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7" r:id="rId2"/>
    <p:sldId id="265" r:id="rId3"/>
    <p:sldId id="266" r:id="rId4"/>
    <p:sldId id="293" r:id="rId5"/>
    <p:sldId id="268" r:id="rId6"/>
    <p:sldId id="317" r:id="rId7"/>
    <p:sldId id="314" r:id="rId8"/>
    <p:sldId id="333" r:id="rId9"/>
    <p:sldId id="272" r:id="rId10"/>
    <p:sldId id="274" r:id="rId11"/>
    <p:sldId id="275" r:id="rId12"/>
    <p:sldId id="276" r:id="rId13"/>
    <p:sldId id="281" r:id="rId14"/>
    <p:sldId id="283" r:id="rId15"/>
    <p:sldId id="329" r:id="rId16"/>
    <p:sldId id="335" r:id="rId17"/>
    <p:sldId id="339" r:id="rId18"/>
    <p:sldId id="340" r:id="rId19"/>
    <p:sldId id="341" r:id="rId20"/>
    <p:sldId id="336" r:id="rId21"/>
    <p:sldId id="337" r:id="rId22"/>
    <p:sldId id="332" r:id="rId23"/>
    <p:sldId id="289" r:id="rId24"/>
    <p:sldId id="338" r:id="rId25"/>
    <p:sldId id="291" r:id="rId26"/>
    <p:sldId id="315" r:id="rId27"/>
    <p:sldId id="26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06C"/>
    <a:srgbClr val="FF8585"/>
    <a:srgbClr val="FF7979"/>
    <a:srgbClr val="FFA7A7"/>
    <a:srgbClr val="920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9" autoAdjust="0"/>
    <p:restoredTop sz="96387" autoAdjust="0"/>
  </p:normalViewPr>
  <p:slideViewPr>
    <p:cSldViewPr snapToGrid="0">
      <p:cViewPr varScale="1">
        <p:scale>
          <a:sx n="96" d="100"/>
          <a:sy n="96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D5B37-2324-4B85-A4B0-AEE1702C67AD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53FC6-A270-4373-94FA-B548CA471F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C22405-BFCA-4A98-9A26-B34EC90EF3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52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58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1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61260" y="410029"/>
            <a:ext cx="461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方正小标宋简体"/>
                <a:cs typeface="+mn-cs"/>
              </a:rPr>
              <a:t>安全多方计算及其应用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方正小标宋简体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19315" y="683399"/>
            <a:ext cx="11546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3439886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研究背景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5123543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研究内容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6810829" y="333829"/>
            <a:ext cx="1683657" cy="349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研究进展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8498115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研究展望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9899375" y="411845"/>
            <a:ext cx="2024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+mn-ea"/>
                <a:cs typeface="+mn-cs"/>
              </a:rPr>
              <a:t>网络空间安全学院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展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61260" y="410029"/>
            <a:ext cx="461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方正小标宋简体"/>
                <a:cs typeface="+mn-cs"/>
              </a:rPr>
              <a:t>安全多方计算及其应用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方正小标宋简体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19315" y="683399"/>
            <a:ext cx="11546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3439886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研究背景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5123543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研究内容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6810829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研究进展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8498115" y="333829"/>
            <a:ext cx="1683657" cy="349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研究展望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9899375" y="411845"/>
            <a:ext cx="2024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+mn-ea"/>
                <a:cs typeface="+mn-cs"/>
              </a:rPr>
              <a:t>网络空间安全学院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61260" y="410029"/>
            <a:ext cx="461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方正小标宋简体"/>
                <a:cs typeface="+mn-cs"/>
              </a:rPr>
              <a:t>安全多方计算及其应用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方正小标宋简体"/>
              <a:cs typeface="+mn-cs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9899375" y="411845"/>
            <a:ext cx="2024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+mn-ea"/>
                <a:cs typeface="+mn-cs"/>
              </a:rPr>
              <a:t>网络空间安全学院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19315" y="683399"/>
            <a:ext cx="11546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3439886" y="333829"/>
            <a:ext cx="1683657" cy="349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研究背景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5123543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研究内容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6810829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研究进展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8498115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研究展望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61260" y="410029"/>
            <a:ext cx="461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方正小标宋简体"/>
                <a:cs typeface="+mn-cs"/>
              </a:rPr>
              <a:t>安全多方计算及其应用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方正小标宋简体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19315" y="683399"/>
            <a:ext cx="11546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3439886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研究背景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5123543" y="333829"/>
            <a:ext cx="1683657" cy="349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研究内容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6810829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研究进展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8498115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研究展望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9899375" y="411845"/>
            <a:ext cx="2024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+mn-ea"/>
                <a:cs typeface="+mn-cs"/>
              </a:rPr>
              <a:t>网络空间安全学院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em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emf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6.emf"/><Relationship Id="rId12" Type="http://schemas.openxmlformats.org/officeDocument/2006/relationships/image" Target="../media/image7.emf"/><Relationship Id="rId17" Type="http://schemas.openxmlformats.org/officeDocument/2006/relationships/image" Target="../media/image47.png"/><Relationship Id="rId2" Type="http://schemas.openxmlformats.org/officeDocument/2006/relationships/image" Target="../media/image4.emf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6.emf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16.emf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17.emf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7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58844" y="2286000"/>
            <a:ext cx="4953000" cy="2374900"/>
          </a:xfrm>
          <a:prstGeom prst="rect">
            <a:avLst/>
          </a:prstGeom>
          <a:solidFill>
            <a:srgbClr val="92090E"/>
          </a:solidFill>
          <a:ln>
            <a:solidFill>
              <a:srgbClr val="9209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28700" y="2286000"/>
            <a:ext cx="0" cy="23749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19695" y="2129526"/>
            <a:ext cx="5329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方正小标宋简体"/>
                <a:cs typeface="+mn-cs"/>
              </a:rPr>
              <a:t>安全多方计算及其应用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方正小标宋简体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4449" y="2971191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Multi-party Computation and Its Applications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314449" y="3666945"/>
            <a:ext cx="2325565" cy="355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spc="300" dirty="0">
                <a:solidFill>
                  <a:prstClr val="white"/>
                </a:solidFill>
                <a:latin typeface="微软雅黑 Light" panose="020B0502040204020203" charset="-122"/>
                <a:ea typeface="微软雅黑 Light" panose="020B0502040204020203" charset="-122"/>
              </a:rPr>
              <a:t>学生：涂彬彬</a:t>
            </a:r>
            <a:endParaRPr kumimoji="0" lang="zh-CN" altLang="en-US" sz="1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358" y="2410869"/>
            <a:ext cx="2084192" cy="2084192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314449" y="4284693"/>
            <a:ext cx="2325565" cy="355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spc="300" dirty="0">
                <a:solidFill>
                  <a:prstClr val="white"/>
                </a:solidFill>
                <a:latin typeface="微软雅黑 Light" panose="020B0502040204020203" charset="-122"/>
                <a:ea typeface="微软雅黑 Light" panose="020B0502040204020203" charset="-122"/>
              </a:rPr>
              <a:t>指导老师：陈宇</a:t>
            </a:r>
            <a:endParaRPr kumimoji="0" lang="zh-CN" altLang="en-US" sz="1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6311105" y="3510720"/>
            <a:ext cx="3504328" cy="12046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2288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91136" y="2332432"/>
            <a:ext cx="1658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latin typeface="+mj-ea"/>
                <a:ea typeface="+mj-ea"/>
              </a:rPr>
              <a:t>目录</a:t>
            </a:r>
            <a:endParaRPr lang="en-US" altLang="zh-CN" sz="4000" b="1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68081" y="3084512"/>
            <a:ext cx="225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600"/>
              <a:t>CONTENT</a:t>
            </a:r>
            <a:endParaRPr lang="zh-CN" altLang="en-US" sz="1400" spc="600"/>
          </a:p>
        </p:txBody>
      </p:sp>
      <p:sp>
        <p:nvSpPr>
          <p:cNvPr id="43" name="文本框 42"/>
          <p:cNvSpPr txBox="1"/>
          <p:nvPr/>
        </p:nvSpPr>
        <p:spPr>
          <a:xfrm>
            <a:off x="3252784" y="3639273"/>
            <a:ext cx="269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研究背景</a:t>
            </a: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3176109" y="3690719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552935" y="3639273"/>
            <a:ext cx="279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7460070" y="3690719"/>
            <a:ext cx="0" cy="72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552935" y="5329873"/>
            <a:ext cx="259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研究展望</a:t>
            </a: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456085" y="5398778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268974" y="4149314"/>
            <a:ext cx="242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Research </a:t>
            </a:r>
            <a:r>
              <a:rPr lang="en-US" altLang="zh-CN"/>
              <a:t>B</a:t>
            </a:r>
            <a:r>
              <a:rPr lang="zh-CN" altLang="en-US"/>
              <a:t>ackground</a:t>
            </a:r>
          </a:p>
        </p:txBody>
      </p:sp>
      <p:sp>
        <p:nvSpPr>
          <p:cNvPr id="65" name="矩形 64"/>
          <p:cNvSpPr/>
          <p:nvPr/>
        </p:nvSpPr>
        <p:spPr>
          <a:xfrm>
            <a:off x="7634547" y="4149314"/>
            <a:ext cx="201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Research </a:t>
            </a:r>
            <a:r>
              <a:rPr lang="en-US" altLang="zh-CN">
                <a:solidFill>
                  <a:schemeClr val="bg1"/>
                </a:solidFill>
              </a:rPr>
              <a:t>Content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552935" y="5857912"/>
            <a:ext cx="208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Research Prospect</a:t>
            </a:r>
            <a:endParaRPr lang="zh-CN" altLang="en-US"/>
          </a:p>
        </p:txBody>
      </p:sp>
      <p:sp>
        <p:nvSpPr>
          <p:cNvPr id="71" name="Freeform 9"/>
          <p:cNvSpPr>
            <a:spLocks noEditPoints="1"/>
          </p:cNvSpPr>
          <p:nvPr/>
        </p:nvSpPr>
        <p:spPr bwMode="auto">
          <a:xfrm>
            <a:off x="6680993" y="3722277"/>
            <a:ext cx="519113" cy="681037"/>
          </a:xfrm>
          <a:custGeom>
            <a:avLst/>
            <a:gdLst>
              <a:gd name="T0" fmla="*/ 459 w 2178"/>
              <a:gd name="T1" fmla="*/ 1146 h 2866"/>
              <a:gd name="T2" fmla="*/ 1719 w 2178"/>
              <a:gd name="T3" fmla="*/ 1146 h 2866"/>
              <a:gd name="T4" fmla="*/ 1719 w 2178"/>
              <a:gd name="T5" fmla="*/ 917 h 2866"/>
              <a:gd name="T6" fmla="*/ 459 w 2178"/>
              <a:gd name="T7" fmla="*/ 917 h 2866"/>
              <a:gd name="T8" fmla="*/ 459 w 2178"/>
              <a:gd name="T9" fmla="*/ 1146 h 2866"/>
              <a:gd name="T10" fmla="*/ 459 w 2178"/>
              <a:gd name="T11" fmla="*/ 1605 h 2866"/>
              <a:gd name="T12" fmla="*/ 1719 w 2178"/>
              <a:gd name="T13" fmla="*/ 1605 h 2866"/>
              <a:gd name="T14" fmla="*/ 1719 w 2178"/>
              <a:gd name="T15" fmla="*/ 1376 h 2866"/>
              <a:gd name="T16" fmla="*/ 459 w 2178"/>
              <a:gd name="T17" fmla="*/ 1376 h 2866"/>
              <a:gd name="T18" fmla="*/ 459 w 2178"/>
              <a:gd name="T19" fmla="*/ 1605 h 2866"/>
              <a:gd name="T20" fmla="*/ 459 w 2178"/>
              <a:gd name="T21" fmla="*/ 2063 h 2866"/>
              <a:gd name="T22" fmla="*/ 1032 w 2178"/>
              <a:gd name="T23" fmla="*/ 2063 h 2866"/>
              <a:gd name="T24" fmla="*/ 1032 w 2178"/>
              <a:gd name="T25" fmla="*/ 1834 h 2866"/>
              <a:gd name="T26" fmla="*/ 459 w 2178"/>
              <a:gd name="T27" fmla="*/ 1834 h 2866"/>
              <a:gd name="T28" fmla="*/ 459 w 2178"/>
              <a:gd name="T29" fmla="*/ 2063 h 2866"/>
              <a:gd name="T30" fmla="*/ 2178 w 2178"/>
              <a:gd name="T31" fmla="*/ 229 h 2866"/>
              <a:gd name="T32" fmla="*/ 1949 w 2178"/>
              <a:gd name="T33" fmla="*/ 0 h 2866"/>
              <a:gd name="T34" fmla="*/ 229 w 2178"/>
              <a:gd name="T35" fmla="*/ 0 h 2866"/>
              <a:gd name="T36" fmla="*/ 0 w 2178"/>
              <a:gd name="T37" fmla="*/ 229 h 2866"/>
              <a:gd name="T38" fmla="*/ 0 w 2178"/>
              <a:gd name="T39" fmla="*/ 2636 h 2866"/>
              <a:gd name="T40" fmla="*/ 229 w 2178"/>
              <a:gd name="T41" fmla="*/ 2866 h 2866"/>
              <a:gd name="T42" fmla="*/ 1490 w 2178"/>
              <a:gd name="T43" fmla="*/ 2866 h 2866"/>
              <a:gd name="T44" fmla="*/ 1490 w 2178"/>
              <a:gd name="T45" fmla="*/ 2805 h 2866"/>
              <a:gd name="T46" fmla="*/ 2063 w 2178"/>
              <a:gd name="T47" fmla="*/ 2232 h 2866"/>
              <a:gd name="T48" fmla="*/ 2010 w 2178"/>
              <a:gd name="T49" fmla="*/ 2178 h 2866"/>
              <a:gd name="T50" fmla="*/ 2178 w 2178"/>
              <a:gd name="T51" fmla="*/ 2178 h 2866"/>
              <a:gd name="T52" fmla="*/ 2178 w 2178"/>
              <a:gd name="T53" fmla="*/ 229 h 2866"/>
              <a:gd name="T54" fmla="*/ 1490 w 2178"/>
              <a:gd name="T55" fmla="*/ 2468 h 2866"/>
              <a:gd name="T56" fmla="*/ 1490 w 2178"/>
              <a:gd name="T57" fmla="*/ 2293 h 2866"/>
              <a:gd name="T58" fmla="*/ 1605 w 2178"/>
              <a:gd name="T59" fmla="*/ 2178 h 2866"/>
              <a:gd name="T60" fmla="*/ 1780 w 2178"/>
              <a:gd name="T61" fmla="*/ 2178 h 2866"/>
              <a:gd name="T62" fmla="*/ 1490 w 2178"/>
              <a:gd name="T63" fmla="*/ 2468 h 2866"/>
              <a:gd name="T64" fmla="*/ 1949 w 2178"/>
              <a:gd name="T65" fmla="*/ 1949 h 2866"/>
              <a:gd name="T66" fmla="*/ 1490 w 2178"/>
              <a:gd name="T67" fmla="*/ 1949 h 2866"/>
              <a:gd name="T68" fmla="*/ 1261 w 2178"/>
              <a:gd name="T69" fmla="*/ 2178 h 2866"/>
              <a:gd name="T70" fmla="*/ 1261 w 2178"/>
              <a:gd name="T71" fmla="*/ 2636 h 2866"/>
              <a:gd name="T72" fmla="*/ 344 w 2178"/>
              <a:gd name="T73" fmla="*/ 2636 h 2866"/>
              <a:gd name="T74" fmla="*/ 229 w 2178"/>
              <a:gd name="T75" fmla="*/ 2522 h 2866"/>
              <a:gd name="T76" fmla="*/ 229 w 2178"/>
              <a:gd name="T77" fmla="*/ 344 h 2866"/>
              <a:gd name="T78" fmla="*/ 344 w 2178"/>
              <a:gd name="T79" fmla="*/ 229 h 2866"/>
              <a:gd name="T80" fmla="*/ 1834 w 2178"/>
              <a:gd name="T81" fmla="*/ 229 h 2866"/>
              <a:gd name="T82" fmla="*/ 1949 w 2178"/>
              <a:gd name="T83" fmla="*/ 344 h 2866"/>
              <a:gd name="T84" fmla="*/ 1949 w 2178"/>
              <a:gd name="T85" fmla="*/ 1949 h 2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78" h="2866">
                <a:moveTo>
                  <a:pt x="459" y="1146"/>
                </a:moveTo>
                <a:cubicBezTo>
                  <a:pt x="1719" y="1146"/>
                  <a:pt x="1719" y="1146"/>
                  <a:pt x="1719" y="1146"/>
                </a:cubicBezTo>
                <a:cubicBezTo>
                  <a:pt x="1719" y="917"/>
                  <a:pt x="1719" y="917"/>
                  <a:pt x="1719" y="917"/>
                </a:cubicBezTo>
                <a:cubicBezTo>
                  <a:pt x="459" y="917"/>
                  <a:pt x="459" y="917"/>
                  <a:pt x="459" y="917"/>
                </a:cubicBezTo>
                <a:cubicBezTo>
                  <a:pt x="459" y="1146"/>
                  <a:pt x="459" y="1146"/>
                  <a:pt x="459" y="1146"/>
                </a:cubicBezTo>
                <a:close/>
                <a:moveTo>
                  <a:pt x="459" y="1605"/>
                </a:moveTo>
                <a:cubicBezTo>
                  <a:pt x="1719" y="1605"/>
                  <a:pt x="1719" y="1605"/>
                  <a:pt x="1719" y="1605"/>
                </a:cubicBezTo>
                <a:cubicBezTo>
                  <a:pt x="1719" y="1376"/>
                  <a:pt x="1719" y="1376"/>
                  <a:pt x="1719" y="1376"/>
                </a:cubicBezTo>
                <a:cubicBezTo>
                  <a:pt x="459" y="1376"/>
                  <a:pt x="459" y="1376"/>
                  <a:pt x="459" y="1376"/>
                </a:cubicBezTo>
                <a:cubicBezTo>
                  <a:pt x="459" y="1605"/>
                  <a:pt x="459" y="1605"/>
                  <a:pt x="459" y="1605"/>
                </a:cubicBezTo>
                <a:close/>
                <a:moveTo>
                  <a:pt x="459" y="2063"/>
                </a:moveTo>
                <a:cubicBezTo>
                  <a:pt x="1032" y="2063"/>
                  <a:pt x="1032" y="2063"/>
                  <a:pt x="1032" y="2063"/>
                </a:cubicBezTo>
                <a:cubicBezTo>
                  <a:pt x="1032" y="1834"/>
                  <a:pt x="1032" y="1834"/>
                  <a:pt x="1032" y="1834"/>
                </a:cubicBezTo>
                <a:cubicBezTo>
                  <a:pt x="459" y="1834"/>
                  <a:pt x="459" y="1834"/>
                  <a:pt x="459" y="1834"/>
                </a:cubicBezTo>
                <a:cubicBezTo>
                  <a:pt x="459" y="2063"/>
                  <a:pt x="459" y="2063"/>
                  <a:pt x="459" y="2063"/>
                </a:cubicBezTo>
                <a:close/>
                <a:moveTo>
                  <a:pt x="2178" y="229"/>
                </a:moveTo>
                <a:cubicBezTo>
                  <a:pt x="2178" y="103"/>
                  <a:pt x="2075" y="0"/>
                  <a:pt x="194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103" y="0"/>
                  <a:pt x="0" y="103"/>
                  <a:pt x="0" y="229"/>
                </a:cubicBezTo>
                <a:cubicBezTo>
                  <a:pt x="0" y="2636"/>
                  <a:pt x="0" y="2636"/>
                  <a:pt x="0" y="2636"/>
                </a:cubicBezTo>
                <a:cubicBezTo>
                  <a:pt x="0" y="2763"/>
                  <a:pt x="103" y="2866"/>
                  <a:pt x="229" y="2866"/>
                </a:cubicBezTo>
                <a:cubicBezTo>
                  <a:pt x="1490" y="2866"/>
                  <a:pt x="1490" y="2866"/>
                  <a:pt x="1490" y="2866"/>
                </a:cubicBezTo>
                <a:cubicBezTo>
                  <a:pt x="1490" y="2805"/>
                  <a:pt x="1490" y="2805"/>
                  <a:pt x="1490" y="2805"/>
                </a:cubicBezTo>
                <a:cubicBezTo>
                  <a:pt x="2063" y="2232"/>
                  <a:pt x="2063" y="2232"/>
                  <a:pt x="2063" y="2232"/>
                </a:cubicBezTo>
                <a:cubicBezTo>
                  <a:pt x="2010" y="2178"/>
                  <a:pt x="2010" y="2178"/>
                  <a:pt x="2010" y="2178"/>
                </a:cubicBezTo>
                <a:cubicBezTo>
                  <a:pt x="2178" y="2178"/>
                  <a:pt x="2178" y="2178"/>
                  <a:pt x="2178" y="2178"/>
                </a:cubicBezTo>
                <a:cubicBezTo>
                  <a:pt x="2178" y="229"/>
                  <a:pt x="2178" y="229"/>
                  <a:pt x="2178" y="229"/>
                </a:cubicBezTo>
                <a:close/>
                <a:moveTo>
                  <a:pt x="1490" y="2468"/>
                </a:moveTo>
                <a:cubicBezTo>
                  <a:pt x="1490" y="2293"/>
                  <a:pt x="1490" y="2293"/>
                  <a:pt x="1490" y="2293"/>
                </a:cubicBezTo>
                <a:cubicBezTo>
                  <a:pt x="1490" y="2229"/>
                  <a:pt x="1542" y="2178"/>
                  <a:pt x="1605" y="2178"/>
                </a:cubicBezTo>
                <a:cubicBezTo>
                  <a:pt x="1780" y="2178"/>
                  <a:pt x="1780" y="2178"/>
                  <a:pt x="1780" y="2178"/>
                </a:cubicBezTo>
                <a:cubicBezTo>
                  <a:pt x="1490" y="2468"/>
                  <a:pt x="1490" y="2468"/>
                  <a:pt x="1490" y="2468"/>
                </a:cubicBezTo>
                <a:close/>
                <a:moveTo>
                  <a:pt x="1949" y="1949"/>
                </a:moveTo>
                <a:cubicBezTo>
                  <a:pt x="1490" y="1949"/>
                  <a:pt x="1490" y="1949"/>
                  <a:pt x="1490" y="1949"/>
                </a:cubicBezTo>
                <a:cubicBezTo>
                  <a:pt x="1364" y="1949"/>
                  <a:pt x="1261" y="2051"/>
                  <a:pt x="1261" y="2178"/>
                </a:cubicBezTo>
                <a:cubicBezTo>
                  <a:pt x="1261" y="2636"/>
                  <a:pt x="1261" y="2636"/>
                  <a:pt x="1261" y="2636"/>
                </a:cubicBezTo>
                <a:cubicBezTo>
                  <a:pt x="344" y="2636"/>
                  <a:pt x="344" y="2636"/>
                  <a:pt x="344" y="2636"/>
                </a:cubicBezTo>
                <a:cubicBezTo>
                  <a:pt x="281" y="2636"/>
                  <a:pt x="229" y="2585"/>
                  <a:pt x="229" y="2522"/>
                </a:cubicBezTo>
                <a:cubicBezTo>
                  <a:pt x="229" y="344"/>
                  <a:pt x="229" y="344"/>
                  <a:pt x="229" y="344"/>
                </a:cubicBezTo>
                <a:cubicBezTo>
                  <a:pt x="229" y="281"/>
                  <a:pt x="281" y="229"/>
                  <a:pt x="344" y="229"/>
                </a:cubicBezTo>
                <a:cubicBezTo>
                  <a:pt x="1834" y="229"/>
                  <a:pt x="1834" y="229"/>
                  <a:pt x="1834" y="229"/>
                </a:cubicBezTo>
                <a:cubicBezTo>
                  <a:pt x="1897" y="229"/>
                  <a:pt x="1949" y="281"/>
                  <a:pt x="1949" y="344"/>
                </a:cubicBezTo>
                <a:cubicBezTo>
                  <a:pt x="1949" y="1949"/>
                  <a:pt x="1949" y="1949"/>
                  <a:pt x="1949" y="19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3" name="Group 12"/>
          <p:cNvGrpSpPr>
            <a:grpSpLocks noChangeAspect="1"/>
          </p:cNvGrpSpPr>
          <p:nvPr/>
        </p:nvGrpSpPr>
        <p:grpSpPr bwMode="auto">
          <a:xfrm>
            <a:off x="2362200" y="3860800"/>
            <a:ext cx="719138" cy="542925"/>
            <a:chOff x="1496" y="2432"/>
            <a:chExt cx="453" cy="342"/>
          </a:xfrm>
          <a:solidFill>
            <a:schemeClr val="accent1"/>
          </a:solidFill>
        </p:grpSpPr>
        <p:sp>
          <p:nvSpPr>
            <p:cNvPr id="75" name="Freeform 13"/>
            <p:cNvSpPr/>
            <p:nvPr/>
          </p:nvSpPr>
          <p:spPr bwMode="auto">
            <a:xfrm>
              <a:off x="1496" y="2432"/>
              <a:ext cx="453" cy="342"/>
            </a:xfrm>
            <a:custGeom>
              <a:avLst/>
              <a:gdLst>
                <a:gd name="T0" fmla="*/ 3051 w 3053"/>
                <a:gd name="T1" fmla="*/ 804 h 2295"/>
                <a:gd name="T2" fmla="*/ 2971 w 3053"/>
                <a:gd name="T3" fmla="*/ 724 h 2295"/>
                <a:gd name="T4" fmla="*/ 2256 w 3053"/>
                <a:gd name="T5" fmla="*/ 726 h 2295"/>
                <a:gd name="T6" fmla="*/ 2191 w 3053"/>
                <a:gd name="T7" fmla="*/ 661 h 2295"/>
                <a:gd name="T8" fmla="*/ 2256 w 3053"/>
                <a:gd name="T9" fmla="*/ 596 h 2295"/>
                <a:gd name="T10" fmla="*/ 2662 w 3053"/>
                <a:gd name="T11" fmla="*/ 596 h 2295"/>
                <a:gd name="T12" fmla="*/ 2742 w 3053"/>
                <a:gd name="T13" fmla="*/ 516 h 2295"/>
                <a:gd name="T14" fmla="*/ 2662 w 3053"/>
                <a:gd name="T15" fmla="*/ 436 h 2295"/>
                <a:gd name="T16" fmla="*/ 2378 w 3053"/>
                <a:gd name="T17" fmla="*/ 436 h 2295"/>
                <a:gd name="T18" fmla="*/ 1477 w 3053"/>
                <a:gd name="T19" fmla="*/ 0 h 2295"/>
                <a:gd name="T20" fmla="*/ 330 w 3053"/>
                <a:gd name="T21" fmla="*/ 1148 h 2295"/>
                <a:gd name="T22" fmla="*/ 368 w 3053"/>
                <a:gd name="T23" fmla="*/ 1442 h 2295"/>
                <a:gd name="T24" fmla="*/ 243 w 3053"/>
                <a:gd name="T25" fmla="*/ 1442 h 2295"/>
                <a:gd name="T26" fmla="*/ 163 w 3053"/>
                <a:gd name="T27" fmla="*/ 1522 h 2295"/>
                <a:gd name="T28" fmla="*/ 243 w 3053"/>
                <a:gd name="T29" fmla="*/ 1602 h 2295"/>
                <a:gd name="T30" fmla="*/ 423 w 3053"/>
                <a:gd name="T31" fmla="*/ 1602 h 2295"/>
                <a:gd name="T32" fmla="*/ 424 w 3053"/>
                <a:gd name="T33" fmla="*/ 1602 h 2295"/>
                <a:gd name="T34" fmla="*/ 536 w 3053"/>
                <a:gd name="T35" fmla="*/ 1602 h 2295"/>
                <a:gd name="T36" fmla="*/ 581 w 3053"/>
                <a:gd name="T37" fmla="*/ 1647 h 2295"/>
                <a:gd name="T38" fmla="*/ 536 w 3053"/>
                <a:gd name="T39" fmla="*/ 1692 h 2295"/>
                <a:gd name="T40" fmla="*/ 467 w 3053"/>
                <a:gd name="T41" fmla="*/ 1692 h 2295"/>
                <a:gd name="T42" fmla="*/ 467 w 3053"/>
                <a:gd name="T43" fmla="*/ 1692 h 2295"/>
                <a:gd name="T44" fmla="*/ 82 w 3053"/>
                <a:gd name="T45" fmla="*/ 1692 h 2295"/>
                <a:gd name="T46" fmla="*/ 2 w 3053"/>
                <a:gd name="T47" fmla="*/ 1772 h 2295"/>
                <a:gd name="T48" fmla="*/ 82 w 3053"/>
                <a:gd name="T49" fmla="*/ 1852 h 2295"/>
                <a:gd name="T50" fmla="*/ 572 w 3053"/>
                <a:gd name="T51" fmla="*/ 1852 h 2295"/>
                <a:gd name="T52" fmla="*/ 573 w 3053"/>
                <a:gd name="T53" fmla="*/ 1853 h 2295"/>
                <a:gd name="T54" fmla="*/ 702 w 3053"/>
                <a:gd name="T55" fmla="*/ 1853 h 2295"/>
                <a:gd name="T56" fmla="*/ 750 w 3053"/>
                <a:gd name="T57" fmla="*/ 1901 h 2295"/>
                <a:gd name="T58" fmla="*/ 702 w 3053"/>
                <a:gd name="T59" fmla="*/ 1948 h 2295"/>
                <a:gd name="T60" fmla="*/ 589 w 3053"/>
                <a:gd name="T61" fmla="*/ 1948 h 2295"/>
                <a:gd name="T62" fmla="*/ 523 w 3053"/>
                <a:gd name="T63" fmla="*/ 2027 h 2295"/>
                <a:gd name="T64" fmla="*/ 603 w 3053"/>
                <a:gd name="T65" fmla="*/ 2107 h 2295"/>
                <a:gd name="T66" fmla="*/ 848 w 3053"/>
                <a:gd name="T67" fmla="*/ 2107 h 2295"/>
                <a:gd name="T68" fmla="*/ 1478 w 3053"/>
                <a:gd name="T69" fmla="*/ 2295 h 2295"/>
                <a:gd name="T70" fmla="*/ 2625 w 3053"/>
                <a:gd name="T71" fmla="*/ 1164 h 2295"/>
                <a:gd name="T72" fmla="*/ 2733 w 3053"/>
                <a:gd name="T73" fmla="*/ 1164 h 2295"/>
                <a:gd name="T74" fmla="*/ 2813 w 3053"/>
                <a:gd name="T75" fmla="*/ 1084 h 2295"/>
                <a:gd name="T76" fmla="*/ 2733 w 3053"/>
                <a:gd name="T77" fmla="*/ 1004 h 2295"/>
                <a:gd name="T78" fmla="*/ 2404 w 3053"/>
                <a:gd name="T79" fmla="*/ 1003 h 2295"/>
                <a:gd name="T80" fmla="*/ 2346 w 3053"/>
                <a:gd name="T81" fmla="*/ 945 h 2295"/>
                <a:gd name="T82" fmla="*/ 2404 w 3053"/>
                <a:gd name="T83" fmla="*/ 886 h 2295"/>
                <a:gd name="T84" fmla="*/ 2971 w 3053"/>
                <a:gd name="T85" fmla="*/ 884 h 2295"/>
                <a:gd name="T86" fmla="*/ 3051 w 3053"/>
                <a:gd name="T87" fmla="*/ 804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53" h="2295">
                  <a:moveTo>
                    <a:pt x="3051" y="804"/>
                  </a:moveTo>
                  <a:cubicBezTo>
                    <a:pt x="3049" y="761"/>
                    <a:pt x="3016" y="724"/>
                    <a:pt x="2971" y="724"/>
                  </a:cubicBezTo>
                  <a:cubicBezTo>
                    <a:pt x="2256" y="726"/>
                    <a:pt x="2256" y="726"/>
                    <a:pt x="2256" y="726"/>
                  </a:cubicBezTo>
                  <a:cubicBezTo>
                    <a:pt x="2220" y="726"/>
                    <a:pt x="2193" y="697"/>
                    <a:pt x="2191" y="661"/>
                  </a:cubicBezTo>
                  <a:cubicBezTo>
                    <a:pt x="2190" y="626"/>
                    <a:pt x="2222" y="596"/>
                    <a:pt x="2256" y="596"/>
                  </a:cubicBezTo>
                  <a:cubicBezTo>
                    <a:pt x="2662" y="596"/>
                    <a:pt x="2662" y="596"/>
                    <a:pt x="2662" y="596"/>
                  </a:cubicBezTo>
                  <a:cubicBezTo>
                    <a:pt x="2704" y="596"/>
                    <a:pt x="2744" y="560"/>
                    <a:pt x="2742" y="516"/>
                  </a:cubicBezTo>
                  <a:cubicBezTo>
                    <a:pt x="2740" y="473"/>
                    <a:pt x="2706" y="436"/>
                    <a:pt x="2662" y="436"/>
                  </a:cubicBezTo>
                  <a:cubicBezTo>
                    <a:pt x="2378" y="436"/>
                    <a:pt x="2378" y="436"/>
                    <a:pt x="2378" y="436"/>
                  </a:cubicBezTo>
                  <a:cubicBezTo>
                    <a:pt x="2168" y="171"/>
                    <a:pt x="1842" y="0"/>
                    <a:pt x="1477" y="0"/>
                  </a:cubicBezTo>
                  <a:cubicBezTo>
                    <a:pt x="843" y="0"/>
                    <a:pt x="330" y="514"/>
                    <a:pt x="330" y="1148"/>
                  </a:cubicBezTo>
                  <a:cubicBezTo>
                    <a:pt x="330" y="1249"/>
                    <a:pt x="343" y="1348"/>
                    <a:pt x="368" y="1442"/>
                  </a:cubicBezTo>
                  <a:cubicBezTo>
                    <a:pt x="243" y="1442"/>
                    <a:pt x="243" y="1442"/>
                    <a:pt x="243" y="1442"/>
                  </a:cubicBezTo>
                  <a:cubicBezTo>
                    <a:pt x="201" y="1442"/>
                    <a:pt x="161" y="1479"/>
                    <a:pt x="163" y="1522"/>
                  </a:cubicBezTo>
                  <a:cubicBezTo>
                    <a:pt x="165" y="1565"/>
                    <a:pt x="199" y="1602"/>
                    <a:pt x="243" y="1602"/>
                  </a:cubicBezTo>
                  <a:cubicBezTo>
                    <a:pt x="423" y="1602"/>
                    <a:pt x="423" y="1602"/>
                    <a:pt x="423" y="1602"/>
                  </a:cubicBezTo>
                  <a:cubicBezTo>
                    <a:pt x="423" y="1602"/>
                    <a:pt x="423" y="1602"/>
                    <a:pt x="424" y="1602"/>
                  </a:cubicBezTo>
                  <a:cubicBezTo>
                    <a:pt x="536" y="1602"/>
                    <a:pt x="536" y="1602"/>
                    <a:pt x="536" y="1602"/>
                  </a:cubicBezTo>
                  <a:cubicBezTo>
                    <a:pt x="560" y="1602"/>
                    <a:pt x="581" y="1623"/>
                    <a:pt x="581" y="1647"/>
                  </a:cubicBezTo>
                  <a:cubicBezTo>
                    <a:pt x="581" y="1671"/>
                    <a:pt x="560" y="1692"/>
                    <a:pt x="536" y="1692"/>
                  </a:cubicBezTo>
                  <a:cubicBezTo>
                    <a:pt x="467" y="1692"/>
                    <a:pt x="467" y="1692"/>
                    <a:pt x="467" y="1692"/>
                  </a:cubicBezTo>
                  <a:cubicBezTo>
                    <a:pt x="467" y="1692"/>
                    <a:pt x="467" y="1692"/>
                    <a:pt x="467" y="1692"/>
                  </a:cubicBezTo>
                  <a:cubicBezTo>
                    <a:pt x="82" y="1692"/>
                    <a:pt x="82" y="1692"/>
                    <a:pt x="82" y="1692"/>
                  </a:cubicBezTo>
                  <a:cubicBezTo>
                    <a:pt x="40" y="1692"/>
                    <a:pt x="0" y="1729"/>
                    <a:pt x="2" y="1772"/>
                  </a:cubicBezTo>
                  <a:cubicBezTo>
                    <a:pt x="4" y="1816"/>
                    <a:pt x="37" y="1852"/>
                    <a:pt x="82" y="1852"/>
                  </a:cubicBezTo>
                  <a:cubicBezTo>
                    <a:pt x="572" y="1852"/>
                    <a:pt x="572" y="1852"/>
                    <a:pt x="572" y="1852"/>
                  </a:cubicBezTo>
                  <a:cubicBezTo>
                    <a:pt x="572" y="1853"/>
                    <a:pt x="573" y="1853"/>
                    <a:pt x="573" y="1853"/>
                  </a:cubicBezTo>
                  <a:cubicBezTo>
                    <a:pt x="702" y="1853"/>
                    <a:pt x="702" y="1853"/>
                    <a:pt x="702" y="1853"/>
                  </a:cubicBezTo>
                  <a:cubicBezTo>
                    <a:pt x="728" y="1853"/>
                    <a:pt x="750" y="1875"/>
                    <a:pt x="750" y="1901"/>
                  </a:cubicBezTo>
                  <a:cubicBezTo>
                    <a:pt x="750" y="1927"/>
                    <a:pt x="728" y="1948"/>
                    <a:pt x="702" y="1948"/>
                  </a:cubicBezTo>
                  <a:cubicBezTo>
                    <a:pt x="589" y="1948"/>
                    <a:pt x="589" y="1948"/>
                    <a:pt x="589" y="1948"/>
                  </a:cubicBezTo>
                  <a:cubicBezTo>
                    <a:pt x="552" y="1956"/>
                    <a:pt x="521" y="1989"/>
                    <a:pt x="523" y="2027"/>
                  </a:cubicBezTo>
                  <a:cubicBezTo>
                    <a:pt x="525" y="2070"/>
                    <a:pt x="558" y="2107"/>
                    <a:pt x="603" y="2107"/>
                  </a:cubicBezTo>
                  <a:cubicBezTo>
                    <a:pt x="848" y="2107"/>
                    <a:pt x="848" y="2107"/>
                    <a:pt x="848" y="2107"/>
                  </a:cubicBezTo>
                  <a:cubicBezTo>
                    <a:pt x="1029" y="2226"/>
                    <a:pt x="1245" y="2295"/>
                    <a:pt x="1478" y="2295"/>
                  </a:cubicBezTo>
                  <a:cubicBezTo>
                    <a:pt x="2106" y="2295"/>
                    <a:pt x="2616" y="1790"/>
                    <a:pt x="2625" y="1164"/>
                  </a:cubicBezTo>
                  <a:cubicBezTo>
                    <a:pt x="2733" y="1164"/>
                    <a:pt x="2733" y="1164"/>
                    <a:pt x="2733" y="1164"/>
                  </a:cubicBezTo>
                  <a:cubicBezTo>
                    <a:pt x="2775" y="1164"/>
                    <a:pt x="2815" y="1128"/>
                    <a:pt x="2813" y="1084"/>
                  </a:cubicBezTo>
                  <a:cubicBezTo>
                    <a:pt x="2811" y="1041"/>
                    <a:pt x="2778" y="1004"/>
                    <a:pt x="2733" y="1004"/>
                  </a:cubicBezTo>
                  <a:cubicBezTo>
                    <a:pt x="2404" y="1003"/>
                    <a:pt x="2404" y="1003"/>
                    <a:pt x="2404" y="1003"/>
                  </a:cubicBezTo>
                  <a:cubicBezTo>
                    <a:pt x="2371" y="1003"/>
                    <a:pt x="2347" y="976"/>
                    <a:pt x="2346" y="945"/>
                  </a:cubicBezTo>
                  <a:cubicBezTo>
                    <a:pt x="2344" y="913"/>
                    <a:pt x="2374" y="886"/>
                    <a:pt x="2404" y="886"/>
                  </a:cubicBezTo>
                  <a:cubicBezTo>
                    <a:pt x="2971" y="884"/>
                    <a:pt x="2971" y="884"/>
                    <a:pt x="2971" y="884"/>
                  </a:cubicBezTo>
                  <a:cubicBezTo>
                    <a:pt x="3012" y="884"/>
                    <a:pt x="3053" y="847"/>
                    <a:pt x="3051" y="8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 noEditPoints="1"/>
            </p:cNvSpPr>
            <p:nvPr/>
          </p:nvSpPr>
          <p:spPr bwMode="auto">
            <a:xfrm>
              <a:off x="1513" y="2496"/>
              <a:ext cx="434" cy="251"/>
            </a:xfrm>
            <a:custGeom>
              <a:avLst/>
              <a:gdLst>
                <a:gd name="T0" fmla="*/ 2743 w 2921"/>
                <a:gd name="T1" fmla="*/ 160 h 1683"/>
                <a:gd name="T2" fmla="*/ 2839 w 2921"/>
                <a:gd name="T3" fmla="*/ 160 h 1683"/>
                <a:gd name="T4" fmla="*/ 2919 w 2921"/>
                <a:gd name="T5" fmla="*/ 80 h 1683"/>
                <a:gd name="T6" fmla="*/ 2839 w 2921"/>
                <a:gd name="T7" fmla="*/ 0 h 1683"/>
                <a:gd name="T8" fmla="*/ 2743 w 2921"/>
                <a:gd name="T9" fmla="*/ 0 h 1683"/>
                <a:gd name="T10" fmla="*/ 2663 w 2921"/>
                <a:gd name="T11" fmla="*/ 80 h 1683"/>
                <a:gd name="T12" fmla="*/ 2743 w 2921"/>
                <a:gd name="T13" fmla="*/ 160 h 1683"/>
                <a:gd name="T14" fmla="*/ 82 w 2921"/>
                <a:gd name="T15" fmla="*/ 1523 h 1683"/>
                <a:gd name="T16" fmla="*/ 2 w 2921"/>
                <a:gd name="T17" fmla="*/ 1603 h 1683"/>
                <a:gd name="T18" fmla="*/ 82 w 2921"/>
                <a:gd name="T19" fmla="*/ 1683 h 1683"/>
                <a:gd name="T20" fmla="*/ 162 w 2921"/>
                <a:gd name="T21" fmla="*/ 1603 h 1683"/>
                <a:gd name="T22" fmla="*/ 82 w 2921"/>
                <a:gd name="T23" fmla="*/ 1523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21" h="1683">
                  <a:moveTo>
                    <a:pt x="2743" y="160"/>
                  </a:moveTo>
                  <a:cubicBezTo>
                    <a:pt x="2839" y="160"/>
                    <a:pt x="2839" y="160"/>
                    <a:pt x="2839" y="160"/>
                  </a:cubicBezTo>
                  <a:cubicBezTo>
                    <a:pt x="2881" y="160"/>
                    <a:pt x="2921" y="123"/>
                    <a:pt x="2919" y="80"/>
                  </a:cubicBezTo>
                  <a:cubicBezTo>
                    <a:pt x="2917" y="36"/>
                    <a:pt x="2884" y="0"/>
                    <a:pt x="2839" y="0"/>
                  </a:cubicBezTo>
                  <a:cubicBezTo>
                    <a:pt x="2743" y="0"/>
                    <a:pt x="2743" y="0"/>
                    <a:pt x="2743" y="0"/>
                  </a:cubicBezTo>
                  <a:cubicBezTo>
                    <a:pt x="2701" y="0"/>
                    <a:pt x="2661" y="36"/>
                    <a:pt x="2663" y="80"/>
                  </a:cubicBezTo>
                  <a:cubicBezTo>
                    <a:pt x="2665" y="123"/>
                    <a:pt x="2698" y="160"/>
                    <a:pt x="2743" y="160"/>
                  </a:cubicBezTo>
                  <a:close/>
                  <a:moveTo>
                    <a:pt x="82" y="1523"/>
                  </a:moveTo>
                  <a:cubicBezTo>
                    <a:pt x="40" y="1523"/>
                    <a:pt x="0" y="1560"/>
                    <a:pt x="2" y="1603"/>
                  </a:cubicBezTo>
                  <a:cubicBezTo>
                    <a:pt x="4" y="1646"/>
                    <a:pt x="37" y="1683"/>
                    <a:pt x="82" y="1683"/>
                  </a:cubicBezTo>
                  <a:cubicBezTo>
                    <a:pt x="124" y="1683"/>
                    <a:pt x="164" y="1646"/>
                    <a:pt x="162" y="1603"/>
                  </a:cubicBezTo>
                  <a:cubicBezTo>
                    <a:pt x="160" y="1560"/>
                    <a:pt x="126" y="1523"/>
                    <a:pt x="82" y="15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4" name="Freeform 22"/>
          <p:cNvSpPr>
            <a:spLocks noEditPoints="1"/>
          </p:cNvSpPr>
          <p:nvPr/>
        </p:nvSpPr>
        <p:spPr bwMode="auto">
          <a:xfrm>
            <a:off x="6588126" y="5249863"/>
            <a:ext cx="723900" cy="868362"/>
          </a:xfrm>
          <a:custGeom>
            <a:avLst/>
            <a:gdLst>
              <a:gd name="T0" fmla="*/ 608 w 2388"/>
              <a:gd name="T1" fmla="*/ 348 h 2867"/>
              <a:gd name="T2" fmla="*/ 578 w 2388"/>
              <a:gd name="T3" fmla="*/ 200 h 2867"/>
              <a:gd name="T4" fmla="*/ 495 w 2388"/>
              <a:gd name="T5" fmla="*/ 248 h 2867"/>
              <a:gd name="T6" fmla="*/ 79 w 2388"/>
              <a:gd name="T7" fmla="*/ 664 h 2867"/>
              <a:gd name="T8" fmla="*/ 31 w 2388"/>
              <a:gd name="T9" fmla="*/ 747 h 2867"/>
              <a:gd name="T10" fmla="*/ 179 w 2388"/>
              <a:gd name="T11" fmla="*/ 777 h 2867"/>
              <a:gd name="T12" fmla="*/ 79 w 2388"/>
              <a:gd name="T13" fmla="*/ 664 h 2867"/>
              <a:gd name="T14" fmla="*/ 190 w 2388"/>
              <a:gd name="T15" fmla="*/ 1386 h 2867"/>
              <a:gd name="T16" fmla="*/ 668 w 2388"/>
              <a:gd name="T17" fmla="*/ 2342 h 2867"/>
              <a:gd name="T18" fmla="*/ 1528 w 2388"/>
              <a:gd name="T19" fmla="*/ 2533 h 2867"/>
              <a:gd name="T20" fmla="*/ 1719 w 2388"/>
              <a:gd name="T21" fmla="*/ 2237 h 2867"/>
              <a:gd name="T22" fmla="*/ 1194 w 2388"/>
              <a:gd name="T23" fmla="*/ 382 h 2867"/>
              <a:gd name="T24" fmla="*/ 1624 w 2388"/>
              <a:gd name="T25" fmla="*/ 2246 h 2867"/>
              <a:gd name="T26" fmla="*/ 955 w 2388"/>
              <a:gd name="T27" fmla="*/ 2437 h 2867"/>
              <a:gd name="T28" fmla="*/ 764 w 2388"/>
              <a:gd name="T29" fmla="*/ 2181 h 2867"/>
              <a:gd name="T30" fmla="*/ 1194 w 2388"/>
              <a:gd name="T31" fmla="*/ 478 h 2867"/>
              <a:gd name="T32" fmla="*/ 1624 w 2388"/>
              <a:gd name="T33" fmla="*/ 2181 h 2867"/>
              <a:gd name="T34" fmla="*/ 1242 w 2388"/>
              <a:gd name="T35" fmla="*/ 143 h 2867"/>
              <a:gd name="T36" fmla="*/ 1194 w 2388"/>
              <a:gd name="T37" fmla="*/ 0 h 2867"/>
              <a:gd name="T38" fmla="*/ 1146 w 2388"/>
              <a:gd name="T39" fmla="*/ 143 h 2867"/>
              <a:gd name="T40" fmla="*/ 1911 w 2388"/>
              <a:gd name="T41" fmla="*/ 1290 h 2867"/>
              <a:gd name="T42" fmla="*/ 1911 w 2388"/>
              <a:gd name="T43" fmla="*/ 1386 h 2867"/>
              <a:gd name="T44" fmla="*/ 1911 w 2388"/>
              <a:gd name="T45" fmla="*/ 1290 h 2867"/>
              <a:gd name="T46" fmla="*/ 1146 w 2388"/>
              <a:gd name="T47" fmla="*/ 669 h 2867"/>
              <a:gd name="T48" fmla="*/ 1195 w 2388"/>
              <a:gd name="T49" fmla="*/ 717 h 2867"/>
              <a:gd name="T50" fmla="*/ 1945 w 2388"/>
              <a:gd name="T51" fmla="*/ 1243 h 2867"/>
              <a:gd name="T52" fmla="*/ 1481 w 2388"/>
              <a:gd name="T53" fmla="*/ 2628 h 2867"/>
              <a:gd name="T54" fmla="*/ 859 w 2388"/>
              <a:gd name="T55" fmla="*/ 2676 h 2867"/>
              <a:gd name="T56" fmla="*/ 1481 w 2388"/>
              <a:gd name="T57" fmla="*/ 2724 h 2867"/>
              <a:gd name="T58" fmla="*/ 1481 w 2388"/>
              <a:gd name="T59" fmla="*/ 2628 h 2867"/>
              <a:gd name="T60" fmla="*/ 2309 w 2388"/>
              <a:gd name="T61" fmla="*/ 664 h 2867"/>
              <a:gd name="T62" fmla="*/ 2209 w 2388"/>
              <a:gd name="T63" fmla="*/ 777 h 2867"/>
              <a:gd name="T64" fmla="*/ 2357 w 2388"/>
              <a:gd name="T65" fmla="*/ 747 h 2867"/>
              <a:gd name="T66" fmla="*/ 1845 w 2388"/>
              <a:gd name="T67" fmla="*/ 331 h 2867"/>
              <a:gd name="T68" fmla="*/ 1875 w 2388"/>
              <a:gd name="T69" fmla="*/ 183 h 2867"/>
              <a:gd name="T70" fmla="*/ 1762 w 2388"/>
              <a:gd name="T71" fmla="*/ 283 h 2867"/>
              <a:gd name="T72" fmla="*/ 1845 w 2388"/>
              <a:gd name="T73" fmla="*/ 331 h 2867"/>
              <a:gd name="T74" fmla="*/ 1003 w 2388"/>
              <a:gd name="T75" fmla="*/ 2772 h 2867"/>
              <a:gd name="T76" fmla="*/ 1003 w 2388"/>
              <a:gd name="T77" fmla="*/ 2867 h 2867"/>
              <a:gd name="T78" fmla="*/ 1433 w 2388"/>
              <a:gd name="T79" fmla="*/ 2819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88" h="2867">
                <a:moveTo>
                  <a:pt x="543" y="331"/>
                </a:moveTo>
                <a:cubicBezTo>
                  <a:pt x="556" y="353"/>
                  <a:pt x="585" y="361"/>
                  <a:pt x="608" y="348"/>
                </a:cubicBezTo>
                <a:cubicBezTo>
                  <a:pt x="631" y="335"/>
                  <a:pt x="639" y="306"/>
                  <a:pt x="625" y="283"/>
                </a:cubicBezTo>
                <a:cubicBezTo>
                  <a:pt x="578" y="200"/>
                  <a:pt x="578" y="200"/>
                  <a:pt x="578" y="200"/>
                </a:cubicBezTo>
                <a:cubicBezTo>
                  <a:pt x="565" y="177"/>
                  <a:pt x="535" y="169"/>
                  <a:pt x="512" y="183"/>
                </a:cubicBezTo>
                <a:cubicBezTo>
                  <a:pt x="489" y="196"/>
                  <a:pt x="482" y="225"/>
                  <a:pt x="495" y="248"/>
                </a:cubicBezTo>
                <a:cubicBezTo>
                  <a:pt x="543" y="331"/>
                  <a:pt x="543" y="331"/>
                  <a:pt x="543" y="331"/>
                </a:cubicBezTo>
                <a:close/>
                <a:moveTo>
                  <a:pt x="79" y="664"/>
                </a:moveTo>
                <a:cubicBezTo>
                  <a:pt x="56" y="651"/>
                  <a:pt x="27" y="659"/>
                  <a:pt x="13" y="682"/>
                </a:cubicBezTo>
                <a:cubicBezTo>
                  <a:pt x="0" y="705"/>
                  <a:pt x="8" y="734"/>
                  <a:pt x="31" y="747"/>
                </a:cubicBezTo>
                <a:cubicBezTo>
                  <a:pt x="114" y="795"/>
                  <a:pt x="114" y="795"/>
                  <a:pt x="114" y="795"/>
                </a:cubicBezTo>
                <a:cubicBezTo>
                  <a:pt x="136" y="808"/>
                  <a:pt x="166" y="800"/>
                  <a:pt x="179" y="777"/>
                </a:cubicBezTo>
                <a:cubicBezTo>
                  <a:pt x="192" y="754"/>
                  <a:pt x="184" y="725"/>
                  <a:pt x="161" y="712"/>
                </a:cubicBezTo>
                <a:cubicBezTo>
                  <a:pt x="79" y="664"/>
                  <a:pt x="79" y="664"/>
                  <a:pt x="79" y="664"/>
                </a:cubicBezTo>
                <a:close/>
                <a:moveTo>
                  <a:pt x="1194" y="382"/>
                </a:moveTo>
                <a:cubicBezTo>
                  <a:pt x="640" y="382"/>
                  <a:pt x="190" y="832"/>
                  <a:pt x="190" y="1386"/>
                </a:cubicBezTo>
                <a:cubicBezTo>
                  <a:pt x="190" y="1747"/>
                  <a:pt x="382" y="2060"/>
                  <a:pt x="668" y="2237"/>
                </a:cubicBezTo>
                <a:cubicBezTo>
                  <a:pt x="668" y="2342"/>
                  <a:pt x="668" y="2342"/>
                  <a:pt x="668" y="2342"/>
                </a:cubicBezTo>
                <a:cubicBezTo>
                  <a:pt x="668" y="2447"/>
                  <a:pt x="754" y="2533"/>
                  <a:pt x="859" y="2533"/>
                </a:cubicBezTo>
                <a:cubicBezTo>
                  <a:pt x="1528" y="2533"/>
                  <a:pt x="1528" y="2533"/>
                  <a:pt x="1528" y="2533"/>
                </a:cubicBezTo>
                <a:cubicBezTo>
                  <a:pt x="1634" y="2533"/>
                  <a:pt x="1719" y="2447"/>
                  <a:pt x="1719" y="2342"/>
                </a:cubicBezTo>
                <a:cubicBezTo>
                  <a:pt x="1719" y="2237"/>
                  <a:pt x="1719" y="2237"/>
                  <a:pt x="1719" y="2237"/>
                </a:cubicBezTo>
                <a:cubicBezTo>
                  <a:pt x="2005" y="2060"/>
                  <a:pt x="2197" y="1747"/>
                  <a:pt x="2197" y="1386"/>
                </a:cubicBezTo>
                <a:cubicBezTo>
                  <a:pt x="2197" y="831"/>
                  <a:pt x="1748" y="382"/>
                  <a:pt x="1194" y="382"/>
                </a:cubicBezTo>
                <a:close/>
                <a:moveTo>
                  <a:pt x="1624" y="2181"/>
                </a:moveTo>
                <a:cubicBezTo>
                  <a:pt x="1624" y="2246"/>
                  <a:pt x="1624" y="2246"/>
                  <a:pt x="1624" y="2246"/>
                </a:cubicBezTo>
                <a:cubicBezTo>
                  <a:pt x="1624" y="2352"/>
                  <a:pt x="1538" y="2437"/>
                  <a:pt x="1433" y="2437"/>
                </a:cubicBezTo>
                <a:cubicBezTo>
                  <a:pt x="955" y="2437"/>
                  <a:pt x="955" y="2437"/>
                  <a:pt x="955" y="2437"/>
                </a:cubicBezTo>
                <a:cubicBezTo>
                  <a:pt x="849" y="2437"/>
                  <a:pt x="764" y="2351"/>
                  <a:pt x="764" y="2246"/>
                </a:cubicBezTo>
                <a:cubicBezTo>
                  <a:pt x="764" y="2181"/>
                  <a:pt x="764" y="2181"/>
                  <a:pt x="764" y="2181"/>
                </a:cubicBezTo>
                <a:cubicBezTo>
                  <a:pt x="481" y="2027"/>
                  <a:pt x="286" y="1731"/>
                  <a:pt x="286" y="1386"/>
                </a:cubicBezTo>
                <a:cubicBezTo>
                  <a:pt x="286" y="884"/>
                  <a:pt x="693" y="478"/>
                  <a:pt x="1194" y="478"/>
                </a:cubicBezTo>
                <a:cubicBezTo>
                  <a:pt x="1695" y="478"/>
                  <a:pt x="2102" y="884"/>
                  <a:pt x="2102" y="1386"/>
                </a:cubicBezTo>
                <a:cubicBezTo>
                  <a:pt x="2102" y="1731"/>
                  <a:pt x="1907" y="2027"/>
                  <a:pt x="1624" y="2181"/>
                </a:cubicBezTo>
                <a:close/>
                <a:moveTo>
                  <a:pt x="1194" y="191"/>
                </a:moveTo>
                <a:cubicBezTo>
                  <a:pt x="1220" y="191"/>
                  <a:pt x="1242" y="170"/>
                  <a:pt x="1242" y="143"/>
                </a:cubicBezTo>
                <a:cubicBezTo>
                  <a:pt x="1242" y="48"/>
                  <a:pt x="1242" y="48"/>
                  <a:pt x="1242" y="48"/>
                </a:cubicBezTo>
                <a:cubicBezTo>
                  <a:pt x="1242" y="21"/>
                  <a:pt x="1220" y="0"/>
                  <a:pt x="1194" y="0"/>
                </a:cubicBezTo>
                <a:cubicBezTo>
                  <a:pt x="1167" y="0"/>
                  <a:pt x="1146" y="21"/>
                  <a:pt x="1146" y="48"/>
                </a:cubicBezTo>
                <a:cubicBezTo>
                  <a:pt x="1146" y="143"/>
                  <a:pt x="1146" y="143"/>
                  <a:pt x="1146" y="143"/>
                </a:cubicBezTo>
                <a:cubicBezTo>
                  <a:pt x="1146" y="170"/>
                  <a:pt x="1167" y="191"/>
                  <a:pt x="1194" y="191"/>
                </a:cubicBezTo>
                <a:close/>
                <a:moveTo>
                  <a:pt x="1911" y="1290"/>
                </a:moveTo>
                <a:cubicBezTo>
                  <a:pt x="1884" y="1290"/>
                  <a:pt x="1863" y="1312"/>
                  <a:pt x="1863" y="1338"/>
                </a:cubicBezTo>
                <a:cubicBezTo>
                  <a:pt x="1863" y="1364"/>
                  <a:pt x="1884" y="1386"/>
                  <a:pt x="1911" y="1386"/>
                </a:cubicBezTo>
                <a:cubicBezTo>
                  <a:pt x="1937" y="1386"/>
                  <a:pt x="1958" y="1364"/>
                  <a:pt x="1958" y="1338"/>
                </a:cubicBezTo>
                <a:cubicBezTo>
                  <a:pt x="1958" y="1312"/>
                  <a:pt x="1937" y="1290"/>
                  <a:pt x="1911" y="1290"/>
                </a:cubicBezTo>
                <a:close/>
                <a:moveTo>
                  <a:pt x="1194" y="621"/>
                </a:moveTo>
                <a:cubicBezTo>
                  <a:pt x="1167" y="621"/>
                  <a:pt x="1146" y="642"/>
                  <a:pt x="1146" y="669"/>
                </a:cubicBezTo>
                <a:cubicBezTo>
                  <a:pt x="1146" y="695"/>
                  <a:pt x="1167" y="717"/>
                  <a:pt x="1194" y="717"/>
                </a:cubicBezTo>
                <a:cubicBezTo>
                  <a:pt x="1194" y="717"/>
                  <a:pt x="1195" y="717"/>
                  <a:pt x="1195" y="717"/>
                </a:cubicBezTo>
                <a:cubicBezTo>
                  <a:pt x="1515" y="717"/>
                  <a:pt x="1782" y="942"/>
                  <a:pt x="1848" y="1243"/>
                </a:cubicBezTo>
                <a:cubicBezTo>
                  <a:pt x="1945" y="1243"/>
                  <a:pt x="1945" y="1243"/>
                  <a:pt x="1945" y="1243"/>
                </a:cubicBezTo>
                <a:cubicBezTo>
                  <a:pt x="1878" y="889"/>
                  <a:pt x="1567" y="621"/>
                  <a:pt x="1194" y="621"/>
                </a:cubicBezTo>
                <a:close/>
                <a:moveTo>
                  <a:pt x="1481" y="2628"/>
                </a:moveTo>
                <a:cubicBezTo>
                  <a:pt x="907" y="2628"/>
                  <a:pt x="907" y="2628"/>
                  <a:pt x="907" y="2628"/>
                </a:cubicBezTo>
                <a:cubicBezTo>
                  <a:pt x="881" y="2628"/>
                  <a:pt x="859" y="2649"/>
                  <a:pt x="859" y="2676"/>
                </a:cubicBezTo>
                <a:cubicBezTo>
                  <a:pt x="859" y="2702"/>
                  <a:pt x="881" y="2724"/>
                  <a:pt x="907" y="2724"/>
                </a:cubicBezTo>
                <a:cubicBezTo>
                  <a:pt x="1481" y="2724"/>
                  <a:pt x="1481" y="2724"/>
                  <a:pt x="1481" y="2724"/>
                </a:cubicBezTo>
                <a:cubicBezTo>
                  <a:pt x="1507" y="2724"/>
                  <a:pt x="1528" y="2702"/>
                  <a:pt x="1528" y="2676"/>
                </a:cubicBezTo>
                <a:cubicBezTo>
                  <a:pt x="1528" y="2650"/>
                  <a:pt x="1507" y="2628"/>
                  <a:pt x="1481" y="2628"/>
                </a:cubicBezTo>
                <a:close/>
                <a:moveTo>
                  <a:pt x="2374" y="682"/>
                </a:moveTo>
                <a:cubicBezTo>
                  <a:pt x="2361" y="659"/>
                  <a:pt x="2332" y="651"/>
                  <a:pt x="2309" y="664"/>
                </a:cubicBezTo>
                <a:cubicBezTo>
                  <a:pt x="2226" y="712"/>
                  <a:pt x="2226" y="712"/>
                  <a:pt x="2226" y="712"/>
                </a:cubicBezTo>
                <a:cubicBezTo>
                  <a:pt x="2203" y="725"/>
                  <a:pt x="2196" y="754"/>
                  <a:pt x="2209" y="777"/>
                </a:cubicBezTo>
                <a:cubicBezTo>
                  <a:pt x="2222" y="800"/>
                  <a:pt x="2251" y="808"/>
                  <a:pt x="2274" y="795"/>
                </a:cubicBezTo>
                <a:cubicBezTo>
                  <a:pt x="2357" y="747"/>
                  <a:pt x="2357" y="747"/>
                  <a:pt x="2357" y="747"/>
                </a:cubicBezTo>
                <a:cubicBezTo>
                  <a:pt x="2380" y="734"/>
                  <a:pt x="2388" y="705"/>
                  <a:pt x="2374" y="682"/>
                </a:cubicBezTo>
                <a:close/>
                <a:moveTo>
                  <a:pt x="1845" y="331"/>
                </a:moveTo>
                <a:cubicBezTo>
                  <a:pt x="1893" y="248"/>
                  <a:pt x="1893" y="248"/>
                  <a:pt x="1893" y="248"/>
                </a:cubicBezTo>
                <a:cubicBezTo>
                  <a:pt x="1906" y="225"/>
                  <a:pt x="1898" y="196"/>
                  <a:pt x="1875" y="183"/>
                </a:cubicBezTo>
                <a:cubicBezTo>
                  <a:pt x="1853" y="170"/>
                  <a:pt x="1823" y="177"/>
                  <a:pt x="1810" y="200"/>
                </a:cubicBezTo>
                <a:cubicBezTo>
                  <a:pt x="1762" y="283"/>
                  <a:pt x="1762" y="283"/>
                  <a:pt x="1762" y="283"/>
                </a:cubicBezTo>
                <a:cubicBezTo>
                  <a:pt x="1749" y="306"/>
                  <a:pt x="1757" y="335"/>
                  <a:pt x="1780" y="348"/>
                </a:cubicBezTo>
                <a:cubicBezTo>
                  <a:pt x="1803" y="361"/>
                  <a:pt x="1832" y="353"/>
                  <a:pt x="1845" y="331"/>
                </a:cubicBezTo>
                <a:close/>
                <a:moveTo>
                  <a:pt x="1385" y="2772"/>
                </a:moveTo>
                <a:cubicBezTo>
                  <a:pt x="1003" y="2772"/>
                  <a:pt x="1003" y="2772"/>
                  <a:pt x="1003" y="2772"/>
                </a:cubicBezTo>
                <a:cubicBezTo>
                  <a:pt x="976" y="2772"/>
                  <a:pt x="955" y="2793"/>
                  <a:pt x="955" y="2819"/>
                </a:cubicBezTo>
                <a:cubicBezTo>
                  <a:pt x="955" y="2846"/>
                  <a:pt x="976" y="2867"/>
                  <a:pt x="1003" y="2867"/>
                </a:cubicBezTo>
                <a:cubicBezTo>
                  <a:pt x="1385" y="2867"/>
                  <a:pt x="1385" y="2867"/>
                  <a:pt x="1385" y="2867"/>
                </a:cubicBezTo>
                <a:cubicBezTo>
                  <a:pt x="1412" y="2867"/>
                  <a:pt x="1433" y="2846"/>
                  <a:pt x="1433" y="2819"/>
                </a:cubicBezTo>
                <a:cubicBezTo>
                  <a:pt x="1433" y="2793"/>
                  <a:pt x="1411" y="2772"/>
                  <a:pt x="1385" y="2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55" y="167837"/>
            <a:ext cx="1958181" cy="1958181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2357438" y="5329873"/>
            <a:ext cx="3589320" cy="897371"/>
            <a:chOff x="2357438" y="5329873"/>
            <a:chExt cx="3589320" cy="897371"/>
          </a:xfrm>
        </p:grpSpPr>
        <p:sp>
          <p:nvSpPr>
            <p:cNvPr id="26" name="文本框 25"/>
            <p:cNvSpPr txBox="1"/>
            <p:nvPr/>
          </p:nvSpPr>
          <p:spPr>
            <a:xfrm>
              <a:off x="3252784" y="5329873"/>
              <a:ext cx="2693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研究进展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 flipV="1">
              <a:off x="3180094" y="5398778"/>
              <a:ext cx="0" cy="720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3268974" y="5857912"/>
              <a:ext cx="20726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zh-CN" altLang="en-US" dirty="0"/>
                <a:t>esearch </a:t>
              </a:r>
              <a:r>
                <a:rPr lang="en-US" altLang="zh-CN" dirty="0"/>
                <a:t>Progress</a:t>
              </a:r>
              <a:endParaRPr lang="zh-CN" altLang="en-US" dirty="0"/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2357438" y="5443538"/>
              <a:ext cx="720725" cy="720725"/>
            </a:xfrm>
            <a:custGeom>
              <a:avLst/>
              <a:gdLst>
                <a:gd name="T0" fmla="*/ 1038 w 2852"/>
                <a:gd name="T1" fmla="*/ 1920 h 2857"/>
                <a:gd name="T2" fmla="*/ 2852 w 2852"/>
                <a:gd name="T3" fmla="*/ 1920 h 2857"/>
                <a:gd name="T4" fmla="*/ 1950 w 2852"/>
                <a:gd name="T5" fmla="*/ 1171 h 2857"/>
                <a:gd name="T6" fmla="*/ 1950 w 2852"/>
                <a:gd name="T7" fmla="*/ 2670 h 2857"/>
                <a:gd name="T8" fmla="*/ 1950 w 2852"/>
                <a:gd name="T9" fmla="*/ 1171 h 2857"/>
                <a:gd name="T10" fmla="*/ 1991 w 2852"/>
                <a:gd name="T11" fmla="*/ 2382 h 2857"/>
                <a:gd name="T12" fmla="*/ 1853 w 2852"/>
                <a:gd name="T13" fmla="*/ 2397 h 2857"/>
                <a:gd name="T14" fmla="*/ 1533 w 2852"/>
                <a:gd name="T15" fmla="*/ 1934 h 2857"/>
                <a:gd name="T16" fmla="*/ 1902 w 2852"/>
                <a:gd name="T17" fmla="*/ 2183 h 2857"/>
                <a:gd name="T18" fmla="*/ 2417 w 2852"/>
                <a:gd name="T19" fmla="*/ 1556 h 2857"/>
                <a:gd name="T20" fmla="*/ 1992 w 2852"/>
                <a:gd name="T21" fmla="*/ 2382 h 2857"/>
                <a:gd name="T22" fmla="*/ 2075 w 2852"/>
                <a:gd name="T23" fmla="*/ 275 h 2857"/>
                <a:gd name="T24" fmla="*/ 1995 w 2852"/>
                <a:gd name="T25" fmla="*/ 281 h 2857"/>
                <a:gd name="T26" fmla="*/ 1995 w 2852"/>
                <a:gd name="T27" fmla="*/ 94 h 2857"/>
                <a:gd name="T28" fmla="*/ 2120 w 2852"/>
                <a:gd name="T29" fmla="*/ 99 h 2857"/>
                <a:gd name="T30" fmla="*/ 2369 w 2852"/>
                <a:gd name="T31" fmla="*/ 883 h 2857"/>
                <a:gd name="T32" fmla="*/ 2199 w 2852"/>
                <a:gd name="T33" fmla="*/ 404 h 2857"/>
                <a:gd name="T34" fmla="*/ 1678 w 2852"/>
                <a:gd name="T35" fmla="*/ 375 h 2857"/>
                <a:gd name="T36" fmla="*/ 1587 w 2852"/>
                <a:gd name="T37" fmla="*/ 94 h 2857"/>
                <a:gd name="T38" fmla="*/ 1769 w 2852"/>
                <a:gd name="T39" fmla="*/ 94 h 2857"/>
                <a:gd name="T40" fmla="*/ 1678 w 2852"/>
                <a:gd name="T41" fmla="*/ 375 h 2857"/>
                <a:gd name="T42" fmla="*/ 1088 w 2852"/>
                <a:gd name="T43" fmla="*/ 281 h 2857"/>
                <a:gd name="T44" fmla="*/ 1179 w 2852"/>
                <a:gd name="T45" fmla="*/ 0 h 2857"/>
                <a:gd name="T46" fmla="*/ 1270 w 2852"/>
                <a:gd name="T47" fmla="*/ 281 h 2857"/>
                <a:gd name="T48" fmla="*/ 249 w 2852"/>
                <a:gd name="T49" fmla="*/ 2547 h 2857"/>
                <a:gd name="T50" fmla="*/ 0 w 2852"/>
                <a:gd name="T51" fmla="*/ 357 h 2857"/>
                <a:gd name="T52" fmla="*/ 332 w 2852"/>
                <a:gd name="T53" fmla="*/ 99 h 2857"/>
                <a:gd name="T54" fmla="*/ 453 w 2852"/>
                <a:gd name="T55" fmla="*/ 187 h 2857"/>
                <a:gd name="T56" fmla="*/ 332 w 2852"/>
                <a:gd name="T57" fmla="*/ 275 h 2857"/>
                <a:gd name="T58" fmla="*/ 170 w 2852"/>
                <a:gd name="T59" fmla="*/ 404 h 2857"/>
                <a:gd name="T60" fmla="*/ 295 w 2852"/>
                <a:gd name="T61" fmla="*/ 2371 h 2857"/>
                <a:gd name="T62" fmla="*/ 1046 w 2852"/>
                <a:gd name="T63" fmla="*/ 2547 h 2857"/>
                <a:gd name="T64" fmla="*/ 680 w 2852"/>
                <a:gd name="T65" fmla="*/ 375 h 2857"/>
                <a:gd name="T66" fmla="*/ 589 w 2852"/>
                <a:gd name="T67" fmla="*/ 94 h 2857"/>
                <a:gd name="T68" fmla="*/ 771 w 2852"/>
                <a:gd name="T69" fmla="*/ 94 h 2857"/>
                <a:gd name="T70" fmla="*/ 680 w 2852"/>
                <a:gd name="T71" fmla="*/ 375 h 2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52" h="2857">
                  <a:moveTo>
                    <a:pt x="1945" y="2857"/>
                  </a:moveTo>
                  <a:cubicBezTo>
                    <a:pt x="1444" y="2857"/>
                    <a:pt x="1038" y="2438"/>
                    <a:pt x="1038" y="1920"/>
                  </a:cubicBezTo>
                  <a:cubicBezTo>
                    <a:pt x="1038" y="1403"/>
                    <a:pt x="1444" y="984"/>
                    <a:pt x="1945" y="984"/>
                  </a:cubicBezTo>
                  <a:cubicBezTo>
                    <a:pt x="2445" y="984"/>
                    <a:pt x="2852" y="1403"/>
                    <a:pt x="2852" y="1920"/>
                  </a:cubicBezTo>
                  <a:cubicBezTo>
                    <a:pt x="2852" y="2438"/>
                    <a:pt x="2445" y="2857"/>
                    <a:pt x="1945" y="2857"/>
                  </a:cubicBezTo>
                  <a:close/>
                  <a:moveTo>
                    <a:pt x="1950" y="1171"/>
                  </a:moveTo>
                  <a:cubicBezTo>
                    <a:pt x="1549" y="1171"/>
                    <a:pt x="1224" y="1506"/>
                    <a:pt x="1224" y="1920"/>
                  </a:cubicBezTo>
                  <a:cubicBezTo>
                    <a:pt x="1224" y="2334"/>
                    <a:pt x="1549" y="2670"/>
                    <a:pt x="1950" y="2670"/>
                  </a:cubicBezTo>
                  <a:cubicBezTo>
                    <a:pt x="2351" y="2670"/>
                    <a:pt x="2676" y="2334"/>
                    <a:pt x="2676" y="1920"/>
                  </a:cubicBezTo>
                  <a:cubicBezTo>
                    <a:pt x="2676" y="1506"/>
                    <a:pt x="2351" y="1171"/>
                    <a:pt x="1950" y="1171"/>
                  </a:cubicBezTo>
                  <a:close/>
                  <a:moveTo>
                    <a:pt x="1992" y="2382"/>
                  </a:moveTo>
                  <a:cubicBezTo>
                    <a:pt x="1992" y="2382"/>
                    <a:pt x="1991" y="2382"/>
                    <a:pt x="1991" y="2382"/>
                  </a:cubicBezTo>
                  <a:cubicBezTo>
                    <a:pt x="1988" y="2387"/>
                    <a:pt x="1986" y="2393"/>
                    <a:pt x="1982" y="2397"/>
                  </a:cubicBezTo>
                  <a:cubicBezTo>
                    <a:pt x="1946" y="2434"/>
                    <a:pt x="1889" y="2434"/>
                    <a:pt x="1853" y="2397"/>
                  </a:cubicBezTo>
                  <a:cubicBezTo>
                    <a:pt x="1533" y="2066"/>
                    <a:pt x="1533" y="2066"/>
                    <a:pt x="1533" y="2066"/>
                  </a:cubicBezTo>
                  <a:cubicBezTo>
                    <a:pt x="1497" y="2030"/>
                    <a:pt x="1497" y="1970"/>
                    <a:pt x="1533" y="1934"/>
                  </a:cubicBezTo>
                  <a:cubicBezTo>
                    <a:pt x="1568" y="1897"/>
                    <a:pt x="1625" y="1897"/>
                    <a:pt x="1661" y="1934"/>
                  </a:cubicBezTo>
                  <a:cubicBezTo>
                    <a:pt x="1902" y="2183"/>
                    <a:pt x="1902" y="2183"/>
                    <a:pt x="1902" y="2183"/>
                  </a:cubicBezTo>
                  <a:cubicBezTo>
                    <a:pt x="2290" y="1572"/>
                    <a:pt x="2290" y="1572"/>
                    <a:pt x="2290" y="1572"/>
                  </a:cubicBezTo>
                  <a:cubicBezTo>
                    <a:pt x="2321" y="1531"/>
                    <a:pt x="2378" y="1524"/>
                    <a:pt x="2417" y="1556"/>
                  </a:cubicBezTo>
                  <a:cubicBezTo>
                    <a:pt x="2457" y="1588"/>
                    <a:pt x="2464" y="1647"/>
                    <a:pt x="2433" y="1687"/>
                  </a:cubicBezTo>
                  <a:cubicBezTo>
                    <a:pt x="1992" y="2382"/>
                    <a:pt x="1992" y="2382"/>
                    <a:pt x="1992" y="2382"/>
                  </a:cubicBezTo>
                  <a:close/>
                  <a:moveTo>
                    <a:pt x="2199" y="404"/>
                  </a:moveTo>
                  <a:cubicBezTo>
                    <a:pt x="2199" y="333"/>
                    <a:pt x="2144" y="275"/>
                    <a:pt x="2075" y="275"/>
                  </a:cubicBezTo>
                  <a:cubicBezTo>
                    <a:pt x="2026" y="275"/>
                    <a:pt x="2026" y="275"/>
                    <a:pt x="2026" y="275"/>
                  </a:cubicBezTo>
                  <a:cubicBezTo>
                    <a:pt x="2016" y="279"/>
                    <a:pt x="2006" y="281"/>
                    <a:pt x="1995" y="281"/>
                  </a:cubicBezTo>
                  <a:cubicBezTo>
                    <a:pt x="1945" y="281"/>
                    <a:pt x="1905" y="239"/>
                    <a:pt x="1905" y="187"/>
                  </a:cubicBezTo>
                  <a:cubicBezTo>
                    <a:pt x="1905" y="136"/>
                    <a:pt x="1945" y="94"/>
                    <a:pt x="1995" y="94"/>
                  </a:cubicBezTo>
                  <a:cubicBezTo>
                    <a:pt x="2006" y="94"/>
                    <a:pt x="2016" y="96"/>
                    <a:pt x="2026" y="99"/>
                  </a:cubicBezTo>
                  <a:cubicBezTo>
                    <a:pt x="2120" y="99"/>
                    <a:pt x="2120" y="99"/>
                    <a:pt x="2120" y="99"/>
                  </a:cubicBezTo>
                  <a:cubicBezTo>
                    <a:pt x="2258" y="99"/>
                    <a:pt x="2369" y="215"/>
                    <a:pt x="2369" y="357"/>
                  </a:cubicBezTo>
                  <a:cubicBezTo>
                    <a:pt x="2369" y="883"/>
                    <a:pt x="2369" y="883"/>
                    <a:pt x="2369" y="883"/>
                  </a:cubicBezTo>
                  <a:cubicBezTo>
                    <a:pt x="2315" y="859"/>
                    <a:pt x="2258" y="841"/>
                    <a:pt x="2199" y="827"/>
                  </a:cubicBezTo>
                  <a:cubicBezTo>
                    <a:pt x="2199" y="404"/>
                    <a:pt x="2199" y="404"/>
                    <a:pt x="2199" y="404"/>
                  </a:cubicBezTo>
                  <a:cubicBezTo>
                    <a:pt x="2199" y="404"/>
                    <a:pt x="2199" y="404"/>
                    <a:pt x="2199" y="404"/>
                  </a:cubicBezTo>
                  <a:close/>
                  <a:moveTo>
                    <a:pt x="1678" y="375"/>
                  </a:moveTo>
                  <a:cubicBezTo>
                    <a:pt x="1628" y="375"/>
                    <a:pt x="1587" y="333"/>
                    <a:pt x="1587" y="281"/>
                  </a:cubicBezTo>
                  <a:cubicBezTo>
                    <a:pt x="1587" y="94"/>
                    <a:pt x="1587" y="94"/>
                    <a:pt x="1587" y="94"/>
                  </a:cubicBezTo>
                  <a:cubicBezTo>
                    <a:pt x="1587" y="42"/>
                    <a:pt x="1628" y="0"/>
                    <a:pt x="1678" y="0"/>
                  </a:cubicBezTo>
                  <a:cubicBezTo>
                    <a:pt x="1728" y="0"/>
                    <a:pt x="1769" y="42"/>
                    <a:pt x="1769" y="94"/>
                  </a:cubicBezTo>
                  <a:cubicBezTo>
                    <a:pt x="1769" y="281"/>
                    <a:pt x="1769" y="281"/>
                    <a:pt x="1769" y="281"/>
                  </a:cubicBezTo>
                  <a:cubicBezTo>
                    <a:pt x="1769" y="333"/>
                    <a:pt x="1728" y="375"/>
                    <a:pt x="1678" y="375"/>
                  </a:cubicBezTo>
                  <a:close/>
                  <a:moveTo>
                    <a:pt x="1179" y="375"/>
                  </a:moveTo>
                  <a:cubicBezTo>
                    <a:pt x="1129" y="375"/>
                    <a:pt x="1088" y="333"/>
                    <a:pt x="1088" y="281"/>
                  </a:cubicBezTo>
                  <a:cubicBezTo>
                    <a:pt x="1088" y="94"/>
                    <a:pt x="1088" y="94"/>
                    <a:pt x="1088" y="94"/>
                  </a:cubicBezTo>
                  <a:cubicBezTo>
                    <a:pt x="1088" y="42"/>
                    <a:pt x="1129" y="0"/>
                    <a:pt x="1179" y="0"/>
                  </a:cubicBezTo>
                  <a:cubicBezTo>
                    <a:pt x="1229" y="0"/>
                    <a:pt x="1270" y="42"/>
                    <a:pt x="1270" y="94"/>
                  </a:cubicBezTo>
                  <a:cubicBezTo>
                    <a:pt x="1270" y="281"/>
                    <a:pt x="1270" y="281"/>
                    <a:pt x="1270" y="281"/>
                  </a:cubicBezTo>
                  <a:cubicBezTo>
                    <a:pt x="1270" y="333"/>
                    <a:pt x="1229" y="375"/>
                    <a:pt x="1179" y="375"/>
                  </a:cubicBezTo>
                  <a:close/>
                  <a:moveTo>
                    <a:pt x="249" y="2547"/>
                  </a:moveTo>
                  <a:cubicBezTo>
                    <a:pt x="112" y="2547"/>
                    <a:pt x="0" y="2431"/>
                    <a:pt x="0" y="2289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215"/>
                    <a:pt x="112" y="99"/>
                    <a:pt x="249" y="99"/>
                  </a:cubicBezTo>
                  <a:cubicBezTo>
                    <a:pt x="332" y="99"/>
                    <a:pt x="332" y="99"/>
                    <a:pt x="332" y="99"/>
                  </a:cubicBezTo>
                  <a:cubicBezTo>
                    <a:pt x="342" y="96"/>
                    <a:pt x="352" y="94"/>
                    <a:pt x="363" y="94"/>
                  </a:cubicBezTo>
                  <a:cubicBezTo>
                    <a:pt x="413" y="94"/>
                    <a:pt x="453" y="136"/>
                    <a:pt x="453" y="187"/>
                  </a:cubicBezTo>
                  <a:cubicBezTo>
                    <a:pt x="453" y="239"/>
                    <a:pt x="413" y="281"/>
                    <a:pt x="363" y="281"/>
                  </a:cubicBezTo>
                  <a:cubicBezTo>
                    <a:pt x="352" y="281"/>
                    <a:pt x="342" y="279"/>
                    <a:pt x="332" y="275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26" y="275"/>
                    <a:pt x="170" y="333"/>
                    <a:pt x="170" y="404"/>
                  </a:cubicBezTo>
                  <a:cubicBezTo>
                    <a:pt x="170" y="2242"/>
                    <a:pt x="170" y="2242"/>
                    <a:pt x="170" y="2242"/>
                  </a:cubicBezTo>
                  <a:cubicBezTo>
                    <a:pt x="170" y="2313"/>
                    <a:pt x="226" y="2371"/>
                    <a:pt x="295" y="2371"/>
                  </a:cubicBezTo>
                  <a:cubicBezTo>
                    <a:pt x="953" y="2371"/>
                    <a:pt x="953" y="2371"/>
                    <a:pt x="953" y="2371"/>
                  </a:cubicBezTo>
                  <a:cubicBezTo>
                    <a:pt x="979" y="2433"/>
                    <a:pt x="1010" y="2492"/>
                    <a:pt x="1046" y="2547"/>
                  </a:cubicBezTo>
                  <a:cubicBezTo>
                    <a:pt x="249" y="2547"/>
                    <a:pt x="249" y="2547"/>
                    <a:pt x="249" y="2547"/>
                  </a:cubicBezTo>
                  <a:close/>
                  <a:moveTo>
                    <a:pt x="680" y="375"/>
                  </a:moveTo>
                  <a:cubicBezTo>
                    <a:pt x="630" y="375"/>
                    <a:pt x="589" y="333"/>
                    <a:pt x="589" y="281"/>
                  </a:cubicBezTo>
                  <a:cubicBezTo>
                    <a:pt x="589" y="94"/>
                    <a:pt x="589" y="94"/>
                    <a:pt x="589" y="94"/>
                  </a:cubicBezTo>
                  <a:cubicBezTo>
                    <a:pt x="589" y="42"/>
                    <a:pt x="630" y="0"/>
                    <a:pt x="680" y="0"/>
                  </a:cubicBezTo>
                  <a:cubicBezTo>
                    <a:pt x="730" y="0"/>
                    <a:pt x="771" y="42"/>
                    <a:pt x="771" y="94"/>
                  </a:cubicBezTo>
                  <a:cubicBezTo>
                    <a:pt x="771" y="281"/>
                    <a:pt x="771" y="281"/>
                    <a:pt x="771" y="281"/>
                  </a:cubicBezTo>
                  <a:cubicBezTo>
                    <a:pt x="771" y="333"/>
                    <a:pt x="730" y="375"/>
                    <a:pt x="680" y="3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9796736" y="2116859"/>
            <a:ext cx="2000250" cy="2000250"/>
            <a:chOff x="9796736" y="2392891"/>
            <a:chExt cx="2000250" cy="2000250"/>
          </a:xfrm>
        </p:grpSpPr>
        <p:sp>
          <p:nvSpPr>
            <p:cNvPr id="7" name="椭圆 6"/>
            <p:cNvSpPr/>
            <p:nvPr/>
          </p:nvSpPr>
          <p:spPr>
            <a:xfrm>
              <a:off x="9796736" y="2392891"/>
              <a:ext cx="2000250" cy="2000250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8"/>
            <p:cNvSpPr txBox="1">
              <a:spLocks noChangeArrowheads="1"/>
            </p:cNvSpPr>
            <p:nvPr/>
          </p:nvSpPr>
          <p:spPr bwMode="auto">
            <a:xfrm>
              <a:off x="10373601" y="2977514"/>
              <a:ext cx="9017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</a:t>
              </a:r>
              <a:endPara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研究内容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3" name="Freeform 90"/>
          <p:cNvSpPr>
            <a:spLocks noChangeArrowheads="1"/>
          </p:cNvSpPr>
          <p:nvPr/>
        </p:nvSpPr>
        <p:spPr bwMode="auto">
          <a:xfrm>
            <a:off x="391584" y="1628286"/>
            <a:ext cx="2567516" cy="2491998"/>
          </a:xfrm>
          <a:custGeom>
            <a:avLst/>
            <a:gdLst>
              <a:gd name="T0" fmla="*/ 2147483646 w 601"/>
              <a:gd name="T1" fmla="*/ 2147483646 h 580"/>
              <a:gd name="T2" fmla="*/ 2147483646 w 601"/>
              <a:gd name="T3" fmla="*/ 2147483646 h 580"/>
              <a:gd name="T4" fmla="*/ 2147483646 w 601"/>
              <a:gd name="T5" fmla="*/ 2147483646 h 580"/>
              <a:gd name="T6" fmla="*/ 2147483646 w 601"/>
              <a:gd name="T7" fmla="*/ 2147483646 h 580"/>
              <a:gd name="T8" fmla="*/ 2147483646 w 601"/>
              <a:gd name="T9" fmla="*/ 2147483646 h 580"/>
              <a:gd name="T10" fmla="*/ 2147483646 w 601"/>
              <a:gd name="T11" fmla="*/ 2147483646 h 580"/>
              <a:gd name="T12" fmla="*/ 2147483646 w 601"/>
              <a:gd name="T13" fmla="*/ 2147483646 h 580"/>
              <a:gd name="T14" fmla="*/ 2147483646 w 601"/>
              <a:gd name="T15" fmla="*/ 2147483646 h 580"/>
              <a:gd name="T16" fmla="*/ 2147483646 w 601"/>
              <a:gd name="T17" fmla="*/ 2147483646 h 580"/>
              <a:gd name="T18" fmla="*/ 2147483646 w 601"/>
              <a:gd name="T19" fmla="*/ 2147483646 h 580"/>
              <a:gd name="T20" fmla="*/ 2147483646 w 601"/>
              <a:gd name="T21" fmla="*/ 2147483646 h 580"/>
              <a:gd name="T22" fmla="*/ 2147483646 w 601"/>
              <a:gd name="T23" fmla="*/ 2147483646 h 580"/>
              <a:gd name="T24" fmla="*/ 2147483646 w 601"/>
              <a:gd name="T25" fmla="*/ 2147483646 h 580"/>
              <a:gd name="T26" fmla="*/ 2147483646 w 601"/>
              <a:gd name="T27" fmla="*/ 2147483646 h 580"/>
              <a:gd name="T28" fmla="*/ 2147483646 w 601"/>
              <a:gd name="T29" fmla="*/ 2147483646 h 580"/>
              <a:gd name="T30" fmla="*/ 2147483646 w 601"/>
              <a:gd name="T31" fmla="*/ 2147483646 h 580"/>
              <a:gd name="T32" fmla="*/ 2147483646 w 601"/>
              <a:gd name="T33" fmla="*/ 2147483646 h 580"/>
              <a:gd name="T34" fmla="*/ 2147483646 w 601"/>
              <a:gd name="T35" fmla="*/ 2147483646 h 580"/>
              <a:gd name="T36" fmla="*/ 2147483646 w 601"/>
              <a:gd name="T37" fmla="*/ 2147483646 h 580"/>
              <a:gd name="T38" fmla="*/ 2147483646 w 601"/>
              <a:gd name="T39" fmla="*/ 2147483646 h 580"/>
              <a:gd name="T40" fmla="*/ 2147483646 w 601"/>
              <a:gd name="T41" fmla="*/ 2147483646 h 580"/>
              <a:gd name="T42" fmla="*/ 2147483646 w 601"/>
              <a:gd name="T43" fmla="*/ 2147483646 h 580"/>
              <a:gd name="T44" fmla="*/ 2147483646 w 601"/>
              <a:gd name="T45" fmla="*/ 2147483646 h 580"/>
              <a:gd name="T46" fmla="*/ 2147483646 w 601"/>
              <a:gd name="T47" fmla="*/ 2147483646 h 580"/>
              <a:gd name="T48" fmla="*/ 2147483646 w 601"/>
              <a:gd name="T49" fmla="*/ 2147483646 h 580"/>
              <a:gd name="T50" fmla="*/ 2147483646 w 601"/>
              <a:gd name="T51" fmla="*/ 2147483646 h 580"/>
              <a:gd name="T52" fmla="*/ 2147483646 w 601"/>
              <a:gd name="T53" fmla="*/ 2147483646 h 580"/>
              <a:gd name="T54" fmla="*/ 2147483646 w 601"/>
              <a:gd name="T55" fmla="*/ 2147483646 h 580"/>
              <a:gd name="T56" fmla="*/ 2147483646 w 601"/>
              <a:gd name="T57" fmla="*/ 2147483646 h 580"/>
              <a:gd name="T58" fmla="*/ 2147483646 w 601"/>
              <a:gd name="T59" fmla="*/ 2147483646 h 580"/>
              <a:gd name="T60" fmla="*/ 2147483646 w 601"/>
              <a:gd name="T61" fmla="*/ 2147483646 h 580"/>
              <a:gd name="T62" fmla="*/ 2147483646 w 601"/>
              <a:gd name="T63" fmla="*/ 2147483646 h 580"/>
              <a:gd name="T64" fmla="*/ 1298108988 w 601"/>
              <a:gd name="T65" fmla="*/ 2147483646 h 580"/>
              <a:gd name="T66" fmla="*/ 0 w 601"/>
              <a:gd name="T67" fmla="*/ 2147483646 h 580"/>
              <a:gd name="T68" fmla="*/ 0 w 601"/>
              <a:gd name="T69" fmla="*/ 2147483646 h 580"/>
              <a:gd name="T70" fmla="*/ 0 w 601"/>
              <a:gd name="T71" fmla="*/ 2147483646 h 580"/>
              <a:gd name="T72" fmla="*/ 2147483646 w 601"/>
              <a:gd name="T73" fmla="*/ 2147483646 h 580"/>
              <a:gd name="T74" fmla="*/ 2147483646 w 601"/>
              <a:gd name="T75" fmla="*/ 2147483646 h 580"/>
              <a:gd name="T76" fmla="*/ 2147483646 w 601"/>
              <a:gd name="T77" fmla="*/ 2147483646 h 580"/>
              <a:gd name="T78" fmla="*/ 2147483646 w 601"/>
              <a:gd name="T79" fmla="*/ 2147483646 h 580"/>
              <a:gd name="T80" fmla="*/ 2147483646 w 601"/>
              <a:gd name="T81" fmla="*/ 2147483646 h 580"/>
              <a:gd name="T82" fmla="*/ 2147483646 w 601"/>
              <a:gd name="T83" fmla="*/ 2147483646 h 580"/>
              <a:gd name="T84" fmla="*/ 2147483646 w 601"/>
              <a:gd name="T85" fmla="*/ 2147483646 h 580"/>
              <a:gd name="T86" fmla="*/ 2147483646 w 601"/>
              <a:gd name="T87" fmla="*/ 2147483646 h 580"/>
              <a:gd name="T88" fmla="*/ 2147483646 w 601"/>
              <a:gd name="T89" fmla="*/ 0 h 580"/>
              <a:gd name="T90" fmla="*/ 2147483646 w 601"/>
              <a:gd name="T91" fmla="*/ 2147483646 h 580"/>
              <a:gd name="T92" fmla="*/ 2147483646 w 601"/>
              <a:gd name="T93" fmla="*/ 2147483646 h 580"/>
              <a:gd name="T94" fmla="*/ 2147483646 w 601"/>
              <a:gd name="T95" fmla="*/ 2147483646 h 580"/>
              <a:gd name="T96" fmla="*/ 2147483646 w 601"/>
              <a:gd name="T97" fmla="*/ 2147483646 h 580"/>
              <a:gd name="T98" fmla="*/ 2147483646 w 601"/>
              <a:gd name="T99" fmla="*/ 2147483646 h 580"/>
              <a:gd name="T100" fmla="*/ 2147483646 w 601"/>
              <a:gd name="T101" fmla="*/ 2147483646 h 580"/>
              <a:gd name="T102" fmla="*/ 2147483646 w 601"/>
              <a:gd name="T103" fmla="*/ 2147483646 h 580"/>
              <a:gd name="T104" fmla="*/ 2147483646 w 601"/>
              <a:gd name="T105" fmla="*/ 2147483646 h 580"/>
              <a:gd name="T106" fmla="*/ 2147483646 w 601"/>
              <a:gd name="T107" fmla="*/ 2147483646 h 580"/>
              <a:gd name="T108" fmla="*/ 2147483646 w 601"/>
              <a:gd name="T109" fmla="*/ 2147483646 h 580"/>
              <a:gd name="T110" fmla="*/ 2147483646 w 601"/>
              <a:gd name="T111" fmla="*/ 2147483646 h 580"/>
              <a:gd name="T112" fmla="*/ 2147483646 w 601"/>
              <a:gd name="T113" fmla="*/ 2147483646 h 580"/>
              <a:gd name="T114" fmla="*/ 2147483646 w 601"/>
              <a:gd name="T115" fmla="*/ 2147483646 h 580"/>
              <a:gd name="T116" fmla="*/ 2147483646 w 601"/>
              <a:gd name="T117" fmla="*/ 2147483646 h 580"/>
              <a:gd name="T118" fmla="*/ 2147483646 w 601"/>
              <a:gd name="T119" fmla="*/ 2147483646 h 580"/>
              <a:gd name="T120" fmla="*/ 2147483646 w 601"/>
              <a:gd name="T121" fmla="*/ 2147483646 h 580"/>
              <a:gd name="T122" fmla="*/ 2147483646 w 601"/>
              <a:gd name="T123" fmla="*/ 2147483646 h 580"/>
              <a:gd name="T124" fmla="*/ 2147483646 w 601"/>
              <a:gd name="T125" fmla="*/ 2147483646 h 5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01" h="580">
                <a:moveTo>
                  <a:pt x="593" y="509"/>
                </a:moveTo>
                <a:lnTo>
                  <a:pt x="593" y="509"/>
                </a:lnTo>
                <a:cubicBezTo>
                  <a:pt x="530" y="572"/>
                  <a:pt x="530" y="572"/>
                  <a:pt x="530" y="572"/>
                </a:cubicBezTo>
                <a:cubicBezTo>
                  <a:pt x="523" y="579"/>
                  <a:pt x="515" y="579"/>
                  <a:pt x="508" y="579"/>
                </a:cubicBezTo>
                <a:cubicBezTo>
                  <a:pt x="494" y="579"/>
                  <a:pt x="480" y="572"/>
                  <a:pt x="480" y="551"/>
                </a:cubicBezTo>
                <a:cubicBezTo>
                  <a:pt x="480" y="544"/>
                  <a:pt x="480" y="537"/>
                  <a:pt x="487" y="537"/>
                </a:cubicBezTo>
                <a:cubicBezTo>
                  <a:pt x="508" y="516"/>
                  <a:pt x="508" y="516"/>
                  <a:pt x="508" y="516"/>
                </a:cubicBezTo>
                <a:cubicBezTo>
                  <a:pt x="374" y="516"/>
                  <a:pt x="374" y="516"/>
                  <a:pt x="374" y="516"/>
                </a:cubicBezTo>
                <a:cubicBezTo>
                  <a:pt x="360" y="516"/>
                  <a:pt x="346" y="502"/>
                  <a:pt x="346" y="487"/>
                </a:cubicBezTo>
                <a:cubicBezTo>
                  <a:pt x="346" y="473"/>
                  <a:pt x="360" y="459"/>
                  <a:pt x="374" y="459"/>
                </a:cubicBezTo>
                <a:cubicBezTo>
                  <a:pt x="508" y="459"/>
                  <a:pt x="508" y="459"/>
                  <a:pt x="508" y="459"/>
                </a:cubicBezTo>
                <a:cubicBezTo>
                  <a:pt x="487" y="438"/>
                  <a:pt x="487" y="438"/>
                  <a:pt x="487" y="438"/>
                </a:cubicBezTo>
                <a:cubicBezTo>
                  <a:pt x="480" y="438"/>
                  <a:pt x="480" y="431"/>
                  <a:pt x="480" y="424"/>
                </a:cubicBezTo>
                <a:cubicBezTo>
                  <a:pt x="480" y="403"/>
                  <a:pt x="494" y="396"/>
                  <a:pt x="508" y="396"/>
                </a:cubicBezTo>
                <a:cubicBezTo>
                  <a:pt x="515" y="396"/>
                  <a:pt x="523" y="396"/>
                  <a:pt x="530" y="403"/>
                </a:cubicBezTo>
                <a:cubicBezTo>
                  <a:pt x="593" y="466"/>
                  <a:pt x="593" y="466"/>
                  <a:pt x="593" y="466"/>
                </a:cubicBezTo>
                <a:cubicBezTo>
                  <a:pt x="600" y="473"/>
                  <a:pt x="600" y="480"/>
                  <a:pt x="600" y="487"/>
                </a:cubicBezTo>
                <a:cubicBezTo>
                  <a:pt x="600" y="494"/>
                  <a:pt x="600" y="502"/>
                  <a:pt x="593" y="509"/>
                </a:cubicBezTo>
                <a:close/>
                <a:moveTo>
                  <a:pt x="452" y="431"/>
                </a:moveTo>
                <a:lnTo>
                  <a:pt x="452" y="431"/>
                </a:lnTo>
                <a:cubicBezTo>
                  <a:pt x="374" y="431"/>
                  <a:pt x="374" y="431"/>
                  <a:pt x="374" y="431"/>
                </a:cubicBezTo>
                <a:cubicBezTo>
                  <a:pt x="346" y="431"/>
                  <a:pt x="318" y="459"/>
                  <a:pt x="318" y="487"/>
                </a:cubicBezTo>
                <a:cubicBezTo>
                  <a:pt x="318" y="516"/>
                  <a:pt x="346" y="544"/>
                  <a:pt x="374" y="544"/>
                </a:cubicBezTo>
                <a:cubicBezTo>
                  <a:pt x="452" y="544"/>
                  <a:pt x="452" y="544"/>
                  <a:pt x="452" y="544"/>
                </a:cubicBezTo>
                <a:lnTo>
                  <a:pt x="452" y="551"/>
                </a:lnTo>
                <a:cubicBezTo>
                  <a:pt x="452" y="565"/>
                  <a:pt x="452" y="572"/>
                  <a:pt x="459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7" y="410"/>
                </a:cubicBezTo>
                <a:cubicBezTo>
                  <a:pt x="120" y="388"/>
                  <a:pt x="106" y="410"/>
                  <a:pt x="162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4" y="226"/>
                </a:cubicBezTo>
                <a:cubicBezTo>
                  <a:pt x="190" y="233"/>
                  <a:pt x="190" y="212"/>
                  <a:pt x="190" y="198"/>
                </a:cubicBezTo>
                <a:cubicBezTo>
                  <a:pt x="190" y="183"/>
                  <a:pt x="183" y="148"/>
                  <a:pt x="197" y="148"/>
                </a:cubicBezTo>
                <a:cubicBezTo>
                  <a:pt x="190" y="127"/>
                  <a:pt x="190" y="99"/>
                  <a:pt x="190" y="92"/>
                </a:cubicBezTo>
                <a:cubicBezTo>
                  <a:pt x="197" y="49"/>
                  <a:pt x="240" y="0"/>
                  <a:pt x="304" y="0"/>
                </a:cubicBezTo>
                <a:cubicBezTo>
                  <a:pt x="374" y="0"/>
                  <a:pt x="410" y="49"/>
                  <a:pt x="410" y="92"/>
                </a:cubicBezTo>
                <a:cubicBezTo>
                  <a:pt x="410" y="99"/>
                  <a:pt x="410" y="127"/>
                  <a:pt x="402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5" y="226"/>
                </a:cubicBezTo>
                <a:cubicBezTo>
                  <a:pt x="388" y="275"/>
                  <a:pt x="367" y="296"/>
                  <a:pt x="367" y="296"/>
                </a:cubicBezTo>
                <a:cubicBezTo>
                  <a:pt x="367" y="353"/>
                  <a:pt x="367" y="353"/>
                  <a:pt x="367" y="353"/>
                </a:cubicBezTo>
                <a:cubicBezTo>
                  <a:pt x="367" y="353"/>
                  <a:pt x="381" y="360"/>
                  <a:pt x="438" y="381"/>
                </a:cubicBezTo>
                <a:cubicBezTo>
                  <a:pt x="445" y="388"/>
                  <a:pt x="452" y="388"/>
                  <a:pt x="459" y="388"/>
                </a:cubicBezTo>
                <a:cubicBezTo>
                  <a:pt x="452" y="403"/>
                  <a:pt x="452" y="410"/>
                  <a:pt x="452" y="424"/>
                </a:cubicBezTo>
                <a:lnTo>
                  <a:pt x="452" y="431"/>
                </a:lnTo>
                <a:close/>
                <a:moveTo>
                  <a:pt x="600" y="551"/>
                </a:moveTo>
                <a:lnTo>
                  <a:pt x="600" y="551"/>
                </a:lnTo>
                <a:cubicBezTo>
                  <a:pt x="600" y="572"/>
                  <a:pt x="593" y="579"/>
                  <a:pt x="572" y="579"/>
                </a:cubicBezTo>
                <a:cubicBezTo>
                  <a:pt x="558" y="579"/>
                  <a:pt x="558" y="579"/>
                  <a:pt x="558" y="579"/>
                </a:cubicBezTo>
                <a:cubicBezTo>
                  <a:pt x="600" y="537"/>
                  <a:pt x="600" y="537"/>
                  <a:pt x="600" y="537"/>
                </a:cubicBezTo>
                <a:cubicBezTo>
                  <a:pt x="600" y="551"/>
                  <a:pt x="600" y="551"/>
                  <a:pt x="600" y="5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pPr defTabSz="6096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045012" y="2116859"/>
            <a:ext cx="2000250" cy="2000250"/>
            <a:chOff x="8045012" y="2392891"/>
            <a:chExt cx="2000250" cy="200025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6" name="椭圆 5"/>
            <p:cNvSpPr/>
            <p:nvPr/>
          </p:nvSpPr>
          <p:spPr>
            <a:xfrm>
              <a:off x="8045012" y="2392891"/>
              <a:ext cx="2000250" cy="20002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18"/>
            <p:cNvSpPr txBox="1">
              <a:spLocks noChangeArrowheads="1"/>
            </p:cNvSpPr>
            <p:nvPr/>
          </p:nvSpPr>
          <p:spPr bwMode="auto">
            <a:xfrm>
              <a:off x="8565274" y="2977515"/>
              <a:ext cx="9017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门限设计</a:t>
              </a:r>
              <a:endPara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4117" y="4493203"/>
            <a:ext cx="6162194" cy="1765489"/>
            <a:chOff x="274117" y="4769235"/>
            <a:chExt cx="11522869" cy="1765489"/>
          </a:xfrm>
        </p:grpSpPr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274117" y="4769235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MPC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67862" y="5269000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274117" y="5365173"/>
              <a:ext cx="11522869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Tx/>
                <a:buAutoNum type="arabicParenR"/>
              </a:pPr>
              <a:r>
                <a:rPr lang="zh-CN" altLang="en-US" sz="1400" b="1" dirty="0"/>
                <a:t>模型强化</a:t>
              </a:r>
              <a:r>
                <a:rPr lang="zh-CN" altLang="en-US" sz="1400" dirty="0"/>
                <a:t>：调研 </a:t>
              </a:r>
              <a:r>
                <a:rPr lang="en-US" altLang="zh-CN" sz="1400" dirty="0"/>
                <a:t>MPC </a:t>
              </a:r>
              <a:r>
                <a:rPr lang="zh-CN" altLang="en-US" sz="1400" dirty="0"/>
                <a:t>各类安全性模型和相关</a:t>
              </a:r>
              <a:r>
                <a:rPr lang="en-US" altLang="zh-CN" sz="1400" dirty="0"/>
                <a:t>MPC </a:t>
              </a:r>
              <a:r>
                <a:rPr lang="zh-CN" altLang="en-US" sz="1400" dirty="0"/>
                <a:t>协议构造技术。探索更</a:t>
              </a:r>
              <a:r>
                <a:rPr lang="zh-CN" altLang="en-US" sz="1400" dirty="0" smtClean="0"/>
                <a:t>强安全</a:t>
              </a:r>
              <a:r>
                <a:rPr lang="zh-CN" altLang="en-US" sz="1400" dirty="0"/>
                <a:t>模型和新型</a:t>
              </a:r>
              <a:r>
                <a:rPr lang="en-US" altLang="zh-CN" sz="1400" dirty="0"/>
                <a:t>MPC</a:t>
              </a:r>
              <a:r>
                <a:rPr lang="zh-CN" altLang="en-US" sz="1400" dirty="0"/>
                <a:t>协议设计</a:t>
              </a:r>
              <a:r>
                <a:rPr lang="zh-CN" altLang="en-US" sz="1400" dirty="0" smtClean="0"/>
                <a:t>技术</a:t>
              </a:r>
              <a:endParaRPr lang="en-US" altLang="zh-CN" sz="1400" dirty="0" smtClean="0"/>
            </a:p>
            <a:p>
              <a:pPr marL="342900" indent="-342900">
                <a:buFontTx/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b="1" dirty="0"/>
                <a:t>效率优化</a:t>
              </a:r>
              <a:r>
                <a:rPr lang="zh-CN" altLang="en-US" sz="1400" dirty="0"/>
                <a:t>：梳理</a:t>
              </a:r>
              <a:r>
                <a:rPr lang="zh-CN" altLang="en-US" sz="1400" dirty="0" smtClean="0"/>
                <a:t>现有</a:t>
              </a:r>
              <a:r>
                <a:rPr lang="en-US" altLang="zh-CN" sz="1400" dirty="0" smtClean="0"/>
                <a:t>MPC </a:t>
              </a:r>
              <a:r>
                <a:rPr lang="zh-CN" altLang="en-US" sz="1400" dirty="0"/>
                <a:t>协议设计</a:t>
              </a:r>
              <a:r>
                <a:rPr lang="zh-CN" altLang="en-US" sz="1400" dirty="0" smtClean="0"/>
                <a:t>技术，探索</a:t>
              </a:r>
              <a:r>
                <a:rPr lang="zh-CN" altLang="en-US" sz="1400" dirty="0"/>
                <a:t>是否存在</a:t>
              </a:r>
              <a:r>
                <a:rPr lang="zh-CN" altLang="en-US" sz="1400" dirty="0" smtClean="0"/>
                <a:t>其他 </a:t>
              </a:r>
              <a:r>
                <a:rPr lang="en-US" altLang="zh-CN" sz="1400" dirty="0"/>
                <a:t>MPC </a:t>
              </a:r>
              <a:r>
                <a:rPr lang="zh-CN" altLang="en-US" sz="1400" dirty="0"/>
                <a:t>协议设计</a:t>
              </a:r>
              <a:r>
                <a:rPr lang="zh-CN" altLang="en-US" sz="1400" dirty="0" smtClean="0"/>
                <a:t>技术</a:t>
              </a:r>
              <a:r>
                <a:rPr lang="zh-CN" altLang="en-US" sz="1400" dirty="0"/>
                <a:t>？</a:t>
              </a:r>
              <a:r>
                <a:rPr lang="zh-CN" altLang="en-US" sz="1400" dirty="0" smtClean="0"/>
                <a:t>研究</a:t>
              </a:r>
              <a:r>
                <a:rPr lang="en-US" altLang="zh-CN" sz="1400" dirty="0" smtClean="0"/>
                <a:t>MPC </a:t>
              </a:r>
              <a:r>
                <a:rPr lang="zh-CN" altLang="en-US" sz="1400" dirty="0"/>
                <a:t>效率优化技术，实现更加高效</a:t>
              </a:r>
              <a:r>
                <a:rPr lang="zh-CN" altLang="en-US" sz="1400" dirty="0" smtClean="0"/>
                <a:t>的</a:t>
              </a:r>
              <a:r>
                <a:rPr lang="en-US" altLang="zh-CN" sz="1400" dirty="0" smtClean="0"/>
                <a:t>MPC </a:t>
              </a:r>
              <a:r>
                <a:rPr lang="zh-CN" altLang="en-US" sz="1400" dirty="0" smtClean="0"/>
                <a:t>协议</a:t>
              </a:r>
              <a:endParaRPr lang="zh-CN" altLang="en-US" sz="14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93288" y="2116859"/>
            <a:ext cx="2000250" cy="2000250"/>
            <a:chOff x="6293288" y="2392891"/>
            <a:chExt cx="2000250" cy="2000250"/>
          </a:xfrm>
        </p:grpSpPr>
        <p:sp>
          <p:nvSpPr>
            <p:cNvPr id="5" name="椭圆 4"/>
            <p:cNvSpPr/>
            <p:nvPr/>
          </p:nvSpPr>
          <p:spPr>
            <a:xfrm>
              <a:off x="6293288" y="2392891"/>
              <a:ext cx="2000250" cy="2000250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" name="TextBox 18"/>
            <p:cNvSpPr txBox="1">
              <a:spLocks noChangeArrowheads="1"/>
            </p:cNvSpPr>
            <p:nvPr/>
          </p:nvSpPr>
          <p:spPr bwMode="auto">
            <a:xfrm>
              <a:off x="6813550" y="2977516"/>
              <a:ext cx="9017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效率优化</a:t>
              </a:r>
              <a:endPara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535214" y="2120034"/>
            <a:ext cx="2000250" cy="2000250"/>
            <a:chOff x="4535214" y="2396066"/>
            <a:chExt cx="2000250" cy="200025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4535214" y="2396066"/>
              <a:ext cx="2000250" cy="20002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TextBox 18"/>
            <p:cNvSpPr txBox="1">
              <a:spLocks noChangeArrowheads="1"/>
            </p:cNvSpPr>
            <p:nvPr/>
          </p:nvSpPr>
          <p:spPr bwMode="auto">
            <a:xfrm>
              <a:off x="5084489" y="2977517"/>
              <a:ext cx="9017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模型强化</a:t>
              </a:r>
              <a:endPara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10789" y="4493203"/>
            <a:ext cx="5498353" cy="1765489"/>
            <a:chOff x="274117" y="4769235"/>
            <a:chExt cx="11522869" cy="1765489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274117" y="4769235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MPC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67862" y="5269000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274117" y="5365173"/>
              <a:ext cx="11522869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b="1" dirty="0"/>
                <a:t>门限设计</a:t>
              </a:r>
              <a:r>
                <a:rPr lang="zh-CN" altLang="en-US" sz="1400" dirty="0"/>
                <a:t>：针对分布式应用场景下，传统公钥密码应用的</a:t>
              </a:r>
              <a:r>
                <a:rPr lang="zh-CN" altLang="en-US" sz="1400" dirty="0" smtClean="0"/>
                <a:t>局限性，基于</a:t>
              </a:r>
              <a:r>
                <a:rPr lang="zh-CN" altLang="en-US" sz="1400" dirty="0"/>
                <a:t>安全多方计算技术</a:t>
              </a:r>
              <a:r>
                <a:rPr lang="zh-CN" altLang="en-US" sz="1400" dirty="0" smtClean="0"/>
                <a:t>，探索</a:t>
              </a:r>
              <a:r>
                <a:rPr lang="zh-CN" altLang="en-US" sz="1400" dirty="0"/>
                <a:t>安全高效的门限密码</a:t>
              </a:r>
              <a:r>
                <a:rPr lang="zh-CN" altLang="en-US" sz="1400" dirty="0" smtClean="0"/>
                <a:t>构造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b="1" dirty="0" smtClean="0"/>
                <a:t>应用</a:t>
              </a:r>
              <a:r>
                <a:rPr lang="zh-CN" altLang="en-US" sz="1400" b="1" dirty="0"/>
                <a:t>扩展</a:t>
              </a:r>
              <a:r>
                <a:rPr lang="zh-CN" altLang="en-US" sz="1400" dirty="0" smtClean="0"/>
                <a:t>：</a:t>
              </a:r>
              <a:r>
                <a:rPr lang="zh-CN" altLang="en-US" sz="1400" dirty="0"/>
                <a:t>贴合具体</a:t>
              </a:r>
              <a:r>
                <a:rPr lang="zh-CN" altLang="en-US" sz="1400" dirty="0" smtClean="0"/>
                <a:t>应用需求，</a:t>
              </a:r>
              <a:r>
                <a:rPr lang="zh-CN" altLang="en-US" sz="1400" dirty="0"/>
                <a:t>对标准密码算法进行</a:t>
              </a:r>
              <a:r>
                <a:rPr lang="zh-CN" altLang="en-US" sz="1400" dirty="0" smtClean="0"/>
                <a:t>功能</a:t>
              </a:r>
              <a:r>
                <a:rPr lang="zh-CN" altLang="en-US" sz="1400" dirty="0"/>
                <a:t>扩展</a:t>
              </a:r>
              <a:r>
                <a:rPr lang="zh-CN" altLang="en-US" sz="1400" dirty="0" smtClean="0"/>
                <a:t>，并基于</a:t>
              </a:r>
              <a:r>
                <a:rPr lang="zh-CN" altLang="en-US" sz="1400" dirty="0"/>
                <a:t>安全多方计算技术门限</a:t>
              </a:r>
              <a:r>
                <a:rPr lang="zh-CN" altLang="en-US" sz="1400" dirty="0" smtClean="0"/>
                <a:t>化</a:t>
              </a:r>
              <a:endParaRPr lang="zh-CN" altLang="en-US" sz="1400" dirty="0"/>
            </a:p>
          </p:txBody>
        </p:sp>
      </p:grpSp>
      <p:sp>
        <p:nvSpPr>
          <p:cNvPr id="24" name="TextBox 18"/>
          <p:cNvSpPr txBox="1">
            <a:spLocks noChangeArrowheads="1"/>
          </p:cNvSpPr>
          <p:nvPr/>
        </p:nvSpPr>
        <p:spPr bwMode="auto">
          <a:xfrm>
            <a:off x="773642" y="3494923"/>
            <a:ext cx="90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MPC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研究内容分解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 flipH="1">
            <a:off x="2356746" y="3212309"/>
            <a:ext cx="1300162" cy="1298575"/>
          </a:xfrm>
          <a:prstGeom prst="ellips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24C89"/>
              </a:solidFill>
              <a:latin typeface="Arial" panose="020B0604020202020204"/>
            </a:endParaRPr>
          </a:p>
        </p:txBody>
      </p:sp>
      <p:sp>
        <p:nvSpPr>
          <p:cNvPr id="5" name="Freeform 7"/>
          <p:cNvSpPr/>
          <p:nvPr/>
        </p:nvSpPr>
        <p:spPr bwMode="auto">
          <a:xfrm flipH="1">
            <a:off x="4550672" y="2002633"/>
            <a:ext cx="1157287" cy="3651250"/>
          </a:xfrm>
          <a:custGeom>
            <a:avLst/>
            <a:gdLst>
              <a:gd name="T0" fmla="*/ 2147483647 w 1750"/>
              <a:gd name="T1" fmla="*/ 2147483647 h 5527"/>
              <a:gd name="T2" fmla="*/ 2147483647 w 1750"/>
              <a:gd name="T3" fmla="*/ 2147483647 h 5527"/>
              <a:gd name="T4" fmla="*/ 2147483647 w 1750"/>
              <a:gd name="T5" fmla="*/ 2147483647 h 5527"/>
              <a:gd name="T6" fmla="*/ 2147483647 w 1750"/>
              <a:gd name="T7" fmla="*/ 2147483647 h 5527"/>
              <a:gd name="T8" fmla="*/ 0 w 1750"/>
              <a:gd name="T9" fmla="*/ 2147483647 h 5527"/>
              <a:gd name="T10" fmla="*/ 2147483647 w 1750"/>
              <a:gd name="T11" fmla="*/ 0 h 5527"/>
              <a:gd name="T12" fmla="*/ 2147483647 w 1750"/>
              <a:gd name="T13" fmla="*/ 2147483647 h 55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24C89"/>
              </a:solidFill>
              <a:latin typeface="Arial" panose="020B0604020202020204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 flipH="1">
            <a:off x="4352234" y="1704184"/>
            <a:ext cx="904875" cy="906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24C89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 flipH="1">
            <a:off x="5134872" y="3367884"/>
            <a:ext cx="904875" cy="904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24C89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 flipH="1">
            <a:off x="4290322" y="5028409"/>
            <a:ext cx="904875" cy="904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24C89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3458471" y="2447134"/>
            <a:ext cx="849312" cy="823913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24C89"/>
              </a:solidFill>
              <a:latin typeface="Arial" panose="020B0604020202020204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 flipV="1">
            <a:off x="3506096" y="4471196"/>
            <a:ext cx="747712" cy="723900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24C89"/>
              </a:solidFill>
              <a:latin typeface="Arial" panose="020B0604020202020204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755334" y="3804446"/>
            <a:ext cx="1198563" cy="0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24C89"/>
              </a:solidFill>
              <a:latin typeface="Arial" panose="020B0604020202020204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 flipH="1">
            <a:off x="2475809" y="3329784"/>
            <a:ext cx="1063625" cy="1063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24C89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3" name="TextBox 52"/>
          <p:cNvSpPr txBox="1">
            <a:spLocks noChangeArrowheads="1"/>
          </p:cNvSpPr>
          <p:nvPr/>
        </p:nvSpPr>
        <p:spPr bwMode="auto">
          <a:xfrm flipH="1">
            <a:off x="4443599" y="1851534"/>
            <a:ext cx="741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安全模型</a:t>
            </a:r>
            <a:endParaRPr 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53"/>
          <p:cNvSpPr txBox="1">
            <a:spLocks noChangeArrowheads="1"/>
          </p:cNvSpPr>
          <p:nvPr/>
        </p:nvSpPr>
        <p:spPr bwMode="auto">
          <a:xfrm flipH="1">
            <a:off x="5203133" y="3548858"/>
            <a:ext cx="7477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效率优化</a:t>
            </a:r>
            <a:endParaRPr 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54"/>
          <p:cNvSpPr txBox="1">
            <a:spLocks noChangeArrowheads="1"/>
          </p:cNvSpPr>
          <p:nvPr/>
        </p:nvSpPr>
        <p:spPr bwMode="auto">
          <a:xfrm flipH="1">
            <a:off x="4333184" y="5204333"/>
            <a:ext cx="819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6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en-US" altLang="zh-CN" sz="16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55"/>
          <p:cNvSpPr txBox="1">
            <a:spLocks noChangeArrowheads="1"/>
          </p:cNvSpPr>
          <p:nvPr/>
        </p:nvSpPr>
        <p:spPr bwMode="auto">
          <a:xfrm flipH="1">
            <a:off x="2551620" y="3351198"/>
            <a:ext cx="8905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安全效率应用</a:t>
            </a:r>
            <a:endParaRPr 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57"/>
          <p:cNvSpPr txBox="1">
            <a:spLocks noChangeArrowheads="1"/>
          </p:cNvSpPr>
          <p:nvPr/>
        </p:nvSpPr>
        <p:spPr bwMode="auto">
          <a:xfrm>
            <a:off x="6039746" y="3564285"/>
            <a:ext cx="5900207" cy="16004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pPr marL="342900" indent="-342900">
              <a:buAutoNum type="arabicParenR"/>
            </a:pPr>
            <a:r>
              <a:rPr lang="zh-CN" altLang="en-US" dirty="0"/>
              <a:t>梳理</a:t>
            </a:r>
            <a:r>
              <a:rPr lang="en-US" altLang="zh-CN" dirty="0"/>
              <a:t>MPC</a:t>
            </a:r>
            <a:r>
              <a:rPr lang="zh-CN" altLang="en-US" dirty="0"/>
              <a:t>协议路线，比如：</a:t>
            </a:r>
            <a:r>
              <a:rPr lang="en-US" altLang="zh-CN" dirty="0"/>
              <a:t>Yao-</a:t>
            </a:r>
            <a:r>
              <a:rPr lang="zh-CN" altLang="en-US" dirty="0"/>
              <a:t>协议、</a:t>
            </a:r>
            <a:r>
              <a:rPr lang="en-US" altLang="zh-CN" dirty="0"/>
              <a:t>GMW-</a:t>
            </a:r>
            <a:r>
              <a:rPr lang="zh-CN" altLang="en-US" dirty="0"/>
              <a:t>协议，</a:t>
            </a:r>
            <a:r>
              <a:rPr lang="en-US" altLang="zh-CN" dirty="0"/>
              <a:t>BGW-</a:t>
            </a:r>
            <a:r>
              <a:rPr lang="zh-CN" altLang="en-US" dirty="0"/>
              <a:t>协议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深入学习不同构造路线下的效率优化技术，进一步研究现有优化技术的困难点，比如：</a:t>
            </a:r>
            <a:r>
              <a:rPr lang="en-US" altLang="zh-CN" dirty="0"/>
              <a:t>GRR2</a:t>
            </a:r>
            <a:r>
              <a:rPr lang="zh-CN" altLang="en-US" dirty="0"/>
              <a:t>与</a:t>
            </a:r>
            <a:r>
              <a:rPr lang="en-US" altLang="zh-CN" dirty="0"/>
              <a:t>free XOR</a:t>
            </a:r>
            <a:r>
              <a:rPr lang="zh-CN" altLang="en-US" dirty="0"/>
              <a:t>不兼容，</a:t>
            </a:r>
            <a:r>
              <a:rPr lang="en-US" altLang="zh-CN" dirty="0"/>
              <a:t>Beaver</a:t>
            </a:r>
            <a:r>
              <a:rPr lang="zh-CN" altLang="en-US" dirty="0"/>
              <a:t>乘法组生成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试图突破现有优化技术的桎梏，探索更适用的通用 </a:t>
            </a:r>
            <a:r>
              <a:rPr lang="en-US" altLang="zh-CN" dirty="0"/>
              <a:t>MPC </a:t>
            </a:r>
            <a:r>
              <a:rPr lang="zh-CN" altLang="en-US" dirty="0"/>
              <a:t>效率优化技术，实现更加高效的通用 </a:t>
            </a:r>
            <a:r>
              <a:rPr lang="en-US" altLang="zh-CN" dirty="0"/>
              <a:t>MPC </a:t>
            </a:r>
            <a:r>
              <a:rPr lang="zh-CN" altLang="en-US" dirty="0"/>
              <a:t>协议</a:t>
            </a:r>
            <a:endParaRPr lang="en-US" altLang="zh-CN" dirty="0"/>
          </a:p>
        </p:txBody>
      </p:sp>
      <p:sp>
        <p:nvSpPr>
          <p:cNvPr id="19" name="TextBox 58"/>
          <p:cNvSpPr txBox="1">
            <a:spLocks noChangeArrowheads="1"/>
          </p:cNvSpPr>
          <p:nvPr/>
        </p:nvSpPr>
        <p:spPr bwMode="auto">
          <a:xfrm>
            <a:off x="5302270" y="5302180"/>
            <a:ext cx="6539604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pPr marL="342900" indent="-342900">
              <a:buAutoNum type="arabicParenR"/>
            </a:pPr>
            <a:r>
              <a:rPr lang="zh-CN" altLang="en-US" dirty="0"/>
              <a:t>针对传统公钥密码在分布式应用系统中的局限性，探索</a:t>
            </a:r>
            <a:r>
              <a:rPr lang="en-US" altLang="zh-CN" dirty="0"/>
              <a:t>MPC </a:t>
            </a:r>
            <a:r>
              <a:rPr lang="zh-CN" altLang="en-US" dirty="0"/>
              <a:t>技术在门限密码的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探索标准密码算法</a:t>
            </a:r>
            <a:r>
              <a:rPr lang="en-US" altLang="zh-CN" dirty="0"/>
              <a:t>ECDSA</a:t>
            </a:r>
            <a:r>
              <a:rPr lang="zh-CN" altLang="en-US" dirty="0"/>
              <a:t>，</a:t>
            </a:r>
            <a:r>
              <a:rPr lang="en-US" altLang="zh-CN" dirty="0"/>
              <a:t>SM2</a:t>
            </a:r>
            <a:r>
              <a:rPr lang="zh-CN" altLang="en-US" dirty="0"/>
              <a:t>，</a:t>
            </a:r>
            <a:r>
              <a:rPr lang="en-US" altLang="zh-CN" dirty="0"/>
              <a:t>SM9</a:t>
            </a:r>
            <a:r>
              <a:rPr lang="zh-CN" altLang="en-US" dirty="0"/>
              <a:t>等的功能扩展比如：适配器签名、签密等，同时为了满足分布式应用场景，再进一步的结合</a:t>
            </a:r>
            <a:r>
              <a:rPr lang="en-US" altLang="zh-CN" dirty="0"/>
              <a:t>MPC</a:t>
            </a:r>
            <a:r>
              <a:rPr lang="zh-CN" altLang="en-US" dirty="0"/>
              <a:t>技术进行门限化</a:t>
            </a: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 flipH="1">
            <a:off x="339034" y="3212309"/>
            <a:ext cx="1300163" cy="1298575"/>
          </a:xfrm>
          <a:prstGeom prst="ellips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24C89"/>
              </a:solidFill>
              <a:latin typeface="Arial" panose="020B0604020202020204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 flipH="1">
            <a:off x="456509" y="3329784"/>
            <a:ext cx="1063625" cy="1063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24C89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22" name="TextBox 62"/>
          <p:cNvSpPr txBox="1">
            <a:spLocks noChangeArrowheads="1"/>
          </p:cNvSpPr>
          <p:nvPr/>
        </p:nvSpPr>
        <p:spPr bwMode="auto">
          <a:xfrm flipH="1">
            <a:off x="602080" y="3513934"/>
            <a:ext cx="7608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MPC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右箭头 2"/>
          <p:cNvSpPr>
            <a:spLocks noChangeArrowheads="1"/>
          </p:cNvSpPr>
          <p:nvPr/>
        </p:nvSpPr>
        <p:spPr bwMode="auto">
          <a:xfrm>
            <a:off x="1864622" y="3752059"/>
            <a:ext cx="263525" cy="220663"/>
          </a:xfrm>
          <a:prstGeom prst="rightArrow">
            <a:avLst>
              <a:gd name="adj1" fmla="val 50000"/>
              <a:gd name="adj2" fmla="val 50025"/>
            </a:avLst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24C89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48474" y="1664579"/>
            <a:ext cx="66828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sz="1400" dirty="0"/>
              <a:t>调研</a:t>
            </a:r>
            <a:r>
              <a:rPr lang="en-US" altLang="zh-CN" sz="1400" dirty="0"/>
              <a:t>MPC </a:t>
            </a:r>
            <a:r>
              <a:rPr lang="zh-CN" altLang="en-US" sz="1400" dirty="0"/>
              <a:t>安全性模型，比如半诚实模型、恶意模型、静态模型、自适应模型等，研究各种安全模型下 </a:t>
            </a:r>
            <a:r>
              <a:rPr lang="en-US" altLang="zh-CN" sz="1400" dirty="0"/>
              <a:t>MPC </a:t>
            </a:r>
            <a:r>
              <a:rPr lang="zh-CN" altLang="en-US" sz="1400" dirty="0"/>
              <a:t>协议构造技术。探索是否有新的</a:t>
            </a:r>
            <a:r>
              <a:rPr lang="en-US" altLang="zh-CN" sz="1400" dirty="0"/>
              <a:t>MPC </a:t>
            </a:r>
            <a:r>
              <a:rPr lang="zh-CN" altLang="en-US" sz="1400" dirty="0"/>
              <a:t>协议设计方法，丰富 </a:t>
            </a:r>
            <a:r>
              <a:rPr lang="en-US" altLang="zh-CN" sz="1400" dirty="0"/>
              <a:t>MPC </a:t>
            </a:r>
            <a:r>
              <a:rPr lang="zh-CN" altLang="en-US" sz="1400" dirty="0"/>
              <a:t>协议</a:t>
            </a:r>
            <a:r>
              <a:rPr lang="zh-CN" altLang="en-US" sz="1400" dirty="0" smtClean="0"/>
              <a:t>构造</a:t>
            </a:r>
            <a:endParaRPr lang="en-US" altLang="zh-CN" sz="1400" dirty="0" smtClean="0"/>
          </a:p>
          <a:p>
            <a:pPr marL="342900" indent="-342900">
              <a:buAutoNum type="arabicParenR"/>
            </a:pPr>
            <a:endParaRPr lang="en-US" altLang="zh-CN" sz="1400" dirty="0"/>
          </a:p>
          <a:p>
            <a:pPr marL="342900" indent="-342900">
              <a:buAutoNum type="arabicParenR"/>
            </a:pPr>
            <a:r>
              <a:rPr lang="zh-CN" altLang="en-US" sz="1400" dirty="0"/>
              <a:t>结合实际应用和具体攻击模式，探索更贴近现实的安全性模型，并在该模型下试图给出具体的</a:t>
            </a:r>
            <a:r>
              <a:rPr lang="en-US" altLang="zh-CN" sz="1400" dirty="0"/>
              <a:t>MPC </a:t>
            </a:r>
            <a:r>
              <a:rPr lang="zh-CN" altLang="en-US" sz="1400" dirty="0"/>
              <a:t>协议的构造</a:t>
            </a:r>
            <a:endParaRPr lang="en-US" altLang="zh-CN" sz="1400" dirty="0"/>
          </a:p>
          <a:p>
            <a:pPr marL="342900" indent="-342900">
              <a:buAutoNum type="arabicParenR"/>
            </a:pP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197219" y="5145201"/>
            <a:ext cx="3504328" cy="12046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2288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91136" y="2332432"/>
            <a:ext cx="1658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latin typeface="+mj-ea"/>
                <a:ea typeface="+mj-ea"/>
              </a:rPr>
              <a:t>目录</a:t>
            </a:r>
            <a:endParaRPr lang="en-US" altLang="zh-CN" sz="4000" b="1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68081" y="3084512"/>
            <a:ext cx="225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600"/>
              <a:t>CONTENT</a:t>
            </a:r>
            <a:endParaRPr lang="zh-CN" altLang="en-US" sz="1400" spc="600"/>
          </a:p>
        </p:txBody>
      </p:sp>
      <p:sp>
        <p:nvSpPr>
          <p:cNvPr id="43" name="文本框 42"/>
          <p:cNvSpPr txBox="1"/>
          <p:nvPr/>
        </p:nvSpPr>
        <p:spPr>
          <a:xfrm>
            <a:off x="3252784" y="3639273"/>
            <a:ext cx="269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研究背景</a:t>
            </a: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3176109" y="3690719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552935" y="3639273"/>
            <a:ext cx="279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02 </a:t>
            </a:r>
            <a:r>
              <a:rPr lang="zh-CN" altLang="en-US" dirty="0"/>
              <a:t>研究内容</a:t>
            </a: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7460070" y="3690719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252784" y="5329873"/>
            <a:ext cx="269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3180094" y="5398778"/>
            <a:ext cx="0" cy="72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552935" y="5329873"/>
            <a:ext cx="259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研究展望</a:t>
            </a: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456085" y="5398778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268974" y="4149314"/>
            <a:ext cx="242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Research </a:t>
            </a:r>
            <a:r>
              <a:rPr lang="en-US" altLang="zh-CN"/>
              <a:t>B</a:t>
            </a:r>
            <a:r>
              <a:rPr lang="zh-CN" altLang="en-US"/>
              <a:t>ackground</a:t>
            </a:r>
          </a:p>
        </p:txBody>
      </p:sp>
      <p:sp>
        <p:nvSpPr>
          <p:cNvPr id="65" name="矩形 64"/>
          <p:cNvSpPr/>
          <p:nvPr/>
        </p:nvSpPr>
        <p:spPr>
          <a:xfrm>
            <a:off x="7634547" y="4149314"/>
            <a:ext cx="201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Research </a:t>
            </a:r>
            <a:r>
              <a:rPr lang="en-US" altLang="zh-CN"/>
              <a:t>Content</a:t>
            </a: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268974" y="5857912"/>
            <a:ext cx="207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zh-CN" altLang="en-US" dirty="0">
                <a:solidFill>
                  <a:schemeClr val="bg1"/>
                </a:solidFill>
              </a:rPr>
              <a:t>esearch </a:t>
            </a:r>
            <a:r>
              <a:rPr lang="en-US" altLang="zh-CN" dirty="0">
                <a:solidFill>
                  <a:schemeClr val="bg1"/>
                </a:solidFill>
              </a:rPr>
              <a:t>Progress</a:t>
            </a:r>
          </a:p>
        </p:txBody>
      </p:sp>
      <p:sp>
        <p:nvSpPr>
          <p:cNvPr id="67" name="矩形 66"/>
          <p:cNvSpPr/>
          <p:nvPr/>
        </p:nvSpPr>
        <p:spPr>
          <a:xfrm>
            <a:off x="7552935" y="5857912"/>
            <a:ext cx="208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Research Prospect</a:t>
            </a:r>
            <a:endParaRPr lang="zh-CN" altLang="en-US"/>
          </a:p>
        </p:txBody>
      </p:sp>
      <p:sp>
        <p:nvSpPr>
          <p:cNvPr id="71" name="Freeform 9"/>
          <p:cNvSpPr>
            <a:spLocks noEditPoints="1"/>
          </p:cNvSpPr>
          <p:nvPr/>
        </p:nvSpPr>
        <p:spPr bwMode="auto">
          <a:xfrm>
            <a:off x="6680993" y="3722277"/>
            <a:ext cx="519113" cy="681037"/>
          </a:xfrm>
          <a:custGeom>
            <a:avLst/>
            <a:gdLst>
              <a:gd name="T0" fmla="*/ 459 w 2178"/>
              <a:gd name="T1" fmla="*/ 1146 h 2866"/>
              <a:gd name="T2" fmla="*/ 1719 w 2178"/>
              <a:gd name="T3" fmla="*/ 1146 h 2866"/>
              <a:gd name="T4" fmla="*/ 1719 w 2178"/>
              <a:gd name="T5" fmla="*/ 917 h 2866"/>
              <a:gd name="T6" fmla="*/ 459 w 2178"/>
              <a:gd name="T7" fmla="*/ 917 h 2866"/>
              <a:gd name="T8" fmla="*/ 459 w 2178"/>
              <a:gd name="T9" fmla="*/ 1146 h 2866"/>
              <a:gd name="T10" fmla="*/ 459 w 2178"/>
              <a:gd name="T11" fmla="*/ 1605 h 2866"/>
              <a:gd name="T12" fmla="*/ 1719 w 2178"/>
              <a:gd name="T13" fmla="*/ 1605 h 2866"/>
              <a:gd name="T14" fmla="*/ 1719 w 2178"/>
              <a:gd name="T15" fmla="*/ 1376 h 2866"/>
              <a:gd name="T16" fmla="*/ 459 w 2178"/>
              <a:gd name="T17" fmla="*/ 1376 h 2866"/>
              <a:gd name="T18" fmla="*/ 459 w 2178"/>
              <a:gd name="T19" fmla="*/ 1605 h 2866"/>
              <a:gd name="T20" fmla="*/ 459 w 2178"/>
              <a:gd name="T21" fmla="*/ 2063 h 2866"/>
              <a:gd name="T22" fmla="*/ 1032 w 2178"/>
              <a:gd name="T23" fmla="*/ 2063 h 2866"/>
              <a:gd name="T24" fmla="*/ 1032 w 2178"/>
              <a:gd name="T25" fmla="*/ 1834 h 2866"/>
              <a:gd name="T26" fmla="*/ 459 w 2178"/>
              <a:gd name="T27" fmla="*/ 1834 h 2866"/>
              <a:gd name="T28" fmla="*/ 459 w 2178"/>
              <a:gd name="T29" fmla="*/ 2063 h 2866"/>
              <a:gd name="T30" fmla="*/ 2178 w 2178"/>
              <a:gd name="T31" fmla="*/ 229 h 2866"/>
              <a:gd name="T32" fmla="*/ 1949 w 2178"/>
              <a:gd name="T33" fmla="*/ 0 h 2866"/>
              <a:gd name="T34" fmla="*/ 229 w 2178"/>
              <a:gd name="T35" fmla="*/ 0 h 2866"/>
              <a:gd name="T36" fmla="*/ 0 w 2178"/>
              <a:gd name="T37" fmla="*/ 229 h 2866"/>
              <a:gd name="T38" fmla="*/ 0 w 2178"/>
              <a:gd name="T39" fmla="*/ 2636 h 2866"/>
              <a:gd name="T40" fmla="*/ 229 w 2178"/>
              <a:gd name="T41" fmla="*/ 2866 h 2866"/>
              <a:gd name="T42" fmla="*/ 1490 w 2178"/>
              <a:gd name="T43" fmla="*/ 2866 h 2866"/>
              <a:gd name="T44" fmla="*/ 1490 w 2178"/>
              <a:gd name="T45" fmla="*/ 2805 h 2866"/>
              <a:gd name="T46" fmla="*/ 2063 w 2178"/>
              <a:gd name="T47" fmla="*/ 2232 h 2866"/>
              <a:gd name="T48" fmla="*/ 2010 w 2178"/>
              <a:gd name="T49" fmla="*/ 2178 h 2866"/>
              <a:gd name="T50" fmla="*/ 2178 w 2178"/>
              <a:gd name="T51" fmla="*/ 2178 h 2866"/>
              <a:gd name="T52" fmla="*/ 2178 w 2178"/>
              <a:gd name="T53" fmla="*/ 229 h 2866"/>
              <a:gd name="T54" fmla="*/ 1490 w 2178"/>
              <a:gd name="T55" fmla="*/ 2468 h 2866"/>
              <a:gd name="T56" fmla="*/ 1490 w 2178"/>
              <a:gd name="T57" fmla="*/ 2293 h 2866"/>
              <a:gd name="T58" fmla="*/ 1605 w 2178"/>
              <a:gd name="T59" fmla="*/ 2178 h 2866"/>
              <a:gd name="T60" fmla="*/ 1780 w 2178"/>
              <a:gd name="T61" fmla="*/ 2178 h 2866"/>
              <a:gd name="T62" fmla="*/ 1490 w 2178"/>
              <a:gd name="T63" fmla="*/ 2468 h 2866"/>
              <a:gd name="T64" fmla="*/ 1949 w 2178"/>
              <a:gd name="T65" fmla="*/ 1949 h 2866"/>
              <a:gd name="T66" fmla="*/ 1490 w 2178"/>
              <a:gd name="T67" fmla="*/ 1949 h 2866"/>
              <a:gd name="T68" fmla="*/ 1261 w 2178"/>
              <a:gd name="T69" fmla="*/ 2178 h 2866"/>
              <a:gd name="T70" fmla="*/ 1261 w 2178"/>
              <a:gd name="T71" fmla="*/ 2636 h 2866"/>
              <a:gd name="T72" fmla="*/ 344 w 2178"/>
              <a:gd name="T73" fmla="*/ 2636 h 2866"/>
              <a:gd name="T74" fmla="*/ 229 w 2178"/>
              <a:gd name="T75" fmla="*/ 2522 h 2866"/>
              <a:gd name="T76" fmla="*/ 229 w 2178"/>
              <a:gd name="T77" fmla="*/ 344 h 2866"/>
              <a:gd name="T78" fmla="*/ 344 w 2178"/>
              <a:gd name="T79" fmla="*/ 229 h 2866"/>
              <a:gd name="T80" fmla="*/ 1834 w 2178"/>
              <a:gd name="T81" fmla="*/ 229 h 2866"/>
              <a:gd name="T82" fmla="*/ 1949 w 2178"/>
              <a:gd name="T83" fmla="*/ 344 h 2866"/>
              <a:gd name="T84" fmla="*/ 1949 w 2178"/>
              <a:gd name="T85" fmla="*/ 1949 h 2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78" h="2866">
                <a:moveTo>
                  <a:pt x="459" y="1146"/>
                </a:moveTo>
                <a:cubicBezTo>
                  <a:pt x="1719" y="1146"/>
                  <a:pt x="1719" y="1146"/>
                  <a:pt x="1719" y="1146"/>
                </a:cubicBezTo>
                <a:cubicBezTo>
                  <a:pt x="1719" y="917"/>
                  <a:pt x="1719" y="917"/>
                  <a:pt x="1719" y="917"/>
                </a:cubicBezTo>
                <a:cubicBezTo>
                  <a:pt x="459" y="917"/>
                  <a:pt x="459" y="917"/>
                  <a:pt x="459" y="917"/>
                </a:cubicBezTo>
                <a:cubicBezTo>
                  <a:pt x="459" y="1146"/>
                  <a:pt x="459" y="1146"/>
                  <a:pt x="459" y="1146"/>
                </a:cubicBezTo>
                <a:close/>
                <a:moveTo>
                  <a:pt x="459" y="1605"/>
                </a:moveTo>
                <a:cubicBezTo>
                  <a:pt x="1719" y="1605"/>
                  <a:pt x="1719" y="1605"/>
                  <a:pt x="1719" y="1605"/>
                </a:cubicBezTo>
                <a:cubicBezTo>
                  <a:pt x="1719" y="1376"/>
                  <a:pt x="1719" y="1376"/>
                  <a:pt x="1719" y="1376"/>
                </a:cubicBezTo>
                <a:cubicBezTo>
                  <a:pt x="459" y="1376"/>
                  <a:pt x="459" y="1376"/>
                  <a:pt x="459" y="1376"/>
                </a:cubicBezTo>
                <a:cubicBezTo>
                  <a:pt x="459" y="1605"/>
                  <a:pt x="459" y="1605"/>
                  <a:pt x="459" y="1605"/>
                </a:cubicBezTo>
                <a:close/>
                <a:moveTo>
                  <a:pt x="459" y="2063"/>
                </a:moveTo>
                <a:cubicBezTo>
                  <a:pt x="1032" y="2063"/>
                  <a:pt x="1032" y="2063"/>
                  <a:pt x="1032" y="2063"/>
                </a:cubicBezTo>
                <a:cubicBezTo>
                  <a:pt x="1032" y="1834"/>
                  <a:pt x="1032" y="1834"/>
                  <a:pt x="1032" y="1834"/>
                </a:cubicBezTo>
                <a:cubicBezTo>
                  <a:pt x="459" y="1834"/>
                  <a:pt x="459" y="1834"/>
                  <a:pt x="459" y="1834"/>
                </a:cubicBezTo>
                <a:cubicBezTo>
                  <a:pt x="459" y="2063"/>
                  <a:pt x="459" y="2063"/>
                  <a:pt x="459" y="2063"/>
                </a:cubicBezTo>
                <a:close/>
                <a:moveTo>
                  <a:pt x="2178" y="229"/>
                </a:moveTo>
                <a:cubicBezTo>
                  <a:pt x="2178" y="103"/>
                  <a:pt x="2075" y="0"/>
                  <a:pt x="194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103" y="0"/>
                  <a:pt x="0" y="103"/>
                  <a:pt x="0" y="229"/>
                </a:cubicBezTo>
                <a:cubicBezTo>
                  <a:pt x="0" y="2636"/>
                  <a:pt x="0" y="2636"/>
                  <a:pt x="0" y="2636"/>
                </a:cubicBezTo>
                <a:cubicBezTo>
                  <a:pt x="0" y="2763"/>
                  <a:pt x="103" y="2866"/>
                  <a:pt x="229" y="2866"/>
                </a:cubicBezTo>
                <a:cubicBezTo>
                  <a:pt x="1490" y="2866"/>
                  <a:pt x="1490" y="2866"/>
                  <a:pt x="1490" y="2866"/>
                </a:cubicBezTo>
                <a:cubicBezTo>
                  <a:pt x="1490" y="2805"/>
                  <a:pt x="1490" y="2805"/>
                  <a:pt x="1490" y="2805"/>
                </a:cubicBezTo>
                <a:cubicBezTo>
                  <a:pt x="2063" y="2232"/>
                  <a:pt x="2063" y="2232"/>
                  <a:pt x="2063" y="2232"/>
                </a:cubicBezTo>
                <a:cubicBezTo>
                  <a:pt x="2010" y="2178"/>
                  <a:pt x="2010" y="2178"/>
                  <a:pt x="2010" y="2178"/>
                </a:cubicBezTo>
                <a:cubicBezTo>
                  <a:pt x="2178" y="2178"/>
                  <a:pt x="2178" y="2178"/>
                  <a:pt x="2178" y="2178"/>
                </a:cubicBezTo>
                <a:cubicBezTo>
                  <a:pt x="2178" y="229"/>
                  <a:pt x="2178" y="229"/>
                  <a:pt x="2178" y="229"/>
                </a:cubicBezTo>
                <a:close/>
                <a:moveTo>
                  <a:pt x="1490" y="2468"/>
                </a:moveTo>
                <a:cubicBezTo>
                  <a:pt x="1490" y="2293"/>
                  <a:pt x="1490" y="2293"/>
                  <a:pt x="1490" y="2293"/>
                </a:cubicBezTo>
                <a:cubicBezTo>
                  <a:pt x="1490" y="2229"/>
                  <a:pt x="1542" y="2178"/>
                  <a:pt x="1605" y="2178"/>
                </a:cubicBezTo>
                <a:cubicBezTo>
                  <a:pt x="1780" y="2178"/>
                  <a:pt x="1780" y="2178"/>
                  <a:pt x="1780" y="2178"/>
                </a:cubicBezTo>
                <a:cubicBezTo>
                  <a:pt x="1490" y="2468"/>
                  <a:pt x="1490" y="2468"/>
                  <a:pt x="1490" y="2468"/>
                </a:cubicBezTo>
                <a:close/>
                <a:moveTo>
                  <a:pt x="1949" y="1949"/>
                </a:moveTo>
                <a:cubicBezTo>
                  <a:pt x="1490" y="1949"/>
                  <a:pt x="1490" y="1949"/>
                  <a:pt x="1490" y="1949"/>
                </a:cubicBezTo>
                <a:cubicBezTo>
                  <a:pt x="1364" y="1949"/>
                  <a:pt x="1261" y="2051"/>
                  <a:pt x="1261" y="2178"/>
                </a:cubicBezTo>
                <a:cubicBezTo>
                  <a:pt x="1261" y="2636"/>
                  <a:pt x="1261" y="2636"/>
                  <a:pt x="1261" y="2636"/>
                </a:cubicBezTo>
                <a:cubicBezTo>
                  <a:pt x="344" y="2636"/>
                  <a:pt x="344" y="2636"/>
                  <a:pt x="344" y="2636"/>
                </a:cubicBezTo>
                <a:cubicBezTo>
                  <a:pt x="281" y="2636"/>
                  <a:pt x="229" y="2585"/>
                  <a:pt x="229" y="2522"/>
                </a:cubicBezTo>
                <a:cubicBezTo>
                  <a:pt x="229" y="344"/>
                  <a:pt x="229" y="344"/>
                  <a:pt x="229" y="344"/>
                </a:cubicBezTo>
                <a:cubicBezTo>
                  <a:pt x="229" y="281"/>
                  <a:pt x="281" y="229"/>
                  <a:pt x="344" y="229"/>
                </a:cubicBezTo>
                <a:cubicBezTo>
                  <a:pt x="1834" y="229"/>
                  <a:pt x="1834" y="229"/>
                  <a:pt x="1834" y="229"/>
                </a:cubicBezTo>
                <a:cubicBezTo>
                  <a:pt x="1897" y="229"/>
                  <a:pt x="1949" y="281"/>
                  <a:pt x="1949" y="344"/>
                </a:cubicBezTo>
                <a:cubicBezTo>
                  <a:pt x="1949" y="1949"/>
                  <a:pt x="1949" y="1949"/>
                  <a:pt x="1949" y="19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3" name="Group 12"/>
          <p:cNvGrpSpPr>
            <a:grpSpLocks noChangeAspect="1"/>
          </p:cNvGrpSpPr>
          <p:nvPr/>
        </p:nvGrpSpPr>
        <p:grpSpPr bwMode="auto">
          <a:xfrm>
            <a:off x="2362200" y="3860800"/>
            <a:ext cx="719138" cy="542925"/>
            <a:chOff x="1496" y="2432"/>
            <a:chExt cx="453" cy="342"/>
          </a:xfrm>
          <a:solidFill>
            <a:schemeClr val="accent1"/>
          </a:solidFill>
        </p:grpSpPr>
        <p:sp>
          <p:nvSpPr>
            <p:cNvPr id="75" name="Freeform 13"/>
            <p:cNvSpPr/>
            <p:nvPr/>
          </p:nvSpPr>
          <p:spPr bwMode="auto">
            <a:xfrm>
              <a:off x="1496" y="2432"/>
              <a:ext cx="453" cy="342"/>
            </a:xfrm>
            <a:custGeom>
              <a:avLst/>
              <a:gdLst>
                <a:gd name="T0" fmla="*/ 3051 w 3053"/>
                <a:gd name="T1" fmla="*/ 804 h 2295"/>
                <a:gd name="T2" fmla="*/ 2971 w 3053"/>
                <a:gd name="T3" fmla="*/ 724 h 2295"/>
                <a:gd name="T4" fmla="*/ 2256 w 3053"/>
                <a:gd name="T5" fmla="*/ 726 h 2295"/>
                <a:gd name="T6" fmla="*/ 2191 w 3053"/>
                <a:gd name="T7" fmla="*/ 661 h 2295"/>
                <a:gd name="T8" fmla="*/ 2256 w 3053"/>
                <a:gd name="T9" fmla="*/ 596 h 2295"/>
                <a:gd name="T10" fmla="*/ 2662 w 3053"/>
                <a:gd name="T11" fmla="*/ 596 h 2295"/>
                <a:gd name="T12" fmla="*/ 2742 w 3053"/>
                <a:gd name="T13" fmla="*/ 516 h 2295"/>
                <a:gd name="T14" fmla="*/ 2662 w 3053"/>
                <a:gd name="T15" fmla="*/ 436 h 2295"/>
                <a:gd name="T16" fmla="*/ 2378 w 3053"/>
                <a:gd name="T17" fmla="*/ 436 h 2295"/>
                <a:gd name="T18" fmla="*/ 1477 w 3053"/>
                <a:gd name="T19" fmla="*/ 0 h 2295"/>
                <a:gd name="T20" fmla="*/ 330 w 3053"/>
                <a:gd name="T21" fmla="*/ 1148 h 2295"/>
                <a:gd name="T22" fmla="*/ 368 w 3053"/>
                <a:gd name="T23" fmla="*/ 1442 h 2295"/>
                <a:gd name="T24" fmla="*/ 243 w 3053"/>
                <a:gd name="T25" fmla="*/ 1442 h 2295"/>
                <a:gd name="T26" fmla="*/ 163 w 3053"/>
                <a:gd name="T27" fmla="*/ 1522 h 2295"/>
                <a:gd name="T28" fmla="*/ 243 w 3053"/>
                <a:gd name="T29" fmla="*/ 1602 h 2295"/>
                <a:gd name="T30" fmla="*/ 423 w 3053"/>
                <a:gd name="T31" fmla="*/ 1602 h 2295"/>
                <a:gd name="T32" fmla="*/ 424 w 3053"/>
                <a:gd name="T33" fmla="*/ 1602 h 2295"/>
                <a:gd name="T34" fmla="*/ 536 w 3053"/>
                <a:gd name="T35" fmla="*/ 1602 h 2295"/>
                <a:gd name="T36" fmla="*/ 581 w 3053"/>
                <a:gd name="T37" fmla="*/ 1647 h 2295"/>
                <a:gd name="T38" fmla="*/ 536 w 3053"/>
                <a:gd name="T39" fmla="*/ 1692 h 2295"/>
                <a:gd name="T40" fmla="*/ 467 w 3053"/>
                <a:gd name="T41" fmla="*/ 1692 h 2295"/>
                <a:gd name="T42" fmla="*/ 467 w 3053"/>
                <a:gd name="T43" fmla="*/ 1692 h 2295"/>
                <a:gd name="T44" fmla="*/ 82 w 3053"/>
                <a:gd name="T45" fmla="*/ 1692 h 2295"/>
                <a:gd name="T46" fmla="*/ 2 w 3053"/>
                <a:gd name="T47" fmla="*/ 1772 h 2295"/>
                <a:gd name="T48" fmla="*/ 82 w 3053"/>
                <a:gd name="T49" fmla="*/ 1852 h 2295"/>
                <a:gd name="T50" fmla="*/ 572 w 3053"/>
                <a:gd name="T51" fmla="*/ 1852 h 2295"/>
                <a:gd name="T52" fmla="*/ 573 w 3053"/>
                <a:gd name="T53" fmla="*/ 1853 h 2295"/>
                <a:gd name="T54" fmla="*/ 702 w 3053"/>
                <a:gd name="T55" fmla="*/ 1853 h 2295"/>
                <a:gd name="T56" fmla="*/ 750 w 3053"/>
                <a:gd name="T57" fmla="*/ 1901 h 2295"/>
                <a:gd name="T58" fmla="*/ 702 w 3053"/>
                <a:gd name="T59" fmla="*/ 1948 h 2295"/>
                <a:gd name="T60" fmla="*/ 589 w 3053"/>
                <a:gd name="T61" fmla="*/ 1948 h 2295"/>
                <a:gd name="T62" fmla="*/ 523 w 3053"/>
                <a:gd name="T63" fmla="*/ 2027 h 2295"/>
                <a:gd name="T64" fmla="*/ 603 w 3053"/>
                <a:gd name="T65" fmla="*/ 2107 h 2295"/>
                <a:gd name="T66" fmla="*/ 848 w 3053"/>
                <a:gd name="T67" fmla="*/ 2107 h 2295"/>
                <a:gd name="T68" fmla="*/ 1478 w 3053"/>
                <a:gd name="T69" fmla="*/ 2295 h 2295"/>
                <a:gd name="T70" fmla="*/ 2625 w 3053"/>
                <a:gd name="T71" fmla="*/ 1164 h 2295"/>
                <a:gd name="T72" fmla="*/ 2733 w 3053"/>
                <a:gd name="T73" fmla="*/ 1164 h 2295"/>
                <a:gd name="T74" fmla="*/ 2813 w 3053"/>
                <a:gd name="T75" fmla="*/ 1084 h 2295"/>
                <a:gd name="T76" fmla="*/ 2733 w 3053"/>
                <a:gd name="T77" fmla="*/ 1004 h 2295"/>
                <a:gd name="T78" fmla="*/ 2404 w 3053"/>
                <a:gd name="T79" fmla="*/ 1003 h 2295"/>
                <a:gd name="T80" fmla="*/ 2346 w 3053"/>
                <a:gd name="T81" fmla="*/ 945 h 2295"/>
                <a:gd name="T82" fmla="*/ 2404 w 3053"/>
                <a:gd name="T83" fmla="*/ 886 h 2295"/>
                <a:gd name="T84" fmla="*/ 2971 w 3053"/>
                <a:gd name="T85" fmla="*/ 884 h 2295"/>
                <a:gd name="T86" fmla="*/ 3051 w 3053"/>
                <a:gd name="T87" fmla="*/ 804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53" h="2295">
                  <a:moveTo>
                    <a:pt x="3051" y="804"/>
                  </a:moveTo>
                  <a:cubicBezTo>
                    <a:pt x="3049" y="761"/>
                    <a:pt x="3016" y="724"/>
                    <a:pt x="2971" y="724"/>
                  </a:cubicBezTo>
                  <a:cubicBezTo>
                    <a:pt x="2256" y="726"/>
                    <a:pt x="2256" y="726"/>
                    <a:pt x="2256" y="726"/>
                  </a:cubicBezTo>
                  <a:cubicBezTo>
                    <a:pt x="2220" y="726"/>
                    <a:pt x="2193" y="697"/>
                    <a:pt x="2191" y="661"/>
                  </a:cubicBezTo>
                  <a:cubicBezTo>
                    <a:pt x="2190" y="626"/>
                    <a:pt x="2222" y="596"/>
                    <a:pt x="2256" y="596"/>
                  </a:cubicBezTo>
                  <a:cubicBezTo>
                    <a:pt x="2662" y="596"/>
                    <a:pt x="2662" y="596"/>
                    <a:pt x="2662" y="596"/>
                  </a:cubicBezTo>
                  <a:cubicBezTo>
                    <a:pt x="2704" y="596"/>
                    <a:pt x="2744" y="560"/>
                    <a:pt x="2742" y="516"/>
                  </a:cubicBezTo>
                  <a:cubicBezTo>
                    <a:pt x="2740" y="473"/>
                    <a:pt x="2706" y="436"/>
                    <a:pt x="2662" y="436"/>
                  </a:cubicBezTo>
                  <a:cubicBezTo>
                    <a:pt x="2378" y="436"/>
                    <a:pt x="2378" y="436"/>
                    <a:pt x="2378" y="436"/>
                  </a:cubicBezTo>
                  <a:cubicBezTo>
                    <a:pt x="2168" y="171"/>
                    <a:pt x="1842" y="0"/>
                    <a:pt x="1477" y="0"/>
                  </a:cubicBezTo>
                  <a:cubicBezTo>
                    <a:pt x="843" y="0"/>
                    <a:pt x="330" y="514"/>
                    <a:pt x="330" y="1148"/>
                  </a:cubicBezTo>
                  <a:cubicBezTo>
                    <a:pt x="330" y="1249"/>
                    <a:pt x="343" y="1348"/>
                    <a:pt x="368" y="1442"/>
                  </a:cubicBezTo>
                  <a:cubicBezTo>
                    <a:pt x="243" y="1442"/>
                    <a:pt x="243" y="1442"/>
                    <a:pt x="243" y="1442"/>
                  </a:cubicBezTo>
                  <a:cubicBezTo>
                    <a:pt x="201" y="1442"/>
                    <a:pt x="161" y="1479"/>
                    <a:pt x="163" y="1522"/>
                  </a:cubicBezTo>
                  <a:cubicBezTo>
                    <a:pt x="165" y="1565"/>
                    <a:pt x="199" y="1602"/>
                    <a:pt x="243" y="1602"/>
                  </a:cubicBezTo>
                  <a:cubicBezTo>
                    <a:pt x="423" y="1602"/>
                    <a:pt x="423" y="1602"/>
                    <a:pt x="423" y="1602"/>
                  </a:cubicBezTo>
                  <a:cubicBezTo>
                    <a:pt x="423" y="1602"/>
                    <a:pt x="423" y="1602"/>
                    <a:pt x="424" y="1602"/>
                  </a:cubicBezTo>
                  <a:cubicBezTo>
                    <a:pt x="536" y="1602"/>
                    <a:pt x="536" y="1602"/>
                    <a:pt x="536" y="1602"/>
                  </a:cubicBezTo>
                  <a:cubicBezTo>
                    <a:pt x="560" y="1602"/>
                    <a:pt x="581" y="1623"/>
                    <a:pt x="581" y="1647"/>
                  </a:cubicBezTo>
                  <a:cubicBezTo>
                    <a:pt x="581" y="1671"/>
                    <a:pt x="560" y="1692"/>
                    <a:pt x="536" y="1692"/>
                  </a:cubicBezTo>
                  <a:cubicBezTo>
                    <a:pt x="467" y="1692"/>
                    <a:pt x="467" y="1692"/>
                    <a:pt x="467" y="1692"/>
                  </a:cubicBezTo>
                  <a:cubicBezTo>
                    <a:pt x="467" y="1692"/>
                    <a:pt x="467" y="1692"/>
                    <a:pt x="467" y="1692"/>
                  </a:cubicBezTo>
                  <a:cubicBezTo>
                    <a:pt x="82" y="1692"/>
                    <a:pt x="82" y="1692"/>
                    <a:pt x="82" y="1692"/>
                  </a:cubicBezTo>
                  <a:cubicBezTo>
                    <a:pt x="40" y="1692"/>
                    <a:pt x="0" y="1729"/>
                    <a:pt x="2" y="1772"/>
                  </a:cubicBezTo>
                  <a:cubicBezTo>
                    <a:pt x="4" y="1816"/>
                    <a:pt x="37" y="1852"/>
                    <a:pt x="82" y="1852"/>
                  </a:cubicBezTo>
                  <a:cubicBezTo>
                    <a:pt x="572" y="1852"/>
                    <a:pt x="572" y="1852"/>
                    <a:pt x="572" y="1852"/>
                  </a:cubicBezTo>
                  <a:cubicBezTo>
                    <a:pt x="572" y="1853"/>
                    <a:pt x="573" y="1853"/>
                    <a:pt x="573" y="1853"/>
                  </a:cubicBezTo>
                  <a:cubicBezTo>
                    <a:pt x="702" y="1853"/>
                    <a:pt x="702" y="1853"/>
                    <a:pt x="702" y="1853"/>
                  </a:cubicBezTo>
                  <a:cubicBezTo>
                    <a:pt x="728" y="1853"/>
                    <a:pt x="750" y="1875"/>
                    <a:pt x="750" y="1901"/>
                  </a:cubicBezTo>
                  <a:cubicBezTo>
                    <a:pt x="750" y="1927"/>
                    <a:pt x="728" y="1948"/>
                    <a:pt x="702" y="1948"/>
                  </a:cubicBezTo>
                  <a:cubicBezTo>
                    <a:pt x="589" y="1948"/>
                    <a:pt x="589" y="1948"/>
                    <a:pt x="589" y="1948"/>
                  </a:cubicBezTo>
                  <a:cubicBezTo>
                    <a:pt x="552" y="1956"/>
                    <a:pt x="521" y="1989"/>
                    <a:pt x="523" y="2027"/>
                  </a:cubicBezTo>
                  <a:cubicBezTo>
                    <a:pt x="525" y="2070"/>
                    <a:pt x="558" y="2107"/>
                    <a:pt x="603" y="2107"/>
                  </a:cubicBezTo>
                  <a:cubicBezTo>
                    <a:pt x="848" y="2107"/>
                    <a:pt x="848" y="2107"/>
                    <a:pt x="848" y="2107"/>
                  </a:cubicBezTo>
                  <a:cubicBezTo>
                    <a:pt x="1029" y="2226"/>
                    <a:pt x="1245" y="2295"/>
                    <a:pt x="1478" y="2295"/>
                  </a:cubicBezTo>
                  <a:cubicBezTo>
                    <a:pt x="2106" y="2295"/>
                    <a:pt x="2616" y="1790"/>
                    <a:pt x="2625" y="1164"/>
                  </a:cubicBezTo>
                  <a:cubicBezTo>
                    <a:pt x="2733" y="1164"/>
                    <a:pt x="2733" y="1164"/>
                    <a:pt x="2733" y="1164"/>
                  </a:cubicBezTo>
                  <a:cubicBezTo>
                    <a:pt x="2775" y="1164"/>
                    <a:pt x="2815" y="1128"/>
                    <a:pt x="2813" y="1084"/>
                  </a:cubicBezTo>
                  <a:cubicBezTo>
                    <a:pt x="2811" y="1041"/>
                    <a:pt x="2778" y="1004"/>
                    <a:pt x="2733" y="1004"/>
                  </a:cubicBezTo>
                  <a:cubicBezTo>
                    <a:pt x="2404" y="1003"/>
                    <a:pt x="2404" y="1003"/>
                    <a:pt x="2404" y="1003"/>
                  </a:cubicBezTo>
                  <a:cubicBezTo>
                    <a:pt x="2371" y="1003"/>
                    <a:pt x="2347" y="976"/>
                    <a:pt x="2346" y="945"/>
                  </a:cubicBezTo>
                  <a:cubicBezTo>
                    <a:pt x="2344" y="913"/>
                    <a:pt x="2374" y="886"/>
                    <a:pt x="2404" y="886"/>
                  </a:cubicBezTo>
                  <a:cubicBezTo>
                    <a:pt x="2971" y="884"/>
                    <a:pt x="2971" y="884"/>
                    <a:pt x="2971" y="884"/>
                  </a:cubicBezTo>
                  <a:cubicBezTo>
                    <a:pt x="3012" y="884"/>
                    <a:pt x="3053" y="847"/>
                    <a:pt x="3051" y="8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 noEditPoints="1"/>
            </p:cNvSpPr>
            <p:nvPr/>
          </p:nvSpPr>
          <p:spPr bwMode="auto">
            <a:xfrm>
              <a:off x="1513" y="2496"/>
              <a:ext cx="434" cy="251"/>
            </a:xfrm>
            <a:custGeom>
              <a:avLst/>
              <a:gdLst>
                <a:gd name="T0" fmla="*/ 2743 w 2921"/>
                <a:gd name="T1" fmla="*/ 160 h 1683"/>
                <a:gd name="T2" fmla="*/ 2839 w 2921"/>
                <a:gd name="T3" fmla="*/ 160 h 1683"/>
                <a:gd name="T4" fmla="*/ 2919 w 2921"/>
                <a:gd name="T5" fmla="*/ 80 h 1683"/>
                <a:gd name="T6" fmla="*/ 2839 w 2921"/>
                <a:gd name="T7" fmla="*/ 0 h 1683"/>
                <a:gd name="T8" fmla="*/ 2743 w 2921"/>
                <a:gd name="T9" fmla="*/ 0 h 1683"/>
                <a:gd name="T10" fmla="*/ 2663 w 2921"/>
                <a:gd name="T11" fmla="*/ 80 h 1683"/>
                <a:gd name="T12" fmla="*/ 2743 w 2921"/>
                <a:gd name="T13" fmla="*/ 160 h 1683"/>
                <a:gd name="T14" fmla="*/ 82 w 2921"/>
                <a:gd name="T15" fmla="*/ 1523 h 1683"/>
                <a:gd name="T16" fmla="*/ 2 w 2921"/>
                <a:gd name="T17" fmla="*/ 1603 h 1683"/>
                <a:gd name="T18" fmla="*/ 82 w 2921"/>
                <a:gd name="T19" fmla="*/ 1683 h 1683"/>
                <a:gd name="T20" fmla="*/ 162 w 2921"/>
                <a:gd name="T21" fmla="*/ 1603 h 1683"/>
                <a:gd name="T22" fmla="*/ 82 w 2921"/>
                <a:gd name="T23" fmla="*/ 1523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21" h="1683">
                  <a:moveTo>
                    <a:pt x="2743" y="160"/>
                  </a:moveTo>
                  <a:cubicBezTo>
                    <a:pt x="2839" y="160"/>
                    <a:pt x="2839" y="160"/>
                    <a:pt x="2839" y="160"/>
                  </a:cubicBezTo>
                  <a:cubicBezTo>
                    <a:pt x="2881" y="160"/>
                    <a:pt x="2921" y="123"/>
                    <a:pt x="2919" y="80"/>
                  </a:cubicBezTo>
                  <a:cubicBezTo>
                    <a:pt x="2917" y="36"/>
                    <a:pt x="2884" y="0"/>
                    <a:pt x="2839" y="0"/>
                  </a:cubicBezTo>
                  <a:cubicBezTo>
                    <a:pt x="2743" y="0"/>
                    <a:pt x="2743" y="0"/>
                    <a:pt x="2743" y="0"/>
                  </a:cubicBezTo>
                  <a:cubicBezTo>
                    <a:pt x="2701" y="0"/>
                    <a:pt x="2661" y="36"/>
                    <a:pt x="2663" y="80"/>
                  </a:cubicBezTo>
                  <a:cubicBezTo>
                    <a:pt x="2665" y="123"/>
                    <a:pt x="2698" y="160"/>
                    <a:pt x="2743" y="160"/>
                  </a:cubicBezTo>
                  <a:close/>
                  <a:moveTo>
                    <a:pt x="82" y="1523"/>
                  </a:moveTo>
                  <a:cubicBezTo>
                    <a:pt x="40" y="1523"/>
                    <a:pt x="0" y="1560"/>
                    <a:pt x="2" y="1603"/>
                  </a:cubicBezTo>
                  <a:cubicBezTo>
                    <a:pt x="4" y="1646"/>
                    <a:pt x="37" y="1683"/>
                    <a:pt x="82" y="1683"/>
                  </a:cubicBezTo>
                  <a:cubicBezTo>
                    <a:pt x="124" y="1683"/>
                    <a:pt x="164" y="1646"/>
                    <a:pt x="162" y="1603"/>
                  </a:cubicBezTo>
                  <a:cubicBezTo>
                    <a:pt x="160" y="1560"/>
                    <a:pt x="126" y="1523"/>
                    <a:pt x="82" y="15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Freeform 18"/>
          <p:cNvSpPr>
            <a:spLocks noEditPoints="1"/>
          </p:cNvSpPr>
          <p:nvPr/>
        </p:nvSpPr>
        <p:spPr bwMode="auto">
          <a:xfrm>
            <a:off x="2357438" y="5443538"/>
            <a:ext cx="720725" cy="720725"/>
          </a:xfrm>
          <a:custGeom>
            <a:avLst/>
            <a:gdLst>
              <a:gd name="T0" fmla="*/ 1038 w 2852"/>
              <a:gd name="T1" fmla="*/ 1920 h 2857"/>
              <a:gd name="T2" fmla="*/ 2852 w 2852"/>
              <a:gd name="T3" fmla="*/ 1920 h 2857"/>
              <a:gd name="T4" fmla="*/ 1950 w 2852"/>
              <a:gd name="T5" fmla="*/ 1171 h 2857"/>
              <a:gd name="T6" fmla="*/ 1950 w 2852"/>
              <a:gd name="T7" fmla="*/ 2670 h 2857"/>
              <a:gd name="T8" fmla="*/ 1950 w 2852"/>
              <a:gd name="T9" fmla="*/ 1171 h 2857"/>
              <a:gd name="T10" fmla="*/ 1991 w 2852"/>
              <a:gd name="T11" fmla="*/ 2382 h 2857"/>
              <a:gd name="T12" fmla="*/ 1853 w 2852"/>
              <a:gd name="T13" fmla="*/ 2397 h 2857"/>
              <a:gd name="T14" fmla="*/ 1533 w 2852"/>
              <a:gd name="T15" fmla="*/ 1934 h 2857"/>
              <a:gd name="T16" fmla="*/ 1902 w 2852"/>
              <a:gd name="T17" fmla="*/ 2183 h 2857"/>
              <a:gd name="T18" fmla="*/ 2417 w 2852"/>
              <a:gd name="T19" fmla="*/ 1556 h 2857"/>
              <a:gd name="T20" fmla="*/ 1992 w 2852"/>
              <a:gd name="T21" fmla="*/ 2382 h 2857"/>
              <a:gd name="T22" fmla="*/ 2075 w 2852"/>
              <a:gd name="T23" fmla="*/ 275 h 2857"/>
              <a:gd name="T24" fmla="*/ 1995 w 2852"/>
              <a:gd name="T25" fmla="*/ 281 h 2857"/>
              <a:gd name="T26" fmla="*/ 1995 w 2852"/>
              <a:gd name="T27" fmla="*/ 94 h 2857"/>
              <a:gd name="T28" fmla="*/ 2120 w 2852"/>
              <a:gd name="T29" fmla="*/ 99 h 2857"/>
              <a:gd name="T30" fmla="*/ 2369 w 2852"/>
              <a:gd name="T31" fmla="*/ 883 h 2857"/>
              <a:gd name="T32" fmla="*/ 2199 w 2852"/>
              <a:gd name="T33" fmla="*/ 404 h 2857"/>
              <a:gd name="T34" fmla="*/ 1678 w 2852"/>
              <a:gd name="T35" fmla="*/ 375 h 2857"/>
              <a:gd name="T36" fmla="*/ 1587 w 2852"/>
              <a:gd name="T37" fmla="*/ 94 h 2857"/>
              <a:gd name="T38" fmla="*/ 1769 w 2852"/>
              <a:gd name="T39" fmla="*/ 94 h 2857"/>
              <a:gd name="T40" fmla="*/ 1678 w 2852"/>
              <a:gd name="T41" fmla="*/ 375 h 2857"/>
              <a:gd name="T42" fmla="*/ 1088 w 2852"/>
              <a:gd name="T43" fmla="*/ 281 h 2857"/>
              <a:gd name="T44" fmla="*/ 1179 w 2852"/>
              <a:gd name="T45" fmla="*/ 0 h 2857"/>
              <a:gd name="T46" fmla="*/ 1270 w 2852"/>
              <a:gd name="T47" fmla="*/ 281 h 2857"/>
              <a:gd name="T48" fmla="*/ 249 w 2852"/>
              <a:gd name="T49" fmla="*/ 2547 h 2857"/>
              <a:gd name="T50" fmla="*/ 0 w 2852"/>
              <a:gd name="T51" fmla="*/ 357 h 2857"/>
              <a:gd name="T52" fmla="*/ 332 w 2852"/>
              <a:gd name="T53" fmla="*/ 99 h 2857"/>
              <a:gd name="T54" fmla="*/ 453 w 2852"/>
              <a:gd name="T55" fmla="*/ 187 h 2857"/>
              <a:gd name="T56" fmla="*/ 332 w 2852"/>
              <a:gd name="T57" fmla="*/ 275 h 2857"/>
              <a:gd name="T58" fmla="*/ 170 w 2852"/>
              <a:gd name="T59" fmla="*/ 404 h 2857"/>
              <a:gd name="T60" fmla="*/ 295 w 2852"/>
              <a:gd name="T61" fmla="*/ 2371 h 2857"/>
              <a:gd name="T62" fmla="*/ 1046 w 2852"/>
              <a:gd name="T63" fmla="*/ 2547 h 2857"/>
              <a:gd name="T64" fmla="*/ 680 w 2852"/>
              <a:gd name="T65" fmla="*/ 375 h 2857"/>
              <a:gd name="T66" fmla="*/ 589 w 2852"/>
              <a:gd name="T67" fmla="*/ 94 h 2857"/>
              <a:gd name="T68" fmla="*/ 771 w 2852"/>
              <a:gd name="T69" fmla="*/ 94 h 2857"/>
              <a:gd name="T70" fmla="*/ 680 w 2852"/>
              <a:gd name="T71" fmla="*/ 375 h 2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52" h="2857">
                <a:moveTo>
                  <a:pt x="1945" y="2857"/>
                </a:moveTo>
                <a:cubicBezTo>
                  <a:pt x="1444" y="2857"/>
                  <a:pt x="1038" y="2438"/>
                  <a:pt x="1038" y="1920"/>
                </a:cubicBezTo>
                <a:cubicBezTo>
                  <a:pt x="1038" y="1403"/>
                  <a:pt x="1444" y="984"/>
                  <a:pt x="1945" y="984"/>
                </a:cubicBezTo>
                <a:cubicBezTo>
                  <a:pt x="2445" y="984"/>
                  <a:pt x="2852" y="1403"/>
                  <a:pt x="2852" y="1920"/>
                </a:cubicBezTo>
                <a:cubicBezTo>
                  <a:pt x="2852" y="2438"/>
                  <a:pt x="2445" y="2857"/>
                  <a:pt x="1945" y="2857"/>
                </a:cubicBezTo>
                <a:close/>
                <a:moveTo>
                  <a:pt x="1950" y="1171"/>
                </a:moveTo>
                <a:cubicBezTo>
                  <a:pt x="1549" y="1171"/>
                  <a:pt x="1224" y="1506"/>
                  <a:pt x="1224" y="1920"/>
                </a:cubicBezTo>
                <a:cubicBezTo>
                  <a:pt x="1224" y="2334"/>
                  <a:pt x="1549" y="2670"/>
                  <a:pt x="1950" y="2670"/>
                </a:cubicBezTo>
                <a:cubicBezTo>
                  <a:pt x="2351" y="2670"/>
                  <a:pt x="2676" y="2334"/>
                  <a:pt x="2676" y="1920"/>
                </a:cubicBezTo>
                <a:cubicBezTo>
                  <a:pt x="2676" y="1506"/>
                  <a:pt x="2351" y="1171"/>
                  <a:pt x="1950" y="1171"/>
                </a:cubicBezTo>
                <a:close/>
                <a:moveTo>
                  <a:pt x="1992" y="2382"/>
                </a:moveTo>
                <a:cubicBezTo>
                  <a:pt x="1992" y="2382"/>
                  <a:pt x="1991" y="2382"/>
                  <a:pt x="1991" y="2382"/>
                </a:cubicBezTo>
                <a:cubicBezTo>
                  <a:pt x="1988" y="2387"/>
                  <a:pt x="1986" y="2393"/>
                  <a:pt x="1982" y="2397"/>
                </a:cubicBezTo>
                <a:cubicBezTo>
                  <a:pt x="1946" y="2434"/>
                  <a:pt x="1889" y="2434"/>
                  <a:pt x="1853" y="2397"/>
                </a:cubicBezTo>
                <a:cubicBezTo>
                  <a:pt x="1533" y="2066"/>
                  <a:pt x="1533" y="2066"/>
                  <a:pt x="1533" y="2066"/>
                </a:cubicBezTo>
                <a:cubicBezTo>
                  <a:pt x="1497" y="2030"/>
                  <a:pt x="1497" y="1970"/>
                  <a:pt x="1533" y="1934"/>
                </a:cubicBezTo>
                <a:cubicBezTo>
                  <a:pt x="1568" y="1897"/>
                  <a:pt x="1625" y="1897"/>
                  <a:pt x="1661" y="1934"/>
                </a:cubicBezTo>
                <a:cubicBezTo>
                  <a:pt x="1902" y="2183"/>
                  <a:pt x="1902" y="2183"/>
                  <a:pt x="1902" y="2183"/>
                </a:cubicBezTo>
                <a:cubicBezTo>
                  <a:pt x="2290" y="1572"/>
                  <a:pt x="2290" y="1572"/>
                  <a:pt x="2290" y="1572"/>
                </a:cubicBezTo>
                <a:cubicBezTo>
                  <a:pt x="2321" y="1531"/>
                  <a:pt x="2378" y="1524"/>
                  <a:pt x="2417" y="1556"/>
                </a:cubicBezTo>
                <a:cubicBezTo>
                  <a:pt x="2457" y="1588"/>
                  <a:pt x="2464" y="1647"/>
                  <a:pt x="2433" y="1687"/>
                </a:cubicBezTo>
                <a:cubicBezTo>
                  <a:pt x="1992" y="2382"/>
                  <a:pt x="1992" y="2382"/>
                  <a:pt x="1992" y="2382"/>
                </a:cubicBezTo>
                <a:close/>
                <a:moveTo>
                  <a:pt x="2199" y="404"/>
                </a:moveTo>
                <a:cubicBezTo>
                  <a:pt x="2199" y="333"/>
                  <a:pt x="2144" y="275"/>
                  <a:pt x="2075" y="275"/>
                </a:cubicBezTo>
                <a:cubicBezTo>
                  <a:pt x="2026" y="275"/>
                  <a:pt x="2026" y="275"/>
                  <a:pt x="2026" y="275"/>
                </a:cubicBezTo>
                <a:cubicBezTo>
                  <a:pt x="2016" y="279"/>
                  <a:pt x="2006" y="281"/>
                  <a:pt x="1995" y="281"/>
                </a:cubicBezTo>
                <a:cubicBezTo>
                  <a:pt x="1945" y="281"/>
                  <a:pt x="1905" y="239"/>
                  <a:pt x="1905" y="187"/>
                </a:cubicBezTo>
                <a:cubicBezTo>
                  <a:pt x="1905" y="136"/>
                  <a:pt x="1945" y="94"/>
                  <a:pt x="1995" y="94"/>
                </a:cubicBezTo>
                <a:cubicBezTo>
                  <a:pt x="2006" y="94"/>
                  <a:pt x="2016" y="96"/>
                  <a:pt x="2026" y="99"/>
                </a:cubicBezTo>
                <a:cubicBezTo>
                  <a:pt x="2120" y="99"/>
                  <a:pt x="2120" y="99"/>
                  <a:pt x="2120" y="99"/>
                </a:cubicBezTo>
                <a:cubicBezTo>
                  <a:pt x="2258" y="99"/>
                  <a:pt x="2369" y="215"/>
                  <a:pt x="2369" y="357"/>
                </a:cubicBezTo>
                <a:cubicBezTo>
                  <a:pt x="2369" y="883"/>
                  <a:pt x="2369" y="883"/>
                  <a:pt x="2369" y="883"/>
                </a:cubicBezTo>
                <a:cubicBezTo>
                  <a:pt x="2315" y="859"/>
                  <a:pt x="2258" y="841"/>
                  <a:pt x="2199" y="827"/>
                </a:cubicBezTo>
                <a:cubicBezTo>
                  <a:pt x="2199" y="404"/>
                  <a:pt x="2199" y="404"/>
                  <a:pt x="2199" y="404"/>
                </a:cubicBezTo>
                <a:cubicBezTo>
                  <a:pt x="2199" y="404"/>
                  <a:pt x="2199" y="404"/>
                  <a:pt x="2199" y="404"/>
                </a:cubicBezTo>
                <a:close/>
                <a:moveTo>
                  <a:pt x="1678" y="375"/>
                </a:moveTo>
                <a:cubicBezTo>
                  <a:pt x="1628" y="375"/>
                  <a:pt x="1587" y="333"/>
                  <a:pt x="1587" y="281"/>
                </a:cubicBezTo>
                <a:cubicBezTo>
                  <a:pt x="1587" y="94"/>
                  <a:pt x="1587" y="94"/>
                  <a:pt x="1587" y="94"/>
                </a:cubicBezTo>
                <a:cubicBezTo>
                  <a:pt x="1587" y="42"/>
                  <a:pt x="1628" y="0"/>
                  <a:pt x="1678" y="0"/>
                </a:cubicBezTo>
                <a:cubicBezTo>
                  <a:pt x="1728" y="0"/>
                  <a:pt x="1769" y="42"/>
                  <a:pt x="1769" y="94"/>
                </a:cubicBezTo>
                <a:cubicBezTo>
                  <a:pt x="1769" y="281"/>
                  <a:pt x="1769" y="281"/>
                  <a:pt x="1769" y="281"/>
                </a:cubicBezTo>
                <a:cubicBezTo>
                  <a:pt x="1769" y="333"/>
                  <a:pt x="1728" y="375"/>
                  <a:pt x="1678" y="375"/>
                </a:cubicBezTo>
                <a:close/>
                <a:moveTo>
                  <a:pt x="1179" y="375"/>
                </a:moveTo>
                <a:cubicBezTo>
                  <a:pt x="1129" y="375"/>
                  <a:pt x="1088" y="333"/>
                  <a:pt x="1088" y="281"/>
                </a:cubicBezTo>
                <a:cubicBezTo>
                  <a:pt x="1088" y="94"/>
                  <a:pt x="1088" y="94"/>
                  <a:pt x="1088" y="94"/>
                </a:cubicBezTo>
                <a:cubicBezTo>
                  <a:pt x="1088" y="42"/>
                  <a:pt x="1129" y="0"/>
                  <a:pt x="1179" y="0"/>
                </a:cubicBezTo>
                <a:cubicBezTo>
                  <a:pt x="1229" y="0"/>
                  <a:pt x="1270" y="42"/>
                  <a:pt x="1270" y="94"/>
                </a:cubicBezTo>
                <a:cubicBezTo>
                  <a:pt x="1270" y="281"/>
                  <a:pt x="1270" y="281"/>
                  <a:pt x="1270" y="281"/>
                </a:cubicBezTo>
                <a:cubicBezTo>
                  <a:pt x="1270" y="333"/>
                  <a:pt x="1229" y="375"/>
                  <a:pt x="1179" y="375"/>
                </a:cubicBezTo>
                <a:close/>
                <a:moveTo>
                  <a:pt x="249" y="2547"/>
                </a:moveTo>
                <a:cubicBezTo>
                  <a:pt x="112" y="2547"/>
                  <a:pt x="0" y="2431"/>
                  <a:pt x="0" y="2289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215"/>
                  <a:pt x="112" y="99"/>
                  <a:pt x="249" y="99"/>
                </a:cubicBezTo>
                <a:cubicBezTo>
                  <a:pt x="332" y="99"/>
                  <a:pt x="332" y="99"/>
                  <a:pt x="332" y="99"/>
                </a:cubicBezTo>
                <a:cubicBezTo>
                  <a:pt x="342" y="96"/>
                  <a:pt x="352" y="94"/>
                  <a:pt x="363" y="94"/>
                </a:cubicBezTo>
                <a:cubicBezTo>
                  <a:pt x="413" y="94"/>
                  <a:pt x="453" y="136"/>
                  <a:pt x="453" y="187"/>
                </a:cubicBezTo>
                <a:cubicBezTo>
                  <a:pt x="453" y="239"/>
                  <a:pt x="413" y="281"/>
                  <a:pt x="363" y="281"/>
                </a:cubicBezTo>
                <a:cubicBezTo>
                  <a:pt x="352" y="281"/>
                  <a:pt x="342" y="279"/>
                  <a:pt x="332" y="275"/>
                </a:cubicBezTo>
                <a:cubicBezTo>
                  <a:pt x="295" y="275"/>
                  <a:pt x="295" y="275"/>
                  <a:pt x="295" y="275"/>
                </a:cubicBezTo>
                <a:cubicBezTo>
                  <a:pt x="226" y="275"/>
                  <a:pt x="170" y="333"/>
                  <a:pt x="170" y="404"/>
                </a:cubicBezTo>
                <a:cubicBezTo>
                  <a:pt x="170" y="2242"/>
                  <a:pt x="170" y="2242"/>
                  <a:pt x="170" y="2242"/>
                </a:cubicBezTo>
                <a:cubicBezTo>
                  <a:pt x="170" y="2313"/>
                  <a:pt x="226" y="2371"/>
                  <a:pt x="295" y="2371"/>
                </a:cubicBezTo>
                <a:cubicBezTo>
                  <a:pt x="953" y="2371"/>
                  <a:pt x="953" y="2371"/>
                  <a:pt x="953" y="2371"/>
                </a:cubicBezTo>
                <a:cubicBezTo>
                  <a:pt x="979" y="2433"/>
                  <a:pt x="1010" y="2492"/>
                  <a:pt x="1046" y="2547"/>
                </a:cubicBezTo>
                <a:cubicBezTo>
                  <a:pt x="249" y="2547"/>
                  <a:pt x="249" y="2547"/>
                  <a:pt x="249" y="2547"/>
                </a:cubicBezTo>
                <a:close/>
                <a:moveTo>
                  <a:pt x="680" y="375"/>
                </a:moveTo>
                <a:cubicBezTo>
                  <a:pt x="630" y="375"/>
                  <a:pt x="589" y="333"/>
                  <a:pt x="589" y="281"/>
                </a:cubicBezTo>
                <a:cubicBezTo>
                  <a:pt x="589" y="94"/>
                  <a:pt x="589" y="94"/>
                  <a:pt x="589" y="94"/>
                </a:cubicBezTo>
                <a:cubicBezTo>
                  <a:pt x="589" y="42"/>
                  <a:pt x="630" y="0"/>
                  <a:pt x="680" y="0"/>
                </a:cubicBezTo>
                <a:cubicBezTo>
                  <a:pt x="730" y="0"/>
                  <a:pt x="771" y="42"/>
                  <a:pt x="771" y="94"/>
                </a:cubicBezTo>
                <a:cubicBezTo>
                  <a:pt x="771" y="281"/>
                  <a:pt x="771" y="281"/>
                  <a:pt x="771" y="281"/>
                </a:cubicBezTo>
                <a:cubicBezTo>
                  <a:pt x="771" y="333"/>
                  <a:pt x="730" y="375"/>
                  <a:pt x="680" y="3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22"/>
          <p:cNvSpPr>
            <a:spLocks noEditPoints="1"/>
          </p:cNvSpPr>
          <p:nvPr/>
        </p:nvSpPr>
        <p:spPr bwMode="auto">
          <a:xfrm>
            <a:off x="6588126" y="5249863"/>
            <a:ext cx="723900" cy="868362"/>
          </a:xfrm>
          <a:custGeom>
            <a:avLst/>
            <a:gdLst>
              <a:gd name="T0" fmla="*/ 608 w 2388"/>
              <a:gd name="T1" fmla="*/ 348 h 2867"/>
              <a:gd name="T2" fmla="*/ 578 w 2388"/>
              <a:gd name="T3" fmla="*/ 200 h 2867"/>
              <a:gd name="T4" fmla="*/ 495 w 2388"/>
              <a:gd name="T5" fmla="*/ 248 h 2867"/>
              <a:gd name="T6" fmla="*/ 79 w 2388"/>
              <a:gd name="T7" fmla="*/ 664 h 2867"/>
              <a:gd name="T8" fmla="*/ 31 w 2388"/>
              <a:gd name="T9" fmla="*/ 747 h 2867"/>
              <a:gd name="T10" fmla="*/ 179 w 2388"/>
              <a:gd name="T11" fmla="*/ 777 h 2867"/>
              <a:gd name="T12" fmla="*/ 79 w 2388"/>
              <a:gd name="T13" fmla="*/ 664 h 2867"/>
              <a:gd name="T14" fmla="*/ 190 w 2388"/>
              <a:gd name="T15" fmla="*/ 1386 h 2867"/>
              <a:gd name="T16" fmla="*/ 668 w 2388"/>
              <a:gd name="T17" fmla="*/ 2342 h 2867"/>
              <a:gd name="T18" fmla="*/ 1528 w 2388"/>
              <a:gd name="T19" fmla="*/ 2533 h 2867"/>
              <a:gd name="T20" fmla="*/ 1719 w 2388"/>
              <a:gd name="T21" fmla="*/ 2237 h 2867"/>
              <a:gd name="T22" fmla="*/ 1194 w 2388"/>
              <a:gd name="T23" fmla="*/ 382 h 2867"/>
              <a:gd name="T24" fmla="*/ 1624 w 2388"/>
              <a:gd name="T25" fmla="*/ 2246 h 2867"/>
              <a:gd name="T26" fmla="*/ 955 w 2388"/>
              <a:gd name="T27" fmla="*/ 2437 h 2867"/>
              <a:gd name="T28" fmla="*/ 764 w 2388"/>
              <a:gd name="T29" fmla="*/ 2181 h 2867"/>
              <a:gd name="T30" fmla="*/ 1194 w 2388"/>
              <a:gd name="T31" fmla="*/ 478 h 2867"/>
              <a:gd name="T32" fmla="*/ 1624 w 2388"/>
              <a:gd name="T33" fmla="*/ 2181 h 2867"/>
              <a:gd name="T34" fmla="*/ 1242 w 2388"/>
              <a:gd name="T35" fmla="*/ 143 h 2867"/>
              <a:gd name="T36" fmla="*/ 1194 w 2388"/>
              <a:gd name="T37" fmla="*/ 0 h 2867"/>
              <a:gd name="T38" fmla="*/ 1146 w 2388"/>
              <a:gd name="T39" fmla="*/ 143 h 2867"/>
              <a:gd name="T40" fmla="*/ 1911 w 2388"/>
              <a:gd name="T41" fmla="*/ 1290 h 2867"/>
              <a:gd name="T42" fmla="*/ 1911 w 2388"/>
              <a:gd name="T43" fmla="*/ 1386 h 2867"/>
              <a:gd name="T44" fmla="*/ 1911 w 2388"/>
              <a:gd name="T45" fmla="*/ 1290 h 2867"/>
              <a:gd name="T46" fmla="*/ 1146 w 2388"/>
              <a:gd name="T47" fmla="*/ 669 h 2867"/>
              <a:gd name="T48" fmla="*/ 1195 w 2388"/>
              <a:gd name="T49" fmla="*/ 717 h 2867"/>
              <a:gd name="T50" fmla="*/ 1945 w 2388"/>
              <a:gd name="T51" fmla="*/ 1243 h 2867"/>
              <a:gd name="T52" fmla="*/ 1481 w 2388"/>
              <a:gd name="T53" fmla="*/ 2628 h 2867"/>
              <a:gd name="T54" fmla="*/ 859 w 2388"/>
              <a:gd name="T55" fmla="*/ 2676 h 2867"/>
              <a:gd name="T56" fmla="*/ 1481 w 2388"/>
              <a:gd name="T57" fmla="*/ 2724 h 2867"/>
              <a:gd name="T58" fmla="*/ 1481 w 2388"/>
              <a:gd name="T59" fmla="*/ 2628 h 2867"/>
              <a:gd name="T60" fmla="*/ 2309 w 2388"/>
              <a:gd name="T61" fmla="*/ 664 h 2867"/>
              <a:gd name="T62" fmla="*/ 2209 w 2388"/>
              <a:gd name="T63" fmla="*/ 777 h 2867"/>
              <a:gd name="T64" fmla="*/ 2357 w 2388"/>
              <a:gd name="T65" fmla="*/ 747 h 2867"/>
              <a:gd name="T66" fmla="*/ 1845 w 2388"/>
              <a:gd name="T67" fmla="*/ 331 h 2867"/>
              <a:gd name="T68" fmla="*/ 1875 w 2388"/>
              <a:gd name="T69" fmla="*/ 183 h 2867"/>
              <a:gd name="T70" fmla="*/ 1762 w 2388"/>
              <a:gd name="T71" fmla="*/ 283 h 2867"/>
              <a:gd name="T72" fmla="*/ 1845 w 2388"/>
              <a:gd name="T73" fmla="*/ 331 h 2867"/>
              <a:gd name="T74" fmla="*/ 1003 w 2388"/>
              <a:gd name="T75" fmla="*/ 2772 h 2867"/>
              <a:gd name="T76" fmla="*/ 1003 w 2388"/>
              <a:gd name="T77" fmla="*/ 2867 h 2867"/>
              <a:gd name="T78" fmla="*/ 1433 w 2388"/>
              <a:gd name="T79" fmla="*/ 2819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88" h="2867">
                <a:moveTo>
                  <a:pt x="543" y="331"/>
                </a:moveTo>
                <a:cubicBezTo>
                  <a:pt x="556" y="353"/>
                  <a:pt x="585" y="361"/>
                  <a:pt x="608" y="348"/>
                </a:cubicBezTo>
                <a:cubicBezTo>
                  <a:pt x="631" y="335"/>
                  <a:pt x="639" y="306"/>
                  <a:pt x="625" y="283"/>
                </a:cubicBezTo>
                <a:cubicBezTo>
                  <a:pt x="578" y="200"/>
                  <a:pt x="578" y="200"/>
                  <a:pt x="578" y="200"/>
                </a:cubicBezTo>
                <a:cubicBezTo>
                  <a:pt x="565" y="177"/>
                  <a:pt x="535" y="169"/>
                  <a:pt x="512" y="183"/>
                </a:cubicBezTo>
                <a:cubicBezTo>
                  <a:pt x="489" y="196"/>
                  <a:pt x="482" y="225"/>
                  <a:pt x="495" y="248"/>
                </a:cubicBezTo>
                <a:cubicBezTo>
                  <a:pt x="543" y="331"/>
                  <a:pt x="543" y="331"/>
                  <a:pt x="543" y="331"/>
                </a:cubicBezTo>
                <a:close/>
                <a:moveTo>
                  <a:pt x="79" y="664"/>
                </a:moveTo>
                <a:cubicBezTo>
                  <a:pt x="56" y="651"/>
                  <a:pt x="27" y="659"/>
                  <a:pt x="13" y="682"/>
                </a:cubicBezTo>
                <a:cubicBezTo>
                  <a:pt x="0" y="705"/>
                  <a:pt x="8" y="734"/>
                  <a:pt x="31" y="747"/>
                </a:cubicBezTo>
                <a:cubicBezTo>
                  <a:pt x="114" y="795"/>
                  <a:pt x="114" y="795"/>
                  <a:pt x="114" y="795"/>
                </a:cubicBezTo>
                <a:cubicBezTo>
                  <a:pt x="136" y="808"/>
                  <a:pt x="166" y="800"/>
                  <a:pt x="179" y="777"/>
                </a:cubicBezTo>
                <a:cubicBezTo>
                  <a:pt x="192" y="754"/>
                  <a:pt x="184" y="725"/>
                  <a:pt x="161" y="712"/>
                </a:cubicBezTo>
                <a:cubicBezTo>
                  <a:pt x="79" y="664"/>
                  <a:pt x="79" y="664"/>
                  <a:pt x="79" y="664"/>
                </a:cubicBezTo>
                <a:close/>
                <a:moveTo>
                  <a:pt x="1194" y="382"/>
                </a:moveTo>
                <a:cubicBezTo>
                  <a:pt x="640" y="382"/>
                  <a:pt x="190" y="832"/>
                  <a:pt x="190" y="1386"/>
                </a:cubicBezTo>
                <a:cubicBezTo>
                  <a:pt x="190" y="1747"/>
                  <a:pt x="382" y="2060"/>
                  <a:pt x="668" y="2237"/>
                </a:cubicBezTo>
                <a:cubicBezTo>
                  <a:pt x="668" y="2342"/>
                  <a:pt x="668" y="2342"/>
                  <a:pt x="668" y="2342"/>
                </a:cubicBezTo>
                <a:cubicBezTo>
                  <a:pt x="668" y="2447"/>
                  <a:pt x="754" y="2533"/>
                  <a:pt x="859" y="2533"/>
                </a:cubicBezTo>
                <a:cubicBezTo>
                  <a:pt x="1528" y="2533"/>
                  <a:pt x="1528" y="2533"/>
                  <a:pt x="1528" y="2533"/>
                </a:cubicBezTo>
                <a:cubicBezTo>
                  <a:pt x="1634" y="2533"/>
                  <a:pt x="1719" y="2447"/>
                  <a:pt x="1719" y="2342"/>
                </a:cubicBezTo>
                <a:cubicBezTo>
                  <a:pt x="1719" y="2237"/>
                  <a:pt x="1719" y="2237"/>
                  <a:pt x="1719" y="2237"/>
                </a:cubicBezTo>
                <a:cubicBezTo>
                  <a:pt x="2005" y="2060"/>
                  <a:pt x="2197" y="1747"/>
                  <a:pt x="2197" y="1386"/>
                </a:cubicBezTo>
                <a:cubicBezTo>
                  <a:pt x="2197" y="831"/>
                  <a:pt x="1748" y="382"/>
                  <a:pt x="1194" y="382"/>
                </a:cubicBezTo>
                <a:close/>
                <a:moveTo>
                  <a:pt x="1624" y="2181"/>
                </a:moveTo>
                <a:cubicBezTo>
                  <a:pt x="1624" y="2246"/>
                  <a:pt x="1624" y="2246"/>
                  <a:pt x="1624" y="2246"/>
                </a:cubicBezTo>
                <a:cubicBezTo>
                  <a:pt x="1624" y="2352"/>
                  <a:pt x="1538" y="2437"/>
                  <a:pt x="1433" y="2437"/>
                </a:cubicBezTo>
                <a:cubicBezTo>
                  <a:pt x="955" y="2437"/>
                  <a:pt x="955" y="2437"/>
                  <a:pt x="955" y="2437"/>
                </a:cubicBezTo>
                <a:cubicBezTo>
                  <a:pt x="849" y="2437"/>
                  <a:pt x="764" y="2351"/>
                  <a:pt x="764" y="2246"/>
                </a:cubicBezTo>
                <a:cubicBezTo>
                  <a:pt x="764" y="2181"/>
                  <a:pt x="764" y="2181"/>
                  <a:pt x="764" y="2181"/>
                </a:cubicBezTo>
                <a:cubicBezTo>
                  <a:pt x="481" y="2027"/>
                  <a:pt x="286" y="1731"/>
                  <a:pt x="286" y="1386"/>
                </a:cubicBezTo>
                <a:cubicBezTo>
                  <a:pt x="286" y="884"/>
                  <a:pt x="693" y="478"/>
                  <a:pt x="1194" y="478"/>
                </a:cubicBezTo>
                <a:cubicBezTo>
                  <a:pt x="1695" y="478"/>
                  <a:pt x="2102" y="884"/>
                  <a:pt x="2102" y="1386"/>
                </a:cubicBezTo>
                <a:cubicBezTo>
                  <a:pt x="2102" y="1731"/>
                  <a:pt x="1907" y="2027"/>
                  <a:pt x="1624" y="2181"/>
                </a:cubicBezTo>
                <a:close/>
                <a:moveTo>
                  <a:pt x="1194" y="191"/>
                </a:moveTo>
                <a:cubicBezTo>
                  <a:pt x="1220" y="191"/>
                  <a:pt x="1242" y="170"/>
                  <a:pt x="1242" y="143"/>
                </a:cubicBezTo>
                <a:cubicBezTo>
                  <a:pt x="1242" y="48"/>
                  <a:pt x="1242" y="48"/>
                  <a:pt x="1242" y="48"/>
                </a:cubicBezTo>
                <a:cubicBezTo>
                  <a:pt x="1242" y="21"/>
                  <a:pt x="1220" y="0"/>
                  <a:pt x="1194" y="0"/>
                </a:cubicBezTo>
                <a:cubicBezTo>
                  <a:pt x="1167" y="0"/>
                  <a:pt x="1146" y="21"/>
                  <a:pt x="1146" y="48"/>
                </a:cubicBezTo>
                <a:cubicBezTo>
                  <a:pt x="1146" y="143"/>
                  <a:pt x="1146" y="143"/>
                  <a:pt x="1146" y="143"/>
                </a:cubicBezTo>
                <a:cubicBezTo>
                  <a:pt x="1146" y="170"/>
                  <a:pt x="1167" y="191"/>
                  <a:pt x="1194" y="191"/>
                </a:cubicBezTo>
                <a:close/>
                <a:moveTo>
                  <a:pt x="1911" y="1290"/>
                </a:moveTo>
                <a:cubicBezTo>
                  <a:pt x="1884" y="1290"/>
                  <a:pt x="1863" y="1312"/>
                  <a:pt x="1863" y="1338"/>
                </a:cubicBezTo>
                <a:cubicBezTo>
                  <a:pt x="1863" y="1364"/>
                  <a:pt x="1884" y="1386"/>
                  <a:pt x="1911" y="1386"/>
                </a:cubicBezTo>
                <a:cubicBezTo>
                  <a:pt x="1937" y="1386"/>
                  <a:pt x="1958" y="1364"/>
                  <a:pt x="1958" y="1338"/>
                </a:cubicBezTo>
                <a:cubicBezTo>
                  <a:pt x="1958" y="1312"/>
                  <a:pt x="1937" y="1290"/>
                  <a:pt x="1911" y="1290"/>
                </a:cubicBezTo>
                <a:close/>
                <a:moveTo>
                  <a:pt x="1194" y="621"/>
                </a:moveTo>
                <a:cubicBezTo>
                  <a:pt x="1167" y="621"/>
                  <a:pt x="1146" y="642"/>
                  <a:pt x="1146" y="669"/>
                </a:cubicBezTo>
                <a:cubicBezTo>
                  <a:pt x="1146" y="695"/>
                  <a:pt x="1167" y="717"/>
                  <a:pt x="1194" y="717"/>
                </a:cubicBezTo>
                <a:cubicBezTo>
                  <a:pt x="1194" y="717"/>
                  <a:pt x="1195" y="717"/>
                  <a:pt x="1195" y="717"/>
                </a:cubicBezTo>
                <a:cubicBezTo>
                  <a:pt x="1515" y="717"/>
                  <a:pt x="1782" y="942"/>
                  <a:pt x="1848" y="1243"/>
                </a:cubicBezTo>
                <a:cubicBezTo>
                  <a:pt x="1945" y="1243"/>
                  <a:pt x="1945" y="1243"/>
                  <a:pt x="1945" y="1243"/>
                </a:cubicBezTo>
                <a:cubicBezTo>
                  <a:pt x="1878" y="889"/>
                  <a:pt x="1567" y="621"/>
                  <a:pt x="1194" y="621"/>
                </a:cubicBezTo>
                <a:close/>
                <a:moveTo>
                  <a:pt x="1481" y="2628"/>
                </a:moveTo>
                <a:cubicBezTo>
                  <a:pt x="907" y="2628"/>
                  <a:pt x="907" y="2628"/>
                  <a:pt x="907" y="2628"/>
                </a:cubicBezTo>
                <a:cubicBezTo>
                  <a:pt x="881" y="2628"/>
                  <a:pt x="859" y="2649"/>
                  <a:pt x="859" y="2676"/>
                </a:cubicBezTo>
                <a:cubicBezTo>
                  <a:pt x="859" y="2702"/>
                  <a:pt x="881" y="2724"/>
                  <a:pt x="907" y="2724"/>
                </a:cubicBezTo>
                <a:cubicBezTo>
                  <a:pt x="1481" y="2724"/>
                  <a:pt x="1481" y="2724"/>
                  <a:pt x="1481" y="2724"/>
                </a:cubicBezTo>
                <a:cubicBezTo>
                  <a:pt x="1507" y="2724"/>
                  <a:pt x="1528" y="2702"/>
                  <a:pt x="1528" y="2676"/>
                </a:cubicBezTo>
                <a:cubicBezTo>
                  <a:pt x="1528" y="2650"/>
                  <a:pt x="1507" y="2628"/>
                  <a:pt x="1481" y="2628"/>
                </a:cubicBezTo>
                <a:close/>
                <a:moveTo>
                  <a:pt x="2374" y="682"/>
                </a:moveTo>
                <a:cubicBezTo>
                  <a:pt x="2361" y="659"/>
                  <a:pt x="2332" y="651"/>
                  <a:pt x="2309" y="664"/>
                </a:cubicBezTo>
                <a:cubicBezTo>
                  <a:pt x="2226" y="712"/>
                  <a:pt x="2226" y="712"/>
                  <a:pt x="2226" y="712"/>
                </a:cubicBezTo>
                <a:cubicBezTo>
                  <a:pt x="2203" y="725"/>
                  <a:pt x="2196" y="754"/>
                  <a:pt x="2209" y="777"/>
                </a:cubicBezTo>
                <a:cubicBezTo>
                  <a:pt x="2222" y="800"/>
                  <a:pt x="2251" y="808"/>
                  <a:pt x="2274" y="795"/>
                </a:cubicBezTo>
                <a:cubicBezTo>
                  <a:pt x="2357" y="747"/>
                  <a:pt x="2357" y="747"/>
                  <a:pt x="2357" y="747"/>
                </a:cubicBezTo>
                <a:cubicBezTo>
                  <a:pt x="2380" y="734"/>
                  <a:pt x="2388" y="705"/>
                  <a:pt x="2374" y="682"/>
                </a:cubicBezTo>
                <a:close/>
                <a:moveTo>
                  <a:pt x="1845" y="331"/>
                </a:moveTo>
                <a:cubicBezTo>
                  <a:pt x="1893" y="248"/>
                  <a:pt x="1893" y="248"/>
                  <a:pt x="1893" y="248"/>
                </a:cubicBezTo>
                <a:cubicBezTo>
                  <a:pt x="1906" y="225"/>
                  <a:pt x="1898" y="196"/>
                  <a:pt x="1875" y="183"/>
                </a:cubicBezTo>
                <a:cubicBezTo>
                  <a:pt x="1853" y="170"/>
                  <a:pt x="1823" y="177"/>
                  <a:pt x="1810" y="200"/>
                </a:cubicBezTo>
                <a:cubicBezTo>
                  <a:pt x="1762" y="283"/>
                  <a:pt x="1762" y="283"/>
                  <a:pt x="1762" y="283"/>
                </a:cubicBezTo>
                <a:cubicBezTo>
                  <a:pt x="1749" y="306"/>
                  <a:pt x="1757" y="335"/>
                  <a:pt x="1780" y="348"/>
                </a:cubicBezTo>
                <a:cubicBezTo>
                  <a:pt x="1803" y="361"/>
                  <a:pt x="1832" y="353"/>
                  <a:pt x="1845" y="331"/>
                </a:cubicBezTo>
                <a:close/>
                <a:moveTo>
                  <a:pt x="1385" y="2772"/>
                </a:moveTo>
                <a:cubicBezTo>
                  <a:pt x="1003" y="2772"/>
                  <a:pt x="1003" y="2772"/>
                  <a:pt x="1003" y="2772"/>
                </a:cubicBezTo>
                <a:cubicBezTo>
                  <a:pt x="976" y="2772"/>
                  <a:pt x="955" y="2793"/>
                  <a:pt x="955" y="2819"/>
                </a:cubicBezTo>
                <a:cubicBezTo>
                  <a:pt x="955" y="2846"/>
                  <a:pt x="976" y="2867"/>
                  <a:pt x="1003" y="2867"/>
                </a:cubicBezTo>
                <a:cubicBezTo>
                  <a:pt x="1385" y="2867"/>
                  <a:pt x="1385" y="2867"/>
                  <a:pt x="1385" y="2867"/>
                </a:cubicBezTo>
                <a:cubicBezTo>
                  <a:pt x="1412" y="2867"/>
                  <a:pt x="1433" y="2846"/>
                  <a:pt x="1433" y="2819"/>
                </a:cubicBezTo>
                <a:cubicBezTo>
                  <a:pt x="1433" y="2793"/>
                  <a:pt x="1411" y="2772"/>
                  <a:pt x="1385" y="2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55" y="167837"/>
            <a:ext cx="1958181" cy="1958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主要工作进展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3" name="Freeform 5"/>
          <p:cNvSpPr/>
          <p:nvPr/>
        </p:nvSpPr>
        <p:spPr bwMode="auto">
          <a:xfrm>
            <a:off x="4610101" y="2623655"/>
            <a:ext cx="1641502" cy="1472748"/>
          </a:xfrm>
          <a:custGeom>
            <a:avLst/>
            <a:gdLst>
              <a:gd name="T0" fmla="*/ 102 w 1498"/>
              <a:gd name="T1" fmla="*/ 1272 h 1344"/>
              <a:gd name="T2" fmla="*/ 130 w 1498"/>
              <a:gd name="T3" fmla="*/ 1220 h 1344"/>
              <a:gd name="T4" fmla="*/ 182 w 1498"/>
              <a:gd name="T5" fmla="*/ 1192 h 1344"/>
              <a:gd name="T6" fmla="*/ 224 w 1498"/>
              <a:gd name="T7" fmla="*/ 1192 h 1344"/>
              <a:gd name="T8" fmla="*/ 274 w 1498"/>
              <a:gd name="T9" fmla="*/ 1220 h 1344"/>
              <a:gd name="T10" fmla="*/ 302 w 1498"/>
              <a:gd name="T11" fmla="*/ 1272 h 1344"/>
              <a:gd name="T12" fmla="*/ 304 w 1498"/>
              <a:gd name="T13" fmla="*/ 1306 h 1344"/>
              <a:gd name="T14" fmla="*/ 290 w 1498"/>
              <a:gd name="T15" fmla="*/ 1344 h 1344"/>
              <a:gd name="T16" fmla="*/ 410 w 1498"/>
              <a:gd name="T17" fmla="*/ 1296 h 1344"/>
              <a:gd name="T18" fmla="*/ 428 w 1498"/>
              <a:gd name="T19" fmla="*/ 1156 h 1344"/>
              <a:gd name="T20" fmla="*/ 468 w 1498"/>
              <a:gd name="T21" fmla="*/ 1024 h 1344"/>
              <a:gd name="T22" fmla="*/ 524 w 1498"/>
              <a:gd name="T23" fmla="*/ 900 h 1344"/>
              <a:gd name="T24" fmla="*/ 598 w 1498"/>
              <a:gd name="T25" fmla="*/ 786 h 1344"/>
              <a:gd name="T26" fmla="*/ 686 w 1498"/>
              <a:gd name="T27" fmla="*/ 686 h 1344"/>
              <a:gd name="T28" fmla="*/ 786 w 1498"/>
              <a:gd name="T29" fmla="*/ 598 h 1344"/>
              <a:gd name="T30" fmla="*/ 900 w 1498"/>
              <a:gd name="T31" fmla="*/ 524 h 1344"/>
              <a:gd name="T32" fmla="*/ 1024 w 1498"/>
              <a:gd name="T33" fmla="*/ 468 h 1344"/>
              <a:gd name="T34" fmla="*/ 1156 w 1498"/>
              <a:gd name="T35" fmla="*/ 428 h 1344"/>
              <a:gd name="T36" fmla="*/ 1296 w 1498"/>
              <a:gd name="T37" fmla="*/ 410 h 1344"/>
              <a:gd name="T38" fmla="*/ 1344 w 1498"/>
              <a:gd name="T39" fmla="*/ 266 h 1344"/>
              <a:gd name="T40" fmla="*/ 1352 w 1498"/>
              <a:gd name="T41" fmla="*/ 256 h 1344"/>
              <a:gd name="T42" fmla="*/ 1364 w 1498"/>
              <a:gd name="T43" fmla="*/ 258 h 1344"/>
              <a:gd name="T44" fmla="*/ 1404 w 1498"/>
              <a:gd name="T45" fmla="*/ 280 h 1344"/>
              <a:gd name="T46" fmla="*/ 1436 w 1498"/>
              <a:gd name="T47" fmla="*/ 280 h 1344"/>
              <a:gd name="T48" fmla="*/ 1476 w 1498"/>
              <a:gd name="T49" fmla="*/ 258 h 1344"/>
              <a:gd name="T50" fmla="*/ 1496 w 1498"/>
              <a:gd name="T51" fmla="*/ 218 h 1344"/>
              <a:gd name="T52" fmla="*/ 1496 w 1498"/>
              <a:gd name="T53" fmla="*/ 188 h 1344"/>
              <a:gd name="T54" fmla="*/ 1476 w 1498"/>
              <a:gd name="T55" fmla="*/ 148 h 1344"/>
              <a:gd name="T56" fmla="*/ 1436 w 1498"/>
              <a:gd name="T57" fmla="*/ 126 h 1344"/>
              <a:gd name="T58" fmla="*/ 1404 w 1498"/>
              <a:gd name="T59" fmla="*/ 126 h 1344"/>
              <a:gd name="T60" fmla="*/ 1364 w 1498"/>
              <a:gd name="T61" fmla="*/ 148 h 1344"/>
              <a:gd name="T62" fmla="*/ 1352 w 1498"/>
              <a:gd name="T63" fmla="*/ 152 h 1344"/>
              <a:gd name="T64" fmla="*/ 1344 w 1498"/>
              <a:gd name="T65" fmla="*/ 140 h 1344"/>
              <a:gd name="T66" fmla="*/ 1274 w 1498"/>
              <a:gd name="T67" fmla="*/ 2 h 1344"/>
              <a:gd name="T68" fmla="*/ 1074 w 1498"/>
              <a:gd name="T69" fmla="*/ 28 h 1344"/>
              <a:gd name="T70" fmla="*/ 884 w 1498"/>
              <a:gd name="T71" fmla="*/ 84 h 1344"/>
              <a:gd name="T72" fmla="*/ 706 w 1498"/>
              <a:gd name="T73" fmla="*/ 166 h 1344"/>
              <a:gd name="T74" fmla="*/ 542 w 1498"/>
              <a:gd name="T75" fmla="*/ 270 h 1344"/>
              <a:gd name="T76" fmla="*/ 396 w 1498"/>
              <a:gd name="T77" fmla="*/ 396 h 1344"/>
              <a:gd name="T78" fmla="*/ 270 w 1498"/>
              <a:gd name="T79" fmla="*/ 542 h 1344"/>
              <a:gd name="T80" fmla="*/ 166 w 1498"/>
              <a:gd name="T81" fmla="*/ 706 h 1344"/>
              <a:gd name="T82" fmla="*/ 84 w 1498"/>
              <a:gd name="T83" fmla="*/ 884 h 1344"/>
              <a:gd name="T84" fmla="*/ 30 w 1498"/>
              <a:gd name="T85" fmla="*/ 1074 h 1344"/>
              <a:gd name="T86" fmla="*/ 2 w 1498"/>
              <a:gd name="T87" fmla="*/ 1276 h 1344"/>
              <a:gd name="T88" fmla="*/ 116 w 1498"/>
              <a:gd name="T89" fmla="*/ 1344 h 1344"/>
              <a:gd name="T90" fmla="*/ 102 w 1498"/>
              <a:gd name="T91" fmla="*/ 1306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98" h="1344">
                <a:moveTo>
                  <a:pt x="100" y="1292"/>
                </a:moveTo>
                <a:lnTo>
                  <a:pt x="100" y="1292"/>
                </a:lnTo>
                <a:lnTo>
                  <a:pt x="102" y="1272"/>
                </a:lnTo>
                <a:lnTo>
                  <a:pt x="108" y="1252"/>
                </a:lnTo>
                <a:lnTo>
                  <a:pt x="118" y="1234"/>
                </a:lnTo>
                <a:lnTo>
                  <a:pt x="130" y="1220"/>
                </a:lnTo>
                <a:lnTo>
                  <a:pt x="146" y="1208"/>
                </a:lnTo>
                <a:lnTo>
                  <a:pt x="164" y="1198"/>
                </a:lnTo>
                <a:lnTo>
                  <a:pt x="182" y="1192"/>
                </a:lnTo>
                <a:lnTo>
                  <a:pt x="202" y="1190"/>
                </a:lnTo>
                <a:lnTo>
                  <a:pt x="202" y="1190"/>
                </a:lnTo>
                <a:lnTo>
                  <a:pt x="224" y="1192"/>
                </a:lnTo>
                <a:lnTo>
                  <a:pt x="242" y="1198"/>
                </a:lnTo>
                <a:lnTo>
                  <a:pt x="260" y="1208"/>
                </a:lnTo>
                <a:lnTo>
                  <a:pt x="274" y="1220"/>
                </a:lnTo>
                <a:lnTo>
                  <a:pt x="288" y="1234"/>
                </a:lnTo>
                <a:lnTo>
                  <a:pt x="296" y="1252"/>
                </a:lnTo>
                <a:lnTo>
                  <a:pt x="302" y="1272"/>
                </a:lnTo>
                <a:lnTo>
                  <a:pt x="304" y="1292"/>
                </a:lnTo>
                <a:lnTo>
                  <a:pt x="304" y="1292"/>
                </a:lnTo>
                <a:lnTo>
                  <a:pt x="304" y="1306"/>
                </a:lnTo>
                <a:lnTo>
                  <a:pt x="302" y="1320"/>
                </a:lnTo>
                <a:lnTo>
                  <a:pt x="296" y="1332"/>
                </a:lnTo>
                <a:lnTo>
                  <a:pt x="290" y="1344"/>
                </a:lnTo>
                <a:lnTo>
                  <a:pt x="408" y="1344"/>
                </a:lnTo>
                <a:lnTo>
                  <a:pt x="408" y="1344"/>
                </a:lnTo>
                <a:lnTo>
                  <a:pt x="410" y="1296"/>
                </a:lnTo>
                <a:lnTo>
                  <a:pt x="414" y="1248"/>
                </a:lnTo>
                <a:lnTo>
                  <a:pt x="420" y="1202"/>
                </a:lnTo>
                <a:lnTo>
                  <a:pt x="428" y="1156"/>
                </a:lnTo>
                <a:lnTo>
                  <a:pt x="440" y="1112"/>
                </a:lnTo>
                <a:lnTo>
                  <a:pt x="452" y="1068"/>
                </a:lnTo>
                <a:lnTo>
                  <a:pt x="468" y="1024"/>
                </a:lnTo>
                <a:lnTo>
                  <a:pt x="484" y="982"/>
                </a:lnTo>
                <a:lnTo>
                  <a:pt x="504" y="940"/>
                </a:lnTo>
                <a:lnTo>
                  <a:pt x="524" y="900"/>
                </a:lnTo>
                <a:lnTo>
                  <a:pt x="546" y="862"/>
                </a:lnTo>
                <a:lnTo>
                  <a:pt x="572" y="824"/>
                </a:lnTo>
                <a:lnTo>
                  <a:pt x="598" y="786"/>
                </a:lnTo>
                <a:lnTo>
                  <a:pt x="624" y="752"/>
                </a:lnTo>
                <a:lnTo>
                  <a:pt x="654" y="718"/>
                </a:lnTo>
                <a:lnTo>
                  <a:pt x="686" y="686"/>
                </a:lnTo>
                <a:lnTo>
                  <a:pt x="718" y="654"/>
                </a:lnTo>
                <a:lnTo>
                  <a:pt x="752" y="624"/>
                </a:lnTo>
                <a:lnTo>
                  <a:pt x="786" y="598"/>
                </a:lnTo>
                <a:lnTo>
                  <a:pt x="824" y="570"/>
                </a:lnTo>
                <a:lnTo>
                  <a:pt x="862" y="546"/>
                </a:lnTo>
                <a:lnTo>
                  <a:pt x="900" y="524"/>
                </a:lnTo>
                <a:lnTo>
                  <a:pt x="940" y="504"/>
                </a:lnTo>
                <a:lnTo>
                  <a:pt x="982" y="484"/>
                </a:lnTo>
                <a:lnTo>
                  <a:pt x="1024" y="468"/>
                </a:lnTo>
                <a:lnTo>
                  <a:pt x="1066" y="452"/>
                </a:lnTo>
                <a:lnTo>
                  <a:pt x="1112" y="440"/>
                </a:lnTo>
                <a:lnTo>
                  <a:pt x="1156" y="428"/>
                </a:lnTo>
                <a:lnTo>
                  <a:pt x="1202" y="420"/>
                </a:lnTo>
                <a:lnTo>
                  <a:pt x="1248" y="414"/>
                </a:lnTo>
                <a:lnTo>
                  <a:pt x="1296" y="410"/>
                </a:lnTo>
                <a:lnTo>
                  <a:pt x="1344" y="408"/>
                </a:lnTo>
                <a:lnTo>
                  <a:pt x="1344" y="266"/>
                </a:lnTo>
                <a:lnTo>
                  <a:pt x="1344" y="266"/>
                </a:lnTo>
                <a:lnTo>
                  <a:pt x="1346" y="260"/>
                </a:lnTo>
                <a:lnTo>
                  <a:pt x="1352" y="256"/>
                </a:lnTo>
                <a:lnTo>
                  <a:pt x="1352" y="256"/>
                </a:lnTo>
                <a:lnTo>
                  <a:pt x="1358" y="254"/>
                </a:lnTo>
                <a:lnTo>
                  <a:pt x="1364" y="258"/>
                </a:lnTo>
                <a:lnTo>
                  <a:pt x="1364" y="258"/>
                </a:lnTo>
                <a:lnTo>
                  <a:pt x="1376" y="268"/>
                </a:lnTo>
                <a:lnTo>
                  <a:pt x="1390" y="276"/>
                </a:lnTo>
                <a:lnTo>
                  <a:pt x="1404" y="280"/>
                </a:lnTo>
                <a:lnTo>
                  <a:pt x="1420" y="282"/>
                </a:lnTo>
                <a:lnTo>
                  <a:pt x="1420" y="282"/>
                </a:lnTo>
                <a:lnTo>
                  <a:pt x="1436" y="280"/>
                </a:lnTo>
                <a:lnTo>
                  <a:pt x="1450" y="276"/>
                </a:lnTo>
                <a:lnTo>
                  <a:pt x="1464" y="268"/>
                </a:lnTo>
                <a:lnTo>
                  <a:pt x="1476" y="258"/>
                </a:lnTo>
                <a:lnTo>
                  <a:pt x="1484" y="246"/>
                </a:lnTo>
                <a:lnTo>
                  <a:pt x="1492" y="234"/>
                </a:lnTo>
                <a:lnTo>
                  <a:pt x="1496" y="218"/>
                </a:lnTo>
                <a:lnTo>
                  <a:pt x="1498" y="204"/>
                </a:lnTo>
                <a:lnTo>
                  <a:pt x="1498" y="204"/>
                </a:lnTo>
                <a:lnTo>
                  <a:pt x="1496" y="188"/>
                </a:lnTo>
                <a:lnTo>
                  <a:pt x="1492" y="172"/>
                </a:lnTo>
                <a:lnTo>
                  <a:pt x="1484" y="160"/>
                </a:lnTo>
                <a:lnTo>
                  <a:pt x="1476" y="148"/>
                </a:lnTo>
                <a:lnTo>
                  <a:pt x="1464" y="138"/>
                </a:lnTo>
                <a:lnTo>
                  <a:pt x="1450" y="132"/>
                </a:lnTo>
                <a:lnTo>
                  <a:pt x="1436" y="126"/>
                </a:lnTo>
                <a:lnTo>
                  <a:pt x="1420" y="126"/>
                </a:lnTo>
                <a:lnTo>
                  <a:pt x="1420" y="126"/>
                </a:lnTo>
                <a:lnTo>
                  <a:pt x="1404" y="126"/>
                </a:lnTo>
                <a:lnTo>
                  <a:pt x="1390" y="132"/>
                </a:lnTo>
                <a:lnTo>
                  <a:pt x="1376" y="138"/>
                </a:lnTo>
                <a:lnTo>
                  <a:pt x="1364" y="148"/>
                </a:lnTo>
                <a:lnTo>
                  <a:pt x="1364" y="148"/>
                </a:lnTo>
                <a:lnTo>
                  <a:pt x="1358" y="152"/>
                </a:lnTo>
                <a:lnTo>
                  <a:pt x="1352" y="152"/>
                </a:lnTo>
                <a:lnTo>
                  <a:pt x="1352" y="152"/>
                </a:lnTo>
                <a:lnTo>
                  <a:pt x="1346" y="146"/>
                </a:lnTo>
                <a:lnTo>
                  <a:pt x="1344" y="140"/>
                </a:lnTo>
                <a:lnTo>
                  <a:pt x="1344" y="0"/>
                </a:lnTo>
                <a:lnTo>
                  <a:pt x="1344" y="0"/>
                </a:lnTo>
                <a:lnTo>
                  <a:pt x="1274" y="2"/>
                </a:lnTo>
                <a:lnTo>
                  <a:pt x="1206" y="8"/>
                </a:lnTo>
                <a:lnTo>
                  <a:pt x="1140" y="16"/>
                </a:lnTo>
                <a:lnTo>
                  <a:pt x="1074" y="28"/>
                </a:lnTo>
                <a:lnTo>
                  <a:pt x="1010" y="44"/>
                </a:lnTo>
                <a:lnTo>
                  <a:pt x="946" y="62"/>
                </a:lnTo>
                <a:lnTo>
                  <a:pt x="884" y="84"/>
                </a:lnTo>
                <a:lnTo>
                  <a:pt x="822" y="108"/>
                </a:lnTo>
                <a:lnTo>
                  <a:pt x="764" y="136"/>
                </a:lnTo>
                <a:lnTo>
                  <a:pt x="706" y="166"/>
                </a:lnTo>
                <a:lnTo>
                  <a:pt x="650" y="198"/>
                </a:lnTo>
                <a:lnTo>
                  <a:pt x="596" y="232"/>
                </a:lnTo>
                <a:lnTo>
                  <a:pt x="542" y="270"/>
                </a:lnTo>
                <a:lnTo>
                  <a:pt x="492" y="310"/>
                </a:lnTo>
                <a:lnTo>
                  <a:pt x="444" y="352"/>
                </a:lnTo>
                <a:lnTo>
                  <a:pt x="396" y="396"/>
                </a:lnTo>
                <a:lnTo>
                  <a:pt x="352" y="444"/>
                </a:lnTo>
                <a:lnTo>
                  <a:pt x="310" y="492"/>
                </a:lnTo>
                <a:lnTo>
                  <a:pt x="270" y="542"/>
                </a:lnTo>
                <a:lnTo>
                  <a:pt x="232" y="596"/>
                </a:lnTo>
                <a:lnTo>
                  <a:pt x="198" y="650"/>
                </a:lnTo>
                <a:lnTo>
                  <a:pt x="166" y="706"/>
                </a:lnTo>
                <a:lnTo>
                  <a:pt x="136" y="764"/>
                </a:lnTo>
                <a:lnTo>
                  <a:pt x="108" y="822"/>
                </a:lnTo>
                <a:lnTo>
                  <a:pt x="84" y="884"/>
                </a:lnTo>
                <a:lnTo>
                  <a:pt x="62" y="946"/>
                </a:lnTo>
                <a:lnTo>
                  <a:pt x="44" y="1010"/>
                </a:lnTo>
                <a:lnTo>
                  <a:pt x="30" y="1074"/>
                </a:lnTo>
                <a:lnTo>
                  <a:pt x="18" y="1140"/>
                </a:lnTo>
                <a:lnTo>
                  <a:pt x="8" y="1208"/>
                </a:lnTo>
                <a:lnTo>
                  <a:pt x="2" y="1276"/>
                </a:lnTo>
                <a:lnTo>
                  <a:pt x="0" y="1344"/>
                </a:lnTo>
                <a:lnTo>
                  <a:pt x="116" y="1344"/>
                </a:lnTo>
                <a:lnTo>
                  <a:pt x="116" y="1344"/>
                </a:lnTo>
                <a:lnTo>
                  <a:pt x="110" y="1332"/>
                </a:lnTo>
                <a:lnTo>
                  <a:pt x="104" y="1320"/>
                </a:lnTo>
                <a:lnTo>
                  <a:pt x="102" y="1306"/>
                </a:lnTo>
                <a:lnTo>
                  <a:pt x="100" y="1292"/>
                </a:lnTo>
                <a:lnTo>
                  <a:pt x="100" y="12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latin typeface="微软雅黑 Light" panose="020B0502040204020203" charset="-122"/>
            </a:endParaRPr>
          </a:p>
        </p:txBody>
      </p:sp>
      <p:sp>
        <p:nvSpPr>
          <p:cNvPr id="4" name="Freeform 7"/>
          <p:cNvSpPr/>
          <p:nvPr/>
        </p:nvSpPr>
        <p:spPr bwMode="auto">
          <a:xfrm>
            <a:off x="6109150" y="2623655"/>
            <a:ext cx="1472749" cy="1641500"/>
          </a:xfrm>
          <a:custGeom>
            <a:avLst/>
            <a:gdLst>
              <a:gd name="T0" fmla="*/ 72 w 1344"/>
              <a:gd name="T1" fmla="*/ 104 h 1498"/>
              <a:gd name="T2" fmla="*/ 124 w 1344"/>
              <a:gd name="T3" fmla="*/ 132 h 1498"/>
              <a:gd name="T4" fmla="*/ 152 w 1344"/>
              <a:gd name="T5" fmla="*/ 182 h 1498"/>
              <a:gd name="T6" fmla="*/ 152 w 1344"/>
              <a:gd name="T7" fmla="*/ 224 h 1498"/>
              <a:gd name="T8" fmla="*/ 124 w 1344"/>
              <a:gd name="T9" fmla="*/ 276 h 1498"/>
              <a:gd name="T10" fmla="*/ 72 w 1344"/>
              <a:gd name="T11" fmla="*/ 304 h 1498"/>
              <a:gd name="T12" fmla="*/ 38 w 1344"/>
              <a:gd name="T13" fmla="*/ 304 h 1498"/>
              <a:gd name="T14" fmla="*/ 0 w 1344"/>
              <a:gd name="T15" fmla="*/ 290 h 1498"/>
              <a:gd name="T16" fmla="*/ 48 w 1344"/>
              <a:gd name="T17" fmla="*/ 410 h 1498"/>
              <a:gd name="T18" fmla="*/ 188 w 1344"/>
              <a:gd name="T19" fmla="*/ 428 h 1498"/>
              <a:gd name="T20" fmla="*/ 320 w 1344"/>
              <a:gd name="T21" fmla="*/ 468 h 1498"/>
              <a:gd name="T22" fmla="*/ 444 w 1344"/>
              <a:gd name="T23" fmla="*/ 524 h 1498"/>
              <a:gd name="T24" fmla="*/ 556 w 1344"/>
              <a:gd name="T25" fmla="*/ 598 h 1498"/>
              <a:gd name="T26" fmla="*/ 658 w 1344"/>
              <a:gd name="T27" fmla="*/ 686 h 1498"/>
              <a:gd name="T28" fmla="*/ 746 w 1344"/>
              <a:gd name="T29" fmla="*/ 786 h 1498"/>
              <a:gd name="T30" fmla="*/ 820 w 1344"/>
              <a:gd name="T31" fmla="*/ 900 h 1498"/>
              <a:gd name="T32" fmla="*/ 876 w 1344"/>
              <a:gd name="T33" fmla="*/ 1024 h 1498"/>
              <a:gd name="T34" fmla="*/ 914 w 1344"/>
              <a:gd name="T35" fmla="*/ 1156 h 1498"/>
              <a:gd name="T36" fmla="*/ 934 w 1344"/>
              <a:gd name="T37" fmla="*/ 1296 h 1498"/>
              <a:gd name="T38" fmla="*/ 1078 w 1344"/>
              <a:gd name="T39" fmla="*/ 1344 h 1498"/>
              <a:gd name="T40" fmla="*/ 1088 w 1344"/>
              <a:gd name="T41" fmla="*/ 1352 h 1498"/>
              <a:gd name="T42" fmla="*/ 1086 w 1344"/>
              <a:gd name="T43" fmla="*/ 1364 h 1498"/>
              <a:gd name="T44" fmla="*/ 1064 w 1344"/>
              <a:gd name="T45" fmla="*/ 1404 h 1498"/>
              <a:gd name="T46" fmla="*/ 1064 w 1344"/>
              <a:gd name="T47" fmla="*/ 1436 h 1498"/>
              <a:gd name="T48" fmla="*/ 1086 w 1344"/>
              <a:gd name="T49" fmla="*/ 1476 h 1498"/>
              <a:gd name="T50" fmla="*/ 1124 w 1344"/>
              <a:gd name="T51" fmla="*/ 1496 h 1498"/>
              <a:gd name="T52" fmla="*/ 1156 w 1344"/>
              <a:gd name="T53" fmla="*/ 1496 h 1498"/>
              <a:gd name="T54" fmla="*/ 1196 w 1344"/>
              <a:gd name="T55" fmla="*/ 1476 h 1498"/>
              <a:gd name="T56" fmla="*/ 1218 w 1344"/>
              <a:gd name="T57" fmla="*/ 1436 h 1498"/>
              <a:gd name="T58" fmla="*/ 1218 w 1344"/>
              <a:gd name="T59" fmla="*/ 1404 h 1498"/>
              <a:gd name="T60" fmla="*/ 1196 w 1344"/>
              <a:gd name="T61" fmla="*/ 1364 h 1498"/>
              <a:gd name="T62" fmla="*/ 1192 w 1344"/>
              <a:gd name="T63" fmla="*/ 1352 h 1498"/>
              <a:gd name="T64" fmla="*/ 1204 w 1344"/>
              <a:gd name="T65" fmla="*/ 1344 h 1498"/>
              <a:gd name="T66" fmla="*/ 1342 w 1344"/>
              <a:gd name="T67" fmla="*/ 1276 h 1498"/>
              <a:gd name="T68" fmla="*/ 1314 w 1344"/>
              <a:gd name="T69" fmla="*/ 1074 h 1498"/>
              <a:gd name="T70" fmla="*/ 1260 w 1344"/>
              <a:gd name="T71" fmla="*/ 884 h 1498"/>
              <a:gd name="T72" fmla="*/ 1178 w 1344"/>
              <a:gd name="T73" fmla="*/ 706 h 1498"/>
              <a:gd name="T74" fmla="*/ 1074 w 1344"/>
              <a:gd name="T75" fmla="*/ 542 h 1498"/>
              <a:gd name="T76" fmla="*/ 946 w 1344"/>
              <a:gd name="T77" fmla="*/ 396 h 1498"/>
              <a:gd name="T78" fmla="*/ 800 w 1344"/>
              <a:gd name="T79" fmla="*/ 270 h 1498"/>
              <a:gd name="T80" fmla="*/ 638 w 1344"/>
              <a:gd name="T81" fmla="*/ 166 h 1498"/>
              <a:gd name="T82" fmla="*/ 460 w 1344"/>
              <a:gd name="T83" fmla="*/ 84 h 1498"/>
              <a:gd name="T84" fmla="*/ 270 w 1344"/>
              <a:gd name="T85" fmla="*/ 28 h 1498"/>
              <a:gd name="T86" fmla="*/ 68 w 1344"/>
              <a:gd name="T87" fmla="*/ 2 h 1498"/>
              <a:gd name="T88" fmla="*/ 0 w 1344"/>
              <a:gd name="T89" fmla="*/ 116 h 1498"/>
              <a:gd name="T90" fmla="*/ 38 w 1344"/>
              <a:gd name="T91" fmla="*/ 102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44" h="1498">
                <a:moveTo>
                  <a:pt x="52" y="102"/>
                </a:moveTo>
                <a:lnTo>
                  <a:pt x="52" y="102"/>
                </a:lnTo>
                <a:lnTo>
                  <a:pt x="72" y="104"/>
                </a:lnTo>
                <a:lnTo>
                  <a:pt x="92" y="110"/>
                </a:lnTo>
                <a:lnTo>
                  <a:pt x="108" y="118"/>
                </a:lnTo>
                <a:lnTo>
                  <a:pt x="124" y="132"/>
                </a:lnTo>
                <a:lnTo>
                  <a:pt x="136" y="146"/>
                </a:lnTo>
                <a:lnTo>
                  <a:pt x="146" y="164"/>
                </a:lnTo>
                <a:lnTo>
                  <a:pt x="152" y="182"/>
                </a:lnTo>
                <a:lnTo>
                  <a:pt x="154" y="204"/>
                </a:lnTo>
                <a:lnTo>
                  <a:pt x="154" y="204"/>
                </a:lnTo>
                <a:lnTo>
                  <a:pt x="152" y="224"/>
                </a:lnTo>
                <a:lnTo>
                  <a:pt x="146" y="242"/>
                </a:lnTo>
                <a:lnTo>
                  <a:pt x="136" y="260"/>
                </a:lnTo>
                <a:lnTo>
                  <a:pt x="124" y="276"/>
                </a:lnTo>
                <a:lnTo>
                  <a:pt x="108" y="288"/>
                </a:lnTo>
                <a:lnTo>
                  <a:pt x="92" y="298"/>
                </a:lnTo>
                <a:lnTo>
                  <a:pt x="72" y="304"/>
                </a:lnTo>
                <a:lnTo>
                  <a:pt x="52" y="306"/>
                </a:lnTo>
                <a:lnTo>
                  <a:pt x="52" y="306"/>
                </a:lnTo>
                <a:lnTo>
                  <a:pt x="38" y="304"/>
                </a:lnTo>
                <a:lnTo>
                  <a:pt x="24" y="302"/>
                </a:lnTo>
                <a:lnTo>
                  <a:pt x="12" y="298"/>
                </a:lnTo>
                <a:lnTo>
                  <a:pt x="0" y="290"/>
                </a:lnTo>
                <a:lnTo>
                  <a:pt x="0" y="408"/>
                </a:lnTo>
                <a:lnTo>
                  <a:pt x="0" y="408"/>
                </a:lnTo>
                <a:lnTo>
                  <a:pt x="48" y="410"/>
                </a:lnTo>
                <a:lnTo>
                  <a:pt x="94" y="414"/>
                </a:lnTo>
                <a:lnTo>
                  <a:pt x="142" y="420"/>
                </a:lnTo>
                <a:lnTo>
                  <a:pt x="188" y="428"/>
                </a:lnTo>
                <a:lnTo>
                  <a:pt x="232" y="440"/>
                </a:lnTo>
                <a:lnTo>
                  <a:pt x="276" y="452"/>
                </a:lnTo>
                <a:lnTo>
                  <a:pt x="320" y="468"/>
                </a:lnTo>
                <a:lnTo>
                  <a:pt x="362" y="484"/>
                </a:lnTo>
                <a:lnTo>
                  <a:pt x="404" y="504"/>
                </a:lnTo>
                <a:lnTo>
                  <a:pt x="444" y="524"/>
                </a:lnTo>
                <a:lnTo>
                  <a:pt x="482" y="546"/>
                </a:lnTo>
                <a:lnTo>
                  <a:pt x="520" y="570"/>
                </a:lnTo>
                <a:lnTo>
                  <a:pt x="556" y="598"/>
                </a:lnTo>
                <a:lnTo>
                  <a:pt x="592" y="624"/>
                </a:lnTo>
                <a:lnTo>
                  <a:pt x="626" y="654"/>
                </a:lnTo>
                <a:lnTo>
                  <a:pt x="658" y="686"/>
                </a:lnTo>
                <a:lnTo>
                  <a:pt x="690" y="718"/>
                </a:lnTo>
                <a:lnTo>
                  <a:pt x="718" y="752"/>
                </a:lnTo>
                <a:lnTo>
                  <a:pt x="746" y="786"/>
                </a:lnTo>
                <a:lnTo>
                  <a:pt x="772" y="824"/>
                </a:lnTo>
                <a:lnTo>
                  <a:pt x="796" y="862"/>
                </a:lnTo>
                <a:lnTo>
                  <a:pt x="820" y="900"/>
                </a:lnTo>
                <a:lnTo>
                  <a:pt x="840" y="940"/>
                </a:lnTo>
                <a:lnTo>
                  <a:pt x="860" y="982"/>
                </a:lnTo>
                <a:lnTo>
                  <a:pt x="876" y="1024"/>
                </a:lnTo>
                <a:lnTo>
                  <a:pt x="890" y="1068"/>
                </a:lnTo>
                <a:lnTo>
                  <a:pt x="904" y="1112"/>
                </a:lnTo>
                <a:lnTo>
                  <a:pt x="914" y="1156"/>
                </a:lnTo>
                <a:lnTo>
                  <a:pt x="924" y="1202"/>
                </a:lnTo>
                <a:lnTo>
                  <a:pt x="930" y="1248"/>
                </a:lnTo>
                <a:lnTo>
                  <a:pt x="934" y="1296"/>
                </a:lnTo>
                <a:lnTo>
                  <a:pt x="936" y="1344"/>
                </a:lnTo>
                <a:lnTo>
                  <a:pt x="1078" y="1344"/>
                </a:lnTo>
                <a:lnTo>
                  <a:pt x="1078" y="1344"/>
                </a:lnTo>
                <a:lnTo>
                  <a:pt x="1084" y="1346"/>
                </a:lnTo>
                <a:lnTo>
                  <a:pt x="1088" y="1352"/>
                </a:lnTo>
                <a:lnTo>
                  <a:pt x="1088" y="1352"/>
                </a:lnTo>
                <a:lnTo>
                  <a:pt x="1090" y="1358"/>
                </a:lnTo>
                <a:lnTo>
                  <a:pt x="1086" y="1364"/>
                </a:lnTo>
                <a:lnTo>
                  <a:pt x="1086" y="1364"/>
                </a:lnTo>
                <a:lnTo>
                  <a:pt x="1076" y="1376"/>
                </a:lnTo>
                <a:lnTo>
                  <a:pt x="1068" y="1390"/>
                </a:lnTo>
                <a:lnTo>
                  <a:pt x="1064" y="1404"/>
                </a:lnTo>
                <a:lnTo>
                  <a:pt x="1062" y="1420"/>
                </a:lnTo>
                <a:lnTo>
                  <a:pt x="1062" y="1420"/>
                </a:lnTo>
                <a:lnTo>
                  <a:pt x="1064" y="1436"/>
                </a:lnTo>
                <a:lnTo>
                  <a:pt x="1068" y="1450"/>
                </a:lnTo>
                <a:lnTo>
                  <a:pt x="1076" y="1464"/>
                </a:lnTo>
                <a:lnTo>
                  <a:pt x="1086" y="1476"/>
                </a:lnTo>
                <a:lnTo>
                  <a:pt x="1098" y="1486"/>
                </a:lnTo>
                <a:lnTo>
                  <a:pt x="1110" y="1492"/>
                </a:lnTo>
                <a:lnTo>
                  <a:pt x="1124" y="1496"/>
                </a:lnTo>
                <a:lnTo>
                  <a:pt x="1140" y="1498"/>
                </a:lnTo>
                <a:lnTo>
                  <a:pt x="1140" y="1498"/>
                </a:lnTo>
                <a:lnTo>
                  <a:pt x="1156" y="1496"/>
                </a:lnTo>
                <a:lnTo>
                  <a:pt x="1170" y="1492"/>
                </a:lnTo>
                <a:lnTo>
                  <a:pt x="1184" y="1486"/>
                </a:lnTo>
                <a:lnTo>
                  <a:pt x="1196" y="1476"/>
                </a:lnTo>
                <a:lnTo>
                  <a:pt x="1206" y="1464"/>
                </a:lnTo>
                <a:lnTo>
                  <a:pt x="1212" y="1450"/>
                </a:lnTo>
                <a:lnTo>
                  <a:pt x="1218" y="1436"/>
                </a:lnTo>
                <a:lnTo>
                  <a:pt x="1218" y="1420"/>
                </a:lnTo>
                <a:lnTo>
                  <a:pt x="1218" y="1420"/>
                </a:lnTo>
                <a:lnTo>
                  <a:pt x="1218" y="1404"/>
                </a:lnTo>
                <a:lnTo>
                  <a:pt x="1212" y="1390"/>
                </a:lnTo>
                <a:lnTo>
                  <a:pt x="1206" y="1376"/>
                </a:lnTo>
                <a:lnTo>
                  <a:pt x="1196" y="1364"/>
                </a:lnTo>
                <a:lnTo>
                  <a:pt x="1196" y="1364"/>
                </a:lnTo>
                <a:lnTo>
                  <a:pt x="1192" y="1358"/>
                </a:lnTo>
                <a:lnTo>
                  <a:pt x="1192" y="1352"/>
                </a:lnTo>
                <a:lnTo>
                  <a:pt x="1192" y="1352"/>
                </a:lnTo>
                <a:lnTo>
                  <a:pt x="1196" y="1346"/>
                </a:lnTo>
                <a:lnTo>
                  <a:pt x="1204" y="1344"/>
                </a:lnTo>
                <a:lnTo>
                  <a:pt x="1344" y="1344"/>
                </a:lnTo>
                <a:lnTo>
                  <a:pt x="1344" y="1344"/>
                </a:lnTo>
                <a:lnTo>
                  <a:pt x="1342" y="1276"/>
                </a:lnTo>
                <a:lnTo>
                  <a:pt x="1336" y="1208"/>
                </a:lnTo>
                <a:lnTo>
                  <a:pt x="1326" y="1140"/>
                </a:lnTo>
                <a:lnTo>
                  <a:pt x="1314" y="1074"/>
                </a:lnTo>
                <a:lnTo>
                  <a:pt x="1298" y="1010"/>
                </a:lnTo>
                <a:lnTo>
                  <a:pt x="1280" y="946"/>
                </a:lnTo>
                <a:lnTo>
                  <a:pt x="1260" y="884"/>
                </a:lnTo>
                <a:lnTo>
                  <a:pt x="1234" y="822"/>
                </a:lnTo>
                <a:lnTo>
                  <a:pt x="1208" y="764"/>
                </a:lnTo>
                <a:lnTo>
                  <a:pt x="1178" y="706"/>
                </a:lnTo>
                <a:lnTo>
                  <a:pt x="1146" y="650"/>
                </a:lnTo>
                <a:lnTo>
                  <a:pt x="1110" y="596"/>
                </a:lnTo>
                <a:lnTo>
                  <a:pt x="1074" y="542"/>
                </a:lnTo>
                <a:lnTo>
                  <a:pt x="1034" y="492"/>
                </a:lnTo>
                <a:lnTo>
                  <a:pt x="992" y="444"/>
                </a:lnTo>
                <a:lnTo>
                  <a:pt x="946" y="396"/>
                </a:lnTo>
                <a:lnTo>
                  <a:pt x="900" y="352"/>
                </a:lnTo>
                <a:lnTo>
                  <a:pt x="852" y="310"/>
                </a:lnTo>
                <a:lnTo>
                  <a:pt x="800" y="270"/>
                </a:lnTo>
                <a:lnTo>
                  <a:pt x="748" y="232"/>
                </a:lnTo>
                <a:lnTo>
                  <a:pt x="694" y="198"/>
                </a:lnTo>
                <a:lnTo>
                  <a:pt x="638" y="166"/>
                </a:lnTo>
                <a:lnTo>
                  <a:pt x="580" y="136"/>
                </a:lnTo>
                <a:lnTo>
                  <a:pt x="520" y="108"/>
                </a:lnTo>
                <a:lnTo>
                  <a:pt x="460" y="84"/>
                </a:lnTo>
                <a:lnTo>
                  <a:pt x="398" y="62"/>
                </a:lnTo>
                <a:lnTo>
                  <a:pt x="334" y="44"/>
                </a:lnTo>
                <a:lnTo>
                  <a:pt x="270" y="28"/>
                </a:lnTo>
                <a:lnTo>
                  <a:pt x="204" y="16"/>
                </a:lnTo>
                <a:lnTo>
                  <a:pt x="136" y="8"/>
                </a:lnTo>
                <a:lnTo>
                  <a:pt x="68" y="2"/>
                </a:lnTo>
                <a:lnTo>
                  <a:pt x="0" y="0"/>
                </a:lnTo>
                <a:lnTo>
                  <a:pt x="0" y="116"/>
                </a:lnTo>
                <a:lnTo>
                  <a:pt x="0" y="116"/>
                </a:lnTo>
                <a:lnTo>
                  <a:pt x="12" y="110"/>
                </a:lnTo>
                <a:lnTo>
                  <a:pt x="24" y="104"/>
                </a:lnTo>
                <a:lnTo>
                  <a:pt x="38" y="102"/>
                </a:lnTo>
                <a:lnTo>
                  <a:pt x="52" y="102"/>
                </a:lnTo>
                <a:lnTo>
                  <a:pt x="52" y="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latin typeface="微软雅黑 Light" panose="020B0502040204020203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5940397" y="4122702"/>
            <a:ext cx="1641502" cy="1470557"/>
          </a:xfrm>
          <a:custGeom>
            <a:avLst/>
            <a:gdLst>
              <a:gd name="T0" fmla="*/ 1394 w 1498"/>
              <a:gd name="T1" fmla="*/ 72 h 1342"/>
              <a:gd name="T2" fmla="*/ 1366 w 1498"/>
              <a:gd name="T3" fmla="*/ 124 h 1342"/>
              <a:gd name="T4" fmla="*/ 1316 w 1498"/>
              <a:gd name="T5" fmla="*/ 152 h 1342"/>
              <a:gd name="T6" fmla="*/ 1274 w 1498"/>
              <a:gd name="T7" fmla="*/ 152 h 1342"/>
              <a:gd name="T8" fmla="*/ 1222 w 1498"/>
              <a:gd name="T9" fmla="*/ 124 h 1342"/>
              <a:gd name="T10" fmla="*/ 1194 w 1498"/>
              <a:gd name="T11" fmla="*/ 72 h 1342"/>
              <a:gd name="T12" fmla="*/ 1194 w 1498"/>
              <a:gd name="T13" fmla="*/ 38 h 1342"/>
              <a:gd name="T14" fmla="*/ 1208 w 1498"/>
              <a:gd name="T15" fmla="*/ 0 h 1342"/>
              <a:gd name="T16" fmla="*/ 1088 w 1498"/>
              <a:gd name="T17" fmla="*/ 48 h 1342"/>
              <a:gd name="T18" fmla="*/ 1068 w 1498"/>
              <a:gd name="T19" fmla="*/ 188 h 1342"/>
              <a:gd name="T20" fmla="*/ 1030 w 1498"/>
              <a:gd name="T21" fmla="*/ 320 h 1342"/>
              <a:gd name="T22" fmla="*/ 972 w 1498"/>
              <a:gd name="T23" fmla="*/ 444 h 1342"/>
              <a:gd name="T24" fmla="*/ 900 w 1498"/>
              <a:gd name="T25" fmla="*/ 556 h 1342"/>
              <a:gd name="T26" fmla="*/ 812 w 1498"/>
              <a:gd name="T27" fmla="*/ 658 h 1342"/>
              <a:gd name="T28" fmla="*/ 710 w 1498"/>
              <a:gd name="T29" fmla="*/ 746 h 1342"/>
              <a:gd name="T30" fmla="*/ 596 w 1498"/>
              <a:gd name="T31" fmla="*/ 818 h 1342"/>
              <a:gd name="T32" fmla="*/ 474 w 1498"/>
              <a:gd name="T33" fmla="*/ 874 h 1342"/>
              <a:gd name="T34" fmla="*/ 342 w 1498"/>
              <a:gd name="T35" fmla="*/ 914 h 1342"/>
              <a:gd name="T36" fmla="*/ 202 w 1498"/>
              <a:gd name="T37" fmla="*/ 932 h 1342"/>
              <a:gd name="T38" fmla="*/ 154 w 1498"/>
              <a:gd name="T39" fmla="*/ 1078 h 1342"/>
              <a:gd name="T40" fmla="*/ 146 w 1498"/>
              <a:gd name="T41" fmla="*/ 1090 h 1342"/>
              <a:gd name="T42" fmla="*/ 134 w 1498"/>
              <a:gd name="T43" fmla="*/ 1086 h 1342"/>
              <a:gd name="T44" fmla="*/ 92 w 1498"/>
              <a:gd name="T45" fmla="*/ 1064 h 1342"/>
              <a:gd name="T46" fmla="*/ 62 w 1498"/>
              <a:gd name="T47" fmla="*/ 1064 h 1342"/>
              <a:gd name="T48" fmla="*/ 22 w 1498"/>
              <a:gd name="T49" fmla="*/ 1086 h 1342"/>
              <a:gd name="T50" fmla="*/ 2 w 1498"/>
              <a:gd name="T51" fmla="*/ 1126 h 1342"/>
              <a:gd name="T52" fmla="*/ 2 w 1498"/>
              <a:gd name="T53" fmla="*/ 1156 h 1342"/>
              <a:gd name="T54" fmla="*/ 22 w 1498"/>
              <a:gd name="T55" fmla="*/ 1196 h 1342"/>
              <a:gd name="T56" fmla="*/ 62 w 1498"/>
              <a:gd name="T57" fmla="*/ 1218 h 1342"/>
              <a:gd name="T58" fmla="*/ 92 w 1498"/>
              <a:gd name="T59" fmla="*/ 1218 h 1342"/>
              <a:gd name="T60" fmla="*/ 134 w 1498"/>
              <a:gd name="T61" fmla="*/ 1196 h 1342"/>
              <a:gd name="T62" fmla="*/ 146 w 1498"/>
              <a:gd name="T63" fmla="*/ 1192 h 1342"/>
              <a:gd name="T64" fmla="*/ 154 w 1498"/>
              <a:gd name="T65" fmla="*/ 1204 h 1342"/>
              <a:gd name="T66" fmla="*/ 222 w 1498"/>
              <a:gd name="T67" fmla="*/ 1340 h 1342"/>
              <a:gd name="T68" fmla="*/ 424 w 1498"/>
              <a:gd name="T69" fmla="*/ 1314 h 1342"/>
              <a:gd name="T70" fmla="*/ 614 w 1498"/>
              <a:gd name="T71" fmla="*/ 1258 h 1342"/>
              <a:gd name="T72" fmla="*/ 792 w 1498"/>
              <a:gd name="T73" fmla="*/ 1178 h 1342"/>
              <a:gd name="T74" fmla="*/ 954 w 1498"/>
              <a:gd name="T75" fmla="*/ 1072 h 1342"/>
              <a:gd name="T76" fmla="*/ 1100 w 1498"/>
              <a:gd name="T77" fmla="*/ 946 h 1342"/>
              <a:gd name="T78" fmla="*/ 1226 w 1498"/>
              <a:gd name="T79" fmla="*/ 800 h 1342"/>
              <a:gd name="T80" fmla="*/ 1332 w 1498"/>
              <a:gd name="T81" fmla="*/ 638 h 1342"/>
              <a:gd name="T82" fmla="*/ 1412 w 1498"/>
              <a:gd name="T83" fmla="*/ 460 h 1342"/>
              <a:gd name="T84" fmla="*/ 1468 w 1498"/>
              <a:gd name="T85" fmla="*/ 270 h 1342"/>
              <a:gd name="T86" fmla="*/ 1494 w 1498"/>
              <a:gd name="T87" fmla="*/ 68 h 1342"/>
              <a:gd name="T88" fmla="*/ 1382 w 1498"/>
              <a:gd name="T89" fmla="*/ 0 h 1342"/>
              <a:gd name="T90" fmla="*/ 1396 w 1498"/>
              <a:gd name="T91" fmla="*/ 38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98" h="1342">
                <a:moveTo>
                  <a:pt x="1396" y="52"/>
                </a:moveTo>
                <a:lnTo>
                  <a:pt x="1396" y="52"/>
                </a:lnTo>
                <a:lnTo>
                  <a:pt x="1394" y="72"/>
                </a:lnTo>
                <a:lnTo>
                  <a:pt x="1388" y="92"/>
                </a:lnTo>
                <a:lnTo>
                  <a:pt x="1380" y="110"/>
                </a:lnTo>
                <a:lnTo>
                  <a:pt x="1366" y="124"/>
                </a:lnTo>
                <a:lnTo>
                  <a:pt x="1352" y="136"/>
                </a:lnTo>
                <a:lnTo>
                  <a:pt x="1334" y="146"/>
                </a:lnTo>
                <a:lnTo>
                  <a:pt x="1316" y="152"/>
                </a:lnTo>
                <a:lnTo>
                  <a:pt x="1294" y="154"/>
                </a:lnTo>
                <a:lnTo>
                  <a:pt x="1294" y="154"/>
                </a:lnTo>
                <a:lnTo>
                  <a:pt x="1274" y="152"/>
                </a:lnTo>
                <a:lnTo>
                  <a:pt x="1254" y="146"/>
                </a:lnTo>
                <a:lnTo>
                  <a:pt x="1238" y="136"/>
                </a:lnTo>
                <a:lnTo>
                  <a:pt x="1222" y="124"/>
                </a:lnTo>
                <a:lnTo>
                  <a:pt x="1210" y="110"/>
                </a:lnTo>
                <a:lnTo>
                  <a:pt x="1200" y="92"/>
                </a:lnTo>
                <a:lnTo>
                  <a:pt x="1194" y="72"/>
                </a:lnTo>
                <a:lnTo>
                  <a:pt x="1192" y="52"/>
                </a:lnTo>
                <a:lnTo>
                  <a:pt x="1192" y="52"/>
                </a:lnTo>
                <a:lnTo>
                  <a:pt x="1194" y="38"/>
                </a:lnTo>
                <a:lnTo>
                  <a:pt x="1196" y="26"/>
                </a:lnTo>
                <a:lnTo>
                  <a:pt x="1200" y="12"/>
                </a:lnTo>
                <a:lnTo>
                  <a:pt x="1208" y="0"/>
                </a:lnTo>
                <a:lnTo>
                  <a:pt x="1090" y="0"/>
                </a:lnTo>
                <a:lnTo>
                  <a:pt x="1090" y="0"/>
                </a:lnTo>
                <a:lnTo>
                  <a:pt x="1088" y="48"/>
                </a:lnTo>
                <a:lnTo>
                  <a:pt x="1084" y="96"/>
                </a:lnTo>
                <a:lnTo>
                  <a:pt x="1076" y="142"/>
                </a:lnTo>
                <a:lnTo>
                  <a:pt x="1068" y="188"/>
                </a:lnTo>
                <a:lnTo>
                  <a:pt x="1058" y="232"/>
                </a:lnTo>
                <a:lnTo>
                  <a:pt x="1044" y="276"/>
                </a:lnTo>
                <a:lnTo>
                  <a:pt x="1030" y="320"/>
                </a:lnTo>
                <a:lnTo>
                  <a:pt x="1012" y="362"/>
                </a:lnTo>
                <a:lnTo>
                  <a:pt x="994" y="402"/>
                </a:lnTo>
                <a:lnTo>
                  <a:pt x="972" y="444"/>
                </a:lnTo>
                <a:lnTo>
                  <a:pt x="950" y="482"/>
                </a:lnTo>
                <a:lnTo>
                  <a:pt x="926" y="520"/>
                </a:lnTo>
                <a:lnTo>
                  <a:pt x="900" y="556"/>
                </a:lnTo>
                <a:lnTo>
                  <a:pt x="872" y="592"/>
                </a:lnTo>
                <a:lnTo>
                  <a:pt x="842" y="626"/>
                </a:lnTo>
                <a:lnTo>
                  <a:pt x="812" y="658"/>
                </a:lnTo>
                <a:lnTo>
                  <a:pt x="780" y="688"/>
                </a:lnTo>
                <a:lnTo>
                  <a:pt x="746" y="718"/>
                </a:lnTo>
                <a:lnTo>
                  <a:pt x="710" y="746"/>
                </a:lnTo>
                <a:lnTo>
                  <a:pt x="674" y="772"/>
                </a:lnTo>
                <a:lnTo>
                  <a:pt x="636" y="796"/>
                </a:lnTo>
                <a:lnTo>
                  <a:pt x="596" y="818"/>
                </a:lnTo>
                <a:lnTo>
                  <a:pt x="556" y="840"/>
                </a:lnTo>
                <a:lnTo>
                  <a:pt x="516" y="858"/>
                </a:lnTo>
                <a:lnTo>
                  <a:pt x="474" y="874"/>
                </a:lnTo>
                <a:lnTo>
                  <a:pt x="430" y="890"/>
                </a:lnTo>
                <a:lnTo>
                  <a:pt x="386" y="902"/>
                </a:lnTo>
                <a:lnTo>
                  <a:pt x="342" y="914"/>
                </a:lnTo>
                <a:lnTo>
                  <a:pt x="296" y="922"/>
                </a:lnTo>
                <a:lnTo>
                  <a:pt x="248" y="928"/>
                </a:lnTo>
                <a:lnTo>
                  <a:pt x="202" y="932"/>
                </a:lnTo>
                <a:lnTo>
                  <a:pt x="154" y="934"/>
                </a:lnTo>
                <a:lnTo>
                  <a:pt x="154" y="1078"/>
                </a:lnTo>
                <a:lnTo>
                  <a:pt x="154" y="1078"/>
                </a:lnTo>
                <a:lnTo>
                  <a:pt x="152" y="1084"/>
                </a:lnTo>
                <a:lnTo>
                  <a:pt x="146" y="1090"/>
                </a:lnTo>
                <a:lnTo>
                  <a:pt x="146" y="1090"/>
                </a:lnTo>
                <a:lnTo>
                  <a:pt x="140" y="1090"/>
                </a:lnTo>
                <a:lnTo>
                  <a:pt x="134" y="1086"/>
                </a:lnTo>
                <a:lnTo>
                  <a:pt x="134" y="1086"/>
                </a:lnTo>
                <a:lnTo>
                  <a:pt x="122" y="1076"/>
                </a:lnTo>
                <a:lnTo>
                  <a:pt x="108" y="1070"/>
                </a:lnTo>
                <a:lnTo>
                  <a:pt x="92" y="1064"/>
                </a:lnTo>
                <a:lnTo>
                  <a:pt x="78" y="1064"/>
                </a:lnTo>
                <a:lnTo>
                  <a:pt x="78" y="1064"/>
                </a:lnTo>
                <a:lnTo>
                  <a:pt x="62" y="1064"/>
                </a:lnTo>
                <a:lnTo>
                  <a:pt x="48" y="1070"/>
                </a:lnTo>
                <a:lnTo>
                  <a:pt x="34" y="1076"/>
                </a:lnTo>
                <a:lnTo>
                  <a:pt x="22" y="1086"/>
                </a:lnTo>
                <a:lnTo>
                  <a:pt x="12" y="1098"/>
                </a:lnTo>
                <a:lnTo>
                  <a:pt x="6" y="1110"/>
                </a:lnTo>
                <a:lnTo>
                  <a:pt x="2" y="1126"/>
                </a:lnTo>
                <a:lnTo>
                  <a:pt x="0" y="1142"/>
                </a:lnTo>
                <a:lnTo>
                  <a:pt x="0" y="1142"/>
                </a:lnTo>
                <a:lnTo>
                  <a:pt x="2" y="1156"/>
                </a:lnTo>
                <a:lnTo>
                  <a:pt x="6" y="1172"/>
                </a:lnTo>
                <a:lnTo>
                  <a:pt x="12" y="1184"/>
                </a:lnTo>
                <a:lnTo>
                  <a:pt x="22" y="1196"/>
                </a:lnTo>
                <a:lnTo>
                  <a:pt x="34" y="1206"/>
                </a:lnTo>
                <a:lnTo>
                  <a:pt x="48" y="1212"/>
                </a:lnTo>
                <a:lnTo>
                  <a:pt x="62" y="1218"/>
                </a:lnTo>
                <a:lnTo>
                  <a:pt x="78" y="1220"/>
                </a:lnTo>
                <a:lnTo>
                  <a:pt x="78" y="1220"/>
                </a:lnTo>
                <a:lnTo>
                  <a:pt x="92" y="1218"/>
                </a:lnTo>
                <a:lnTo>
                  <a:pt x="108" y="1212"/>
                </a:lnTo>
                <a:lnTo>
                  <a:pt x="122" y="1206"/>
                </a:lnTo>
                <a:lnTo>
                  <a:pt x="134" y="1196"/>
                </a:lnTo>
                <a:lnTo>
                  <a:pt x="134" y="1196"/>
                </a:lnTo>
                <a:lnTo>
                  <a:pt x="140" y="1192"/>
                </a:lnTo>
                <a:lnTo>
                  <a:pt x="146" y="1192"/>
                </a:lnTo>
                <a:lnTo>
                  <a:pt x="146" y="1192"/>
                </a:lnTo>
                <a:lnTo>
                  <a:pt x="152" y="1198"/>
                </a:lnTo>
                <a:lnTo>
                  <a:pt x="154" y="1204"/>
                </a:lnTo>
                <a:lnTo>
                  <a:pt x="154" y="1342"/>
                </a:lnTo>
                <a:lnTo>
                  <a:pt x="154" y="1342"/>
                </a:lnTo>
                <a:lnTo>
                  <a:pt x="222" y="1340"/>
                </a:lnTo>
                <a:lnTo>
                  <a:pt x="290" y="1334"/>
                </a:lnTo>
                <a:lnTo>
                  <a:pt x="358" y="1326"/>
                </a:lnTo>
                <a:lnTo>
                  <a:pt x="424" y="1314"/>
                </a:lnTo>
                <a:lnTo>
                  <a:pt x="488" y="1298"/>
                </a:lnTo>
                <a:lnTo>
                  <a:pt x="552" y="1280"/>
                </a:lnTo>
                <a:lnTo>
                  <a:pt x="614" y="1258"/>
                </a:lnTo>
                <a:lnTo>
                  <a:pt x="674" y="1234"/>
                </a:lnTo>
                <a:lnTo>
                  <a:pt x="734" y="1206"/>
                </a:lnTo>
                <a:lnTo>
                  <a:pt x="792" y="1178"/>
                </a:lnTo>
                <a:lnTo>
                  <a:pt x="848" y="1144"/>
                </a:lnTo>
                <a:lnTo>
                  <a:pt x="902" y="1110"/>
                </a:lnTo>
                <a:lnTo>
                  <a:pt x="954" y="1072"/>
                </a:lnTo>
                <a:lnTo>
                  <a:pt x="1004" y="1032"/>
                </a:lnTo>
                <a:lnTo>
                  <a:pt x="1054" y="990"/>
                </a:lnTo>
                <a:lnTo>
                  <a:pt x="1100" y="946"/>
                </a:lnTo>
                <a:lnTo>
                  <a:pt x="1144" y="900"/>
                </a:lnTo>
                <a:lnTo>
                  <a:pt x="1186" y="850"/>
                </a:lnTo>
                <a:lnTo>
                  <a:pt x="1226" y="800"/>
                </a:lnTo>
                <a:lnTo>
                  <a:pt x="1264" y="748"/>
                </a:lnTo>
                <a:lnTo>
                  <a:pt x="1298" y="694"/>
                </a:lnTo>
                <a:lnTo>
                  <a:pt x="1332" y="638"/>
                </a:lnTo>
                <a:lnTo>
                  <a:pt x="1362" y="580"/>
                </a:lnTo>
                <a:lnTo>
                  <a:pt x="1388" y="520"/>
                </a:lnTo>
                <a:lnTo>
                  <a:pt x="1412" y="460"/>
                </a:lnTo>
                <a:lnTo>
                  <a:pt x="1434" y="398"/>
                </a:lnTo>
                <a:lnTo>
                  <a:pt x="1452" y="334"/>
                </a:lnTo>
                <a:lnTo>
                  <a:pt x="1468" y="270"/>
                </a:lnTo>
                <a:lnTo>
                  <a:pt x="1480" y="204"/>
                </a:lnTo>
                <a:lnTo>
                  <a:pt x="1490" y="136"/>
                </a:lnTo>
                <a:lnTo>
                  <a:pt x="1494" y="68"/>
                </a:lnTo>
                <a:lnTo>
                  <a:pt x="1498" y="0"/>
                </a:lnTo>
                <a:lnTo>
                  <a:pt x="1382" y="0"/>
                </a:lnTo>
                <a:lnTo>
                  <a:pt x="1382" y="0"/>
                </a:lnTo>
                <a:lnTo>
                  <a:pt x="1388" y="12"/>
                </a:lnTo>
                <a:lnTo>
                  <a:pt x="1392" y="26"/>
                </a:lnTo>
                <a:lnTo>
                  <a:pt x="1396" y="38"/>
                </a:lnTo>
                <a:lnTo>
                  <a:pt x="1396" y="52"/>
                </a:lnTo>
                <a:lnTo>
                  <a:pt x="1396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latin typeface="微软雅黑 Light" panose="020B0502040204020203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4610101" y="3953950"/>
            <a:ext cx="1472749" cy="1639309"/>
          </a:xfrm>
          <a:custGeom>
            <a:avLst/>
            <a:gdLst>
              <a:gd name="T0" fmla="*/ 1270 w 1344"/>
              <a:gd name="T1" fmla="*/ 1394 h 1496"/>
              <a:gd name="T2" fmla="*/ 1220 w 1344"/>
              <a:gd name="T3" fmla="*/ 1368 h 1496"/>
              <a:gd name="T4" fmla="*/ 1192 w 1344"/>
              <a:gd name="T5" fmla="*/ 1316 h 1496"/>
              <a:gd name="T6" fmla="*/ 1192 w 1344"/>
              <a:gd name="T7" fmla="*/ 1274 h 1496"/>
              <a:gd name="T8" fmla="*/ 1220 w 1344"/>
              <a:gd name="T9" fmla="*/ 1222 h 1496"/>
              <a:gd name="T10" fmla="*/ 1270 w 1344"/>
              <a:gd name="T11" fmla="*/ 1196 h 1496"/>
              <a:gd name="T12" fmla="*/ 1306 w 1344"/>
              <a:gd name="T13" fmla="*/ 1194 h 1496"/>
              <a:gd name="T14" fmla="*/ 1344 w 1344"/>
              <a:gd name="T15" fmla="*/ 1208 h 1496"/>
              <a:gd name="T16" fmla="*/ 1296 w 1344"/>
              <a:gd name="T17" fmla="*/ 1086 h 1496"/>
              <a:gd name="T18" fmla="*/ 1156 w 1344"/>
              <a:gd name="T19" fmla="*/ 1068 h 1496"/>
              <a:gd name="T20" fmla="*/ 1024 w 1344"/>
              <a:gd name="T21" fmla="*/ 1028 h 1496"/>
              <a:gd name="T22" fmla="*/ 900 w 1344"/>
              <a:gd name="T23" fmla="*/ 972 h 1496"/>
              <a:gd name="T24" fmla="*/ 788 w 1344"/>
              <a:gd name="T25" fmla="*/ 900 h 1496"/>
              <a:gd name="T26" fmla="*/ 686 w 1344"/>
              <a:gd name="T27" fmla="*/ 812 h 1496"/>
              <a:gd name="T28" fmla="*/ 598 w 1344"/>
              <a:gd name="T29" fmla="*/ 710 h 1496"/>
              <a:gd name="T30" fmla="*/ 524 w 1344"/>
              <a:gd name="T31" fmla="*/ 598 h 1496"/>
              <a:gd name="T32" fmla="*/ 468 w 1344"/>
              <a:gd name="T33" fmla="*/ 474 h 1496"/>
              <a:gd name="T34" fmla="*/ 430 w 1344"/>
              <a:gd name="T35" fmla="*/ 342 h 1496"/>
              <a:gd name="T36" fmla="*/ 410 w 1344"/>
              <a:gd name="T37" fmla="*/ 202 h 1496"/>
              <a:gd name="T38" fmla="*/ 266 w 1344"/>
              <a:gd name="T39" fmla="*/ 154 h 1496"/>
              <a:gd name="T40" fmla="*/ 254 w 1344"/>
              <a:gd name="T41" fmla="*/ 146 h 1496"/>
              <a:gd name="T42" fmla="*/ 258 w 1344"/>
              <a:gd name="T43" fmla="*/ 134 h 1496"/>
              <a:gd name="T44" fmla="*/ 280 w 1344"/>
              <a:gd name="T45" fmla="*/ 94 h 1496"/>
              <a:gd name="T46" fmla="*/ 280 w 1344"/>
              <a:gd name="T47" fmla="*/ 62 h 1496"/>
              <a:gd name="T48" fmla="*/ 258 w 1344"/>
              <a:gd name="T49" fmla="*/ 22 h 1496"/>
              <a:gd name="T50" fmla="*/ 218 w 1344"/>
              <a:gd name="T51" fmla="*/ 2 h 1496"/>
              <a:gd name="T52" fmla="*/ 188 w 1344"/>
              <a:gd name="T53" fmla="*/ 2 h 1496"/>
              <a:gd name="T54" fmla="*/ 148 w 1344"/>
              <a:gd name="T55" fmla="*/ 22 h 1496"/>
              <a:gd name="T56" fmla="*/ 126 w 1344"/>
              <a:gd name="T57" fmla="*/ 62 h 1496"/>
              <a:gd name="T58" fmla="*/ 126 w 1344"/>
              <a:gd name="T59" fmla="*/ 94 h 1496"/>
              <a:gd name="T60" fmla="*/ 148 w 1344"/>
              <a:gd name="T61" fmla="*/ 134 h 1496"/>
              <a:gd name="T62" fmla="*/ 150 w 1344"/>
              <a:gd name="T63" fmla="*/ 146 h 1496"/>
              <a:gd name="T64" fmla="*/ 140 w 1344"/>
              <a:gd name="T65" fmla="*/ 154 h 1496"/>
              <a:gd name="T66" fmla="*/ 2 w 1344"/>
              <a:gd name="T67" fmla="*/ 222 h 1496"/>
              <a:gd name="T68" fmla="*/ 30 w 1344"/>
              <a:gd name="T69" fmla="*/ 424 h 1496"/>
              <a:gd name="T70" fmla="*/ 84 w 1344"/>
              <a:gd name="T71" fmla="*/ 614 h 1496"/>
              <a:gd name="T72" fmla="*/ 166 w 1344"/>
              <a:gd name="T73" fmla="*/ 792 h 1496"/>
              <a:gd name="T74" fmla="*/ 272 w 1344"/>
              <a:gd name="T75" fmla="*/ 954 h 1496"/>
              <a:gd name="T76" fmla="*/ 398 w 1344"/>
              <a:gd name="T77" fmla="*/ 1100 h 1496"/>
              <a:gd name="T78" fmla="*/ 544 w 1344"/>
              <a:gd name="T79" fmla="*/ 1226 h 1496"/>
              <a:gd name="T80" fmla="*/ 706 w 1344"/>
              <a:gd name="T81" fmla="*/ 1332 h 1496"/>
              <a:gd name="T82" fmla="*/ 884 w 1344"/>
              <a:gd name="T83" fmla="*/ 1412 h 1496"/>
              <a:gd name="T84" fmla="*/ 1074 w 1344"/>
              <a:gd name="T85" fmla="*/ 1468 h 1496"/>
              <a:gd name="T86" fmla="*/ 1274 w 1344"/>
              <a:gd name="T87" fmla="*/ 1494 h 1496"/>
              <a:gd name="T88" fmla="*/ 1344 w 1344"/>
              <a:gd name="T89" fmla="*/ 1382 h 1496"/>
              <a:gd name="T90" fmla="*/ 1306 w 1344"/>
              <a:gd name="T91" fmla="*/ 1396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44" h="1496">
                <a:moveTo>
                  <a:pt x="1292" y="1398"/>
                </a:moveTo>
                <a:lnTo>
                  <a:pt x="1292" y="1398"/>
                </a:lnTo>
                <a:lnTo>
                  <a:pt x="1270" y="1394"/>
                </a:lnTo>
                <a:lnTo>
                  <a:pt x="1252" y="1390"/>
                </a:lnTo>
                <a:lnTo>
                  <a:pt x="1234" y="1380"/>
                </a:lnTo>
                <a:lnTo>
                  <a:pt x="1220" y="1368"/>
                </a:lnTo>
                <a:lnTo>
                  <a:pt x="1206" y="1352"/>
                </a:lnTo>
                <a:lnTo>
                  <a:pt x="1198" y="1334"/>
                </a:lnTo>
                <a:lnTo>
                  <a:pt x="1192" y="1316"/>
                </a:lnTo>
                <a:lnTo>
                  <a:pt x="1190" y="1296"/>
                </a:lnTo>
                <a:lnTo>
                  <a:pt x="1190" y="1296"/>
                </a:lnTo>
                <a:lnTo>
                  <a:pt x="1192" y="1274"/>
                </a:lnTo>
                <a:lnTo>
                  <a:pt x="1198" y="1256"/>
                </a:lnTo>
                <a:lnTo>
                  <a:pt x="1206" y="1238"/>
                </a:lnTo>
                <a:lnTo>
                  <a:pt x="1220" y="1222"/>
                </a:lnTo>
                <a:lnTo>
                  <a:pt x="1234" y="1210"/>
                </a:lnTo>
                <a:lnTo>
                  <a:pt x="1252" y="1202"/>
                </a:lnTo>
                <a:lnTo>
                  <a:pt x="1270" y="1196"/>
                </a:lnTo>
                <a:lnTo>
                  <a:pt x="1292" y="1194"/>
                </a:lnTo>
                <a:lnTo>
                  <a:pt x="1292" y="1194"/>
                </a:lnTo>
                <a:lnTo>
                  <a:pt x="1306" y="1194"/>
                </a:lnTo>
                <a:lnTo>
                  <a:pt x="1318" y="1196"/>
                </a:lnTo>
                <a:lnTo>
                  <a:pt x="1332" y="1202"/>
                </a:lnTo>
                <a:lnTo>
                  <a:pt x="1344" y="1208"/>
                </a:lnTo>
                <a:lnTo>
                  <a:pt x="1344" y="1088"/>
                </a:lnTo>
                <a:lnTo>
                  <a:pt x="1344" y="1088"/>
                </a:lnTo>
                <a:lnTo>
                  <a:pt x="1296" y="1086"/>
                </a:lnTo>
                <a:lnTo>
                  <a:pt x="1248" y="1082"/>
                </a:lnTo>
                <a:lnTo>
                  <a:pt x="1202" y="1076"/>
                </a:lnTo>
                <a:lnTo>
                  <a:pt x="1156" y="1068"/>
                </a:lnTo>
                <a:lnTo>
                  <a:pt x="1112" y="1056"/>
                </a:lnTo>
                <a:lnTo>
                  <a:pt x="1068" y="1044"/>
                </a:lnTo>
                <a:lnTo>
                  <a:pt x="1024" y="1028"/>
                </a:lnTo>
                <a:lnTo>
                  <a:pt x="982" y="1012"/>
                </a:lnTo>
                <a:lnTo>
                  <a:pt x="940" y="994"/>
                </a:lnTo>
                <a:lnTo>
                  <a:pt x="900" y="972"/>
                </a:lnTo>
                <a:lnTo>
                  <a:pt x="862" y="950"/>
                </a:lnTo>
                <a:lnTo>
                  <a:pt x="824" y="926"/>
                </a:lnTo>
                <a:lnTo>
                  <a:pt x="788" y="900"/>
                </a:lnTo>
                <a:lnTo>
                  <a:pt x="752" y="872"/>
                </a:lnTo>
                <a:lnTo>
                  <a:pt x="718" y="842"/>
                </a:lnTo>
                <a:lnTo>
                  <a:pt x="686" y="812"/>
                </a:lnTo>
                <a:lnTo>
                  <a:pt x="656" y="780"/>
                </a:lnTo>
                <a:lnTo>
                  <a:pt x="626" y="746"/>
                </a:lnTo>
                <a:lnTo>
                  <a:pt x="598" y="710"/>
                </a:lnTo>
                <a:lnTo>
                  <a:pt x="572" y="674"/>
                </a:lnTo>
                <a:lnTo>
                  <a:pt x="548" y="636"/>
                </a:lnTo>
                <a:lnTo>
                  <a:pt x="524" y="598"/>
                </a:lnTo>
                <a:lnTo>
                  <a:pt x="504" y="556"/>
                </a:lnTo>
                <a:lnTo>
                  <a:pt x="486" y="516"/>
                </a:lnTo>
                <a:lnTo>
                  <a:pt x="468" y="474"/>
                </a:lnTo>
                <a:lnTo>
                  <a:pt x="454" y="430"/>
                </a:lnTo>
                <a:lnTo>
                  <a:pt x="440" y="386"/>
                </a:lnTo>
                <a:lnTo>
                  <a:pt x="430" y="342"/>
                </a:lnTo>
                <a:lnTo>
                  <a:pt x="420" y="296"/>
                </a:lnTo>
                <a:lnTo>
                  <a:pt x="414" y="250"/>
                </a:lnTo>
                <a:lnTo>
                  <a:pt x="410" y="202"/>
                </a:lnTo>
                <a:lnTo>
                  <a:pt x="408" y="154"/>
                </a:lnTo>
                <a:lnTo>
                  <a:pt x="266" y="154"/>
                </a:lnTo>
                <a:lnTo>
                  <a:pt x="266" y="154"/>
                </a:lnTo>
                <a:lnTo>
                  <a:pt x="260" y="152"/>
                </a:lnTo>
                <a:lnTo>
                  <a:pt x="254" y="146"/>
                </a:lnTo>
                <a:lnTo>
                  <a:pt x="254" y="146"/>
                </a:lnTo>
                <a:lnTo>
                  <a:pt x="254" y="140"/>
                </a:lnTo>
                <a:lnTo>
                  <a:pt x="258" y="134"/>
                </a:lnTo>
                <a:lnTo>
                  <a:pt x="258" y="134"/>
                </a:lnTo>
                <a:lnTo>
                  <a:pt x="268" y="122"/>
                </a:lnTo>
                <a:lnTo>
                  <a:pt x="274" y="108"/>
                </a:lnTo>
                <a:lnTo>
                  <a:pt x="280" y="94"/>
                </a:lnTo>
                <a:lnTo>
                  <a:pt x="280" y="78"/>
                </a:lnTo>
                <a:lnTo>
                  <a:pt x="280" y="78"/>
                </a:lnTo>
                <a:lnTo>
                  <a:pt x="280" y="62"/>
                </a:lnTo>
                <a:lnTo>
                  <a:pt x="274" y="48"/>
                </a:lnTo>
                <a:lnTo>
                  <a:pt x="268" y="34"/>
                </a:lnTo>
                <a:lnTo>
                  <a:pt x="258" y="22"/>
                </a:lnTo>
                <a:lnTo>
                  <a:pt x="246" y="14"/>
                </a:lnTo>
                <a:lnTo>
                  <a:pt x="234" y="6"/>
                </a:lnTo>
                <a:lnTo>
                  <a:pt x="218" y="2"/>
                </a:lnTo>
                <a:lnTo>
                  <a:pt x="202" y="0"/>
                </a:lnTo>
                <a:lnTo>
                  <a:pt x="202" y="0"/>
                </a:lnTo>
                <a:lnTo>
                  <a:pt x="188" y="2"/>
                </a:lnTo>
                <a:lnTo>
                  <a:pt x="172" y="6"/>
                </a:lnTo>
                <a:lnTo>
                  <a:pt x="160" y="14"/>
                </a:lnTo>
                <a:lnTo>
                  <a:pt x="148" y="22"/>
                </a:lnTo>
                <a:lnTo>
                  <a:pt x="138" y="34"/>
                </a:lnTo>
                <a:lnTo>
                  <a:pt x="130" y="48"/>
                </a:lnTo>
                <a:lnTo>
                  <a:pt x="126" y="62"/>
                </a:lnTo>
                <a:lnTo>
                  <a:pt x="124" y="78"/>
                </a:lnTo>
                <a:lnTo>
                  <a:pt x="124" y="78"/>
                </a:lnTo>
                <a:lnTo>
                  <a:pt x="126" y="94"/>
                </a:lnTo>
                <a:lnTo>
                  <a:pt x="130" y="108"/>
                </a:lnTo>
                <a:lnTo>
                  <a:pt x="138" y="122"/>
                </a:lnTo>
                <a:lnTo>
                  <a:pt x="148" y="134"/>
                </a:lnTo>
                <a:lnTo>
                  <a:pt x="148" y="134"/>
                </a:lnTo>
                <a:lnTo>
                  <a:pt x="152" y="140"/>
                </a:lnTo>
                <a:lnTo>
                  <a:pt x="150" y="146"/>
                </a:lnTo>
                <a:lnTo>
                  <a:pt x="150" y="146"/>
                </a:lnTo>
                <a:lnTo>
                  <a:pt x="146" y="152"/>
                </a:lnTo>
                <a:lnTo>
                  <a:pt x="140" y="154"/>
                </a:lnTo>
                <a:lnTo>
                  <a:pt x="0" y="154"/>
                </a:lnTo>
                <a:lnTo>
                  <a:pt x="0" y="154"/>
                </a:lnTo>
                <a:lnTo>
                  <a:pt x="2" y="222"/>
                </a:lnTo>
                <a:lnTo>
                  <a:pt x="8" y="290"/>
                </a:lnTo>
                <a:lnTo>
                  <a:pt x="18" y="358"/>
                </a:lnTo>
                <a:lnTo>
                  <a:pt x="30" y="424"/>
                </a:lnTo>
                <a:lnTo>
                  <a:pt x="46" y="488"/>
                </a:lnTo>
                <a:lnTo>
                  <a:pt x="64" y="552"/>
                </a:lnTo>
                <a:lnTo>
                  <a:pt x="84" y="614"/>
                </a:lnTo>
                <a:lnTo>
                  <a:pt x="110" y="674"/>
                </a:lnTo>
                <a:lnTo>
                  <a:pt x="136" y="734"/>
                </a:lnTo>
                <a:lnTo>
                  <a:pt x="166" y="792"/>
                </a:lnTo>
                <a:lnTo>
                  <a:pt x="198" y="848"/>
                </a:lnTo>
                <a:lnTo>
                  <a:pt x="234" y="902"/>
                </a:lnTo>
                <a:lnTo>
                  <a:pt x="272" y="954"/>
                </a:lnTo>
                <a:lnTo>
                  <a:pt x="310" y="1004"/>
                </a:lnTo>
                <a:lnTo>
                  <a:pt x="354" y="1054"/>
                </a:lnTo>
                <a:lnTo>
                  <a:pt x="398" y="1100"/>
                </a:lnTo>
                <a:lnTo>
                  <a:pt x="444" y="1144"/>
                </a:lnTo>
                <a:lnTo>
                  <a:pt x="492" y="1186"/>
                </a:lnTo>
                <a:lnTo>
                  <a:pt x="544" y="1226"/>
                </a:lnTo>
                <a:lnTo>
                  <a:pt x="596" y="1264"/>
                </a:lnTo>
                <a:lnTo>
                  <a:pt x="650" y="1298"/>
                </a:lnTo>
                <a:lnTo>
                  <a:pt x="706" y="1332"/>
                </a:lnTo>
                <a:lnTo>
                  <a:pt x="764" y="1360"/>
                </a:lnTo>
                <a:lnTo>
                  <a:pt x="824" y="1388"/>
                </a:lnTo>
                <a:lnTo>
                  <a:pt x="884" y="1412"/>
                </a:lnTo>
                <a:lnTo>
                  <a:pt x="946" y="1434"/>
                </a:lnTo>
                <a:lnTo>
                  <a:pt x="1010" y="1452"/>
                </a:lnTo>
                <a:lnTo>
                  <a:pt x="1074" y="1468"/>
                </a:lnTo>
                <a:lnTo>
                  <a:pt x="1140" y="1480"/>
                </a:lnTo>
                <a:lnTo>
                  <a:pt x="1206" y="1488"/>
                </a:lnTo>
                <a:lnTo>
                  <a:pt x="1274" y="1494"/>
                </a:lnTo>
                <a:lnTo>
                  <a:pt x="1344" y="1496"/>
                </a:lnTo>
                <a:lnTo>
                  <a:pt x="1344" y="1382"/>
                </a:lnTo>
                <a:lnTo>
                  <a:pt x="1344" y="1382"/>
                </a:lnTo>
                <a:lnTo>
                  <a:pt x="1332" y="1388"/>
                </a:lnTo>
                <a:lnTo>
                  <a:pt x="1318" y="1394"/>
                </a:lnTo>
                <a:lnTo>
                  <a:pt x="1306" y="1396"/>
                </a:lnTo>
                <a:lnTo>
                  <a:pt x="1292" y="1398"/>
                </a:lnTo>
                <a:lnTo>
                  <a:pt x="1292" y="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latin typeface="微软雅黑 Light" panose="020B0502040204020203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798756" y="2818875"/>
            <a:ext cx="2590481" cy="2628914"/>
            <a:chOff x="4798756" y="2114937"/>
            <a:chExt cx="2590481" cy="2628914"/>
          </a:xfrm>
        </p:grpSpPr>
        <p:sp>
          <p:nvSpPr>
            <p:cNvPr id="8" name="矩形 45"/>
            <p:cNvSpPr/>
            <p:nvPr/>
          </p:nvSpPr>
          <p:spPr>
            <a:xfrm rot="19102303">
              <a:off x="4798756" y="2389667"/>
              <a:ext cx="1462907" cy="727599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-1" fmla="*/ 0 w 1511952"/>
                <a:gd name="connsiteY0-2" fmla="*/ 105833 h 401811"/>
                <a:gd name="connsiteX1-3" fmla="*/ 1511952 w 1511952"/>
                <a:gd name="connsiteY1-4" fmla="*/ 105833 h 401811"/>
                <a:gd name="connsiteX2-5" fmla="*/ 1511952 w 1511952"/>
                <a:gd name="connsiteY2-6" fmla="*/ 401811 h 401811"/>
                <a:gd name="connsiteX3-7" fmla="*/ 0 w 1511952"/>
                <a:gd name="connsiteY3-8" fmla="*/ 401811 h 401811"/>
                <a:gd name="connsiteX4-9" fmla="*/ 0 w 1511952"/>
                <a:gd name="connsiteY4-10" fmla="*/ 105833 h 401811"/>
                <a:gd name="connsiteX0-11" fmla="*/ 0 w 1511952"/>
                <a:gd name="connsiteY0-12" fmla="*/ 171524 h 467502"/>
                <a:gd name="connsiteX1-13" fmla="*/ 1511952 w 1511952"/>
                <a:gd name="connsiteY1-14" fmla="*/ 171524 h 467502"/>
                <a:gd name="connsiteX2-15" fmla="*/ 1511952 w 1511952"/>
                <a:gd name="connsiteY2-16" fmla="*/ 467502 h 467502"/>
                <a:gd name="connsiteX3-17" fmla="*/ 0 w 1511952"/>
                <a:gd name="connsiteY3-18" fmla="*/ 467502 h 467502"/>
                <a:gd name="connsiteX4-19" fmla="*/ 0 w 1511952"/>
                <a:gd name="connsiteY4-20" fmla="*/ 171524 h 467502"/>
                <a:gd name="connsiteX0-21" fmla="*/ 0 w 1623871"/>
                <a:gd name="connsiteY0-22" fmla="*/ 216069 h 431085"/>
                <a:gd name="connsiteX1-23" fmla="*/ 1623871 w 1623871"/>
                <a:gd name="connsiteY1-24" fmla="*/ 135107 h 431085"/>
                <a:gd name="connsiteX2-25" fmla="*/ 1623871 w 1623871"/>
                <a:gd name="connsiteY2-26" fmla="*/ 431085 h 431085"/>
                <a:gd name="connsiteX3-27" fmla="*/ 111919 w 1623871"/>
                <a:gd name="connsiteY3-28" fmla="*/ 431085 h 431085"/>
                <a:gd name="connsiteX4-29" fmla="*/ 0 w 1623871"/>
                <a:gd name="connsiteY4-30" fmla="*/ 216069 h 431085"/>
                <a:gd name="connsiteX0-31" fmla="*/ 0 w 1811990"/>
                <a:gd name="connsiteY0-32" fmla="*/ 178613 h 393629"/>
                <a:gd name="connsiteX1-33" fmla="*/ 1811990 w 1811990"/>
                <a:gd name="connsiteY1-34" fmla="*/ 164326 h 393629"/>
                <a:gd name="connsiteX2-35" fmla="*/ 1623871 w 1811990"/>
                <a:gd name="connsiteY2-36" fmla="*/ 393629 h 393629"/>
                <a:gd name="connsiteX3-37" fmla="*/ 111919 w 1811990"/>
                <a:gd name="connsiteY3-38" fmla="*/ 393629 h 393629"/>
                <a:gd name="connsiteX4-39" fmla="*/ 0 w 1811990"/>
                <a:gd name="connsiteY4-40" fmla="*/ 178613 h 393629"/>
                <a:gd name="connsiteX0-41" fmla="*/ 0 w 1811990"/>
                <a:gd name="connsiteY0-42" fmla="*/ 313434 h 528450"/>
                <a:gd name="connsiteX1-43" fmla="*/ 1811990 w 1811990"/>
                <a:gd name="connsiteY1-44" fmla="*/ 299147 h 528450"/>
                <a:gd name="connsiteX2-45" fmla="*/ 1623871 w 1811990"/>
                <a:gd name="connsiteY2-46" fmla="*/ 528450 h 528450"/>
                <a:gd name="connsiteX3-47" fmla="*/ 111919 w 1811990"/>
                <a:gd name="connsiteY3-48" fmla="*/ 528450 h 528450"/>
                <a:gd name="connsiteX4-49" fmla="*/ 0 w 1811990"/>
                <a:gd name="connsiteY4-50" fmla="*/ 313434 h 528450"/>
                <a:gd name="connsiteX0-51" fmla="*/ 0 w 1811990"/>
                <a:gd name="connsiteY0-52" fmla="*/ 416193 h 631209"/>
                <a:gd name="connsiteX1-53" fmla="*/ 1811990 w 1811990"/>
                <a:gd name="connsiteY1-54" fmla="*/ 401906 h 631209"/>
                <a:gd name="connsiteX2-55" fmla="*/ 1623871 w 1811990"/>
                <a:gd name="connsiteY2-56" fmla="*/ 631209 h 631209"/>
                <a:gd name="connsiteX3-57" fmla="*/ 111919 w 1811990"/>
                <a:gd name="connsiteY3-58" fmla="*/ 631209 h 631209"/>
                <a:gd name="connsiteX4-59" fmla="*/ 0 w 1811990"/>
                <a:gd name="connsiteY4-60" fmla="*/ 416193 h 6312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11990" h="631209">
                  <a:moveTo>
                    <a:pt x="0" y="416193"/>
                  </a:moveTo>
                  <a:cubicBezTo>
                    <a:pt x="399208" y="-129114"/>
                    <a:pt x="1193706" y="-143401"/>
                    <a:pt x="1811990" y="401906"/>
                  </a:cubicBezTo>
                  <a:lnTo>
                    <a:pt x="1623871" y="631209"/>
                  </a:lnTo>
                  <a:lnTo>
                    <a:pt x="111919" y="631209"/>
                  </a:lnTo>
                  <a:lnTo>
                    <a:pt x="0" y="416193"/>
                  </a:lnTo>
                  <a:close/>
                </a:path>
              </a:pathLst>
            </a:cu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spc="200" dirty="0">
                  <a:solidFill>
                    <a:prstClr val="white"/>
                  </a:solidFill>
                  <a:latin typeface="微软雅黑 Light" panose="020B0502040204020203" charset="-122"/>
                </a:rPr>
                <a:t>工作一</a:t>
              </a:r>
              <a:endParaRPr lang="en-US" altLang="zh-CN" sz="1600" b="1" spc="200" dirty="0">
                <a:solidFill>
                  <a:prstClr val="white"/>
                </a:solidFill>
                <a:latin typeface="微软雅黑 Light" panose="020B0502040204020203" charset="-122"/>
              </a:endParaRPr>
            </a:p>
          </p:txBody>
        </p:sp>
        <p:sp>
          <p:nvSpPr>
            <p:cNvPr id="9" name="矩形 45"/>
            <p:cNvSpPr/>
            <p:nvPr/>
          </p:nvSpPr>
          <p:spPr>
            <a:xfrm rot="3015817">
              <a:off x="6044902" y="2482590"/>
              <a:ext cx="1462906" cy="727600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-1" fmla="*/ 0 w 1511952"/>
                <a:gd name="connsiteY0-2" fmla="*/ 105833 h 401811"/>
                <a:gd name="connsiteX1-3" fmla="*/ 1511952 w 1511952"/>
                <a:gd name="connsiteY1-4" fmla="*/ 105833 h 401811"/>
                <a:gd name="connsiteX2-5" fmla="*/ 1511952 w 1511952"/>
                <a:gd name="connsiteY2-6" fmla="*/ 401811 h 401811"/>
                <a:gd name="connsiteX3-7" fmla="*/ 0 w 1511952"/>
                <a:gd name="connsiteY3-8" fmla="*/ 401811 h 401811"/>
                <a:gd name="connsiteX4-9" fmla="*/ 0 w 1511952"/>
                <a:gd name="connsiteY4-10" fmla="*/ 105833 h 401811"/>
                <a:gd name="connsiteX0-11" fmla="*/ 0 w 1511952"/>
                <a:gd name="connsiteY0-12" fmla="*/ 171524 h 467502"/>
                <a:gd name="connsiteX1-13" fmla="*/ 1511952 w 1511952"/>
                <a:gd name="connsiteY1-14" fmla="*/ 171524 h 467502"/>
                <a:gd name="connsiteX2-15" fmla="*/ 1511952 w 1511952"/>
                <a:gd name="connsiteY2-16" fmla="*/ 467502 h 467502"/>
                <a:gd name="connsiteX3-17" fmla="*/ 0 w 1511952"/>
                <a:gd name="connsiteY3-18" fmla="*/ 467502 h 467502"/>
                <a:gd name="connsiteX4-19" fmla="*/ 0 w 1511952"/>
                <a:gd name="connsiteY4-20" fmla="*/ 171524 h 467502"/>
                <a:gd name="connsiteX0-21" fmla="*/ 0 w 1623871"/>
                <a:gd name="connsiteY0-22" fmla="*/ 216069 h 431085"/>
                <a:gd name="connsiteX1-23" fmla="*/ 1623871 w 1623871"/>
                <a:gd name="connsiteY1-24" fmla="*/ 135107 h 431085"/>
                <a:gd name="connsiteX2-25" fmla="*/ 1623871 w 1623871"/>
                <a:gd name="connsiteY2-26" fmla="*/ 431085 h 431085"/>
                <a:gd name="connsiteX3-27" fmla="*/ 111919 w 1623871"/>
                <a:gd name="connsiteY3-28" fmla="*/ 431085 h 431085"/>
                <a:gd name="connsiteX4-29" fmla="*/ 0 w 1623871"/>
                <a:gd name="connsiteY4-30" fmla="*/ 216069 h 431085"/>
                <a:gd name="connsiteX0-31" fmla="*/ 0 w 1811990"/>
                <a:gd name="connsiteY0-32" fmla="*/ 178613 h 393629"/>
                <a:gd name="connsiteX1-33" fmla="*/ 1811990 w 1811990"/>
                <a:gd name="connsiteY1-34" fmla="*/ 164326 h 393629"/>
                <a:gd name="connsiteX2-35" fmla="*/ 1623871 w 1811990"/>
                <a:gd name="connsiteY2-36" fmla="*/ 393629 h 393629"/>
                <a:gd name="connsiteX3-37" fmla="*/ 111919 w 1811990"/>
                <a:gd name="connsiteY3-38" fmla="*/ 393629 h 393629"/>
                <a:gd name="connsiteX4-39" fmla="*/ 0 w 1811990"/>
                <a:gd name="connsiteY4-40" fmla="*/ 178613 h 393629"/>
                <a:gd name="connsiteX0-41" fmla="*/ 0 w 1811990"/>
                <a:gd name="connsiteY0-42" fmla="*/ 313434 h 528450"/>
                <a:gd name="connsiteX1-43" fmla="*/ 1811990 w 1811990"/>
                <a:gd name="connsiteY1-44" fmla="*/ 299147 h 528450"/>
                <a:gd name="connsiteX2-45" fmla="*/ 1623871 w 1811990"/>
                <a:gd name="connsiteY2-46" fmla="*/ 528450 h 528450"/>
                <a:gd name="connsiteX3-47" fmla="*/ 111919 w 1811990"/>
                <a:gd name="connsiteY3-48" fmla="*/ 528450 h 528450"/>
                <a:gd name="connsiteX4-49" fmla="*/ 0 w 1811990"/>
                <a:gd name="connsiteY4-50" fmla="*/ 313434 h 528450"/>
                <a:gd name="connsiteX0-51" fmla="*/ 0 w 1811990"/>
                <a:gd name="connsiteY0-52" fmla="*/ 416193 h 631209"/>
                <a:gd name="connsiteX1-53" fmla="*/ 1811990 w 1811990"/>
                <a:gd name="connsiteY1-54" fmla="*/ 401906 h 631209"/>
                <a:gd name="connsiteX2-55" fmla="*/ 1623871 w 1811990"/>
                <a:gd name="connsiteY2-56" fmla="*/ 631209 h 631209"/>
                <a:gd name="connsiteX3-57" fmla="*/ 111919 w 1811990"/>
                <a:gd name="connsiteY3-58" fmla="*/ 631209 h 631209"/>
                <a:gd name="connsiteX4-59" fmla="*/ 0 w 1811990"/>
                <a:gd name="connsiteY4-60" fmla="*/ 416193 h 6312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11990" h="631209">
                  <a:moveTo>
                    <a:pt x="0" y="416193"/>
                  </a:moveTo>
                  <a:cubicBezTo>
                    <a:pt x="399208" y="-129114"/>
                    <a:pt x="1193706" y="-143401"/>
                    <a:pt x="1811990" y="401906"/>
                  </a:cubicBezTo>
                  <a:lnTo>
                    <a:pt x="1623871" y="631209"/>
                  </a:lnTo>
                  <a:lnTo>
                    <a:pt x="111919" y="631209"/>
                  </a:lnTo>
                  <a:lnTo>
                    <a:pt x="0" y="416193"/>
                  </a:lnTo>
                  <a:close/>
                </a:path>
              </a:pathLst>
            </a:cu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spc="200">
                  <a:solidFill>
                    <a:prstClr val="white"/>
                  </a:solidFill>
                  <a:latin typeface="微软雅黑 Light" panose="020B0502040204020203" charset="-122"/>
                </a:rPr>
                <a:t>工作二</a:t>
              </a:r>
              <a:endParaRPr lang="en-US" altLang="zh-CN" sz="1600" b="1" spc="200" dirty="0">
                <a:solidFill>
                  <a:prstClr val="white"/>
                </a:solidFill>
                <a:latin typeface="微软雅黑 Light" panose="020B0502040204020203" charset="-122"/>
              </a:endParaRPr>
            </a:p>
          </p:txBody>
        </p:sp>
        <p:sp>
          <p:nvSpPr>
            <p:cNvPr id="10" name="矩形 45"/>
            <p:cNvSpPr/>
            <p:nvPr/>
          </p:nvSpPr>
          <p:spPr>
            <a:xfrm rot="8284992">
              <a:off x="5926330" y="3698643"/>
              <a:ext cx="1462907" cy="727600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-1" fmla="*/ 0 w 1511952"/>
                <a:gd name="connsiteY0-2" fmla="*/ 105833 h 401811"/>
                <a:gd name="connsiteX1-3" fmla="*/ 1511952 w 1511952"/>
                <a:gd name="connsiteY1-4" fmla="*/ 105833 h 401811"/>
                <a:gd name="connsiteX2-5" fmla="*/ 1511952 w 1511952"/>
                <a:gd name="connsiteY2-6" fmla="*/ 401811 h 401811"/>
                <a:gd name="connsiteX3-7" fmla="*/ 0 w 1511952"/>
                <a:gd name="connsiteY3-8" fmla="*/ 401811 h 401811"/>
                <a:gd name="connsiteX4-9" fmla="*/ 0 w 1511952"/>
                <a:gd name="connsiteY4-10" fmla="*/ 105833 h 401811"/>
                <a:gd name="connsiteX0-11" fmla="*/ 0 w 1511952"/>
                <a:gd name="connsiteY0-12" fmla="*/ 171524 h 467502"/>
                <a:gd name="connsiteX1-13" fmla="*/ 1511952 w 1511952"/>
                <a:gd name="connsiteY1-14" fmla="*/ 171524 h 467502"/>
                <a:gd name="connsiteX2-15" fmla="*/ 1511952 w 1511952"/>
                <a:gd name="connsiteY2-16" fmla="*/ 467502 h 467502"/>
                <a:gd name="connsiteX3-17" fmla="*/ 0 w 1511952"/>
                <a:gd name="connsiteY3-18" fmla="*/ 467502 h 467502"/>
                <a:gd name="connsiteX4-19" fmla="*/ 0 w 1511952"/>
                <a:gd name="connsiteY4-20" fmla="*/ 171524 h 467502"/>
                <a:gd name="connsiteX0-21" fmla="*/ 0 w 1623871"/>
                <a:gd name="connsiteY0-22" fmla="*/ 216069 h 431085"/>
                <a:gd name="connsiteX1-23" fmla="*/ 1623871 w 1623871"/>
                <a:gd name="connsiteY1-24" fmla="*/ 135107 h 431085"/>
                <a:gd name="connsiteX2-25" fmla="*/ 1623871 w 1623871"/>
                <a:gd name="connsiteY2-26" fmla="*/ 431085 h 431085"/>
                <a:gd name="connsiteX3-27" fmla="*/ 111919 w 1623871"/>
                <a:gd name="connsiteY3-28" fmla="*/ 431085 h 431085"/>
                <a:gd name="connsiteX4-29" fmla="*/ 0 w 1623871"/>
                <a:gd name="connsiteY4-30" fmla="*/ 216069 h 431085"/>
                <a:gd name="connsiteX0-31" fmla="*/ 0 w 1811990"/>
                <a:gd name="connsiteY0-32" fmla="*/ 178613 h 393629"/>
                <a:gd name="connsiteX1-33" fmla="*/ 1811990 w 1811990"/>
                <a:gd name="connsiteY1-34" fmla="*/ 164326 h 393629"/>
                <a:gd name="connsiteX2-35" fmla="*/ 1623871 w 1811990"/>
                <a:gd name="connsiteY2-36" fmla="*/ 393629 h 393629"/>
                <a:gd name="connsiteX3-37" fmla="*/ 111919 w 1811990"/>
                <a:gd name="connsiteY3-38" fmla="*/ 393629 h 393629"/>
                <a:gd name="connsiteX4-39" fmla="*/ 0 w 1811990"/>
                <a:gd name="connsiteY4-40" fmla="*/ 178613 h 393629"/>
                <a:gd name="connsiteX0-41" fmla="*/ 0 w 1811990"/>
                <a:gd name="connsiteY0-42" fmla="*/ 313434 h 528450"/>
                <a:gd name="connsiteX1-43" fmla="*/ 1811990 w 1811990"/>
                <a:gd name="connsiteY1-44" fmla="*/ 299147 h 528450"/>
                <a:gd name="connsiteX2-45" fmla="*/ 1623871 w 1811990"/>
                <a:gd name="connsiteY2-46" fmla="*/ 528450 h 528450"/>
                <a:gd name="connsiteX3-47" fmla="*/ 111919 w 1811990"/>
                <a:gd name="connsiteY3-48" fmla="*/ 528450 h 528450"/>
                <a:gd name="connsiteX4-49" fmla="*/ 0 w 1811990"/>
                <a:gd name="connsiteY4-50" fmla="*/ 313434 h 528450"/>
                <a:gd name="connsiteX0-51" fmla="*/ 0 w 1811990"/>
                <a:gd name="connsiteY0-52" fmla="*/ 416193 h 631209"/>
                <a:gd name="connsiteX1-53" fmla="*/ 1811990 w 1811990"/>
                <a:gd name="connsiteY1-54" fmla="*/ 401906 h 631209"/>
                <a:gd name="connsiteX2-55" fmla="*/ 1623871 w 1811990"/>
                <a:gd name="connsiteY2-56" fmla="*/ 631209 h 631209"/>
                <a:gd name="connsiteX3-57" fmla="*/ 111919 w 1811990"/>
                <a:gd name="connsiteY3-58" fmla="*/ 631209 h 631209"/>
                <a:gd name="connsiteX4-59" fmla="*/ 0 w 1811990"/>
                <a:gd name="connsiteY4-60" fmla="*/ 416193 h 6312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11990" h="631209">
                  <a:moveTo>
                    <a:pt x="0" y="416193"/>
                  </a:moveTo>
                  <a:cubicBezTo>
                    <a:pt x="399208" y="-129114"/>
                    <a:pt x="1193706" y="-143401"/>
                    <a:pt x="1811990" y="401906"/>
                  </a:cubicBezTo>
                  <a:lnTo>
                    <a:pt x="1623871" y="631209"/>
                  </a:lnTo>
                  <a:lnTo>
                    <a:pt x="111919" y="631209"/>
                  </a:lnTo>
                  <a:lnTo>
                    <a:pt x="0" y="416193"/>
                  </a:lnTo>
                  <a:close/>
                </a:path>
              </a:pathLst>
            </a:cu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spc="200">
                  <a:solidFill>
                    <a:prstClr val="white"/>
                  </a:solidFill>
                  <a:latin typeface="微软雅黑 Light" panose="020B0502040204020203" charset="-122"/>
                </a:rPr>
                <a:t>工作三</a:t>
              </a:r>
              <a:endParaRPr lang="en-US" altLang="zh-CN" sz="1600" b="1" spc="200" dirty="0">
                <a:solidFill>
                  <a:prstClr val="white"/>
                </a:solidFill>
                <a:latin typeface="微软雅黑 Light" panose="020B0502040204020203" charset="-122"/>
              </a:endParaRPr>
            </a:p>
          </p:txBody>
        </p:sp>
        <p:sp>
          <p:nvSpPr>
            <p:cNvPr id="11" name="矩形 45"/>
            <p:cNvSpPr/>
            <p:nvPr/>
          </p:nvSpPr>
          <p:spPr>
            <a:xfrm rot="13772023">
              <a:off x="4744301" y="3648598"/>
              <a:ext cx="1462907" cy="727600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-1" fmla="*/ 0 w 1511952"/>
                <a:gd name="connsiteY0-2" fmla="*/ 105833 h 401811"/>
                <a:gd name="connsiteX1-3" fmla="*/ 1511952 w 1511952"/>
                <a:gd name="connsiteY1-4" fmla="*/ 105833 h 401811"/>
                <a:gd name="connsiteX2-5" fmla="*/ 1511952 w 1511952"/>
                <a:gd name="connsiteY2-6" fmla="*/ 401811 h 401811"/>
                <a:gd name="connsiteX3-7" fmla="*/ 0 w 1511952"/>
                <a:gd name="connsiteY3-8" fmla="*/ 401811 h 401811"/>
                <a:gd name="connsiteX4-9" fmla="*/ 0 w 1511952"/>
                <a:gd name="connsiteY4-10" fmla="*/ 105833 h 401811"/>
                <a:gd name="connsiteX0-11" fmla="*/ 0 w 1511952"/>
                <a:gd name="connsiteY0-12" fmla="*/ 171524 h 467502"/>
                <a:gd name="connsiteX1-13" fmla="*/ 1511952 w 1511952"/>
                <a:gd name="connsiteY1-14" fmla="*/ 171524 h 467502"/>
                <a:gd name="connsiteX2-15" fmla="*/ 1511952 w 1511952"/>
                <a:gd name="connsiteY2-16" fmla="*/ 467502 h 467502"/>
                <a:gd name="connsiteX3-17" fmla="*/ 0 w 1511952"/>
                <a:gd name="connsiteY3-18" fmla="*/ 467502 h 467502"/>
                <a:gd name="connsiteX4-19" fmla="*/ 0 w 1511952"/>
                <a:gd name="connsiteY4-20" fmla="*/ 171524 h 467502"/>
                <a:gd name="connsiteX0-21" fmla="*/ 0 w 1623871"/>
                <a:gd name="connsiteY0-22" fmla="*/ 216069 h 431085"/>
                <a:gd name="connsiteX1-23" fmla="*/ 1623871 w 1623871"/>
                <a:gd name="connsiteY1-24" fmla="*/ 135107 h 431085"/>
                <a:gd name="connsiteX2-25" fmla="*/ 1623871 w 1623871"/>
                <a:gd name="connsiteY2-26" fmla="*/ 431085 h 431085"/>
                <a:gd name="connsiteX3-27" fmla="*/ 111919 w 1623871"/>
                <a:gd name="connsiteY3-28" fmla="*/ 431085 h 431085"/>
                <a:gd name="connsiteX4-29" fmla="*/ 0 w 1623871"/>
                <a:gd name="connsiteY4-30" fmla="*/ 216069 h 431085"/>
                <a:gd name="connsiteX0-31" fmla="*/ 0 w 1811990"/>
                <a:gd name="connsiteY0-32" fmla="*/ 178613 h 393629"/>
                <a:gd name="connsiteX1-33" fmla="*/ 1811990 w 1811990"/>
                <a:gd name="connsiteY1-34" fmla="*/ 164326 h 393629"/>
                <a:gd name="connsiteX2-35" fmla="*/ 1623871 w 1811990"/>
                <a:gd name="connsiteY2-36" fmla="*/ 393629 h 393629"/>
                <a:gd name="connsiteX3-37" fmla="*/ 111919 w 1811990"/>
                <a:gd name="connsiteY3-38" fmla="*/ 393629 h 393629"/>
                <a:gd name="connsiteX4-39" fmla="*/ 0 w 1811990"/>
                <a:gd name="connsiteY4-40" fmla="*/ 178613 h 393629"/>
                <a:gd name="connsiteX0-41" fmla="*/ 0 w 1811990"/>
                <a:gd name="connsiteY0-42" fmla="*/ 313434 h 528450"/>
                <a:gd name="connsiteX1-43" fmla="*/ 1811990 w 1811990"/>
                <a:gd name="connsiteY1-44" fmla="*/ 299147 h 528450"/>
                <a:gd name="connsiteX2-45" fmla="*/ 1623871 w 1811990"/>
                <a:gd name="connsiteY2-46" fmla="*/ 528450 h 528450"/>
                <a:gd name="connsiteX3-47" fmla="*/ 111919 w 1811990"/>
                <a:gd name="connsiteY3-48" fmla="*/ 528450 h 528450"/>
                <a:gd name="connsiteX4-49" fmla="*/ 0 w 1811990"/>
                <a:gd name="connsiteY4-50" fmla="*/ 313434 h 528450"/>
                <a:gd name="connsiteX0-51" fmla="*/ 0 w 1811990"/>
                <a:gd name="connsiteY0-52" fmla="*/ 416193 h 631209"/>
                <a:gd name="connsiteX1-53" fmla="*/ 1811990 w 1811990"/>
                <a:gd name="connsiteY1-54" fmla="*/ 401906 h 631209"/>
                <a:gd name="connsiteX2-55" fmla="*/ 1623871 w 1811990"/>
                <a:gd name="connsiteY2-56" fmla="*/ 631209 h 631209"/>
                <a:gd name="connsiteX3-57" fmla="*/ 111919 w 1811990"/>
                <a:gd name="connsiteY3-58" fmla="*/ 631209 h 631209"/>
                <a:gd name="connsiteX4-59" fmla="*/ 0 w 1811990"/>
                <a:gd name="connsiteY4-60" fmla="*/ 416193 h 6312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11990" h="631209">
                  <a:moveTo>
                    <a:pt x="0" y="416193"/>
                  </a:moveTo>
                  <a:cubicBezTo>
                    <a:pt x="399208" y="-129114"/>
                    <a:pt x="1193706" y="-143401"/>
                    <a:pt x="1811990" y="401906"/>
                  </a:cubicBezTo>
                  <a:lnTo>
                    <a:pt x="1623871" y="631209"/>
                  </a:lnTo>
                  <a:lnTo>
                    <a:pt x="111919" y="631209"/>
                  </a:lnTo>
                  <a:lnTo>
                    <a:pt x="0" y="416193"/>
                  </a:lnTo>
                  <a:close/>
                </a:path>
              </a:pathLst>
            </a:cu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spc="200">
                  <a:solidFill>
                    <a:prstClr val="white"/>
                  </a:solidFill>
                  <a:latin typeface="微软雅黑 Light" panose="020B0502040204020203" charset="-122"/>
                </a:rPr>
                <a:t>工作四</a:t>
              </a:r>
              <a:endParaRPr lang="en-US" altLang="zh-CN" sz="1600" b="1" spc="200" dirty="0">
                <a:solidFill>
                  <a:prstClr val="white"/>
                </a:solidFill>
                <a:latin typeface="微软雅黑 Light" panose="020B0502040204020203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155549" y="3168007"/>
            <a:ext cx="1880900" cy="1880899"/>
            <a:chOff x="5155549" y="2464069"/>
            <a:chExt cx="1880900" cy="1880899"/>
          </a:xfrm>
          <a:solidFill>
            <a:schemeClr val="accent1"/>
          </a:solidFill>
        </p:grpSpPr>
        <p:sp>
          <p:nvSpPr>
            <p:cNvPr id="13" name="椭圆 12"/>
            <p:cNvSpPr/>
            <p:nvPr/>
          </p:nvSpPr>
          <p:spPr>
            <a:xfrm>
              <a:off x="5155549" y="2464069"/>
              <a:ext cx="1880900" cy="18808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  <a:latin typeface="微软雅黑 Light" panose="020B0502040204020203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285521" y="3142909"/>
              <a:ext cx="1620958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prstClr val="white"/>
                  </a:solidFill>
                  <a:latin typeface="微软雅黑 Light" panose="020B0502040204020203" charset="-122"/>
                </a:rPr>
                <a:t>研究进展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14400" y="2082800"/>
            <a:ext cx="3473207" cy="1004740"/>
            <a:chOff x="914400" y="2082800"/>
            <a:chExt cx="3473207" cy="1004740"/>
          </a:xfrm>
        </p:grpSpPr>
        <p:sp>
          <p:nvSpPr>
            <p:cNvPr id="20" name="矩形 19"/>
            <p:cNvSpPr/>
            <p:nvPr/>
          </p:nvSpPr>
          <p:spPr>
            <a:xfrm>
              <a:off x="2372264" y="2082800"/>
              <a:ext cx="1928225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b="1" dirty="0"/>
                <a:t>Yao</a:t>
              </a:r>
              <a:r>
                <a:rPr lang="zh-CN" altLang="en-US" sz="2400" b="1" dirty="0"/>
                <a:t>协议优化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914400" y="2779763"/>
              <a:ext cx="34732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dirty="0"/>
                <a:t>初步给出优化 </a:t>
              </a:r>
              <a:r>
                <a:rPr lang="en-US" altLang="zh-CN" sz="1400" dirty="0"/>
                <a:t>GRR2 </a:t>
              </a:r>
              <a:r>
                <a:rPr lang="zh-CN" altLang="en-US" sz="1400" dirty="0"/>
                <a:t>技术的</a:t>
              </a:r>
              <a:r>
                <a:rPr lang="zh-CN" altLang="en-US" sz="1400" dirty="0" smtClean="0"/>
                <a:t>设计</a:t>
              </a:r>
              <a:r>
                <a:rPr lang="zh-CN" altLang="en-US" sz="1400" dirty="0"/>
                <a:t>想法</a:t>
              </a:r>
              <a:endParaRPr lang="en-US" altLang="zh-CN" sz="14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21094" y="4863437"/>
            <a:ext cx="3572620" cy="1435627"/>
            <a:chOff x="914400" y="2082800"/>
            <a:chExt cx="3473207" cy="1435627"/>
          </a:xfrm>
        </p:grpSpPr>
        <p:sp>
          <p:nvSpPr>
            <p:cNvPr id="23" name="矩形 22"/>
            <p:cNvSpPr/>
            <p:nvPr/>
          </p:nvSpPr>
          <p:spPr>
            <a:xfrm>
              <a:off x="2497088" y="20828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b="1" dirty="0"/>
                <a:t>门限</a:t>
              </a:r>
              <a:r>
                <a:rPr lang="en-US" altLang="zh-CN" sz="2400" b="1" dirty="0"/>
                <a:t>ECDSA</a:t>
              </a:r>
              <a:endParaRPr lang="zh-CN" altLang="en-US" sz="2400" b="1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914400" y="2779763"/>
              <a:ext cx="347320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dirty="0"/>
                <a:t>基于</a:t>
              </a:r>
              <a:r>
                <a:rPr lang="en-US" altLang="zh-CN" sz="1400" dirty="0"/>
                <a:t>ECDSA</a:t>
              </a:r>
              <a:r>
                <a:rPr lang="zh-CN" altLang="en-US" sz="1400" dirty="0"/>
                <a:t>的两方签名</a:t>
              </a:r>
              <a:endParaRPr lang="en-US" altLang="zh-CN" sz="1400" dirty="0"/>
            </a:p>
            <a:p>
              <a:pPr algn="r"/>
              <a:r>
                <a:rPr lang="en-US" altLang="zh-CN" sz="1400" dirty="0"/>
                <a:t>ECDSA</a:t>
              </a:r>
              <a:r>
                <a:rPr lang="zh-CN" altLang="en-US" sz="1400" dirty="0"/>
                <a:t>适配器签名</a:t>
              </a:r>
              <a:endParaRPr lang="en-US" altLang="zh-CN" sz="1400" dirty="0"/>
            </a:p>
            <a:p>
              <a:pPr algn="r"/>
              <a:r>
                <a:rPr lang="zh-CN" altLang="en-US" sz="1400" dirty="0"/>
                <a:t>基于</a:t>
              </a:r>
              <a:r>
                <a:rPr lang="en-US" altLang="zh-CN" sz="1400" dirty="0"/>
                <a:t>MPC</a:t>
              </a:r>
              <a:r>
                <a:rPr lang="zh-CN" altLang="en-US" sz="1400" dirty="0"/>
                <a:t>技术构造两方</a:t>
              </a:r>
              <a:r>
                <a:rPr lang="en-US" altLang="zh-CN" sz="1400" dirty="0"/>
                <a:t>ECDSA</a:t>
              </a:r>
              <a:r>
                <a:rPr lang="zh-CN" altLang="en-US" sz="1400" dirty="0"/>
                <a:t>适配器</a:t>
              </a:r>
              <a:endParaRPr lang="en-US" altLang="zh-CN" sz="14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804390" y="2082799"/>
            <a:ext cx="3473207" cy="1220184"/>
            <a:chOff x="2387598" y="2057483"/>
            <a:chExt cx="3473207" cy="1220184"/>
          </a:xfrm>
        </p:grpSpPr>
        <p:sp>
          <p:nvSpPr>
            <p:cNvPr id="26" name="矩形 25"/>
            <p:cNvSpPr/>
            <p:nvPr/>
          </p:nvSpPr>
          <p:spPr>
            <a:xfrm>
              <a:off x="2497087" y="2057483"/>
              <a:ext cx="2110015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BGW</a:t>
              </a:r>
              <a:r>
                <a:rPr lang="zh-CN" altLang="en-US" sz="2400" b="1" dirty="0"/>
                <a:t>协议优化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2387598" y="2754447"/>
              <a:ext cx="34732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初步给出了高效生成 </a:t>
              </a:r>
              <a:r>
                <a:rPr lang="en-US" altLang="zh-CN" sz="1400" dirty="0"/>
                <a:t>Beaver </a:t>
              </a:r>
              <a:r>
                <a:rPr lang="zh-CN" altLang="en-US" sz="1400" dirty="0"/>
                <a:t>三元组的设计思想</a:t>
              </a:r>
              <a:endParaRPr lang="en-US" altLang="zh-CN" sz="14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804389" y="4863436"/>
            <a:ext cx="3473207" cy="1435628"/>
            <a:chOff x="2387598" y="2057483"/>
            <a:chExt cx="3473207" cy="1435628"/>
          </a:xfrm>
        </p:grpSpPr>
        <p:sp>
          <p:nvSpPr>
            <p:cNvPr id="29" name="矩形 28"/>
            <p:cNvSpPr/>
            <p:nvPr/>
          </p:nvSpPr>
          <p:spPr>
            <a:xfrm>
              <a:off x="2497087" y="2057483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门限</a:t>
              </a:r>
              <a:r>
                <a:rPr lang="en-US" altLang="zh-CN" sz="2400" b="1" dirty="0"/>
                <a:t>SM2</a:t>
              </a:r>
              <a:endParaRPr lang="zh-CN" altLang="en-US" sz="2400" b="1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87598" y="2754447"/>
              <a:ext cx="347320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SM2</a:t>
              </a:r>
              <a:r>
                <a:rPr lang="zh-CN" altLang="en-US" sz="1400" dirty="0"/>
                <a:t>适配器签名</a:t>
              </a:r>
              <a:endParaRPr lang="en-US" altLang="zh-CN" sz="1400" dirty="0"/>
            </a:p>
            <a:p>
              <a:r>
                <a:rPr lang="en-US" altLang="zh-CN" sz="1400" dirty="0"/>
                <a:t>SM2</a:t>
              </a:r>
              <a:r>
                <a:rPr lang="zh-CN" altLang="en-US" sz="1400" dirty="0"/>
                <a:t>签密方案</a:t>
              </a:r>
              <a:endParaRPr lang="en-US" altLang="zh-CN" sz="1400" dirty="0"/>
            </a:p>
            <a:p>
              <a:r>
                <a:rPr lang="zh-CN" altLang="en-US" sz="1400" dirty="0"/>
                <a:t>支持两方签名的</a:t>
              </a:r>
              <a:r>
                <a:rPr lang="en-US" altLang="zh-CN" sz="1400" dirty="0"/>
                <a:t>SM2</a:t>
              </a:r>
              <a:r>
                <a:rPr lang="zh-CN" altLang="en-US" sz="1400" dirty="0"/>
                <a:t>签密构造</a:t>
              </a:r>
              <a:endParaRPr lang="en-US" altLang="zh-CN" sz="1400" dirty="0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MPC</a:t>
            </a:r>
            <a:r>
              <a:rPr lang="zh-CN" altLang="en-US" sz="3200" b="1" dirty="0">
                <a:latin typeface="+mj-ea"/>
                <a:ea typeface="+mj-ea"/>
              </a:rPr>
              <a:t>协议优化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0578" y="1711698"/>
            <a:ext cx="5907660" cy="1334602"/>
            <a:chOff x="347579" y="1940040"/>
            <a:chExt cx="5907660" cy="1334602"/>
          </a:xfrm>
        </p:grpSpPr>
        <p:sp>
          <p:nvSpPr>
            <p:cNvPr id="4" name="TextBox 4"/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GRR2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限制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7" name="TextBox 18"/>
            <p:cNvSpPr txBox="1">
              <a:spLocks noChangeArrowheads="1"/>
            </p:cNvSpPr>
            <p:nvPr/>
          </p:nvSpPr>
          <p:spPr bwMode="auto">
            <a:xfrm>
              <a:off x="428459" y="2250498"/>
              <a:ext cx="9017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</a:t>
              </a:r>
              <a:endPara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989058" y="2535978"/>
              <a:ext cx="426618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传输两个多项式值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>
                  <a:latin typeface="微软雅黑 Light" panose="020B0502040204020203" charset="-122"/>
                </a:rPr>
                <a:t>不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兼容</a:t>
              </a:r>
              <a:r>
                <a:rPr lang="en-US" altLang="zh-CN" sz="1400" dirty="0" smtClean="0">
                  <a:latin typeface="微软雅黑 Light" panose="020B0502040204020203" charset="-122"/>
                </a:rPr>
                <a:t>free XOR</a:t>
              </a:r>
              <a:endParaRPr lang="en-US" altLang="zh-CN" sz="1400" dirty="0">
                <a:latin typeface="微软雅黑 Light" panose="020B0502040204020203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0578" y="3411856"/>
            <a:ext cx="6443991" cy="1334602"/>
            <a:chOff x="347579" y="1940040"/>
            <a:chExt cx="6443991" cy="1334602"/>
          </a:xfrm>
        </p:grpSpPr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优化思路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14" name="TextBox 18"/>
            <p:cNvSpPr txBox="1">
              <a:spLocks noChangeArrowheads="1"/>
            </p:cNvSpPr>
            <p:nvPr/>
          </p:nvSpPr>
          <p:spPr bwMode="auto">
            <a:xfrm>
              <a:off x="434891" y="2274368"/>
              <a:ext cx="9017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  <a:endPara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989056" y="2535978"/>
              <a:ext cx="480251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探索秘密份额不同</a:t>
              </a:r>
              <a:r>
                <a:rPr lang="zh-CN" altLang="en-US" sz="1400" dirty="0">
                  <a:latin typeface="微软雅黑 Light" panose="020B0502040204020203" charset="-122"/>
                </a:rPr>
                <a:t>尺寸的秘密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分享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增加</a:t>
              </a:r>
              <a:r>
                <a:rPr lang="zh-CN" altLang="en-US" sz="1400" dirty="0">
                  <a:latin typeface="微软雅黑 Light" panose="020B0502040204020203" charset="-122"/>
                </a:rPr>
                <a:t>多项式的次数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，兼容</a:t>
              </a:r>
              <a:r>
                <a:rPr lang="en-US" altLang="zh-CN" sz="1400" dirty="0">
                  <a:latin typeface="微软雅黑 Light" panose="020B0502040204020203" charset="-122"/>
                </a:rPr>
                <a:t>free </a:t>
              </a:r>
              <a:r>
                <a:rPr lang="en-US" altLang="zh-CN" sz="1400" dirty="0" smtClean="0">
                  <a:latin typeface="微软雅黑 Light" panose="020B0502040204020203" charset="-122"/>
                </a:rPr>
                <a:t>XOR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4ED3708-2905-48DF-88C1-B017055A8C05}"/>
              </a:ext>
            </a:extLst>
          </p:cNvPr>
          <p:cNvGrpSpPr/>
          <p:nvPr/>
        </p:nvGrpSpPr>
        <p:grpSpPr>
          <a:xfrm>
            <a:off x="214359" y="5019837"/>
            <a:ext cx="6450210" cy="1765489"/>
            <a:chOff x="347579" y="1940040"/>
            <a:chExt cx="6450210" cy="1765489"/>
          </a:xfrm>
        </p:grpSpPr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CADDC3AD-4C13-4FCD-8D66-B3848848C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51DCB8B-845D-447A-A4E5-75BB37F07D80}"/>
                </a:ext>
              </a:extLst>
            </p:cNvPr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874562E3-CC57-4FAF-B219-E60A69266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2CF1331D-0F57-42EF-A052-AE001D1C6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91" y="2274368"/>
              <a:ext cx="9017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87D8D9E-9E8C-4996-AEF1-E2A8A6AB2295}"/>
                </a:ext>
              </a:extLst>
            </p:cNvPr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9EAFC4C-60BB-43C1-AC97-93E918AF22CA}"/>
                </a:ext>
              </a:extLst>
            </p:cNvPr>
            <p:cNvSpPr/>
            <p:nvPr/>
          </p:nvSpPr>
          <p:spPr>
            <a:xfrm>
              <a:off x="1989056" y="2535978"/>
              <a:ext cx="480873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altLang="zh-CN" sz="1400" dirty="0" smtClean="0">
                  <a:latin typeface="微软雅黑 Light" panose="020B0502040204020203" charset="-122"/>
                </a:rPr>
                <a:t>Shamir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秘密</a:t>
              </a:r>
              <a:r>
                <a:rPr lang="zh-CN" altLang="en-US" sz="1400" dirty="0">
                  <a:latin typeface="微软雅黑 Light" panose="020B0502040204020203" charset="-122"/>
                </a:rPr>
                <a:t>分享，秘密和秘密份额尺寸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相同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对秘密</a:t>
              </a:r>
              <a:r>
                <a:rPr lang="zh-CN" altLang="en-US" sz="1400" dirty="0">
                  <a:latin typeface="微软雅黑 Light" panose="020B0502040204020203" charset="-122"/>
                </a:rPr>
                <a:t>进行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加密</a:t>
              </a:r>
              <a:r>
                <a:rPr lang="zh-CN" altLang="en-US" sz="1400" dirty="0">
                  <a:latin typeface="微软雅黑 Light" panose="020B0502040204020203" charset="-122"/>
                </a:rPr>
                <a:t>，分享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密钥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秘密</a:t>
              </a:r>
              <a:r>
                <a:rPr lang="zh-CN" altLang="en-US" sz="1400" dirty="0">
                  <a:latin typeface="微软雅黑 Light" panose="020B0502040204020203" charset="-122"/>
                </a:rPr>
                <a:t>尺寸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较大时，减少</a:t>
              </a:r>
              <a:r>
                <a:rPr lang="zh-CN" altLang="en-US" sz="1400" dirty="0">
                  <a:latin typeface="微软雅黑 Light" panose="020B0502040204020203" charset="-122"/>
                </a:rPr>
                <a:t>秘密份额的尺寸</a:t>
              </a:r>
              <a:endParaRPr lang="en-US" altLang="zh-CN" sz="1400" dirty="0">
                <a:latin typeface="微软雅黑 Light" panose="020B0502040204020203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80" y="1058072"/>
            <a:ext cx="2831123" cy="1277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574569" y="1371004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69" y="1371004"/>
                <a:ext cx="39433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418380" y="938420"/>
                <a:ext cx="31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0" y="938420"/>
                <a:ext cx="315023" cy="276999"/>
              </a:xfrm>
              <a:prstGeom prst="rect">
                <a:avLst/>
              </a:prstGeom>
              <a:blipFill>
                <a:blip r:embed="rId4"/>
                <a:stretch>
                  <a:fillRect l="-15385" t="-2222" r="-384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418380" y="1322642"/>
                <a:ext cx="31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0" y="1322642"/>
                <a:ext cx="315023" cy="276999"/>
              </a:xfrm>
              <a:prstGeom prst="rect">
                <a:avLst/>
              </a:prstGeom>
              <a:blipFill>
                <a:blip r:embed="rId5"/>
                <a:stretch>
                  <a:fillRect l="-15385" t="-2222" r="-192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421316" y="1635948"/>
                <a:ext cx="314124" cy="28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16" y="1635948"/>
                <a:ext cx="314124" cy="289695"/>
              </a:xfrm>
              <a:prstGeom prst="rect">
                <a:avLst/>
              </a:prstGeom>
              <a:blipFill>
                <a:blip r:embed="rId6"/>
                <a:stretch>
                  <a:fillRect l="-15385" r="-5769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421316" y="2020170"/>
                <a:ext cx="310598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16" y="2020170"/>
                <a:ext cx="310598" cy="287386"/>
              </a:xfrm>
              <a:prstGeom prst="rect">
                <a:avLst/>
              </a:prstGeom>
              <a:blipFill>
                <a:blip r:embed="rId7"/>
                <a:stretch>
                  <a:fillRect l="-15686" r="-5882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8751273" y="1293044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273" y="1293044"/>
                <a:ext cx="314125" cy="276999"/>
              </a:xfrm>
              <a:prstGeom prst="rect">
                <a:avLst/>
              </a:prstGeom>
              <a:blipFill>
                <a:blip r:embed="rId8"/>
                <a:stretch>
                  <a:fillRect l="-15686" t="-2174" r="-5882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8751273" y="1677266"/>
                <a:ext cx="309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273" y="1677266"/>
                <a:ext cx="309187" cy="276999"/>
              </a:xfrm>
              <a:prstGeom prst="rect">
                <a:avLst/>
              </a:prstGeom>
              <a:blipFill>
                <a:blip r:embed="rId9"/>
                <a:stretch>
                  <a:fillRect l="-16000" t="-2174" r="-6000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6275879" y="2764857"/>
                <a:ext cx="2548711" cy="2186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⟸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⟸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879" y="2764857"/>
                <a:ext cx="2548711" cy="21869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9444290" y="2951756"/>
                <a:ext cx="17027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290" y="2951756"/>
                <a:ext cx="1702710" cy="553998"/>
              </a:xfrm>
              <a:prstGeom prst="rect">
                <a:avLst/>
              </a:prstGeom>
              <a:blipFill>
                <a:blip r:embed="rId11"/>
                <a:stretch>
                  <a:fillRect l="-3214" b="-17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9206500" y="3926885"/>
                <a:ext cx="217828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500" y="3926885"/>
                <a:ext cx="2178289" cy="1107996"/>
              </a:xfrm>
              <a:prstGeom prst="rect">
                <a:avLst/>
              </a:prstGeom>
              <a:blipFill>
                <a:blip r:embed="rId12"/>
                <a:stretch>
                  <a:fillRect l="-1397" b="-8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图片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78122" y="1044112"/>
            <a:ext cx="1283670" cy="1281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10830774" y="1276475"/>
                <a:ext cx="77836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774" y="1276475"/>
                <a:ext cx="778365" cy="646331"/>
              </a:xfrm>
              <a:prstGeom prst="rect">
                <a:avLst/>
              </a:prstGeom>
              <a:blipFill>
                <a:blip r:embed="rId1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9651484" y="1353418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484" y="1353418"/>
                <a:ext cx="605935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6418380" y="5517635"/>
                <a:ext cx="466114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0" y="5517635"/>
                <a:ext cx="4661148" cy="1200329"/>
              </a:xfrm>
              <a:prstGeom prst="rect">
                <a:avLst/>
              </a:prstGeom>
              <a:blipFill>
                <a:blip r:embed="rId16"/>
                <a:stretch>
                  <a:fillRect b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/>
          <p:cNvCxnSpPr/>
          <p:nvPr/>
        </p:nvCxnSpPr>
        <p:spPr>
          <a:xfrm>
            <a:off x="6128238" y="975946"/>
            <a:ext cx="0" cy="57420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0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MPC</a:t>
            </a:r>
            <a:r>
              <a:rPr lang="zh-CN" altLang="en-US" sz="3200" b="1" dirty="0">
                <a:latin typeface="+mj-ea"/>
                <a:ea typeface="+mj-ea"/>
              </a:rPr>
              <a:t>协议优化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0578" y="1711698"/>
            <a:ext cx="5863699" cy="1550045"/>
            <a:chOff x="347579" y="1940040"/>
            <a:chExt cx="5863699" cy="1550045"/>
          </a:xfrm>
        </p:grpSpPr>
        <p:sp>
          <p:nvSpPr>
            <p:cNvPr id="4" name="TextBox 4"/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Beaver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三元组生成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7" name="TextBox 18"/>
            <p:cNvSpPr txBox="1">
              <a:spLocks noChangeArrowheads="1"/>
            </p:cNvSpPr>
            <p:nvPr/>
          </p:nvSpPr>
          <p:spPr bwMode="auto">
            <a:xfrm>
              <a:off x="428459" y="2250498"/>
              <a:ext cx="9017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</a:t>
              </a:r>
              <a:endPara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989056" y="2535978"/>
              <a:ext cx="422222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>
                  <a:latin typeface="微软雅黑 Light" panose="020B0502040204020203" charset="-122"/>
                </a:rPr>
                <a:t>基于</a:t>
              </a:r>
              <a:r>
                <a:rPr lang="en-US" altLang="zh-CN" sz="1400" dirty="0">
                  <a:latin typeface="微软雅黑 Light" panose="020B0502040204020203" charset="-122"/>
                </a:rPr>
                <a:t>SHE</a:t>
              </a:r>
              <a:r>
                <a:rPr lang="zh-CN" altLang="en-US" sz="1400" dirty="0">
                  <a:latin typeface="微软雅黑 Light" panose="020B0502040204020203" charset="-122"/>
                </a:rPr>
                <a:t>构造，计算复杂度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较高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>
                  <a:latin typeface="微软雅黑 Light" panose="020B0502040204020203" charset="-122"/>
                </a:rPr>
                <a:t>基于</a:t>
              </a:r>
              <a:r>
                <a:rPr lang="en-US" altLang="zh-CN" sz="1400" dirty="0">
                  <a:latin typeface="微软雅黑 Light" panose="020B0502040204020203" charset="-122"/>
                </a:rPr>
                <a:t>OT</a:t>
              </a:r>
              <a:r>
                <a:rPr lang="zh-CN" altLang="en-US" sz="1400" dirty="0">
                  <a:latin typeface="微软雅黑 Light" panose="020B0502040204020203" charset="-122"/>
                </a:rPr>
                <a:t>构造，通信复杂度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较高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endParaRPr lang="en-US" altLang="zh-CN" sz="1400" dirty="0">
                <a:latin typeface="微软雅黑 Light" panose="020B0502040204020203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0578" y="3411856"/>
            <a:ext cx="5863699" cy="1334602"/>
            <a:chOff x="347579" y="1940040"/>
            <a:chExt cx="5863699" cy="1334602"/>
          </a:xfrm>
        </p:grpSpPr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优化思路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14" name="TextBox 18"/>
            <p:cNvSpPr txBox="1">
              <a:spLocks noChangeArrowheads="1"/>
            </p:cNvSpPr>
            <p:nvPr/>
          </p:nvSpPr>
          <p:spPr bwMode="auto">
            <a:xfrm>
              <a:off x="434891" y="2274368"/>
              <a:ext cx="9017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  <a:endPara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989056" y="2535978"/>
              <a:ext cx="422222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基于</a:t>
              </a:r>
              <a:r>
                <a:rPr lang="zh-CN" altLang="en-US" sz="1400" dirty="0">
                  <a:latin typeface="微软雅黑 Light" panose="020B0502040204020203" charset="-122"/>
                </a:rPr>
                <a:t>少量预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存三元组</a:t>
              </a:r>
              <a:r>
                <a:rPr lang="zh-CN" altLang="en-US" sz="1400" dirty="0">
                  <a:latin typeface="微软雅黑 Light" panose="020B0502040204020203" charset="-122"/>
                </a:rPr>
                <a:t>扩展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大量三元组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>
                  <a:latin typeface="微软雅黑 Light" panose="020B0502040204020203" charset="-122"/>
                </a:rPr>
                <a:t>重复使用预存的三元组</a:t>
              </a:r>
              <a:endParaRPr lang="en-US" altLang="zh-CN" sz="1400" dirty="0">
                <a:latin typeface="微软雅黑 Light" panose="020B0502040204020203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4ED3708-2905-48DF-88C1-B017055A8C05}"/>
              </a:ext>
            </a:extLst>
          </p:cNvPr>
          <p:cNvGrpSpPr/>
          <p:nvPr/>
        </p:nvGrpSpPr>
        <p:grpSpPr>
          <a:xfrm>
            <a:off x="214359" y="5019837"/>
            <a:ext cx="6318326" cy="1334602"/>
            <a:chOff x="347579" y="1940040"/>
            <a:chExt cx="6318326" cy="1334602"/>
          </a:xfrm>
        </p:grpSpPr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CADDC3AD-4C13-4FCD-8D66-B3848848C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理论分析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51DCB8B-845D-447A-A4E5-75BB37F07D80}"/>
                </a:ext>
              </a:extLst>
            </p:cNvPr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874562E3-CC57-4FAF-B219-E60A69266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2CF1331D-0F57-42EF-A052-AE001D1C6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91" y="2274368"/>
              <a:ext cx="9017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87D8D9E-9E8C-4996-AEF1-E2A8A6AB2295}"/>
                </a:ext>
              </a:extLst>
            </p:cNvPr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9EAFC4C-60BB-43C1-AC97-93E918AF22CA}"/>
                </a:ext>
              </a:extLst>
            </p:cNvPr>
            <p:cNvSpPr/>
            <p:nvPr/>
          </p:nvSpPr>
          <p:spPr>
            <a:xfrm>
              <a:off x="1989056" y="2535978"/>
              <a:ext cx="467684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基于</a:t>
              </a:r>
              <a:r>
                <a:rPr lang="zh-CN" altLang="en-US" sz="1400" dirty="0">
                  <a:latin typeface="微软雅黑 Light" panose="020B0502040204020203" charset="-122"/>
                </a:rPr>
                <a:t>秘密分享技术隐藏预存三元组的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信息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随机多项式隐藏交互信息</a:t>
              </a:r>
              <a:endParaRPr lang="en-US" altLang="zh-CN" sz="1400" dirty="0">
                <a:latin typeface="微软雅黑 Light" panose="020B0502040204020203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980961" y="947865"/>
                <a:ext cx="395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61" y="947865"/>
                <a:ext cx="3952877" cy="276999"/>
              </a:xfrm>
              <a:prstGeom prst="rect">
                <a:avLst/>
              </a:prstGeom>
              <a:blipFill>
                <a:blip r:embed="rId2"/>
                <a:stretch>
                  <a:fillRect r="-462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/>
          <p:cNvCxnSpPr/>
          <p:nvPr/>
        </p:nvCxnSpPr>
        <p:spPr>
          <a:xfrm>
            <a:off x="6128238" y="975946"/>
            <a:ext cx="0" cy="57420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233595" y="1319408"/>
                <a:ext cx="1419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595" y="1319408"/>
                <a:ext cx="1419363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9460833" y="1354272"/>
                <a:ext cx="1445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833" y="1354272"/>
                <a:ext cx="144571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252000" y="1723604"/>
                <a:ext cx="2051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00" y="1723604"/>
                <a:ext cx="2051587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9460833" y="1723604"/>
                <a:ext cx="206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833" y="1723604"/>
                <a:ext cx="2067553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252000" y="2107743"/>
                <a:ext cx="209236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00" y="2107743"/>
                <a:ext cx="2092368" cy="923330"/>
              </a:xfrm>
              <a:prstGeom prst="rect">
                <a:avLst/>
              </a:prstGeom>
              <a:blipFill>
                <a:blip r:embed="rId7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9460833" y="2124937"/>
                <a:ext cx="209236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833" y="2124937"/>
                <a:ext cx="2092368" cy="923330"/>
              </a:xfrm>
              <a:prstGeom prst="rect">
                <a:avLst/>
              </a:prstGeom>
              <a:blipFill>
                <a:blip r:embed="rId8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650179" y="3093940"/>
                <a:ext cx="4409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9" y="3093940"/>
                <a:ext cx="4409862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 flipV="1">
            <a:off x="7209692" y="3463191"/>
            <a:ext cx="3446585" cy="17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7209692" y="3976112"/>
            <a:ext cx="3446585" cy="10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6658743" y="3616214"/>
                <a:ext cx="4409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743" y="3616214"/>
                <a:ext cx="4409862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235663" y="4172116"/>
                <a:ext cx="4137415" cy="681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663" y="4172116"/>
                <a:ext cx="4137415" cy="681982"/>
              </a:xfrm>
              <a:prstGeom prst="rect">
                <a:avLst/>
              </a:prstGeom>
              <a:blipFill>
                <a:blip r:embed="rId11"/>
                <a:stretch>
                  <a:fillRect b="-8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7877809" y="4869047"/>
                <a:ext cx="4164730" cy="681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(1)+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09" y="4869047"/>
                <a:ext cx="4164730" cy="681982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6233595" y="5625809"/>
                <a:ext cx="58868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0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595" y="5625809"/>
                <a:ext cx="5886868" cy="369332"/>
              </a:xfrm>
              <a:prstGeom prst="rect">
                <a:avLst/>
              </a:prstGeom>
              <a:blipFill>
                <a:blip r:embed="rId13"/>
                <a:stretch>
                  <a:fillRect l="-93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7130565" y="6154842"/>
                <a:ext cx="4585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(0))(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(0))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565" y="6154842"/>
                <a:ext cx="4585679" cy="369332"/>
              </a:xfrm>
              <a:prstGeom prst="rect">
                <a:avLst/>
              </a:prstGeom>
              <a:blipFill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6603757" y="6093286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57" y="6093286"/>
                <a:ext cx="605935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635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ECDSA</a:t>
            </a:r>
            <a:r>
              <a:rPr lang="zh-CN" altLang="en-US" sz="3200" b="1" dirty="0">
                <a:latin typeface="+mj-ea"/>
                <a:ea typeface="+mj-ea"/>
              </a:rPr>
              <a:t>门限化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5899" y="1943100"/>
            <a:ext cx="3248272" cy="1795536"/>
            <a:chOff x="215899" y="1943100"/>
            <a:chExt cx="3248272" cy="1795536"/>
          </a:xfrm>
        </p:grpSpPr>
        <p:sp>
          <p:nvSpPr>
            <p:cNvPr id="13" name="矩形 12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组合</a:t>
              </a:r>
              <a:r>
                <a:rPr lang="en-US" altLang="zh-CN" sz="2400" b="1" dirty="0"/>
                <a:t>ECDSA</a:t>
              </a:r>
              <a:endParaRPr lang="zh-CN" altLang="en-US" sz="24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5899" y="2569085"/>
              <a:ext cx="3248272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altLang="zh-CN" sz="1400" dirty="0"/>
                <a:t>ECDSA</a:t>
              </a:r>
              <a:r>
                <a:rPr lang="zh-CN" altLang="en-US" sz="1400" dirty="0" smtClean="0"/>
                <a:t>签名可组合结构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易组合易</a:t>
              </a:r>
              <a:r>
                <a:rPr lang="zh-CN" altLang="en-US" sz="1400" dirty="0" smtClean="0"/>
                <a:t>拆分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zh-CN" altLang="en-US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基于</a:t>
              </a:r>
              <a:r>
                <a:rPr lang="en-US" altLang="zh-CN" sz="1400" dirty="0" smtClean="0"/>
                <a:t>ECDSA</a:t>
              </a:r>
              <a:r>
                <a:rPr lang="zh-CN" altLang="en-US" sz="1400" dirty="0" smtClean="0"/>
                <a:t>可证明安全性</a:t>
              </a:r>
              <a:endParaRPr lang="en-US" altLang="zh-CN" sz="1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5900" y="3985814"/>
            <a:ext cx="3248270" cy="2226423"/>
            <a:chOff x="215899" y="1943100"/>
            <a:chExt cx="3248270" cy="2226423"/>
          </a:xfrm>
        </p:grpSpPr>
        <p:sp>
          <p:nvSpPr>
            <p:cNvPr id="16" name="矩形 15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两方签名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15899" y="2569085"/>
              <a:ext cx="3248270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/>
                <a:t>基于组合</a:t>
              </a:r>
              <a:r>
                <a:rPr lang="en-US" altLang="zh-CN" sz="1400" dirty="0"/>
                <a:t>ECDSA</a:t>
              </a:r>
              <a:r>
                <a:rPr lang="zh-CN" altLang="en-US" sz="1400" dirty="0"/>
                <a:t>构造两方</a:t>
              </a:r>
              <a:r>
                <a:rPr lang="zh-CN" altLang="en-US" sz="1400" dirty="0" smtClean="0"/>
                <a:t>签名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基于</a:t>
              </a:r>
              <a:r>
                <a:rPr lang="en-US" altLang="zh-CN" sz="1400" dirty="0" smtClean="0"/>
                <a:t>ECDSA</a:t>
              </a:r>
              <a:r>
                <a:rPr lang="zh-CN" altLang="en-US" sz="1400" dirty="0" smtClean="0"/>
                <a:t>可证明安全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参与</a:t>
              </a:r>
              <a:r>
                <a:rPr lang="zh-CN" altLang="en-US" sz="1400" dirty="0" smtClean="0"/>
                <a:t>方签名</a:t>
              </a:r>
              <a:r>
                <a:rPr lang="zh-CN" altLang="en-US" sz="1400" dirty="0"/>
                <a:t>分享</a:t>
              </a:r>
              <a:r>
                <a:rPr lang="zh-CN" altLang="en-US" sz="1400" dirty="0" smtClean="0"/>
                <a:t>和</a:t>
              </a:r>
              <a:r>
                <a:rPr lang="zh-CN" altLang="en-US" sz="1400" dirty="0"/>
                <a:t>原</a:t>
              </a:r>
              <a:r>
                <a:rPr lang="en-US" altLang="zh-CN" sz="1400" dirty="0"/>
                <a:t>ECDSA</a:t>
              </a:r>
              <a:r>
                <a:rPr lang="zh-CN" altLang="en-US" sz="1400" dirty="0" smtClean="0"/>
                <a:t>相似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避免复杂</a:t>
              </a:r>
              <a:r>
                <a:rPr lang="en-US" altLang="zh-CN" sz="1400" dirty="0" smtClean="0"/>
                <a:t>MPC</a:t>
              </a:r>
              <a:r>
                <a:rPr lang="zh-CN" altLang="en-US" sz="1400" dirty="0" smtClean="0"/>
                <a:t>和</a:t>
              </a:r>
              <a:r>
                <a:rPr lang="zh-CN" altLang="en-US" sz="1400" dirty="0"/>
                <a:t>零</a:t>
              </a:r>
              <a:r>
                <a:rPr lang="zh-CN" altLang="en-US" sz="1400" dirty="0" smtClean="0"/>
                <a:t>知识证明</a:t>
              </a:r>
              <a:endParaRPr lang="en-US" altLang="zh-CN" sz="1400" dirty="0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178" y="1687182"/>
            <a:ext cx="2831123" cy="1277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851862" y="1959286"/>
                <a:ext cx="921150" cy="538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Sign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862" y="1959286"/>
                <a:ext cx="921150" cy="538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8613751" y="1579918"/>
                <a:ext cx="704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51" y="1579918"/>
                <a:ext cx="704167" cy="276999"/>
              </a:xfrm>
              <a:prstGeom prst="rect">
                <a:avLst/>
              </a:prstGeom>
              <a:blipFill>
                <a:blip r:embed="rId4"/>
                <a:stretch>
                  <a:fillRect l="-3448" r="-258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613751" y="2292703"/>
                <a:ext cx="720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51" y="2292703"/>
                <a:ext cx="720069" cy="276999"/>
              </a:xfrm>
              <a:prstGeom prst="rect">
                <a:avLst/>
              </a:prstGeom>
              <a:blipFill>
                <a:blip r:embed="rId5"/>
                <a:stretch>
                  <a:fillRect l="-3390" r="-33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1082999" y="1894155"/>
                <a:ext cx="10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999" y="1894155"/>
                <a:ext cx="1015727" cy="276999"/>
              </a:xfrm>
              <a:prstGeom prst="rect">
                <a:avLst/>
              </a:prstGeom>
              <a:blipFill>
                <a:blip r:embed="rId6"/>
                <a:stretch>
                  <a:fillRect l="-2395" t="-2222" r="-6587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9204" y="1702416"/>
            <a:ext cx="2983023" cy="1272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759795" y="1953964"/>
                <a:ext cx="594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795" y="1953964"/>
                <a:ext cx="594202" cy="276999"/>
              </a:xfrm>
              <a:prstGeom prst="rect">
                <a:avLst/>
              </a:prstGeom>
              <a:blipFill>
                <a:blip r:embed="rId8"/>
                <a:stretch>
                  <a:fillRect l="-8247" r="-412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002032" y="2023898"/>
                <a:ext cx="7614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Sign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032" y="2023898"/>
                <a:ext cx="76142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6082427" y="1920423"/>
                <a:ext cx="10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427" y="1920423"/>
                <a:ext cx="1015727" cy="276999"/>
              </a:xfrm>
              <a:prstGeom prst="rect">
                <a:avLst/>
              </a:prstGeom>
              <a:blipFill>
                <a:blip r:embed="rId10"/>
                <a:stretch>
                  <a:fillRect l="-2410" r="-7229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7554616" y="1938759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616" y="1938759"/>
                <a:ext cx="605935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图片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6039" y="3723049"/>
            <a:ext cx="4163087" cy="2489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640746" y="3882360"/>
                <a:ext cx="704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46" y="3882360"/>
                <a:ext cx="704167" cy="276999"/>
              </a:xfrm>
              <a:prstGeom prst="rect">
                <a:avLst/>
              </a:prstGeom>
              <a:blipFill>
                <a:blip r:embed="rId13"/>
                <a:stretch>
                  <a:fillRect l="-3448" r="-258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659179" y="5207182"/>
                <a:ext cx="720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179" y="5207182"/>
                <a:ext cx="720069" cy="276999"/>
              </a:xfrm>
              <a:prstGeom prst="rect">
                <a:avLst/>
              </a:prstGeom>
              <a:blipFill>
                <a:blip r:embed="rId14"/>
                <a:stretch>
                  <a:fillRect l="-3390" r="-33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6793190" y="3987261"/>
                <a:ext cx="7614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Sign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190" y="3987261"/>
                <a:ext cx="76142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6793189" y="5345681"/>
                <a:ext cx="7614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Sign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189" y="5345681"/>
                <a:ext cx="76142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8544217" y="4663792"/>
                <a:ext cx="397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17" y="4663792"/>
                <a:ext cx="397545" cy="369332"/>
              </a:xfrm>
              <a:prstGeom prst="rect">
                <a:avLst/>
              </a:prstGeom>
              <a:blipFill>
                <a:blip r:embed="rId17"/>
                <a:stretch>
                  <a:fillRect l="-21538" r="-21538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9167011" y="4525292"/>
                <a:ext cx="1123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011" y="4525292"/>
                <a:ext cx="1123961" cy="276999"/>
              </a:xfrm>
              <a:prstGeom prst="rect">
                <a:avLst/>
              </a:prstGeom>
              <a:blipFill>
                <a:blip r:embed="rId18"/>
                <a:stretch>
                  <a:fillRect l="-4891" r="-706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7706163" y="3996522"/>
                <a:ext cx="1207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163" y="3996522"/>
                <a:ext cx="1207830" cy="276999"/>
              </a:xfrm>
              <a:prstGeom prst="rect">
                <a:avLst/>
              </a:prstGeom>
              <a:blipFill>
                <a:blip r:embed="rId19"/>
                <a:stretch>
                  <a:fillRect l="-2020" t="-2222" r="-6061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7776920" y="5484181"/>
                <a:ext cx="1207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20" y="5484181"/>
                <a:ext cx="1207830" cy="276999"/>
              </a:xfrm>
              <a:prstGeom prst="rect">
                <a:avLst/>
              </a:prstGeom>
              <a:blipFill>
                <a:blip r:embed="rId20"/>
                <a:stretch>
                  <a:fillRect l="-2020" t="-2222" r="-6061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882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ECDSA</a:t>
            </a:r>
            <a:r>
              <a:rPr lang="zh-CN" altLang="en-US" sz="3200" b="1" dirty="0">
                <a:latin typeface="+mj-ea"/>
                <a:ea typeface="+mj-ea"/>
              </a:rPr>
              <a:t>门限化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65429" y="973532"/>
            <a:ext cx="2472583" cy="2472584"/>
            <a:chOff x="1140255" y="1161504"/>
            <a:chExt cx="2472583" cy="2472584"/>
          </a:xfrm>
        </p:grpSpPr>
        <p:sp>
          <p:nvSpPr>
            <p:cNvPr id="4" name="Freeform 675"/>
            <p:cNvSpPr>
              <a:spLocks noEditPoints="1"/>
            </p:cNvSpPr>
            <p:nvPr/>
          </p:nvSpPr>
          <p:spPr bwMode="auto">
            <a:xfrm rot="4026370">
              <a:off x="1140255" y="1161504"/>
              <a:ext cx="2472584" cy="2472583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5" name="Oval 676"/>
            <p:cNvSpPr>
              <a:spLocks noChangeArrowheads="1"/>
            </p:cNvSpPr>
            <p:nvPr/>
          </p:nvSpPr>
          <p:spPr bwMode="auto">
            <a:xfrm rot="4026370">
              <a:off x="1405230" y="1426334"/>
              <a:ext cx="1943725" cy="1942581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 dirty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896304" y="3130075"/>
            <a:ext cx="1896792" cy="1895647"/>
            <a:chOff x="2371130" y="3318047"/>
            <a:chExt cx="1896792" cy="1895647"/>
          </a:xfrm>
        </p:grpSpPr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4026370">
              <a:off x="2371702" y="3317475"/>
              <a:ext cx="1895647" cy="1896792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8" name="Oval 677"/>
            <p:cNvSpPr>
              <a:spLocks noChangeArrowheads="1"/>
            </p:cNvSpPr>
            <p:nvPr/>
          </p:nvSpPr>
          <p:spPr bwMode="auto">
            <a:xfrm rot="4026370">
              <a:off x="2669729" y="3615700"/>
              <a:ext cx="1299251" cy="12992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 dirty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70527" y="4578649"/>
            <a:ext cx="1662125" cy="1660981"/>
            <a:chOff x="1445353" y="4766621"/>
            <a:chExt cx="1662125" cy="1660981"/>
          </a:xfrm>
        </p:grpSpPr>
        <p:sp>
          <p:nvSpPr>
            <p:cNvPr id="10" name="Freeform 679"/>
            <p:cNvSpPr>
              <a:spLocks noEditPoints="1"/>
            </p:cNvSpPr>
            <p:nvPr/>
          </p:nvSpPr>
          <p:spPr bwMode="auto">
            <a:xfrm rot="4026370">
              <a:off x="1445925" y="4766049"/>
              <a:ext cx="1660981" cy="1662125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11" name="Oval 680"/>
            <p:cNvSpPr>
              <a:spLocks noChangeArrowheads="1"/>
            </p:cNvSpPr>
            <p:nvPr/>
          </p:nvSpPr>
          <p:spPr bwMode="auto">
            <a:xfrm rot="2226779">
              <a:off x="1707320" y="5027643"/>
              <a:ext cx="1137846" cy="1137846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5898" y="1943100"/>
            <a:ext cx="4039579" cy="1149205"/>
            <a:chOff x="215898" y="1943100"/>
            <a:chExt cx="4039579" cy="1149205"/>
          </a:xfrm>
        </p:grpSpPr>
        <p:sp>
          <p:nvSpPr>
            <p:cNvPr id="13" name="矩形 12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/>
                <a:t>实验分析</a:t>
              </a:r>
              <a:endParaRPr lang="zh-CN" altLang="en-US" sz="24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5898" y="2569085"/>
              <a:ext cx="403957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各参与方签名效率和原</a:t>
              </a:r>
              <a:r>
                <a:rPr lang="en-US" altLang="zh-CN" sz="1400" dirty="0" smtClean="0"/>
                <a:t>ECDSA</a:t>
              </a:r>
              <a:r>
                <a:rPr lang="zh-CN" altLang="en-US" sz="1400" dirty="0" smtClean="0"/>
                <a:t>类似 </a:t>
              </a:r>
              <a:r>
                <a:rPr lang="en-US" altLang="zh-CN" sz="1400" dirty="0" smtClean="0"/>
                <a:t>(</a:t>
              </a:r>
              <a:r>
                <a:rPr lang="zh-CN" altLang="en-US" sz="1400" dirty="0" smtClean="0"/>
                <a:t>图中</a:t>
              </a:r>
              <a:r>
                <a:rPr lang="en-US" altLang="zh-CN" sz="1400" dirty="0" smtClean="0"/>
                <a:t>)</a:t>
              </a:r>
            </a:p>
            <a:p>
              <a:pPr marL="342900" indent="-342900">
                <a:buAutoNum type="arabicParenR"/>
              </a:pPr>
              <a:endParaRPr lang="en-US" altLang="zh-CN" sz="14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2510F40-F245-4954-AC30-23EAC8C9749B}"/>
              </a:ext>
            </a:extLst>
          </p:cNvPr>
          <p:cNvSpPr txBox="1"/>
          <p:nvPr/>
        </p:nvSpPr>
        <p:spPr>
          <a:xfrm>
            <a:off x="9088775" y="1671043"/>
            <a:ext cx="1625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组合</a:t>
            </a:r>
            <a:r>
              <a:rPr lang="en-US" altLang="zh-CN" sz="3200" b="1" dirty="0">
                <a:solidFill>
                  <a:schemeClr val="bg1"/>
                </a:solidFill>
              </a:rPr>
              <a:t>ECDSA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503BAE-920B-4D30-A449-FB715B78050B}"/>
              </a:ext>
            </a:extLst>
          </p:cNvPr>
          <p:cNvSpPr txBox="1"/>
          <p:nvPr/>
        </p:nvSpPr>
        <p:spPr>
          <a:xfrm>
            <a:off x="10031582" y="3577514"/>
            <a:ext cx="162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两方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签名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EA8D6E-B2B1-4614-AA88-48685FAD72BE}"/>
              </a:ext>
            </a:extLst>
          </p:cNvPr>
          <p:cNvSpPr txBox="1"/>
          <p:nvPr/>
        </p:nvSpPr>
        <p:spPr>
          <a:xfrm>
            <a:off x="9010085" y="5008699"/>
            <a:ext cx="162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门限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？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8" y="3598531"/>
            <a:ext cx="7913440" cy="28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91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8" y="973532"/>
            <a:ext cx="5662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ECDSA</a:t>
            </a:r>
            <a:r>
              <a:rPr lang="zh-CN" altLang="en-US" sz="3200" b="1" dirty="0">
                <a:latin typeface="+mj-ea"/>
                <a:ea typeface="+mj-ea"/>
              </a:rPr>
              <a:t>适配器签名及其门限化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5899" y="1943100"/>
            <a:ext cx="4989148" cy="1795536"/>
            <a:chOff x="215899" y="1943100"/>
            <a:chExt cx="4989148" cy="1795536"/>
          </a:xfrm>
        </p:grpSpPr>
        <p:sp>
          <p:nvSpPr>
            <p:cNvPr id="13" name="矩形 12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适配器签名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5899" y="2569085"/>
              <a:ext cx="498914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签名扩展：签名</a:t>
              </a:r>
              <a:r>
                <a:rPr lang="zh-CN" altLang="en-US" sz="1400" dirty="0"/>
                <a:t>算法</a:t>
              </a:r>
              <a:r>
                <a:rPr lang="en-US" altLang="zh-CN" sz="1400" dirty="0"/>
                <a:t>+</a:t>
              </a:r>
              <a:r>
                <a:rPr lang="zh-CN" altLang="en-US" sz="1400" dirty="0"/>
                <a:t>困难</a:t>
              </a:r>
              <a:r>
                <a:rPr lang="zh-CN" altLang="en-US" sz="1400" dirty="0" smtClean="0"/>
                <a:t>关系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同时拥有签名授权</a:t>
              </a:r>
              <a:r>
                <a:rPr lang="en-US" altLang="zh-CN" sz="1400" dirty="0"/>
                <a:t>+</a:t>
              </a:r>
              <a:r>
                <a:rPr lang="zh-CN" altLang="en-US" sz="1400" dirty="0"/>
                <a:t>证据提取两种</a:t>
              </a:r>
              <a:r>
                <a:rPr lang="zh-CN" altLang="en-US" sz="1400" dirty="0" smtClean="0"/>
                <a:t>功能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解决区</a:t>
              </a:r>
              <a:r>
                <a:rPr lang="zh-CN" altLang="en-US" sz="1400" dirty="0" smtClean="0"/>
                <a:t>块链扩展性</a:t>
              </a:r>
              <a:r>
                <a:rPr lang="zh-CN" altLang="en-US" sz="1400" dirty="0"/>
                <a:t>差、吞吐量低等问题</a:t>
              </a:r>
              <a:endParaRPr lang="en-US" altLang="zh-CN" sz="1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5900" y="4073737"/>
            <a:ext cx="4989148" cy="2226423"/>
            <a:chOff x="215899" y="1943100"/>
            <a:chExt cx="4989148" cy="2226423"/>
          </a:xfrm>
        </p:grpSpPr>
        <p:sp>
          <p:nvSpPr>
            <p:cNvPr id="16" name="矩形 15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ECDSA</a:t>
              </a:r>
              <a:r>
                <a:rPr lang="zh-CN" altLang="en-US" sz="2400" b="1" dirty="0"/>
                <a:t>扩展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15899" y="2569085"/>
              <a:ext cx="4989148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/>
                <a:t>现有</a:t>
              </a:r>
              <a:r>
                <a:rPr lang="en-US" altLang="zh-CN" sz="1400" dirty="0"/>
                <a:t>ECDSA</a:t>
              </a:r>
              <a:r>
                <a:rPr lang="zh-CN" altLang="en-US" sz="1400" dirty="0"/>
                <a:t>适配器预签名过程复杂，难以分布式</a:t>
              </a:r>
              <a:r>
                <a:rPr lang="zh-CN" altLang="en-US" sz="1400" dirty="0" smtClean="0"/>
                <a:t>设计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支持离线证明，预签名结构和原</a:t>
              </a:r>
              <a:r>
                <a:rPr lang="en-US" altLang="zh-CN" sz="1400" dirty="0"/>
                <a:t>ECDSA</a:t>
              </a:r>
              <a:r>
                <a:rPr lang="zh-CN" altLang="en-US" sz="1400" dirty="0" smtClean="0"/>
                <a:t>类似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容易给出两方场景扩展（基于</a:t>
              </a:r>
              <a:r>
                <a:rPr lang="en-US" altLang="zh-CN" sz="1400" dirty="0"/>
                <a:t>Lin18</a:t>
              </a:r>
              <a:r>
                <a:rPr lang="zh-CN" altLang="en-US" sz="1400" dirty="0"/>
                <a:t>技术给出两方扩展</a:t>
              </a:r>
              <a:r>
                <a:rPr lang="zh-CN" altLang="en-US" sz="1400" dirty="0" smtClean="0"/>
                <a:t>）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给出形式化定义，并进行可证明安全分析</a:t>
              </a:r>
              <a:endParaRPr lang="en-US" altLang="zh-CN" sz="1400" dirty="0"/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103" y="1723168"/>
            <a:ext cx="2080745" cy="125193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592" y="1702416"/>
            <a:ext cx="2983023" cy="1272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8569183" y="1953964"/>
                <a:ext cx="594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183" y="1953964"/>
                <a:ext cx="594202" cy="276999"/>
              </a:xfrm>
              <a:prstGeom prst="rect">
                <a:avLst/>
              </a:prstGeom>
              <a:blipFill>
                <a:blip r:embed="rId4"/>
                <a:stretch>
                  <a:fillRect l="-8247" r="-412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799389" y="2023898"/>
                <a:ext cx="7614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Sign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389" y="2023898"/>
                <a:ext cx="76142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0891815" y="1920423"/>
                <a:ext cx="10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815" y="1920423"/>
                <a:ext cx="1015727" cy="276999"/>
              </a:xfrm>
              <a:prstGeom prst="rect">
                <a:avLst/>
              </a:prstGeom>
              <a:blipFill>
                <a:blip r:embed="rId6"/>
                <a:stretch>
                  <a:fillRect l="-2410" r="-7229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914729" y="2040006"/>
                <a:ext cx="923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GenR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729" y="2040006"/>
                <a:ext cx="92333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7042976" y="1932915"/>
                <a:ext cx="1052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976" y="1932915"/>
                <a:ext cx="1052724" cy="276999"/>
              </a:xfrm>
              <a:prstGeom prst="rect">
                <a:avLst/>
              </a:prstGeom>
              <a:blipFill>
                <a:blip r:embed="rId8"/>
                <a:stretch>
                  <a:fillRect r="-3468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4740" y="3494814"/>
            <a:ext cx="6044255" cy="3073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620745" y="4435083"/>
                <a:ext cx="961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pSign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45" y="4435083"/>
                <a:ext cx="96180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8277702" y="4435082"/>
                <a:ext cx="1025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dapt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702" y="4435082"/>
                <a:ext cx="1025922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0199469" y="4435081"/>
                <a:ext cx="6075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Ext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469" y="4435081"/>
                <a:ext cx="607539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5749272" y="3960247"/>
                <a:ext cx="3986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272" y="3960247"/>
                <a:ext cx="39869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642587" y="4641125"/>
                <a:ext cx="7788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587" y="4641125"/>
                <a:ext cx="77886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848346" y="4701244"/>
                <a:ext cx="209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346" y="4701244"/>
                <a:ext cx="209224" cy="276999"/>
              </a:xfrm>
              <a:prstGeom prst="rect">
                <a:avLst/>
              </a:prstGeom>
              <a:blipFill>
                <a:blip r:embed="rId15"/>
                <a:stretch>
                  <a:fillRect l="-11429" r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9598578" y="469972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578" y="4699722"/>
                <a:ext cx="262892" cy="276999"/>
              </a:xfrm>
              <a:prstGeom prst="rect">
                <a:avLst/>
              </a:prstGeom>
              <a:blipFill>
                <a:blip r:embed="rId16"/>
                <a:stretch>
                  <a:fillRect l="-20930" t="-2222" r="-2325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10526540" y="3494814"/>
                <a:ext cx="209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540" y="3494814"/>
                <a:ext cx="209224" cy="276999"/>
              </a:xfrm>
              <a:prstGeom prst="rect">
                <a:avLst/>
              </a:prstGeom>
              <a:blipFill>
                <a:blip r:embed="rId17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8726867" y="3402481"/>
                <a:ext cx="3874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867" y="3402481"/>
                <a:ext cx="387414" cy="369332"/>
              </a:xfrm>
              <a:prstGeom prst="rect">
                <a:avLst/>
              </a:prstGeom>
              <a:blipFill>
                <a:blip r:embed="rId1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11168651" y="4266487"/>
                <a:ext cx="3874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651" y="4266487"/>
                <a:ext cx="387414" cy="369332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7204776" y="5540387"/>
                <a:ext cx="11464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Vrfy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776" y="5540387"/>
                <a:ext cx="1146468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9077293" y="5591617"/>
                <a:ext cx="9460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Vrfy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293" y="5591617"/>
                <a:ext cx="94609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8166036" y="5453509"/>
                <a:ext cx="623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0/1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036" y="5453509"/>
                <a:ext cx="623889" cy="369332"/>
              </a:xfrm>
              <a:prstGeom prst="rect">
                <a:avLst/>
              </a:prstGeom>
              <a:blipFill>
                <a:blip r:embed="rId2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9950357" y="5453509"/>
                <a:ext cx="623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0/1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357" y="5453509"/>
                <a:ext cx="623889" cy="369332"/>
              </a:xfrm>
              <a:prstGeom prst="rect">
                <a:avLst/>
              </a:prstGeom>
              <a:blipFill>
                <a:blip r:embed="rId2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172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2288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91136" y="2332432"/>
            <a:ext cx="1658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latin typeface="+mj-ea"/>
                <a:ea typeface="+mj-ea"/>
              </a:rPr>
              <a:t>目录</a:t>
            </a:r>
            <a:endParaRPr lang="en-US" altLang="zh-CN" sz="4000" b="1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68081" y="3084512"/>
            <a:ext cx="225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600"/>
              <a:t>CONTENT</a:t>
            </a:r>
            <a:endParaRPr lang="zh-CN" altLang="en-US" sz="1400" spc="600"/>
          </a:p>
        </p:txBody>
      </p:sp>
      <p:grpSp>
        <p:nvGrpSpPr>
          <p:cNvPr id="4" name="组合 3"/>
          <p:cNvGrpSpPr/>
          <p:nvPr/>
        </p:nvGrpSpPr>
        <p:grpSpPr>
          <a:xfrm>
            <a:off x="6680993" y="3639273"/>
            <a:ext cx="3671165" cy="879373"/>
            <a:chOff x="6680993" y="3639273"/>
            <a:chExt cx="3671165" cy="879373"/>
          </a:xfrm>
        </p:grpSpPr>
        <p:sp>
          <p:nvSpPr>
            <p:cNvPr id="47" name="文本框 46"/>
            <p:cNvSpPr txBox="1"/>
            <p:nvPr/>
          </p:nvSpPr>
          <p:spPr>
            <a:xfrm>
              <a:off x="7552935" y="3639273"/>
              <a:ext cx="2799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cxnSp>
          <p:nvCxnSpPr>
            <p:cNvPr id="48" name="直接连接符 47"/>
            <p:cNvCxnSpPr/>
            <p:nvPr/>
          </p:nvCxnSpPr>
          <p:spPr>
            <a:xfrm flipV="1">
              <a:off x="7460070" y="3690719"/>
              <a:ext cx="0" cy="720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7634547" y="4149314"/>
              <a:ext cx="2019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/>
                <a:t>Research </a:t>
              </a:r>
              <a:r>
                <a:rPr lang="en-US" altLang="zh-CN"/>
                <a:t>Content</a:t>
              </a:r>
              <a:endParaRPr lang="zh-CN" altLang="en-US"/>
            </a:p>
          </p:txBody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6680993" y="3722277"/>
              <a:ext cx="519113" cy="681037"/>
            </a:xfrm>
            <a:custGeom>
              <a:avLst/>
              <a:gdLst>
                <a:gd name="T0" fmla="*/ 459 w 2178"/>
                <a:gd name="T1" fmla="*/ 1146 h 2866"/>
                <a:gd name="T2" fmla="*/ 1719 w 2178"/>
                <a:gd name="T3" fmla="*/ 1146 h 2866"/>
                <a:gd name="T4" fmla="*/ 1719 w 2178"/>
                <a:gd name="T5" fmla="*/ 917 h 2866"/>
                <a:gd name="T6" fmla="*/ 459 w 2178"/>
                <a:gd name="T7" fmla="*/ 917 h 2866"/>
                <a:gd name="T8" fmla="*/ 459 w 2178"/>
                <a:gd name="T9" fmla="*/ 1146 h 2866"/>
                <a:gd name="T10" fmla="*/ 459 w 2178"/>
                <a:gd name="T11" fmla="*/ 1605 h 2866"/>
                <a:gd name="T12" fmla="*/ 1719 w 2178"/>
                <a:gd name="T13" fmla="*/ 1605 h 2866"/>
                <a:gd name="T14" fmla="*/ 1719 w 2178"/>
                <a:gd name="T15" fmla="*/ 1376 h 2866"/>
                <a:gd name="T16" fmla="*/ 459 w 2178"/>
                <a:gd name="T17" fmla="*/ 1376 h 2866"/>
                <a:gd name="T18" fmla="*/ 459 w 2178"/>
                <a:gd name="T19" fmla="*/ 1605 h 2866"/>
                <a:gd name="T20" fmla="*/ 459 w 2178"/>
                <a:gd name="T21" fmla="*/ 2063 h 2866"/>
                <a:gd name="T22" fmla="*/ 1032 w 2178"/>
                <a:gd name="T23" fmla="*/ 2063 h 2866"/>
                <a:gd name="T24" fmla="*/ 1032 w 2178"/>
                <a:gd name="T25" fmla="*/ 1834 h 2866"/>
                <a:gd name="T26" fmla="*/ 459 w 2178"/>
                <a:gd name="T27" fmla="*/ 1834 h 2866"/>
                <a:gd name="T28" fmla="*/ 459 w 2178"/>
                <a:gd name="T29" fmla="*/ 2063 h 2866"/>
                <a:gd name="T30" fmla="*/ 2178 w 2178"/>
                <a:gd name="T31" fmla="*/ 229 h 2866"/>
                <a:gd name="T32" fmla="*/ 1949 w 2178"/>
                <a:gd name="T33" fmla="*/ 0 h 2866"/>
                <a:gd name="T34" fmla="*/ 229 w 2178"/>
                <a:gd name="T35" fmla="*/ 0 h 2866"/>
                <a:gd name="T36" fmla="*/ 0 w 2178"/>
                <a:gd name="T37" fmla="*/ 229 h 2866"/>
                <a:gd name="T38" fmla="*/ 0 w 2178"/>
                <a:gd name="T39" fmla="*/ 2636 h 2866"/>
                <a:gd name="T40" fmla="*/ 229 w 2178"/>
                <a:gd name="T41" fmla="*/ 2866 h 2866"/>
                <a:gd name="T42" fmla="*/ 1490 w 2178"/>
                <a:gd name="T43" fmla="*/ 2866 h 2866"/>
                <a:gd name="T44" fmla="*/ 1490 w 2178"/>
                <a:gd name="T45" fmla="*/ 2805 h 2866"/>
                <a:gd name="T46" fmla="*/ 2063 w 2178"/>
                <a:gd name="T47" fmla="*/ 2232 h 2866"/>
                <a:gd name="T48" fmla="*/ 2010 w 2178"/>
                <a:gd name="T49" fmla="*/ 2178 h 2866"/>
                <a:gd name="T50" fmla="*/ 2178 w 2178"/>
                <a:gd name="T51" fmla="*/ 2178 h 2866"/>
                <a:gd name="T52" fmla="*/ 2178 w 2178"/>
                <a:gd name="T53" fmla="*/ 229 h 2866"/>
                <a:gd name="T54" fmla="*/ 1490 w 2178"/>
                <a:gd name="T55" fmla="*/ 2468 h 2866"/>
                <a:gd name="T56" fmla="*/ 1490 w 2178"/>
                <a:gd name="T57" fmla="*/ 2293 h 2866"/>
                <a:gd name="T58" fmla="*/ 1605 w 2178"/>
                <a:gd name="T59" fmla="*/ 2178 h 2866"/>
                <a:gd name="T60" fmla="*/ 1780 w 2178"/>
                <a:gd name="T61" fmla="*/ 2178 h 2866"/>
                <a:gd name="T62" fmla="*/ 1490 w 2178"/>
                <a:gd name="T63" fmla="*/ 2468 h 2866"/>
                <a:gd name="T64" fmla="*/ 1949 w 2178"/>
                <a:gd name="T65" fmla="*/ 1949 h 2866"/>
                <a:gd name="T66" fmla="*/ 1490 w 2178"/>
                <a:gd name="T67" fmla="*/ 1949 h 2866"/>
                <a:gd name="T68" fmla="*/ 1261 w 2178"/>
                <a:gd name="T69" fmla="*/ 2178 h 2866"/>
                <a:gd name="T70" fmla="*/ 1261 w 2178"/>
                <a:gd name="T71" fmla="*/ 2636 h 2866"/>
                <a:gd name="T72" fmla="*/ 344 w 2178"/>
                <a:gd name="T73" fmla="*/ 2636 h 2866"/>
                <a:gd name="T74" fmla="*/ 229 w 2178"/>
                <a:gd name="T75" fmla="*/ 2522 h 2866"/>
                <a:gd name="T76" fmla="*/ 229 w 2178"/>
                <a:gd name="T77" fmla="*/ 344 h 2866"/>
                <a:gd name="T78" fmla="*/ 344 w 2178"/>
                <a:gd name="T79" fmla="*/ 229 h 2866"/>
                <a:gd name="T80" fmla="*/ 1834 w 2178"/>
                <a:gd name="T81" fmla="*/ 229 h 2866"/>
                <a:gd name="T82" fmla="*/ 1949 w 2178"/>
                <a:gd name="T83" fmla="*/ 344 h 2866"/>
                <a:gd name="T84" fmla="*/ 1949 w 2178"/>
                <a:gd name="T85" fmla="*/ 1949 h 2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8" h="2866">
                  <a:moveTo>
                    <a:pt x="459" y="1146"/>
                  </a:moveTo>
                  <a:cubicBezTo>
                    <a:pt x="1719" y="1146"/>
                    <a:pt x="1719" y="1146"/>
                    <a:pt x="1719" y="1146"/>
                  </a:cubicBezTo>
                  <a:cubicBezTo>
                    <a:pt x="1719" y="917"/>
                    <a:pt x="1719" y="917"/>
                    <a:pt x="1719" y="917"/>
                  </a:cubicBezTo>
                  <a:cubicBezTo>
                    <a:pt x="459" y="917"/>
                    <a:pt x="459" y="917"/>
                    <a:pt x="459" y="917"/>
                  </a:cubicBezTo>
                  <a:cubicBezTo>
                    <a:pt x="459" y="1146"/>
                    <a:pt x="459" y="1146"/>
                    <a:pt x="459" y="1146"/>
                  </a:cubicBezTo>
                  <a:close/>
                  <a:moveTo>
                    <a:pt x="459" y="1605"/>
                  </a:moveTo>
                  <a:cubicBezTo>
                    <a:pt x="1719" y="1605"/>
                    <a:pt x="1719" y="1605"/>
                    <a:pt x="1719" y="1605"/>
                  </a:cubicBezTo>
                  <a:cubicBezTo>
                    <a:pt x="1719" y="1376"/>
                    <a:pt x="1719" y="1376"/>
                    <a:pt x="1719" y="1376"/>
                  </a:cubicBezTo>
                  <a:cubicBezTo>
                    <a:pt x="459" y="1376"/>
                    <a:pt x="459" y="1376"/>
                    <a:pt x="459" y="1376"/>
                  </a:cubicBezTo>
                  <a:cubicBezTo>
                    <a:pt x="459" y="1605"/>
                    <a:pt x="459" y="1605"/>
                    <a:pt x="459" y="1605"/>
                  </a:cubicBezTo>
                  <a:close/>
                  <a:moveTo>
                    <a:pt x="459" y="2063"/>
                  </a:moveTo>
                  <a:cubicBezTo>
                    <a:pt x="1032" y="2063"/>
                    <a:pt x="1032" y="2063"/>
                    <a:pt x="1032" y="2063"/>
                  </a:cubicBezTo>
                  <a:cubicBezTo>
                    <a:pt x="1032" y="1834"/>
                    <a:pt x="1032" y="1834"/>
                    <a:pt x="1032" y="1834"/>
                  </a:cubicBezTo>
                  <a:cubicBezTo>
                    <a:pt x="459" y="1834"/>
                    <a:pt x="459" y="1834"/>
                    <a:pt x="459" y="1834"/>
                  </a:cubicBezTo>
                  <a:cubicBezTo>
                    <a:pt x="459" y="2063"/>
                    <a:pt x="459" y="2063"/>
                    <a:pt x="459" y="2063"/>
                  </a:cubicBezTo>
                  <a:close/>
                  <a:moveTo>
                    <a:pt x="2178" y="229"/>
                  </a:moveTo>
                  <a:cubicBezTo>
                    <a:pt x="2178" y="103"/>
                    <a:pt x="2075" y="0"/>
                    <a:pt x="194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2636"/>
                    <a:pt x="0" y="2636"/>
                    <a:pt x="0" y="2636"/>
                  </a:cubicBezTo>
                  <a:cubicBezTo>
                    <a:pt x="0" y="2763"/>
                    <a:pt x="103" y="2866"/>
                    <a:pt x="229" y="2866"/>
                  </a:cubicBezTo>
                  <a:cubicBezTo>
                    <a:pt x="1490" y="2866"/>
                    <a:pt x="1490" y="2866"/>
                    <a:pt x="1490" y="2866"/>
                  </a:cubicBezTo>
                  <a:cubicBezTo>
                    <a:pt x="1490" y="2805"/>
                    <a:pt x="1490" y="2805"/>
                    <a:pt x="1490" y="2805"/>
                  </a:cubicBezTo>
                  <a:cubicBezTo>
                    <a:pt x="2063" y="2232"/>
                    <a:pt x="2063" y="2232"/>
                    <a:pt x="2063" y="2232"/>
                  </a:cubicBezTo>
                  <a:cubicBezTo>
                    <a:pt x="2010" y="2178"/>
                    <a:pt x="2010" y="2178"/>
                    <a:pt x="2010" y="2178"/>
                  </a:cubicBezTo>
                  <a:cubicBezTo>
                    <a:pt x="2178" y="2178"/>
                    <a:pt x="2178" y="2178"/>
                    <a:pt x="2178" y="2178"/>
                  </a:cubicBezTo>
                  <a:cubicBezTo>
                    <a:pt x="2178" y="229"/>
                    <a:pt x="2178" y="229"/>
                    <a:pt x="2178" y="229"/>
                  </a:cubicBezTo>
                  <a:close/>
                  <a:moveTo>
                    <a:pt x="1490" y="2468"/>
                  </a:moveTo>
                  <a:cubicBezTo>
                    <a:pt x="1490" y="2293"/>
                    <a:pt x="1490" y="2293"/>
                    <a:pt x="1490" y="2293"/>
                  </a:cubicBezTo>
                  <a:cubicBezTo>
                    <a:pt x="1490" y="2229"/>
                    <a:pt x="1542" y="2178"/>
                    <a:pt x="1605" y="2178"/>
                  </a:cubicBezTo>
                  <a:cubicBezTo>
                    <a:pt x="1780" y="2178"/>
                    <a:pt x="1780" y="2178"/>
                    <a:pt x="1780" y="2178"/>
                  </a:cubicBezTo>
                  <a:cubicBezTo>
                    <a:pt x="1490" y="2468"/>
                    <a:pt x="1490" y="2468"/>
                    <a:pt x="1490" y="2468"/>
                  </a:cubicBezTo>
                  <a:close/>
                  <a:moveTo>
                    <a:pt x="1949" y="1949"/>
                  </a:moveTo>
                  <a:cubicBezTo>
                    <a:pt x="1490" y="1949"/>
                    <a:pt x="1490" y="1949"/>
                    <a:pt x="1490" y="1949"/>
                  </a:cubicBezTo>
                  <a:cubicBezTo>
                    <a:pt x="1364" y="1949"/>
                    <a:pt x="1261" y="2051"/>
                    <a:pt x="1261" y="2178"/>
                  </a:cubicBezTo>
                  <a:cubicBezTo>
                    <a:pt x="1261" y="2636"/>
                    <a:pt x="1261" y="2636"/>
                    <a:pt x="1261" y="2636"/>
                  </a:cubicBezTo>
                  <a:cubicBezTo>
                    <a:pt x="344" y="2636"/>
                    <a:pt x="344" y="2636"/>
                    <a:pt x="344" y="2636"/>
                  </a:cubicBezTo>
                  <a:cubicBezTo>
                    <a:pt x="281" y="2636"/>
                    <a:pt x="229" y="2585"/>
                    <a:pt x="229" y="2522"/>
                  </a:cubicBezTo>
                  <a:cubicBezTo>
                    <a:pt x="229" y="344"/>
                    <a:pt x="229" y="344"/>
                    <a:pt x="229" y="344"/>
                  </a:cubicBezTo>
                  <a:cubicBezTo>
                    <a:pt x="229" y="281"/>
                    <a:pt x="281" y="229"/>
                    <a:pt x="344" y="229"/>
                  </a:cubicBezTo>
                  <a:cubicBezTo>
                    <a:pt x="1834" y="229"/>
                    <a:pt x="1834" y="229"/>
                    <a:pt x="1834" y="229"/>
                  </a:cubicBezTo>
                  <a:cubicBezTo>
                    <a:pt x="1897" y="229"/>
                    <a:pt x="1949" y="281"/>
                    <a:pt x="1949" y="344"/>
                  </a:cubicBezTo>
                  <a:cubicBezTo>
                    <a:pt x="1949" y="1949"/>
                    <a:pt x="1949" y="1949"/>
                    <a:pt x="1949" y="19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62200" y="3639273"/>
            <a:ext cx="3588543" cy="879373"/>
            <a:chOff x="2362200" y="3639273"/>
            <a:chExt cx="3588543" cy="879373"/>
          </a:xfrm>
        </p:grpSpPr>
        <p:sp>
          <p:nvSpPr>
            <p:cNvPr id="43" name="文本框 42"/>
            <p:cNvSpPr txBox="1"/>
            <p:nvPr/>
          </p:nvSpPr>
          <p:spPr>
            <a:xfrm>
              <a:off x="3252784" y="3639273"/>
              <a:ext cx="2697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 flipV="1">
              <a:off x="3176109" y="3690719"/>
              <a:ext cx="0" cy="720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3268974" y="4149314"/>
              <a:ext cx="24957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Research </a:t>
              </a:r>
              <a:r>
                <a:rPr lang="en-US" altLang="zh-CN" dirty="0"/>
                <a:t>B</a:t>
              </a:r>
              <a:r>
                <a:rPr lang="zh-CN" altLang="en-US" dirty="0"/>
                <a:t>ackground</a:t>
              </a:r>
            </a:p>
          </p:txBody>
        </p:sp>
        <p:grpSp>
          <p:nvGrpSpPr>
            <p:cNvPr id="73" name="Group 12"/>
            <p:cNvGrpSpPr>
              <a:grpSpLocks noChangeAspect="1"/>
            </p:cNvGrpSpPr>
            <p:nvPr/>
          </p:nvGrpSpPr>
          <p:grpSpPr bwMode="auto">
            <a:xfrm>
              <a:off x="2362200" y="3860800"/>
              <a:ext cx="719138" cy="542925"/>
              <a:chOff x="1496" y="2432"/>
              <a:chExt cx="453" cy="342"/>
            </a:xfrm>
            <a:solidFill>
              <a:schemeClr val="accent1"/>
            </a:solidFill>
          </p:grpSpPr>
          <p:sp>
            <p:nvSpPr>
              <p:cNvPr id="75" name="Freeform 13"/>
              <p:cNvSpPr/>
              <p:nvPr/>
            </p:nvSpPr>
            <p:spPr bwMode="auto">
              <a:xfrm>
                <a:off x="1496" y="2432"/>
                <a:ext cx="453" cy="342"/>
              </a:xfrm>
              <a:custGeom>
                <a:avLst/>
                <a:gdLst>
                  <a:gd name="T0" fmla="*/ 3051 w 3053"/>
                  <a:gd name="T1" fmla="*/ 804 h 2295"/>
                  <a:gd name="T2" fmla="*/ 2971 w 3053"/>
                  <a:gd name="T3" fmla="*/ 724 h 2295"/>
                  <a:gd name="T4" fmla="*/ 2256 w 3053"/>
                  <a:gd name="T5" fmla="*/ 726 h 2295"/>
                  <a:gd name="T6" fmla="*/ 2191 w 3053"/>
                  <a:gd name="T7" fmla="*/ 661 h 2295"/>
                  <a:gd name="T8" fmla="*/ 2256 w 3053"/>
                  <a:gd name="T9" fmla="*/ 596 h 2295"/>
                  <a:gd name="T10" fmla="*/ 2662 w 3053"/>
                  <a:gd name="T11" fmla="*/ 596 h 2295"/>
                  <a:gd name="T12" fmla="*/ 2742 w 3053"/>
                  <a:gd name="T13" fmla="*/ 516 h 2295"/>
                  <a:gd name="T14" fmla="*/ 2662 w 3053"/>
                  <a:gd name="T15" fmla="*/ 436 h 2295"/>
                  <a:gd name="T16" fmla="*/ 2378 w 3053"/>
                  <a:gd name="T17" fmla="*/ 436 h 2295"/>
                  <a:gd name="T18" fmla="*/ 1477 w 3053"/>
                  <a:gd name="T19" fmla="*/ 0 h 2295"/>
                  <a:gd name="T20" fmla="*/ 330 w 3053"/>
                  <a:gd name="T21" fmla="*/ 1148 h 2295"/>
                  <a:gd name="T22" fmla="*/ 368 w 3053"/>
                  <a:gd name="T23" fmla="*/ 1442 h 2295"/>
                  <a:gd name="T24" fmla="*/ 243 w 3053"/>
                  <a:gd name="T25" fmla="*/ 1442 h 2295"/>
                  <a:gd name="T26" fmla="*/ 163 w 3053"/>
                  <a:gd name="T27" fmla="*/ 1522 h 2295"/>
                  <a:gd name="T28" fmla="*/ 243 w 3053"/>
                  <a:gd name="T29" fmla="*/ 1602 h 2295"/>
                  <a:gd name="T30" fmla="*/ 423 w 3053"/>
                  <a:gd name="T31" fmla="*/ 1602 h 2295"/>
                  <a:gd name="T32" fmla="*/ 424 w 3053"/>
                  <a:gd name="T33" fmla="*/ 1602 h 2295"/>
                  <a:gd name="T34" fmla="*/ 536 w 3053"/>
                  <a:gd name="T35" fmla="*/ 1602 h 2295"/>
                  <a:gd name="T36" fmla="*/ 581 w 3053"/>
                  <a:gd name="T37" fmla="*/ 1647 h 2295"/>
                  <a:gd name="T38" fmla="*/ 536 w 3053"/>
                  <a:gd name="T39" fmla="*/ 1692 h 2295"/>
                  <a:gd name="T40" fmla="*/ 467 w 3053"/>
                  <a:gd name="T41" fmla="*/ 1692 h 2295"/>
                  <a:gd name="T42" fmla="*/ 467 w 3053"/>
                  <a:gd name="T43" fmla="*/ 1692 h 2295"/>
                  <a:gd name="T44" fmla="*/ 82 w 3053"/>
                  <a:gd name="T45" fmla="*/ 1692 h 2295"/>
                  <a:gd name="T46" fmla="*/ 2 w 3053"/>
                  <a:gd name="T47" fmla="*/ 1772 h 2295"/>
                  <a:gd name="T48" fmla="*/ 82 w 3053"/>
                  <a:gd name="T49" fmla="*/ 1852 h 2295"/>
                  <a:gd name="T50" fmla="*/ 572 w 3053"/>
                  <a:gd name="T51" fmla="*/ 1852 h 2295"/>
                  <a:gd name="T52" fmla="*/ 573 w 3053"/>
                  <a:gd name="T53" fmla="*/ 1853 h 2295"/>
                  <a:gd name="T54" fmla="*/ 702 w 3053"/>
                  <a:gd name="T55" fmla="*/ 1853 h 2295"/>
                  <a:gd name="T56" fmla="*/ 750 w 3053"/>
                  <a:gd name="T57" fmla="*/ 1901 h 2295"/>
                  <a:gd name="T58" fmla="*/ 702 w 3053"/>
                  <a:gd name="T59" fmla="*/ 1948 h 2295"/>
                  <a:gd name="T60" fmla="*/ 589 w 3053"/>
                  <a:gd name="T61" fmla="*/ 1948 h 2295"/>
                  <a:gd name="T62" fmla="*/ 523 w 3053"/>
                  <a:gd name="T63" fmla="*/ 2027 h 2295"/>
                  <a:gd name="T64" fmla="*/ 603 w 3053"/>
                  <a:gd name="T65" fmla="*/ 2107 h 2295"/>
                  <a:gd name="T66" fmla="*/ 848 w 3053"/>
                  <a:gd name="T67" fmla="*/ 2107 h 2295"/>
                  <a:gd name="T68" fmla="*/ 1478 w 3053"/>
                  <a:gd name="T69" fmla="*/ 2295 h 2295"/>
                  <a:gd name="T70" fmla="*/ 2625 w 3053"/>
                  <a:gd name="T71" fmla="*/ 1164 h 2295"/>
                  <a:gd name="T72" fmla="*/ 2733 w 3053"/>
                  <a:gd name="T73" fmla="*/ 1164 h 2295"/>
                  <a:gd name="T74" fmla="*/ 2813 w 3053"/>
                  <a:gd name="T75" fmla="*/ 1084 h 2295"/>
                  <a:gd name="T76" fmla="*/ 2733 w 3053"/>
                  <a:gd name="T77" fmla="*/ 1004 h 2295"/>
                  <a:gd name="T78" fmla="*/ 2404 w 3053"/>
                  <a:gd name="T79" fmla="*/ 1003 h 2295"/>
                  <a:gd name="T80" fmla="*/ 2346 w 3053"/>
                  <a:gd name="T81" fmla="*/ 945 h 2295"/>
                  <a:gd name="T82" fmla="*/ 2404 w 3053"/>
                  <a:gd name="T83" fmla="*/ 886 h 2295"/>
                  <a:gd name="T84" fmla="*/ 2971 w 3053"/>
                  <a:gd name="T85" fmla="*/ 884 h 2295"/>
                  <a:gd name="T86" fmla="*/ 3051 w 3053"/>
                  <a:gd name="T87" fmla="*/ 804 h 2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3" h="2295">
                    <a:moveTo>
                      <a:pt x="3051" y="804"/>
                    </a:moveTo>
                    <a:cubicBezTo>
                      <a:pt x="3049" y="761"/>
                      <a:pt x="3016" y="724"/>
                      <a:pt x="2971" y="724"/>
                    </a:cubicBezTo>
                    <a:cubicBezTo>
                      <a:pt x="2256" y="726"/>
                      <a:pt x="2256" y="726"/>
                      <a:pt x="2256" y="726"/>
                    </a:cubicBezTo>
                    <a:cubicBezTo>
                      <a:pt x="2220" y="726"/>
                      <a:pt x="2193" y="697"/>
                      <a:pt x="2191" y="661"/>
                    </a:cubicBezTo>
                    <a:cubicBezTo>
                      <a:pt x="2190" y="626"/>
                      <a:pt x="2222" y="596"/>
                      <a:pt x="2256" y="596"/>
                    </a:cubicBezTo>
                    <a:cubicBezTo>
                      <a:pt x="2662" y="596"/>
                      <a:pt x="2662" y="596"/>
                      <a:pt x="2662" y="596"/>
                    </a:cubicBezTo>
                    <a:cubicBezTo>
                      <a:pt x="2704" y="596"/>
                      <a:pt x="2744" y="560"/>
                      <a:pt x="2742" y="516"/>
                    </a:cubicBezTo>
                    <a:cubicBezTo>
                      <a:pt x="2740" y="473"/>
                      <a:pt x="2706" y="436"/>
                      <a:pt x="2662" y="436"/>
                    </a:cubicBezTo>
                    <a:cubicBezTo>
                      <a:pt x="2378" y="436"/>
                      <a:pt x="2378" y="436"/>
                      <a:pt x="2378" y="436"/>
                    </a:cubicBezTo>
                    <a:cubicBezTo>
                      <a:pt x="2168" y="171"/>
                      <a:pt x="1842" y="0"/>
                      <a:pt x="1477" y="0"/>
                    </a:cubicBezTo>
                    <a:cubicBezTo>
                      <a:pt x="843" y="0"/>
                      <a:pt x="330" y="514"/>
                      <a:pt x="330" y="1148"/>
                    </a:cubicBezTo>
                    <a:cubicBezTo>
                      <a:pt x="330" y="1249"/>
                      <a:pt x="343" y="1348"/>
                      <a:pt x="368" y="1442"/>
                    </a:cubicBezTo>
                    <a:cubicBezTo>
                      <a:pt x="243" y="1442"/>
                      <a:pt x="243" y="1442"/>
                      <a:pt x="243" y="1442"/>
                    </a:cubicBezTo>
                    <a:cubicBezTo>
                      <a:pt x="201" y="1442"/>
                      <a:pt x="161" y="1479"/>
                      <a:pt x="163" y="1522"/>
                    </a:cubicBezTo>
                    <a:cubicBezTo>
                      <a:pt x="165" y="1565"/>
                      <a:pt x="199" y="1602"/>
                      <a:pt x="243" y="1602"/>
                    </a:cubicBezTo>
                    <a:cubicBezTo>
                      <a:pt x="423" y="1602"/>
                      <a:pt x="423" y="1602"/>
                      <a:pt x="423" y="1602"/>
                    </a:cubicBezTo>
                    <a:cubicBezTo>
                      <a:pt x="423" y="1602"/>
                      <a:pt x="423" y="1602"/>
                      <a:pt x="424" y="1602"/>
                    </a:cubicBezTo>
                    <a:cubicBezTo>
                      <a:pt x="536" y="1602"/>
                      <a:pt x="536" y="1602"/>
                      <a:pt x="536" y="1602"/>
                    </a:cubicBezTo>
                    <a:cubicBezTo>
                      <a:pt x="560" y="1602"/>
                      <a:pt x="581" y="1623"/>
                      <a:pt x="581" y="1647"/>
                    </a:cubicBezTo>
                    <a:cubicBezTo>
                      <a:pt x="581" y="1671"/>
                      <a:pt x="560" y="1692"/>
                      <a:pt x="536" y="1692"/>
                    </a:cubicBezTo>
                    <a:cubicBezTo>
                      <a:pt x="467" y="1692"/>
                      <a:pt x="467" y="1692"/>
                      <a:pt x="467" y="1692"/>
                    </a:cubicBezTo>
                    <a:cubicBezTo>
                      <a:pt x="467" y="1692"/>
                      <a:pt x="467" y="1692"/>
                      <a:pt x="467" y="1692"/>
                    </a:cubicBezTo>
                    <a:cubicBezTo>
                      <a:pt x="82" y="1692"/>
                      <a:pt x="82" y="1692"/>
                      <a:pt x="82" y="1692"/>
                    </a:cubicBezTo>
                    <a:cubicBezTo>
                      <a:pt x="40" y="1692"/>
                      <a:pt x="0" y="1729"/>
                      <a:pt x="2" y="1772"/>
                    </a:cubicBezTo>
                    <a:cubicBezTo>
                      <a:pt x="4" y="1816"/>
                      <a:pt x="37" y="1852"/>
                      <a:pt x="82" y="1852"/>
                    </a:cubicBezTo>
                    <a:cubicBezTo>
                      <a:pt x="572" y="1852"/>
                      <a:pt x="572" y="1852"/>
                      <a:pt x="572" y="1852"/>
                    </a:cubicBezTo>
                    <a:cubicBezTo>
                      <a:pt x="572" y="1853"/>
                      <a:pt x="573" y="1853"/>
                      <a:pt x="573" y="1853"/>
                    </a:cubicBezTo>
                    <a:cubicBezTo>
                      <a:pt x="702" y="1853"/>
                      <a:pt x="702" y="1853"/>
                      <a:pt x="702" y="1853"/>
                    </a:cubicBezTo>
                    <a:cubicBezTo>
                      <a:pt x="728" y="1853"/>
                      <a:pt x="750" y="1875"/>
                      <a:pt x="750" y="1901"/>
                    </a:cubicBezTo>
                    <a:cubicBezTo>
                      <a:pt x="750" y="1927"/>
                      <a:pt x="728" y="1948"/>
                      <a:pt x="702" y="1948"/>
                    </a:cubicBezTo>
                    <a:cubicBezTo>
                      <a:pt x="589" y="1948"/>
                      <a:pt x="589" y="1948"/>
                      <a:pt x="589" y="1948"/>
                    </a:cubicBezTo>
                    <a:cubicBezTo>
                      <a:pt x="552" y="1956"/>
                      <a:pt x="521" y="1989"/>
                      <a:pt x="523" y="2027"/>
                    </a:cubicBezTo>
                    <a:cubicBezTo>
                      <a:pt x="525" y="2070"/>
                      <a:pt x="558" y="2107"/>
                      <a:pt x="603" y="2107"/>
                    </a:cubicBezTo>
                    <a:cubicBezTo>
                      <a:pt x="848" y="2107"/>
                      <a:pt x="848" y="2107"/>
                      <a:pt x="848" y="2107"/>
                    </a:cubicBezTo>
                    <a:cubicBezTo>
                      <a:pt x="1029" y="2226"/>
                      <a:pt x="1245" y="2295"/>
                      <a:pt x="1478" y="2295"/>
                    </a:cubicBezTo>
                    <a:cubicBezTo>
                      <a:pt x="2106" y="2295"/>
                      <a:pt x="2616" y="1790"/>
                      <a:pt x="2625" y="1164"/>
                    </a:cubicBezTo>
                    <a:cubicBezTo>
                      <a:pt x="2733" y="1164"/>
                      <a:pt x="2733" y="1164"/>
                      <a:pt x="2733" y="1164"/>
                    </a:cubicBezTo>
                    <a:cubicBezTo>
                      <a:pt x="2775" y="1164"/>
                      <a:pt x="2815" y="1128"/>
                      <a:pt x="2813" y="1084"/>
                    </a:cubicBezTo>
                    <a:cubicBezTo>
                      <a:pt x="2811" y="1041"/>
                      <a:pt x="2778" y="1004"/>
                      <a:pt x="2733" y="1004"/>
                    </a:cubicBezTo>
                    <a:cubicBezTo>
                      <a:pt x="2404" y="1003"/>
                      <a:pt x="2404" y="1003"/>
                      <a:pt x="2404" y="1003"/>
                    </a:cubicBezTo>
                    <a:cubicBezTo>
                      <a:pt x="2371" y="1003"/>
                      <a:pt x="2347" y="976"/>
                      <a:pt x="2346" y="945"/>
                    </a:cubicBezTo>
                    <a:cubicBezTo>
                      <a:pt x="2344" y="913"/>
                      <a:pt x="2374" y="886"/>
                      <a:pt x="2404" y="886"/>
                    </a:cubicBezTo>
                    <a:cubicBezTo>
                      <a:pt x="2971" y="884"/>
                      <a:pt x="2971" y="884"/>
                      <a:pt x="2971" y="884"/>
                    </a:cubicBezTo>
                    <a:cubicBezTo>
                      <a:pt x="3012" y="884"/>
                      <a:pt x="3053" y="847"/>
                      <a:pt x="3051" y="8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>
                <a:spLocks noEditPoints="1"/>
              </p:cNvSpPr>
              <p:nvPr/>
            </p:nvSpPr>
            <p:spPr bwMode="auto">
              <a:xfrm>
                <a:off x="1513" y="2496"/>
                <a:ext cx="434" cy="251"/>
              </a:xfrm>
              <a:custGeom>
                <a:avLst/>
                <a:gdLst>
                  <a:gd name="T0" fmla="*/ 2743 w 2921"/>
                  <a:gd name="T1" fmla="*/ 160 h 1683"/>
                  <a:gd name="T2" fmla="*/ 2839 w 2921"/>
                  <a:gd name="T3" fmla="*/ 160 h 1683"/>
                  <a:gd name="T4" fmla="*/ 2919 w 2921"/>
                  <a:gd name="T5" fmla="*/ 80 h 1683"/>
                  <a:gd name="T6" fmla="*/ 2839 w 2921"/>
                  <a:gd name="T7" fmla="*/ 0 h 1683"/>
                  <a:gd name="T8" fmla="*/ 2743 w 2921"/>
                  <a:gd name="T9" fmla="*/ 0 h 1683"/>
                  <a:gd name="T10" fmla="*/ 2663 w 2921"/>
                  <a:gd name="T11" fmla="*/ 80 h 1683"/>
                  <a:gd name="T12" fmla="*/ 2743 w 2921"/>
                  <a:gd name="T13" fmla="*/ 160 h 1683"/>
                  <a:gd name="T14" fmla="*/ 82 w 2921"/>
                  <a:gd name="T15" fmla="*/ 1523 h 1683"/>
                  <a:gd name="T16" fmla="*/ 2 w 2921"/>
                  <a:gd name="T17" fmla="*/ 1603 h 1683"/>
                  <a:gd name="T18" fmla="*/ 82 w 2921"/>
                  <a:gd name="T19" fmla="*/ 1683 h 1683"/>
                  <a:gd name="T20" fmla="*/ 162 w 2921"/>
                  <a:gd name="T21" fmla="*/ 1603 h 1683"/>
                  <a:gd name="T22" fmla="*/ 82 w 2921"/>
                  <a:gd name="T23" fmla="*/ 1523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21" h="1683">
                    <a:moveTo>
                      <a:pt x="2743" y="160"/>
                    </a:moveTo>
                    <a:cubicBezTo>
                      <a:pt x="2839" y="160"/>
                      <a:pt x="2839" y="160"/>
                      <a:pt x="2839" y="160"/>
                    </a:cubicBezTo>
                    <a:cubicBezTo>
                      <a:pt x="2881" y="160"/>
                      <a:pt x="2921" y="123"/>
                      <a:pt x="2919" y="80"/>
                    </a:cubicBezTo>
                    <a:cubicBezTo>
                      <a:pt x="2917" y="36"/>
                      <a:pt x="2884" y="0"/>
                      <a:pt x="2839" y="0"/>
                    </a:cubicBezTo>
                    <a:cubicBezTo>
                      <a:pt x="2743" y="0"/>
                      <a:pt x="2743" y="0"/>
                      <a:pt x="2743" y="0"/>
                    </a:cubicBezTo>
                    <a:cubicBezTo>
                      <a:pt x="2701" y="0"/>
                      <a:pt x="2661" y="36"/>
                      <a:pt x="2663" y="80"/>
                    </a:cubicBezTo>
                    <a:cubicBezTo>
                      <a:pt x="2665" y="123"/>
                      <a:pt x="2698" y="160"/>
                      <a:pt x="2743" y="160"/>
                    </a:cubicBezTo>
                    <a:close/>
                    <a:moveTo>
                      <a:pt x="82" y="1523"/>
                    </a:moveTo>
                    <a:cubicBezTo>
                      <a:pt x="40" y="1523"/>
                      <a:pt x="0" y="1560"/>
                      <a:pt x="2" y="1603"/>
                    </a:cubicBezTo>
                    <a:cubicBezTo>
                      <a:pt x="4" y="1646"/>
                      <a:pt x="37" y="1683"/>
                      <a:pt x="82" y="1683"/>
                    </a:cubicBezTo>
                    <a:cubicBezTo>
                      <a:pt x="124" y="1683"/>
                      <a:pt x="164" y="1646"/>
                      <a:pt x="162" y="1603"/>
                    </a:cubicBezTo>
                    <a:cubicBezTo>
                      <a:pt x="160" y="1560"/>
                      <a:pt x="126" y="1523"/>
                      <a:pt x="82" y="15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357438" y="5329873"/>
            <a:ext cx="3589320" cy="897371"/>
            <a:chOff x="2357438" y="5329873"/>
            <a:chExt cx="3589320" cy="897371"/>
          </a:xfrm>
        </p:grpSpPr>
        <p:sp>
          <p:nvSpPr>
            <p:cNvPr id="50" name="文本框 49"/>
            <p:cNvSpPr txBox="1"/>
            <p:nvPr/>
          </p:nvSpPr>
          <p:spPr>
            <a:xfrm>
              <a:off x="3252784" y="5329873"/>
              <a:ext cx="2693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研究进展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 flipV="1">
              <a:off x="3180094" y="5398778"/>
              <a:ext cx="0" cy="720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3268974" y="5857912"/>
              <a:ext cx="20726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zh-CN" altLang="en-US" dirty="0"/>
                <a:t>esearch </a:t>
              </a:r>
              <a:r>
                <a:rPr lang="en-US" altLang="zh-CN" dirty="0"/>
                <a:t>Progress</a:t>
              </a:r>
              <a:endParaRPr lang="zh-CN" altLang="en-US" dirty="0"/>
            </a:p>
          </p:txBody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357438" y="5443538"/>
              <a:ext cx="720725" cy="720725"/>
            </a:xfrm>
            <a:custGeom>
              <a:avLst/>
              <a:gdLst>
                <a:gd name="T0" fmla="*/ 1038 w 2852"/>
                <a:gd name="T1" fmla="*/ 1920 h 2857"/>
                <a:gd name="T2" fmla="*/ 2852 w 2852"/>
                <a:gd name="T3" fmla="*/ 1920 h 2857"/>
                <a:gd name="T4" fmla="*/ 1950 w 2852"/>
                <a:gd name="T5" fmla="*/ 1171 h 2857"/>
                <a:gd name="T6" fmla="*/ 1950 w 2852"/>
                <a:gd name="T7" fmla="*/ 2670 h 2857"/>
                <a:gd name="T8" fmla="*/ 1950 w 2852"/>
                <a:gd name="T9" fmla="*/ 1171 h 2857"/>
                <a:gd name="T10" fmla="*/ 1991 w 2852"/>
                <a:gd name="T11" fmla="*/ 2382 h 2857"/>
                <a:gd name="T12" fmla="*/ 1853 w 2852"/>
                <a:gd name="T13" fmla="*/ 2397 h 2857"/>
                <a:gd name="T14" fmla="*/ 1533 w 2852"/>
                <a:gd name="T15" fmla="*/ 1934 h 2857"/>
                <a:gd name="T16" fmla="*/ 1902 w 2852"/>
                <a:gd name="T17" fmla="*/ 2183 h 2857"/>
                <a:gd name="T18" fmla="*/ 2417 w 2852"/>
                <a:gd name="T19" fmla="*/ 1556 h 2857"/>
                <a:gd name="T20" fmla="*/ 1992 w 2852"/>
                <a:gd name="T21" fmla="*/ 2382 h 2857"/>
                <a:gd name="T22" fmla="*/ 2075 w 2852"/>
                <a:gd name="T23" fmla="*/ 275 h 2857"/>
                <a:gd name="T24" fmla="*/ 1995 w 2852"/>
                <a:gd name="T25" fmla="*/ 281 h 2857"/>
                <a:gd name="T26" fmla="*/ 1995 w 2852"/>
                <a:gd name="T27" fmla="*/ 94 h 2857"/>
                <a:gd name="T28" fmla="*/ 2120 w 2852"/>
                <a:gd name="T29" fmla="*/ 99 h 2857"/>
                <a:gd name="T30" fmla="*/ 2369 w 2852"/>
                <a:gd name="T31" fmla="*/ 883 h 2857"/>
                <a:gd name="T32" fmla="*/ 2199 w 2852"/>
                <a:gd name="T33" fmla="*/ 404 h 2857"/>
                <a:gd name="T34" fmla="*/ 1678 w 2852"/>
                <a:gd name="T35" fmla="*/ 375 h 2857"/>
                <a:gd name="T36" fmla="*/ 1587 w 2852"/>
                <a:gd name="T37" fmla="*/ 94 h 2857"/>
                <a:gd name="T38" fmla="*/ 1769 w 2852"/>
                <a:gd name="T39" fmla="*/ 94 h 2857"/>
                <a:gd name="T40" fmla="*/ 1678 w 2852"/>
                <a:gd name="T41" fmla="*/ 375 h 2857"/>
                <a:gd name="T42" fmla="*/ 1088 w 2852"/>
                <a:gd name="T43" fmla="*/ 281 h 2857"/>
                <a:gd name="T44" fmla="*/ 1179 w 2852"/>
                <a:gd name="T45" fmla="*/ 0 h 2857"/>
                <a:gd name="T46" fmla="*/ 1270 w 2852"/>
                <a:gd name="T47" fmla="*/ 281 h 2857"/>
                <a:gd name="T48" fmla="*/ 249 w 2852"/>
                <a:gd name="T49" fmla="*/ 2547 h 2857"/>
                <a:gd name="T50" fmla="*/ 0 w 2852"/>
                <a:gd name="T51" fmla="*/ 357 h 2857"/>
                <a:gd name="T52" fmla="*/ 332 w 2852"/>
                <a:gd name="T53" fmla="*/ 99 h 2857"/>
                <a:gd name="T54" fmla="*/ 453 w 2852"/>
                <a:gd name="T55" fmla="*/ 187 h 2857"/>
                <a:gd name="T56" fmla="*/ 332 w 2852"/>
                <a:gd name="T57" fmla="*/ 275 h 2857"/>
                <a:gd name="T58" fmla="*/ 170 w 2852"/>
                <a:gd name="T59" fmla="*/ 404 h 2857"/>
                <a:gd name="T60" fmla="*/ 295 w 2852"/>
                <a:gd name="T61" fmla="*/ 2371 h 2857"/>
                <a:gd name="T62" fmla="*/ 1046 w 2852"/>
                <a:gd name="T63" fmla="*/ 2547 h 2857"/>
                <a:gd name="T64" fmla="*/ 680 w 2852"/>
                <a:gd name="T65" fmla="*/ 375 h 2857"/>
                <a:gd name="T66" fmla="*/ 589 w 2852"/>
                <a:gd name="T67" fmla="*/ 94 h 2857"/>
                <a:gd name="T68" fmla="*/ 771 w 2852"/>
                <a:gd name="T69" fmla="*/ 94 h 2857"/>
                <a:gd name="T70" fmla="*/ 680 w 2852"/>
                <a:gd name="T71" fmla="*/ 375 h 2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52" h="2857">
                  <a:moveTo>
                    <a:pt x="1945" y="2857"/>
                  </a:moveTo>
                  <a:cubicBezTo>
                    <a:pt x="1444" y="2857"/>
                    <a:pt x="1038" y="2438"/>
                    <a:pt x="1038" y="1920"/>
                  </a:cubicBezTo>
                  <a:cubicBezTo>
                    <a:pt x="1038" y="1403"/>
                    <a:pt x="1444" y="984"/>
                    <a:pt x="1945" y="984"/>
                  </a:cubicBezTo>
                  <a:cubicBezTo>
                    <a:pt x="2445" y="984"/>
                    <a:pt x="2852" y="1403"/>
                    <a:pt x="2852" y="1920"/>
                  </a:cubicBezTo>
                  <a:cubicBezTo>
                    <a:pt x="2852" y="2438"/>
                    <a:pt x="2445" y="2857"/>
                    <a:pt x="1945" y="2857"/>
                  </a:cubicBezTo>
                  <a:close/>
                  <a:moveTo>
                    <a:pt x="1950" y="1171"/>
                  </a:moveTo>
                  <a:cubicBezTo>
                    <a:pt x="1549" y="1171"/>
                    <a:pt x="1224" y="1506"/>
                    <a:pt x="1224" y="1920"/>
                  </a:cubicBezTo>
                  <a:cubicBezTo>
                    <a:pt x="1224" y="2334"/>
                    <a:pt x="1549" y="2670"/>
                    <a:pt x="1950" y="2670"/>
                  </a:cubicBezTo>
                  <a:cubicBezTo>
                    <a:pt x="2351" y="2670"/>
                    <a:pt x="2676" y="2334"/>
                    <a:pt x="2676" y="1920"/>
                  </a:cubicBezTo>
                  <a:cubicBezTo>
                    <a:pt x="2676" y="1506"/>
                    <a:pt x="2351" y="1171"/>
                    <a:pt x="1950" y="1171"/>
                  </a:cubicBezTo>
                  <a:close/>
                  <a:moveTo>
                    <a:pt x="1992" y="2382"/>
                  </a:moveTo>
                  <a:cubicBezTo>
                    <a:pt x="1992" y="2382"/>
                    <a:pt x="1991" y="2382"/>
                    <a:pt x="1991" y="2382"/>
                  </a:cubicBezTo>
                  <a:cubicBezTo>
                    <a:pt x="1988" y="2387"/>
                    <a:pt x="1986" y="2393"/>
                    <a:pt x="1982" y="2397"/>
                  </a:cubicBezTo>
                  <a:cubicBezTo>
                    <a:pt x="1946" y="2434"/>
                    <a:pt x="1889" y="2434"/>
                    <a:pt x="1853" y="2397"/>
                  </a:cubicBezTo>
                  <a:cubicBezTo>
                    <a:pt x="1533" y="2066"/>
                    <a:pt x="1533" y="2066"/>
                    <a:pt x="1533" y="2066"/>
                  </a:cubicBezTo>
                  <a:cubicBezTo>
                    <a:pt x="1497" y="2030"/>
                    <a:pt x="1497" y="1970"/>
                    <a:pt x="1533" y="1934"/>
                  </a:cubicBezTo>
                  <a:cubicBezTo>
                    <a:pt x="1568" y="1897"/>
                    <a:pt x="1625" y="1897"/>
                    <a:pt x="1661" y="1934"/>
                  </a:cubicBezTo>
                  <a:cubicBezTo>
                    <a:pt x="1902" y="2183"/>
                    <a:pt x="1902" y="2183"/>
                    <a:pt x="1902" y="2183"/>
                  </a:cubicBezTo>
                  <a:cubicBezTo>
                    <a:pt x="2290" y="1572"/>
                    <a:pt x="2290" y="1572"/>
                    <a:pt x="2290" y="1572"/>
                  </a:cubicBezTo>
                  <a:cubicBezTo>
                    <a:pt x="2321" y="1531"/>
                    <a:pt x="2378" y="1524"/>
                    <a:pt x="2417" y="1556"/>
                  </a:cubicBezTo>
                  <a:cubicBezTo>
                    <a:pt x="2457" y="1588"/>
                    <a:pt x="2464" y="1647"/>
                    <a:pt x="2433" y="1687"/>
                  </a:cubicBezTo>
                  <a:cubicBezTo>
                    <a:pt x="1992" y="2382"/>
                    <a:pt x="1992" y="2382"/>
                    <a:pt x="1992" y="2382"/>
                  </a:cubicBezTo>
                  <a:close/>
                  <a:moveTo>
                    <a:pt x="2199" y="404"/>
                  </a:moveTo>
                  <a:cubicBezTo>
                    <a:pt x="2199" y="333"/>
                    <a:pt x="2144" y="275"/>
                    <a:pt x="2075" y="275"/>
                  </a:cubicBezTo>
                  <a:cubicBezTo>
                    <a:pt x="2026" y="275"/>
                    <a:pt x="2026" y="275"/>
                    <a:pt x="2026" y="275"/>
                  </a:cubicBezTo>
                  <a:cubicBezTo>
                    <a:pt x="2016" y="279"/>
                    <a:pt x="2006" y="281"/>
                    <a:pt x="1995" y="281"/>
                  </a:cubicBezTo>
                  <a:cubicBezTo>
                    <a:pt x="1945" y="281"/>
                    <a:pt x="1905" y="239"/>
                    <a:pt x="1905" y="187"/>
                  </a:cubicBezTo>
                  <a:cubicBezTo>
                    <a:pt x="1905" y="136"/>
                    <a:pt x="1945" y="94"/>
                    <a:pt x="1995" y="94"/>
                  </a:cubicBezTo>
                  <a:cubicBezTo>
                    <a:pt x="2006" y="94"/>
                    <a:pt x="2016" y="96"/>
                    <a:pt x="2026" y="99"/>
                  </a:cubicBezTo>
                  <a:cubicBezTo>
                    <a:pt x="2120" y="99"/>
                    <a:pt x="2120" y="99"/>
                    <a:pt x="2120" y="99"/>
                  </a:cubicBezTo>
                  <a:cubicBezTo>
                    <a:pt x="2258" y="99"/>
                    <a:pt x="2369" y="215"/>
                    <a:pt x="2369" y="357"/>
                  </a:cubicBezTo>
                  <a:cubicBezTo>
                    <a:pt x="2369" y="883"/>
                    <a:pt x="2369" y="883"/>
                    <a:pt x="2369" y="883"/>
                  </a:cubicBezTo>
                  <a:cubicBezTo>
                    <a:pt x="2315" y="859"/>
                    <a:pt x="2258" y="841"/>
                    <a:pt x="2199" y="827"/>
                  </a:cubicBezTo>
                  <a:cubicBezTo>
                    <a:pt x="2199" y="404"/>
                    <a:pt x="2199" y="404"/>
                    <a:pt x="2199" y="404"/>
                  </a:cubicBezTo>
                  <a:cubicBezTo>
                    <a:pt x="2199" y="404"/>
                    <a:pt x="2199" y="404"/>
                    <a:pt x="2199" y="404"/>
                  </a:cubicBezTo>
                  <a:close/>
                  <a:moveTo>
                    <a:pt x="1678" y="375"/>
                  </a:moveTo>
                  <a:cubicBezTo>
                    <a:pt x="1628" y="375"/>
                    <a:pt x="1587" y="333"/>
                    <a:pt x="1587" y="281"/>
                  </a:cubicBezTo>
                  <a:cubicBezTo>
                    <a:pt x="1587" y="94"/>
                    <a:pt x="1587" y="94"/>
                    <a:pt x="1587" y="94"/>
                  </a:cubicBezTo>
                  <a:cubicBezTo>
                    <a:pt x="1587" y="42"/>
                    <a:pt x="1628" y="0"/>
                    <a:pt x="1678" y="0"/>
                  </a:cubicBezTo>
                  <a:cubicBezTo>
                    <a:pt x="1728" y="0"/>
                    <a:pt x="1769" y="42"/>
                    <a:pt x="1769" y="94"/>
                  </a:cubicBezTo>
                  <a:cubicBezTo>
                    <a:pt x="1769" y="281"/>
                    <a:pt x="1769" y="281"/>
                    <a:pt x="1769" y="281"/>
                  </a:cubicBezTo>
                  <a:cubicBezTo>
                    <a:pt x="1769" y="333"/>
                    <a:pt x="1728" y="375"/>
                    <a:pt x="1678" y="375"/>
                  </a:cubicBezTo>
                  <a:close/>
                  <a:moveTo>
                    <a:pt x="1179" y="375"/>
                  </a:moveTo>
                  <a:cubicBezTo>
                    <a:pt x="1129" y="375"/>
                    <a:pt x="1088" y="333"/>
                    <a:pt x="1088" y="281"/>
                  </a:cubicBezTo>
                  <a:cubicBezTo>
                    <a:pt x="1088" y="94"/>
                    <a:pt x="1088" y="94"/>
                    <a:pt x="1088" y="94"/>
                  </a:cubicBezTo>
                  <a:cubicBezTo>
                    <a:pt x="1088" y="42"/>
                    <a:pt x="1129" y="0"/>
                    <a:pt x="1179" y="0"/>
                  </a:cubicBezTo>
                  <a:cubicBezTo>
                    <a:pt x="1229" y="0"/>
                    <a:pt x="1270" y="42"/>
                    <a:pt x="1270" y="94"/>
                  </a:cubicBezTo>
                  <a:cubicBezTo>
                    <a:pt x="1270" y="281"/>
                    <a:pt x="1270" y="281"/>
                    <a:pt x="1270" y="281"/>
                  </a:cubicBezTo>
                  <a:cubicBezTo>
                    <a:pt x="1270" y="333"/>
                    <a:pt x="1229" y="375"/>
                    <a:pt x="1179" y="375"/>
                  </a:cubicBezTo>
                  <a:close/>
                  <a:moveTo>
                    <a:pt x="249" y="2547"/>
                  </a:moveTo>
                  <a:cubicBezTo>
                    <a:pt x="112" y="2547"/>
                    <a:pt x="0" y="2431"/>
                    <a:pt x="0" y="2289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215"/>
                    <a:pt x="112" y="99"/>
                    <a:pt x="249" y="99"/>
                  </a:cubicBezTo>
                  <a:cubicBezTo>
                    <a:pt x="332" y="99"/>
                    <a:pt x="332" y="99"/>
                    <a:pt x="332" y="99"/>
                  </a:cubicBezTo>
                  <a:cubicBezTo>
                    <a:pt x="342" y="96"/>
                    <a:pt x="352" y="94"/>
                    <a:pt x="363" y="94"/>
                  </a:cubicBezTo>
                  <a:cubicBezTo>
                    <a:pt x="413" y="94"/>
                    <a:pt x="453" y="136"/>
                    <a:pt x="453" y="187"/>
                  </a:cubicBezTo>
                  <a:cubicBezTo>
                    <a:pt x="453" y="239"/>
                    <a:pt x="413" y="281"/>
                    <a:pt x="363" y="281"/>
                  </a:cubicBezTo>
                  <a:cubicBezTo>
                    <a:pt x="352" y="281"/>
                    <a:pt x="342" y="279"/>
                    <a:pt x="332" y="275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26" y="275"/>
                    <a:pt x="170" y="333"/>
                    <a:pt x="170" y="404"/>
                  </a:cubicBezTo>
                  <a:cubicBezTo>
                    <a:pt x="170" y="2242"/>
                    <a:pt x="170" y="2242"/>
                    <a:pt x="170" y="2242"/>
                  </a:cubicBezTo>
                  <a:cubicBezTo>
                    <a:pt x="170" y="2313"/>
                    <a:pt x="226" y="2371"/>
                    <a:pt x="295" y="2371"/>
                  </a:cubicBezTo>
                  <a:cubicBezTo>
                    <a:pt x="953" y="2371"/>
                    <a:pt x="953" y="2371"/>
                    <a:pt x="953" y="2371"/>
                  </a:cubicBezTo>
                  <a:cubicBezTo>
                    <a:pt x="979" y="2433"/>
                    <a:pt x="1010" y="2492"/>
                    <a:pt x="1046" y="2547"/>
                  </a:cubicBezTo>
                  <a:cubicBezTo>
                    <a:pt x="249" y="2547"/>
                    <a:pt x="249" y="2547"/>
                    <a:pt x="249" y="2547"/>
                  </a:cubicBezTo>
                  <a:close/>
                  <a:moveTo>
                    <a:pt x="680" y="375"/>
                  </a:moveTo>
                  <a:cubicBezTo>
                    <a:pt x="630" y="375"/>
                    <a:pt x="589" y="333"/>
                    <a:pt x="589" y="281"/>
                  </a:cubicBezTo>
                  <a:cubicBezTo>
                    <a:pt x="589" y="94"/>
                    <a:pt x="589" y="94"/>
                    <a:pt x="589" y="94"/>
                  </a:cubicBezTo>
                  <a:cubicBezTo>
                    <a:pt x="589" y="42"/>
                    <a:pt x="630" y="0"/>
                    <a:pt x="680" y="0"/>
                  </a:cubicBezTo>
                  <a:cubicBezTo>
                    <a:pt x="730" y="0"/>
                    <a:pt x="771" y="42"/>
                    <a:pt x="771" y="94"/>
                  </a:cubicBezTo>
                  <a:cubicBezTo>
                    <a:pt x="771" y="281"/>
                    <a:pt x="771" y="281"/>
                    <a:pt x="771" y="281"/>
                  </a:cubicBezTo>
                  <a:cubicBezTo>
                    <a:pt x="771" y="333"/>
                    <a:pt x="730" y="375"/>
                    <a:pt x="680" y="3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88126" y="5249863"/>
            <a:ext cx="3563016" cy="977381"/>
            <a:chOff x="6588126" y="5249863"/>
            <a:chExt cx="3563016" cy="977381"/>
          </a:xfrm>
        </p:grpSpPr>
        <p:sp>
          <p:nvSpPr>
            <p:cNvPr id="53" name="文本框 52"/>
            <p:cNvSpPr txBox="1"/>
            <p:nvPr/>
          </p:nvSpPr>
          <p:spPr>
            <a:xfrm>
              <a:off x="7552935" y="5329873"/>
              <a:ext cx="2598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研究展望</a:t>
              </a:r>
            </a:p>
          </p:txBody>
        </p:sp>
        <p:cxnSp>
          <p:nvCxnSpPr>
            <p:cNvPr id="54" name="直接连接符 53"/>
            <p:cNvCxnSpPr/>
            <p:nvPr/>
          </p:nvCxnSpPr>
          <p:spPr>
            <a:xfrm flipV="1">
              <a:off x="7456085" y="5398778"/>
              <a:ext cx="0" cy="720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7552935" y="5857912"/>
              <a:ext cx="20839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Research Prospect</a:t>
              </a:r>
              <a:endParaRPr lang="zh-CN" altLang="en-US"/>
            </a:p>
          </p:txBody>
        </p:sp>
        <p:sp>
          <p:nvSpPr>
            <p:cNvPr id="84" name="Freeform 22"/>
            <p:cNvSpPr>
              <a:spLocks noEditPoints="1"/>
            </p:cNvSpPr>
            <p:nvPr/>
          </p:nvSpPr>
          <p:spPr bwMode="auto">
            <a:xfrm>
              <a:off x="6588126" y="5249863"/>
              <a:ext cx="723900" cy="868362"/>
            </a:xfrm>
            <a:custGeom>
              <a:avLst/>
              <a:gdLst>
                <a:gd name="T0" fmla="*/ 608 w 2388"/>
                <a:gd name="T1" fmla="*/ 348 h 2867"/>
                <a:gd name="T2" fmla="*/ 578 w 2388"/>
                <a:gd name="T3" fmla="*/ 200 h 2867"/>
                <a:gd name="T4" fmla="*/ 495 w 2388"/>
                <a:gd name="T5" fmla="*/ 248 h 2867"/>
                <a:gd name="T6" fmla="*/ 79 w 2388"/>
                <a:gd name="T7" fmla="*/ 664 h 2867"/>
                <a:gd name="T8" fmla="*/ 31 w 2388"/>
                <a:gd name="T9" fmla="*/ 747 h 2867"/>
                <a:gd name="T10" fmla="*/ 179 w 2388"/>
                <a:gd name="T11" fmla="*/ 777 h 2867"/>
                <a:gd name="T12" fmla="*/ 79 w 2388"/>
                <a:gd name="T13" fmla="*/ 664 h 2867"/>
                <a:gd name="T14" fmla="*/ 190 w 2388"/>
                <a:gd name="T15" fmla="*/ 1386 h 2867"/>
                <a:gd name="T16" fmla="*/ 668 w 2388"/>
                <a:gd name="T17" fmla="*/ 2342 h 2867"/>
                <a:gd name="T18" fmla="*/ 1528 w 2388"/>
                <a:gd name="T19" fmla="*/ 2533 h 2867"/>
                <a:gd name="T20" fmla="*/ 1719 w 2388"/>
                <a:gd name="T21" fmla="*/ 2237 h 2867"/>
                <a:gd name="T22" fmla="*/ 1194 w 2388"/>
                <a:gd name="T23" fmla="*/ 382 h 2867"/>
                <a:gd name="T24" fmla="*/ 1624 w 2388"/>
                <a:gd name="T25" fmla="*/ 2246 h 2867"/>
                <a:gd name="T26" fmla="*/ 955 w 2388"/>
                <a:gd name="T27" fmla="*/ 2437 h 2867"/>
                <a:gd name="T28" fmla="*/ 764 w 2388"/>
                <a:gd name="T29" fmla="*/ 2181 h 2867"/>
                <a:gd name="T30" fmla="*/ 1194 w 2388"/>
                <a:gd name="T31" fmla="*/ 478 h 2867"/>
                <a:gd name="T32" fmla="*/ 1624 w 2388"/>
                <a:gd name="T33" fmla="*/ 2181 h 2867"/>
                <a:gd name="T34" fmla="*/ 1242 w 2388"/>
                <a:gd name="T35" fmla="*/ 143 h 2867"/>
                <a:gd name="T36" fmla="*/ 1194 w 2388"/>
                <a:gd name="T37" fmla="*/ 0 h 2867"/>
                <a:gd name="T38" fmla="*/ 1146 w 2388"/>
                <a:gd name="T39" fmla="*/ 143 h 2867"/>
                <a:gd name="T40" fmla="*/ 1911 w 2388"/>
                <a:gd name="T41" fmla="*/ 1290 h 2867"/>
                <a:gd name="T42" fmla="*/ 1911 w 2388"/>
                <a:gd name="T43" fmla="*/ 1386 h 2867"/>
                <a:gd name="T44" fmla="*/ 1911 w 2388"/>
                <a:gd name="T45" fmla="*/ 1290 h 2867"/>
                <a:gd name="T46" fmla="*/ 1146 w 2388"/>
                <a:gd name="T47" fmla="*/ 669 h 2867"/>
                <a:gd name="T48" fmla="*/ 1195 w 2388"/>
                <a:gd name="T49" fmla="*/ 717 h 2867"/>
                <a:gd name="T50" fmla="*/ 1945 w 2388"/>
                <a:gd name="T51" fmla="*/ 1243 h 2867"/>
                <a:gd name="T52" fmla="*/ 1481 w 2388"/>
                <a:gd name="T53" fmla="*/ 2628 h 2867"/>
                <a:gd name="T54" fmla="*/ 859 w 2388"/>
                <a:gd name="T55" fmla="*/ 2676 h 2867"/>
                <a:gd name="T56" fmla="*/ 1481 w 2388"/>
                <a:gd name="T57" fmla="*/ 2724 h 2867"/>
                <a:gd name="T58" fmla="*/ 1481 w 2388"/>
                <a:gd name="T59" fmla="*/ 2628 h 2867"/>
                <a:gd name="T60" fmla="*/ 2309 w 2388"/>
                <a:gd name="T61" fmla="*/ 664 h 2867"/>
                <a:gd name="T62" fmla="*/ 2209 w 2388"/>
                <a:gd name="T63" fmla="*/ 777 h 2867"/>
                <a:gd name="T64" fmla="*/ 2357 w 2388"/>
                <a:gd name="T65" fmla="*/ 747 h 2867"/>
                <a:gd name="T66" fmla="*/ 1845 w 2388"/>
                <a:gd name="T67" fmla="*/ 331 h 2867"/>
                <a:gd name="T68" fmla="*/ 1875 w 2388"/>
                <a:gd name="T69" fmla="*/ 183 h 2867"/>
                <a:gd name="T70" fmla="*/ 1762 w 2388"/>
                <a:gd name="T71" fmla="*/ 283 h 2867"/>
                <a:gd name="T72" fmla="*/ 1845 w 2388"/>
                <a:gd name="T73" fmla="*/ 331 h 2867"/>
                <a:gd name="T74" fmla="*/ 1003 w 2388"/>
                <a:gd name="T75" fmla="*/ 2772 h 2867"/>
                <a:gd name="T76" fmla="*/ 1003 w 2388"/>
                <a:gd name="T77" fmla="*/ 2867 h 2867"/>
                <a:gd name="T78" fmla="*/ 1433 w 2388"/>
                <a:gd name="T79" fmla="*/ 2819 h 2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88" h="2867">
                  <a:moveTo>
                    <a:pt x="543" y="331"/>
                  </a:moveTo>
                  <a:cubicBezTo>
                    <a:pt x="556" y="353"/>
                    <a:pt x="585" y="361"/>
                    <a:pt x="608" y="348"/>
                  </a:cubicBezTo>
                  <a:cubicBezTo>
                    <a:pt x="631" y="335"/>
                    <a:pt x="639" y="306"/>
                    <a:pt x="625" y="283"/>
                  </a:cubicBezTo>
                  <a:cubicBezTo>
                    <a:pt x="578" y="200"/>
                    <a:pt x="578" y="200"/>
                    <a:pt x="578" y="200"/>
                  </a:cubicBezTo>
                  <a:cubicBezTo>
                    <a:pt x="565" y="177"/>
                    <a:pt x="535" y="169"/>
                    <a:pt x="512" y="183"/>
                  </a:cubicBezTo>
                  <a:cubicBezTo>
                    <a:pt x="489" y="196"/>
                    <a:pt x="482" y="225"/>
                    <a:pt x="495" y="248"/>
                  </a:cubicBezTo>
                  <a:cubicBezTo>
                    <a:pt x="543" y="331"/>
                    <a:pt x="543" y="331"/>
                    <a:pt x="543" y="331"/>
                  </a:cubicBezTo>
                  <a:close/>
                  <a:moveTo>
                    <a:pt x="79" y="664"/>
                  </a:moveTo>
                  <a:cubicBezTo>
                    <a:pt x="56" y="651"/>
                    <a:pt x="27" y="659"/>
                    <a:pt x="13" y="682"/>
                  </a:cubicBezTo>
                  <a:cubicBezTo>
                    <a:pt x="0" y="705"/>
                    <a:pt x="8" y="734"/>
                    <a:pt x="31" y="747"/>
                  </a:cubicBezTo>
                  <a:cubicBezTo>
                    <a:pt x="114" y="795"/>
                    <a:pt x="114" y="795"/>
                    <a:pt x="114" y="795"/>
                  </a:cubicBezTo>
                  <a:cubicBezTo>
                    <a:pt x="136" y="808"/>
                    <a:pt x="166" y="800"/>
                    <a:pt x="179" y="777"/>
                  </a:cubicBezTo>
                  <a:cubicBezTo>
                    <a:pt x="192" y="754"/>
                    <a:pt x="184" y="725"/>
                    <a:pt x="161" y="712"/>
                  </a:cubicBezTo>
                  <a:cubicBezTo>
                    <a:pt x="79" y="664"/>
                    <a:pt x="79" y="664"/>
                    <a:pt x="79" y="664"/>
                  </a:cubicBezTo>
                  <a:close/>
                  <a:moveTo>
                    <a:pt x="1194" y="382"/>
                  </a:moveTo>
                  <a:cubicBezTo>
                    <a:pt x="640" y="382"/>
                    <a:pt x="190" y="832"/>
                    <a:pt x="190" y="1386"/>
                  </a:cubicBezTo>
                  <a:cubicBezTo>
                    <a:pt x="190" y="1747"/>
                    <a:pt x="382" y="2060"/>
                    <a:pt x="668" y="2237"/>
                  </a:cubicBezTo>
                  <a:cubicBezTo>
                    <a:pt x="668" y="2342"/>
                    <a:pt x="668" y="2342"/>
                    <a:pt x="668" y="2342"/>
                  </a:cubicBezTo>
                  <a:cubicBezTo>
                    <a:pt x="668" y="2447"/>
                    <a:pt x="754" y="2533"/>
                    <a:pt x="859" y="2533"/>
                  </a:cubicBezTo>
                  <a:cubicBezTo>
                    <a:pt x="1528" y="2533"/>
                    <a:pt x="1528" y="2533"/>
                    <a:pt x="1528" y="2533"/>
                  </a:cubicBezTo>
                  <a:cubicBezTo>
                    <a:pt x="1634" y="2533"/>
                    <a:pt x="1719" y="2447"/>
                    <a:pt x="1719" y="2342"/>
                  </a:cubicBezTo>
                  <a:cubicBezTo>
                    <a:pt x="1719" y="2237"/>
                    <a:pt x="1719" y="2237"/>
                    <a:pt x="1719" y="2237"/>
                  </a:cubicBezTo>
                  <a:cubicBezTo>
                    <a:pt x="2005" y="2060"/>
                    <a:pt x="2197" y="1747"/>
                    <a:pt x="2197" y="1386"/>
                  </a:cubicBezTo>
                  <a:cubicBezTo>
                    <a:pt x="2197" y="831"/>
                    <a:pt x="1748" y="382"/>
                    <a:pt x="1194" y="382"/>
                  </a:cubicBezTo>
                  <a:close/>
                  <a:moveTo>
                    <a:pt x="1624" y="2181"/>
                  </a:moveTo>
                  <a:cubicBezTo>
                    <a:pt x="1624" y="2246"/>
                    <a:pt x="1624" y="2246"/>
                    <a:pt x="1624" y="2246"/>
                  </a:cubicBezTo>
                  <a:cubicBezTo>
                    <a:pt x="1624" y="2352"/>
                    <a:pt x="1538" y="2437"/>
                    <a:pt x="1433" y="2437"/>
                  </a:cubicBezTo>
                  <a:cubicBezTo>
                    <a:pt x="955" y="2437"/>
                    <a:pt x="955" y="2437"/>
                    <a:pt x="955" y="2437"/>
                  </a:cubicBezTo>
                  <a:cubicBezTo>
                    <a:pt x="849" y="2437"/>
                    <a:pt x="764" y="2351"/>
                    <a:pt x="764" y="2246"/>
                  </a:cubicBezTo>
                  <a:cubicBezTo>
                    <a:pt x="764" y="2181"/>
                    <a:pt x="764" y="2181"/>
                    <a:pt x="764" y="2181"/>
                  </a:cubicBezTo>
                  <a:cubicBezTo>
                    <a:pt x="481" y="2027"/>
                    <a:pt x="286" y="1731"/>
                    <a:pt x="286" y="1386"/>
                  </a:cubicBezTo>
                  <a:cubicBezTo>
                    <a:pt x="286" y="884"/>
                    <a:pt x="693" y="478"/>
                    <a:pt x="1194" y="478"/>
                  </a:cubicBezTo>
                  <a:cubicBezTo>
                    <a:pt x="1695" y="478"/>
                    <a:pt x="2102" y="884"/>
                    <a:pt x="2102" y="1386"/>
                  </a:cubicBezTo>
                  <a:cubicBezTo>
                    <a:pt x="2102" y="1731"/>
                    <a:pt x="1907" y="2027"/>
                    <a:pt x="1624" y="2181"/>
                  </a:cubicBezTo>
                  <a:close/>
                  <a:moveTo>
                    <a:pt x="1194" y="191"/>
                  </a:moveTo>
                  <a:cubicBezTo>
                    <a:pt x="1220" y="191"/>
                    <a:pt x="1242" y="170"/>
                    <a:pt x="1242" y="143"/>
                  </a:cubicBezTo>
                  <a:cubicBezTo>
                    <a:pt x="1242" y="48"/>
                    <a:pt x="1242" y="48"/>
                    <a:pt x="1242" y="48"/>
                  </a:cubicBezTo>
                  <a:cubicBezTo>
                    <a:pt x="1242" y="21"/>
                    <a:pt x="1220" y="0"/>
                    <a:pt x="1194" y="0"/>
                  </a:cubicBezTo>
                  <a:cubicBezTo>
                    <a:pt x="1167" y="0"/>
                    <a:pt x="1146" y="21"/>
                    <a:pt x="1146" y="48"/>
                  </a:cubicBezTo>
                  <a:cubicBezTo>
                    <a:pt x="1146" y="143"/>
                    <a:pt x="1146" y="143"/>
                    <a:pt x="1146" y="143"/>
                  </a:cubicBezTo>
                  <a:cubicBezTo>
                    <a:pt x="1146" y="170"/>
                    <a:pt x="1167" y="191"/>
                    <a:pt x="1194" y="191"/>
                  </a:cubicBezTo>
                  <a:close/>
                  <a:moveTo>
                    <a:pt x="1911" y="1290"/>
                  </a:moveTo>
                  <a:cubicBezTo>
                    <a:pt x="1884" y="1290"/>
                    <a:pt x="1863" y="1312"/>
                    <a:pt x="1863" y="1338"/>
                  </a:cubicBezTo>
                  <a:cubicBezTo>
                    <a:pt x="1863" y="1364"/>
                    <a:pt x="1884" y="1386"/>
                    <a:pt x="1911" y="1386"/>
                  </a:cubicBezTo>
                  <a:cubicBezTo>
                    <a:pt x="1937" y="1386"/>
                    <a:pt x="1958" y="1364"/>
                    <a:pt x="1958" y="1338"/>
                  </a:cubicBezTo>
                  <a:cubicBezTo>
                    <a:pt x="1958" y="1312"/>
                    <a:pt x="1937" y="1290"/>
                    <a:pt x="1911" y="1290"/>
                  </a:cubicBezTo>
                  <a:close/>
                  <a:moveTo>
                    <a:pt x="1194" y="621"/>
                  </a:moveTo>
                  <a:cubicBezTo>
                    <a:pt x="1167" y="621"/>
                    <a:pt x="1146" y="642"/>
                    <a:pt x="1146" y="669"/>
                  </a:cubicBezTo>
                  <a:cubicBezTo>
                    <a:pt x="1146" y="695"/>
                    <a:pt x="1167" y="717"/>
                    <a:pt x="1194" y="717"/>
                  </a:cubicBezTo>
                  <a:cubicBezTo>
                    <a:pt x="1194" y="717"/>
                    <a:pt x="1195" y="717"/>
                    <a:pt x="1195" y="717"/>
                  </a:cubicBezTo>
                  <a:cubicBezTo>
                    <a:pt x="1515" y="717"/>
                    <a:pt x="1782" y="942"/>
                    <a:pt x="1848" y="1243"/>
                  </a:cubicBezTo>
                  <a:cubicBezTo>
                    <a:pt x="1945" y="1243"/>
                    <a:pt x="1945" y="1243"/>
                    <a:pt x="1945" y="1243"/>
                  </a:cubicBezTo>
                  <a:cubicBezTo>
                    <a:pt x="1878" y="889"/>
                    <a:pt x="1567" y="621"/>
                    <a:pt x="1194" y="621"/>
                  </a:cubicBezTo>
                  <a:close/>
                  <a:moveTo>
                    <a:pt x="1481" y="2628"/>
                  </a:moveTo>
                  <a:cubicBezTo>
                    <a:pt x="907" y="2628"/>
                    <a:pt x="907" y="2628"/>
                    <a:pt x="907" y="2628"/>
                  </a:cubicBezTo>
                  <a:cubicBezTo>
                    <a:pt x="881" y="2628"/>
                    <a:pt x="859" y="2649"/>
                    <a:pt x="859" y="2676"/>
                  </a:cubicBezTo>
                  <a:cubicBezTo>
                    <a:pt x="859" y="2702"/>
                    <a:pt x="881" y="2724"/>
                    <a:pt x="907" y="2724"/>
                  </a:cubicBezTo>
                  <a:cubicBezTo>
                    <a:pt x="1481" y="2724"/>
                    <a:pt x="1481" y="2724"/>
                    <a:pt x="1481" y="2724"/>
                  </a:cubicBezTo>
                  <a:cubicBezTo>
                    <a:pt x="1507" y="2724"/>
                    <a:pt x="1528" y="2702"/>
                    <a:pt x="1528" y="2676"/>
                  </a:cubicBezTo>
                  <a:cubicBezTo>
                    <a:pt x="1528" y="2650"/>
                    <a:pt x="1507" y="2628"/>
                    <a:pt x="1481" y="2628"/>
                  </a:cubicBezTo>
                  <a:close/>
                  <a:moveTo>
                    <a:pt x="2374" y="682"/>
                  </a:moveTo>
                  <a:cubicBezTo>
                    <a:pt x="2361" y="659"/>
                    <a:pt x="2332" y="651"/>
                    <a:pt x="2309" y="664"/>
                  </a:cubicBezTo>
                  <a:cubicBezTo>
                    <a:pt x="2226" y="712"/>
                    <a:pt x="2226" y="712"/>
                    <a:pt x="2226" y="712"/>
                  </a:cubicBezTo>
                  <a:cubicBezTo>
                    <a:pt x="2203" y="725"/>
                    <a:pt x="2196" y="754"/>
                    <a:pt x="2209" y="777"/>
                  </a:cubicBezTo>
                  <a:cubicBezTo>
                    <a:pt x="2222" y="800"/>
                    <a:pt x="2251" y="808"/>
                    <a:pt x="2274" y="795"/>
                  </a:cubicBezTo>
                  <a:cubicBezTo>
                    <a:pt x="2357" y="747"/>
                    <a:pt x="2357" y="747"/>
                    <a:pt x="2357" y="747"/>
                  </a:cubicBezTo>
                  <a:cubicBezTo>
                    <a:pt x="2380" y="734"/>
                    <a:pt x="2388" y="705"/>
                    <a:pt x="2374" y="682"/>
                  </a:cubicBezTo>
                  <a:close/>
                  <a:moveTo>
                    <a:pt x="1845" y="331"/>
                  </a:moveTo>
                  <a:cubicBezTo>
                    <a:pt x="1893" y="248"/>
                    <a:pt x="1893" y="248"/>
                    <a:pt x="1893" y="248"/>
                  </a:cubicBezTo>
                  <a:cubicBezTo>
                    <a:pt x="1906" y="225"/>
                    <a:pt x="1898" y="196"/>
                    <a:pt x="1875" y="183"/>
                  </a:cubicBezTo>
                  <a:cubicBezTo>
                    <a:pt x="1853" y="170"/>
                    <a:pt x="1823" y="177"/>
                    <a:pt x="1810" y="200"/>
                  </a:cubicBezTo>
                  <a:cubicBezTo>
                    <a:pt x="1762" y="283"/>
                    <a:pt x="1762" y="283"/>
                    <a:pt x="1762" y="283"/>
                  </a:cubicBezTo>
                  <a:cubicBezTo>
                    <a:pt x="1749" y="306"/>
                    <a:pt x="1757" y="335"/>
                    <a:pt x="1780" y="348"/>
                  </a:cubicBezTo>
                  <a:cubicBezTo>
                    <a:pt x="1803" y="361"/>
                    <a:pt x="1832" y="353"/>
                    <a:pt x="1845" y="331"/>
                  </a:cubicBezTo>
                  <a:close/>
                  <a:moveTo>
                    <a:pt x="1385" y="2772"/>
                  </a:moveTo>
                  <a:cubicBezTo>
                    <a:pt x="1003" y="2772"/>
                    <a:pt x="1003" y="2772"/>
                    <a:pt x="1003" y="2772"/>
                  </a:cubicBezTo>
                  <a:cubicBezTo>
                    <a:pt x="976" y="2772"/>
                    <a:pt x="955" y="2793"/>
                    <a:pt x="955" y="2819"/>
                  </a:cubicBezTo>
                  <a:cubicBezTo>
                    <a:pt x="955" y="2846"/>
                    <a:pt x="976" y="2867"/>
                    <a:pt x="1003" y="2867"/>
                  </a:cubicBezTo>
                  <a:cubicBezTo>
                    <a:pt x="1385" y="2867"/>
                    <a:pt x="1385" y="2867"/>
                    <a:pt x="1385" y="2867"/>
                  </a:cubicBezTo>
                  <a:cubicBezTo>
                    <a:pt x="1412" y="2867"/>
                    <a:pt x="1433" y="2846"/>
                    <a:pt x="1433" y="2819"/>
                  </a:cubicBezTo>
                  <a:cubicBezTo>
                    <a:pt x="1433" y="2793"/>
                    <a:pt x="1411" y="2772"/>
                    <a:pt x="1385" y="2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55" y="167837"/>
            <a:ext cx="1958181" cy="1958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8" y="973532"/>
            <a:ext cx="5662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ECDSA</a:t>
            </a:r>
            <a:r>
              <a:rPr lang="zh-CN" altLang="en-US" sz="3200" b="1" dirty="0">
                <a:latin typeface="+mj-ea"/>
                <a:ea typeface="+mj-ea"/>
              </a:rPr>
              <a:t>适配器签名及其门限化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65429" y="973532"/>
            <a:ext cx="2472583" cy="2472584"/>
            <a:chOff x="1140255" y="1161504"/>
            <a:chExt cx="2472583" cy="2472584"/>
          </a:xfrm>
        </p:grpSpPr>
        <p:sp>
          <p:nvSpPr>
            <p:cNvPr id="4" name="Freeform 675"/>
            <p:cNvSpPr>
              <a:spLocks noEditPoints="1"/>
            </p:cNvSpPr>
            <p:nvPr/>
          </p:nvSpPr>
          <p:spPr bwMode="auto">
            <a:xfrm rot="4026370">
              <a:off x="1140255" y="1161504"/>
              <a:ext cx="2472584" cy="2472583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5" name="Oval 676"/>
            <p:cNvSpPr>
              <a:spLocks noChangeArrowheads="1"/>
            </p:cNvSpPr>
            <p:nvPr/>
          </p:nvSpPr>
          <p:spPr bwMode="auto">
            <a:xfrm rot="4026370">
              <a:off x="1405230" y="1426334"/>
              <a:ext cx="1943725" cy="1942581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 dirty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896304" y="3130075"/>
            <a:ext cx="1896792" cy="1895647"/>
            <a:chOff x="2371130" y="3318047"/>
            <a:chExt cx="1896792" cy="1895647"/>
          </a:xfrm>
        </p:grpSpPr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4026370">
              <a:off x="2371702" y="3317475"/>
              <a:ext cx="1895647" cy="1896792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8" name="Oval 677"/>
            <p:cNvSpPr>
              <a:spLocks noChangeArrowheads="1"/>
            </p:cNvSpPr>
            <p:nvPr/>
          </p:nvSpPr>
          <p:spPr bwMode="auto">
            <a:xfrm rot="4026370">
              <a:off x="2669729" y="3615700"/>
              <a:ext cx="1299251" cy="12992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 dirty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70527" y="4578649"/>
            <a:ext cx="1662125" cy="1660981"/>
            <a:chOff x="1445353" y="4766621"/>
            <a:chExt cx="1662125" cy="1660981"/>
          </a:xfrm>
        </p:grpSpPr>
        <p:sp>
          <p:nvSpPr>
            <p:cNvPr id="10" name="Freeform 679"/>
            <p:cNvSpPr>
              <a:spLocks noEditPoints="1"/>
            </p:cNvSpPr>
            <p:nvPr/>
          </p:nvSpPr>
          <p:spPr bwMode="auto">
            <a:xfrm rot="4026370">
              <a:off x="1445925" y="4766049"/>
              <a:ext cx="1660981" cy="1662125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11" name="Oval 680"/>
            <p:cNvSpPr>
              <a:spLocks noChangeArrowheads="1"/>
            </p:cNvSpPr>
            <p:nvPr/>
          </p:nvSpPr>
          <p:spPr bwMode="auto">
            <a:xfrm rot="2226779">
              <a:off x="1707320" y="5027643"/>
              <a:ext cx="1137846" cy="1137846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5899" y="3147640"/>
            <a:ext cx="4989148" cy="1364649"/>
            <a:chOff x="215899" y="1943100"/>
            <a:chExt cx="4989148" cy="1364649"/>
          </a:xfrm>
        </p:grpSpPr>
        <p:sp>
          <p:nvSpPr>
            <p:cNvPr id="13" name="矩形 12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/>
                <a:t>实验分析</a:t>
              </a:r>
              <a:endParaRPr lang="zh-CN" altLang="en-US" sz="24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5899" y="2569085"/>
              <a:ext cx="498914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预</a:t>
              </a:r>
              <a:r>
                <a:rPr lang="zh-CN" altLang="en-US" sz="1400" dirty="0"/>
                <a:t>签名效率比</a:t>
              </a:r>
              <a:r>
                <a:rPr lang="zh-CN" altLang="en-US" sz="1400" dirty="0" smtClean="0"/>
                <a:t>现有</a:t>
              </a:r>
              <a:r>
                <a:rPr lang="en-US" altLang="zh-CN" sz="1400" dirty="0" smtClean="0"/>
                <a:t>ECDSA </a:t>
              </a:r>
              <a:r>
                <a:rPr lang="zh-CN" altLang="en-US" sz="1400" dirty="0"/>
                <a:t>适配器签名</a:t>
              </a:r>
              <a:r>
                <a:rPr lang="zh-CN" altLang="en-US" sz="1400" dirty="0" smtClean="0"/>
                <a:t>快 </a:t>
              </a:r>
              <a:r>
                <a:rPr lang="en-US" altLang="zh-CN" sz="1400" dirty="0"/>
                <a:t>2.5 </a:t>
              </a:r>
              <a:r>
                <a:rPr lang="zh-CN" altLang="en-US" sz="1400" dirty="0" smtClean="0"/>
                <a:t>倍 </a:t>
              </a:r>
              <a:r>
                <a:rPr lang="en-US" altLang="zh-CN" sz="1400" dirty="0" smtClean="0"/>
                <a:t>(</a:t>
              </a:r>
              <a:r>
                <a:rPr lang="zh-CN" altLang="en-US" sz="1400" dirty="0" smtClean="0"/>
                <a:t>图左</a:t>
              </a:r>
              <a:r>
                <a:rPr lang="en-US" altLang="zh-CN" sz="1400" dirty="0" smtClean="0"/>
                <a:t>)</a:t>
              </a:r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FontTx/>
                <a:buAutoNum type="arabicParenR"/>
              </a:pPr>
              <a:r>
                <a:rPr lang="zh-CN" altLang="en-US" sz="1400" dirty="0"/>
                <a:t>预签名验证效率</a:t>
              </a:r>
              <a:r>
                <a:rPr lang="zh-CN" altLang="en-US" sz="1400" dirty="0" smtClean="0"/>
                <a:t>相近</a:t>
              </a:r>
              <a:r>
                <a:rPr lang="en-US" altLang="zh-CN" sz="1400" dirty="0"/>
                <a:t>(</a:t>
              </a:r>
              <a:r>
                <a:rPr lang="zh-CN" altLang="en-US" sz="1400" dirty="0" smtClean="0"/>
                <a:t>图右</a:t>
              </a:r>
              <a:r>
                <a:rPr lang="en-US" altLang="zh-CN" sz="1400" dirty="0" smtClean="0"/>
                <a:t>)</a:t>
              </a:r>
              <a:endParaRPr lang="en-US" altLang="zh-CN" sz="14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2510F40-F245-4954-AC30-23EAC8C9749B}"/>
              </a:ext>
            </a:extLst>
          </p:cNvPr>
          <p:cNvSpPr txBox="1"/>
          <p:nvPr/>
        </p:nvSpPr>
        <p:spPr>
          <a:xfrm>
            <a:off x="9088775" y="1671043"/>
            <a:ext cx="1625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适配器签名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503BAE-920B-4D30-A449-FB715B78050B}"/>
              </a:ext>
            </a:extLst>
          </p:cNvPr>
          <p:cNvSpPr txBox="1"/>
          <p:nvPr/>
        </p:nvSpPr>
        <p:spPr>
          <a:xfrm>
            <a:off x="10031582" y="3577514"/>
            <a:ext cx="162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两方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设计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EA8D6E-B2B1-4614-AA88-48685FAD72BE}"/>
              </a:ext>
            </a:extLst>
          </p:cNvPr>
          <p:cNvSpPr txBox="1"/>
          <p:nvPr/>
        </p:nvSpPr>
        <p:spPr>
          <a:xfrm>
            <a:off x="9010085" y="5008699"/>
            <a:ext cx="162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门限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？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6922"/>
            <a:ext cx="5762871" cy="234865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215899" y="1943100"/>
            <a:ext cx="4989148" cy="933762"/>
            <a:chOff x="215899" y="1943100"/>
            <a:chExt cx="4989148" cy="933762"/>
          </a:xfrm>
        </p:grpSpPr>
        <p:sp>
          <p:nvSpPr>
            <p:cNvPr id="26" name="矩形 25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/>
                <a:t>两方设计</a:t>
              </a:r>
              <a:endParaRPr lang="zh-CN" altLang="en-US" sz="2400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15899" y="2569085"/>
              <a:ext cx="49891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/>
                <a:t>两</a:t>
              </a:r>
              <a:r>
                <a:rPr lang="zh-CN" altLang="en-US" sz="1400" dirty="0" smtClean="0"/>
                <a:t>方</a:t>
              </a:r>
              <a:r>
                <a:rPr lang="en-US" altLang="zh-CN" sz="1400" dirty="0" smtClean="0"/>
                <a:t>ECDSA</a:t>
              </a:r>
              <a:r>
                <a:rPr lang="zh-CN" altLang="en-US" sz="1400" dirty="0" smtClean="0"/>
                <a:t>适配器签名</a:t>
              </a:r>
              <a:endParaRPr lang="en-US" altLang="zh-CN" sz="1400" dirty="0" smtClean="0"/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331" y="1994052"/>
            <a:ext cx="2831123" cy="1277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190927" y="2257364"/>
                <a:ext cx="1108701" cy="538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Sign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927" y="2257364"/>
                <a:ext cx="1108701" cy="5389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075904" y="1886788"/>
                <a:ext cx="935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904" y="1886788"/>
                <a:ext cx="935834" cy="276999"/>
              </a:xfrm>
              <a:prstGeom prst="rect">
                <a:avLst/>
              </a:prstGeom>
              <a:blipFill>
                <a:blip r:embed="rId5"/>
                <a:stretch>
                  <a:fillRect l="-2614" r="-457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075904" y="2599573"/>
                <a:ext cx="951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904" y="2599573"/>
                <a:ext cx="951735" cy="276999"/>
              </a:xfrm>
              <a:prstGeom prst="rect">
                <a:avLst/>
              </a:prstGeom>
              <a:blipFill>
                <a:blip r:embed="rId6"/>
                <a:stretch>
                  <a:fillRect l="-2564" r="-384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545152" y="2201025"/>
                <a:ext cx="10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152" y="2201025"/>
                <a:ext cx="1015727" cy="276999"/>
              </a:xfrm>
              <a:prstGeom prst="rect">
                <a:avLst/>
              </a:prstGeom>
              <a:blipFill>
                <a:blip r:embed="rId7"/>
                <a:stretch>
                  <a:fillRect l="-2410" r="-722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404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8" y="973532"/>
            <a:ext cx="5662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SM2</a:t>
            </a:r>
            <a:r>
              <a:rPr lang="zh-CN" altLang="en-US" sz="3200" b="1" dirty="0">
                <a:latin typeface="+mj-ea"/>
                <a:ea typeface="+mj-ea"/>
              </a:rPr>
              <a:t>适配器签名及其门限化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65429" y="973532"/>
            <a:ext cx="2472583" cy="2472584"/>
            <a:chOff x="1140255" y="1161504"/>
            <a:chExt cx="2472583" cy="2472584"/>
          </a:xfrm>
        </p:grpSpPr>
        <p:sp>
          <p:nvSpPr>
            <p:cNvPr id="4" name="Freeform 675"/>
            <p:cNvSpPr>
              <a:spLocks noEditPoints="1"/>
            </p:cNvSpPr>
            <p:nvPr/>
          </p:nvSpPr>
          <p:spPr bwMode="auto">
            <a:xfrm rot="4026370">
              <a:off x="1140255" y="1161504"/>
              <a:ext cx="2472584" cy="2472583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5" name="Oval 676"/>
            <p:cNvSpPr>
              <a:spLocks noChangeArrowheads="1"/>
            </p:cNvSpPr>
            <p:nvPr/>
          </p:nvSpPr>
          <p:spPr bwMode="auto">
            <a:xfrm rot="4026370">
              <a:off x="1405230" y="1426334"/>
              <a:ext cx="1943725" cy="1942581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 dirty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896304" y="3130075"/>
            <a:ext cx="1896792" cy="1895647"/>
            <a:chOff x="2371130" y="3318047"/>
            <a:chExt cx="1896792" cy="1895647"/>
          </a:xfrm>
        </p:grpSpPr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4026370">
              <a:off x="2371702" y="3317475"/>
              <a:ext cx="1895647" cy="1896792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8" name="Oval 677"/>
            <p:cNvSpPr>
              <a:spLocks noChangeArrowheads="1"/>
            </p:cNvSpPr>
            <p:nvPr/>
          </p:nvSpPr>
          <p:spPr bwMode="auto">
            <a:xfrm rot="4026370">
              <a:off x="2669729" y="3615700"/>
              <a:ext cx="1299251" cy="12992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 dirty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70527" y="4578649"/>
            <a:ext cx="1662125" cy="1660981"/>
            <a:chOff x="1445353" y="4766621"/>
            <a:chExt cx="1662125" cy="1660981"/>
          </a:xfrm>
        </p:grpSpPr>
        <p:sp>
          <p:nvSpPr>
            <p:cNvPr id="10" name="Freeform 679"/>
            <p:cNvSpPr>
              <a:spLocks noEditPoints="1"/>
            </p:cNvSpPr>
            <p:nvPr/>
          </p:nvSpPr>
          <p:spPr bwMode="auto">
            <a:xfrm rot="4026370">
              <a:off x="1445925" y="4766049"/>
              <a:ext cx="1660981" cy="1662125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11" name="Oval 680"/>
            <p:cNvSpPr>
              <a:spLocks noChangeArrowheads="1"/>
            </p:cNvSpPr>
            <p:nvPr/>
          </p:nvSpPr>
          <p:spPr bwMode="auto">
            <a:xfrm rot="2226779">
              <a:off x="1707320" y="5027643"/>
              <a:ext cx="1137846" cy="1137846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5898" y="1943100"/>
            <a:ext cx="7351229" cy="1580092"/>
            <a:chOff x="215898" y="1943100"/>
            <a:chExt cx="7351229" cy="1580092"/>
          </a:xfrm>
        </p:grpSpPr>
        <p:sp>
          <p:nvSpPr>
            <p:cNvPr id="13" name="矩形 12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SM2</a:t>
              </a:r>
              <a:r>
                <a:rPr lang="zh-CN" altLang="en-US" sz="2400" b="1" dirty="0"/>
                <a:t>扩展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5898" y="2569085"/>
              <a:ext cx="735122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/>
                <a:t>目前缺少</a:t>
              </a:r>
              <a:r>
                <a:rPr lang="en-US" altLang="zh-CN" sz="1400" dirty="0"/>
                <a:t>SM2</a:t>
              </a:r>
              <a:r>
                <a:rPr lang="zh-CN" altLang="en-US" sz="1400" dirty="0"/>
                <a:t>适配器签名的</a:t>
              </a:r>
              <a:r>
                <a:rPr lang="zh-CN" altLang="en-US" sz="1400" dirty="0" smtClean="0"/>
                <a:t>构造</a:t>
              </a:r>
              <a:endParaRPr lang="en-US" altLang="zh-CN" sz="1400" dirty="0"/>
            </a:p>
            <a:p>
              <a:pPr marL="342900" indent="-342900">
                <a:buFontTx/>
                <a:buAutoNum type="arabicParenR"/>
              </a:pPr>
              <a:r>
                <a:rPr lang="zh-CN" altLang="en-US" sz="1400" dirty="0"/>
                <a:t>支持离线证明，预签名效率高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endParaRPr lang="en-US" altLang="zh-CN" sz="1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15898" y="3185862"/>
            <a:ext cx="8065966" cy="1149205"/>
            <a:chOff x="215899" y="1943100"/>
            <a:chExt cx="8065966" cy="1149205"/>
          </a:xfrm>
        </p:grpSpPr>
        <p:sp>
          <p:nvSpPr>
            <p:cNvPr id="19" name="矩形 18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实验分析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15899" y="2569085"/>
              <a:ext cx="80659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预</a:t>
              </a:r>
              <a:r>
                <a:rPr lang="zh-CN" altLang="en-US" sz="1400" dirty="0"/>
                <a:t>签名效率比 </a:t>
              </a:r>
              <a:r>
                <a:rPr lang="en-US" altLang="zh-CN" sz="1400" dirty="0"/>
                <a:t>ECDSA </a:t>
              </a:r>
              <a:r>
                <a:rPr lang="zh-CN" altLang="en-US" sz="1400" dirty="0"/>
                <a:t>适配器签名</a:t>
              </a:r>
              <a:r>
                <a:rPr lang="zh-CN" altLang="en-US" sz="1400" dirty="0" smtClean="0"/>
                <a:t>快</a:t>
              </a:r>
              <a:r>
                <a:rPr lang="en-US" altLang="zh-CN" sz="1400" dirty="0" smtClean="0"/>
                <a:t>4</a:t>
              </a:r>
              <a:r>
                <a:rPr lang="zh-CN" altLang="en-US" sz="1400" dirty="0" smtClean="0"/>
                <a:t>倍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预签名验证效率相近</a:t>
              </a:r>
              <a:endParaRPr lang="en-US" altLang="zh-CN" sz="14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2510F40-F245-4954-AC30-23EAC8C9749B}"/>
              </a:ext>
            </a:extLst>
          </p:cNvPr>
          <p:cNvSpPr txBox="1"/>
          <p:nvPr/>
        </p:nvSpPr>
        <p:spPr>
          <a:xfrm>
            <a:off x="9088775" y="1671043"/>
            <a:ext cx="1625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适配器签名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503BAE-920B-4D30-A449-FB715B78050B}"/>
              </a:ext>
            </a:extLst>
          </p:cNvPr>
          <p:cNvSpPr txBox="1"/>
          <p:nvPr/>
        </p:nvSpPr>
        <p:spPr>
          <a:xfrm>
            <a:off x="10031582" y="3577514"/>
            <a:ext cx="162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两方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EA8D6E-B2B1-4614-AA88-48685FAD72BE}"/>
              </a:ext>
            </a:extLst>
          </p:cNvPr>
          <p:cNvSpPr txBox="1"/>
          <p:nvPr/>
        </p:nvSpPr>
        <p:spPr>
          <a:xfrm>
            <a:off x="9010085" y="5008699"/>
            <a:ext cx="162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门限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？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8" y="4492494"/>
            <a:ext cx="5539983" cy="221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门限</a:t>
            </a:r>
            <a:r>
              <a:rPr lang="en-US" altLang="zh-CN" sz="3200" b="1" dirty="0">
                <a:latin typeface="+mj-ea"/>
                <a:ea typeface="+mj-ea"/>
              </a:rPr>
              <a:t>SM2</a:t>
            </a:r>
            <a:r>
              <a:rPr lang="zh-CN" altLang="en-US" sz="3200" b="1" dirty="0">
                <a:latin typeface="+mj-ea"/>
                <a:ea typeface="+mj-ea"/>
              </a:rPr>
              <a:t>签密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65429" y="973532"/>
            <a:ext cx="2472583" cy="2472584"/>
            <a:chOff x="1140255" y="1161504"/>
            <a:chExt cx="2472583" cy="2472584"/>
          </a:xfrm>
        </p:grpSpPr>
        <p:sp>
          <p:nvSpPr>
            <p:cNvPr id="4" name="Freeform 675"/>
            <p:cNvSpPr>
              <a:spLocks noEditPoints="1"/>
            </p:cNvSpPr>
            <p:nvPr/>
          </p:nvSpPr>
          <p:spPr bwMode="auto">
            <a:xfrm rot="4026370">
              <a:off x="1140255" y="1161504"/>
              <a:ext cx="2472584" cy="2472583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5" name="Oval 676"/>
            <p:cNvSpPr>
              <a:spLocks noChangeArrowheads="1"/>
            </p:cNvSpPr>
            <p:nvPr/>
          </p:nvSpPr>
          <p:spPr bwMode="auto">
            <a:xfrm rot="4026370">
              <a:off x="1405230" y="1426334"/>
              <a:ext cx="1943725" cy="1942581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 dirty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896304" y="3130075"/>
            <a:ext cx="1896792" cy="1895647"/>
            <a:chOff x="2371130" y="3318047"/>
            <a:chExt cx="1896792" cy="1895647"/>
          </a:xfrm>
        </p:grpSpPr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4026370">
              <a:off x="2371702" y="3317475"/>
              <a:ext cx="1895647" cy="1896792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8" name="Oval 677"/>
            <p:cNvSpPr>
              <a:spLocks noChangeArrowheads="1"/>
            </p:cNvSpPr>
            <p:nvPr/>
          </p:nvSpPr>
          <p:spPr bwMode="auto">
            <a:xfrm rot="4026370">
              <a:off x="2669729" y="3615700"/>
              <a:ext cx="1299251" cy="12992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 dirty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70527" y="4578649"/>
            <a:ext cx="1662125" cy="1660981"/>
            <a:chOff x="1445353" y="4766621"/>
            <a:chExt cx="1662125" cy="1660981"/>
          </a:xfrm>
        </p:grpSpPr>
        <p:sp>
          <p:nvSpPr>
            <p:cNvPr id="10" name="Freeform 679"/>
            <p:cNvSpPr>
              <a:spLocks noEditPoints="1"/>
            </p:cNvSpPr>
            <p:nvPr/>
          </p:nvSpPr>
          <p:spPr bwMode="auto">
            <a:xfrm rot="4026370">
              <a:off x="1445925" y="4766049"/>
              <a:ext cx="1660981" cy="1662125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11" name="Oval 680"/>
            <p:cNvSpPr>
              <a:spLocks noChangeArrowheads="1"/>
            </p:cNvSpPr>
            <p:nvPr/>
          </p:nvSpPr>
          <p:spPr bwMode="auto">
            <a:xfrm rot="2226779">
              <a:off x="1707320" y="5027643"/>
              <a:ext cx="1137846" cy="1137846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5181F43-A7E2-4B58-BBF9-C143929FF707}"/>
              </a:ext>
            </a:extLst>
          </p:cNvPr>
          <p:cNvSpPr txBox="1"/>
          <p:nvPr/>
        </p:nvSpPr>
        <p:spPr>
          <a:xfrm>
            <a:off x="9088775" y="1814221"/>
            <a:ext cx="1625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签密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EFDDE35-B6A6-4A19-8BCE-D2054F20CBFF}"/>
              </a:ext>
            </a:extLst>
          </p:cNvPr>
          <p:cNvSpPr txBox="1"/>
          <p:nvPr/>
        </p:nvSpPr>
        <p:spPr>
          <a:xfrm>
            <a:off x="10031582" y="3577514"/>
            <a:ext cx="162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支持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两方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5097438-BA4A-4D63-B4C2-79DC617C08F8}"/>
              </a:ext>
            </a:extLst>
          </p:cNvPr>
          <p:cNvSpPr txBox="1"/>
          <p:nvPr/>
        </p:nvSpPr>
        <p:spPr>
          <a:xfrm>
            <a:off x="9010085" y="5008699"/>
            <a:ext cx="162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门限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？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8AAA9C9-F513-4937-8F86-76704E550FC3}"/>
              </a:ext>
            </a:extLst>
          </p:cNvPr>
          <p:cNvGrpSpPr/>
          <p:nvPr/>
        </p:nvGrpSpPr>
        <p:grpSpPr>
          <a:xfrm>
            <a:off x="215898" y="1943100"/>
            <a:ext cx="5252917" cy="1149205"/>
            <a:chOff x="215898" y="1943100"/>
            <a:chExt cx="5252917" cy="114920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301F36-C33F-49B0-9B47-2DA994B2C65B}"/>
                </a:ext>
              </a:extLst>
            </p:cNvPr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签密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F068A32-01F1-42D0-8048-425ECC0B3B7B}"/>
                </a:ext>
              </a:extLst>
            </p:cNvPr>
            <p:cNvSpPr/>
            <p:nvPr/>
          </p:nvSpPr>
          <p:spPr>
            <a:xfrm>
              <a:off x="215898" y="2569085"/>
              <a:ext cx="525291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/>
                <a:t>同时支持签名和加密两种功能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比先加密后</a:t>
              </a:r>
              <a:r>
                <a:rPr lang="zh-CN" altLang="en-US" sz="1400" dirty="0" smtClean="0"/>
                <a:t>签名的效率</a:t>
              </a:r>
              <a:r>
                <a:rPr lang="zh-CN" altLang="en-US" sz="1400" dirty="0"/>
                <a:t>更</a:t>
              </a:r>
              <a:r>
                <a:rPr lang="zh-CN" altLang="en-US" sz="1400" dirty="0" smtClean="0"/>
                <a:t>高</a:t>
              </a:r>
              <a:endParaRPr lang="en-US" altLang="zh-CN" sz="14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D51D442-B822-4F47-81F4-83FA7E4E51BB}"/>
              </a:ext>
            </a:extLst>
          </p:cNvPr>
          <p:cNvGrpSpPr/>
          <p:nvPr/>
        </p:nvGrpSpPr>
        <p:grpSpPr>
          <a:xfrm>
            <a:off x="215899" y="3282395"/>
            <a:ext cx="4663978" cy="1580092"/>
            <a:chOff x="215899" y="1943100"/>
            <a:chExt cx="4663978" cy="158009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341FA27-B4E7-4F80-8764-D6739F4F27E7}"/>
                </a:ext>
              </a:extLst>
            </p:cNvPr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SM2</a:t>
              </a:r>
              <a:r>
                <a:rPr lang="zh-CN" altLang="en-US" sz="2400" b="1" dirty="0"/>
                <a:t>签密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014D916-DD5F-4FE0-A211-6CB74F5CADF3}"/>
                </a:ext>
              </a:extLst>
            </p:cNvPr>
            <p:cNvSpPr/>
            <p:nvPr/>
          </p:nvSpPr>
          <p:spPr>
            <a:xfrm>
              <a:off x="215899" y="2569085"/>
              <a:ext cx="466397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采用模块化通用构造模型：承诺</a:t>
              </a:r>
              <a:r>
                <a:rPr lang="en-US" altLang="zh-CN" sz="1400" dirty="0" smtClean="0"/>
                <a:t>+</a:t>
              </a:r>
              <a:r>
                <a:rPr lang="zh-CN" altLang="en-US" sz="1400" dirty="0" smtClean="0"/>
                <a:t>加密和签名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使用</a:t>
              </a:r>
              <a:r>
                <a:rPr lang="en-US" altLang="zh-CN" sz="1400" dirty="0" smtClean="0"/>
                <a:t>Pedersen</a:t>
              </a:r>
              <a:r>
                <a:rPr lang="zh-CN" altLang="en-US" sz="1400" dirty="0" smtClean="0"/>
                <a:t>承诺，具有加法同态功能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使用两方签名方案，支持两方协同签名</a:t>
              </a:r>
              <a:r>
                <a:rPr lang="en-US" altLang="zh-CN" sz="1400" dirty="0" smtClean="0"/>
                <a:t> </a:t>
              </a:r>
            </a:p>
            <a:p>
              <a:pPr marL="342900" indent="-342900">
                <a:buAutoNum type="arabicParenR"/>
              </a:pPr>
              <a:endParaRPr lang="en-US" altLang="zh-CN" sz="14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3A6DE0E-E06C-4EA7-9337-7C1EF4A0B1F8}"/>
              </a:ext>
            </a:extLst>
          </p:cNvPr>
          <p:cNvGrpSpPr/>
          <p:nvPr/>
        </p:nvGrpSpPr>
        <p:grpSpPr>
          <a:xfrm>
            <a:off x="215900" y="4862487"/>
            <a:ext cx="5252915" cy="1364649"/>
            <a:chOff x="215899" y="1943100"/>
            <a:chExt cx="5252915" cy="1364649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13C4F53-453D-4B11-920B-7B3A0F95975C}"/>
                </a:ext>
              </a:extLst>
            </p:cNvPr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实验分析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3E210F8-082E-474D-B5A8-FEB09F4D4766}"/>
                </a:ext>
              </a:extLst>
            </p:cNvPr>
            <p:cNvSpPr/>
            <p:nvPr/>
          </p:nvSpPr>
          <p:spPr>
            <a:xfrm>
              <a:off x="215899" y="2569085"/>
              <a:ext cx="525291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基于</a:t>
              </a:r>
              <a:r>
                <a:rPr lang="en-US" altLang="zh-CN" sz="1400" dirty="0" smtClean="0"/>
                <a:t>C++</a:t>
              </a:r>
              <a:r>
                <a:rPr lang="zh-CN" altLang="en-US" sz="1400" dirty="0" smtClean="0"/>
                <a:t>实现</a:t>
              </a:r>
              <a:r>
                <a:rPr lang="en-US" altLang="zh-CN" sz="1400" dirty="0" smtClean="0"/>
                <a:t>SM2</a:t>
              </a:r>
              <a:r>
                <a:rPr lang="zh-CN" altLang="en-US" sz="1400" dirty="0" smtClean="0"/>
                <a:t>签密，测试</a:t>
              </a:r>
              <a:r>
                <a:rPr lang="en-US" altLang="zh-CN" sz="1400" dirty="0" smtClean="0"/>
                <a:t>1000</a:t>
              </a:r>
              <a:r>
                <a:rPr lang="zh-CN" altLang="en-US" sz="1400" dirty="0" smtClean="0"/>
                <a:t>次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承诺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1.18ms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次；加密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2.94ms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次；签名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1.48ms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次</a:t>
              </a:r>
              <a:r>
                <a:rPr lang="zh-CN" altLang="en-US" sz="1400" dirty="0" smtClean="0"/>
                <a:t>；</a:t>
              </a:r>
              <a:endParaRPr lang="en-US" altLang="zh-CN" sz="1400" dirty="0" smtClean="0"/>
            </a:p>
            <a:p>
              <a:r>
                <a:rPr lang="en-US" altLang="zh-CN" sz="1400" dirty="0" smtClean="0"/>
                <a:t>      </a:t>
              </a:r>
              <a:r>
                <a:rPr lang="zh-CN" altLang="en-US" sz="1400" dirty="0" smtClean="0"/>
                <a:t>验签：</a:t>
              </a:r>
              <a:r>
                <a:rPr lang="en-US" altLang="zh-CN" sz="1400" dirty="0" smtClean="0"/>
                <a:t>1.63ms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次；解密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1.54ms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次</a:t>
              </a:r>
              <a:r>
                <a:rPr lang="zh-CN" altLang="en-US" sz="1400" dirty="0" smtClean="0"/>
                <a:t>；打开：</a:t>
              </a:r>
              <a:r>
                <a:rPr lang="en-US" altLang="zh-CN" sz="1400" dirty="0" smtClean="0"/>
                <a:t>0.75ms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次。</a:t>
              </a:r>
              <a:endParaRPr lang="en-US" altLang="zh-CN" sz="1400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52" y="1452288"/>
            <a:ext cx="3101381" cy="40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88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6371430" y="5145201"/>
            <a:ext cx="3504328" cy="12046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2288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91136" y="2332432"/>
            <a:ext cx="1658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latin typeface="+mj-ea"/>
                <a:ea typeface="+mj-ea"/>
              </a:rPr>
              <a:t>目录</a:t>
            </a:r>
            <a:endParaRPr lang="en-US" altLang="zh-CN" sz="4000" b="1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68081" y="3084512"/>
            <a:ext cx="225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600"/>
              <a:t>CONTENT</a:t>
            </a:r>
            <a:endParaRPr lang="zh-CN" altLang="en-US" sz="1400" spc="600"/>
          </a:p>
        </p:txBody>
      </p:sp>
      <p:sp>
        <p:nvSpPr>
          <p:cNvPr id="43" name="文本框 42"/>
          <p:cNvSpPr txBox="1"/>
          <p:nvPr/>
        </p:nvSpPr>
        <p:spPr>
          <a:xfrm>
            <a:off x="3252784" y="3639273"/>
            <a:ext cx="269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研究背景</a:t>
            </a: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3176109" y="3690719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552935" y="3639273"/>
            <a:ext cx="279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02 </a:t>
            </a:r>
            <a:r>
              <a:rPr lang="zh-CN" altLang="en-US" dirty="0"/>
              <a:t>研究内容</a:t>
            </a: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7460070" y="3690719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252784" y="5329873"/>
            <a:ext cx="269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03 </a:t>
            </a:r>
            <a:r>
              <a:rPr lang="zh-CN" altLang="en-US" dirty="0"/>
              <a:t>研究进展</a:t>
            </a: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3180094" y="5398778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552935" y="5329873"/>
            <a:ext cx="259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研究展望</a:t>
            </a: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456085" y="5398778"/>
            <a:ext cx="0" cy="72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268974" y="4149314"/>
            <a:ext cx="242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Research </a:t>
            </a:r>
            <a:r>
              <a:rPr lang="en-US" altLang="zh-CN"/>
              <a:t>B</a:t>
            </a:r>
            <a:r>
              <a:rPr lang="zh-CN" altLang="en-US"/>
              <a:t>ackground</a:t>
            </a:r>
          </a:p>
        </p:txBody>
      </p:sp>
      <p:sp>
        <p:nvSpPr>
          <p:cNvPr id="65" name="矩形 64"/>
          <p:cNvSpPr/>
          <p:nvPr/>
        </p:nvSpPr>
        <p:spPr>
          <a:xfrm>
            <a:off x="7634547" y="4149314"/>
            <a:ext cx="201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Research </a:t>
            </a:r>
            <a:r>
              <a:rPr lang="en-US" altLang="zh-CN"/>
              <a:t>Content</a:t>
            </a: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268974" y="5857912"/>
            <a:ext cx="207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esearch </a:t>
            </a:r>
            <a:r>
              <a:rPr lang="en-US" altLang="zh-CN" dirty="0"/>
              <a:t>Progress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552935" y="5857912"/>
            <a:ext cx="208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Research Prospect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Freeform 9"/>
          <p:cNvSpPr>
            <a:spLocks noEditPoints="1"/>
          </p:cNvSpPr>
          <p:nvPr/>
        </p:nvSpPr>
        <p:spPr bwMode="auto">
          <a:xfrm>
            <a:off x="6680993" y="3722277"/>
            <a:ext cx="519113" cy="681037"/>
          </a:xfrm>
          <a:custGeom>
            <a:avLst/>
            <a:gdLst>
              <a:gd name="T0" fmla="*/ 459 w 2178"/>
              <a:gd name="T1" fmla="*/ 1146 h 2866"/>
              <a:gd name="T2" fmla="*/ 1719 w 2178"/>
              <a:gd name="T3" fmla="*/ 1146 h 2866"/>
              <a:gd name="T4" fmla="*/ 1719 w 2178"/>
              <a:gd name="T5" fmla="*/ 917 h 2866"/>
              <a:gd name="T6" fmla="*/ 459 w 2178"/>
              <a:gd name="T7" fmla="*/ 917 h 2866"/>
              <a:gd name="T8" fmla="*/ 459 w 2178"/>
              <a:gd name="T9" fmla="*/ 1146 h 2866"/>
              <a:gd name="T10" fmla="*/ 459 w 2178"/>
              <a:gd name="T11" fmla="*/ 1605 h 2866"/>
              <a:gd name="T12" fmla="*/ 1719 w 2178"/>
              <a:gd name="T13" fmla="*/ 1605 h 2866"/>
              <a:gd name="T14" fmla="*/ 1719 w 2178"/>
              <a:gd name="T15" fmla="*/ 1376 h 2866"/>
              <a:gd name="T16" fmla="*/ 459 w 2178"/>
              <a:gd name="T17" fmla="*/ 1376 h 2866"/>
              <a:gd name="T18" fmla="*/ 459 w 2178"/>
              <a:gd name="T19" fmla="*/ 1605 h 2866"/>
              <a:gd name="T20" fmla="*/ 459 w 2178"/>
              <a:gd name="T21" fmla="*/ 2063 h 2866"/>
              <a:gd name="T22" fmla="*/ 1032 w 2178"/>
              <a:gd name="T23" fmla="*/ 2063 h 2866"/>
              <a:gd name="T24" fmla="*/ 1032 w 2178"/>
              <a:gd name="T25" fmla="*/ 1834 h 2866"/>
              <a:gd name="T26" fmla="*/ 459 w 2178"/>
              <a:gd name="T27" fmla="*/ 1834 h 2866"/>
              <a:gd name="T28" fmla="*/ 459 w 2178"/>
              <a:gd name="T29" fmla="*/ 2063 h 2866"/>
              <a:gd name="T30" fmla="*/ 2178 w 2178"/>
              <a:gd name="T31" fmla="*/ 229 h 2866"/>
              <a:gd name="T32" fmla="*/ 1949 w 2178"/>
              <a:gd name="T33" fmla="*/ 0 h 2866"/>
              <a:gd name="T34" fmla="*/ 229 w 2178"/>
              <a:gd name="T35" fmla="*/ 0 h 2866"/>
              <a:gd name="T36" fmla="*/ 0 w 2178"/>
              <a:gd name="T37" fmla="*/ 229 h 2866"/>
              <a:gd name="T38" fmla="*/ 0 w 2178"/>
              <a:gd name="T39" fmla="*/ 2636 h 2866"/>
              <a:gd name="T40" fmla="*/ 229 w 2178"/>
              <a:gd name="T41" fmla="*/ 2866 h 2866"/>
              <a:gd name="T42" fmla="*/ 1490 w 2178"/>
              <a:gd name="T43" fmla="*/ 2866 h 2866"/>
              <a:gd name="T44" fmla="*/ 1490 w 2178"/>
              <a:gd name="T45" fmla="*/ 2805 h 2866"/>
              <a:gd name="T46" fmla="*/ 2063 w 2178"/>
              <a:gd name="T47" fmla="*/ 2232 h 2866"/>
              <a:gd name="T48" fmla="*/ 2010 w 2178"/>
              <a:gd name="T49" fmla="*/ 2178 h 2866"/>
              <a:gd name="T50" fmla="*/ 2178 w 2178"/>
              <a:gd name="T51" fmla="*/ 2178 h 2866"/>
              <a:gd name="T52" fmla="*/ 2178 w 2178"/>
              <a:gd name="T53" fmla="*/ 229 h 2866"/>
              <a:gd name="T54" fmla="*/ 1490 w 2178"/>
              <a:gd name="T55" fmla="*/ 2468 h 2866"/>
              <a:gd name="T56" fmla="*/ 1490 w 2178"/>
              <a:gd name="T57" fmla="*/ 2293 h 2866"/>
              <a:gd name="T58" fmla="*/ 1605 w 2178"/>
              <a:gd name="T59" fmla="*/ 2178 h 2866"/>
              <a:gd name="T60" fmla="*/ 1780 w 2178"/>
              <a:gd name="T61" fmla="*/ 2178 h 2866"/>
              <a:gd name="T62" fmla="*/ 1490 w 2178"/>
              <a:gd name="T63" fmla="*/ 2468 h 2866"/>
              <a:gd name="T64" fmla="*/ 1949 w 2178"/>
              <a:gd name="T65" fmla="*/ 1949 h 2866"/>
              <a:gd name="T66" fmla="*/ 1490 w 2178"/>
              <a:gd name="T67" fmla="*/ 1949 h 2866"/>
              <a:gd name="T68" fmla="*/ 1261 w 2178"/>
              <a:gd name="T69" fmla="*/ 2178 h 2866"/>
              <a:gd name="T70" fmla="*/ 1261 w 2178"/>
              <a:gd name="T71" fmla="*/ 2636 h 2866"/>
              <a:gd name="T72" fmla="*/ 344 w 2178"/>
              <a:gd name="T73" fmla="*/ 2636 h 2866"/>
              <a:gd name="T74" fmla="*/ 229 w 2178"/>
              <a:gd name="T75" fmla="*/ 2522 h 2866"/>
              <a:gd name="T76" fmla="*/ 229 w 2178"/>
              <a:gd name="T77" fmla="*/ 344 h 2866"/>
              <a:gd name="T78" fmla="*/ 344 w 2178"/>
              <a:gd name="T79" fmla="*/ 229 h 2866"/>
              <a:gd name="T80" fmla="*/ 1834 w 2178"/>
              <a:gd name="T81" fmla="*/ 229 h 2866"/>
              <a:gd name="T82" fmla="*/ 1949 w 2178"/>
              <a:gd name="T83" fmla="*/ 344 h 2866"/>
              <a:gd name="T84" fmla="*/ 1949 w 2178"/>
              <a:gd name="T85" fmla="*/ 1949 h 2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78" h="2866">
                <a:moveTo>
                  <a:pt x="459" y="1146"/>
                </a:moveTo>
                <a:cubicBezTo>
                  <a:pt x="1719" y="1146"/>
                  <a:pt x="1719" y="1146"/>
                  <a:pt x="1719" y="1146"/>
                </a:cubicBezTo>
                <a:cubicBezTo>
                  <a:pt x="1719" y="917"/>
                  <a:pt x="1719" y="917"/>
                  <a:pt x="1719" y="917"/>
                </a:cubicBezTo>
                <a:cubicBezTo>
                  <a:pt x="459" y="917"/>
                  <a:pt x="459" y="917"/>
                  <a:pt x="459" y="917"/>
                </a:cubicBezTo>
                <a:cubicBezTo>
                  <a:pt x="459" y="1146"/>
                  <a:pt x="459" y="1146"/>
                  <a:pt x="459" y="1146"/>
                </a:cubicBezTo>
                <a:close/>
                <a:moveTo>
                  <a:pt x="459" y="1605"/>
                </a:moveTo>
                <a:cubicBezTo>
                  <a:pt x="1719" y="1605"/>
                  <a:pt x="1719" y="1605"/>
                  <a:pt x="1719" y="1605"/>
                </a:cubicBezTo>
                <a:cubicBezTo>
                  <a:pt x="1719" y="1376"/>
                  <a:pt x="1719" y="1376"/>
                  <a:pt x="1719" y="1376"/>
                </a:cubicBezTo>
                <a:cubicBezTo>
                  <a:pt x="459" y="1376"/>
                  <a:pt x="459" y="1376"/>
                  <a:pt x="459" y="1376"/>
                </a:cubicBezTo>
                <a:cubicBezTo>
                  <a:pt x="459" y="1605"/>
                  <a:pt x="459" y="1605"/>
                  <a:pt x="459" y="1605"/>
                </a:cubicBezTo>
                <a:close/>
                <a:moveTo>
                  <a:pt x="459" y="2063"/>
                </a:moveTo>
                <a:cubicBezTo>
                  <a:pt x="1032" y="2063"/>
                  <a:pt x="1032" y="2063"/>
                  <a:pt x="1032" y="2063"/>
                </a:cubicBezTo>
                <a:cubicBezTo>
                  <a:pt x="1032" y="1834"/>
                  <a:pt x="1032" y="1834"/>
                  <a:pt x="1032" y="1834"/>
                </a:cubicBezTo>
                <a:cubicBezTo>
                  <a:pt x="459" y="1834"/>
                  <a:pt x="459" y="1834"/>
                  <a:pt x="459" y="1834"/>
                </a:cubicBezTo>
                <a:cubicBezTo>
                  <a:pt x="459" y="2063"/>
                  <a:pt x="459" y="2063"/>
                  <a:pt x="459" y="2063"/>
                </a:cubicBezTo>
                <a:close/>
                <a:moveTo>
                  <a:pt x="2178" y="229"/>
                </a:moveTo>
                <a:cubicBezTo>
                  <a:pt x="2178" y="103"/>
                  <a:pt x="2075" y="0"/>
                  <a:pt x="194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103" y="0"/>
                  <a:pt x="0" y="103"/>
                  <a:pt x="0" y="229"/>
                </a:cubicBezTo>
                <a:cubicBezTo>
                  <a:pt x="0" y="2636"/>
                  <a:pt x="0" y="2636"/>
                  <a:pt x="0" y="2636"/>
                </a:cubicBezTo>
                <a:cubicBezTo>
                  <a:pt x="0" y="2763"/>
                  <a:pt x="103" y="2866"/>
                  <a:pt x="229" y="2866"/>
                </a:cubicBezTo>
                <a:cubicBezTo>
                  <a:pt x="1490" y="2866"/>
                  <a:pt x="1490" y="2866"/>
                  <a:pt x="1490" y="2866"/>
                </a:cubicBezTo>
                <a:cubicBezTo>
                  <a:pt x="1490" y="2805"/>
                  <a:pt x="1490" y="2805"/>
                  <a:pt x="1490" y="2805"/>
                </a:cubicBezTo>
                <a:cubicBezTo>
                  <a:pt x="2063" y="2232"/>
                  <a:pt x="2063" y="2232"/>
                  <a:pt x="2063" y="2232"/>
                </a:cubicBezTo>
                <a:cubicBezTo>
                  <a:pt x="2010" y="2178"/>
                  <a:pt x="2010" y="2178"/>
                  <a:pt x="2010" y="2178"/>
                </a:cubicBezTo>
                <a:cubicBezTo>
                  <a:pt x="2178" y="2178"/>
                  <a:pt x="2178" y="2178"/>
                  <a:pt x="2178" y="2178"/>
                </a:cubicBezTo>
                <a:cubicBezTo>
                  <a:pt x="2178" y="229"/>
                  <a:pt x="2178" y="229"/>
                  <a:pt x="2178" y="229"/>
                </a:cubicBezTo>
                <a:close/>
                <a:moveTo>
                  <a:pt x="1490" y="2468"/>
                </a:moveTo>
                <a:cubicBezTo>
                  <a:pt x="1490" y="2293"/>
                  <a:pt x="1490" y="2293"/>
                  <a:pt x="1490" y="2293"/>
                </a:cubicBezTo>
                <a:cubicBezTo>
                  <a:pt x="1490" y="2229"/>
                  <a:pt x="1542" y="2178"/>
                  <a:pt x="1605" y="2178"/>
                </a:cubicBezTo>
                <a:cubicBezTo>
                  <a:pt x="1780" y="2178"/>
                  <a:pt x="1780" y="2178"/>
                  <a:pt x="1780" y="2178"/>
                </a:cubicBezTo>
                <a:cubicBezTo>
                  <a:pt x="1490" y="2468"/>
                  <a:pt x="1490" y="2468"/>
                  <a:pt x="1490" y="2468"/>
                </a:cubicBezTo>
                <a:close/>
                <a:moveTo>
                  <a:pt x="1949" y="1949"/>
                </a:moveTo>
                <a:cubicBezTo>
                  <a:pt x="1490" y="1949"/>
                  <a:pt x="1490" y="1949"/>
                  <a:pt x="1490" y="1949"/>
                </a:cubicBezTo>
                <a:cubicBezTo>
                  <a:pt x="1364" y="1949"/>
                  <a:pt x="1261" y="2051"/>
                  <a:pt x="1261" y="2178"/>
                </a:cubicBezTo>
                <a:cubicBezTo>
                  <a:pt x="1261" y="2636"/>
                  <a:pt x="1261" y="2636"/>
                  <a:pt x="1261" y="2636"/>
                </a:cubicBezTo>
                <a:cubicBezTo>
                  <a:pt x="344" y="2636"/>
                  <a:pt x="344" y="2636"/>
                  <a:pt x="344" y="2636"/>
                </a:cubicBezTo>
                <a:cubicBezTo>
                  <a:pt x="281" y="2636"/>
                  <a:pt x="229" y="2585"/>
                  <a:pt x="229" y="2522"/>
                </a:cubicBezTo>
                <a:cubicBezTo>
                  <a:pt x="229" y="344"/>
                  <a:pt x="229" y="344"/>
                  <a:pt x="229" y="344"/>
                </a:cubicBezTo>
                <a:cubicBezTo>
                  <a:pt x="229" y="281"/>
                  <a:pt x="281" y="229"/>
                  <a:pt x="344" y="229"/>
                </a:cubicBezTo>
                <a:cubicBezTo>
                  <a:pt x="1834" y="229"/>
                  <a:pt x="1834" y="229"/>
                  <a:pt x="1834" y="229"/>
                </a:cubicBezTo>
                <a:cubicBezTo>
                  <a:pt x="1897" y="229"/>
                  <a:pt x="1949" y="281"/>
                  <a:pt x="1949" y="344"/>
                </a:cubicBezTo>
                <a:cubicBezTo>
                  <a:pt x="1949" y="1949"/>
                  <a:pt x="1949" y="1949"/>
                  <a:pt x="1949" y="19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3" name="Group 12"/>
          <p:cNvGrpSpPr>
            <a:grpSpLocks noChangeAspect="1"/>
          </p:cNvGrpSpPr>
          <p:nvPr/>
        </p:nvGrpSpPr>
        <p:grpSpPr bwMode="auto">
          <a:xfrm>
            <a:off x="2362200" y="3860800"/>
            <a:ext cx="719138" cy="542925"/>
            <a:chOff x="1496" y="2432"/>
            <a:chExt cx="453" cy="342"/>
          </a:xfrm>
          <a:solidFill>
            <a:schemeClr val="accent1"/>
          </a:solidFill>
        </p:grpSpPr>
        <p:sp>
          <p:nvSpPr>
            <p:cNvPr id="75" name="Freeform 13"/>
            <p:cNvSpPr/>
            <p:nvPr/>
          </p:nvSpPr>
          <p:spPr bwMode="auto">
            <a:xfrm>
              <a:off x="1496" y="2432"/>
              <a:ext cx="453" cy="342"/>
            </a:xfrm>
            <a:custGeom>
              <a:avLst/>
              <a:gdLst>
                <a:gd name="T0" fmla="*/ 3051 w 3053"/>
                <a:gd name="T1" fmla="*/ 804 h 2295"/>
                <a:gd name="T2" fmla="*/ 2971 w 3053"/>
                <a:gd name="T3" fmla="*/ 724 h 2295"/>
                <a:gd name="T4" fmla="*/ 2256 w 3053"/>
                <a:gd name="T5" fmla="*/ 726 h 2295"/>
                <a:gd name="T6" fmla="*/ 2191 w 3053"/>
                <a:gd name="T7" fmla="*/ 661 h 2295"/>
                <a:gd name="T8" fmla="*/ 2256 w 3053"/>
                <a:gd name="T9" fmla="*/ 596 h 2295"/>
                <a:gd name="T10" fmla="*/ 2662 w 3053"/>
                <a:gd name="T11" fmla="*/ 596 h 2295"/>
                <a:gd name="T12" fmla="*/ 2742 w 3053"/>
                <a:gd name="T13" fmla="*/ 516 h 2295"/>
                <a:gd name="T14" fmla="*/ 2662 w 3053"/>
                <a:gd name="T15" fmla="*/ 436 h 2295"/>
                <a:gd name="T16" fmla="*/ 2378 w 3053"/>
                <a:gd name="T17" fmla="*/ 436 h 2295"/>
                <a:gd name="T18" fmla="*/ 1477 w 3053"/>
                <a:gd name="T19" fmla="*/ 0 h 2295"/>
                <a:gd name="T20" fmla="*/ 330 w 3053"/>
                <a:gd name="T21" fmla="*/ 1148 h 2295"/>
                <a:gd name="T22" fmla="*/ 368 w 3053"/>
                <a:gd name="T23" fmla="*/ 1442 h 2295"/>
                <a:gd name="T24" fmla="*/ 243 w 3053"/>
                <a:gd name="T25" fmla="*/ 1442 h 2295"/>
                <a:gd name="T26" fmla="*/ 163 w 3053"/>
                <a:gd name="T27" fmla="*/ 1522 h 2295"/>
                <a:gd name="T28" fmla="*/ 243 w 3053"/>
                <a:gd name="T29" fmla="*/ 1602 h 2295"/>
                <a:gd name="T30" fmla="*/ 423 w 3053"/>
                <a:gd name="T31" fmla="*/ 1602 h 2295"/>
                <a:gd name="T32" fmla="*/ 424 w 3053"/>
                <a:gd name="T33" fmla="*/ 1602 h 2295"/>
                <a:gd name="T34" fmla="*/ 536 w 3053"/>
                <a:gd name="T35" fmla="*/ 1602 h 2295"/>
                <a:gd name="T36" fmla="*/ 581 w 3053"/>
                <a:gd name="T37" fmla="*/ 1647 h 2295"/>
                <a:gd name="T38" fmla="*/ 536 w 3053"/>
                <a:gd name="T39" fmla="*/ 1692 h 2295"/>
                <a:gd name="T40" fmla="*/ 467 w 3053"/>
                <a:gd name="T41" fmla="*/ 1692 h 2295"/>
                <a:gd name="T42" fmla="*/ 467 w 3053"/>
                <a:gd name="T43" fmla="*/ 1692 h 2295"/>
                <a:gd name="T44" fmla="*/ 82 w 3053"/>
                <a:gd name="T45" fmla="*/ 1692 h 2295"/>
                <a:gd name="T46" fmla="*/ 2 w 3053"/>
                <a:gd name="T47" fmla="*/ 1772 h 2295"/>
                <a:gd name="T48" fmla="*/ 82 w 3053"/>
                <a:gd name="T49" fmla="*/ 1852 h 2295"/>
                <a:gd name="T50" fmla="*/ 572 w 3053"/>
                <a:gd name="T51" fmla="*/ 1852 h 2295"/>
                <a:gd name="T52" fmla="*/ 573 w 3053"/>
                <a:gd name="T53" fmla="*/ 1853 h 2295"/>
                <a:gd name="T54" fmla="*/ 702 w 3053"/>
                <a:gd name="T55" fmla="*/ 1853 h 2295"/>
                <a:gd name="T56" fmla="*/ 750 w 3053"/>
                <a:gd name="T57" fmla="*/ 1901 h 2295"/>
                <a:gd name="T58" fmla="*/ 702 w 3053"/>
                <a:gd name="T59" fmla="*/ 1948 h 2295"/>
                <a:gd name="T60" fmla="*/ 589 w 3053"/>
                <a:gd name="T61" fmla="*/ 1948 h 2295"/>
                <a:gd name="T62" fmla="*/ 523 w 3053"/>
                <a:gd name="T63" fmla="*/ 2027 h 2295"/>
                <a:gd name="T64" fmla="*/ 603 w 3053"/>
                <a:gd name="T65" fmla="*/ 2107 h 2295"/>
                <a:gd name="T66" fmla="*/ 848 w 3053"/>
                <a:gd name="T67" fmla="*/ 2107 h 2295"/>
                <a:gd name="T68" fmla="*/ 1478 w 3053"/>
                <a:gd name="T69" fmla="*/ 2295 h 2295"/>
                <a:gd name="T70" fmla="*/ 2625 w 3053"/>
                <a:gd name="T71" fmla="*/ 1164 h 2295"/>
                <a:gd name="T72" fmla="*/ 2733 w 3053"/>
                <a:gd name="T73" fmla="*/ 1164 h 2295"/>
                <a:gd name="T74" fmla="*/ 2813 w 3053"/>
                <a:gd name="T75" fmla="*/ 1084 h 2295"/>
                <a:gd name="T76" fmla="*/ 2733 w 3053"/>
                <a:gd name="T77" fmla="*/ 1004 h 2295"/>
                <a:gd name="T78" fmla="*/ 2404 w 3053"/>
                <a:gd name="T79" fmla="*/ 1003 h 2295"/>
                <a:gd name="T80" fmla="*/ 2346 w 3053"/>
                <a:gd name="T81" fmla="*/ 945 h 2295"/>
                <a:gd name="T82" fmla="*/ 2404 w 3053"/>
                <a:gd name="T83" fmla="*/ 886 h 2295"/>
                <a:gd name="T84" fmla="*/ 2971 w 3053"/>
                <a:gd name="T85" fmla="*/ 884 h 2295"/>
                <a:gd name="T86" fmla="*/ 3051 w 3053"/>
                <a:gd name="T87" fmla="*/ 804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53" h="2295">
                  <a:moveTo>
                    <a:pt x="3051" y="804"/>
                  </a:moveTo>
                  <a:cubicBezTo>
                    <a:pt x="3049" y="761"/>
                    <a:pt x="3016" y="724"/>
                    <a:pt x="2971" y="724"/>
                  </a:cubicBezTo>
                  <a:cubicBezTo>
                    <a:pt x="2256" y="726"/>
                    <a:pt x="2256" y="726"/>
                    <a:pt x="2256" y="726"/>
                  </a:cubicBezTo>
                  <a:cubicBezTo>
                    <a:pt x="2220" y="726"/>
                    <a:pt x="2193" y="697"/>
                    <a:pt x="2191" y="661"/>
                  </a:cubicBezTo>
                  <a:cubicBezTo>
                    <a:pt x="2190" y="626"/>
                    <a:pt x="2222" y="596"/>
                    <a:pt x="2256" y="596"/>
                  </a:cubicBezTo>
                  <a:cubicBezTo>
                    <a:pt x="2662" y="596"/>
                    <a:pt x="2662" y="596"/>
                    <a:pt x="2662" y="596"/>
                  </a:cubicBezTo>
                  <a:cubicBezTo>
                    <a:pt x="2704" y="596"/>
                    <a:pt x="2744" y="560"/>
                    <a:pt x="2742" y="516"/>
                  </a:cubicBezTo>
                  <a:cubicBezTo>
                    <a:pt x="2740" y="473"/>
                    <a:pt x="2706" y="436"/>
                    <a:pt x="2662" y="436"/>
                  </a:cubicBezTo>
                  <a:cubicBezTo>
                    <a:pt x="2378" y="436"/>
                    <a:pt x="2378" y="436"/>
                    <a:pt x="2378" y="436"/>
                  </a:cubicBezTo>
                  <a:cubicBezTo>
                    <a:pt x="2168" y="171"/>
                    <a:pt x="1842" y="0"/>
                    <a:pt x="1477" y="0"/>
                  </a:cubicBezTo>
                  <a:cubicBezTo>
                    <a:pt x="843" y="0"/>
                    <a:pt x="330" y="514"/>
                    <a:pt x="330" y="1148"/>
                  </a:cubicBezTo>
                  <a:cubicBezTo>
                    <a:pt x="330" y="1249"/>
                    <a:pt x="343" y="1348"/>
                    <a:pt x="368" y="1442"/>
                  </a:cubicBezTo>
                  <a:cubicBezTo>
                    <a:pt x="243" y="1442"/>
                    <a:pt x="243" y="1442"/>
                    <a:pt x="243" y="1442"/>
                  </a:cubicBezTo>
                  <a:cubicBezTo>
                    <a:pt x="201" y="1442"/>
                    <a:pt x="161" y="1479"/>
                    <a:pt x="163" y="1522"/>
                  </a:cubicBezTo>
                  <a:cubicBezTo>
                    <a:pt x="165" y="1565"/>
                    <a:pt x="199" y="1602"/>
                    <a:pt x="243" y="1602"/>
                  </a:cubicBezTo>
                  <a:cubicBezTo>
                    <a:pt x="423" y="1602"/>
                    <a:pt x="423" y="1602"/>
                    <a:pt x="423" y="1602"/>
                  </a:cubicBezTo>
                  <a:cubicBezTo>
                    <a:pt x="423" y="1602"/>
                    <a:pt x="423" y="1602"/>
                    <a:pt x="424" y="1602"/>
                  </a:cubicBezTo>
                  <a:cubicBezTo>
                    <a:pt x="536" y="1602"/>
                    <a:pt x="536" y="1602"/>
                    <a:pt x="536" y="1602"/>
                  </a:cubicBezTo>
                  <a:cubicBezTo>
                    <a:pt x="560" y="1602"/>
                    <a:pt x="581" y="1623"/>
                    <a:pt x="581" y="1647"/>
                  </a:cubicBezTo>
                  <a:cubicBezTo>
                    <a:pt x="581" y="1671"/>
                    <a:pt x="560" y="1692"/>
                    <a:pt x="536" y="1692"/>
                  </a:cubicBezTo>
                  <a:cubicBezTo>
                    <a:pt x="467" y="1692"/>
                    <a:pt x="467" y="1692"/>
                    <a:pt x="467" y="1692"/>
                  </a:cubicBezTo>
                  <a:cubicBezTo>
                    <a:pt x="467" y="1692"/>
                    <a:pt x="467" y="1692"/>
                    <a:pt x="467" y="1692"/>
                  </a:cubicBezTo>
                  <a:cubicBezTo>
                    <a:pt x="82" y="1692"/>
                    <a:pt x="82" y="1692"/>
                    <a:pt x="82" y="1692"/>
                  </a:cubicBezTo>
                  <a:cubicBezTo>
                    <a:pt x="40" y="1692"/>
                    <a:pt x="0" y="1729"/>
                    <a:pt x="2" y="1772"/>
                  </a:cubicBezTo>
                  <a:cubicBezTo>
                    <a:pt x="4" y="1816"/>
                    <a:pt x="37" y="1852"/>
                    <a:pt x="82" y="1852"/>
                  </a:cubicBezTo>
                  <a:cubicBezTo>
                    <a:pt x="572" y="1852"/>
                    <a:pt x="572" y="1852"/>
                    <a:pt x="572" y="1852"/>
                  </a:cubicBezTo>
                  <a:cubicBezTo>
                    <a:pt x="572" y="1853"/>
                    <a:pt x="573" y="1853"/>
                    <a:pt x="573" y="1853"/>
                  </a:cubicBezTo>
                  <a:cubicBezTo>
                    <a:pt x="702" y="1853"/>
                    <a:pt x="702" y="1853"/>
                    <a:pt x="702" y="1853"/>
                  </a:cubicBezTo>
                  <a:cubicBezTo>
                    <a:pt x="728" y="1853"/>
                    <a:pt x="750" y="1875"/>
                    <a:pt x="750" y="1901"/>
                  </a:cubicBezTo>
                  <a:cubicBezTo>
                    <a:pt x="750" y="1927"/>
                    <a:pt x="728" y="1948"/>
                    <a:pt x="702" y="1948"/>
                  </a:cubicBezTo>
                  <a:cubicBezTo>
                    <a:pt x="589" y="1948"/>
                    <a:pt x="589" y="1948"/>
                    <a:pt x="589" y="1948"/>
                  </a:cubicBezTo>
                  <a:cubicBezTo>
                    <a:pt x="552" y="1956"/>
                    <a:pt x="521" y="1989"/>
                    <a:pt x="523" y="2027"/>
                  </a:cubicBezTo>
                  <a:cubicBezTo>
                    <a:pt x="525" y="2070"/>
                    <a:pt x="558" y="2107"/>
                    <a:pt x="603" y="2107"/>
                  </a:cubicBezTo>
                  <a:cubicBezTo>
                    <a:pt x="848" y="2107"/>
                    <a:pt x="848" y="2107"/>
                    <a:pt x="848" y="2107"/>
                  </a:cubicBezTo>
                  <a:cubicBezTo>
                    <a:pt x="1029" y="2226"/>
                    <a:pt x="1245" y="2295"/>
                    <a:pt x="1478" y="2295"/>
                  </a:cubicBezTo>
                  <a:cubicBezTo>
                    <a:pt x="2106" y="2295"/>
                    <a:pt x="2616" y="1790"/>
                    <a:pt x="2625" y="1164"/>
                  </a:cubicBezTo>
                  <a:cubicBezTo>
                    <a:pt x="2733" y="1164"/>
                    <a:pt x="2733" y="1164"/>
                    <a:pt x="2733" y="1164"/>
                  </a:cubicBezTo>
                  <a:cubicBezTo>
                    <a:pt x="2775" y="1164"/>
                    <a:pt x="2815" y="1128"/>
                    <a:pt x="2813" y="1084"/>
                  </a:cubicBezTo>
                  <a:cubicBezTo>
                    <a:pt x="2811" y="1041"/>
                    <a:pt x="2778" y="1004"/>
                    <a:pt x="2733" y="1004"/>
                  </a:cubicBezTo>
                  <a:cubicBezTo>
                    <a:pt x="2404" y="1003"/>
                    <a:pt x="2404" y="1003"/>
                    <a:pt x="2404" y="1003"/>
                  </a:cubicBezTo>
                  <a:cubicBezTo>
                    <a:pt x="2371" y="1003"/>
                    <a:pt x="2347" y="976"/>
                    <a:pt x="2346" y="945"/>
                  </a:cubicBezTo>
                  <a:cubicBezTo>
                    <a:pt x="2344" y="913"/>
                    <a:pt x="2374" y="886"/>
                    <a:pt x="2404" y="886"/>
                  </a:cubicBezTo>
                  <a:cubicBezTo>
                    <a:pt x="2971" y="884"/>
                    <a:pt x="2971" y="884"/>
                    <a:pt x="2971" y="884"/>
                  </a:cubicBezTo>
                  <a:cubicBezTo>
                    <a:pt x="3012" y="884"/>
                    <a:pt x="3053" y="847"/>
                    <a:pt x="3051" y="8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 noEditPoints="1"/>
            </p:cNvSpPr>
            <p:nvPr/>
          </p:nvSpPr>
          <p:spPr bwMode="auto">
            <a:xfrm>
              <a:off x="1513" y="2496"/>
              <a:ext cx="434" cy="251"/>
            </a:xfrm>
            <a:custGeom>
              <a:avLst/>
              <a:gdLst>
                <a:gd name="T0" fmla="*/ 2743 w 2921"/>
                <a:gd name="T1" fmla="*/ 160 h 1683"/>
                <a:gd name="T2" fmla="*/ 2839 w 2921"/>
                <a:gd name="T3" fmla="*/ 160 h 1683"/>
                <a:gd name="T4" fmla="*/ 2919 w 2921"/>
                <a:gd name="T5" fmla="*/ 80 h 1683"/>
                <a:gd name="T6" fmla="*/ 2839 w 2921"/>
                <a:gd name="T7" fmla="*/ 0 h 1683"/>
                <a:gd name="T8" fmla="*/ 2743 w 2921"/>
                <a:gd name="T9" fmla="*/ 0 h 1683"/>
                <a:gd name="T10" fmla="*/ 2663 w 2921"/>
                <a:gd name="T11" fmla="*/ 80 h 1683"/>
                <a:gd name="T12" fmla="*/ 2743 w 2921"/>
                <a:gd name="T13" fmla="*/ 160 h 1683"/>
                <a:gd name="T14" fmla="*/ 82 w 2921"/>
                <a:gd name="T15" fmla="*/ 1523 h 1683"/>
                <a:gd name="T16" fmla="*/ 2 w 2921"/>
                <a:gd name="T17" fmla="*/ 1603 h 1683"/>
                <a:gd name="T18" fmla="*/ 82 w 2921"/>
                <a:gd name="T19" fmla="*/ 1683 h 1683"/>
                <a:gd name="T20" fmla="*/ 162 w 2921"/>
                <a:gd name="T21" fmla="*/ 1603 h 1683"/>
                <a:gd name="T22" fmla="*/ 82 w 2921"/>
                <a:gd name="T23" fmla="*/ 1523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21" h="1683">
                  <a:moveTo>
                    <a:pt x="2743" y="160"/>
                  </a:moveTo>
                  <a:cubicBezTo>
                    <a:pt x="2839" y="160"/>
                    <a:pt x="2839" y="160"/>
                    <a:pt x="2839" y="160"/>
                  </a:cubicBezTo>
                  <a:cubicBezTo>
                    <a:pt x="2881" y="160"/>
                    <a:pt x="2921" y="123"/>
                    <a:pt x="2919" y="80"/>
                  </a:cubicBezTo>
                  <a:cubicBezTo>
                    <a:pt x="2917" y="36"/>
                    <a:pt x="2884" y="0"/>
                    <a:pt x="2839" y="0"/>
                  </a:cubicBezTo>
                  <a:cubicBezTo>
                    <a:pt x="2743" y="0"/>
                    <a:pt x="2743" y="0"/>
                    <a:pt x="2743" y="0"/>
                  </a:cubicBezTo>
                  <a:cubicBezTo>
                    <a:pt x="2701" y="0"/>
                    <a:pt x="2661" y="36"/>
                    <a:pt x="2663" y="80"/>
                  </a:cubicBezTo>
                  <a:cubicBezTo>
                    <a:pt x="2665" y="123"/>
                    <a:pt x="2698" y="160"/>
                    <a:pt x="2743" y="160"/>
                  </a:cubicBezTo>
                  <a:close/>
                  <a:moveTo>
                    <a:pt x="82" y="1523"/>
                  </a:moveTo>
                  <a:cubicBezTo>
                    <a:pt x="40" y="1523"/>
                    <a:pt x="0" y="1560"/>
                    <a:pt x="2" y="1603"/>
                  </a:cubicBezTo>
                  <a:cubicBezTo>
                    <a:pt x="4" y="1646"/>
                    <a:pt x="37" y="1683"/>
                    <a:pt x="82" y="1683"/>
                  </a:cubicBezTo>
                  <a:cubicBezTo>
                    <a:pt x="124" y="1683"/>
                    <a:pt x="164" y="1646"/>
                    <a:pt x="162" y="1603"/>
                  </a:cubicBezTo>
                  <a:cubicBezTo>
                    <a:pt x="160" y="1560"/>
                    <a:pt x="126" y="1523"/>
                    <a:pt x="82" y="15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Freeform 18"/>
          <p:cNvSpPr>
            <a:spLocks noEditPoints="1"/>
          </p:cNvSpPr>
          <p:nvPr/>
        </p:nvSpPr>
        <p:spPr bwMode="auto">
          <a:xfrm>
            <a:off x="2357438" y="5443538"/>
            <a:ext cx="720725" cy="720725"/>
          </a:xfrm>
          <a:custGeom>
            <a:avLst/>
            <a:gdLst>
              <a:gd name="T0" fmla="*/ 1038 w 2852"/>
              <a:gd name="T1" fmla="*/ 1920 h 2857"/>
              <a:gd name="T2" fmla="*/ 2852 w 2852"/>
              <a:gd name="T3" fmla="*/ 1920 h 2857"/>
              <a:gd name="T4" fmla="*/ 1950 w 2852"/>
              <a:gd name="T5" fmla="*/ 1171 h 2857"/>
              <a:gd name="T6" fmla="*/ 1950 w 2852"/>
              <a:gd name="T7" fmla="*/ 2670 h 2857"/>
              <a:gd name="T8" fmla="*/ 1950 w 2852"/>
              <a:gd name="T9" fmla="*/ 1171 h 2857"/>
              <a:gd name="T10" fmla="*/ 1991 w 2852"/>
              <a:gd name="T11" fmla="*/ 2382 h 2857"/>
              <a:gd name="T12" fmla="*/ 1853 w 2852"/>
              <a:gd name="T13" fmla="*/ 2397 h 2857"/>
              <a:gd name="T14" fmla="*/ 1533 w 2852"/>
              <a:gd name="T15" fmla="*/ 1934 h 2857"/>
              <a:gd name="T16" fmla="*/ 1902 w 2852"/>
              <a:gd name="T17" fmla="*/ 2183 h 2857"/>
              <a:gd name="T18" fmla="*/ 2417 w 2852"/>
              <a:gd name="T19" fmla="*/ 1556 h 2857"/>
              <a:gd name="T20" fmla="*/ 1992 w 2852"/>
              <a:gd name="T21" fmla="*/ 2382 h 2857"/>
              <a:gd name="T22" fmla="*/ 2075 w 2852"/>
              <a:gd name="T23" fmla="*/ 275 h 2857"/>
              <a:gd name="T24" fmla="*/ 1995 w 2852"/>
              <a:gd name="T25" fmla="*/ 281 h 2857"/>
              <a:gd name="T26" fmla="*/ 1995 w 2852"/>
              <a:gd name="T27" fmla="*/ 94 h 2857"/>
              <a:gd name="T28" fmla="*/ 2120 w 2852"/>
              <a:gd name="T29" fmla="*/ 99 h 2857"/>
              <a:gd name="T30" fmla="*/ 2369 w 2852"/>
              <a:gd name="T31" fmla="*/ 883 h 2857"/>
              <a:gd name="T32" fmla="*/ 2199 w 2852"/>
              <a:gd name="T33" fmla="*/ 404 h 2857"/>
              <a:gd name="T34" fmla="*/ 1678 w 2852"/>
              <a:gd name="T35" fmla="*/ 375 h 2857"/>
              <a:gd name="T36" fmla="*/ 1587 w 2852"/>
              <a:gd name="T37" fmla="*/ 94 h 2857"/>
              <a:gd name="T38" fmla="*/ 1769 w 2852"/>
              <a:gd name="T39" fmla="*/ 94 h 2857"/>
              <a:gd name="T40" fmla="*/ 1678 w 2852"/>
              <a:gd name="T41" fmla="*/ 375 h 2857"/>
              <a:gd name="T42" fmla="*/ 1088 w 2852"/>
              <a:gd name="T43" fmla="*/ 281 h 2857"/>
              <a:gd name="T44" fmla="*/ 1179 w 2852"/>
              <a:gd name="T45" fmla="*/ 0 h 2857"/>
              <a:gd name="T46" fmla="*/ 1270 w 2852"/>
              <a:gd name="T47" fmla="*/ 281 h 2857"/>
              <a:gd name="T48" fmla="*/ 249 w 2852"/>
              <a:gd name="T49" fmla="*/ 2547 h 2857"/>
              <a:gd name="T50" fmla="*/ 0 w 2852"/>
              <a:gd name="T51" fmla="*/ 357 h 2857"/>
              <a:gd name="T52" fmla="*/ 332 w 2852"/>
              <a:gd name="T53" fmla="*/ 99 h 2857"/>
              <a:gd name="T54" fmla="*/ 453 w 2852"/>
              <a:gd name="T55" fmla="*/ 187 h 2857"/>
              <a:gd name="T56" fmla="*/ 332 w 2852"/>
              <a:gd name="T57" fmla="*/ 275 h 2857"/>
              <a:gd name="T58" fmla="*/ 170 w 2852"/>
              <a:gd name="T59" fmla="*/ 404 h 2857"/>
              <a:gd name="T60" fmla="*/ 295 w 2852"/>
              <a:gd name="T61" fmla="*/ 2371 h 2857"/>
              <a:gd name="T62" fmla="*/ 1046 w 2852"/>
              <a:gd name="T63" fmla="*/ 2547 h 2857"/>
              <a:gd name="T64" fmla="*/ 680 w 2852"/>
              <a:gd name="T65" fmla="*/ 375 h 2857"/>
              <a:gd name="T66" fmla="*/ 589 w 2852"/>
              <a:gd name="T67" fmla="*/ 94 h 2857"/>
              <a:gd name="T68" fmla="*/ 771 w 2852"/>
              <a:gd name="T69" fmla="*/ 94 h 2857"/>
              <a:gd name="T70" fmla="*/ 680 w 2852"/>
              <a:gd name="T71" fmla="*/ 375 h 2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52" h="2857">
                <a:moveTo>
                  <a:pt x="1945" y="2857"/>
                </a:moveTo>
                <a:cubicBezTo>
                  <a:pt x="1444" y="2857"/>
                  <a:pt x="1038" y="2438"/>
                  <a:pt x="1038" y="1920"/>
                </a:cubicBezTo>
                <a:cubicBezTo>
                  <a:pt x="1038" y="1403"/>
                  <a:pt x="1444" y="984"/>
                  <a:pt x="1945" y="984"/>
                </a:cubicBezTo>
                <a:cubicBezTo>
                  <a:pt x="2445" y="984"/>
                  <a:pt x="2852" y="1403"/>
                  <a:pt x="2852" y="1920"/>
                </a:cubicBezTo>
                <a:cubicBezTo>
                  <a:pt x="2852" y="2438"/>
                  <a:pt x="2445" y="2857"/>
                  <a:pt x="1945" y="2857"/>
                </a:cubicBezTo>
                <a:close/>
                <a:moveTo>
                  <a:pt x="1950" y="1171"/>
                </a:moveTo>
                <a:cubicBezTo>
                  <a:pt x="1549" y="1171"/>
                  <a:pt x="1224" y="1506"/>
                  <a:pt x="1224" y="1920"/>
                </a:cubicBezTo>
                <a:cubicBezTo>
                  <a:pt x="1224" y="2334"/>
                  <a:pt x="1549" y="2670"/>
                  <a:pt x="1950" y="2670"/>
                </a:cubicBezTo>
                <a:cubicBezTo>
                  <a:pt x="2351" y="2670"/>
                  <a:pt x="2676" y="2334"/>
                  <a:pt x="2676" y="1920"/>
                </a:cubicBezTo>
                <a:cubicBezTo>
                  <a:pt x="2676" y="1506"/>
                  <a:pt x="2351" y="1171"/>
                  <a:pt x="1950" y="1171"/>
                </a:cubicBezTo>
                <a:close/>
                <a:moveTo>
                  <a:pt x="1992" y="2382"/>
                </a:moveTo>
                <a:cubicBezTo>
                  <a:pt x="1992" y="2382"/>
                  <a:pt x="1991" y="2382"/>
                  <a:pt x="1991" y="2382"/>
                </a:cubicBezTo>
                <a:cubicBezTo>
                  <a:pt x="1988" y="2387"/>
                  <a:pt x="1986" y="2393"/>
                  <a:pt x="1982" y="2397"/>
                </a:cubicBezTo>
                <a:cubicBezTo>
                  <a:pt x="1946" y="2434"/>
                  <a:pt x="1889" y="2434"/>
                  <a:pt x="1853" y="2397"/>
                </a:cubicBezTo>
                <a:cubicBezTo>
                  <a:pt x="1533" y="2066"/>
                  <a:pt x="1533" y="2066"/>
                  <a:pt x="1533" y="2066"/>
                </a:cubicBezTo>
                <a:cubicBezTo>
                  <a:pt x="1497" y="2030"/>
                  <a:pt x="1497" y="1970"/>
                  <a:pt x="1533" y="1934"/>
                </a:cubicBezTo>
                <a:cubicBezTo>
                  <a:pt x="1568" y="1897"/>
                  <a:pt x="1625" y="1897"/>
                  <a:pt x="1661" y="1934"/>
                </a:cubicBezTo>
                <a:cubicBezTo>
                  <a:pt x="1902" y="2183"/>
                  <a:pt x="1902" y="2183"/>
                  <a:pt x="1902" y="2183"/>
                </a:cubicBezTo>
                <a:cubicBezTo>
                  <a:pt x="2290" y="1572"/>
                  <a:pt x="2290" y="1572"/>
                  <a:pt x="2290" y="1572"/>
                </a:cubicBezTo>
                <a:cubicBezTo>
                  <a:pt x="2321" y="1531"/>
                  <a:pt x="2378" y="1524"/>
                  <a:pt x="2417" y="1556"/>
                </a:cubicBezTo>
                <a:cubicBezTo>
                  <a:pt x="2457" y="1588"/>
                  <a:pt x="2464" y="1647"/>
                  <a:pt x="2433" y="1687"/>
                </a:cubicBezTo>
                <a:cubicBezTo>
                  <a:pt x="1992" y="2382"/>
                  <a:pt x="1992" y="2382"/>
                  <a:pt x="1992" y="2382"/>
                </a:cubicBezTo>
                <a:close/>
                <a:moveTo>
                  <a:pt x="2199" y="404"/>
                </a:moveTo>
                <a:cubicBezTo>
                  <a:pt x="2199" y="333"/>
                  <a:pt x="2144" y="275"/>
                  <a:pt x="2075" y="275"/>
                </a:cubicBezTo>
                <a:cubicBezTo>
                  <a:pt x="2026" y="275"/>
                  <a:pt x="2026" y="275"/>
                  <a:pt x="2026" y="275"/>
                </a:cubicBezTo>
                <a:cubicBezTo>
                  <a:pt x="2016" y="279"/>
                  <a:pt x="2006" y="281"/>
                  <a:pt x="1995" y="281"/>
                </a:cubicBezTo>
                <a:cubicBezTo>
                  <a:pt x="1945" y="281"/>
                  <a:pt x="1905" y="239"/>
                  <a:pt x="1905" y="187"/>
                </a:cubicBezTo>
                <a:cubicBezTo>
                  <a:pt x="1905" y="136"/>
                  <a:pt x="1945" y="94"/>
                  <a:pt x="1995" y="94"/>
                </a:cubicBezTo>
                <a:cubicBezTo>
                  <a:pt x="2006" y="94"/>
                  <a:pt x="2016" y="96"/>
                  <a:pt x="2026" y="99"/>
                </a:cubicBezTo>
                <a:cubicBezTo>
                  <a:pt x="2120" y="99"/>
                  <a:pt x="2120" y="99"/>
                  <a:pt x="2120" y="99"/>
                </a:cubicBezTo>
                <a:cubicBezTo>
                  <a:pt x="2258" y="99"/>
                  <a:pt x="2369" y="215"/>
                  <a:pt x="2369" y="357"/>
                </a:cubicBezTo>
                <a:cubicBezTo>
                  <a:pt x="2369" y="883"/>
                  <a:pt x="2369" y="883"/>
                  <a:pt x="2369" y="883"/>
                </a:cubicBezTo>
                <a:cubicBezTo>
                  <a:pt x="2315" y="859"/>
                  <a:pt x="2258" y="841"/>
                  <a:pt x="2199" y="827"/>
                </a:cubicBezTo>
                <a:cubicBezTo>
                  <a:pt x="2199" y="404"/>
                  <a:pt x="2199" y="404"/>
                  <a:pt x="2199" y="404"/>
                </a:cubicBezTo>
                <a:cubicBezTo>
                  <a:pt x="2199" y="404"/>
                  <a:pt x="2199" y="404"/>
                  <a:pt x="2199" y="404"/>
                </a:cubicBezTo>
                <a:close/>
                <a:moveTo>
                  <a:pt x="1678" y="375"/>
                </a:moveTo>
                <a:cubicBezTo>
                  <a:pt x="1628" y="375"/>
                  <a:pt x="1587" y="333"/>
                  <a:pt x="1587" y="281"/>
                </a:cubicBezTo>
                <a:cubicBezTo>
                  <a:pt x="1587" y="94"/>
                  <a:pt x="1587" y="94"/>
                  <a:pt x="1587" y="94"/>
                </a:cubicBezTo>
                <a:cubicBezTo>
                  <a:pt x="1587" y="42"/>
                  <a:pt x="1628" y="0"/>
                  <a:pt x="1678" y="0"/>
                </a:cubicBezTo>
                <a:cubicBezTo>
                  <a:pt x="1728" y="0"/>
                  <a:pt x="1769" y="42"/>
                  <a:pt x="1769" y="94"/>
                </a:cubicBezTo>
                <a:cubicBezTo>
                  <a:pt x="1769" y="281"/>
                  <a:pt x="1769" y="281"/>
                  <a:pt x="1769" y="281"/>
                </a:cubicBezTo>
                <a:cubicBezTo>
                  <a:pt x="1769" y="333"/>
                  <a:pt x="1728" y="375"/>
                  <a:pt x="1678" y="375"/>
                </a:cubicBezTo>
                <a:close/>
                <a:moveTo>
                  <a:pt x="1179" y="375"/>
                </a:moveTo>
                <a:cubicBezTo>
                  <a:pt x="1129" y="375"/>
                  <a:pt x="1088" y="333"/>
                  <a:pt x="1088" y="281"/>
                </a:cubicBezTo>
                <a:cubicBezTo>
                  <a:pt x="1088" y="94"/>
                  <a:pt x="1088" y="94"/>
                  <a:pt x="1088" y="94"/>
                </a:cubicBezTo>
                <a:cubicBezTo>
                  <a:pt x="1088" y="42"/>
                  <a:pt x="1129" y="0"/>
                  <a:pt x="1179" y="0"/>
                </a:cubicBezTo>
                <a:cubicBezTo>
                  <a:pt x="1229" y="0"/>
                  <a:pt x="1270" y="42"/>
                  <a:pt x="1270" y="94"/>
                </a:cubicBezTo>
                <a:cubicBezTo>
                  <a:pt x="1270" y="281"/>
                  <a:pt x="1270" y="281"/>
                  <a:pt x="1270" y="281"/>
                </a:cubicBezTo>
                <a:cubicBezTo>
                  <a:pt x="1270" y="333"/>
                  <a:pt x="1229" y="375"/>
                  <a:pt x="1179" y="375"/>
                </a:cubicBezTo>
                <a:close/>
                <a:moveTo>
                  <a:pt x="249" y="2547"/>
                </a:moveTo>
                <a:cubicBezTo>
                  <a:pt x="112" y="2547"/>
                  <a:pt x="0" y="2431"/>
                  <a:pt x="0" y="2289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215"/>
                  <a:pt x="112" y="99"/>
                  <a:pt x="249" y="99"/>
                </a:cubicBezTo>
                <a:cubicBezTo>
                  <a:pt x="332" y="99"/>
                  <a:pt x="332" y="99"/>
                  <a:pt x="332" y="99"/>
                </a:cubicBezTo>
                <a:cubicBezTo>
                  <a:pt x="342" y="96"/>
                  <a:pt x="352" y="94"/>
                  <a:pt x="363" y="94"/>
                </a:cubicBezTo>
                <a:cubicBezTo>
                  <a:pt x="413" y="94"/>
                  <a:pt x="453" y="136"/>
                  <a:pt x="453" y="187"/>
                </a:cubicBezTo>
                <a:cubicBezTo>
                  <a:pt x="453" y="239"/>
                  <a:pt x="413" y="281"/>
                  <a:pt x="363" y="281"/>
                </a:cubicBezTo>
                <a:cubicBezTo>
                  <a:pt x="352" y="281"/>
                  <a:pt x="342" y="279"/>
                  <a:pt x="332" y="275"/>
                </a:cubicBezTo>
                <a:cubicBezTo>
                  <a:pt x="295" y="275"/>
                  <a:pt x="295" y="275"/>
                  <a:pt x="295" y="275"/>
                </a:cubicBezTo>
                <a:cubicBezTo>
                  <a:pt x="226" y="275"/>
                  <a:pt x="170" y="333"/>
                  <a:pt x="170" y="404"/>
                </a:cubicBezTo>
                <a:cubicBezTo>
                  <a:pt x="170" y="2242"/>
                  <a:pt x="170" y="2242"/>
                  <a:pt x="170" y="2242"/>
                </a:cubicBezTo>
                <a:cubicBezTo>
                  <a:pt x="170" y="2313"/>
                  <a:pt x="226" y="2371"/>
                  <a:pt x="295" y="2371"/>
                </a:cubicBezTo>
                <a:cubicBezTo>
                  <a:pt x="953" y="2371"/>
                  <a:pt x="953" y="2371"/>
                  <a:pt x="953" y="2371"/>
                </a:cubicBezTo>
                <a:cubicBezTo>
                  <a:pt x="979" y="2433"/>
                  <a:pt x="1010" y="2492"/>
                  <a:pt x="1046" y="2547"/>
                </a:cubicBezTo>
                <a:cubicBezTo>
                  <a:pt x="249" y="2547"/>
                  <a:pt x="249" y="2547"/>
                  <a:pt x="249" y="2547"/>
                </a:cubicBezTo>
                <a:close/>
                <a:moveTo>
                  <a:pt x="680" y="375"/>
                </a:moveTo>
                <a:cubicBezTo>
                  <a:pt x="630" y="375"/>
                  <a:pt x="589" y="333"/>
                  <a:pt x="589" y="281"/>
                </a:cubicBezTo>
                <a:cubicBezTo>
                  <a:pt x="589" y="94"/>
                  <a:pt x="589" y="94"/>
                  <a:pt x="589" y="94"/>
                </a:cubicBezTo>
                <a:cubicBezTo>
                  <a:pt x="589" y="42"/>
                  <a:pt x="630" y="0"/>
                  <a:pt x="680" y="0"/>
                </a:cubicBezTo>
                <a:cubicBezTo>
                  <a:pt x="730" y="0"/>
                  <a:pt x="771" y="42"/>
                  <a:pt x="771" y="94"/>
                </a:cubicBezTo>
                <a:cubicBezTo>
                  <a:pt x="771" y="281"/>
                  <a:pt x="771" y="281"/>
                  <a:pt x="771" y="281"/>
                </a:cubicBezTo>
                <a:cubicBezTo>
                  <a:pt x="771" y="333"/>
                  <a:pt x="730" y="375"/>
                  <a:pt x="680" y="3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22"/>
          <p:cNvSpPr>
            <a:spLocks noEditPoints="1"/>
          </p:cNvSpPr>
          <p:nvPr/>
        </p:nvSpPr>
        <p:spPr bwMode="auto">
          <a:xfrm>
            <a:off x="6588126" y="5249863"/>
            <a:ext cx="723900" cy="868362"/>
          </a:xfrm>
          <a:custGeom>
            <a:avLst/>
            <a:gdLst>
              <a:gd name="T0" fmla="*/ 608 w 2388"/>
              <a:gd name="T1" fmla="*/ 348 h 2867"/>
              <a:gd name="T2" fmla="*/ 578 w 2388"/>
              <a:gd name="T3" fmla="*/ 200 h 2867"/>
              <a:gd name="T4" fmla="*/ 495 w 2388"/>
              <a:gd name="T5" fmla="*/ 248 h 2867"/>
              <a:gd name="T6" fmla="*/ 79 w 2388"/>
              <a:gd name="T7" fmla="*/ 664 h 2867"/>
              <a:gd name="T8" fmla="*/ 31 w 2388"/>
              <a:gd name="T9" fmla="*/ 747 h 2867"/>
              <a:gd name="T10" fmla="*/ 179 w 2388"/>
              <a:gd name="T11" fmla="*/ 777 h 2867"/>
              <a:gd name="T12" fmla="*/ 79 w 2388"/>
              <a:gd name="T13" fmla="*/ 664 h 2867"/>
              <a:gd name="T14" fmla="*/ 190 w 2388"/>
              <a:gd name="T15" fmla="*/ 1386 h 2867"/>
              <a:gd name="T16" fmla="*/ 668 w 2388"/>
              <a:gd name="T17" fmla="*/ 2342 h 2867"/>
              <a:gd name="T18" fmla="*/ 1528 w 2388"/>
              <a:gd name="T19" fmla="*/ 2533 h 2867"/>
              <a:gd name="T20" fmla="*/ 1719 w 2388"/>
              <a:gd name="T21" fmla="*/ 2237 h 2867"/>
              <a:gd name="T22" fmla="*/ 1194 w 2388"/>
              <a:gd name="T23" fmla="*/ 382 h 2867"/>
              <a:gd name="T24" fmla="*/ 1624 w 2388"/>
              <a:gd name="T25" fmla="*/ 2246 h 2867"/>
              <a:gd name="T26" fmla="*/ 955 w 2388"/>
              <a:gd name="T27" fmla="*/ 2437 h 2867"/>
              <a:gd name="T28" fmla="*/ 764 w 2388"/>
              <a:gd name="T29" fmla="*/ 2181 h 2867"/>
              <a:gd name="T30" fmla="*/ 1194 w 2388"/>
              <a:gd name="T31" fmla="*/ 478 h 2867"/>
              <a:gd name="T32" fmla="*/ 1624 w 2388"/>
              <a:gd name="T33" fmla="*/ 2181 h 2867"/>
              <a:gd name="T34" fmla="*/ 1242 w 2388"/>
              <a:gd name="T35" fmla="*/ 143 h 2867"/>
              <a:gd name="T36" fmla="*/ 1194 w 2388"/>
              <a:gd name="T37" fmla="*/ 0 h 2867"/>
              <a:gd name="T38" fmla="*/ 1146 w 2388"/>
              <a:gd name="T39" fmla="*/ 143 h 2867"/>
              <a:gd name="T40" fmla="*/ 1911 w 2388"/>
              <a:gd name="T41" fmla="*/ 1290 h 2867"/>
              <a:gd name="T42" fmla="*/ 1911 w 2388"/>
              <a:gd name="T43" fmla="*/ 1386 h 2867"/>
              <a:gd name="T44" fmla="*/ 1911 w 2388"/>
              <a:gd name="T45" fmla="*/ 1290 h 2867"/>
              <a:gd name="T46" fmla="*/ 1146 w 2388"/>
              <a:gd name="T47" fmla="*/ 669 h 2867"/>
              <a:gd name="T48" fmla="*/ 1195 w 2388"/>
              <a:gd name="T49" fmla="*/ 717 h 2867"/>
              <a:gd name="T50" fmla="*/ 1945 w 2388"/>
              <a:gd name="T51" fmla="*/ 1243 h 2867"/>
              <a:gd name="T52" fmla="*/ 1481 w 2388"/>
              <a:gd name="T53" fmla="*/ 2628 h 2867"/>
              <a:gd name="T54" fmla="*/ 859 w 2388"/>
              <a:gd name="T55" fmla="*/ 2676 h 2867"/>
              <a:gd name="T56" fmla="*/ 1481 w 2388"/>
              <a:gd name="T57" fmla="*/ 2724 h 2867"/>
              <a:gd name="T58" fmla="*/ 1481 w 2388"/>
              <a:gd name="T59" fmla="*/ 2628 h 2867"/>
              <a:gd name="T60" fmla="*/ 2309 w 2388"/>
              <a:gd name="T61" fmla="*/ 664 h 2867"/>
              <a:gd name="T62" fmla="*/ 2209 w 2388"/>
              <a:gd name="T63" fmla="*/ 777 h 2867"/>
              <a:gd name="T64" fmla="*/ 2357 w 2388"/>
              <a:gd name="T65" fmla="*/ 747 h 2867"/>
              <a:gd name="T66" fmla="*/ 1845 w 2388"/>
              <a:gd name="T67" fmla="*/ 331 h 2867"/>
              <a:gd name="T68" fmla="*/ 1875 w 2388"/>
              <a:gd name="T69" fmla="*/ 183 h 2867"/>
              <a:gd name="T70" fmla="*/ 1762 w 2388"/>
              <a:gd name="T71" fmla="*/ 283 h 2867"/>
              <a:gd name="T72" fmla="*/ 1845 w 2388"/>
              <a:gd name="T73" fmla="*/ 331 h 2867"/>
              <a:gd name="T74" fmla="*/ 1003 w 2388"/>
              <a:gd name="T75" fmla="*/ 2772 h 2867"/>
              <a:gd name="T76" fmla="*/ 1003 w 2388"/>
              <a:gd name="T77" fmla="*/ 2867 h 2867"/>
              <a:gd name="T78" fmla="*/ 1433 w 2388"/>
              <a:gd name="T79" fmla="*/ 2819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88" h="2867">
                <a:moveTo>
                  <a:pt x="543" y="331"/>
                </a:moveTo>
                <a:cubicBezTo>
                  <a:pt x="556" y="353"/>
                  <a:pt x="585" y="361"/>
                  <a:pt x="608" y="348"/>
                </a:cubicBezTo>
                <a:cubicBezTo>
                  <a:pt x="631" y="335"/>
                  <a:pt x="639" y="306"/>
                  <a:pt x="625" y="283"/>
                </a:cubicBezTo>
                <a:cubicBezTo>
                  <a:pt x="578" y="200"/>
                  <a:pt x="578" y="200"/>
                  <a:pt x="578" y="200"/>
                </a:cubicBezTo>
                <a:cubicBezTo>
                  <a:pt x="565" y="177"/>
                  <a:pt x="535" y="169"/>
                  <a:pt x="512" y="183"/>
                </a:cubicBezTo>
                <a:cubicBezTo>
                  <a:pt x="489" y="196"/>
                  <a:pt x="482" y="225"/>
                  <a:pt x="495" y="248"/>
                </a:cubicBezTo>
                <a:cubicBezTo>
                  <a:pt x="543" y="331"/>
                  <a:pt x="543" y="331"/>
                  <a:pt x="543" y="331"/>
                </a:cubicBezTo>
                <a:close/>
                <a:moveTo>
                  <a:pt x="79" y="664"/>
                </a:moveTo>
                <a:cubicBezTo>
                  <a:pt x="56" y="651"/>
                  <a:pt x="27" y="659"/>
                  <a:pt x="13" y="682"/>
                </a:cubicBezTo>
                <a:cubicBezTo>
                  <a:pt x="0" y="705"/>
                  <a:pt x="8" y="734"/>
                  <a:pt x="31" y="747"/>
                </a:cubicBezTo>
                <a:cubicBezTo>
                  <a:pt x="114" y="795"/>
                  <a:pt x="114" y="795"/>
                  <a:pt x="114" y="795"/>
                </a:cubicBezTo>
                <a:cubicBezTo>
                  <a:pt x="136" y="808"/>
                  <a:pt x="166" y="800"/>
                  <a:pt x="179" y="777"/>
                </a:cubicBezTo>
                <a:cubicBezTo>
                  <a:pt x="192" y="754"/>
                  <a:pt x="184" y="725"/>
                  <a:pt x="161" y="712"/>
                </a:cubicBezTo>
                <a:cubicBezTo>
                  <a:pt x="79" y="664"/>
                  <a:pt x="79" y="664"/>
                  <a:pt x="79" y="664"/>
                </a:cubicBezTo>
                <a:close/>
                <a:moveTo>
                  <a:pt x="1194" y="382"/>
                </a:moveTo>
                <a:cubicBezTo>
                  <a:pt x="640" y="382"/>
                  <a:pt x="190" y="832"/>
                  <a:pt x="190" y="1386"/>
                </a:cubicBezTo>
                <a:cubicBezTo>
                  <a:pt x="190" y="1747"/>
                  <a:pt x="382" y="2060"/>
                  <a:pt x="668" y="2237"/>
                </a:cubicBezTo>
                <a:cubicBezTo>
                  <a:pt x="668" y="2342"/>
                  <a:pt x="668" y="2342"/>
                  <a:pt x="668" y="2342"/>
                </a:cubicBezTo>
                <a:cubicBezTo>
                  <a:pt x="668" y="2447"/>
                  <a:pt x="754" y="2533"/>
                  <a:pt x="859" y="2533"/>
                </a:cubicBezTo>
                <a:cubicBezTo>
                  <a:pt x="1528" y="2533"/>
                  <a:pt x="1528" y="2533"/>
                  <a:pt x="1528" y="2533"/>
                </a:cubicBezTo>
                <a:cubicBezTo>
                  <a:pt x="1634" y="2533"/>
                  <a:pt x="1719" y="2447"/>
                  <a:pt x="1719" y="2342"/>
                </a:cubicBezTo>
                <a:cubicBezTo>
                  <a:pt x="1719" y="2237"/>
                  <a:pt x="1719" y="2237"/>
                  <a:pt x="1719" y="2237"/>
                </a:cubicBezTo>
                <a:cubicBezTo>
                  <a:pt x="2005" y="2060"/>
                  <a:pt x="2197" y="1747"/>
                  <a:pt x="2197" y="1386"/>
                </a:cubicBezTo>
                <a:cubicBezTo>
                  <a:pt x="2197" y="831"/>
                  <a:pt x="1748" y="382"/>
                  <a:pt x="1194" y="382"/>
                </a:cubicBezTo>
                <a:close/>
                <a:moveTo>
                  <a:pt x="1624" y="2181"/>
                </a:moveTo>
                <a:cubicBezTo>
                  <a:pt x="1624" y="2246"/>
                  <a:pt x="1624" y="2246"/>
                  <a:pt x="1624" y="2246"/>
                </a:cubicBezTo>
                <a:cubicBezTo>
                  <a:pt x="1624" y="2352"/>
                  <a:pt x="1538" y="2437"/>
                  <a:pt x="1433" y="2437"/>
                </a:cubicBezTo>
                <a:cubicBezTo>
                  <a:pt x="955" y="2437"/>
                  <a:pt x="955" y="2437"/>
                  <a:pt x="955" y="2437"/>
                </a:cubicBezTo>
                <a:cubicBezTo>
                  <a:pt x="849" y="2437"/>
                  <a:pt x="764" y="2351"/>
                  <a:pt x="764" y="2246"/>
                </a:cubicBezTo>
                <a:cubicBezTo>
                  <a:pt x="764" y="2181"/>
                  <a:pt x="764" y="2181"/>
                  <a:pt x="764" y="2181"/>
                </a:cubicBezTo>
                <a:cubicBezTo>
                  <a:pt x="481" y="2027"/>
                  <a:pt x="286" y="1731"/>
                  <a:pt x="286" y="1386"/>
                </a:cubicBezTo>
                <a:cubicBezTo>
                  <a:pt x="286" y="884"/>
                  <a:pt x="693" y="478"/>
                  <a:pt x="1194" y="478"/>
                </a:cubicBezTo>
                <a:cubicBezTo>
                  <a:pt x="1695" y="478"/>
                  <a:pt x="2102" y="884"/>
                  <a:pt x="2102" y="1386"/>
                </a:cubicBezTo>
                <a:cubicBezTo>
                  <a:pt x="2102" y="1731"/>
                  <a:pt x="1907" y="2027"/>
                  <a:pt x="1624" y="2181"/>
                </a:cubicBezTo>
                <a:close/>
                <a:moveTo>
                  <a:pt x="1194" y="191"/>
                </a:moveTo>
                <a:cubicBezTo>
                  <a:pt x="1220" y="191"/>
                  <a:pt x="1242" y="170"/>
                  <a:pt x="1242" y="143"/>
                </a:cubicBezTo>
                <a:cubicBezTo>
                  <a:pt x="1242" y="48"/>
                  <a:pt x="1242" y="48"/>
                  <a:pt x="1242" y="48"/>
                </a:cubicBezTo>
                <a:cubicBezTo>
                  <a:pt x="1242" y="21"/>
                  <a:pt x="1220" y="0"/>
                  <a:pt x="1194" y="0"/>
                </a:cubicBezTo>
                <a:cubicBezTo>
                  <a:pt x="1167" y="0"/>
                  <a:pt x="1146" y="21"/>
                  <a:pt x="1146" y="48"/>
                </a:cubicBezTo>
                <a:cubicBezTo>
                  <a:pt x="1146" y="143"/>
                  <a:pt x="1146" y="143"/>
                  <a:pt x="1146" y="143"/>
                </a:cubicBezTo>
                <a:cubicBezTo>
                  <a:pt x="1146" y="170"/>
                  <a:pt x="1167" y="191"/>
                  <a:pt x="1194" y="191"/>
                </a:cubicBezTo>
                <a:close/>
                <a:moveTo>
                  <a:pt x="1911" y="1290"/>
                </a:moveTo>
                <a:cubicBezTo>
                  <a:pt x="1884" y="1290"/>
                  <a:pt x="1863" y="1312"/>
                  <a:pt x="1863" y="1338"/>
                </a:cubicBezTo>
                <a:cubicBezTo>
                  <a:pt x="1863" y="1364"/>
                  <a:pt x="1884" y="1386"/>
                  <a:pt x="1911" y="1386"/>
                </a:cubicBezTo>
                <a:cubicBezTo>
                  <a:pt x="1937" y="1386"/>
                  <a:pt x="1958" y="1364"/>
                  <a:pt x="1958" y="1338"/>
                </a:cubicBezTo>
                <a:cubicBezTo>
                  <a:pt x="1958" y="1312"/>
                  <a:pt x="1937" y="1290"/>
                  <a:pt x="1911" y="1290"/>
                </a:cubicBezTo>
                <a:close/>
                <a:moveTo>
                  <a:pt x="1194" y="621"/>
                </a:moveTo>
                <a:cubicBezTo>
                  <a:pt x="1167" y="621"/>
                  <a:pt x="1146" y="642"/>
                  <a:pt x="1146" y="669"/>
                </a:cubicBezTo>
                <a:cubicBezTo>
                  <a:pt x="1146" y="695"/>
                  <a:pt x="1167" y="717"/>
                  <a:pt x="1194" y="717"/>
                </a:cubicBezTo>
                <a:cubicBezTo>
                  <a:pt x="1194" y="717"/>
                  <a:pt x="1195" y="717"/>
                  <a:pt x="1195" y="717"/>
                </a:cubicBezTo>
                <a:cubicBezTo>
                  <a:pt x="1515" y="717"/>
                  <a:pt x="1782" y="942"/>
                  <a:pt x="1848" y="1243"/>
                </a:cubicBezTo>
                <a:cubicBezTo>
                  <a:pt x="1945" y="1243"/>
                  <a:pt x="1945" y="1243"/>
                  <a:pt x="1945" y="1243"/>
                </a:cubicBezTo>
                <a:cubicBezTo>
                  <a:pt x="1878" y="889"/>
                  <a:pt x="1567" y="621"/>
                  <a:pt x="1194" y="621"/>
                </a:cubicBezTo>
                <a:close/>
                <a:moveTo>
                  <a:pt x="1481" y="2628"/>
                </a:moveTo>
                <a:cubicBezTo>
                  <a:pt x="907" y="2628"/>
                  <a:pt x="907" y="2628"/>
                  <a:pt x="907" y="2628"/>
                </a:cubicBezTo>
                <a:cubicBezTo>
                  <a:pt x="881" y="2628"/>
                  <a:pt x="859" y="2649"/>
                  <a:pt x="859" y="2676"/>
                </a:cubicBezTo>
                <a:cubicBezTo>
                  <a:pt x="859" y="2702"/>
                  <a:pt x="881" y="2724"/>
                  <a:pt x="907" y="2724"/>
                </a:cubicBezTo>
                <a:cubicBezTo>
                  <a:pt x="1481" y="2724"/>
                  <a:pt x="1481" y="2724"/>
                  <a:pt x="1481" y="2724"/>
                </a:cubicBezTo>
                <a:cubicBezTo>
                  <a:pt x="1507" y="2724"/>
                  <a:pt x="1528" y="2702"/>
                  <a:pt x="1528" y="2676"/>
                </a:cubicBezTo>
                <a:cubicBezTo>
                  <a:pt x="1528" y="2650"/>
                  <a:pt x="1507" y="2628"/>
                  <a:pt x="1481" y="2628"/>
                </a:cubicBezTo>
                <a:close/>
                <a:moveTo>
                  <a:pt x="2374" y="682"/>
                </a:moveTo>
                <a:cubicBezTo>
                  <a:pt x="2361" y="659"/>
                  <a:pt x="2332" y="651"/>
                  <a:pt x="2309" y="664"/>
                </a:cubicBezTo>
                <a:cubicBezTo>
                  <a:pt x="2226" y="712"/>
                  <a:pt x="2226" y="712"/>
                  <a:pt x="2226" y="712"/>
                </a:cubicBezTo>
                <a:cubicBezTo>
                  <a:pt x="2203" y="725"/>
                  <a:pt x="2196" y="754"/>
                  <a:pt x="2209" y="777"/>
                </a:cubicBezTo>
                <a:cubicBezTo>
                  <a:pt x="2222" y="800"/>
                  <a:pt x="2251" y="808"/>
                  <a:pt x="2274" y="795"/>
                </a:cubicBezTo>
                <a:cubicBezTo>
                  <a:pt x="2357" y="747"/>
                  <a:pt x="2357" y="747"/>
                  <a:pt x="2357" y="747"/>
                </a:cubicBezTo>
                <a:cubicBezTo>
                  <a:pt x="2380" y="734"/>
                  <a:pt x="2388" y="705"/>
                  <a:pt x="2374" y="682"/>
                </a:cubicBezTo>
                <a:close/>
                <a:moveTo>
                  <a:pt x="1845" y="331"/>
                </a:moveTo>
                <a:cubicBezTo>
                  <a:pt x="1893" y="248"/>
                  <a:pt x="1893" y="248"/>
                  <a:pt x="1893" y="248"/>
                </a:cubicBezTo>
                <a:cubicBezTo>
                  <a:pt x="1906" y="225"/>
                  <a:pt x="1898" y="196"/>
                  <a:pt x="1875" y="183"/>
                </a:cubicBezTo>
                <a:cubicBezTo>
                  <a:pt x="1853" y="170"/>
                  <a:pt x="1823" y="177"/>
                  <a:pt x="1810" y="200"/>
                </a:cubicBezTo>
                <a:cubicBezTo>
                  <a:pt x="1762" y="283"/>
                  <a:pt x="1762" y="283"/>
                  <a:pt x="1762" y="283"/>
                </a:cubicBezTo>
                <a:cubicBezTo>
                  <a:pt x="1749" y="306"/>
                  <a:pt x="1757" y="335"/>
                  <a:pt x="1780" y="348"/>
                </a:cubicBezTo>
                <a:cubicBezTo>
                  <a:pt x="1803" y="361"/>
                  <a:pt x="1832" y="353"/>
                  <a:pt x="1845" y="331"/>
                </a:cubicBezTo>
                <a:close/>
                <a:moveTo>
                  <a:pt x="1385" y="2772"/>
                </a:moveTo>
                <a:cubicBezTo>
                  <a:pt x="1003" y="2772"/>
                  <a:pt x="1003" y="2772"/>
                  <a:pt x="1003" y="2772"/>
                </a:cubicBezTo>
                <a:cubicBezTo>
                  <a:pt x="976" y="2772"/>
                  <a:pt x="955" y="2793"/>
                  <a:pt x="955" y="2819"/>
                </a:cubicBezTo>
                <a:cubicBezTo>
                  <a:pt x="955" y="2846"/>
                  <a:pt x="976" y="2867"/>
                  <a:pt x="1003" y="2867"/>
                </a:cubicBezTo>
                <a:cubicBezTo>
                  <a:pt x="1385" y="2867"/>
                  <a:pt x="1385" y="2867"/>
                  <a:pt x="1385" y="2867"/>
                </a:cubicBezTo>
                <a:cubicBezTo>
                  <a:pt x="1412" y="2867"/>
                  <a:pt x="1433" y="2846"/>
                  <a:pt x="1433" y="2819"/>
                </a:cubicBezTo>
                <a:cubicBezTo>
                  <a:pt x="1433" y="2793"/>
                  <a:pt x="1411" y="2772"/>
                  <a:pt x="1385" y="27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55" y="167837"/>
            <a:ext cx="1958181" cy="1958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研究展望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5899" y="1963775"/>
            <a:ext cx="3794125" cy="4482743"/>
            <a:chOff x="215899" y="1963775"/>
            <a:chExt cx="3794125" cy="4482743"/>
          </a:xfrm>
        </p:grpSpPr>
        <p:sp>
          <p:nvSpPr>
            <p:cNvPr id="4" name="TextBox 4"/>
            <p:cNvSpPr txBox="1">
              <a:spLocks noChangeArrowheads="1"/>
            </p:cNvSpPr>
            <p:nvPr/>
          </p:nvSpPr>
          <p:spPr bwMode="auto">
            <a:xfrm>
              <a:off x="215899" y="3296035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MPC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协议效率优化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15899" y="1963775"/>
              <a:ext cx="3371363" cy="4482743"/>
              <a:chOff x="215899" y="1963775"/>
              <a:chExt cx="3371363" cy="4482743"/>
            </a:xfrm>
          </p:grpSpPr>
          <p:sp>
            <p:nvSpPr>
              <p:cNvPr id="3" name="Freeform 107"/>
              <p:cNvSpPr>
                <a:spLocks noChangeArrowheads="1"/>
              </p:cNvSpPr>
              <p:nvPr/>
            </p:nvSpPr>
            <p:spPr bwMode="auto">
              <a:xfrm>
                <a:off x="317502" y="1963775"/>
                <a:ext cx="1028698" cy="1020726"/>
              </a:xfrm>
              <a:custGeom>
                <a:avLst/>
                <a:gdLst>
                  <a:gd name="T0" fmla="*/ 2147483646 w 567"/>
                  <a:gd name="T1" fmla="*/ 2147483646 h 566"/>
                  <a:gd name="T2" fmla="*/ 2147483646 w 567"/>
                  <a:gd name="T3" fmla="*/ 2147483646 h 566"/>
                  <a:gd name="T4" fmla="*/ 2147483646 w 567"/>
                  <a:gd name="T5" fmla="*/ 2147483646 h 566"/>
                  <a:gd name="T6" fmla="*/ 2147483646 w 567"/>
                  <a:gd name="T7" fmla="*/ 2147483646 h 566"/>
                  <a:gd name="T8" fmla="*/ 2147483646 w 567"/>
                  <a:gd name="T9" fmla="*/ 2147483646 h 566"/>
                  <a:gd name="T10" fmla="*/ 2147483646 w 567"/>
                  <a:gd name="T11" fmla="*/ 2147483646 h 566"/>
                  <a:gd name="T12" fmla="*/ 2147483646 w 567"/>
                  <a:gd name="T13" fmla="*/ 2147483646 h 566"/>
                  <a:gd name="T14" fmla="*/ 2147483646 w 567"/>
                  <a:gd name="T15" fmla="*/ 2147483646 h 566"/>
                  <a:gd name="T16" fmla="*/ 2147483646 w 567"/>
                  <a:gd name="T17" fmla="*/ 2147483646 h 566"/>
                  <a:gd name="T18" fmla="*/ 2147483646 w 567"/>
                  <a:gd name="T19" fmla="*/ 2147483646 h 566"/>
                  <a:gd name="T20" fmla="*/ 2147483646 w 567"/>
                  <a:gd name="T21" fmla="*/ 2147483646 h 566"/>
                  <a:gd name="T22" fmla="*/ 1366316110 w 567"/>
                  <a:gd name="T23" fmla="*/ 2147483646 h 566"/>
                  <a:gd name="T24" fmla="*/ 1036542583 w 567"/>
                  <a:gd name="T25" fmla="*/ 2147483646 h 566"/>
                  <a:gd name="T26" fmla="*/ 0 w 567"/>
                  <a:gd name="T27" fmla="*/ 2147483646 h 566"/>
                  <a:gd name="T28" fmla="*/ 1036542583 w 567"/>
                  <a:gd name="T29" fmla="*/ 2147483646 h 566"/>
                  <a:gd name="T30" fmla="*/ 1036542583 w 567"/>
                  <a:gd name="T31" fmla="*/ 2147483646 h 566"/>
                  <a:gd name="T32" fmla="*/ 0 w 567"/>
                  <a:gd name="T33" fmla="*/ 2147483646 h 566"/>
                  <a:gd name="T34" fmla="*/ 1036542583 w 567"/>
                  <a:gd name="T35" fmla="*/ 2147483646 h 566"/>
                  <a:gd name="T36" fmla="*/ 1036542583 w 567"/>
                  <a:gd name="T37" fmla="*/ 2147483646 h 566"/>
                  <a:gd name="T38" fmla="*/ 0 w 567"/>
                  <a:gd name="T39" fmla="*/ 2147483646 h 566"/>
                  <a:gd name="T40" fmla="*/ 1036542583 w 567"/>
                  <a:gd name="T41" fmla="*/ 2147483646 h 566"/>
                  <a:gd name="T42" fmla="*/ 1366316110 w 567"/>
                  <a:gd name="T43" fmla="*/ 0 h 566"/>
                  <a:gd name="T44" fmla="*/ 2147483646 w 567"/>
                  <a:gd name="T45" fmla="*/ 647794061 h 566"/>
                  <a:gd name="T46" fmla="*/ 2147483646 w 567"/>
                  <a:gd name="T47" fmla="*/ 647794061 h 566"/>
                  <a:gd name="T48" fmla="*/ 2147483646 w 567"/>
                  <a:gd name="T49" fmla="*/ 0 h 566"/>
                  <a:gd name="T50" fmla="*/ 2147483646 w 567"/>
                  <a:gd name="T51" fmla="*/ 647794061 h 566"/>
                  <a:gd name="T52" fmla="*/ 2147483646 w 567"/>
                  <a:gd name="T53" fmla="*/ 647794061 h 566"/>
                  <a:gd name="T54" fmla="*/ 2147483646 w 567"/>
                  <a:gd name="T55" fmla="*/ 0 h 566"/>
                  <a:gd name="T56" fmla="*/ 2147483646 w 567"/>
                  <a:gd name="T57" fmla="*/ 647794061 h 566"/>
                  <a:gd name="T58" fmla="*/ 2147483646 w 567"/>
                  <a:gd name="T59" fmla="*/ 647794061 h 566"/>
                  <a:gd name="T60" fmla="*/ 2147483646 w 567"/>
                  <a:gd name="T61" fmla="*/ 0 h 566"/>
                  <a:gd name="T62" fmla="*/ 2147483646 w 567"/>
                  <a:gd name="T63" fmla="*/ 2147483646 h 566"/>
                  <a:gd name="T64" fmla="*/ 2147483646 w 567"/>
                  <a:gd name="T65" fmla="*/ 2147483646 h 566"/>
                  <a:gd name="T66" fmla="*/ 2147483646 w 567"/>
                  <a:gd name="T67" fmla="*/ 2147483646 h 566"/>
                  <a:gd name="T68" fmla="*/ 2147483646 w 567"/>
                  <a:gd name="T69" fmla="*/ 2147483646 h 566"/>
                  <a:gd name="T70" fmla="*/ 2147483646 w 567"/>
                  <a:gd name="T71" fmla="*/ 2147483646 h 566"/>
                  <a:gd name="T72" fmla="*/ 2147483646 w 567"/>
                  <a:gd name="T73" fmla="*/ 2147483646 h 566"/>
                  <a:gd name="T74" fmla="*/ 2147483646 w 567"/>
                  <a:gd name="T75" fmla="*/ 2147483646 h 566"/>
                  <a:gd name="T76" fmla="*/ 2147483646 w 567"/>
                  <a:gd name="T77" fmla="*/ 2147483646 h 566"/>
                  <a:gd name="T78" fmla="*/ 2147483646 w 567"/>
                  <a:gd name="T79" fmla="*/ 2147483646 h 566"/>
                  <a:gd name="T80" fmla="*/ 2147483646 w 567"/>
                  <a:gd name="T81" fmla="*/ 2147483646 h 566"/>
                  <a:gd name="T82" fmla="*/ 2147483646 w 567"/>
                  <a:gd name="T83" fmla="*/ 2147483646 h 566"/>
                  <a:gd name="T84" fmla="*/ 2147483646 w 567"/>
                  <a:gd name="T85" fmla="*/ 2147483646 h 566"/>
                  <a:gd name="T86" fmla="*/ 2147483646 w 567"/>
                  <a:gd name="T87" fmla="*/ 2147483646 h 566"/>
                  <a:gd name="T88" fmla="*/ 2147483646 w 567"/>
                  <a:gd name="T89" fmla="*/ 2147483646 h 566"/>
                  <a:gd name="T90" fmla="*/ 2147483646 w 567"/>
                  <a:gd name="T91" fmla="*/ 2147483646 h 566"/>
                  <a:gd name="T92" fmla="*/ 2147483646 w 567"/>
                  <a:gd name="T93" fmla="*/ 2147483646 h 566"/>
                  <a:gd name="T94" fmla="*/ 2147483646 w 567"/>
                  <a:gd name="T95" fmla="*/ 2147483646 h 566"/>
                  <a:gd name="T96" fmla="*/ 2147483646 w 567"/>
                  <a:gd name="T97" fmla="*/ 2147483646 h 56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67" h="566">
                    <a:moveTo>
                      <a:pt x="566" y="452"/>
                    </a:moveTo>
                    <a:lnTo>
                      <a:pt x="566" y="452"/>
                    </a:lnTo>
                    <a:cubicBezTo>
                      <a:pt x="566" y="459"/>
                      <a:pt x="559" y="473"/>
                      <a:pt x="544" y="473"/>
                    </a:cubicBezTo>
                    <a:cubicBezTo>
                      <a:pt x="544" y="509"/>
                      <a:pt x="544" y="509"/>
                      <a:pt x="544" y="509"/>
                    </a:cubicBezTo>
                    <a:cubicBezTo>
                      <a:pt x="559" y="509"/>
                      <a:pt x="566" y="523"/>
                      <a:pt x="566" y="537"/>
                    </a:cubicBezTo>
                    <a:cubicBezTo>
                      <a:pt x="566" y="551"/>
                      <a:pt x="552" y="565"/>
                      <a:pt x="537" y="565"/>
                    </a:cubicBezTo>
                    <a:cubicBezTo>
                      <a:pt x="523" y="565"/>
                      <a:pt x="516" y="558"/>
                      <a:pt x="509" y="544"/>
                    </a:cubicBezTo>
                    <a:cubicBezTo>
                      <a:pt x="481" y="544"/>
                      <a:pt x="481" y="544"/>
                      <a:pt x="481" y="544"/>
                    </a:cubicBezTo>
                    <a:cubicBezTo>
                      <a:pt x="474" y="558"/>
                      <a:pt x="467" y="565"/>
                      <a:pt x="453" y="565"/>
                    </a:cubicBezTo>
                    <a:cubicBezTo>
                      <a:pt x="438" y="565"/>
                      <a:pt x="431" y="558"/>
                      <a:pt x="424" y="544"/>
                    </a:cubicBezTo>
                    <a:cubicBezTo>
                      <a:pt x="396" y="544"/>
                      <a:pt x="396" y="544"/>
                      <a:pt x="396" y="544"/>
                    </a:cubicBezTo>
                    <a:cubicBezTo>
                      <a:pt x="389" y="558"/>
                      <a:pt x="382" y="565"/>
                      <a:pt x="368" y="565"/>
                    </a:cubicBezTo>
                    <a:cubicBezTo>
                      <a:pt x="354" y="565"/>
                      <a:pt x="347" y="558"/>
                      <a:pt x="340" y="544"/>
                    </a:cubicBezTo>
                    <a:cubicBezTo>
                      <a:pt x="311" y="544"/>
                      <a:pt x="311" y="544"/>
                      <a:pt x="311" y="544"/>
                    </a:cubicBezTo>
                    <a:cubicBezTo>
                      <a:pt x="304" y="558"/>
                      <a:pt x="297" y="565"/>
                      <a:pt x="283" y="565"/>
                    </a:cubicBezTo>
                    <a:cubicBezTo>
                      <a:pt x="269" y="565"/>
                      <a:pt x="262" y="558"/>
                      <a:pt x="255" y="544"/>
                    </a:cubicBez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19" y="558"/>
                      <a:pt x="212" y="565"/>
                      <a:pt x="198" y="565"/>
                    </a:cubicBezTo>
                    <a:cubicBezTo>
                      <a:pt x="184" y="565"/>
                      <a:pt x="177" y="558"/>
                      <a:pt x="170" y="544"/>
                    </a:cubicBezTo>
                    <a:cubicBezTo>
                      <a:pt x="142" y="544"/>
                      <a:pt x="142" y="544"/>
                      <a:pt x="142" y="544"/>
                    </a:cubicBezTo>
                    <a:cubicBezTo>
                      <a:pt x="135" y="558"/>
                      <a:pt x="128" y="565"/>
                      <a:pt x="113" y="565"/>
                    </a:cubicBezTo>
                    <a:cubicBezTo>
                      <a:pt x="99" y="565"/>
                      <a:pt x="92" y="558"/>
                      <a:pt x="85" y="544"/>
                    </a:cubicBezTo>
                    <a:cubicBezTo>
                      <a:pt x="57" y="544"/>
                      <a:pt x="57" y="544"/>
                      <a:pt x="57" y="544"/>
                    </a:cubicBezTo>
                    <a:cubicBezTo>
                      <a:pt x="50" y="558"/>
                      <a:pt x="43" y="565"/>
                      <a:pt x="29" y="565"/>
                    </a:cubicBezTo>
                    <a:cubicBezTo>
                      <a:pt x="15" y="565"/>
                      <a:pt x="0" y="551"/>
                      <a:pt x="0" y="537"/>
                    </a:cubicBezTo>
                    <a:cubicBezTo>
                      <a:pt x="0" y="523"/>
                      <a:pt x="7" y="509"/>
                      <a:pt x="22" y="509"/>
                    </a:cubicBezTo>
                    <a:cubicBezTo>
                      <a:pt x="22" y="473"/>
                      <a:pt x="22" y="473"/>
                      <a:pt x="22" y="473"/>
                    </a:cubicBezTo>
                    <a:cubicBezTo>
                      <a:pt x="7" y="473"/>
                      <a:pt x="0" y="459"/>
                      <a:pt x="0" y="452"/>
                    </a:cubicBezTo>
                    <a:cubicBezTo>
                      <a:pt x="0" y="438"/>
                      <a:pt x="7" y="424"/>
                      <a:pt x="22" y="424"/>
                    </a:cubicBezTo>
                    <a:cubicBezTo>
                      <a:pt x="22" y="388"/>
                      <a:pt x="22" y="388"/>
                      <a:pt x="22" y="388"/>
                    </a:cubicBezTo>
                    <a:cubicBezTo>
                      <a:pt x="7" y="388"/>
                      <a:pt x="0" y="374"/>
                      <a:pt x="0" y="367"/>
                    </a:cubicBezTo>
                    <a:cubicBezTo>
                      <a:pt x="0" y="353"/>
                      <a:pt x="7" y="339"/>
                      <a:pt x="22" y="339"/>
                    </a:cubicBezTo>
                    <a:cubicBezTo>
                      <a:pt x="22" y="304"/>
                      <a:pt x="22" y="304"/>
                      <a:pt x="22" y="304"/>
                    </a:cubicBezTo>
                    <a:cubicBezTo>
                      <a:pt x="7" y="304"/>
                      <a:pt x="0" y="289"/>
                      <a:pt x="0" y="282"/>
                    </a:cubicBezTo>
                    <a:cubicBezTo>
                      <a:pt x="0" y="268"/>
                      <a:pt x="7" y="254"/>
                      <a:pt x="22" y="254"/>
                    </a:cubicBezTo>
                    <a:cubicBezTo>
                      <a:pt x="22" y="219"/>
                      <a:pt x="22" y="219"/>
                      <a:pt x="22" y="219"/>
                    </a:cubicBezTo>
                    <a:cubicBezTo>
                      <a:pt x="7" y="219"/>
                      <a:pt x="0" y="205"/>
                      <a:pt x="0" y="198"/>
                    </a:cubicBezTo>
                    <a:cubicBezTo>
                      <a:pt x="0" y="183"/>
                      <a:pt x="7" y="169"/>
                      <a:pt x="22" y="169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7" y="134"/>
                      <a:pt x="0" y="120"/>
                      <a:pt x="0" y="113"/>
                    </a:cubicBezTo>
                    <a:cubicBezTo>
                      <a:pt x="0" y="98"/>
                      <a:pt x="7" y="84"/>
                      <a:pt x="22" y="8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7" y="49"/>
                      <a:pt x="0" y="35"/>
                      <a:pt x="0" y="28"/>
                    </a:cubicBezTo>
                    <a:cubicBezTo>
                      <a:pt x="0" y="7"/>
                      <a:pt x="15" y="0"/>
                      <a:pt x="29" y="0"/>
                    </a:cubicBezTo>
                    <a:cubicBezTo>
                      <a:pt x="43" y="0"/>
                      <a:pt x="50" y="7"/>
                      <a:pt x="57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92" y="7"/>
                      <a:pt x="99" y="0"/>
                      <a:pt x="113" y="0"/>
                    </a:cubicBezTo>
                    <a:cubicBezTo>
                      <a:pt x="128" y="0"/>
                      <a:pt x="135" y="7"/>
                      <a:pt x="142" y="14"/>
                    </a:cubicBezTo>
                    <a:cubicBezTo>
                      <a:pt x="170" y="14"/>
                      <a:pt x="170" y="14"/>
                      <a:pt x="170" y="14"/>
                    </a:cubicBezTo>
                    <a:cubicBezTo>
                      <a:pt x="177" y="7"/>
                      <a:pt x="184" y="0"/>
                      <a:pt x="198" y="0"/>
                    </a:cubicBezTo>
                    <a:cubicBezTo>
                      <a:pt x="212" y="0"/>
                      <a:pt x="219" y="7"/>
                      <a:pt x="226" y="14"/>
                    </a:cubicBezTo>
                    <a:cubicBezTo>
                      <a:pt x="255" y="14"/>
                      <a:pt x="255" y="14"/>
                      <a:pt x="255" y="14"/>
                    </a:cubicBezTo>
                    <a:cubicBezTo>
                      <a:pt x="262" y="7"/>
                      <a:pt x="269" y="0"/>
                      <a:pt x="283" y="0"/>
                    </a:cubicBezTo>
                    <a:cubicBezTo>
                      <a:pt x="297" y="0"/>
                      <a:pt x="304" y="7"/>
                      <a:pt x="311" y="14"/>
                    </a:cubicBezTo>
                    <a:cubicBezTo>
                      <a:pt x="340" y="14"/>
                      <a:pt x="340" y="14"/>
                      <a:pt x="340" y="14"/>
                    </a:cubicBezTo>
                    <a:cubicBezTo>
                      <a:pt x="347" y="7"/>
                      <a:pt x="354" y="0"/>
                      <a:pt x="368" y="0"/>
                    </a:cubicBezTo>
                    <a:cubicBezTo>
                      <a:pt x="382" y="0"/>
                      <a:pt x="389" y="7"/>
                      <a:pt x="396" y="14"/>
                    </a:cubicBezTo>
                    <a:cubicBezTo>
                      <a:pt x="424" y="14"/>
                      <a:pt x="424" y="14"/>
                      <a:pt x="424" y="14"/>
                    </a:cubicBezTo>
                    <a:cubicBezTo>
                      <a:pt x="431" y="7"/>
                      <a:pt x="438" y="0"/>
                      <a:pt x="453" y="0"/>
                    </a:cubicBezTo>
                    <a:cubicBezTo>
                      <a:pt x="467" y="0"/>
                      <a:pt x="474" y="7"/>
                      <a:pt x="481" y="14"/>
                    </a:cubicBezTo>
                    <a:cubicBezTo>
                      <a:pt x="509" y="14"/>
                      <a:pt x="509" y="14"/>
                      <a:pt x="509" y="14"/>
                    </a:cubicBezTo>
                    <a:cubicBezTo>
                      <a:pt x="516" y="7"/>
                      <a:pt x="523" y="0"/>
                      <a:pt x="537" y="0"/>
                    </a:cubicBezTo>
                    <a:cubicBezTo>
                      <a:pt x="552" y="0"/>
                      <a:pt x="566" y="7"/>
                      <a:pt x="566" y="28"/>
                    </a:cubicBezTo>
                    <a:cubicBezTo>
                      <a:pt x="566" y="35"/>
                      <a:pt x="559" y="49"/>
                      <a:pt x="544" y="49"/>
                    </a:cubicBezTo>
                    <a:cubicBezTo>
                      <a:pt x="544" y="84"/>
                      <a:pt x="544" y="84"/>
                      <a:pt x="544" y="84"/>
                    </a:cubicBezTo>
                    <a:cubicBezTo>
                      <a:pt x="559" y="84"/>
                      <a:pt x="566" y="98"/>
                      <a:pt x="566" y="113"/>
                    </a:cubicBezTo>
                    <a:cubicBezTo>
                      <a:pt x="566" y="120"/>
                      <a:pt x="559" y="134"/>
                      <a:pt x="544" y="134"/>
                    </a:cubicBezTo>
                    <a:cubicBezTo>
                      <a:pt x="544" y="169"/>
                      <a:pt x="544" y="169"/>
                      <a:pt x="544" y="169"/>
                    </a:cubicBezTo>
                    <a:cubicBezTo>
                      <a:pt x="559" y="169"/>
                      <a:pt x="566" y="183"/>
                      <a:pt x="566" y="198"/>
                    </a:cubicBezTo>
                    <a:cubicBezTo>
                      <a:pt x="566" y="205"/>
                      <a:pt x="559" y="219"/>
                      <a:pt x="544" y="219"/>
                    </a:cubicBezTo>
                    <a:cubicBezTo>
                      <a:pt x="544" y="254"/>
                      <a:pt x="544" y="254"/>
                      <a:pt x="544" y="254"/>
                    </a:cubicBezTo>
                    <a:cubicBezTo>
                      <a:pt x="559" y="254"/>
                      <a:pt x="566" y="268"/>
                      <a:pt x="566" y="282"/>
                    </a:cubicBezTo>
                    <a:cubicBezTo>
                      <a:pt x="566" y="289"/>
                      <a:pt x="559" y="304"/>
                      <a:pt x="544" y="304"/>
                    </a:cubicBezTo>
                    <a:cubicBezTo>
                      <a:pt x="544" y="339"/>
                      <a:pt x="544" y="339"/>
                      <a:pt x="544" y="339"/>
                    </a:cubicBezTo>
                    <a:cubicBezTo>
                      <a:pt x="559" y="339"/>
                      <a:pt x="566" y="353"/>
                      <a:pt x="566" y="367"/>
                    </a:cubicBezTo>
                    <a:cubicBezTo>
                      <a:pt x="566" y="374"/>
                      <a:pt x="559" y="388"/>
                      <a:pt x="544" y="388"/>
                    </a:cubicBezTo>
                    <a:cubicBezTo>
                      <a:pt x="544" y="424"/>
                      <a:pt x="544" y="424"/>
                      <a:pt x="544" y="424"/>
                    </a:cubicBezTo>
                    <a:cubicBezTo>
                      <a:pt x="559" y="424"/>
                      <a:pt x="566" y="438"/>
                      <a:pt x="566" y="452"/>
                    </a:cubicBezTo>
                    <a:close/>
                    <a:moveTo>
                      <a:pt x="488" y="70"/>
                    </a:moveTo>
                    <a:lnTo>
                      <a:pt x="488" y="70"/>
                    </a:ln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487"/>
                      <a:pt x="78" y="487"/>
                      <a:pt x="78" y="487"/>
                    </a:cubicBezTo>
                    <a:cubicBezTo>
                      <a:pt x="488" y="487"/>
                      <a:pt x="488" y="487"/>
                      <a:pt x="488" y="487"/>
                    </a:cubicBezTo>
                    <a:lnTo>
                      <a:pt x="488" y="70"/>
                    </a:lnTo>
                    <a:close/>
                    <a:moveTo>
                      <a:pt x="248" y="374"/>
                    </a:moveTo>
                    <a:lnTo>
                      <a:pt x="248" y="374"/>
                    </a:lnTo>
                    <a:cubicBezTo>
                      <a:pt x="375" y="212"/>
                      <a:pt x="375" y="212"/>
                      <a:pt x="375" y="212"/>
                    </a:cubicBezTo>
                    <a:cubicBezTo>
                      <a:pt x="460" y="346"/>
                      <a:pt x="460" y="346"/>
                      <a:pt x="460" y="346"/>
                    </a:cubicBezTo>
                    <a:cubicBezTo>
                      <a:pt x="460" y="459"/>
                      <a:pt x="460" y="459"/>
                      <a:pt x="460" y="459"/>
                    </a:cubicBezTo>
                    <a:cubicBezTo>
                      <a:pt x="106" y="459"/>
                      <a:pt x="106" y="459"/>
                      <a:pt x="106" y="459"/>
                    </a:cubicBezTo>
                    <a:cubicBezTo>
                      <a:pt x="219" y="346"/>
                      <a:pt x="219" y="346"/>
                      <a:pt x="219" y="346"/>
                    </a:cubicBezTo>
                    <a:lnTo>
                      <a:pt x="248" y="374"/>
                    </a:lnTo>
                    <a:close/>
                    <a:moveTo>
                      <a:pt x="191" y="240"/>
                    </a:moveTo>
                    <a:lnTo>
                      <a:pt x="191" y="240"/>
                    </a:lnTo>
                    <a:cubicBezTo>
                      <a:pt x="156" y="240"/>
                      <a:pt x="135" y="219"/>
                      <a:pt x="135" y="183"/>
                    </a:cubicBezTo>
                    <a:cubicBezTo>
                      <a:pt x="135" y="155"/>
                      <a:pt x="156" y="127"/>
                      <a:pt x="191" y="127"/>
                    </a:cubicBezTo>
                    <a:cubicBezTo>
                      <a:pt x="219" y="127"/>
                      <a:pt x="248" y="155"/>
                      <a:pt x="248" y="183"/>
                    </a:cubicBezTo>
                    <a:cubicBezTo>
                      <a:pt x="248" y="219"/>
                      <a:pt x="219" y="240"/>
                      <a:pt x="191" y="2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none" anchor="ctr"/>
              <a:lstStyle/>
              <a:p>
                <a:pPr defTabSz="6096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15899" y="3891973"/>
                <a:ext cx="3371363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zh-CN" altLang="en-US" sz="1600" dirty="0" smtClean="0">
                    <a:latin typeface="微软雅黑 Light" panose="020B0502040204020203" charset="-122"/>
                  </a:rPr>
                  <a:t>根据当前对于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GRR2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技术的改进思路，给出具体的优化方案，高效实现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Yao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乱码电路</a:t>
                </a:r>
                <a:endParaRPr lang="en-US" altLang="zh-CN" sz="1600" dirty="0" smtClean="0">
                  <a:latin typeface="微软雅黑 Light" panose="020B0502040204020203" charset="-122"/>
                </a:endParaRPr>
              </a:p>
              <a:p>
                <a:pPr marL="342900" indent="-342900">
                  <a:buAutoNum type="arabicParenR"/>
                </a:pPr>
                <a:endParaRPr lang="en-US" altLang="zh-CN" sz="1600" dirty="0" smtClean="0">
                  <a:latin typeface="微软雅黑 Light" panose="020B0502040204020203" charset="-122"/>
                </a:endParaRPr>
              </a:p>
              <a:p>
                <a:pPr marL="342900" indent="-342900">
                  <a:buAutoNum type="arabicParenR"/>
                </a:pPr>
                <a:r>
                  <a:rPr lang="zh-CN" altLang="en-US" sz="1600" dirty="0" smtClean="0">
                    <a:latin typeface="微软雅黑 Light" panose="020B0502040204020203" charset="-122"/>
                  </a:rPr>
                  <a:t>根据当前高效生成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Beaver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三元组的思路，给出具体的构造方案，高效实现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GMW-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协议</a:t>
                </a:r>
                <a:endParaRPr lang="en-US" altLang="zh-CN" sz="1600" dirty="0" smtClean="0">
                  <a:latin typeface="微软雅黑 Light" panose="020B0502040204020203" charset="-122"/>
                </a:endParaRPr>
              </a:p>
              <a:p>
                <a:pPr marL="342900" indent="-342900">
                  <a:buAutoNum type="arabicParenR"/>
                </a:pPr>
                <a:endParaRPr lang="en-US" altLang="zh-CN" sz="1600" dirty="0" smtClean="0">
                  <a:latin typeface="微软雅黑 Light" panose="020B0502040204020203" charset="-122"/>
                </a:endParaRPr>
              </a:p>
              <a:p>
                <a:pPr marL="342900" indent="-342900">
                  <a:buAutoNum type="arabicParenR"/>
                </a:pPr>
                <a:r>
                  <a:rPr lang="zh-CN" altLang="en-US" sz="1600" dirty="0" smtClean="0">
                    <a:latin typeface="微软雅黑 Light" panose="020B0502040204020203" charset="-122"/>
                  </a:rPr>
                  <a:t>跟进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MPC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协议优化技术，探索新型的优化方案</a:t>
                </a:r>
                <a:endParaRPr lang="zh-CN" altLang="en-US" sz="1600" dirty="0">
                  <a:latin typeface="微软雅黑 Light" panose="020B0502040204020203" charset="-122"/>
                </a:endParaRP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317502" y="3795800"/>
                <a:ext cx="151129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/>
          <p:cNvGrpSpPr/>
          <p:nvPr/>
        </p:nvGrpSpPr>
        <p:grpSpPr>
          <a:xfrm>
            <a:off x="4148357" y="1968500"/>
            <a:ext cx="3794126" cy="4482743"/>
            <a:chOff x="215898" y="1963775"/>
            <a:chExt cx="3794126" cy="4482743"/>
          </a:xfrm>
        </p:grpSpPr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215899" y="3296035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MPC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安全模型强化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15898" y="1963775"/>
              <a:ext cx="3580081" cy="4482743"/>
              <a:chOff x="215898" y="1963775"/>
              <a:chExt cx="3580081" cy="4482743"/>
            </a:xfrm>
          </p:grpSpPr>
          <p:sp>
            <p:nvSpPr>
              <p:cNvPr id="13" name="Freeform 107"/>
              <p:cNvSpPr>
                <a:spLocks noChangeArrowheads="1"/>
              </p:cNvSpPr>
              <p:nvPr/>
            </p:nvSpPr>
            <p:spPr bwMode="auto">
              <a:xfrm>
                <a:off x="317502" y="1963775"/>
                <a:ext cx="1028698" cy="1020726"/>
              </a:xfrm>
              <a:custGeom>
                <a:avLst/>
                <a:gdLst>
                  <a:gd name="T0" fmla="*/ 2147483646 w 567"/>
                  <a:gd name="T1" fmla="*/ 2147483646 h 566"/>
                  <a:gd name="T2" fmla="*/ 2147483646 w 567"/>
                  <a:gd name="T3" fmla="*/ 2147483646 h 566"/>
                  <a:gd name="T4" fmla="*/ 2147483646 w 567"/>
                  <a:gd name="T5" fmla="*/ 2147483646 h 566"/>
                  <a:gd name="T6" fmla="*/ 2147483646 w 567"/>
                  <a:gd name="T7" fmla="*/ 2147483646 h 566"/>
                  <a:gd name="T8" fmla="*/ 2147483646 w 567"/>
                  <a:gd name="T9" fmla="*/ 2147483646 h 566"/>
                  <a:gd name="T10" fmla="*/ 2147483646 w 567"/>
                  <a:gd name="T11" fmla="*/ 2147483646 h 566"/>
                  <a:gd name="T12" fmla="*/ 2147483646 w 567"/>
                  <a:gd name="T13" fmla="*/ 2147483646 h 566"/>
                  <a:gd name="T14" fmla="*/ 2147483646 w 567"/>
                  <a:gd name="T15" fmla="*/ 2147483646 h 566"/>
                  <a:gd name="T16" fmla="*/ 2147483646 w 567"/>
                  <a:gd name="T17" fmla="*/ 2147483646 h 566"/>
                  <a:gd name="T18" fmla="*/ 2147483646 w 567"/>
                  <a:gd name="T19" fmla="*/ 2147483646 h 566"/>
                  <a:gd name="T20" fmla="*/ 2147483646 w 567"/>
                  <a:gd name="T21" fmla="*/ 2147483646 h 566"/>
                  <a:gd name="T22" fmla="*/ 1366316110 w 567"/>
                  <a:gd name="T23" fmla="*/ 2147483646 h 566"/>
                  <a:gd name="T24" fmla="*/ 1036542583 w 567"/>
                  <a:gd name="T25" fmla="*/ 2147483646 h 566"/>
                  <a:gd name="T26" fmla="*/ 0 w 567"/>
                  <a:gd name="T27" fmla="*/ 2147483646 h 566"/>
                  <a:gd name="T28" fmla="*/ 1036542583 w 567"/>
                  <a:gd name="T29" fmla="*/ 2147483646 h 566"/>
                  <a:gd name="T30" fmla="*/ 1036542583 w 567"/>
                  <a:gd name="T31" fmla="*/ 2147483646 h 566"/>
                  <a:gd name="T32" fmla="*/ 0 w 567"/>
                  <a:gd name="T33" fmla="*/ 2147483646 h 566"/>
                  <a:gd name="T34" fmla="*/ 1036542583 w 567"/>
                  <a:gd name="T35" fmla="*/ 2147483646 h 566"/>
                  <a:gd name="T36" fmla="*/ 1036542583 w 567"/>
                  <a:gd name="T37" fmla="*/ 2147483646 h 566"/>
                  <a:gd name="T38" fmla="*/ 0 w 567"/>
                  <a:gd name="T39" fmla="*/ 2147483646 h 566"/>
                  <a:gd name="T40" fmla="*/ 1036542583 w 567"/>
                  <a:gd name="T41" fmla="*/ 2147483646 h 566"/>
                  <a:gd name="T42" fmla="*/ 1366316110 w 567"/>
                  <a:gd name="T43" fmla="*/ 0 h 566"/>
                  <a:gd name="T44" fmla="*/ 2147483646 w 567"/>
                  <a:gd name="T45" fmla="*/ 647794061 h 566"/>
                  <a:gd name="T46" fmla="*/ 2147483646 w 567"/>
                  <a:gd name="T47" fmla="*/ 647794061 h 566"/>
                  <a:gd name="T48" fmla="*/ 2147483646 w 567"/>
                  <a:gd name="T49" fmla="*/ 0 h 566"/>
                  <a:gd name="T50" fmla="*/ 2147483646 w 567"/>
                  <a:gd name="T51" fmla="*/ 647794061 h 566"/>
                  <a:gd name="T52" fmla="*/ 2147483646 w 567"/>
                  <a:gd name="T53" fmla="*/ 647794061 h 566"/>
                  <a:gd name="T54" fmla="*/ 2147483646 w 567"/>
                  <a:gd name="T55" fmla="*/ 0 h 566"/>
                  <a:gd name="T56" fmla="*/ 2147483646 w 567"/>
                  <a:gd name="T57" fmla="*/ 647794061 h 566"/>
                  <a:gd name="T58" fmla="*/ 2147483646 w 567"/>
                  <a:gd name="T59" fmla="*/ 647794061 h 566"/>
                  <a:gd name="T60" fmla="*/ 2147483646 w 567"/>
                  <a:gd name="T61" fmla="*/ 0 h 566"/>
                  <a:gd name="T62" fmla="*/ 2147483646 w 567"/>
                  <a:gd name="T63" fmla="*/ 2147483646 h 566"/>
                  <a:gd name="T64" fmla="*/ 2147483646 w 567"/>
                  <a:gd name="T65" fmla="*/ 2147483646 h 566"/>
                  <a:gd name="T66" fmla="*/ 2147483646 w 567"/>
                  <a:gd name="T67" fmla="*/ 2147483646 h 566"/>
                  <a:gd name="T68" fmla="*/ 2147483646 w 567"/>
                  <a:gd name="T69" fmla="*/ 2147483646 h 566"/>
                  <a:gd name="T70" fmla="*/ 2147483646 w 567"/>
                  <a:gd name="T71" fmla="*/ 2147483646 h 566"/>
                  <a:gd name="T72" fmla="*/ 2147483646 w 567"/>
                  <a:gd name="T73" fmla="*/ 2147483646 h 566"/>
                  <a:gd name="T74" fmla="*/ 2147483646 w 567"/>
                  <a:gd name="T75" fmla="*/ 2147483646 h 566"/>
                  <a:gd name="T76" fmla="*/ 2147483646 w 567"/>
                  <a:gd name="T77" fmla="*/ 2147483646 h 566"/>
                  <a:gd name="T78" fmla="*/ 2147483646 w 567"/>
                  <a:gd name="T79" fmla="*/ 2147483646 h 566"/>
                  <a:gd name="T80" fmla="*/ 2147483646 w 567"/>
                  <a:gd name="T81" fmla="*/ 2147483646 h 566"/>
                  <a:gd name="T82" fmla="*/ 2147483646 w 567"/>
                  <a:gd name="T83" fmla="*/ 2147483646 h 566"/>
                  <a:gd name="T84" fmla="*/ 2147483646 w 567"/>
                  <a:gd name="T85" fmla="*/ 2147483646 h 566"/>
                  <a:gd name="T86" fmla="*/ 2147483646 w 567"/>
                  <a:gd name="T87" fmla="*/ 2147483646 h 566"/>
                  <a:gd name="T88" fmla="*/ 2147483646 w 567"/>
                  <a:gd name="T89" fmla="*/ 2147483646 h 566"/>
                  <a:gd name="T90" fmla="*/ 2147483646 w 567"/>
                  <a:gd name="T91" fmla="*/ 2147483646 h 566"/>
                  <a:gd name="T92" fmla="*/ 2147483646 w 567"/>
                  <a:gd name="T93" fmla="*/ 2147483646 h 566"/>
                  <a:gd name="T94" fmla="*/ 2147483646 w 567"/>
                  <a:gd name="T95" fmla="*/ 2147483646 h 566"/>
                  <a:gd name="T96" fmla="*/ 2147483646 w 567"/>
                  <a:gd name="T97" fmla="*/ 2147483646 h 56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67" h="566">
                    <a:moveTo>
                      <a:pt x="566" y="452"/>
                    </a:moveTo>
                    <a:lnTo>
                      <a:pt x="566" y="452"/>
                    </a:lnTo>
                    <a:cubicBezTo>
                      <a:pt x="566" y="459"/>
                      <a:pt x="559" y="473"/>
                      <a:pt x="544" y="473"/>
                    </a:cubicBezTo>
                    <a:cubicBezTo>
                      <a:pt x="544" y="509"/>
                      <a:pt x="544" y="509"/>
                      <a:pt x="544" y="509"/>
                    </a:cubicBezTo>
                    <a:cubicBezTo>
                      <a:pt x="559" y="509"/>
                      <a:pt x="566" y="523"/>
                      <a:pt x="566" y="537"/>
                    </a:cubicBezTo>
                    <a:cubicBezTo>
                      <a:pt x="566" y="551"/>
                      <a:pt x="552" y="565"/>
                      <a:pt x="537" y="565"/>
                    </a:cubicBezTo>
                    <a:cubicBezTo>
                      <a:pt x="523" y="565"/>
                      <a:pt x="516" y="558"/>
                      <a:pt x="509" y="544"/>
                    </a:cubicBezTo>
                    <a:cubicBezTo>
                      <a:pt x="481" y="544"/>
                      <a:pt x="481" y="544"/>
                      <a:pt x="481" y="544"/>
                    </a:cubicBezTo>
                    <a:cubicBezTo>
                      <a:pt x="474" y="558"/>
                      <a:pt x="467" y="565"/>
                      <a:pt x="453" y="565"/>
                    </a:cubicBezTo>
                    <a:cubicBezTo>
                      <a:pt x="438" y="565"/>
                      <a:pt x="431" y="558"/>
                      <a:pt x="424" y="544"/>
                    </a:cubicBezTo>
                    <a:cubicBezTo>
                      <a:pt x="396" y="544"/>
                      <a:pt x="396" y="544"/>
                      <a:pt x="396" y="544"/>
                    </a:cubicBezTo>
                    <a:cubicBezTo>
                      <a:pt x="389" y="558"/>
                      <a:pt x="382" y="565"/>
                      <a:pt x="368" y="565"/>
                    </a:cubicBezTo>
                    <a:cubicBezTo>
                      <a:pt x="354" y="565"/>
                      <a:pt x="347" y="558"/>
                      <a:pt x="340" y="544"/>
                    </a:cubicBezTo>
                    <a:cubicBezTo>
                      <a:pt x="311" y="544"/>
                      <a:pt x="311" y="544"/>
                      <a:pt x="311" y="544"/>
                    </a:cubicBezTo>
                    <a:cubicBezTo>
                      <a:pt x="304" y="558"/>
                      <a:pt x="297" y="565"/>
                      <a:pt x="283" y="565"/>
                    </a:cubicBezTo>
                    <a:cubicBezTo>
                      <a:pt x="269" y="565"/>
                      <a:pt x="262" y="558"/>
                      <a:pt x="255" y="544"/>
                    </a:cubicBez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19" y="558"/>
                      <a:pt x="212" y="565"/>
                      <a:pt x="198" y="565"/>
                    </a:cubicBezTo>
                    <a:cubicBezTo>
                      <a:pt x="184" y="565"/>
                      <a:pt x="177" y="558"/>
                      <a:pt x="170" y="544"/>
                    </a:cubicBezTo>
                    <a:cubicBezTo>
                      <a:pt x="142" y="544"/>
                      <a:pt x="142" y="544"/>
                      <a:pt x="142" y="544"/>
                    </a:cubicBezTo>
                    <a:cubicBezTo>
                      <a:pt x="135" y="558"/>
                      <a:pt x="128" y="565"/>
                      <a:pt x="113" y="565"/>
                    </a:cubicBezTo>
                    <a:cubicBezTo>
                      <a:pt x="99" y="565"/>
                      <a:pt x="92" y="558"/>
                      <a:pt x="85" y="544"/>
                    </a:cubicBezTo>
                    <a:cubicBezTo>
                      <a:pt x="57" y="544"/>
                      <a:pt x="57" y="544"/>
                      <a:pt x="57" y="544"/>
                    </a:cubicBezTo>
                    <a:cubicBezTo>
                      <a:pt x="50" y="558"/>
                      <a:pt x="43" y="565"/>
                      <a:pt x="29" y="565"/>
                    </a:cubicBezTo>
                    <a:cubicBezTo>
                      <a:pt x="15" y="565"/>
                      <a:pt x="0" y="551"/>
                      <a:pt x="0" y="537"/>
                    </a:cubicBezTo>
                    <a:cubicBezTo>
                      <a:pt x="0" y="523"/>
                      <a:pt x="7" y="509"/>
                      <a:pt x="22" y="509"/>
                    </a:cubicBezTo>
                    <a:cubicBezTo>
                      <a:pt x="22" y="473"/>
                      <a:pt x="22" y="473"/>
                      <a:pt x="22" y="473"/>
                    </a:cubicBezTo>
                    <a:cubicBezTo>
                      <a:pt x="7" y="473"/>
                      <a:pt x="0" y="459"/>
                      <a:pt x="0" y="452"/>
                    </a:cubicBezTo>
                    <a:cubicBezTo>
                      <a:pt x="0" y="438"/>
                      <a:pt x="7" y="424"/>
                      <a:pt x="22" y="424"/>
                    </a:cubicBezTo>
                    <a:cubicBezTo>
                      <a:pt x="22" y="388"/>
                      <a:pt x="22" y="388"/>
                      <a:pt x="22" y="388"/>
                    </a:cubicBezTo>
                    <a:cubicBezTo>
                      <a:pt x="7" y="388"/>
                      <a:pt x="0" y="374"/>
                      <a:pt x="0" y="367"/>
                    </a:cubicBezTo>
                    <a:cubicBezTo>
                      <a:pt x="0" y="353"/>
                      <a:pt x="7" y="339"/>
                      <a:pt x="22" y="339"/>
                    </a:cubicBezTo>
                    <a:cubicBezTo>
                      <a:pt x="22" y="304"/>
                      <a:pt x="22" y="304"/>
                      <a:pt x="22" y="304"/>
                    </a:cubicBezTo>
                    <a:cubicBezTo>
                      <a:pt x="7" y="304"/>
                      <a:pt x="0" y="289"/>
                      <a:pt x="0" y="282"/>
                    </a:cubicBezTo>
                    <a:cubicBezTo>
                      <a:pt x="0" y="268"/>
                      <a:pt x="7" y="254"/>
                      <a:pt x="22" y="254"/>
                    </a:cubicBezTo>
                    <a:cubicBezTo>
                      <a:pt x="22" y="219"/>
                      <a:pt x="22" y="219"/>
                      <a:pt x="22" y="219"/>
                    </a:cubicBezTo>
                    <a:cubicBezTo>
                      <a:pt x="7" y="219"/>
                      <a:pt x="0" y="205"/>
                      <a:pt x="0" y="198"/>
                    </a:cubicBezTo>
                    <a:cubicBezTo>
                      <a:pt x="0" y="183"/>
                      <a:pt x="7" y="169"/>
                      <a:pt x="22" y="169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7" y="134"/>
                      <a:pt x="0" y="120"/>
                      <a:pt x="0" y="113"/>
                    </a:cubicBezTo>
                    <a:cubicBezTo>
                      <a:pt x="0" y="98"/>
                      <a:pt x="7" y="84"/>
                      <a:pt x="22" y="8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7" y="49"/>
                      <a:pt x="0" y="35"/>
                      <a:pt x="0" y="28"/>
                    </a:cubicBezTo>
                    <a:cubicBezTo>
                      <a:pt x="0" y="7"/>
                      <a:pt x="15" y="0"/>
                      <a:pt x="29" y="0"/>
                    </a:cubicBezTo>
                    <a:cubicBezTo>
                      <a:pt x="43" y="0"/>
                      <a:pt x="50" y="7"/>
                      <a:pt x="57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92" y="7"/>
                      <a:pt x="99" y="0"/>
                      <a:pt x="113" y="0"/>
                    </a:cubicBezTo>
                    <a:cubicBezTo>
                      <a:pt x="128" y="0"/>
                      <a:pt x="135" y="7"/>
                      <a:pt x="142" y="14"/>
                    </a:cubicBezTo>
                    <a:cubicBezTo>
                      <a:pt x="170" y="14"/>
                      <a:pt x="170" y="14"/>
                      <a:pt x="170" y="14"/>
                    </a:cubicBezTo>
                    <a:cubicBezTo>
                      <a:pt x="177" y="7"/>
                      <a:pt x="184" y="0"/>
                      <a:pt x="198" y="0"/>
                    </a:cubicBezTo>
                    <a:cubicBezTo>
                      <a:pt x="212" y="0"/>
                      <a:pt x="219" y="7"/>
                      <a:pt x="226" y="14"/>
                    </a:cubicBezTo>
                    <a:cubicBezTo>
                      <a:pt x="255" y="14"/>
                      <a:pt x="255" y="14"/>
                      <a:pt x="255" y="14"/>
                    </a:cubicBezTo>
                    <a:cubicBezTo>
                      <a:pt x="262" y="7"/>
                      <a:pt x="269" y="0"/>
                      <a:pt x="283" y="0"/>
                    </a:cubicBezTo>
                    <a:cubicBezTo>
                      <a:pt x="297" y="0"/>
                      <a:pt x="304" y="7"/>
                      <a:pt x="311" y="14"/>
                    </a:cubicBezTo>
                    <a:cubicBezTo>
                      <a:pt x="340" y="14"/>
                      <a:pt x="340" y="14"/>
                      <a:pt x="340" y="14"/>
                    </a:cubicBezTo>
                    <a:cubicBezTo>
                      <a:pt x="347" y="7"/>
                      <a:pt x="354" y="0"/>
                      <a:pt x="368" y="0"/>
                    </a:cubicBezTo>
                    <a:cubicBezTo>
                      <a:pt x="382" y="0"/>
                      <a:pt x="389" y="7"/>
                      <a:pt x="396" y="14"/>
                    </a:cubicBezTo>
                    <a:cubicBezTo>
                      <a:pt x="424" y="14"/>
                      <a:pt x="424" y="14"/>
                      <a:pt x="424" y="14"/>
                    </a:cubicBezTo>
                    <a:cubicBezTo>
                      <a:pt x="431" y="7"/>
                      <a:pt x="438" y="0"/>
                      <a:pt x="453" y="0"/>
                    </a:cubicBezTo>
                    <a:cubicBezTo>
                      <a:pt x="467" y="0"/>
                      <a:pt x="474" y="7"/>
                      <a:pt x="481" y="14"/>
                    </a:cubicBezTo>
                    <a:cubicBezTo>
                      <a:pt x="509" y="14"/>
                      <a:pt x="509" y="14"/>
                      <a:pt x="509" y="14"/>
                    </a:cubicBezTo>
                    <a:cubicBezTo>
                      <a:pt x="516" y="7"/>
                      <a:pt x="523" y="0"/>
                      <a:pt x="537" y="0"/>
                    </a:cubicBezTo>
                    <a:cubicBezTo>
                      <a:pt x="552" y="0"/>
                      <a:pt x="566" y="7"/>
                      <a:pt x="566" y="28"/>
                    </a:cubicBezTo>
                    <a:cubicBezTo>
                      <a:pt x="566" y="35"/>
                      <a:pt x="559" y="49"/>
                      <a:pt x="544" y="49"/>
                    </a:cubicBezTo>
                    <a:cubicBezTo>
                      <a:pt x="544" y="84"/>
                      <a:pt x="544" y="84"/>
                      <a:pt x="544" y="84"/>
                    </a:cubicBezTo>
                    <a:cubicBezTo>
                      <a:pt x="559" y="84"/>
                      <a:pt x="566" y="98"/>
                      <a:pt x="566" y="113"/>
                    </a:cubicBezTo>
                    <a:cubicBezTo>
                      <a:pt x="566" y="120"/>
                      <a:pt x="559" y="134"/>
                      <a:pt x="544" y="134"/>
                    </a:cubicBezTo>
                    <a:cubicBezTo>
                      <a:pt x="544" y="169"/>
                      <a:pt x="544" y="169"/>
                      <a:pt x="544" y="169"/>
                    </a:cubicBezTo>
                    <a:cubicBezTo>
                      <a:pt x="559" y="169"/>
                      <a:pt x="566" y="183"/>
                      <a:pt x="566" y="198"/>
                    </a:cubicBezTo>
                    <a:cubicBezTo>
                      <a:pt x="566" y="205"/>
                      <a:pt x="559" y="219"/>
                      <a:pt x="544" y="219"/>
                    </a:cubicBezTo>
                    <a:cubicBezTo>
                      <a:pt x="544" y="254"/>
                      <a:pt x="544" y="254"/>
                      <a:pt x="544" y="254"/>
                    </a:cubicBezTo>
                    <a:cubicBezTo>
                      <a:pt x="559" y="254"/>
                      <a:pt x="566" y="268"/>
                      <a:pt x="566" y="282"/>
                    </a:cubicBezTo>
                    <a:cubicBezTo>
                      <a:pt x="566" y="289"/>
                      <a:pt x="559" y="304"/>
                      <a:pt x="544" y="304"/>
                    </a:cubicBezTo>
                    <a:cubicBezTo>
                      <a:pt x="544" y="339"/>
                      <a:pt x="544" y="339"/>
                      <a:pt x="544" y="339"/>
                    </a:cubicBezTo>
                    <a:cubicBezTo>
                      <a:pt x="559" y="339"/>
                      <a:pt x="566" y="353"/>
                      <a:pt x="566" y="367"/>
                    </a:cubicBezTo>
                    <a:cubicBezTo>
                      <a:pt x="566" y="374"/>
                      <a:pt x="559" y="388"/>
                      <a:pt x="544" y="388"/>
                    </a:cubicBezTo>
                    <a:cubicBezTo>
                      <a:pt x="544" y="424"/>
                      <a:pt x="544" y="424"/>
                      <a:pt x="544" y="424"/>
                    </a:cubicBezTo>
                    <a:cubicBezTo>
                      <a:pt x="559" y="424"/>
                      <a:pt x="566" y="438"/>
                      <a:pt x="566" y="452"/>
                    </a:cubicBezTo>
                    <a:close/>
                    <a:moveTo>
                      <a:pt x="488" y="70"/>
                    </a:moveTo>
                    <a:lnTo>
                      <a:pt x="488" y="70"/>
                    </a:ln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487"/>
                      <a:pt x="78" y="487"/>
                      <a:pt x="78" y="487"/>
                    </a:cubicBezTo>
                    <a:cubicBezTo>
                      <a:pt x="488" y="487"/>
                      <a:pt x="488" y="487"/>
                      <a:pt x="488" y="487"/>
                    </a:cubicBezTo>
                    <a:lnTo>
                      <a:pt x="488" y="70"/>
                    </a:lnTo>
                    <a:close/>
                    <a:moveTo>
                      <a:pt x="248" y="374"/>
                    </a:moveTo>
                    <a:lnTo>
                      <a:pt x="248" y="374"/>
                    </a:lnTo>
                    <a:cubicBezTo>
                      <a:pt x="375" y="212"/>
                      <a:pt x="375" y="212"/>
                      <a:pt x="375" y="212"/>
                    </a:cubicBezTo>
                    <a:cubicBezTo>
                      <a:pt x="460" y="346"/>
                      <a:pt x="460" y="346"/>
                      <a:pt x="460" y="346"/>
                    </a:cubicBezTo>
                    <a:cubicBezTo>
                      <a:pt x="460" y="459"/>
                      <a:pt x="460" y="459"/>
                      <a:pt x="460" y="459"/>
                    </a:cubicBezTo>
                    <a:cubicBezTo>
                      <a:pt x="106" y="459"/>
                      <a:pt x="106" y="459"/>
                      <a:pt x="106" y="459"/>
                    </a:cubicBezTo>
                    <a:cubicBezTo>
                      <a:pt x="219" y="346"/>
                      <a:pt x="219" y="346"/>
                      <a:pt x="219" y="346"/>
                    </a:cubicBezTo>
                    <a:lnTo>
                      <a:pt x="248" y="374"/>
                    </a:lnTo>
                    <a:close/>
                    <a:moveTo>
                      <a:pt x="191" y="240"/>
                    </a:moveTo>
                    <a:lnTo>
                      <a:pt x="191" y="240"/>
                    </a:lnTo>
                    <a:cubicBezTo>
                      <a:pt x="156" y="240"/>
                      <a:pt x="135" y="219"/>
                      <a:pt x="135" y="183"/>
                    </a:cubicBezTo>
                    <a:cubicBezTo>
                      <a:pt x="135" y="155"/>
                      <a:pt x="156" y="127"/>
                      <a:pt x="191" y="127"/>
                    </a:cubicBezTo>
                    <a:cubicBezTo>
                      <a:pt x="219" y="127"/>
                      <a:pt x="248" y="155"/>
                      <a:pt x="248" y="183"/>
                    </a:cubicBezTo>
                    <a:cubicBezTo>
                      <a:pt x="248" y="219"/>
                      <a:pt x="219" y="240"/>
                      <a:pt x="191" y="2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none" anchor="ctr"/>
              <a:lstStyle/>
              <a:p>
                <a:pPr defTabSz="6096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15898" y="3891973"/>
                <a:ext cx="3580081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zh-CN" altLang="en-US" sz="1600" dirty="0" smtClean="0"/>
                  <a:t>梳理</a:t>
                </a:r>
                <a:r>
                  <a:rPr lang="en-US" altLang="zh-CN" sz="1600" dirty="0" smtClean="0"/>
                  <a:t>MPC</a:t>
                </a:r>
                <a:r>
                  <a:rPr lang="zh-CN" altLang="en-US" sz="1600" dirty="0" smtClean="0"/>
                  <a:t>安全模型，</a:t>
                </a:r>
                <a:r>
                  <a:rPr lang="zh-CN" altLang="en-US" sz="1600" dirty="0"/>
                  <a:t>包括：半诚实模型、恶意模型、静态模型、自适应模型</a:t>
                </a:r>
                <a:r>
                  <a:rPr lang="zh-CN" altLang="en-US" sz="1600" dirty="0" smtClean="0"/>
                  <a:t>等，探索不同模型下</a:t>
                </a:r>
                <a:r>
                  <a:rPr lang="en-US" altLang="zh-CN" sz="1600" dirty="0" smtClean="0"/>
                  <a:t>MPC</a:t>
                </a:r>
                <a:r>
                  <a:rPr lang="zh-CN" altLang="en-US" sz="1600" dirty="0" smtClean="0"/>
                  <a:t>构造，比如：恶意模型下的构造技术：</a:t>
                </a:r>
                <a:r>
                  <a:rPr lang="en-US" altLang="zh-CN" sz="1600" dirty="0" smtClean="0"/>
                  <a:t>cut and choose[Cha84]</a:t>
                </a:r>
                <a:r>
                  <a:rPr lang="zh-CN" altLang="en-US" sz="1600" dirty="0" smtClean="0"/>
                  <a:t>，信息论安全</a:t>
                </a:r>
                <a:r>
                  <a:rPr lang="en-US" altLang="zh-CN" sz="1600" dirty="0" smtClean="0"/>
                  <a:t>MAC [BDOZ11]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SPDZ[DPSZ12]</a:t>
                </a:r>
                <a:r>
                  <a:rPr lang="zh-CN" altLang="en-US" sz="1600" dirty="0" smtClean="0"/>
                  <a:t>等</a:t>
                </a:r>
                <a:endParaRPr lang="en-US" altLang="zh-CN" sz="1600" dirty="0" smtClean="0"/>
              </a:p>
              <a:p>
                <a:pPr marL="342900" indent="-342900">
                  <a:buAutoNum type="arabicParenR"/>
                </a:pPr>
                <a:endParaRPr lang="en-US" altLang="zh-CN" sz="1600" dirty="0"/>
              </a:p>
              <a:p>
                <a:pPr marL="342900" indent="-342900">
                  <a:buAutoNum type="arabicParenR"/>
                </a:pPr>
                <a:r>
                  <a:rPr lang="zh-CN" altLang="en-US" sz="1600" dirty="0" smtClean="0">
                    <a:latin typeface="微软雅黑 Light" panose="020B0502040204020203" charset="-122"/>
                  </a:rPr>
                  <a:t>结合实际应用分析，探索更强的安全性模型以及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MPC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协议构造</a:t>
                </a:r>
                <a:endParaRPr lang="zh-CN" altLang="en-US" sz="1600" dirty="0">
                  <a:latin typeface="微软雅黑 Light" panose="020B0502040204020203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317502" y="3795800"/>
                <a:ext cx="151129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/>
          <p:cNvGrpSpPr/>
          <p:nvPr/>
        </p:nvGrpSpPr>
        <p:grpSpPr>
          <a:xfrm>
            <a:off x="8071926" y="1968500"/>
            <a:ext cx="3794125" cy="3497858"/>
            <a:chOff x="215899" y="1963775"/>
            <a:chExt cx="3794125" cy="3497858"/>
          </a:xfrm>
        </p:grpSpPr>
        <p:sp>
          <p:nvSpPr>
            <p:cNvPr id="17" name="TextBox 4"/>
            <p:cNvSpPr txBox="1">
              <a:spLocks noChangeArrowheads="1"/>
            </p:cNvSpPr>
            <p:nvPr/>
          </p:nvSpPr>
          <p:spPr bwMode="auto">
            <a:xfrm>
              <a:off x="215899" y="3296035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MPC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应用推广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5899" y="1963775"/>
              <a:ext cx="3419620" cy="3497858"/>
              <a:chOff x="215899" y="1963775"/>
              <a:chExt cx="3419620" cy="3497858"/>
            </a:xfrm>
          </p:grpSpPr>
          <p:sp>
            <p:nvSpPr>
              <p:cNvPr id="19" name="Freeform 107"/>
              <p:cNvSpPr>
                <a:spLocks noChangeArrowheads="1"/>
              </p:cNvSpPr>
              <p:nvPr/>
            </p:nvSpPr>
            <p:spPr bwMode="auto">
              <a:xfrm>
                <a:off x="317502" y="1963775"/>
                <a:ext cx="1028698" cy="1020726"/>
              </a:xfrm>
              <a:custGeom>
                <a:avLst/>
                <a:gdLst>
                  <a:gd name="T0" fmla="*/ 2147483646 w 567"/>
                  <a:gd name="T1" fmla="*/ 2147483646 h 566"/>
                  <a:gd name="T2" fmla="*/ 2147483646 w 567"/>
                  <a:gd name="T3" fmla="*/ 2147483646 h 566"/>
                  <a:gd name="T4" fmla="*/ 2147483646 w 567"/>
                  <a:gd name="T5" fmla="*/ 2147483646 h 566"/>
                  <a:gd name="T6" fmla="*/ 2147483646 w 567"/>
                  <a:gd name="T7" fmla="*/ 2147483646 h 566"/>
                  <a:gd name="T8" fmla="*/ 2147483646 w 567"/>
                  <a:gd name="T9" fmla="*/ 2147483646 h 566"/>
                  <a:gd name="T10" fmla="*/ 2147483646 w 567"/>
                  <a:gd name="T11" fmla="*/ 2147483646 h 566"/>
                  <a:gd name="T12" fmla="*/ 2147483646 w 567"/>
                  <a:gd name="T13" fmla="*/ 2147483646 h 566"/>
                  <a:gd name="T14" fmla="*/ 2147483646 w 567"/>
                  <a:gd name="T15" fmla="*/ 2147483646 h 566"/>
                  <a:gd name="T16" fmla="*/ 2147483646 w 567"/>
                  <a:gd name="T17" fmla="*/ 2147483646 h 566"/>
                  <a:gd name="T18" fmla="*/ 2147483646 w 567"/>
                  <a:gd name="T19" fmla="*/ 2147483646 h 566"/>
                  <a:gd name="T20" fmla="*/ 2147483646 w 567"/>
                  <a:gd name="T21" fmla="*/ 2147483646 h 566"/>
                  <a:gd name="T22" fmla="*/ 1366316110 w 567"/>
                  <a:gd name="T23" fmla="*/ 2147483646 h 566"/>
                  <a:gd name="T24" fmla="*/ 1036542583 w 567"/>
                  <a:gd name="T25" fmla="*/ 2147483646 h 566"/>
                  <a:gd name="T26" fmla="*/ 0 w 567"/>
                  <a:gd name="T27" fmla="*/ 2147483646 h 566"/>
                  <a:gd name="T28" fmla="*/ 1036542583 w 567"/>
                  <a:gd name="T29" fmla="*/ 2147483646 h 566"/>
                  <a:gd name="T30" fmla="*/ 1036542583 w 567"/>
                  <a:gd name="T31" fmla="*/ 2147483646 h 566"/>
                  <a:gd name="T32" fmla="*/ 0 w 567"/>
                  <a:gd name="T33" fmla="*/ 2147483646 h 566"/>
                  <a:gd name="T34" fmla="*/ 1036542583 w 567"/>
                  <a:gd name="T35" fmla="*/ 2147483646 h 566"/>
                  <a:gd name="T36" fmla="*/ 1036542583 w 567"/>
                  <a:gd name="T37" fmla="*/ 2147483646 h 566"/>
                  <a:gd name="T38" fmla="*/ 0 w 567"/>
                  <a:gd name="T39" fmla="*/ 2147483646 h 566"/>
                  <a:gd name="T40" fmla="*/ 1036542583 w 567"/>
                  <a:gd name="T41" fmla="*/ 2147483646 h 566"/>
                  <a:gd name="T42" fmla="*/ 1366316110 w 567"/>
                  <a:gd name="T43" fmla="*/ 0 h 566"/>
                  <a:gd name="T44" fmla="*/ 2147483646 w 567"/>
                  <a:gd name="T45" fmla="*/ 647794061 h 566"/>
                  <a:gd name="T46" fmla="*/ 2147483646 w 567"/>
                  <a:gd name="T47" fmla="*/ 647794061 h 566"/>
                  <a:gd name="T48" fmla="*/ 2147483646 w 567"/>
                  <a:gd name="T49" fmla="*/ 0 h 566"/>
                  <a:gd name="T50" fmla="*/ 2147483646 w 567"/>
                  <a:gd name="T51" fmla="*/ 647794061 h 566"/>
                  <a:gd name="T52" fmla="*/ 2147483646 w 567"/>
                  <a:gd name="T53" fmla="*/ 647794061 h 566"/>
                  <a:gd name="T54" fmla="*/ 2147483646 w 567"/>
                  <a:gd name="T55" fmla="*/ 0 h 566"/>
                  <a:gd name="T56" fmla="*/ 2147483646 w 567"/>
                  <a:gd name="T57" fmla="*/ 647794061 h 566"/>
                  <a:gd name="T58" fmla="*/ 2147483646 w 567"/>
                  <a:gd name="T59" fmla="*/ 647794061 h 566"/>
                  <a:gd name="T60" fmla="*/ 2147483646 w 567"/>
                  <a:gd name="T61" fmla="*/ 0 h 566"/>
                  <a:gd name="T62" fmla="*/ 2147483646 w 567"/>
                  <a:gd name="T63" fmla="*/ 2147483646 h 566"/>
                  <a:gd name="T64" fmla="*/ 2147483646 w 567"/>
                  <a:gd name="T65" fmla="*/ 2147483646 h 566"/>
                  <a:gd name="T66" fmla="*/ 2147483646 w 567"/>
                  <a:gd name="T67" fmla="*/ 2147483646 h 566"/>
                  <a:gd name="T68" fmla="*/ 2147483646 w 567"/>
                  <a:gd name="T69" fmla="*/ 2147483646 h 566"/>
                  <a:gd name="T70" fmla="*/ 2147483646 w 567"/>
                  <a:gd name="T71" fmla="*/ 2147483646 h 566"/>
                  <a:gd name="T72" fmla="*/ 2147483646 w 567"/>
                  <a:gd name="T73" fmla="*/ 2147483646 h 566"/>
                  <a:gd name="T74" fmla="*/ 2147483646 w 567"/>
                  <a:gd name="T75" fmla="*/ 2147483646 h 566"/>
                  <a:gd name="T76" fmla="*/ 2147483646 w 567"/>
                  <a:gd name="T77" fmla="*/ 2147483646 h 566"/>
                  <a:gd name="T78" fmla="*/ 2147483646 w 567"/>
                  <a:gd name="T79" fmla="*/ 2147483646 h 566"/>
                  <a:gd name="T80" fmla="*/ 2147483646 w 567"/>
                  <a:gd name="T81" fmla="*/ 2147483646 h 566"/>
                  <a:gd name="T82" fmla="*/ 2147483646 w 567"/>
                  <a:gd name="T83" fmla="*/ 2147483646 h 566"/>
                  <a:gd name="T84" fmla="*/ 2147483646 w 567"/>
                  <a:gd name="T85" fmla="*/ 2147483646 h 566"/>
                  <a:gd name="T86" fmla="*/ 2147483646 w 567"/>
                  <a:gd name="T87" fmla="*/ 2147483646 h 566"/>
                  <a:gd name="T88" fmla="*/ 2147483646 w 567"/>
                  <a:gd name="T89" fmla="*/ 2147483646 h 566"/>
                  <a:gd name="T90" fmla="*/ 2147483646 w 567"/>
                  <a:gd name="T91" fmla="*/ 2147483646 h 566"/>
                  <a:gd name="T92" fmla="*/ 2147483646 w 567"/>
                  <a:gd name="T93" fmla="*/ 2147483646 h 566"/>
                  <a:gd name="T94" fmla="*/ 2147483646 w 567"/>
                  <a:gd name="T95" fmla="*/ 2147483646 h 566"/>
                  <a:gd name="T96" fmla="*/ 2147483646 w 567"/>
                  <a:gd name="T97" fmla="*/ 2147483646 h 56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67" h="566">
                    <a:moveTo>
                      <a:pt x="566" y="452"/>
                    </a:moveTo>
                    <a:lnTo>
                      <a:pt x="566" y="452"/>
                    </a:lnTo>
                    <a:cubicBezTo>
                      <a:pt x="566" y="459"/>
                      <a:pt x="559" y="473"/>
                      <a:pt x="544" y="473"/>
                    </a:cubicBezTo>
                    <a:cubicBezTo>
                      <a:pt x="544" y="509"/>
                      <a:pt x="544" y="509"/>
                      <a:pt x="544" y="509"/>
                    </a:cubicBezTo>
                    <a:cubicBezTo>
                      <a:pt x="559" y="509"/>
                      <a:pt x="566" y="523"/>
                      <a:pt x="566" y="537"/>
                    </a:cubicBezTo>
                    <a:cubicBezTo>
                      <a:pt x="566" y="551"/>
                      <a:pt x="552" y="565"/>
                      <a:pt x="537" y="565"/>
                    </a:cubicBezTo>
                    <a:cubicBezTo>
                      <a:pt x="523" y="565"/>
                      <a:pt x="516" y="558"/>
                      <a:pt x="509" y="544"/>
                    </a:cubicBezTo>
                    <a:cubicBezTo>
                      <a:pt x="481" y="544"/>
                      <a:pt x="481" y="544"/>
                      <a:pt x="481" y="544"/>
                    </a:cubicBezTo>
                    <a:cubicBezTo>
                      <a:pt x="474" y="558"/>
                      <a:pt x="467" y="565"/>
                      <a:pt x="453" y="565"/>
                    </a:cubicBezTo>
                    <a:cubicBezTo>
                      <a:pt x="438" y="565"/>
                      <a:pt x="431" y="558"/>
                      <a:pt x="424" y="544"/>
                    </a:cubicBezTo>
                    <a:cubicBezTo>
                      <a:pt x="396" y="544"/>
                      <a:pt x="396" y="544"/>
                      <a:pt x="396" y="544"/>
                    </a:cubicBezTo>
                    <a:cubicBezTo>
                      <a:pt x="389" y="558"/>
                      <a:pt x="382" y="565"/>
                      <a:pt x="368" y="565"/>
                    </a:cubicBezTo>
                    <a:cubicBezTo>
                      <a:pt x="354" y="565"/>
                      <a:pt x="347" y="558"/>
                      <a:pt x="340" y="544"/>
                    </a:cubicBezTo>
                    <a:cubicBezTo>
                      <a:pt x="311" y="544"/>
                      <a:pt x="311" y="544"/>
                      <a:pt x="311" y="544"/>
                    </a:cubicBezTo>
                    <a:cubicBezTo>
                      <a:pt x="304" y="558"/>
                      <a:pt x="297" y="565"/>
                      <a:pt x="283" y="565"/>
                    </a:cubicBezTo>
                    <a:cubicBezTo>
                      <a:pt x="269" y="565"/>
                      <a:pt x="262" y="558"/>
                      <a:pt x="255" y="544"/>
                    </a:cubicBez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19" y="558"/>
                      <a:pt x="212" y="565"/>
                      <a:pt x="198" y="565"/>
                    </a:cubicBezTo>
                    <a:cubicBezTo>
                      <a:pt x="184" y="565"/>
                      <a:pt x="177" y="558"/>
                      <a:pt x="170" y="544"/>
                    </a:cubicBezTo>
                    <a:cubicBezTo>
                      <a:pt x="142" y="544"/>
                      <a:pt x="142" y="544"/>
                      <a:pt x="142" y="544"/>
                    </a:cubicBezTo>
                    <a:cubicBezTo>
                      <a:pt x="135" y="558"/>
                      <a:pt x="128" y="565"/>
                      <a:pt x="113" y="565"/>
                    </a:cubicBezTo>
                    <a:cubicBezTo>
                      <a:pt x="99" y="565"/>
                      <a:pt x="92" y="558"/>
                      <a:pt x="85" y="544"/>
                    </a:cubicBezTo>
                    <a:cubicBezTo>
                      <a:pt x="57" y="544"/>
                      <a:pt x="57" y="544"/>
                      <a:pt x="57" y="544"/>
                    </a:cubicBezTo>
                    <a:cubicBezTo>
                      <a:pt x="50" y="558"/>
                      <a:pt x="43" y="565"/>
                      <a:pt x="29" y="565"/>
                    </a:cubicBezTo>
                    <a:cubicBezTo>
                      <a:pt x="15" y="565"/>
                      <a:pt x="0" y="551"/>
                      <a:pt x="0" y="537"/>
                    </a:cubicBezTo>
                    <a:cubicBezTo>
                      <a:pt x="0" y="523"/>
                      <a:pt x="7" y="509"/>
                      <a:pt x="22" y="509"/>
                    </a:cubicBezTo>
                    <a:cubicBezTo>
                      <a:pt x="22" y="473"/>
                      <a:pt x="22" y="473"/>
                      <a:pt x="22" y="473"/>
                    </a:cubicBezTo>
                    <a:cubicBezTo>
                      <a:pt x="7" y="473"/>
                      <a:pt x="0" y="459"/>
                      <a:pt x="0" y="452"/>
                    </a:cubicBezTo>
                    <a:cubicBezTo>
                      <a:pt x="0" y="438"/>
                      <a:pt x="7" y="424"/>
                      <a:pt x="22" y="424"/>
                    </a:cubicBezTo>
                    <a:cubicBezTo>
                      <a:pt x="22" y="388"/>
                      <a:pt x="22" y="388"/>
                      <a:pt x="22" y="388"/>
                    </a:cubicBezTo>
                    <a:cubicBezTo>
                      <a:pt x="7" y="388"/>
                      <a:pt x="0" y="374"/>
                      <a:pt x="0" y="367"/>
                    </a:cubicBezTo>
                    <a:cubicBezTo>
                      <a:pt x="0" y="353"/>
                      <a:pt x="7" y="339"/>
                      <a:pt x="22" y="339"/>
                    </a:cubicBezTo>
                    <a:cubicBezTo>
                      <a:pt x="22" y="304"/>
                      <a:pt x="22" y="304"/>
                      <a:pt x="22" y="304"/>
                    </a:cubicBezTo>
                    <a:cubicBezTo>
                      <a:pt x="7" y="304"/>
                      <a:pt x="0" y="289"/>
                      <a:pt x="0" y="282"/>
                    </a:cubicBezTo>
                    <a:cubicBezTo>
                      <a:pt x="0" y="268"/>
                      <a:pt x="7" y="254"/>
                      <a:pt x="22" y="254"/>
                    </a:cubicBezTo>
                    <a:cubicBezTo>
                      <a:pt x="22" y="219"/>
                      <a:pt x="22" y="219"/>
                      <a:pt x="22" y="219"/>
                    </a:cubicBezTo>
                    <a:cubicBezTo>
                      <a:pt x="7" y="219"/>
                      <a:pt x="0" y="205"/>
                      <a:pt x="0" y="198"/>
                    </a:cubicBezTo>
                    <a:cubicBezTo>
                      <a:pt x="0" y="183"/>
                      <a:pt x="7" y="169"/>
                      <a:pt x="22" y="169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7" y="134"/>
                      <a:pt x="0" y="120"/>
                      <a:pt x="0" y="113"/>
                    </a:cubicBezTo>
                    <a:cubicBezTo>
                      <a:pt x="0" y="98"/>
                      <a:pt x="7" y="84"/>
                      <a:pt x="22" y="8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7" y="49"/>
                      <a:pt x="0" y="35"/>
                      <a:pt x="0" y="28"/>
                    </a:cubicBezTo>
                    <a:cubicBezTo>
                      <a:pt x="0" y="7"/>
                      <a:pt x="15" y="0"/>
                      <a:pt x="29" y="0"/>
                    </a:cubicBezTo>
                    <a:cubicBezTo>
                      <a:pt x="43" y="0"/>
                      <a:pt x="50" y="7"/>
                      <a:pt x="57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92" y="7"/>
                      <a:pt x="99" y="0"/>
                      <a:pt x="113" y="0"/>
                    </a:cubicBezTo>
                    <a:cubicBezTo>
                      <a:pt x="128" y="0"/>
                      <a:pt x="135" y="7"/>
                      <a:pt x="142" y="14"/>
                    </a:cubicBezTo>
                    <a:cubicBezTo>
                      <a:pt x="170" y="14"/>
                      <a:pt x="170" y="14"/>
                      <a:pt x="170" y="14"/>
                    </a:cubicBezTo>
                    <a:cubicBezTo>
                      <a:pt x="177" y="7"/>
                      <a:pt x="184" y="0"/>
                      <a:pt x="198" y="0"/>
                    </a:cubicBezTo>
                    <a:cubicBezTo>
                      <a:pt x="212" y="0"/>
                      <a:pt x="219" y="7"/>
                      <a:pt x="226" y="14"/>
                    </a:cubicBezTo>
                    <a:cubicBezTo>
                      <a:pt x="255" y="14"/>
                      <a:pt x="255" y="14"/>
                      <a:pt x="255" y="14"/>
                    </a:cubicBezTo>
                    <a:cubicBezTo>
                      <a:pt x="262" y="7"/>
                      <a:pt x="269" y="0"/>
                      <a:pt x="283" y="0"/>
                    </a:cubicBezTo>
                    <a:cubicBezTo>
                      <a:pt x="297" y="0"/>
                      <a:pt x="304" y="7"/>
                      <a:pt x="311" y="14"/>
                    </a:cubicBezTo>
                    <a:cubicBezTo>
                      <a:pt x="340" y="14"/>
                      <a:pt x="340" y="14"/>
                      <a:pt x="340" y="14"/>
                    </a:cubicBezTo>
                    <a:cubicBezTo>
                      <a:pt x="347" y="7"/>
                      <a:pt x="354" y="0"/>
                      <a:pt x="368" y="0"/>
                    </a:cubicBezTo>
                    <a:cubicBezTo>
                      <a:pt x="382" y="0"/>
                      <a:pt x="389" y="7"/>
                      <a:pt x="396" y="14"/>
                    </a:cubicBezTo>
                    <a:cubicBezTo>
                      <a:pt x="424" y="14"/>
                      <a:pt x="424" y="14"/>
                      <a:pt x="424" y="14"/>
                    </a:cubicBezTo>
                    <a:cubicBezTo>
                      <a:pt x="431" y="7"/>
                      <a:pt x="438" y="0"/>
                      <a:pt x="453" y="0"/>
                    </a:cubicBezTo>
                    <a:cubicBezTo>
                      <a:pt x="467" y="0"/>
                      <a:pt x="474" y="7"/>
                      <a:pt x="481" y="14"/>
                    </a:cubicBezTo>
                    <a:cubicBezTo>
                      <a:pt x="509" y="14"/>
                      <a:pt x="509" y="14"/>
                      <a:pt x="509" y="14"/>
                    </a:cubicBezTo>
                    <a:cubicBezTo>
                      <a:pt x="516" y="7"/>
                      <a:pt x="523" y="0"/>
                      <a:pt x="537" y="0"/>
                    </a:cubicBezTo>
                    <a:cubicBezTo>
                      <a:pt x="552" y="0"/>
                      <a:pt x="566" y="7"/>
                      <a:pt x="566" y="28"/>
                    </a:cubicBezTo>
                    <a:cubicBezTo>
                      <a:pt x="566" y="35"/>
                      <a:pt x="559" y="49"/>
                      <a:pt x="544" y="49"/>
                    </a:cubicBezTo>
                    <a:cubicBezTo>
                      <a:pt x="544" y="84"/>
                      <a:pt x="544" y="84"/>
                      <a:pt x="544" y="84"/>
                    </a:cubicBezTo>
                    <a:cubicBezTo>
                      <a:pt x="559" y="84"/>
                      <a:pt x="566" y="98"/>
                      <a:pt x="566" y="113"/>
                    </a:cubicBezTo>
                    <a:cubicBezTo>
                      <a:pt x="566" y="120"/>
                      <a:pt x="559" y="134"/>
                      <a:pt x="544" y="134"/>
                    </a:cubicBezTo>
                    <a:cubicBezTo>
                      <a:pt x="544" y="169"/>
                      <a:pt x="544" y="169"/>
                      <a:pt x="544" y="169"/>
                    </a:cubicBezTo>
                    <a:cubicBezTo>
                      <a:pt x="559" y="169"/>
                      <a:pt x="566" y="183"/>
                      <a:pt x="566" y="198"/>
                    </a:cubicBezTo>
                    <a:cubicBezTo>
                      <a:pt x="566" y="205"/>
                      <a:pt x="559" y="219"/>
                      <a:pt x="544" y="219"/>
                    </a:cubicBezTo>
                    <a:cubicBezTo>
                      <a:pt x="544" y="254"/>
                      <a:pt x="544" y="254"/>
                      <a:pt x="544" y="254"/>
                    </a:cubicBezTo>
                    <a:cubicBezTo>
                      <a:pt x="559" y="254"/>
                      <a:pt x="566" y="268"/>
                      <a:pt x="566" y="282"/>
                    </a:cubicBezTo>
                    <a:cubicBezTo>
                      <a:pt x="566" y="289"/>
                      <a:pt x="559" y="304"/>
                      <a:pt x="544" y="304"/>
                    </a:cubicBezTo>
                    <a:cubicBezTo>
                      <a:pt x="544" y="339"/>
                      <a:pt x="544" y="339"/>
                      <a:pt x="544" y="339"/>
                    </a:cubicBezTo>
                    <a:cubicBezTo>
                      <a:pt x="559" y="339"/>
                      <a:pt x="566" y="353"/>
                      <a:pt x="566" y="367"/>
                    </a:cubicBezTo>
                    <a:cubicBezTo>
                      <a:pt x="566" y="374"/>
                      <a:pt x="559" y="388"/>
                      <a:pt x="544" y="388"/>
                    </a:cubicBezTo>
                    <a:cubicBezTo>
                      <a:pt x="544" y="424"/>
                      <a:pt x="544" y="424"/>
                      <a:pt x="544" y="424"/>
                    </a:cubicBezTo>
                    <a:cubicBezTo>
                      <a:pt x="559" y="424"/>
                      <a:pt x="566" y="438"/>
                      <a:pt x="566" y="452"/>
                    </a:cubicBezTo>
                    <a:close/>
                    <a:moveTo>
                      <a:pt x="488" y="70"/>
                    </a:moveTo>
                    <a:lnTo>
                      <a:pt x="488" y="70"/>
                    </a:ln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487"/>
                      <a:pt x="78" y="487"/>
                      <a:pt x="78" y="487"/>
                    </a:cubicBezTo>
                    <a:cubicBezTo>
                      <a:pt x="488" y="487"/>
                      <a:pt x="488" y="487"/>
                      <a:pt x="488" y="487"/>
                    </a:cubicBezTo>
                    <a:lnTo>
                      <a:pt x="488" y="70"/>
                    </a:lnTo>
                    <a:close/>
                    <a:moveTo>
                      <a:pt x="248" y="374"/>
                    </a:moveTo>
                    <a:lnTo>
                      <a:pt x="248" y="374"/>
                    </a:lnTo>
                    <a:cubicBezTo>
                      <a:pt x="375" y="212"/>
                      <a:pt x="375" y="212"/>
                      <a:pt x="375" y="212"/>
                    </a:cubicBezTo>
                    <a:cubicBezTo>
                      <a:pt x="460" y="346"/>
                      <a:pt x="460" y="346"/>
                      <a:pt x="460" y="346"/>
                    </a:cubicBezTo>
                    <a:cubicBezTo>
                      <a:pt x="460" y="459"/>
                      <a:pt x="460" y="459"/>
                      <a:pt x="460" y="459"/>
                    </a:cubicBezTo>
                    <a:cubicBezTo>
                      <a:pt x="106" y="459"/>
                      <a:pt x="106" y="459"/>
                      <a:pt x="106" y="459"/>
                    </a:cubicBezTo>
                    <a:cubicBezTo>
                      <a:pt x="219" y="346"/>
                      <a:pt x="219" y="346"/>
                      <a:pt x="219" y="346"/>
                    </a:cubicBezTo>
                    <a:lnTo>
                      <a:pt x="248" y="374"/>
                    </a:lnTo>
                    <a:close/>
                    <a:moveTo>
                      <a:pt x="191" y="240"/>
                    </a:moveTo>
                    <a:lnTo>
                      <a:pt x="191" y="240"/>
                    </a:lnTo>
                    <a:cubicBezTo>
                      <a:pt x="156" y="240"/>
                      <a:pt x="135" y="219"/>
                      <a:pt x="135" y="183"/>
                    </a:cubicBezTo>
                    <a:cubicBezTo>
                      <a:pt x="135" y="155"/>
                      <a:pt x="156" y="127"/>
                      <a:pt x="191" y="127"/>
                    </a:cubicBezTo>
                    <a:cubicBezTo>
                      <a:pt x="219" y="127"/>
                      <a:pt x="248" y="155"/>
                      <a:pt x="248" y="183"/>
                    </a:cubicBezTo>
                    <a:cubicBezTo>
                      <a:pt x="248" y="219"/>
                      <a:pt x="219" y="240"/>
                      <a:pt x="191" y="2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none" anchor="ctr"/>
              <a:lstStyle/>
              <a:p>
                <a:pPr defTabSz="6096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15899" y="3891973"/>
                <a:ext cx="341962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zh-CN" altLang="en-US" sz="1600" dirty="0" smtClean="0">
                    <a:latin typeface="微软雅黑 Light" panose="020B0502040204020203" charset="-122"/>
                  </a:rPr>
                  <a:t>在现有两方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ECDSA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、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SM2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方案的基础上，基于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MPC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技术探索更加通用的门限化扩展</a:t>
                </a:r>
                <a:endParaRPr lang="en-US" altLang="zh-CN" sz="1600" dirty="0">
                  <a:latin typeface="微软雅黑 Light" panose="020B0502040204020203" charset="-122"/>
                </a:endParaRPr>
              </a:p>
              <a:p>
                <a:pPr marL="342900" indent="-342900">
                  <a:buAutoNum type="arabicParenR"/>
                </a:pPr>
                <a:endParaRPr lang="en-US" altLang="zh-CN" sz="1600" dirty="0">
                  <a:latin typeface="微软雅黑 Light" panose="020B0502040204020203" charset="-122"/>
                </a:endParaRPr>
              </a:p>
              <a:p>
                <a:pPr marL="342900" indent="-342900">
                  <a:buAutoNum type="arabicParenR"/>
                </a:pPr>
                <a:r>
                  <a:rPr lang="zh-CN" altLang="en-US" sz="1600" dirty="0" smtClean="0">
                    <a:latin typeface="微软雅黑 Light" panose="020B0502040204020203" charset="-122"/>
                  </a:rPr>
                  <a:t>跟进当前分布式应用需求，探索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MPC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技术在门限密码的应用</a:t>
                </a:r>
                <a:endParaRPr lang="en-US" altLang="zh-CN" sz="1600" dirty="0" smtClean="0">
                  <a:latin typeface="微软雅黑 Light" panose="020B0502040204020203" charset="-122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317502" y="3795800"/>
                <a:ext cx="151129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94759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论文预期创新点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50330" y="1981300"/>
            <a:ext cx="3553383" cy="4149133"/>
            <a:chOff x="3143150" y="1589878"/>
            <a:chExt cx="2665860" cy="3112810"/>
          </a:xfrm>
          <a:solidFill>
            <a:schemeClr val="accent1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3143150" y="1589878"/>
              <a:ext cx="2665860" cy="3112810"/>
              <a:chOff x="3250939" y="1851011"/>
              <a:chExt cx="2448000" cy="2858424"/>
            </a:xfrm>
            <a:grpFill/>
          </p:grpSpPr>
          <p:sp>
            <p:nvSpPr>
              <p:cNvPr id="11" name="等腰三角形 10"/>
              <p:cNvSpPr/>
              <p:nvPr/>
            </p:nvSpPr>
            <p:spPr>
              <a:xfrm flipV="1">
                <a:off x="3250939" y="2567435"/>
                <a:ext cx="2448000" cy="2142000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2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>
                <a:off x="3250939" y="1851011"/>
                <a:ext cx="2448000" cy="2142000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2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" name="TextBox 189"/>
            <p:cNvSpPr txBox="1"/>
            <p:nvPr/>
          </p:nvSpPr>
          <p:spPr>
            <a:xfrm>
              <a:off x="4308447" y="1911755"/>
              <a:ext cx="335266" cy="27708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1218565"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cs typeface="+mn-ea"/>
                  <a:sym typeface="+mn-lt"/>
                </a:rPr>
                <a:t>1</a:t>
              </a:r>
              <a:endParaRPr lang="zh-CN" altLang="en-US" sz="24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TextBox 190"/>
            <p:cNvSpPr txBox="1"/>
            <p:nvPr/>
          </p:nvSpPr>
          <p:spPr>
            <a:xfrm>
              <a:off x="5231308" y="2412532"/>
              <a:ext cx="335266" cy="27708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1218565"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cs typeface="+mn-ea"/>
                  <a:sym typeface="+mn-lt"/>
                </a:rPr>
                <a:t>6</a:t>
              </a:r>
              <a:endParaRPr lang="zh-CN" altLang="en-US" sz="24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191"/>
            <p:cNvSpPr txBox="1"/>
            <p:nvPr/>
          </p:nvSpPr>
          <p:spPr>
            <a:xfrm>
              <a:off x="5231308" y="3526948"/>
              <a:ext cx="335266" cy="27708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1218565"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cs typeface="+mn-ea"/>
                  <a:sym typeface="+mn-lt"/>
                </a:rPr>
                <a:t>5</a:t>
              </a:r>
              <a:endParaRPr lang="zh-CN" altLang="en-US" sz="24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TextBox 192"/>
            <p:cNvSpPr txBox="1"/>
            <p:nvPr/>
          </p:nvSpPr>
          <p:spPr>
            <a:xfrm>
              <a:off x="4308447" y="4088289"/>
              <a:ext cx="335266" cy="27708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1218565"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cs typeface="+mn-ea"/>
                  <a:sym typeface="+mn-lt"/>
                </a:rPr>
                <a:t>4</a:t>
              </a:r>
              <a:endParaRPr lang="zh-CN" altLang="en-US" sz="24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TextBox 193"/>
            <p:cNvSpPr txBox="1"/>
            <p:nvPr/>
          </p:nvSpPr>
          <p:spPr>
            <a:xfrm>
              <a:off x="3383720" y="3565383"/>
              <a:ext cx="335266" cy="27708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1218565"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cs typeface="+mn-ea"/>
                  <a:sym typeface="+mn-lt"/>
                </a:rPr>
                <a:t>3</a:t>
              </a:r>
              <a:endParaRPr lang="zh-CN" altLang="en-US" sz="24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194"/>
            <p:cNvSpPr txBox="1"/>
            <p:nvPr/>
          </p:nvSpPr>
          <p:spPr>
            <a:xfrm>
              <a:off x="3383720" y="2458260"/>
              <a:ext cx="335266" cy="27708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1218565"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cs typeface="+mn-ea"/>
                  <a:sym typeface="+mn-lt"/>
                </a:rPr>
                <a:t>2</a:t>
              </a:r>
              <a:endParaRPr lang="zh-CN" altLang="en-US" sz="24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Freeform 5"/>
          <p:cNvSpPr/>
          <p:nvPr/>
        </p:nvSpPr>
        <p:spPr bwMode="auto">
          <a:xfrm>
            <a:off x="4842227" y="3033923"/>
            <a:ext cx="2369589" cy="2069287"/>
          </a:xfrm>
          <a:custGeom>
            <a:avLst/>
            <a:gdLst>
              <a:gd name="T0" fmla="*/ 2394 w 3192"/>
              <a:gd name="T1" fmla="*/ 0 h 2765"/>
              <a:gd name="T2" fmla="*/ 3192 w 3192"/>
              <a:gd name="T3" fmla="*/ 1382 h 2765"/>
              <a:gd name="T4" fmla="*/ 2394 w 3192"/>
              <a:gd name="T5" fmla="*/ 2765 h 2765"/>
              <a:gd name="T6" fmla="*/ 798 w 3192"/>
              <a:gd name="T7" fmla="*/ 2765 h 2765"/>
              <a:gd name="T8" fmla="*/ 0 w 3192"/>
              <a:gd name="T9" fmla="*/ 1382 h 2765"/>
              <a:gd name="T10" fmla="*/ 798 w 3192"/>
              <a:gd name="T11" fmla="*/ 0 h 2765"/>
              <a:gd name="T12" fmla="*/ 2394 w 3192"/>
              <a:gd name="T13" fmla="*/ 0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2" h="2765">
                <a:moveTo>
                  <a:pt x="2394" y="0"/>
                </a:moveTo>
                <a:lnTo>
                  <a:pt x="3192" y="1382"/>
                </a:lnTo>
                <a:lnTo>
                  <a:pt x="2394" y="2765"/>
                </a:lnTo>
                <a:lnTo>
                  <a:pt x="798" y="2765"/>
                </a:lnTo>
                <a:lnTo>
                  <a:pt x="0" y="1382"/>
                </a:lnTo>
                <a:lnTo>
                  <a:pt x="798" y="0"/>
                </a:lnTo>
                <a:lnTo>
                  <a:pt x="239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" cap="flat">
            <a:noFill/>
            <a:prstDash val="solid"/>
            <a:miter lim="800000"/>
          </a:ln>
        </p:spPr>
        <p:txBody>
          <a:bodyPr vert="horz" wrap="square" lIns="121882" tIns="60941" rIns="121882" bIns="60941" numCol="1" anchor="t" anchorCtr="0" compatLnSpc="1"/>
          <a:lstStyle/>
          <a:p>
            <a:pPr algn="ctr" defTabSz="1218565">
              <a:defRPr/>
            </a:pPr>
            <a:endParaRPr lang="zh-CN" altLang="en-US" sz="24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TextBox 198"/>
          <p:cNvSpPr txBox="1"/>
          <p:nvPr/>
        </p:nvSpPr>
        <p:spPr>
          <a:xfrm>
            <a:off x="5323123" y="3679431"/>
            <a:ext cx="157374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1218565">
              <a:defRPr/>
            </a:pPr>
            <a:r>
              <a:rPr lang="zh-CN" altLang="en-US" sz="2400" kern="0" dirty="0" smtClean="0">
                <a:solidFill>
                  <a:prstClr val="white"/>
                </a:solidFill>
                <a:latin typeface="微软雅黑 Light" panose="020B0502040204020203" charset="-122"/>
                <a:ea typeface="方正兰亭细黑_GBK"/>
                <a:cs typeface="+mn-ea"/>
                <a:sym typeface="+mn-lt"/>
              </a:rPr>
              <a:t>论文预期创新点</a:t>
            </a:r>
            <a:endParaRPr lang="zh-CN" altLang="en-US" sz="2400" kern="0" dirty="0">
              <a:solidFill>
                <a:prstClr val="white"/>
              </a:solidFill>
              <a:latin typeface="微软雅黑 Light" panose="020B0502040204020203" charset="-122"/>
              <a:ea typeface="方正兰亭细黑_GBK"/>
              <a:cs typeface="+mn-ea"/>
              <a:sym typeface="+mn-lt"/>
            </a:endParaRPr>
          </a:p>
        </p:txBody>
      </p:sp>
      <p:sp>
        <p:nvSpPr>
          <p:cNvPr id="15" name="TextBox 199"/>
          <p:cNvSpPr txBox="1"/>
          <p:nvPr/>
        </p:nvSpPr>
        <p:spPr>
          <a:xfrm>
            <a:off x="8458419" y="1806674"/>
            <a:ext cx="2833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2000" kern="0" dirty="0" smtClean="0">
                <a:cs typeface="+mn-ea"/>
                <a:sym typeface="+mn-lt"/>
              </a:rPr>
              <a:t>门限</a:t>
            </a:r>
            <a:r>
              <a:rPr lang="en-US" altLang="zh-CN" sz="2000" kern="0" dirty="0" smtClean="0">
                <a:cs typeface="+mn-ea"/>
                <a:sym typeface="+mn-lt"/>
              </a:rPr>
              <a:t>ECDSA</a:t>
            </a:r>
            <a:r>
              <a:rPr lang="zh-CN" altLang="en-US" sz="2000" kern="0" dirty="0" smtClean="0">
                <a:cs typeface="+mn-ea"/>
                <a:sym typeface="+mn-lt"/>
              </a:rPr>
              <a:t>适配器签名</a:t>
            </a:r>
            <a:endParaRPr lang="zh-CN" altLang="en-US" sz="2000" kern="0" dirty="0">
              <a:cs typeface="+mn-ea"/>
              <a:sym typeface="+mn-lt"/>
            </a:endParaRPr>
          </a:p>
        </p:txBody>
      </p:sp>
      <p:sp>
        <p:nvSpPr>
          <p:cNvPr id="16" name="TextBox 200"/>
          <p:cNvSpPr txBox="1"/>
          <p:nvPr/>
        </p:nvSpPr>
        <p:spPr>
          <a:xfrm>
            <a:off x="8458421" y="2261711"/>
            <a:ext cx="278344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高效</a:t>
            </a:r>
            <a:r>
              <a:rPr lang="en-US" altLang="zh-CN" sz="1400" kern="0" dirty="0" smtClean="0">
                <a:cs typeface="+mn-ea"/>
                <a:sym typeface="+mn-lt"/>
              </a:rPr>
              <a:t>ECDSA</a:t>
            </a:r>
            <a:r>
              <a:rPr lang="zh-CN" altLang="en-US" sz="1400" kern="0" dirty="0" smtClean="0">
                <a:cs typeface="+mn-ea"/>
                <a:sym typeface="+mn-lt"/>
              </a:rPr>
              <a:t>适配器签名</a:t>
            </a:r>
            <a:endParaRPr lang="en-US" altLang="zh-CN" sz="1400" kern="0" dirty="0" smtClean="0"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1400" kern="0" dirty="0">
                <a:cs typeface="+mn-ea"/>
                <a:sym typeface="+mn-lt"/>
              </a:rPr>
              <a:t>两</a:t>
            </a:r>
            <a:r>
              <a:rPr lang="zh-CN" altLang="en-US" sz="1400" kern="0" dirty="0" smtClean="0">
                <a:cs typeface="+mn-ea"/>
                <a:sym typeface="+mn-lt"/>
              </a:rPr>
              <a:t>方适配器签名形式化定义</a:t>
            </a:r>
            <a:endParaRPr lang="en-US" altLang="zh-CN" sz="1400" kern="0" dirty="0" smtClean="0"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1400" kern="0" dirty="0">
                <a:cs typeface="+mn-ea"/>
                <a:sym typeface="+mn-lt"/>
              </a:rPr>
              <a:t>两</a:t>
            </a:r>
            <a:r>
              <a:rPr lang="zh-CN" altLang="en-US" sz="1400" kern="0" dirty="0" smtClean="0">
                <a:cs typeface="+mn-ea"/>
                <a:sym typeface="+mn-lt"/>
              </a:rPr>
              <a:t>方</a:t>
            </a:r>
            <a:r>
              <a:rPr lang="en-US" altLang="zh-CN" sz="1400" kern="0" dirty="0" smtClean="0">
                <a:cs typeface="+mn-ea"/>
                <a:sym typeface="+mn-lt"/>
              </a:rPr>
              <a:t>ECDSA</a:t>
            </a:r>
            <a:r>
              <a:rPr lang="zh-CN" altLang="en-US" sz="1400" kern="0" dirty="0" smtClean="0">
                <a:cs typeface="+mn-ea"/>
                <a:sym typeface="+mn-lt"/>
              </a:rPr>
              <a:t>适配器签名构造</a:t>
            </a:r>
            <a:endParaRPr lang="en-US" altLang="zh-CN" sz="1400" kern="0" dirty="0" smtClean="0"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门限</a:t>
            </a:r>
            <a:r>
              <a:rPr lang="en-US" altLang="zh-CN" sz="1400" kern="0" dirty="0" smtClean="0">
                <a:cs typeface="+mn-ea"/>
                <a:sym typeface="+mn-lt"/>
              </a:rPr>
              <a:t>ECDSA</a:t>
            </a:r>
            <a:r>
              <a:rPr lang="zh-CN" altLang="en-US" sz="1400" kern="0" dirty="0" smtClean="0">
                <a:cs typeface="+mn-ea"/>
                <a:sym typeface="+mn-lt"/>
              </a:rPr>
              <a:t>适配器签名</a:t>
            </a:r>
            <a:endParaRPr lang="en-US" altLang="zh-CN" sz="1400" kern="0" dirty="0">
              <a:cs typeface="+mn-ea"/>
              <a:sym typeface="+mn-lt"/>
            </a:endParaRPr>
          </a:p>
        </p:txBody>
      </p:sp>
      <p:sp>
        <p:nvSpPr>
          <p:cNvPr id="17" name="TextBox 201"/>
          <p:cNvSpPr txBox="1"/>
          <p:nvPr/>
        </p:nvSpPr>
        <p:spPr>
          <a:xfrm>
            <a:off x="8458419" y="3380863"/>
            <a:ext cx="2833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2000" kern="0" dirty="0" smtClean="0">
                <a:cs typeface="+mn-ea"/>
                <a:sym typeface="+mn-lt"/>
              </a:rPr>
              <a:t>门限</a:t>
            </a:r>
            <a:r>
              <a:rPr lang="en-US" altLang="zh-CN" sz="2000" kern="0" dirty="0" smtClean="0">
                <a:cs typeface="+mn-ea"/>
                <a:sym typeface="+mn-lt"/>
              </a:rPr>
              <a:t>SM2</a:t>
            </a:r>
            <a:r>
              <a:rPr lang="zh-CN" altLang="en-US" sz="2000" kern="0" dirty="0" smtClean="0">
                <a:cs typeface="+mn-ea"/>
                <a:sym typeface="+mn-lt"/>
              </a:rPr>
              <a:t>及其扩展</a:t>
            </a:r>
            <a:endParaRPr lang="zh-CN" altLang="en-US" sz="2000" kern="0" dirty="0">
              <a:cs typeface="+mn-ea"/>
              <a:sym typeface="+mn-lt"/>
            </a:endParaRPr>
          </a:p>
        </p:txBody>
      </p:sp>
      <p:sp>
        <p:nvSpPr>
          <p:cNvPr id="18" name="TextBox 202"/>
          <p:cNvSpPr txBox="1"/>
          <p:nvPr/>
        </p:nvSpPr>
        <p:spPr>
          <a:xfrm>
            <a:off x="8458421" y="3835900"/>
            <a:ext cx="278344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en-US" altLang="zh-CN" sz="1400" kern="0" dirty="0" smtClean="0">
                <a:cs typeface="+mn-ea"/>
                <a:sym typeface="+mn-lt"/>
              </a:rPr>
              <a:t>SM2</a:t>
            </a:r>
            <a:r>
              <a:rPr lang="zh-CN" altLang="en-US" sz="1400" kern="0" dirty="0" smtClean="0">
                <a:cs typeface="+mn-ea"/>
                <a:sym typeface="+mn-lt"/>
              </a:rPr>
              <a:t>适配器签名</a:t>
            </a:r>
            <a:endParaRPr lang="en-US" altLang="zh-CN" sz="1400" kern="0" dirty="0" smtClean="0">
              <a:cs typeface="+mn-ea"/>
              <a:sym typeface="+mn-lt"/>
            </a:endParaRPr>
          </a:p>
          <a:p>
            <a:pPr defTabSz="1218565">
              <a:defRPr/>
            </a:pPr>
            <a:r>
              <a:rPr lang="en-US" altLang="zh-CN" sz="1400" kern="0" dirty="0" smtClean="0">
                <a:cs typeface="+mn-ea"/>
                <a:sym typeface="+mn-lt"/>
              </a:rPr>
              <a:t>SM2</a:t>
            </a:r>
            <a:r>
              <a:rPr lang="zh-CN" altLang="en-US" sz="1400" kern="0" dirty="0" smtClean="0">
                <a:cs typeface="+mn-ea"/>
                <a:sym typeface="+mn-lt"/>
              </a:rPr>
              <a:t>签密 </a:t>
            </a:r>
            <a:r>
              <a:rPr lang="en-US" altLang="zh-CN" sz="1400" kern="0" dirty="0" smtClean="0">
                <a:cs typeface="+mn-ea"/>
                <a:sym typeface="+mn-lt"/>
              </a:rPr>
              <a:t>(</a:t>
            </a:r>
            <a:r>
              <a:rPr lang="zh-CN" altLang="en-US" sz="1400" kern="0" dirty="0" smtClean="0">
                <a:cs typeface="+mn-ea"/>
                <a:sym typeface="+mn-lt"/>
              </a:rPr>
              <a:t>支持两方签名</a:t>
            </a:r>
            <a:r>
              <a:rPr lang="en-US" altLang="zh-CN" sz="1400" kern="0" dirty="0" smtClean="0">
                <a:cs typeface="+mn-ea"/>
                <a:sym typeface="+mn-lt"/>
              </a:rPr>
              <a:t>)</a:t>
            </a:r>
          </a:p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门限</a:t>
            </a:r>
            <a:r>
              <a:rPr lang="en-US" altLang="zh-CN" sz="1400" kern="0" dirty="0" smtClean="0">
                <a:cs typeface="+mn-ea"/>
                <a:sym typeface="+mn-lt"/>
              </a:rPr>
              <a:t>SM2</a:t>
            </a:r>
            <a:r>
              <a:rPr lang="zh-CN" altLang="en-US" sz="1400" kern="0" dirty="0" smtClean="0">
                <a:cs typeface="+mn-ea"/>
                <a:sym typeface="+mn-lt"/>
              </a:rPr>
              <a:t>适配器签名</a:t>
            </a:r>
            <a:endParaRPr lang="en-US" altLang="zh-CN" sz="1400" kern="0" dirty="0" smtClean="0"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门限</a:t>
            </a:r>
            <a:r>
              <a:rPr lang="en-US" altLang="zh-CN" sz="1400" kern="0" dirty="0" smtClean="0">
                <a:cs typeface="+mn-ea"/>
                <a:sym typeface="+mn-lt"/>
              </a:rPr>
              <a:t>SM2</a:t>
            </a:r>
            <a:r>
              <a:rPr lang="zh-CN" altLang="en-US" sz="1400" kern="0" dirty="0" smtClean="0">
                <a:cs typeface="+mn-ea"/>
                <a:sym typeface="+mn-lt"/>
              </a:rPr>
              <a:t>签密</a:t>
            </a:r>
            <a:endParaRPr lang="en-US" altLang="zh-CN" sz="1400" kern="0" dirty="0">
              <a:cs typeface="+mn-ea"/>
              <a:sym typeface="+mn-lt"/>
            </a:endParaRPr>
          </a:p>
        </p:txBody>
      </p:sp>
      <p:sp>
        <p:nvSpPr>
          <p:cNvPr id="19" name="TextBox 203"/>
          <p:cNvSpPr txBox="1"/>
          <p:nvPr/>
        </p:nvSpPr>
        <p:spPr>
          <a:xfrm>
            <a:off x="8458419" y="5022864"/>
            <a:ext cx="2833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en-US" altLang="zh-CN" sz="2000" kern="0" dirty="0" smtClean="0">
                <a:cs typeface="+mn-ea"/>
                <a:sym typeface="+mn-lt"/>
              </a:rPr>
              <a:t>MPC</a:t>
            </a:r>
            <a:r>
              <a:rPr lang="zh-CN" altLang="en-US" sz="2000" kern="0" dirty="0" smtClean="0">
                <a:cs typeface="+mn-ea"/>
                <a:sym typeface="+mn-lt"/>
              </a:rPr>
              <a:t>在其他门限密码应用</a:t>
            </a:r>
            <a:endParaRPr lang="zh-CN" altLang="en-US" sz="2000" kern="0" dirty="0">
              <a:cs typeface="+mn-ea"/>
              <a:sym typeface="+mn-lt"/>
            </a:endParaRPr>
          </a:p>
        </p:txBody>
      </p:sp>
      <p:sp>
        <p:nvSpPr>
          <p:cNvPr id="20" name="TextBox 204"/>
          <p:cNvSpPr txBox="1"/>
          <p:nvPr/>
        </p:nvSpPr>
        <p:spPr>
          <a:xfrm>
            <a:off x="8458421" y="5477901"/>
            <a:ext cx="278344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门限</a:t>
            </a:r>
            <a:r>
              <a:rPr lang="en-US" altLang="zh-CN" sz="1400" kern="0" dirty="0" smtClean="0">
                <a:cs typeface="+mn-ea"/>
                <a:sym typeface="+mn-lt"/>
              </a:rPr>
              <a:t>/</a:t>
            </a:r>
            <a:r>
              <a:rPr lang="zh-CN" altLang="en-US" sz="1400" kern="0" dirty="0" smtClean="0">
                <a:cs typeface="+mn-ea"/>
                <a:sym typeface="+mn-lt"/>
              </a:rPr>
              <a:t>两方</a:t>
            </a:r>
            <a:r>
              <a:rPr lang="en-US" altLang="zh-CN" sz="1400" kern="0" dirty="0" smtClean="0">
                <a:cs typeface="+mn-ea"/>
                <a:sym typeface="+mn-lt"/>
              </a:rPr>
              <a:t>SM9</a:t>
            </a:r>
            <a:r>
              <a:rPr lang="zh-CN" altLang="en-US" sz="1400" kern="0" dirty="0" smtClean="0">
                <a:cs typeface="+mn-ea"/>
                <a:sym typeface="+mn-lt"/>
              </a:rPr>
              <a:t>签名</a:t>
            </a:r>
            <a:endParaRPr lang="en-US" altLang="zh-CN" sz="1400" kern="0" dirty="0" smtClean="0">
              <a:cs typeface="+mn-ea"/>
              <a:sym typeface="+mn-lt"/>
            </a:endParaRPr>
          </a:p>
          <a:p>
            <a:pPr defTabSz="1218565">
              <a:defRPr/>
            </a:pPr>
            <a:r>
              <a:rPr lang="en-US" altLang="zh-CN" sz="1400" kern="0" dirty="0" smtClean="0">
                <a:cs typeface="+mn-ea"/>
                <a:sym typeface="+mn-lt"/>
              </a:rPr>
              <a:t>SM9</a:t>
            </a:r>
            <a:r>
              <a:rPr lang="zh-CN" altLang="en-US" sz="1400" kern="0" dirty="0" smtClean="0">
                <a:cs typeface="+mn-ea"/>
                <a:sym typeface="+mn-lt"/>
              </a:rPr>
              <a:t>多方密钥生成</a:t>
            </a:r>
            <a:endParaRPr lang="en-US" altLang="zh-CN" sz="1400" kern="0" dirty="0" smtClean="0">
              <a:cs typeface="+mn-ea"/>
              <a:sym typeface="+mn-lt"/>
            </a:endParaRPr>
          </a:p>
          <a:p>
            <a:pPr defTabSz="1218565">
              <a:defRPr/>
            </a:pPr>
            <a:r>
              <a:rPr lang="en-US" altLang="zh-CN" sz="1400" kern="0" dirty="0" smtClean="0">
                <a:cs typeface="+mn-ea"/>
                <a:sym typeface="+mn-lt"/>
              </a:rPr>
              <a:t>……</a:t>
            </a:r>
            <a:endParaRPr lang="en-US" altLang="zh-CN" sz="1400" kern="0" dirty="0">
              <a:cs typeface="+mn-ea"/>
              <a:sym typeface="+mn-lt"/>
            </a:endParaRPr>
          </a:p>
        </p:txBody>
      </p:sp>
      <p:sp>
        <p:nvSpPr>
          <p:cNvPr id="21" name="TextBox 205"/>
          <p:cNvSpPr txBox="1"/>
          <p:nvPr/>
        </p:nvSpPr>
        <p:spPr>
          <a:xfrm>
            <a:off x="1017567" y="1806674"/>
            <a:ext cx="2833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2000" kern="0" dirty="0" smtClean="0">
                <a:cs typeface="+mn-ea"/>
                <a:sym typeface="+mn-lt"/>
              </a:rPr>
              <a:t>高效</a:t>
            </a:r>
            <a:r>
              <a:rPr lang="en-US" altLang="zh-CN" sz="2000" kern="0" dirty="0" smtClean="0">
                <a:cs typeface="+mn-ea"/>
                <a:sym typeface="+mn-lt"/>
              </a:rPr>
              <a:t>Yao-</a:t>
            </a:r>
            <a:r>
              <a:rPr lang="zh-CN" altLang="en-US" sz="2000" kern="0" dirty="0" smtClean="0">
                <a:cs typeface="+mn-ea"/>
                <a:sym typeface="+mn-lt"/>
              </a:rPr>
              <a:t>协议实现</a:t>
            </a:r>
            <a:endParaRPr lang="zh-CN" altLang="en-US" sz="2000" kern="0" dirty="0">
              <a:cs typeface="+mn-ea"/>
              <a:sym typeface="+mn-lt"/>
            </a:endParaRPr>
          </a:p>
        </p:txBody>
      </p:sp>
      <p:sp>
        <p:nvSpPr>
          <p:cNvPr id="22" name="TextBox 206"/>
          <p:cNvSpPr txBox="1"/>
          <p:nvPr/>
        </p:nvSpPr>
        <p:spPr>
          <a:xfrm>
            <a:off x="1017569" y="2261711"/>
            <a:ext cx="27834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优化现有</a:t>
            </a:r>
            <a:r>
              <a:rPr lang="en-US" altLang="zh-CN" sz="1400" kern="0" dirty="0" smtClean="0">
                <a:cs typeface="+mn-ea"/>
                <a:sym typeface="+mn-lt"/>
              </a:rPr>
              <a:t>GRR2</a:t>
            </a:r>
            <a:r>
              <a:rPr lang="zh-CN" altLang="en-US" sz="1400" kern="0" dirty="0" smtClean="0">
                <a:cs typeface="+mn-ea"/>
                <a:sym typeface="+mn-lt"/>
              </a:rPr>
              <a:t>技术，兼容</a:t>
            </a:r>
            <a:r>
              <a:rPr lang="en-US" altLang="zh-CN" sz="1400" kern="0" dirty="0" smtClean="0">
                <a:cs typeface="+mn-ea"/>
                <a:sym typeface="+mn-lt"/>
              </a:rPr>
              <a:t>free XOR</a:t>
            </a:r>
            <a:endParaRPr lang="en-US" altLang="zh-CN" sz="1400" kern="0" dirty="0">
              <a:cs typeface="+mn-ea"/>
              <a:sym typeface="+mn-lt"/>
            </a:endParaRPr>
          </a:p>
        </p:txBody>
      </p:sp>
      <p:sp>
        <p:nvSpPr>
          <p:cNvPr id="23" name="TextBox 207"/>
          <p:cNvSpPr txBox="1"/>
          <p:nvPr/>
        </p:nvSpPr>
        <p:spPr>
          <a:xfrm>
            <a:off x="1017567" y="3380863"/>
            <a:ext cx="2833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2000" kern="0" dirty="0" smtClean="0">
                <a:cs typeface="+mn-ea"/>
                <a:sym typeface="+mn-lt"/>
              </a:rPr>
              <a:t>高效</a:t>
            </a:r>
            <a:r>
              <a:rPr lang="en-US" altLang="zh-CN" sz="2000" kern="0" dirty="0" smtClean="0">
                <a:cs typeface="+mn-ea"/>
                <a:sym typeface="+mn-lt"/>
              </a:rPr>
              <a:t>BGW-</a:t>
            </a:r>
            <a:r>
              <a:rPr lang="zh-CN" altLang="en-US" sz="2000" kern="0" dirty="0" smtClean="0">
                <a:cs typeface="+mn-ea"/>
                <a:sym typeface="+mn-lt"/>
              </a:rPr>
              <a:t>协议实现</a:t>
            </a:r>
            <a:endParaRPr lang="zh-CN" altLang="en-US" sz="2000" kern="0" dirty="0">
              <a:cs typeface="+mn-ea"/>
              <a:sym typeface="+mn-lt"/>
            </a:endParaRPr>
          </a:p>
        </p:txBody>
      </p:sp>
      <p:sp>
        <p:nvSpPr>
          <p:cNvPr id="24" name="TextBox 208"/>
          <p:cNvSpPr txBox="1"/>
          <p:nvPr/>
        </p:nvSpPr>
        <p:spPr>
          <a:xfrm>
            <a:off x="1017569" y="3835900"/>
            <a:ext cx="27834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高效</a:t>
            </a:r>
            <a:r>
              <a:rPr lang="en-US" altLang="zh-CN" sz="1400" kern="0" dirty="0" smtClean="0">
                <a:cs typeface="+mn-ea"/>
                <a:sym typeface="+mn-lt"/>
              </a:rPr>
              <a:t>Beaver</a:t>
            </a:r>
            <a:r>
              <a:rPr lang="zh-CN" altLang="en-US" sz="1400" kern="0" dirty="0" smtClean="0">
                <a:cs typeface="+mn-ea"/>
                <a:sym typeface="+mn-lt"/>
              </a:rPr>
              <a:t>乘法三元组生成方法</a:t>
            </a:r>
            <a:endParaRPr lang="en-US" altLang="zh-CN" sz="1400" kern="0" dirty="0">
              <a:cs typeface="+mn-ea"/>
              <a:sym typeface="+mn-lt"/>
            </a:endParaRPr>
          </a:p>
        </p:txBody>
      </p:sp>
      <p:sp>
        <p:nvSpPr>
          <p:cNvPr id="25" name="TextBox 209"/>
          <p:cNvSpPr txBox="1"/>
          <p:nvPr/>
        </p:nvSpPr>
        <p:spPr>
          <a:xfrm>
            <a:off x="1017567" y="5022864"/>
            <a:ext cx="2833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2000" kern="0" dirty="0" smtClean="0">
                <a:cs typeface="+mn-ea"/>
                <a:sym typeface="+mn-lt"/>
              </a:rPr>
              <a:t>门限</a:t>
            </a:r>
            <a:r>
              <a:rPr lang="en-US" altLang="zh-CN" sz="2000" kern="0" dirty="0" smtClean="0">
                <a:cs typeface="+mn-ea"/>
                <a:sym typeface="+mn-lt"/>
              </a:rPr>
              <a:t>ECDSA</a:t>
            </a:r>
            <a:endParaRPr lang="zh-CN" altLang="en-US" sz="2000" kern="0" dirty="0">
              <a:cs typeface="+mn-ea"/>
              <a:sym typeface="+mn-lt"/>
            </a:endParaRPr>
          </a:p>
        </p:txBody>
      </p:sp>
      <p:sp>
        <p:nvSpPr>
          <p:cNvPr id="26" name="TextBox 210"/>
          <p:cNvSpPr txBox="1"/>
          <p:nvPr/>
        </p:nvSpPr>
        <p:spPr>
          <a:xfrm>
            <a:off x="1017569" y="5477901"/>
            <a:ext cx="27834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基于</a:t>
            </a:r>
            <a:r>
              <a:rPr lang="en-US" altLang="zh-CN" sz="1400" kern="0" dirty="0" smtClean="0">
                <a:cs typeface="+mn-ea"/>
                <a:sym typeface="+mn-lt"/>
              </a:rPr>
              <a:t>ECDSA</a:t>
            </a:r>
            <a:r>
              <a:rPr lang="zh-CN" altLang="en-US" sz="1400" kern="0" dirty="0" smtClean="0">
                <a:cs typeface="+mn-ea"/>
                <a:sym typeface="+mn-lt"/>
              </a:rPr>
              <a:t>的两方签名</a:t>
            </a:r>
            <a:endParaRPr lang="en-US" altLang="zh-CN" sz="1400" kern="0" dirty="0" smtClean="0"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门限</a:t>
            </a:r>
            <a:r>
              <a:rPr lang="en-US" altLang="zh-CN" sz="1400" kern="0" dirty="0" smtClean="0">
                <a:cs typeface="+mn-ea"/>
                <a:sym typeface="+mn-lt"/>
              </a:rPr>
              <a:t>ECDSA</a:t>
            </a:r>
            <a:r>
              <a:rPr lang="zh-CN" altLang="en-US" sz="1400" kern="0" dirty="0" smtClean="0">
                <a:cs typeface="+mn-ea"/>
                <a:sym typeface="+mn-lt"/>
              </a:rPr>
              <a:t>构造</a:t>
            </a:r>
            <a:endParaRPr lang="en-US" altLang="zh-CN" sz="1400" kern="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027023" y="5169260"/>
            <a:ext cx="2354060" cy="718885"/>
            <a:chOff x="4476081" y="3981586"/>
            <a:chExt cx="1766090" cy="539330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4476081" y="4520915"/>
              <a:ext cx="1464071" cy="1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>
              <a:off x="5940152" y="3981586"/>
              <a:ext cx="302019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>
              <a:off x="5940152" y="3981586"/>
              <a:ext cx="0" cy="539328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31" name="组合 30"/>
          <p:cNvGrpSpPr/>
          <p:nvPr/>
        </p:nvGrpSpPr>
        <p:grpSpPr>
          <a:xfrm>
            <a:off x="7594591" y="1968115"/>
            <a:ext cx="786492" cy="1170672"/>
            <a:chOff x="5652120" y="1579986"/>
            <a:chExt cx="590051" cy="878275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940152" y="1579986"/>
              <a:ext cx="302019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>
            <a:xfrm flipV="1">
              <a:off x="5652120" y="2458260"/>
              <a:ext cx="288032" cy="1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>
            <a:xfrm>
              <a:off x="5940152" y="1579986"/>
              <a:ext cx="0" cy="878275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35" name="组合 34"/>
          <p:cNvGrpSpPr/>
          <p:nvPr/>
        </p:nvGrpSpPr>
        <p:grpSpPr>
          <a:xfrm>
            <a:off x="3467407" y="1950260"/>
            <a:ext cx="2559615" cy="280413"/>
            <a:chOff x="2555777" y="1566590"/>
            <a:chExt cx="1920304" cy="210375"/>
          </a:xfrm>
        </p:grpSpPr>
        <p:cxnSp>
          <p:nvCxnSpPr>
            <p:cNvPr id="36" name="直接连接符 35"/>
            <p:cNvCxnSpPr/>
            <p:nvPr/>
          </p:nvCxnSpPr>
          <p:spPr>
            <a:xfrm flipH="1" flipV="1">
              <a:off x="2987824" y="1776964"/>
              <a:ext cx="1488257" cy="1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>
            <a:xfrm flipH="1">
              <a:off x="2555777" y="1566590"/>
              <a:ext cx="432048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>
            <a:xfrm>
              <a:off x="2987824" y="1579986"/>
              <a:ext cx="0" cy="196978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39" name="组合 38"/>
          <p:cNvGrpSpPr/>
          <p:nvPr/>
        </p:nvGrpSpPr>
        <p:grpSpPr>
          <a:xfrm>
            <a:off x="3467408" y="3138786"/>
            <a:ext cx="991866" cy="385662"/>
            <a:chOff x="2555777" y="2458260"/>
            <a:chExt cx="744129" cy="289336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2987824" y="2458260"/>
              <a:ext cx="312082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>
            <a:xfrm flipH="1">
              <a:off x="2555777" y="2747596"/>
              <a:ext cx="432048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>
            <a:xfrm>
              <a:off x="2987824" y="2458260"/>
              <a:ext cx="0" cy="289336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43" name="组合 42"/>
          <p:cNvGrpSpPr/>
          <p:nvPr/>
        </p:nvGrpSpPr>
        <p:grpSpPr>
          <a:xfrm>
            <a:off x="3467408" y="4984941"/>
            <a:ext cx="991866" cy="184320"/>
            <a:chOff x="2555777" y="3843303"/>
            <a:chExt cx="744129" cy="138283"/>
          </a:xfrm>
        </p:grpSpPr>
        <p:cxnSp>
          <p:nvCxnSpPr>
            <p:cNvPr id="44" name="直接连接符 43"/>
            <p:cNvCxnSpPr/>
            <p:nvPr/>
          </p:nvCxnSpPr>
          <p:spPr>
            <a:xfrm flipH="1">
              <a:off x="2987824" y="3843303"/>
              <a:ext cx="312082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>
            <a:xfrm flipH="1">
              <a:off x="2555777" y="3979477"/>
              <a:ext cx="432048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>
            <a:xfrm>
              <a:off x="2987824" y="3843303"/>
              <a:ext cx="0" cy="138283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48" name="组合 47"/>
          <p:cNvGrpSpPr/>
          <p:nvPr/>
        </p:nvGrpSpPr>
        <p:grpSpPr>
          <a:xfrm>
            <a:off x="7595318" y="3524448"/>
            <a:ext cx="786492" cy="1460493"/>
            <a:chOff x="5652665" y="2747596"/>
            <a:chExt cx="590051" cy="1095708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940697" y="2747596"/>
              <a:ext cx="302019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>
            <a:xfrm flipV="1">
              <a:off x="5652665" y="3843303"/>
              <a:ext cx="288032" cy="1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>
            <a:xfrm>
              <a:off x="5940697" y="2747596"/>
              <a:ext cx="0" cy="1095708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701355" y="2230672"/>
                <a:ext cx="332932" cy="264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5" y="2230672"/>
                <a:ext cx="332932" cy="264624"/>
              </a:xfrm>
              <a:prstGeom prst="rect">
                <a:avLst/>
              </a:prstGeom>
              <a:blipFill>
                <a:blip r:embed="rId3"/>
                <a:stretch>
                  <a:fillRect t="-6977"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连接符 58"/>
          <p:cNvCxnSpPr/>
          <p:nvPr/>
        </p:nvCxnSpPr>
        <p:spPr>
          <a:xfrm>
            <a:off x="867819" y="2259731"/>
            <a:ext cx="70618" cy="129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84635" y="3835900"/>
                <a:ext cx="332932" cy="264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35" y="3835900"/>
                <a:ext cx="332932" cy="264624"/>
              </a:xfrm>
              <a:prstGeom prst="rect">
                <a:avLst/>
              </a:prstGeom>
              <a:blipFill>
                <a:blip r:embed="rId4"/>
                <a:stretch>
                  <a:fillRect t="-6818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连接符 64"/>
          <p:cNvCxnSpPr/>
          <p:nvPr/>
        </p:nvCxnSpPr>
        <p:spPr>
          <a:xfrm>
            <a:off x="851099" y="3864959"/>
            <a:ext cx="70618" cy="129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706659" y="5449920"/>
                <a:ext cx="332932" cy="264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59" y="5449920"/>
                <a:ext cx="332932" cy="264624"/>
              </a:xfrm>
              <a:prstGeom prst="rect">
                <a:avLst/>
              </a:prstGeom>
              <a:blipFill>
                <a:blip r:embed="rId5"/>
                <a:stretch>
                  <a:fillRect t="-6977"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/>
          <p:cNvSpPr txBox="1"/>
          <p:nvPr/>
        </p:nvSpPr>
        <p:spPr>
          <a:xfrm>
            <a:off x="823227" y="5705296"/>
            <a:ext cx="3329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 smtClean="0"/>
              <a:t>？</a:t>
            </a:r>
            <a:endParaRPr lang="zh-CN" altLang="en-US" sz="1600" dirty="0"/>
          </a:p>
        </p:txBody>
      </p:sp>
      <p:sp>
        <p:nvSpPr>
          <p:cNvPr id="73" name="文本框 72"/>
          <p:cNvSpPr txBox="1"/>
          <p:nvPr/>
        </p:nvSpPr>
        <p:spPr>
          <a:xfrm>
            <a:off x="8253025" y="5433749"/>
            <a:ext cx="3329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 smtClean="0"/>
              <a:t>？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8253025" y="5670284"/>
            <a:ext cx="3329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 smtClean="0"/>
              <a:t>？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8125487" y="2242147"/>
                <a:ext cx="332932" cy="264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487" y="2242147"/>
                <a:ext cx="332932" cy="264624"/>
              </a:xfrm>
              <a:prstGeom prst="rect">
                <a:avLst/>
              </a:prstGeom>
              <a:blipFill>
                <a:blip r:embed="rId6"/>
                <a:stretch>
                  <a:fillRect t="-6977"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8125487" y="2473992"/>
                <a:ext cx="332932" cy="264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487" y="2473992"/>
                <a:ext cx="332932" cy="264624"/>
              </a:xfrm>
              <a:prstGeom prst="rect">
                <a:avLst/>
              </a:prstGeom>
              <a:blipFill>
                <a:blip r:embed="rId7"/>
                <a:stretch>
                  <a:fillRect t="-6977"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8136293" y="2681138"/>
                <a:ext cx="332932" cy="264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293" y="2681138"/>
                <a:ext cx="332932" cy="264624"/>
              </a:xfrm>
              <a:prstGeom prst="rect">
                <a:avLst/>
              </a:prstGeom>
              <a:blipFill>
                <a:blip r:embed="rId8"/>
                <a:stretch>
                  <a:fillRect t="-6977"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8136293" y="3835900"/>
                <a:ext cx="332932" cy="264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293" y="3835900"/>
                <a:ext cx="332932" cy="264624"/>
              </a:xfrm>
              <a:prstGeom prst="rect">
                <a:avLst/>
              </a:prstGeom>
              <a:blipFill>
                <a:blip r:embed="rId9"/>
                <a:stretch>
                  <a:fillRect t="-6818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8134905" y="4040456"/>
                <a:ext cx="332932" cy="264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905" y="4040456"/>
                <a:ext cx="332932" cy="264624"/>
              </a:xfrm>
              <a:prstGeom prst="rect">
                <a:avLst/>
              </a:prstGeom>
              <a:blipFill>
                <a:blip r:embed="rId10"/>
                <a:stretch>
                  <a:fillRect t="-6977"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/>
          <p:cNvSpPr txBox="1"/>
          <p:nvPr/>
        </p:nvSpPr>
        <p:spPr>
          <a:xfrm>
            <a:off x="8248688" y="2922207"/>
            <a:ext cx="3329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 smtClean="0"/>
              <a:t>？</a:t>
            </a:r>
            <a:endParaRPr lang="zh-CN" altLang="en-US" sz="1600" dirty="0"/>
          </a:p>
        </p:txBody>
      </p:sp>
      <p:sp>
        <p:nvSpPr>
          <p:cNvPr id="83" name="文本框 82"/>
          <p:cNvSpPr txBox="1"/>
          <p:nvPr/>
        </p:nvSpPr>
        <p:spPr>
          <a:xfrm>
            <a:off x="8248688" y="4285758"/>
            <a:ext cx="3329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 smtClean="0"/>
              <a:t>？</a:t>
            </a:r>
            <a:endParaRPr lang="zh-CN" altLang="en-US" sz="1600" dirty="0"/>
          </a:p>
        </p:txBody>
      </p:sp>
      <p:sp>
        <p:nvSpPr>
          <p:cNvPr id="84" name="文本框 83"/>
          <p:cNvSpPr txBox="1"/>
          <p:nvPr/>
        </p:nvSpPr>
        <p:spPr>
          <a:xfrm>
            <a:off x="8248688" y="4490937"/>
            <a:ext cx="3329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 smtClean="0"/>
              <a:t>？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论文进度安排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3" name="Notched Right Arrow 3"/>
          <p:cNvSpPr/>
          <p:nvPr/>
        </p:nvSpPr>
        <p:spPr>
          <a:xfrm>
            <a:off x="1096502" y="3159231"/>
            <a:ext cx="9591021" cy="170347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4" name="Teardrop 5"/>
          <p:cNvSpPr/>
          <p:nvPr/>
        </p:nvSpPr>
        <p:spPr>
          <a:xfrm rot="2700000" flipV="1">
            <a:off x="1062635" y="1982295"/>
            <a:ext cx="899043" cy="899043"/>
          </a:xfrm>
          <a:prstGeom prst="teardrop">
            <a:avLst>
              <a:gd name="adj" fmla="val 103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140601" y="2117437"/>
            <a:ext cx="743340" cy="659339"/>
          </a:xfrm>
          <a:prstGeom prst="rect">
            <a:avLst/>
          </a:prstGeom>
          <a:noFill/>
        </p:spPr>
        <p:txBody>
          <a:bodyPr wrap="square" lIns="96000" tIns="0" rIns="96000" bIns="0" rtlCol="0" anchor="ctr">
            <a:noAutofit/>
          </a:bodyPr>
          <a:lstStyle/>
          <a:p>
            <a:pPr algn="ctr">
              <a:lnSpc>
                <a:spcPts val="1335"/>
              </a:lnSpc>
            </a:pPr>
            <a:r>
              <a:rPr lang="en-US" altLang="ko-KR" sz="1335" dirty="0">
                <a:solidFill>
                  <a:prstClr val="white">
                    <a:alpha val="70000"/>
                  </a:prstClr>
                </a:solidFill>
                <a:cs typeface="Roboto condensed"/>
              </a:rPr>
              <a:t>STEP </a:t>
            </a:r>
          </a:p>
          <a:p>
            <a:pPr algn="ctr">
              <a:lnSpc>
                <a:spcPts val="2665"/>
              </a:lnSpc>
            </a:pPr>
            <a:r>
              <a:rPr lang="en-US" altLang="ko-KR" sz="2665" dirty="0">
                <a:solidFill>
                  <a:prstClr val="white"/>
                </a:solidFill>
                <a:cs typeface="Roboto condensed"/>
              </a:rPr>
              <a:t>01</a:t>
            </a:r>
            <a:endParaRPr lang="ko-KR" altLang="en-US" sz="2665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6" name="Oval 7"/>
          <p:cNvSpPr/>
          <p:nvPr/>
        </p:nvSpPr>
        <p:spPr>
          <a:xfrm>
            <a:off x="1444423" y="3176163"/>
            <a:ext cx="135467" cy="135467"/>
          </a:xfrm>
          <a:prstGeom prst="ellipse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7" name="Teardrop 9"/>
          <p:cNvSpPr/>
          <p:nvPr/>
        </p:nvSpPr>
        <p:spPr>
          <a:xfrm rot="2700000" flipV="1">
            <a:off x="3014201" y="1982295"/>
            <a:ext cx="899043" cy="899043"/>
          </a:xfrm>
          <a:prstGeom prst="teardrop">
            <a:avLst>
              <a:gd name="adj" fmla="val 103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3092167" y="2117437"/>
            <a:ext cx="743340" cy="659339"/>
          </a:xfrm>
          <a:prstGeom prst="rect">
            <a:avLst/>
          </a:prstGeom>
          <a:noFill/>
        </p:spPr>
        <p:txBody>
          <a:bodyPr wrap="square" lIns="96000" tIns="0" rIns="96000" bIns="0" rtlCol="0" anchor="ctr">
            <a:noAutofit/>
          </a:bodyPr>
          <a:lstStyle/>
          <a:p>
            <a:pPr algn="ctr">
              <a:lnSpc>
                <a:spcPts val="1335"/>
              </a:lnSpc>
            </a:pPr>
            <a:r>
              <a:rPr lang="en-US" altLang="ko-KR" sz="1335" dirty="0">
                <a:solidFill>
                  <a:prstClr val="white">
                    <a:alpha val="70000"/>
                  </a:prstClr>
                </a:solidFill>
                <a:cs typeface="Roboto condensed"/>
              </a:rPr>
              <a:t>STEP </a:t>
            </a:r>
          </a:p>
          <a:p>
            <a:pPr algn="ctr">
              <a:lnSpc>
                <a:spcPts val="2665"/>
              </a:lnSpc>
            </a:pPr>
            <a:r>
              <a:rPr lang="en-US" altLang="ko-KR" sz="2665" dirty="0">
                <a:solidFill>
                  <a:prstClr val="white"/>
                </a:solidFill>
                <a:cs typeface="Roboto condensed"/>
              </a:rPr>
              <a:t>02</a:t>
            </a:r>
            <a:endParaRPr lang="ko-KR" altLang="en-US" sz="2665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9" name="Oval 11"/>
          <p:cNvSpPr/>
          <p:nvPr/>
        </p:nvSpPr>
        <p:spPr>
          <a:xfrm>
            <a:off x="3400223" y="3176163"/>
            <a:ext cx="135467" cy="135467"/>
          </a:xfrm>
          <a:prstGeom prst="ellipse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0" name="Teardrop 13"/>
          <p:cNvSpPr/>
          <p:nvPr/>
        </p:nvSpPr>
        <p:spPr>
          <a:xfrm rot="2700000" flipV="1">
            <a:off x="4965768" y="1982295"/>
            <a:ext cx="899043" cy="899043"/>
          </a:xfrm>
          <a:prstGeom prst="teardrop">
            <a:avLst>
              <a:gd name="adj" fmla="val 103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5043734" y="2117437"/>
            <a:ext cx="743340" cy="659339"/>
          </a:xfrm>
          <a:prstGeom prst="rect">
            <a:avLst/>
          </a:prstGeom>
          <a:noFill/>
        </p:spPr>
        <p:txBody>
          <a:bodyPr wrap="square" lIns="96000" tIns="0" rIns="96000" bIns="0" rtlCol="0" anchor="ctr">
            <a:noAutofit/>
          </a:bodyPr>
          <a:lstStyle/>
          <a:p>
            <a:pPr algn="ctr">
              <a:lnSpc>
                <a:spcPts val="1335"/>
              </a:lnSpc>
            </a:pPr>
            <a:r>
              <a:rPr lang="en-US" altLang="ko-KR" sz="1335" dirty="0">
                <a:solidFill>
                  <a:prstClr val="white">
                    <a:alpha val="70000"/>
                  </a:prstClr>
                </a:solidFill>
                <a:cs typeface="Roboto condensed"/>
              </a:rPr>
              <a:t>STEP </a:t>
            </a:r>
          </a:p>
          <a:p>
            <a:pPr algn="ctr">
              <a:lnSpc>
                <a:spcPts val="2665"/>
              </a:lnSpc>
            </a:pPr>
            <a:r>
              <a:rPr lang="en-US" altLang="ko-KR" sz="2665" dirty="0">
                <a:solidFill>
                  <a:prstClr val="white"/>
                </a:solidFill>
                <a:cs typeface="Roboto condensed"/>
              </a:rPr>
              <a:t>03</a:t>
            </a:r>
            <a:endParaRPr lang="ko-KR" altLang="en-US" sz="2665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2" name="Oval 15"/>
          <p:cNvSpPr/>
          <p:nvPr/>
        </p:nvSpPr>
        <p:spPr>
          <a:xfrm>
            <a:off x="5347556" y="3176163"/>
            <a:ext cx="135467" cy="135467"/>
          </a:xfrm>
          <a:prstGeom prst="ellipse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3" name="Teardrop 17"/>
          <p:cNvSpPr/>
          <p:nvPr/>
        </p:nvSpPr>
        <p:spPr>
          <a:xfrm rot="2700000" flipV="1">
            <a:off x="6917335" y="1982295"/>
            <a:ext cx="899043" cy="899043"/>
          </a:xfrm>
          <a:prstGeom prst="teardrop">
            <a:avLst>
              <a:gd name="adj" fmla="val 103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995301" y="2117437"/>
            <a:ext cx="743340" cy="659339"/>
          </a:xfrm>
          <a:prstGeom prst="rect">
            <a:avLst/>
          </a:prstGeom>
          <a:noFill/>
        </p:spPr>
        <p:txBody>
          <a:bodyPr wrap="square" lIns="96000" tIns="0" rIns="96000" bIns="0" rtlCol="0" anchor="ctr">
            <a:noAutofit/>
          </a:bodyPr>
          <a:lstStyle/>
          <a:p>
            <a:pPr algn="ctr">
              <a:lnSpc>
                <a:spcPts val="1335"/>
              </a:lnSpc>
            </a:pPr>
            <a:r>
              <a:rPr lang="en-US" altLang="ko-KR" sz="1335" dirty="0">
                <a:solidFill>
                  <a:prstClr val="white">
                    <a:alpha val="70000"/>
                  </a:prstClr>
                </a:solidFill>
                <a:cs typeface="Roboto condensed"/>
              </a:rPr>
              <a:t>STEP </a:t>
            </a:r>
          </a:p>
          <a:p>
            <a:pPr algn="ctr">
              <a:lnSpc>
                <a:spcPts val="2665"/>
              </a:lnSpc>
            </a:pPr>
            <a:r>
              <a:rPr lang="en-US" altLang="ko-KR" sz="2665" dirty="0">
                <a:solidFill>
                  <a:prstClr val="white"/>
                </a:solidFill>
                <a:cs typeface="Roboto condensed"/>
              </a:rPr>
              <a:t>04</a:t>
            </a:r>
            <a:endParaRPr lang="ko-KR" altLang="en-US" sz="2665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5" name="Oval 19"/>
          <p:cNvSpPr/>
          <p:nvPr/>
        </p:nvSpPr>
        <p:spPr>
          <a:xfrm>
            <a:off x="7303356" y="3176163"/>
            <a:ext cx="135467" cy="135467"/>
          </a:xfrm>
          <a:prstGeom prst="ellipse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6" name="Teardrop 21"/>
          <p:cNvSpPr/>
          <p:nvPr/>
        </p:nvSpPr>
        <p:spPr>
          <a:xfrm rot="2700000" flipV="1">
            <a:off x="8868901" y="1982295"/>
            <a:ext cx="899043" cy="899043"/>
          </a:xfrm>
          <a:prstGeom prst="teardrop">
            <a:avLst>
              <a:gd name="adj" fmla="val 103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7" name="TextBox 22"/>
          <p:cNvSpPr txBox="1"/>
          <p:nvPr/>
        </p:nvSpPr>
        <p:spPr>
          <a:xfrm>
            <a:off x="8946867" y="2117437"/>
            <a:ext cx="743340" cy="659339"/>
          </a:xfrm>
          <a:prstGeom prst="rect">
            <a:avLst/>
          </a:prstGeom>
          <a:noFill/>
        </p:spPr>
        <p:txBody>
          <a:bodyPr wrap="square" lIns="96000" tIns="0" rIns="96000" bIns="0" rtlCol="0" anchor="ctr">
            <a:noAutofit/>
          </a:bodyPr>
          <a:lstStyle/>
          <a:p>
            <a:pPr algn="ctr">
              <a:lnSpc>
                <a:spcPts val="1335"/>
              </a:lnSpc>
            </a:pPr>
            <a:r>
              <a:rPr lang="en-US" altLang="ko-KR" sz="1335" dirty="0">
                <a:solidFill>
                  <a:prstClr val="white">
                    <a:alpha val="70000"/>
                  </a:prstClr>
                </a:solidFill>
                <a:cs typeface="Roboto condensed"/>
              </a:rPr>
              <a:t>STEP </a:t>
            </a:r>
          </a:p>
          <a:p>
            <a:pPr algn="ctr">
              <a:lnSpc>
                <a:spcPts val="2665"/>
              </a:lnSpc>
            </a:pPr>
            <a:r>
              <a:rPr lang="en-US" altLang="ko-KR" sz="2665" dirty="0">
                <a:solidFill>
                  <a:prstClr val="white"/>
                </a:solidFill>
                <a:cs typeface="Roboto condensed"/>
              </a:rPr>
              <a:t>05</a:t>
            </a:r>
            <a:endParaRPr lang="ko-KR" altLang="en-US" sz="2665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8" name="Oval 23"/>
          <p:cNvSpPr/>
          <p:nvPr/>
        </p:nvSpPr>
        <p:spPr>
          <a:xfrm>
            <a:off x="9250689" y="3176163"/>
            <a:ext cx="135467" cy="135467"/>
          </a:xfrm>
          <a:prstGeom prst="ellipse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grpSp>
        <p:nvGrpSpPr>
          <p:cNvPr id="19" name="Group 24"/>
          <p:cNvGrpSpPr/>
          <p:nvPr/>
        </p:nvGrpSpPr>
        <p:grpSpPr>
          <a:xfrm>
            <a:off x="1305924" y="3479320"/>
            <a:ext cx="1683905" cy="2772020"/>
            <a:chOff x="667471" y="2995559"/>
            <a:chExt cx="1262929" cy="2079015"/>
          </a:xfrm>
        </p:grpSpPr>
        <p:sp>
          <p:nvSpPr>
            <p:cNvPr id="20" name="TextBox 25"/>
            <p:cNvSpPr txBox="1"/>
            <p:nvPr/>
          </p:nvSpPr>
          <p:spPr>
            <a:xfrm>
              <a:off x="667471" y="2995559"/>
              <a:ext cx="11561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2020.09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-2021.11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</p:txBody>
        </p:sp>
        <p:sp>
          <p:nvSpPr>
            <p:cNvPr id="21" name="텍스트 개체 틀 2"/>
            <p:cNvSpPr txBox="1"/>
            <p:nvPr/>
          </p:nvSpPr>
          <p:spPr>
            <a:xfrm>
              <a:off x="667471" y="3229080"/>
              <a:ext cx="1262929" cy="1845494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 panose="02060603020205020403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1) 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调研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MPC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的研究现状和相关应用</a:t>
              </a:r>
              <a:endPara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2) 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完成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ECDSA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适配器签名及两方扩展的论文并投稿</a:t>
              </a:r>
              <a:endPara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3) 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完成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ECDSA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两方签名构造和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SM2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适配器签名方案构造，完成论文撰写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  <a:p>
              <a:pPr algn="l">
                <a:lnSpc>
                  <a:spcPct val="120000"/>
                </a:lnSpc>
              </a:pP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  <a:p>
              <a:pPr algn="l">
                <a:lnSpc>
                  <a:spcPct val="120000"/>
                </a:lnSpc>
              </a:pP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</p:txBody>
        </p:sp>
      </p:grpSp>
      <p:grpSp>
        <p:nvGrpSpPr>
          <p:cNvPr id="22" name="Group 27"/>
          <p:cNvGrpSpPr/>
          <p:nvPr/>
        </p:nvGrpSpPr>
        <p:grpSpPr>
          <a:xfrm>
            <a:off x="3257490" y="3479319"/>
            <a:ext cx="1683905" cy="2772019"/>
            <a:chOff x="667471" y="2995559"/>
            <a:chExt cx="1262929" cy="2079015"/>
          </a:xfrm>
        </p:grpSpPr>
        <p:sp>
          <p:nvSpPr>
            <p:cNvPr id="23" name="TextBox 28"/>
            <p:cNvSpPr txBox="1"/>
            <p:nvPr/>
          </p:nvSpPr>
          <p:spPr>
            <a:xfrm>
              <a:off x="667471" y="2995559"/>
              <a:ext cx="11561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2021.12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-2022.08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</p:txBody>
        </p:sp>
        <p:sp>
          <p:nvSpPr>
            <p:cNvPr id="24" name="텍스트 개체 틀 2"/>
            <p:cNvSpPr txBox="1"/>
            <p:nvPr/>
          </p:nvSpPr>
          <p:spPr>
            <a:xfrm>
              <a:off x="667471" y="3229079"/>
              <a:ext cx="1262929" cy="1845495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defPPr>
                <a:defRPr lang="zh-CN"/>
              </a:defPPr>
              <a:lvl1pPr indent="0" defTabSz="457200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en-US" altLang="ko-KR" dirty="0" smtClean="0"/>
                <a:t>1) </a:t>
              </a:r>
              <a:r>
                <a:rPr lang="zh-CN" altLang="en-US" dirty="0" smtClean="0"/>
                <a:t>深入学习</a:t>
              </a:r>
              <a:r>
                <a:rPr lang="en-US" altLang="zh-CN" dirty="0" smtClean="0"/>
                <a:t>MPC</a:t>
              </a:r>
              <a:r>
                <a:rPr lang="zh-CN" altLang="en-US" dirty="0" smtClean="0"/>
                <a:t>各类安全模型和构造技术</a:t>
              </a:r>
              <a:endParaRPr lang="en-US" altLang="zh-CN" dirty="0" smtClean="0"/>
            </a:p>
            <a:p>
              <a:r>
                <a:rPr lang="en-US" altLang="ko-KR" dirty="0" smtClean="0"/>
                <a:t>2) </a:t>
              </a:r>
              <a:r>
                <a:rPr lang="zh-CN" altLang="en-US" dirty="0" smtClean="0"/>
                <a:t>根据</a:t>
              </a:r>
              <a:r>
                <a:rPr lang="en-US" altLang="zh-CN" dirty="0" smtClean="0"/>
                <a:t>GRR2</a:t>
              </a:r>
              <a:r>
                <a:rPr lang="zh-CN" altLang="en-US" dirty="0" smtClean="0"/>
                <a:t>优化思路，高效实现</a:t>
              </a:r>
              <a:r>
                <a:rPr lang="en-US" altLang="zh-CN" dirty="0" smtClean="0"/>
                <a:t>Yao</a:t>
              </a:r>
              <a:r>
                <a:rPr lang="zh-CN" altLang="en-US" dirty="0" smtClean="0"/>
                <a:t>乱码电路</a:t>
              </a:r>
              <a:endParaRPr lang="en-US" altLang="ko-KR" dirty="0" smtClean="0"/>
            </a:p>
            <a:p>
              <a:r>
                <a:rPr lang="en-US" altLang="ko-KR" dirty="0" smtClean="0"/>
                <a:t>3) </a:t>
              </a:r>
              <a:r>
                <a:rPr lang="zh-CN" altLang="en-US" dirty="0" smtClean="0"/>
                <a:t>对已构造的</a:t>
              </a:r>
              <a:r>
                <a:rPr lang="zh-CN" altLang="en-US" dirty="0"/>
                <a:t>两</a:t>
              </a:r>
              <a:r>
                <a:rPr lang="zh-CN" altLang="en-US" dirty="0" smtClean="0"/>
                <a:t>方</a:t>
              </a:r>
              <a:r>
                <a:rPr lang="en-US" altLang="zh-CN" dirty="0" smtClean="0"/>
                <a:t>SM2/ECDSA</a:t>
              </a:r>
              <a:r>
                <a:rPr lang="zh-CN" altLang="en-US" dirty="0" smtClean="0"/>
                <a:t>方案进行门限化扩展</a:t>
              </a:r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</p:txBody>
        </p:sp>
      </p:grpSp>
      <p:grpSp>
        <p:nvGrpSpPr>
          <p:cNvPr id="25" name="Group 30"/>
          <p:cNvGrpSpPr/>
          <p:nvPr/>
        </p:nvGrpSpPr>
        <p:grpSpPr>
          <a:xfrm>
            <a:off x="5209057" y="3479320"/>
            <a:ext cx="1683905" cy="2772017"/>
            <a:chOff x="667471" y="2995559"/>
            <a:chExt cx="1262929" cy="2079013"/>
          </a:xfrm>
        </p:grpSpPr>
        <p:sp>
          <p:nvSpPr>
            <p:cNvPr id="26" name="TextBox 31"/>
            <p:cNvSpPr txBox="1"/>
            <p:nvPr/>
          </p:nvSpPr>
          <p:spPr>
            <a:xfrm>
              <a:off x="667471" y="2995559"/>
              <a:ext cx="11561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2022.09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-2023.01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</p:txBody>
        </p:sp>
        <p:sp>
          <p:nvSpPr>
            <p:cNvPr id="27" name="텍스트 개체 틀 2"/>
            <p:cNvSpPr txBox="1"/>
            <p:nvPr/>
          </p:nvSpPr>
          <p:spPr>
            <a:xfrm>
              <a:off x="667471" y="3229079"/>
              <a:ext cx="1262929" cy="1845493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defPPr>
                <a:defRPr lang="zh-CN"/>
              </a:defPPr>
              <a:lvl1pPr indent="0" defTabSz="457200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en-US" altLang="ko-KR" dirty="0" smtClean="0"/>
                <a:t>1) </a:t>
              </a:r>
              <a:r>
                <a:rPr lang="zh-CN" altLang="en-US" dirty="0" smtClean="0"/>
                <a:t>跟进现有</a:t>
              </a:r>
              <a:r>
                <a:rPr lang="en-US" altLang="zh-CN" dirty="0" smtClean="0"/>
                <a:t>MPC</a:t>
              </a:r>
              <a:r>
                <a:rPr lang="zh-CN" altLang="en-US" dirty="0" smtClean="0"/>
                <a:t>高效优化技术，探索新的优化方法，提升效率</a:t>
              </a:r>
              <a:endParaRPr lang="en-US" altLang="zh-CN" dirty="0" smtClean="0"/>
            </a:p>
            <a:p>
              <a:r>
                <a:rPr lang="en-US" altLang="ko-KR" dirty="0" smtClean="0"/>
                <a:t>2) </a:t>
              </a:r>
              <a:r>
                <a:rPr lang="zh-CN" altLang="en-US" dirty="0" smtClean="0"/>
                <a:t>根据</a:t>
              </a:r>
              <a:r>
                <a:rPr lang="en-US" altLang="zh-CN" dirty="0" smtClean="0"/>
                <a:t>Beaver</a:t>
              </a:r>
              <a:r>
                <a:rPr lang="zh-CN" altLang="en-US" dirty="0" smtClean="0"/>
                <a:t>乘法组生成思路，高效实现</a:t>
              </a:r>
              <a:r>
                <a:rPr lang="en-US" altLang="zh-CN" dirty="0" smtClean="0"/>
                <a:t>GMW-</a:t>
              </a:r>
              <a:r>
                <a:rPr lang="zh-CN" altLang="en-US" dirty="0" smtClean="0"/>
                <a:t>协议</a:t>
              </a:r>
              <a:endParaRPr lang="en-US" altLang="ko-KR" dirty="0"/>
            </a:p>
          </p:txBody>
        </p:sp>
      </p:grpSp>
      <p:grpSp>
        <p:nvGrpSpPr>
          <p:cNvPr id="28" name="Group 33"/>
          <p:cNvGrpSpPr/>
          <p:nvPr/>
        </p:nvGrpSpPr>
        <p:grpSpPr>
          <a:xfrm>
            <a:off x="7160624" y="3479320"/>
            <a:ext cx="1683905" cy="2772017"/>
            <a:chOff x="667471" y="2995559"/>
            <a:chExt cx="1262929" cy="2079013"/>
          </a:xfrm>
        </p:grpSpPr>
        <p:sp>
          <p:nvSpPr>
            <p:cNvPr id="29" name="TextBox 34"/>
            <p:cNvSpPr txBox="1"/>
            <p:nvPr/>
          </p:nvSpPr>
          <p:spPr>
            <a:xfrm>
              <a:off x="667471" y="2995559"/>
              <a:ext cx="11561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2023.02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-2023.12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</p:txBody>
        </p:sp>
        <p:sp>
          <p:nvSpPr>
            <p:cNvPr id="30" name="텍스트 개체 틀 2"/>
            <p:cNvSpPr txBox="1"/>
            <p:nvPr/>
          </p:nvSpPr>
          <p:spPr>
            <a:xfrm>
              <a:off x="667471" y="3229080"/>
              <a:ext cx="1262929" cy="1845492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defPPr>
                <a:defRPr lang="zh-CN"/>
              </a:defPPr>
              <a:lvl1pPr indent="0" defTabSz="457200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en-US" altLang="ko-KR" dirty="0" smtClean="0"/>
                <a:t>1) </a:t>
              </a:r>
              <a:r>
                <a:rPr lang="zh-CN" altLang="en-US" dirty="0" smtClean="0"/>
                <a:t>结合实际应用和敌手的攻击形式，探索</a:t>
              </a:r>
              <a:r>
                <a:rPr lang="en-US" altLang="zh-CN" dirty="0" smtClean="0"/>
                <a:t>MPC</a:t>
              </a:r>
              <a:r>
                <a:rPr lang="zh-CN" altLang="en-US" dirty="0" smtClean="0"/>
                <a:t>更强的安全性模型，并给出</a:t>
              </a:r>
              <a:r>
                <a:rPr lang="en-US" altLang="zh-CN" dirty="0" smtClean="0"/>
                <a:t>MPC</a:t>
              </a:r>
              <a:r>
                <a:rPr lang="zh-CN" altLang="en-US" dirty="0" smtClean="0"/>
                <a:t>方案设计</a:t>
              </a:r>
              <a:endParaRPr lang="en-US" altLang="zh-CN" dirty="0" smtClean="0"/>
            </a:p>
            <a:p>
              <a:r>
                <a:rPr lang="en-US" altLang="ko-KR" dirty="0" smtClean="0"/>
                <a:t>2) </a:t>
              </a:r>
              <a:r>
                <a:rPr lang="zh-CN" altLang="en-US" dirty="0" smtClean="0"/>
                <a:t>跟进</a:t>
              </a:r>
              <a:r>
                <a:rPr lang="en-US" altLang="zh-CN" dirty="0" smtClean="0"/>
                <a:t>MPC</a:t>
              </a:r>
              <a:r>
                <a:rPr lang="zh-CN" altLang="en-US" dirty="0" smtClean="0"/>
                <a:t>在门限密码中的应用，贴合分布式应用构造适用的密码方案</a:t>
              </a:r>
              <a:endParaRPr lang="en-US" altLang="ko-KR" dirty="0"/>
            </a:p>
          </p:txBody>
        </p:sp>
      </p:grpSp>
      <p:grpSp>
        <p:nvGrpSpPr>
          <p:cNvPr id="31" name="Group 36"/>
          <p:cNvGrpSpPr/>
          <p:nvPr/>
        </p:nvGrpSpPr>
        <p:grpSpPr>
          <a:xfrm>
            <a:off x="9112190" y="3479320"/>
            <a:ext cx="1683905" cy="1543121"/>
            <a:chOff x="667471" y="2995559"/>
            <a:chExt cx="1262929" cy="1157341"/>
          </a:xfrm>
        </p:grpSpPr>
        <p:sp>
          <p:nvSpPr>
            <p:cNvPr id="32" name="TextBox 37"/>
            <p:cNvSpPr txBox="1"/>
            <p:nvPr/>
          </p:nvSpPr>
          <p:spPr>
            <a:xfrm>
              <a:off x="667471" y="2995559"/>
              <a:ext cx="11561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2024.01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-2024.06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</p:txBody>
        </p:sp>
        <p:sp>
          <p:nvSpPr>
            <p:cNvPr id="33" name="텍스트 개체 틀 2"/>
            <p:cNvSpPr txBox="1"/>
            <p:nvPr/>
          </p:nvSpPr>
          <p:spPr>
            <a:xfrm>
              <a:off x="667471" y="3229080"/>
              <a:ext cx="1262929" cy="923820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defPPr>
                <a:defRPr lang="zh-CN"/>
              </a:defPPr>
              <a:lvl1pPr indent="0" defTabSz="457200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zh-CN" altLang="en-US" dirty="0" smtClean="0"/>
                <a:t>撰写毕业论文，完成答辩</a:t>
              </a:r>
              <a:endParaRPr lang="en-US" altLang="ko-KR" dirty="0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723900" y="2146300"/>
            <a:ext cx="0" cy="16891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65200" y="2006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prstClr val="black"/>
                </a:solidFill>
                <a:latin typeface="方正小标宋简体"/>
                <a:ea typeface="方正小标宋简体"/>
              </a:rPr>
              <a:t>谢谢！</a:t>
            </a:r>
            <a:endParaRPr lang="en-US" altLang="zh-CN" sz="5400" b="1" dirty="0">
              <a:solidFill>
                <a:prstClr val="black"/>
              </a:solidFill>
              <a:latin typeface="方正小标宋简体"/>
              <a:ea typeface="方正小标宋简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5200" y="3091735"/>
            <a:ext cx="8616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请各位老师指导！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1657" y="3497943"/>
            <a:ext cx="3504328" cy="12046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2288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91136" y="2332432"/>
            <a:ext cx="1658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latin typeface="+mj-ea"/>
                <a:ea typeface="+mj-ea"/>
              </a:rPr>
              <a:t>目录</a:t>
            </a:r>
            <a:endParaRPr lang="en-US" altLang="zh-CN" sz="4000" b="1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68081" y="3084512"/>
            <a:ext cx="225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600"/>
              <a:t>CONTENT</a:t>
            </a:r>
            <a:endParaRPr lang="zh-CN" altLang="en-US" sz="1400" spc="600"/>
          </a:p>
        </p:txBody>
      </p:sp>
      <p:sp>
        <p:nvSpPr>
          <p:cNvPr id="43" name="文本框 42"/>
          <p:cNvSpPr txBox="1"/>
          <p:nvPr/>
        </p:nvSpPr>
        <p:spPr>
          <a:xfrm>
            <a:off x="3252784" y="3639273"/>
            <a:ext cx="269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3176109" y="3690719"/>
            <a:ext cx="0" cy="72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552935" y="3639273"/>
            <a:ext cx="279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7460070" y="3690719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552935" y="5329873"/>
            <a:ext cx="259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研究展望</a:t>
            </a: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456085" y="5398778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268974" y="4149314"/>
            <a:ext cx="242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Research 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ackground</a:t>
            </a:r>
          </a:p>
        </p:txBody>
      </p:sp>
      <p:sp>
        <p:nvSpPr>
          <p:cNvPr id="65" name="矩形 64"/>
          <p:cNvSpPr/>
          <p:nvPr/>
        </p:nvSpPr>
        <p:spPr>
          <a:xfrm>
            <a:off x="7634547" y="4149314"/>
            <a:ext cx="201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Research </a:t>
            </a:r>
            <a:r>
              <a:rPr lang="en-US" altLang="zh-CN"/>
              <a:t>Content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52935" y="5857912"/>
            <a:ext cx="208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Research Prospect</a:t>
            </a:r>
            <a:endParaRPr lang="zh-CN" altLang="en-US"/>
          </a:p>
        </p:txBody>
      </p:sp>
      <p:sp>
        <p:nvSpPr>
          <p:cNvPr id="71" name="Freeform 9"/>
          <p:cNvSpPr>
            <a:spLocks noEditPoints="1"/>
          </p:cNvSpPr>
          <p:nvPr/>
        </p:nvSpPr>
        <p:spPr bwMode="auto">
          <a:xfrm>
            <a:off x="6680993" y="3722277"/>
            <a:ext cx="519113" cy="681037"/>
          </a:xfrm>
          <a:custGeom>
            <a:avLst/>
            <a:gdLst>
              <a:gd name="T0" fmla="*/ 459 w 2178"/>
              <a:gd name="T1" fmla="*/ 1146 h 2866"/>
              <a:gd name="T2" fmla="*/ 1719 w 2178"/>
              <a:gd name="T3" fmla="*/ 1146 h 2866"/>
              <a:gd name="T4" fmla="*/ 1719 w 2178"/>
              <a:gd name="T5" fmla="*/ 917 h 2866"/>
              <a:gd name="T6" fmla="*/ 459 w 2178"/>
              <a:gd name="T7" fmla="*/ 917 h 2866"/>
              <a:gd name="T8" fmla="*/ 459 w 2178"/>
              <a:gd name="T9" fmla="*/ 1146 h 2866"/>
              <a:gd name="T10" fmla="*/ 459 w 2178"/>
              <a:gd name="T11" fmla="*/ 1605 h 2866"/>
              <a:gd name="T12" fmla="*/ 1719 w 2178"/>
              <a:gd name="T13" fmla="*/ 1605 h 2866"/>
              <a:gd name="T14" fmla="*/ 1719 w 2178"/>
              <a:gd name="T15" fmla="*/ 1376 h 2866"/>
              <a:gd name="T16" fmla="*/ 459 w 2178"/>
              <a:gd name="T17" fmla="*/ 1376 h 2866"/>
              <a:gd name="T18" fmla="*/ 459 w 2178"/>
              <a:gd name="T19" fmla="*/ 1605 h 2866"/>
              <a:gd name="T20" fmla="*/ 459 w 2178"/>
              <a:gd name="T21" fmla="*/ 2063 h 2866"/>
              <a:gd name="T22" fmla="*/ 1032 w 2178"/>
              <a:gd name="T23" fmla="*/ 2063 h 2866"/>
              <a:gd name="T24" fmla="*/ 1032 w 2178"/>
              <a:gd name="T25" fmla="*/ 1834 h 2866"/>
              <a:gd name="T26" fmla="*/ 459 w 2178"/>
              <a:gd name="T27" fmla="*/ 1834 h 2866"/>
              <a:gd name="T28" fmla="*/ 459 w 2178"/>
              <a:gd name="T29" fmla="*/ 2063 h 2866"/>
              <a:gd name="T30" fmla="*/ 2178 w 2178"/>
              <a:gd name="T31" fmla="*/ 229 h 2866"/>
              <a:gd name="T32" fmla="*/ 1949 w 2178"/>
              <a:gd name="T33" fmla="*/ 0 h 2866"/>
              <a:gd name="T34" fmla="*/ 229 w 2178"/>
              <a:gd name="T35" fmla="*/ 0 h 2866"/>
              <a:gd name="T36" fmla="*/ 0 w 2178"/>
              <a:gd name="T37" fmla="*/ 229 h 2866"/>
              <a:gd name="T38" fmla="*/ 0 w 2178"/>
              <a:gd name="T39" fmla="*/ 2636 h 2866"/>
              <a:gd name="T40" fmla="*/ 229 w 2178"/>
              <a:gd name="T41" fmla="*/ 2866 h 2866"/>
              <a:gd name="T42" fmla="*/ 1490 w 2178"/>
              <a:gd name="T43" fmla="*/ 2866 h 2866"/>
              <a:gd name="T44" fmla="*/ 1490 w 2178"/>
              <a:gd name="T45" fmla="*/ 2805 h 2866"/>
              <a:gd name="T46" fmla="*/ 2063 w 2178"/>
              <a:gd name="T47" fmla="*/ 2232 h 2866"/>
              <a:gd name="T48" fmla="*/ 2010 w 2178"/>
              <a:gd name="T49" fmla="*/ 2178 h 2866"/>
              <a:gd name="T50" fmla="*/ 2178 w 2178"/>
              <a:gd name="T51" fmla="*/ 2178 h 2866"/>
              <a:gd name="T52" fmla="*/ 2178 w 2178"/>
              <a:gd name="T53" fmla="*/ 229 h 2866"/>
              <a:gd name="T54" fmla="*/ 1490 w 2178"/>
              <a:gd name="T55" fmla="*/ 2468 h 2866"/>
              <a:gd name="T56" fmla="*/ 1490 w 2178"/>
              <a:gd name="T57" fmla="*/ 2293 h 2866"/>
              <a:gd name="T58" fmla="*/ 1605 w 2178"/>
              <a:gd name="T59" fmla="*/ 2178 h 2866"/>
              <a:gd name="T60" fmla="*/ 1780 w 2178"/>
              <a:gd name="T61" fmla="*/ 2178 h 2866"/>
              <a:gd name="T62" fmla="*/ 1490 w 2178"/>
              <a:gd name="T63" fmla="*/ 2468 h 2866"/>
              <a:gd name="T64" fmla="*/ 1949 w 2178"/>
              <a:gd name="T65" fmla="*/ 1949 h 2866"/>
              <a:gd name="T66" fmla="*/ 1490 w 2178"/>
              <a:gd name="T67" fmla="*/ 1949 h 2866"/>
              <a:gd name="T68" fmla="*/ 1261 w 2178"/>
              <a:gd name="T69" fmla="*/ 2178 h 2866"/>
              <a:gd name="T70" fmla="*/ 1261 w 2178"/>
              <a:gd name="T71" fmla="*/ 2636 h 2866"/>
              <a:gd name="T72" fmla="*/ 344 w 2178"/>
              <a:gd name="T73" fmla="*/ 2636 h 2866"/>
              <a:gd name="T74" fmla="*/ 229 w 2178"/>
              <a:gd name="T75" fmla="*/ 2522 h 2866"/>
              <a:gd name="T76" fmla="*/ 229 w 2178"/>
              <a:gd name="T77" fmla="*/ 344 h 2866"/>
              <a:gd name="T78" fmla="*/ 344 w 2178"/>
              <a:gd name="T79" fmla="*/ 229 h 2866"/>
              <a:gd name="T80" fmla="*/ 1834 w 2178"/>
              <a:gd name="T81" fmla="*/ 229 h 2866"/>
              <a:gd name="T82" fmla="*/ 1949 w 2178"/>
              <a:gd name="T83" fmla="*/ 344 h 2866"/>
              <a:gd name="T84" fmla="*/ 1949 w 2178"/>
              <a:gd name="T85" fmla="*/ 1949 h 2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78" h="2866">
                <a:moveTo>
                  <a:pt x="459" y="1146"/>
                </a:moveTo>
                <a:cubicBezTo>
                  <a:pt x="1719" y="1146"/>
                  <a:pt x="1719" y="1146"/>
                  <a:pt x="1719" y="1146"/>
                </a:cubicBezTo>
                <a:cubicBezTo>
                  <a:pt x="1719" y="917"/>
                  <a:pt x="1719" y="917"/>
                  <a:pt x="1719" y="917"/>
                </a:cubicBezTo>
                <a:cubicBezTo>
                  <a:pt x="459" y="917"/>
                  <a:pt x="459" y="917"/>
                  <a:pt x="459" y="917"/>
                </a:cubicBezTo>
                <a:cubicBezTo>
                  <a:pt x="459" y="1146"/>
                  <a:pt x="459" y="1146"/>
                  <a:pt x="459" y="1146"/>
                </a:cubicBezTo>
                <a:close/>
                <a:moveTo>
                  <a:pt x="459" y="1605"/>
                </a:moveTo>
                <a:cubicBezTo>
                  <a:pt x="1719" y="1605"/>
                  <a:pt x="1719" y="1605"/>
                  <a:pt x="1719" y="1605"/>
                </a:cubicBezTo>
                <a:cubicBezTo>
                  <a:pt x="1719" y="1376"/>
                  <a:pt x="1719" y="1376"/>
                  <a:pt x="1719" y="1376"/>
                </a:cubicBezTo>
                <a:cubicBezTo>
                  <a:pt x="459" y="1376"/>
                  <a:pt x="459" y="1376"/>
                  <a:pt x="459" y="1376"/>
                </a:cubicBezTo>
                <a:cubicBezTo>
                  <a:pt x="459" y="1605"/>
                  <a:pt x="459" y="1605"/>
                  <a:pt x="459" y="1605"/>
                </a:cubicBezTo>
                <a:close/>
                <a:moveTo>
                  <a:pt x="459" y="2063"/>
                </a:moveTo>
                <a:cubicBezTo>
                  <a:pt x="1032" y="2063"/>
                  <a:pt x="1032" y="2063"/>
                  <a:pt x="1032" y="2063"/>
                </a:cubicBezTo>
                <a:cubicBezTo>
                  <a:pt x="1032" y="1834"/>
                  <a:pt x="1032" y="1834"/>
                  <a:pt x="1032" y="1834"/>
                </a:cubicBezTo>
                <a:cubicBezTo>
                  <a:pt x="459" y="1834"/>
                  <a:pt x="459" y="1834"/>
                  <a:pt x="459" y="1834"/>
                </a:cubicBezTo>
                <a:cubicBezTo>
                  <a:pt x="459" y="2063"/>
                  <a:pt x="459" y="2063"/>
                  <a:pt x="459" y="2063"/>
                </a:cubicBezTo>
                <a:close/>
                <a:moveTo>
                  <a:pt x="2178" y="229"/>
                </a:moveTo>
                <a:cubicBezTo>
                  <a:pt x="2178" y="103"/>
                  <a:pt x="2075" y="0"/>
                  <a:pt x="194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103" y="0"/>
                  <a:pt x="0" y="103"/>
                  <a:pt x="0" y="229"/>
                </a:cubicBezTo>
                <a:cubicBezTo>
                  <a:pt x="0" y="2636"/>
                  <a:pt x="0" y="2636"/>
                  <a:pt x="0" y="2636"/>
                </a:cubicBezTo>
                <a:cubicBezTo>
                  <a:pt x="0" y="2763"/>
                  <a:pt x="103" y="2866"/>
                  <a:pt x="229" y="2866"/>
                </a:cubicBezTo>
                <a:cubicBezTo>
                  <a:pt x="1490" y="2866"/>
                  <a:pt x="1490" y="2866"/>
                  <a:pt x="1490" y="2866"/>
                </a:cubicBezTo>
                <a:cubicBezTo>
                  <a:pt x="1490" y="2805"/>
                  <a:pt x="1490" y="2805"/>
                  <a:pt x="1490" y="2805"/>
                </a:cubicBezTo>
                <a:cubicBezTo>
                  <a:pt x="2063" y="2232"/>
                  <a:pt x="2063" y="2232"/>
                  <a:pt x="2063" y="2232"/>
                </a:cubicBezTo>
                <a:cubicBezTo>
                  <a:pt x="2010" y="2178"/>
                  <a:pt x="2010" y="2178"/>
                  <a:pt x="2010" y="2178"/>
                </a:cubicBezTo>
                <a:cubicBezTo>
                  <a:pt x="2178" y="2178"/>
                  <a:pt x="2178" y="2178"/>
                  <a:pt x="2178" y="2178"/>
                </a:cubicBezTo>
                <a:cubicBezTo>
                  <a:pt x="2178" y="229"/>
                  <a:pt x="2178" y="229"/>
                  <a:pt x="2178" y="229"/>
                </a:cubicBezTo>
                <a:close/>
                <a:moveTo>
                  <a:pt x="1490" y="2468"/>
                </a:moveTo>
                <a:cubicBezTo>
                  <a:pt x="1490" y="2293"/>
                  <a:pt x="1490" y="2293"/>
                  <a:pt x="1490" y="2293"/>
                </a:cubicBezTo>
                <a:cubicBezTo>
                  <a:pt x="1490" y="2229"/>
                  <a:pt x="1542" y="2178"/>
                  <a:pt x="1605" y="2178"/>
                </a:cubicBezTo>
                <a:cubicBezTo>
                  <a:pt x="1780" y="2178"/>
                  <a:pt x="1780" y="2178"/>
                  <a:pt x="1780" y="2178"/>
                </a:cubicBezTo>
                <a:cubicBezTo>
                  <a:pt x="1490" y="2468"/>
                  <a:pt x="1490" y="2468"/>
                  <a:pt x="1490" y="2468"/>
                </a:cubicBezTo>
                <a:close/>
                <a:moveTo>
                  <a:pt x="1949" y="1949"/>
                </a:moveTo>
                <a:cubicBezTo>
                  <a:pt x="1490" y="1949"/>
                  <a:pt x="1490" y="1949"/>
                  <a:pt x="1490" y="1949"/>
                </a:cubicBezTo>
                <a:cubicBezTo>
                  <a:pt x="1364" y="1949"/>
                  <a:pt x="1261" y="2051"/>
                  <a:pt x="1261" y="2178"/>
                </a:cubicBezTo>
                <a:cubicBezTo>
                  <a:pt x="1261" y="2636"/>
                  <a:pt x="1261" y="2636"/>
                  <a:pt x="1261" y="2636"/>
                </a:cubicBezTo>
                <a:cubicBezTo>
                  <a:pt x="344" y="2636"/>
                  <a:pt x="344" y="2636"/>
                  <a:pt x="344" y="2636"/>
                </a:cubicBezTo>
                <a:cubicBezTo>
                  <a:pt x="281" y="2636"/>
                  <a:pt x="229" y="2585"/>
                  <a:pt x="229" y="2522"/>
                </a:cubicBezTo>
                <a:cubicBezTo>
                  <a:pt x="229" y="344"/>
                  <a:pt x="229" y="344"/>
                  <a:pt x="229" y="344"/>
                </a:cubicBezTo>
                <a:cubicBezTo>
                  <a:pt x="229" y="281"/>
                  <a:pt x="281" y="229"/>
                  <a:pt x="344" y="229"/>
                </a:cubicBezTo>
                <a:cubicBezTo>
                  <a:pt x="1834" y="229"/>
                  <a:pt x="1834" y="229"/>
                  <a:pt x="1834" y="229"/>
                </a:cubicBezTo>
                <a:cubicBezTo>
                  <a:pt x="1897" y="229"/>
                  <a:pt x="1949" y="281"/>
                  <a:pt x="1949" y="344"/>
                </a:cubicBezTo>
                <a:cubicBezTo>
                  <a:pt x="1949" y="1949"/>
                  <a:pt x="1949" y="1949"/>
                  <a:pt x="1949" y="19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3" name="Group 12"/>
          <p:cNvGrpSpPr>
            <a:grpSpLocks noChangeAspect="1"/>
          </p:cNvGrpSpPr>
          <p:nvPr/>
        </p:nvGrpSpPr>
        <p:grpSpPr bwMode="auto">
          <a:xfrm>
            <a:off x="2362200" y="3860800"/>
            <a:ext cx="719138" cy="542925"/>
            <a:chOff x="1496" y="2432"/>
            <a:chExt cx="453" cy="342"/>
          </a:xfrm>
          <a:solidFill>
            <a:schemeClr val="bg1"/>
          </a:solidFill>
        </p:grpSpPr>
        <p:sp>
          <p:nvSpPr>
            <p:cNvPr id="75" name="Freeform 13"/>
            <p:cNvSpPr/>
            <p:nvPr/>
          </p:nvSpPr>
          <p:spPr bwMode="auto">
            <a:xfrm>
              <a:off x="1496" y="2432"/>
              <a:ext cx="453" cy="342"/>
            </a:xfrm>
            <a:custGeom>
              <a:avLst/>
              <a:gdLst>
                <a:gd name="T0" fmla="*/ 3051 w 3053"/>
                <a:gd name="T1" fmla="*/ 804 h 2295"/>
                <a:gd name="T2" fmla="*/ 2971 w 3053"/>
                <a:gd name="T3" fmla="*/ 724 h 2295"/>
                <a:gd name="T4" fmla="*/ 2256 w 3053"/>
                <a:gd name="T5" fmla="*/ 726 h 2295"/>
                <a:gd name="T6" fmla="*/ 2191 w 3053"/>
                <a:gd name="T7" fmla="*/ 661 h 2295"/>
                <a:gd name="T8" fmla="*/ 2256 w 3053"/>
                <a:gd name="T9" fmla="*/ 596 h 2295"/>
                <a:gd name="T10" fmla="*/ 2662 w 3053"/>
                <a:gd name="T11" fmla="*/ 596 h 2295"/>
                <a:gd name="T12" fmla="*/ 2742 w 3053"/>
                <a:gd name="T13" fmla="*/ 516 h 2295"/>
                <a:gd name="T14" fmla="*/ 2662 w 3053"/>
                <a:gd name="T15" fmla="*/ 436 h 2295"/>
                <a:gd name="T16" fmla="*/ 2378 w 3053"/>
                <a:gd name="T17" fmla="*/ 436 h 2295"/>
                <a:gd name="T18" fmla="*/ 1477 w 3053"/>
                <a:gd name="T19" fmla="*/ 0 h 2295"/>
                <a:gd name="T20" fmla="*/ 330 w 3053"/>
                <a:gd name="T21" fmla="*/ 1148 h 2295"/>
                <a:gd name="T22" fmla="*/ 368 w 3053"/>
                <a:gd name="T23" fmla="*/ 1442 h 2295"/>
                <a:gd name="T24" fmla="*/ 243 w 3053"/>
                <a:gd name="T25" fmla="*/ 1442 h 2295"/>
                <a:gd name="T26" fmla="*/ 163 w 3053"/>
                <a:gd name="T27" fmla="*/ 1522 h 2295"/>
                <a:gd name="T28" fmla="*/ 243 w 3053"/>
                <a:gd name="T29" fmla="*/ 1602 h 2295"/>
                <a:gd name="T30" fmla="*/ 423 w 3053"/>
                <a:gd name="T31" fmla="*/ 1602 h 2295"/>
                <a:gd name="T32" fmla="*/ 424 w 3053"/>
                <a:gd name="T33" fmla="*/ 1602 h 2295"/>
                <a:gd name="T34" fmla="*/ 536 w 3053"/>
                <a:gd name="T35" fmla="*/ 1602 h 2295"/>
                <a:gd name="T36" fmla="*/ 581 w 3053"/>
                <a:gd name="T37" fmla="*/ 1647 h 2295"/>
                <a:gd name="T38" fmla="*/ 536 w 3053"/>
                <a:gd name="T39" fmla="*/ 1692 h 2295"/>
                <a:gd name="T40" fmla="*/ 467 w 3053"/>
                <a:gd name="T41" fmla="*/ 1692 h 2295"/>
                <a:gd name="T42" fmla="*/ 467 w 3053"/>
                <a:gd name="T43" fmla="*/ 1692 h 2295"/>
                <a:gd name="T44" fmla="*/ 82 w 3053"/>
                <a:gd name="T45" fmla="*/ 1692 h 2295"/>
                <a:gd name="T46" fmla="*/ 2 w 3053"/>
                <a:gd name="T47" fmla="*/ 1772 h 2295"/>
                <a:gd name="T48" fmla="*/ 82 w 3053"/>
                <a:gd name="T49" fmla="*/ 1852 h 2295"/>
                <a:gd name="T50" fmla="*/ 572 w 3053"/>
                <a:gd name="T51" fmla="*/ 1852 h 2295"/>
                <a:gd name="T52" fmla="*/ 573 w 3053"/>
                <a:gd name="T53" fmla="*/ 1853 h 2295"/>
                <a:gd name="T54" fmla="*/ 702 w 3053"/>
                <a:gd name="T55" fmla="*/ 1853 h 2295"/>
                <a:gd name="T56" fmla="*/ 750 w 3053"/>
                <a:gd name="T57" fmla="*/ 1901 h 2295"/>
                <a:gd name="T58" fmla="*/ 702 w 3053"/>
                <a:gd name="T59" fmla="*/ 1948 h 2295"/>
                <a:gd name="T60" fmla="*/ 589 w 3053"/>
                <a:gd name="T61" fmla="*/ 1948 h 2295"/>
                <a:gd name="T62" fmla="*/ 523 w 3053"/>
                <a:gd name="T63" fmla="*/ 2027 h 2295"/>
                <a:gd name="T64" fmla="*/ 603 w 3053"/>
                <a:gd name="T65" fmla="*/ 2107 h 2295"/>
                <a:gd name="T66" fmla="*/ 848 w 3053"/>
                <a:gd name="T67" fmla="*/ 2107 h 2295"/>
                <a:gd name="T68" fmla="*/ 1478 w 3053"/>
                <a:gd name="T69" fmla="*/ 2295 h 2295"/>
                <a:gd name="T70" fmla="*/ 2625 w 3053"/>
                <a:gd name="T71" fmla="*/ 1164 h 2295"/>
                <a:gd name="T72" fmla="*/ 2733 w 3053"/>
                <a:gd name="T73" fmla="*/ 1164 h 2295"/>
                <a:gd name="T74" fmla="*/ 2813 w 3053"/>
                <a:gd name="T75" fmla="*/ 1084 h 2295"/>
                <a:gd name="T76" fmla="*/ 2733 w 3053"/>
                <a:gd name="T77" fmla="*/ 1004 h 2295"/>
                <a:gd name="T78" fmla="*/ 2404 w 3053"/>
                <a:gd name="T79" fmla="*/ 1003 h 2295"/>
                <a:gd name="T80" fmla="*/ 2346 w 3053"/>
                <a:gd name="T81" fmla="*/ 945 h 2295"/>
                <a:gd name="T82" fmla="*/ 2404 w 3053"/>
                <a:gd name="T83" fmla="*/ 886 h 2295"/>
                <a:gd name="T84" fmla="*/ 2971 w 3053"/>
                <a:gd name="T85" fmla="*/ 884 h 2295"/>
                <a:gd name="T86" fmla="*/ 3051 w 3053"/>
                <a:gd name="T87" fmla="*/ 804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53" h="2295">
                  <a:moveTo>
                    <a:pt x="3051" y="804"/>
                  </a:moveTo>
                  <a:cubicBezTo>
                    <a:pt x="3049" y="761"/>
                    <a:pt x="3016" y="724"/>
                    <a:pt x="2971" y="724"/>
                  </a:cubicBezTo>
                  <a:cubicBezTo>
                    <a:pt x="2256" y="726"/>
                    <a:pt x="2256" y="726"/>
                    <a:pt x="2256" y="726"/>
                  </a:cubicBezTo>
                  <a:cubicBezTo>
                    <a:pt x="2220" y="726"/>
                    <a:pt x="2193" y="697"/>
                    <a:pt x="2191" y="661"/>
                  </a:cubicBezTo>
                  <a:cubicBezTo>
                    <a:pt x="2190" y="626"/>
                    <a:pt x="2222" y="596"/>
                    <a:pt x="2256" y="596"/>
                  </a:cubicBezTo>
                  <a:cubicBezTo>
                    <a:pt x="2662" y="596"/>
                    <a:pt x="2662" y="596"/>
                    <a:pt x="2662" y="596"/>
                  </a:cubicBezTo>
                  <a:cubicBezTo>
                    <a:pt x="2704" y="596"/>
                    <a:pt x="2744" y="560"/>
                    <a:pt x="2742" y="516"/>
                  </a:cubicBezTo>
                  <a:cubicBezTo>
                    <a:pt x="2740" y="473"/>
                    <a:pt x="2706" y="436"/>
                    <a:pt x="2662" y="436"/>
                  </a:cubicBezTo>
                  <a:cubicBezTo>
                    <a:pt x="2378" y="436"/>
                    <a:pt x="2378" y="436"/>
                    <a:pt x="2378" y="436"/>
                  </a:cubicBezTo>
                  <a:cubicBezTo>
                    <a:pt x="2168" y="171"/>
                    <a:pt x="1842" y="0"/>
                    <a:pt x="1477" y="0"/>
                  </a:cubicBezTo>
                  <a:cubicBezTo>
                    <a:pt x="843" y="0"/>
                    <a:pt x="330" y="514"/>
                    <a:pt x="330" y="1148"/>
                  </a:cubicBezTo>
                  <a:cubicBezTo>
                    <a:pt x="330" y="1249"/>
                    <a:pt x="343" y="1348"/>
                    <a:pt x="368" y="1442"/>
                  </a:cubicBezTo>
                  <a:cubicBezTo>
                    <a:pt x="243" y="1442"/>
                    <a:pt x="243" y="1442"/>
                    <a:pt x="243" y="1442"/>
                  </a:cubicBezTo>
                  <a:cubicBezTo>
                    <a:pt x="201" y="1442"/>
                    <a:pt x="161" y="1479"/>
                    <a:pt x="163" y="1522"/>
                  </a:cubicBezTo>
                  <a:cubicBezTo>
                    <a:pt x="165" y="1565"/>
                    <a:pt x="199" y="1602"/>
                    <a:pt x="243" y="1602"/>
                  </a:cubicBezTo>
                  <a:cubicBezTo>
                    <a:pt x="423" y="1602"/>
                    <a:pt x="423" y="1602"/>
                    <a:pt x="423" y="1602"/>
                  </a:cubicBezTo>
                  <a:cubicBezTo>
                    <a:pt x="423" y="1602"/>
                    <a:pt x="423" y="1602"/>
                    <a:pt x="424" y="1602"/>
                  </a:cubicBezTo>
                  <a:cubicBezTo>
                    <a:pt x="536" y="1602"/>
                    <a:pt x="536" y="1602"/>
                    <a:pt x="536" y="1602"/>
                  </a:cubicBezTo>
                  <a:cubicBezTo>
                    <a:pt x="560" y="1602"/>
                    <a:pt x="581" y="1623"/>
                    <a:pt x="581" y="1647"/>
                  </a:cubicBezTo>
                  <a:cubicBezTo>
                    <a:pt x="581" y="1671"/>
                    <a:pt x="560" y="1692"/>
                    <a:pt x="536" y="1692"/>
                  </a:cubicBezTo>
                  <a:cubicBezTo>
                    <a:pt x="467" y="1692"/>
                    <a:pt x="467" y="1692"/>
                    <a:pt x="467" y="1692"/>
                  </a:cubicBezTo>
                  <a:cubicBezTo>
                    <a:pt x="467" y="1692"/>
                    <a:pt x="467" y="1692"/>
                    <a:pt x="467" y="1692"/>
                  </a:cubicBezTo>
                  <a:cubicBezTo>
                    <a:pt x="82" y="1692"/>
                    <a:pt x="82" y="1692"/>
                    <a:pt x="82" y="1692"/>
                  </a:cubicBezTo>
                  <a:cubicBezTo>
                    <a:pt x="40" y="1692"/>
                    <a:pt x="0" y="1729"/>
                    <a:pt x="2" y="1772"/>
                  </a:cubicBezTo>
                  <a:cubicBezTo>
                    <a:pt x="4" y="1816"/>
                    <a:pt x="37" y="1852"/>
                    <a:pt x="82" y="1852"/>
                  </a:cubicBezTo>
                  <a:cubicBezTo>
                    <a:pt x="572" y="1852"/>
                    <a:pt x="572" y="1852"/>
                    <a:pt x="572" y="1852"/>
                  </a:cubicBezTo>
                  <a:cubicBezTo>
                    <a:pt x="572" y="1853"/>
                    <a:pt x="573" y="1853"/>
                    <a:pt x="573" y="1853"/>
                  </a:cubicBezTo>
                  <a:cubicBezTo>
                    <a:pt x="702" y="1853"/>
                    <a:pt x="702" y="1853"/>
                    <a:pt x="702" y="1853"/>
                  </a:cubicBezTo>
                  <a:cubicBezTo>
                    <a:pt x="728" y="1853"/>
                    <a:pt x="750" y="1875"/>
                    <a:pt x="750" y="1901"/>
                  </a:cubicBezTo>
                  <a:cubicBezTo>
                    <a:pt x="750" y="1927"/>
                    <a:pt x="728" y="1948"/>
                    <a:pt x="702" y="1948"/>
                  </a:cubicBezTo>
                  <a:cubicBezTo>
                    <a:pt x="589" y="1948"/>
                    <a:pt x="589" y="1948"/>
                    <a:pt x="589" y="1948"/>
                  </a:cubicBezTo>
                  <a:cubicBezTo>
                    <a:pt x="552" y="1956"/>
                    <a:pt x="521" y="1989"/>
                    <a:pt x="523" y="2027"/>
                  </a:cubicBezTo>
                  <a:cubicBezTo>
                    <a:pt x="525" y="2070"/>
                    <a:pt x="558" y="2107"/>
                    <a:pt x="603" y="2107"/>
                  </a:cubicBezTo>
                  <a:cubicBezTo>
                    <a:pt x="848" y="2107"/>
                    <a:pt x="848" y="2107"/>
                    <a:pt x="848" y="2107"/>
                  </a:cubicBezTo>
                  <a:cubicBezTo>
                    <a:pt x="1029" y="2226"/>
                    <a:pt x="1245" y="2295"/>
                    <a:pt x="1478" y="2295"/>
                  </a:cubicBezTo>
                  <a:cubicBezTo>
                    <a:pt x="2106" y="2295"/>
                    <a:pt x="2616" y="1790"/>
                    <a:pt x="2625" y="1164"/>
                  </a:cubicBezTo>
                  <a:cubicBezTo>
                    <a:pt x="2733" y="1164"/>
                    <a:pt x="2733" y="1164"/>
                    <a:pt x="2733" y="1164"/>
                  </a:cubicBezTo>
                  <a:cubicBezTo>
                    <a:pt x="2775" y="1164"/>
                    <a:pt x="2815" y="1128"/>
                    <a:pt x="2813" y="1084"/>
                  </a:cubicBezTo>
                  <a:cubicBezTo>
                    <a:pt x="2811" y="1041"/>
                    <a:pt x="2778" y="1004"/>
                    <a:pt x="2733" y="1004"/>
                  </a:cubicBezTo>
                  <a:cubicBezTo>
                    <a:pt x="2404" y="1003"/>
                    <a:pt x="2404" y="1003"/>
                    <a:pt x="2404" y="1003"/>
                  </a:cubicBezTo>
                  <a:cubicBezTo>
                    <a:pt x="2371" y="1003"/>
                    <a:pt x="2347" y="976"/>
                    <a:pt x="2346" y="945"/>
                  </a:cubicBezTo>
                  <a:cubicBezTo>
                    <a:pt x="2344" y="913"/>
                    <a:pt x="2374" y="886"/>
                    <a:pt x="2404" y="886"/>
                  </a:cubicBezTo>
                  <a:cubicBezTo>
                    <a:pt x="2971" y="884"/>
                    <a:pt x="2971" y="884"/>
                    <a:pt x="2971" y="884"/>
                  </a:cubicBezTo>
                  <a:cubicBezTo>
                    <a:pt x="3012" y="884"/>
                    <a:pt x="3053" y="847"/>
                    <a:pt x="3051" y="8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 noEditPoints="1"/>
            </p:cNvSpPr>
            <p:nvPr/>
          </p:nvSpPr>
          <p:spPr bwMode="auto">
            <a:xfrm>
              <a:off x="1513" y="2496"/>
              <a:ext cx="434" cy="251"/>
            </a:xfrm>
            <a:custGeom>
              <a:avLst/>
              <a:gdLst>
                <a:gd name="T0" fmla="*/ 2743 w 2921"/>
                <a:gd name="T1" fmla="*/ 160 h 1683"/>
                <a:gd name="T2" fmla="*/ 2839 w 2921"/>
                <a:gd name="T3" fmla="*/ 160 h 1683"/>
                <a:gd name="T4" fmla="*/ 2919 w 2921"/>
                <a:gd name="T5" fmla="*/ 80 h 1683"/>
                <a:gd name="T6" fmla="*/ 2839 w 2921"/>
                <a:gd name="T7" fmla="*/ 0 h 1683"/>
                <a:gd name="T8" fmla="*/ 2743 w 2921"/>
                <a:gd name="T9" fmla="*/ 0 h 1683"/>
                <a:gd name="T10" fmla="*/ 2663 w 2921"/>
                <a:gd name="T11" fmla="*/ 80 h 1683"/>
                <a:gd name="T12" fmla="*/ 2743 w 2921"/>
                <a:gd name="T13" fmla="*/ 160 h 1683"/>
                <a:gd name="T14" fmla="*/ 82 w 2921"/>
                <a:gd name="T15" fmla="*/ 1523 h 1683"/>
                <a:gd name="T16" fmla="*/ 2 w 2921"/>
                <a:gd name="T17" fmla="*/ 1603 h 1683"/>
                <a:gd name="T18" fmla="*/ 82 w 2921"/>
                <a:gd name="T19" fmla="*/ 1683 h 1683"/>
                <a:gd name="T20" fmla="*/ 162 w 2921"/>
                <a:gd name="T21" fmla="*/ 1603 h 1683"/>
                <a:gd name="T22" fmla="*/ 82 w 2921"/>
                <a:gd name="T23" fmla="*/ 1523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21" h="1683">
                  <a:moveTo>
                    <a:pt x="2743" y="160"/>
                  </a:moveTo>
                  <a:cubicBezTo>
                    <a:pt x="2839" y="160"/>
                    <a:pt x="2839" y="160"/>
                    <a:pt x="2839" y="160"/>
                  </a:cubicBezTo>
                  <a:cubicBezTo>
                    <a:pt x="2881" y="160"/>
                    <a:pt x="2921" y="123"/>
                    <a:pt x="2919" y="80"/>
                  </a:cubicBezTo>
                  <a:cubicBezTo>
                    <a:pt x="2917" y="36"/>
                    <a:pt x="2884" y="0"/>
                    <a:pt x="2839" y="0"/>
                  </a:cubicBezTo>
                  <a:cubicBezTo>
                    <a:pt x="2743" y="0"/>
                    <a:pt x="2743" y="0"/>
                    <a:pt x="2743" y="0"/>
                  </a:cubicBezTo>
                  <a:cubicBezTo>
                    <a:pt x="2701" y="0"/>
                    <a:pt x="2661" y="36"/>
                    <a:pt x="2663" y="80"/>
                  </a:cubicBezTo>
                  <a:cubicBezTo>
                    <a:pt x="2665" y="123"/>
                    <a:pt x="2698" y="160"/>
                    <a:pt x="2743" y="160"/>
                  </a:cubicBezTo>
                  <a:close/>
                  <a:moveTo>
                    <a:pt x="82" y="1523"/>
                  </a:moveTo>
                  <a:cubicBezTo>
                    <a:pt x="40" y="1523"/>
                    <a:pt x="0" y="1560"/>
                    <a:pt x="2" y="1603"/>
                  </a:cubicBezTo>
                  <a:cubicBezTo>
                    <a:pt x="4" y="1646"/>
                    <a:pt x="37" y="1683"/>
                    <a:pt x="82" y="1683"/>
                  </a:cubicBezTo>
                  <a:cubicBezTo>
                    <a:pt x="124" y="1683"/>
                    <a:pt x="164" y="1646"/>
                    <a:pt x="162" y="1603"/>
                  </a:cubicBezTo>
                  <a:cubicBezTo>
                    <a:pt x="160" y="1560"/>
                    <a:pt x="126" y="1523"/>
                    <a:pt x="82" y="1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4" name="Freeform 22"/>
          <p:cNvSpPr>
            <a:spLocks noEditPoints="1"/>
          </p:cNvSpPr>
          <p:nvPr/>
        </p:nvSpPr>
        <p:spPr bwMode="auto">
          <a:xfrm>
            <a:off x="6588126" y="5249863"/>
            <a:ext cx="723900" cy="868362"/>
          </a:xfrm>
          <a:custGeom>
            <a:avLst/>
            <a:gdLst>
              <a:gd name="T0" fmla="*/ 608 w 2388"/>
              <a:gd name="T1" fmla="*/ 348 h 2867"/>
              <a:gd name="T2" fmla="*/ 578 w 2388"/>
              <a:gd name="T3" fmla="*/ 200 h 2867"/>
              <a:gd name="T4" fmla="*/ 495 w 2388"/>
              <a:gd name="T5" fmla="*/ 248 h 2867"/>
              <a:gd name="T6" fmla="*/ 79 w 2388"/>
              <a:gd name="T7" fmla="*/ 664 h 2867"/>
              <a:gd name="T8" fmla="*/ 31 w 2388"/>
              <a:gd name="T9" fmla="*/ 747 h 2867"/>
              <a:gd name="T10" fmla="*/ 179 w 2388"/>
              <a:gd name="T11" fmla="*/ 777 h 2867"/>
              <a:gd name="T12" fmla="*/ 79 w 2388"/>
              <a:gd name="T13" fmla="*/ 664 h 2867"/>
              <a:gd name="T14" fmla="*/ 190 w 2388"/>
              <a:gd name="T15" fmla="*/ 1386 h 2867"/>
              <a:gd name="T16" fmla="*/ 668 w 2388"/>
              <a:gd name="T17" fmla="*/ 2342 h 2867"/>
              <a:gd name="T18" fmla="*/ 1528 w 2388"/>
              <a:gd name="T19" fmla="*/ 2533 h 2867"/>
              <a:gd name="T20" fmla="*/ 1719 w 2388"/>
              <a:gd name="T21" fmla="*/ 2237 h 2867"/>
              <a:gd name="T22" fmla="*/ 1194 w 2388"/>
              <a:gd name="T23" fmla="*/ 382 h 2867"/>
              <a:gd name="T24" fmla="*/ 1624 w 2388"/>
              <a:gd name="T25" fmla="*/ 2246 h 2867"/>
              <a:gd name="T26" fmla="*/ 955 w 2388"/>
              <a:gd name="T27" fmla="*/ 2437 h 2867"/>
              <a:gd name="T28" fmla="*/ 764 w 2388"/>
              <a:gd name="T29" fmla="*/ 2181 h 2867"/>
              <a:gd name="T30" fmla="*/ 1194 w 2388"/>
              <a:gd name="T31" fmla="*/ 478 h 2867"/>
              <a:gd name="T32" fmla="*/ 1624 w 2388"/>
              <a:gd name="T33" fmla="*/ 2181 h 2867"/>
              <a:gd name="T34" fmla="*/ 1242 w 2388"/>
              <a:gd name="T35" fmla="*/ 143 h 2867"/>
              <a:gd name="T36" fmla="*/ 1194 w 2388"/>
              <a:gd name="T37" fmla="*/ 0 h 2867"/>
              <a:gd name="T38" fmla="*/ 1146 w 2388"/>
              <a:gd name="T39" fmla="*/ 143 h 2867"/>
              <a:gd name="T40" fmla="*/ 1911 w 2388"/>
              <a:gd name="T41" fmla="*/ 1290 h 2867"/>
              <a:gd name="T42" fmla="*/ 1911 w 2388"/>
              <a:gd name="T43" fmla="*/ 1386 h 2867"/>
              <a:gd name="T44" fmla="*/ 1911 w 2388"/>
              <a:gd name="T45" fmla="*/ 1290 h 2867"/>
              <a:gd name="T46" fmla="*/ 1146 w 2388"/>
              <a:gd name="T47" fmla="*/ 669 h 2867"/>
              <a:gd name="T48" fmla="*/ 1195 w 2388"/>
              <a:gd name="T49" fmla="*/ 717 h 2867"/>
              <a:gd name="T50" fmla="*/ 1945 w 2388"/>
              <a:gd name="T51" fmla="*/ 1243 h 2867"/>
              <a:gd name="T52" fmla="*/ 1481 w 2388"/>
              <a:gd name="T53" fmla="*/ 2628 h 2867"/>
              <a:gd name="T54" fmla="*/ 859 w 2388"/>
              <a:gd name="T55" fmla="*/ 2676 h 2867"/>
              <a:gd name="T56" fmla="*/ 1481 w 2388"/>
              <a:gd name="T57" fmla="*/ 2724 h 2867"/>
              <a:gd name="T58" fmla="*/ 1481 w 2388"/>
              <a:gd name="T59" fmla="*/ 2628 h 2867"/>
              <a:gd name="T60" fmla="*/ 2309 w 2388"/>
              <a:gd name="T61" fmla="*/ 664 h 2867"/>
              <a:gd name="T62" fmla="*/ 2209 w 2388"/>
              <a:gd name="T63" fmla="*/ 777 h 2867"/>
              <a:gd name="T64" fmla="*/ 2357 w 2388"/>
              <a:gd name="T65" fmla="*/ 747 h 2867"/>
              <a:gd name="T66" fmla="*/ 1845 w 2388"/>
              <a:gd name="T67" fmla="*/ 331 h 2867"/>
              <a:gd name="T68" fmla="*/ 1875 w 2388"/>
              <a:gd name="T69" fmla="*/ 183 h 2867"/>
              <a:gd name="T70" fmla="*/ 1762 w 2388"/>
              <a:gd name="T71" fmla="*/ 283 h 2867"/>
              <a:gd name="T72" fmla="*/ 1845 w 2388"/>
              <a:gd name="T73" fmla="*/ 331 h 2867"/>
              <a:gd name="T74" fmla="*/ 1003 w 2388"/>
              <a:gd name="T75" fmla="*/ 2772 h 2867"/>
              <a:gd name="T76" fmla="*/ 1003 w 2388"/>
              <a:gd name="T77" fmla="*/ 2867 h 2867"/>
              <a:gd name="T78" fmla="*/ 1433 w 2388"/>
              <a:gd name="T79" fmla="*/ 2819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88" h="2867">
                <a:moveTo>
                  <a:pt x="543" y="331"/>
                </a:moveTo>
                <a:cubicBezTo>
                  <a:pt x="556" y="353"/>
                  <a:pt x="585" y="361"/>
                  <a:pt x="608" y="348"/>
                </a:cubicBezTo>
                <a:cubicBezTo>
                  <a:pt x="631" y="335"/>
                  <a:pt x="639" y="306"/>
                  <a:pt x="625" y="283"/>
                </a:cubicBezTo>
                <a:cubicBezTo>
                  <a:pt x="578" y="200"/>
                  <a:pt x="578" y="200"/>
                  <a:pt x="578" y="200"/>
                </a:cubicBezTo>
                <a:cubicBezTo>
                  <a:pt x="565" y="177"/>
                  <a:pt x="535" y="169"/>
                  <a:pt x="512" y="183"/>
                </a:cubicBezTo>
                <a:cubicBezTo>
                  <a:pt x="489" y="196"/>
                  <a:pt x="482" y="225"/>
                  <a:pt x="495" y="248"/>
                </a:cubicBezTo>
                <a:cubicBezTo>
                  <a:pt x="543" y="331"/>
                  <a:pt x="543" y="331"/>
                  <a:pt x="543" y="331"/>
                </a:cubicBezTo>
                <a:close/>
                <a:moveTo>
                  <a:pt x="79" y="664"/>
                </a:moveTo>
                <a:cubicBezTo>
                  <a:pt x="56" y="651"/>
                  <a:pt x="27" y="659"/>
                  <a:pt x="13" y="682"/>
                </a:cubicBezTo>
                <a:cubicBezTo>
                  <a:pt x="0" y="705"/>
                  <a:pt x="8" y="734"/>
                  <a:pt x="31" y="747"/>
                </a:cubicBezTo>
                <a:cubicBezTo>
                  <a:pt x="114" y="795"/>
                  <a:pt x="114" y="795"/>
                  <a:pt x="114" y="795"/>
                </a:cubicBezTo>
                <a:cubicBezTo>
                  <a:pt x="136" y="808"/>
                  <a:pt x="166" y="800"/>
                  <a:pt x="179" y="777"/>
                </a:cubicBezTo>
                <a:cubicBezTo>
                  <a:pt x="192" y="754"/>
                  <a:pt x="184" y="725"/>
                  <a:pt x="161" y="712"/>
                </a:cubicBezTo>
                <a:cubicBezTo>
                  <a:pt x="79" y="664"/>
                  <a:pt x="79" y="664"/>
                  <a:pt x="79" y="664"/>
                </a:cubicBezTo>
                <a:close/>
                <a:moveTo>
                  <a:pt x="1194" y="382"/>
                </a:moveTo>
                <a:cubicBezTo>
                  <a:pt x="640" y="382"/>
                  <a:pt x="190" y="832"/>
                  <a:pt x="190" y="1386"/>
                </a:cubicBezTo>
                <a:cubicBezTo>
                  <a:pt x="190" y="1747"/>
                  <a:pt x="382" y="2060"/>
                  <a:pt x="668" y="2237"/>
                </a:cubicBezTo>
                <a:cubicBezTo>
                  <a:pt x="668" y="2342"/>
                  <a:pt x="668" y="2342"/>
                  <a:pt x="668" y="2342"/>
                </a:cubicBezTo>
                <a:cubicBezTo>
                  <a:pt x="668" y="2447"/>
                  <a:pt x="754" y="2533"/>
                  <a:pt x="859" y="2533"/>
                </a:cubicBezTo>
                <a:cubicBezTo>
                  <a:pt x="1528" y="2533"/>
                  <a:pt x="1528" y="2533"/>
                  <a:pt x="1528" y="2533"/>
                </a:cubicBezTo>
                <a:cubicBezTo>
                  <a:pt x="1634" y="2533"/>
                  <a:pt x="1719" y="2447"/>
                  <a:pt x="1719" y="2342"/>
                </a:cubicBezTo>
                <a:cubicBezTo>
                  <a:pt x="1719" y="2237"/>
                  <a:pt x="1719" y="2237"/>
                  <a:pt x="1719" y="2237"/>
                </a:cubicBezTo>
                <a:cubicBezTo>
                  <a:pt x="2005" y="2060"/>
                  <a:pt x="2197" y="1747"/>
                  <a:pt x="2197" y="1386"/>
                </a:cubicBezTo>
                <a:cubicBezTo>
                  <a:pt x="2197" y="831"/>
                  <a:pt x="1748" y="382"/>
                  <a:pt x="1194" y="382"/>
                </a:cubicBezTo>
                <a:close/>
                <a:moveTo>
                  <a:pt x="1624" y="2181"/>
                </a:moveTo>
                <a:cubicBezTo>
                  <a:pt x="1624" y="2246"/>
                  <a:pt x="1624" y="2246"/>
                  <a:pt x="1624" y="2246"/>
                </a:cubicBezTo>
                <a:cubicBezTo>
                  <a:pt x="1624" y="2352"/>
                  <a:pt x="1538" y="2437"/>
                  <a:pt x="1433" y="2437"/>
                </a:cubicBezTo>
                <a:cubicBezTo>
                  <a:pt x="955" y="2437"/>
                  <a:pt x="955" y="2437"/>
                  <a:pt x="955" y="2437"/>
                </a:cubicBezTo>
                <a:cubicBezTo>
                  <a:pt x="849" y="2437"/>
                  <a:pt x="764" y="2351"/>
                  <a:pt x="764" y="2246"/>
                </a:cubicBezTo>
                <a:cubicBezTo>
                  <a:pt x="764" y="2181"/>
                  <a:pt x="764" y="2181"/>
                  <a:pt x="764" y="2181"/>
                </a:cubicBezTo>
                <a:cubicBezTo>
                  <a:pt x="481" y="2027"/>
                  <a:pt x="286" y="1731"/>
                  <a:pt x="286" y="1386"/>
                </a:cubicBezTo>
                <a:cubicBezTo>
                  <a:pt x="286" y="884"/>
                  <a:pt x="693" y="478"/>
                  <a:pt x="1194" y="478"/>
                </a:cubicBezTo>
                <a:cubicBezTo>
                  <a:pt x="1695" y="478"/>
                  <a:pt x="2102" y="884"/>
                  <a:pt x="2102" y="1386"/>
                </a:cubicBezTo>
                <a:cubicBezTo>
                  <a:pt x="2102" y="1731"/>
                  <a:pt x="1907" y="2027"/>
                  <a:pt x="1624" y="2181"/>
                </a:cubicBezTo>
                <a:close/>
                <a:moveTo>
                  <a:pt x="1194" y="191"/>
                </a:moveTo>
                <a:cubicBezTo>
                  <a:pt x="1220" y="191"/>
                  <a:pt x="1242" y="170"/>
                  <a:pt x="1242" y="143"/>
                </a:cubicBezTo>
                <a:cubicBezTo>
                  <a:pt x="1242" y="48"/>
                  <a:pt x="1242" y="48"/>
                  <a:pt x="1242" y="48"/>
                </a:cubicBezTo>
                <a:cubicBezTo>
                  <a:pt x="1242" y="21"/>
                  <a:pt x="1220" y="0"/>
                  <a:pt x="1194" y="0"/>
                </a:cubicBezTo>
                <a:cubicBezTo>
                  <a:pt x="1167" y="0"/>
                  <a:pt x="1146" y="21"/>
                  <a:pt x="1146" y="48"/>
                </a:cubicBezTo>
                <a:cubicBezTo>
                  <a:pt x="1146" y="143"/>
                  <a:pt x="1146" y="143"/>
                  <a:pt x="1146" y="143"/>
                </a:cubicBezTo>
                <a:cubicBezTo>
                  <a:pt x="1146" y="170"/>
                  <a:pt x="1167" y="191"/>
                  <a:pt x="1194" y="191"/>
                </a:cubicBezTo>
                <a:close/>
                <a:moveTo>
                  <a:pt x="1911" y="1290"/>
                </a:moveTo>
                <a:cubicBezTo>
                  <a:pt x="1884" y="1290"/>
                  <a:pt x="1863" y="1312"/>
                  <a:pt x="1863" y="1338"/>
                </a:cubicBezTo>
                <a:cubicBezTo>
                  <a:pt x="1863" y="1364"/>
                  <a:pt x="1884" y="1386"/>
                  <a:pt x="1911" y="1386"/>
                </a:cubicBezTo>
                <a:cubicBezTo>
                  <a:pt x="1937" y="1386"/>
                  <a:pt x="1958" y="1364"/>
                  <a:pt x="1958" y="1338"/>
                </a:cubicBezTo>
                <a:cubicBezTo>
                  <a:pt x="1958" y="1312"/>
                  <a:pt x="1937" y="1290"/>
                  <a:pt x="1911" y="1290"/>
                </a:cubicBezTo>
                <a:close/>
                <a:moveTo>
                  <a:pt x="1194" y="621"/>
                </a:moveTo>
                <a:cubicBezTo>
                  <a:pt x="1167" y="621"/>
                  <a:pt x="1146" y="642"/>
                  <a:pt x="1146" y="669"/>
                </a:cubicBezTo>
                <a:cubicBezTo>
                  <a:pt x="1146" y="695"/>
                  <a:pt x="1167" y="717"/>
                  <a:pt x="1194" y="717"/>
                </a:cubicBezTo>
                <a:cubicBezTo>
                  <a:pt x="1194" y="717"/>
                  <a:pt x="1195" y="717"/>
                  <a:pt x="1195" y="717"/>
                </a:cubicBezTo>
                <a:cubicBezTo>
                  <a:pt x="1515" y="717"/>
                  <a:pt x="1782" y="942"/>
                  <a:pt x="1848" y="1243"/>
                </a:cubicBezTo>
                <a:cubicBezTo>
                  <a:pt x="1945" y="1243"/>
                  <a:pt x="1945" y="1243"/>
                  <a:pt x="1945" y="1243"/>
                </a:cubicBezTo>
                <a:cubicBezTo>
                  <a:pt x="1878" y="889"/>
                  <a:pt x="1567" y="621"/>
                  <a:pt x="1194" y="621"/>
                </a:cubicBezTo>
                <a:close/>
                <a:moveTo>
                  <a:pt x="1481" y="2628"/>
                </a:moveTo>
                <a:cubicBezTo>
                  <a:pt x="907" y="2628"/>
                  <a:pt x="907" y="2628"/>
                  <a:pt x="907" y="2628"/>
                </a:cubicBezTo>
                <a:cubicBezTo>
                  <a:pt x="881" y="2628"/>
                  <a:pt x="859" y="2649"/>
                  <a:pt x="859" y="2676"/>
                </a:cubicBezTo>
                <a:cubicBezTo>
                  <a:pt x="859" y="2702"/>
                  <a:pt x="881" y="2724"/>
                  <a:pt x="907" y="2724"/>
                </a:cubicBezTo>
                <a:cubicBezTo>
                  <a:pt x="1481" y="2724"/>
                  <a:pt x="1481" y="2724"/>
                  <a:pt x="1481" y="2724"/>
                </a:cubicBezTo>
                <a:cubicBezTo>
                  <a:pt x="1507" y="2724"/>
                  <a:pt x="1528" y="2702"/>
                  <a:pt x="1528" y="2676"/>
                </a:cubicBezTo>
                <a:cubicBezTo>
                  <a:pt x="1528" y="2650"/>
                  <a:pt x="1507" y="2628"/>
                  <a:pt x="1481" y="2628"/>
                </a:cubicBezTo>
                <a:close/>
                <a:moveTo>
                  <a:pt x="2374" y="682"/>
                </a:moveTo>
                <a:cubicBezTo>
                  <a:pt x="2361" y="659"/>
                  <a:pt x="2332" y="651"/>
                  <a:pt x="2309" y="664"/>
                </a:cubicBezTo>
                <a:cubicBezTo>
                  <a:pt x="2226" y="712"/>
                  <a:pt x="2226" y="712"/>
                  <a:pt x="2226" y="712"/>
                </a:cubicBezTo>
                <a:cubicBezTo>
                  <a:pt x="2203" y="725"/>
                  <a:pt x="2196" y="754"/>
                  <a:pt x="2209" y="777"/>
                </a:cubicBezTo>
                <a:cubicBezTo>
                  <a:pt x="2222" y="800"/>
                  <a:pt x="2251" y="808"/>
                  <a:pt x="2274" y="795"/>
                </a:cubicBezTo>
                <a:cubicBezTo>
                  <a:pt x="2357" y="747"/>
                  <a:pt x="2357" y="747"/>
                  <a:pt x="2357" y="747"/>
                </a:cubicBezTo>
                <a:cubicBezTo>
                  <a:pt x="2380" y="734"/>
                  <a:pt x="2388" y="705"/>
                  <a:pt x="2374" y="682"/>
                </a:cubicBezTo>
                <a:close/>
                <a:moveTo>
                  <a:pt x="1845" y="331"/>
                </a:moveTo>
                <a:cubicBezTo>
                  <a:pt x="1893" y="248"/>
                  <a:pt x="1893" y="248"/>
                  <a:pt x="1893" y="248"/>
                </a:cubicBezTo>
                <a:cubicBezTo>
                  <a:pt x="1906" y="225"/>
                  <a:pt x="1898" y="196"/>
                  <a:pt x="1875" y="183"/>
                </a:cubicBezTo>
                <a:cubicBezTo>
                  <a:pt x="1853" y="170"/>
                  <a:pt x="1823" y="177"/>
                  <a:pt x="1810" y="200"/>
                </a:cubicBezTo>
                <a:cubicBezTo>
                  <a:pt x="1762" y="283"/>
                  <a:pt x="1762" y="283"/>
                  <a:pt x="1762" y="283"/>
                </a:cubicBezTo>
                <a:cubicBezTo>
                  <a:pt x="1749" y="306"/>
                  <a:pt x="1757" y="335"/>
                  <a:pt x="1780" y="348"/>
                </a:cubicBezTo>
                <a:cubicBezTo>
                  <a:pt x="1803" y="361"/>
                  <a:pt x="1832" y="353"/>
                  <a:pt x="1845" y="331"/>
                </a:cubicBezTo>
                <a:close/>
                <a:moveTo>
                  <a:pt x="1385" y="2772"/>
                </a:moveTo>
                <a:cubicBezTo>
                  <a:pt x="1003" y="2772"/>
                  <a:pt x="1003" y="2772"/>
                  <a:pt x="1003" y="2772"/>
                </a:cubicBezTo>
                <a:cubicBezTo>
                  <a:pt x="976" y="2772"/>
                  <a:pt x="955" y="2793"/>
                  <a:pt x="955" y="2819"/>
                </a:cubicBezTo>
                <a:cubicBezTo>
                  <a:pt x="955" y="2846"/>
                  <a:pt x="976" y="2867"/>
                  <a:pt x="1003" y="2867"/>
                </a:cubicBezTo>
                <a:cubicBezTo>
                  <a:pt x="1385" y="2867"/>
                  <a:pt x="1385" y="2867"/>
                  <a:pt x="1385" y="2867"/>
                </a:cubicBezTo>
                <a:cubicBezTo>
                  <a:pt x="1412" y="2867"/>
                  <a:pt x="1433" y="2846"/>
                  <a:pt x="1433" y="2819"/>
                </a:cubicBezTo>
                <a:cubicBezTo>
                  <a:pt x="1433" y="2793"/>
                  <a:pt x="1411" y="2772"/>
                  <a:pt x="1385" y="2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55" y="167837"/>
            <a:ext cx="1958181" cy="1958181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2357438" y="5329873"/>
            <a:ext cx="3589320" cy="897371"/>
            <a:chOff x="2357438" y="5329873"/>
            <a:chExt cx="3589320" cy="897371"/>
          </a:xfrm>
        </p:grpSpPr>
        <p:sp>
          <p:nvSpPr>
            <p:cNvPr id="26" name="文本框 25"/>
            <p:cNvSpPr txBox="1"/>
            <p:nvPr/>
          </p:nvSpPr>
          <p:spPr>
            <a:xfrm>
              <a:off x="3252784" y="5329873"/>
              <a:ext cx="2693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研究进展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 flipV="1">
              <a:off x="3180094" y="5398778"/>
              <a:ext cx="0" cy="720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3268974" y="5857912"/>
              <a:ext cx="20726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zh-CN" altLang="en-US" dirty="0"/>
                <a:t>esearch </a:t>
              </a:r>
              <a:r>
                <a:rPr lang="en-US" altLang="zh-CN" dirty="0"/>
                <a:t>Progress</a:t>
              </a:r>
              <a:endParaRPr lang="zh-CN" altLang="en-US" dirty="0"/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2357438" y="5443538"/>
              <a:ext cx="720725" cy="720725"/>
            </a:xfrm>
            <a:custGeom>
              <a:avLst/>
              <a:gdLst>
                <a:gd name="T0" fmla="*/ 1038 w 2852"/>
                <a:gd name="T1" fmla="*/ 1920 h 2857"/>
                <a:gd name="T2" fmla="*/ 2852 w 2852"/>
                <a:gd name="T3" fmla="*/ 1920 h 2857"/>
                <a:gd name="T4" fmla="*/ 1950 w 2852"/>
                <a:gd name="T5" fmla="*/ 1171 h 2857"/>
                <a:gd name="T6" fmla="*/ 1950 w 2852"/>
                <a:gd name="T7" fmla="*/ 2670 h 2857"/>
                <a:gd name="T8" fmla="*/ 1950 w 2852"/>
                <a:gd name="T9" fmla="*/ 1171 h 2857"/>
                <a:gd name="T10" fmla="*/ 1991 w 2852"/>
                <a:gd name="T11" fmla="*/ 2382 h 2857"/>
                <a:gd name="T12" fmla="*/ 1853 w 2852"/>
                <a:gd name="T13" fmla="*/ 2397 h 2857"/>
                <a:gd name="T14" fmla="*/ 1533 w 2852"/>
                <a:gd name="T15" fmla="*/ 1934 h 2857"/>
                <a:gd name="T16" fmla="*/ 1902 w 2852"/>
                <a:gd name="T17" fmla="*/ 2183 h 2857"/>
                <a:gd name="T18" fmla="*/ 2417 w 2852"/>
                <a:gd name="T19" fmla="*/ 1556 h 2857"/>
                <a:gd name="T20" fmla="*/ 1992 w 2852"/>
                <a:gd name="T21" fmla="*/ 2382 h 2857"/>
                <a:gd name="T22" fmla="*/ 2075 w 2852"/>
                <a:gd name="T23" fmla="*/ 275 h 2857"/>
                <a:gd name="T24" fmla="*/ 1995 w 2852"/>
                <a:gd name="T25" fmla="*/ 281 h 2857"/>
                <a:gd name="T26" fmla="*/ 1995 w 2852"/>
                <a:gd name="T27" fmla="*/ 94 h 2857"/>
                <a:gd name="T28" fmla="*/ 2120 w 2852"/>
                <a:gd name="T29" fmla="*/ 99 h 2857"/>
                <a:gd name="T30" fmla="*/ 2369 w 2852"/>
                <a:gd name="T31" fmla="*/ 883 h 2857"/>
                <a:gd name="T32" fmla="*/ 2199 w 2852"/>
                <a:gd name="T33" fmla="*/ 404 h 2857"/>
                <a:gd name="T34" fmla="*/ 1678 w 2852"/>
                <a:gd name="T35" fmla="*/ 375 h 2857"/>
                <a:gd name="T36" fmla="*/ 1587 w 2852"/>
                <a:gd name="T37" fmla="*/ 94 h 2857"/>
                <a:gd name="T38" fmla="*/ 1769 w 2852"/>
                <a:gd name="T39" fmla="*/ 94 h 2857"/>
                <a:gd name="T40" fmla="*/ 1678 w 2852"/>
                <a:gd name="T41" fmla="*/ 375 h 2857"/>
                <a:gd name="T42" fmla="*/ 1088 w 2852"/>
                <a:gd name="T43" fmla="*/ 281 h 2857"/>
                <a:gd name="T44" fmla="*/ 1179 w 2852"/>
                <a:gd name="T45" fmla="*/ 0 h 2857"/>
                <a:gd name="T46" fmla="*/ 1270 w 2852"/>
                <a:gd name="T47" fmla="*/ 281 h 2857"/>
                <a:gd name="T48" fmla="*/ 249 w 2852"/>
                <a:gd name="T49" fmla="*/ 2547 h 2857"/>
                <a:gd name="T50" fmla="*/ 0 w 2852"/>
                <a:gd name="T51" fmla="*/ 357 h 2857"/>
                <a:gd name="T52" fmla="*/ 332 w 2852"/>
                <a:gd name="T53" fmla="*/ 99 h 2857"/>
                <a:gd name="T54" fmla="*/ 453 w 2852"/>
                <a:gd name="T55" fmla="*/ 187 h 2857"/>
                <a:gd name="T56" fmla="*/ 332 w 2852"/>
                <a:gd name="T57" fmla="*/ 275 h 2857"/>
                <a:gd name="T58" fmla="*/ 170 w 2852"/>
                <a:gd name="T59" fmla="*/ 404 h 2857"/>
                <a:gd name="T60" fmla="*/ 295 w 2852"/>
                <a:gd name="T61" fmla="*/ 2371 h 2857"/>
                <a:gd name="T62" fmla="*/ 1046 w 2852"/>
                <a:gd name="T63" fmla="*/ 2547 h 2857"/>
                <a:gd name="T64" fmla="*/ 680 w 2852"/>
                <a:gd name="T65" fmla="*/ 375 h 2857"/>
                <a:gd name="T66" fmla="*/ 589 w 2852"/>
                <a:gd name="T67" fmla="*/ 94 h 2857"/>
                <a:gd name="T68" fmla="*/ 771 w 2852"/>
                <a:gd name="T69" fmla="*/ 94 h 2857"/>
                <a:gd name="T70" fmla="*/ 680 w 2852"/>
                <a:gd name="T71" fmla="*/ 375 h 2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52" h="2857">
                  <a:moveTo>
                    <a:pt x="1945" y="2857"/>
                  </a:moveTo>
                  <a:cubicBezTo>
                    <a:pt x="1444" y="2857"/>
                    <a:pt x="1038" y="2438"/>
                    <a:pt x="1038" y="1920"/>
                  </a:cubicBezTo>
                  <a:cubicBezTo>
                    <a:pt x="1038" y="1403"/>
                    <a:pt x="1444" y="984"/>
                    <a:pt x="1945" y="984"/>
                  </a:cubicBezTo>
                  <a:cubicBezTo>
                    <a:pt x="2445" y="984"/>
                    <a:pt x="2852" y="1403"/>
                    <a:pt x="2852" y="1920"/>
                  </a:cubicBezTo>
                  <a:cubicBezTo>
                    <a:pt x="2852" y="2438"/>
                    <a:pt x="2445" y="2857"/>
                    <a:pt x="1945" y="2857"/>
                  </a:cubicBezTo>
                  <a:close/>
                  <a:moveTo>
                    <a:pt x="1950" y="1171"/>
                  </a:moveTo>
                  <a:cubicBezTo>
                    <a:pt x="1549" y="1171"/>
                    <a:pt x="1224" y="1506"/>
                    <a:pt x="1224" y="1920"/>
                  </a:cubicBezTo>
                  <a:cubicBezTo>
                    <a:pt x="1224" y="2334"/>
                    <a:pt x="1549" y="2670"/>
                    <a:pt x="1950" y="2670"/>
                  </a:cubicBezTo>
                  <a:cubicBezTo>
                    <a:pt x="2351" y="2670"/>
                    <a:pt x="2676" y="2334"/>
                    <a:pt x="2676" y="1920"/>
                  </a:cubicBezTo>
                  <a:cubicBezTo>
                    <a:pt x="2676" y="1506"/>
                    <a:pt x="2351" y="1171"/>
                    <a:pt x="1950" y="1171"/>
                  </a:cubicBezTo>
                  <a:close/>
                  <a:moveTo>
                    <a:pt x="1992" y="2382"/>
                  </a:moveTo>
                  <a:cubicBezTo>
                    <a:pt x="1992" y="2382"/>
                    <a:pt x="1991" y="2382"/>
                    <a:pt x="1991" y="2382"/>
                  </a:cubicBezTo>
                  <a:cubicBezTo>
                    <a:pt x="1988" y="2387"/>
                    <a:pt x="1986" y="2393"/>
                    <a:pt x="1982" y="2397"/>
                  </a:cubicBezTo>
                  <a:cubicBezTo>
                    <a:pt x="1946" y="2434"/>
                    <a:pt x="1889" y="2434"/>
                    <a:pt x="1853" y="2397"/>
                  </a:cubicBezTo>
                  <a:cubicBezTo>
                    <a:pt x="1533" y="2066"/>
                    <a:pt x="1533" y="2066"/>
                    <a:pt x="1533" y="2066"/>
                  </a:cubicBezTo>
                  <a:cubicBezTo>
                    <a:pt x="1497" y="2030"/>
                    <a:pt x="1497" y="1970"/>
                    <a:pt x="1533" y="1934"/>
                  </a:cubicBezTo>
                  <a:cubicBezTo>
                    <a:pt x="1568" y="1897"/>
                    <a:pt x="1625" y="1897"/>
                    <a:pt x="1661" y="1934"/>
                  </a:cubicBezTo>
                  <a:cubicBezTo>
                    <a:pt x="1902" y="2183"/>
                    <a:pt x="1902" y="2183"/>
                    <a:pt x="1902" y="2183"/>
                  </a:cubicBezTo>
                  <a:cubicBezTo>
                    <a:pt x="2290" y="1572"/>
                    <a:pt x="2290" y="1572"/>
                    <a:pt x="2290" y="1572"/>
                  </a:cubicBezTo>
                  <a:cubicBezTo>
                    <a:pt x="2321" y="1531"/>
                    <a:pt x="2378" y="1524"/>
                    <a:pt x="2417" y="1556"/>
                  </a:cubicBezTo>
                  <a:cubicBezTo>
                    <a:pt x="2457" y="1588"/>
                    <a:pt x="2464" y="1647"/>
                    <a:pt x="2433" y="1687"/>
                  </a:cubicBezTo>
                  <a:cubicBezTo>
                    <a:pt x="1992" y="2382"/>
                    <a:pt x="1992" y="2382"/>
                    <a:pt x="1992" y="2382"/>
                  </a:cubicBezTo>
                  <a:close/>
                  <a:moveTo>
                    <a:pt x="2199" y="404"/>
                  </a:moveTo>
                  <a:cubicBezTo>
                    <a:pt x="2199" y="333"/>
                    <a:pt x="2144" y="275"/>
                    <a:pt x="2075" y="275"/>
                  </a:cubicBezTo>
                  <a:cubicBezTo>
                    <a:pt x="2026" y="275"/>
                    <a:pt x="2026" y="275"/>
                    <a:pt x="2026" y="275"/>
                  </a:cubicBezTo>
                  <a:cubicBezTo>
                    <a:pt x="2016" y="279"/>
                    <a:pt x="2006" y="281"/>
                    <a:pt x="1995" y="281"/>
                  </a:cubicBezTo>
                  <a:cubicBezTo>
                    <a:pt x="1945" y="281"/>
                    <a:pt x="1905" y="239"/>
                    <a:pt x="1905" y="187"/>
                  </a:cubicBezTo>
                  <a:cubicBezTo>
                    <a:pt x="1905" y="136"/>
                    <a:pt x="1945" y="94"/>
                    <a:pt x="1995" y="94"/>
                  </a:cubicBezTo>
                  <a:cubicBezTo>
                    <a:pt x="2006" y="94"/>
                    <a:pt x="2016" y="96"/>
                    <a:pt x="2026" y="99"/>
                  </a:cubicBezTo>
                  <a:cubicBezTo>
                    <a:pt x="2120" y="99"/>
                    <a:pt x="2120" y="99"/>
                    <a:pt x="2120" y="99"/>
                  </a:cubicBezTo>
                  <a:cubicBezTo>
                    <a:pt x="2258" y="99"/>
                    <a:pt x="2369" y="215"/>
                    <a:pt x="2369" y="357"/>
                  </a:cubicBezTo>
                  <a:cubicBezTo>
                    <a:pt x="2369" y="883"/>
                    <a:pt x="2369" y="883"/>
                    <a:pt x="2369" y="883"/>
                  </a:cubicBezTo>
                  <a:cubicBezTo>
                    <a:pt x="2315" y="859"/>
                    <a:pt x="2258" y="841"/>
                    <a:pt x="2199" y="827"/>
                  </a:cubicBezTo>
                  <a:cubicBezTo>
                    <a:pt x="2199" y="404"/>
                    <a:pt x="2199" y="404"/>
                    <a:pt x="2199" y="404"/>
                  </a:cubicBezTo>
                  <a:cubicBezTo>
                    <a:pt x="2199" y="404"/>
                    <a:pt x="2199" y="404"/>
                    <a:pt x="2199" y="404"/>
                  </a:cubicBezTo>
                  <a:close/>
                  <a:moveTo>
                    <a:pt x="1678" y="375"/>
                  </a:moveTo>
                  <a:cubicBezTo>
                    <a:pt x="1628" y="375"/>
                    <a:pt x="1587" y="333"/>
                    <a:pt x="1587" y="281"/>
                  </a:cubicBezTo>
                  <a:cubicBezTo>
                    <a:pt x="1587" y="94"/>
                    <a:pt x="1587" y="94"/>
                    <a:pt x="1587" y="94"/>
                  </a:cubicBezTo>
                  <a:cubicBezTo>
                    <a:pt x="1587" y="42"/>
                    <a:pt x="1628" y="0"/>
                    <a:pt x="1678" y="0"/>
                  </a:cubicBezTo>
                  <a:cubicBezTo>
                    <a:pt x="1728" y="0"/>
                    <a:pt x="1769" y="42"/>
                    <a:pt x="1769" y="94"/>
                  </a:cubicBezTo>
                  <a:cubicBezTo>
                    <a:pt x="1769" y="281"/>
                    <a:pt x="1769" y="281"/>
                    <a:pt x="1769" y="281"/>
                  </a:cubicBezTo>
                  <a:cubicBezTo>
                    <a:pt x="1769" y="333"/>
                    <a:pt x="1728" y="375"/>
                    <a:pt x="1678" y="375"/>
                  </a:cubicBezTo>
                  <a:close/>
                  <a:moveTo>
                    <a:pt x="1179" y="375"/>
                  </a:moveTo>
                  <a:cubicBezTo>
                    <a:pt x="1129" y="375"/>
                    <a:pt x="1088" y="333"/>
                    <a:pt x="1088" y="281"/>
                  </a:cubicBezTo>
                  <a:cubicBezTo>
                    <a:pt x="1088" y="94"/>
                    <a:pt x="1088" y="94"/>
                    <a:pt x="1088" y="94"/>
                  </a:cubicBezTo>
                  <a:cubicBezTo>
                    <a:pt x="1088" y="42"/>
                    <a:pt x="1129" y="0"/>
                    <a:pt x="1179" y="0"/>
                  </a:cubicBezTo>
                  <a:cubicBezTo>
                    <a:pt x="1229" y="0"/>
                    <a:pt x="1270" y="42"/>
                    <a:pt x="1270" y="94"/>
                  </a:cubicBezTo>
                  <a:cubicBezTo>
                    <a:pt x="1270" y="281"/>
                    <a:pt x="1270" y="281"/>
                    <a:pt x="1270" y="281"/>
                  </a:cubicBezTo>
                  <a:cubicBezTo>
                    <a:pt x="1270" y="333"/>
                    <a:pt x="1229" y="375"/>
                    <a:pt x="1179" y="375"/>
                  </a:cubicBezTo>
                  <a:close/>
                  <a:moveTo>
                    <a:pt x="249" y="2547"/>
                  </a:moveTo>
                  <a:cubicBezTo>
                    <a:pt x="112" y="2547"/>
                    <a:pt x="0" y="2431"/>
                    <a:pt x="0" y="2289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215"/>
                    <a:pt x="112" y="99"/>
                    <a:pt x="249" y="99"/>
                  </a:cubicBezTo>
                  <a:cubicBezTo>
                    <a:pt x="332" y="99"/>
                    <a:pt x="332" y="99"/>
                    <a:pt x="332" y="99"/>
                  </a:cubicBezTo>
                  <a:cubicBezTo>
                    <a:pt x="342" y="96"/>
                    <a:pt x="352" y="94"/>
                    <a:pt x="363" y="94"/>
                  </a:cubicBezTo>
                  <a:cubicBezTo>
                    <a:pt x="413" y="94"/>
                    <a:pt x="453" y="136"/>
                    <a:pt x="453" y="187"/>
                  </a:cubicBezTo>
                  <a:cubicBezTo>
                    <a:pt x="453" y="239"/>
                    <a:pt x="413" y="281"/>
                    <a:pt x="363" y="281"/>
                  </a:cubicBezTo>
                  <a:cubicBezTo>
                    <a:pt x="352" y="281"/>
                    <a:pt x="342" y="279"/>
                    <a:pt x="332" y="275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26" y="275"/>
                    <a:pt x="170" y="333"/>
                    <a:pt x="170" y="404"/>
                  </a:cubicBezTo>
                  <a:cubicBezTo>
                    <a:pt x="170" y="2242"/>
                    <a:pt x="170" y="2242"/>
                    <a:pt x="170" y="2242"/>
                  </a:cubicBezTo>
                  <a:cubicBezTo>
                    <a:pt x="170" y="2313"/>
                    <a:pt x="226" y="2371"/>
                    <a:pt x="295" y="2371"/>
                  </a:cubicBezTo>
                  <a:cubicBezTo>
                    <a:pt x="953" y="2371"/>
                    <a:pt x="953" y="2371"/>
                    <a:pt x="953" y="2371"/>
                  </a:cubicBezTo>
                  <a:cubicBezTo>
                    <a:pt x="979" y="2433"/>
                    <a:pt x="1010" y="2492"/>
                    <a:pt x="1046" y="2547"/>
                  </a:cubicBezTo>
                  <a:cubicBezTo>
                    <a:pt x="249" y="2547"/>
                    <a:pt x="249" y="2547"/>
                    <a:pt x="249" y="2547"/>
                  </a:cubicBezTo>
                  <a:close/>
                  <a:moveTo>
                    <a:pt x="680" y="375"/>
                  </a:moveTo>
                  <a:cubicBezTo>
                    <a:pt x="630" y="375"/>
                    <a:pt x="589" y="333"/>
                    <a:pt x="589" y="281"/>
                  </a:cubicBezTo>
                  <a:cubicBezTo>
                    <a:pt x="589" y="94"/>
                    <a:pt x="589" y="94"/>
                    <a:pt x="589" y="94"/>
                  </a:cubicBezTo>
                  <a:cubicBezTo>
                    <a:pt x="589" y="42"/>
                    <a:pt x="630" y="0"/>
                    <a:pt x="680" y="0"/>
                  </a:cubicBezTo>
                  <a:cubicBezTo>
                    <a:pt x="730" y="0"/>
                    <a:pt x="771" y="42"/>
                    <a:pt x="771" y="94"/>
                  </a:cubicBezTo>
                  <a:cubicBezTo>
                    <a:pt x="771" y="281"/>
                    <a:pt x="771" y="281"/>
                    <a:pt x="771" y="281"/>
                  </a:cubicBezTo>
                  <a:cubicBezTo>
                    <a:pt x="771" y="333"/>
                    <a:pt x="730" y="375"/>
                    <a:pt x="680" y="3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5186362" y="2775585"/>
            <a:ext cx="1779270" cy="16967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1"/>
          <p:cNvSpPr txBox="1"/>
          <p:nvPr/>
        </p:nvSpPr>
        <p:spPr>
          <a:xfrm>
            <a:off x="4940866" y="2955290"/>
            <a:ext cx="22656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L" panose="00020600040101010101" pitchFamily="18" charset="-122"/>
              </a:rPr>
              <a:t>研究</a:t>
            </a:r>
            <a:endParaRPr lang="zh-CN" altLang="en-US" sz="4000" dirty="0">
              <a:solidFill>
                <a:schemeClr val="accent2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阿里巴巴普惠体 L" panose="00020600040101010101" pitchFamily="18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L" panose="00020600040101010101" pitchFamily="18" charset="-122"/>
              </a:rPr>
              <a:t>背景</a:t>
            </a:r>
            <a:endParaRPr lang="zh-CN" altLang="en-US" sz="4000" dirty="0">
              <a:solidFill>
                <a:schemeClr val="accent2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阿里巴巴普惠体 L" panose="00020600040101010101" pitchFamily="18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72269" y="1171162"/>
            <a:ext cx="2794000" cy="1890091"/>
            <a:chOff x="317500" y="1866900"/>
            <a:chExt cx="2794000" cy="4267200"/>
          </a:xfrm>
          <a:solidFill>
            <a:schemeClr val="accent1"/>
          </a:solidFill>
        </p:grpSpPr>
        <p:sp>
          <p:nvSpPr>
            <p:cNvPr id="26" name="矩形 25"/>
            <p:cNvSpPr/>
            <p:nvPr/>
          </p:nvSpPr>
          <p:spPr>
            <a:xfrm>
              <a:off x="317500" y="1866900"/>
              <a:ext cx="2794000" cy="42672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3541" y="2039072"/>
              <a:ext cx="2697959" cy="10422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数据价值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317500" y="3261835"/>
              <a:ext cx="2681769" cy="215405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伴随着云计算、大数据、人工智能等新一代信息技术的落地应用，数据资源成为了</a:t>
              </a:r>
              <a:r>
                <a:rPr lang="en-US" altLang="zh-CN" sz="1400" dirty="0">
                  <a:solidFill>
                    <a:schemeClr val="bg1"/>
                  </a:solidFill>
                </a:rPr>
                <a:t>21</a:t>
              </a:r>
              <a:r>
                <a:rPr lang="zh-CN" altLang="en-US" sz="1400" dirty="0">
                  <a:solidFill>
                    <a:schemeClr val="bg1"/>
                  </a:solidFill>
                </a:rPr>
                <a:t>世纪战略性和基础性资源；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172269" y="4046863"/>
            <a:ext cx="2794000" cy="1890091"/>
            <a:chOff x="317500" y="1866900"/>
            <a:chExt cx="2794000" cy="4267200"/>
          </a:xfrm>
          <a:solidFill>
            <a:schemeClr val="accent1"/>
          </a:solidFill>
        </p:grpSpPr>
        <p:sp>
          <p:nvSpPr>
            <p:cNvPr id="31" name="矩形 30"/>
            <p:cNvSpPr/>
            <p:nvPr/>
          </p:nvSpPr>
          <p:spPr>
            <a:xfrm>
              <a:off x="317500" y="1866900"/>
              <a:ext cx="2794000" cy="42672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3541" y="2039072"/>
              <a:ext cx="2697959" cy="10393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数据孤岛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317500" y="3261835"/>
              <a:ext cx="2681769" cy="215405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数据安全、隐私保护等问题导致各方数据形成了壁垒，难以互联互通分享流动，难以发挥数据的价值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65074" y="1171161"/>
            <a:ext cx="2794000" cy="1890091"/>
            <a:chOff x="317500" y="1866900"/>
            <a:chExt cx="2794000" cy="4267200"/>
          </a:xfrm>
          <a:solidFill>
            <a:schemeClr val="accent1"/>
          </a:solidFill>
        </p:grpSpPr>
        <p:sp>
          <p:nvSpPr>
            <p:cNvPr id="43" name="矩形 42"/>
            <p:cNvSpPr/>
            <p:nvPr/>
          </p:nvSpPr>
          <p:spPr>
            <a:xfrm>
              <a:off x="317500" y="1866900"/>
              <a:ext cx="2794000" cy="42672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13541" y="2039072"/>
              <a:ext cx="2697959" cy="10422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安全需求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317500" y="3261835"/>
              <a:ext cx="2681769" cy="264045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数据安全和隐私泄漏问题频发；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《</a:t>
              </a:r>
              <a:r>
                <a:rPr lang="zh-CN" altLang="en-US" sz="1400" dirty="0">
                  <a:solidFill>
                    <a:schemeClr val="bg1"/>
                  </a:solidFill>
                </a:rPr>
                <a:t>数据安全法</a:t>
              </a:r>
              <a:r>
                <a:rPr lang="en-US" altLang="zh-CN" sz="1400" dirty="0">
                  <a:solidFill>
                    <a:schemeClr val="bg1"/>
                  </a:solidFill>
                </a:rPr>
                <a:t>》</a:t>
              </a:r>
              <a:r>
                <a:rPr lang="zh-CN" altLang="en-US" sz="1400" dirty="0">
                  <a:solidFill>
                    <a:schemeClr val="bg1"/>
                  </a:solidFill>
                </a:rPr>
                <a:t>、</a:t>
              </a:r>
              <a:r>
                <a:rPr lang="en-US" altLang="zh-CN" sz="1400" dirty="0">
                  <a:solidFill>
                    <a:schemeClr val="bg1"/>
                  </a:solidFill>
                </a:rPr>
                <a:t>《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个人信息保护法</a:t>
              </a:r>
              <a:r>
                <a:rPr lang="en-US" altLang="zh-CN" sz="1400" dirty="0">
                  <a:solidFill>
                    <a:schemeClr val="bg1"/>
                  </a:solidFill>
                </a:rPr>
                <a:t>》</a:t>
              </a:r>
              <a:r>
                <a:rPr lang="zh-CN" altLang="en-US" sz="1400" dirty="0">
                  <a:solidFill>
                    <a:schemeClr val="bg1"/>
                  </a:solidFill>
                </a:rPr>
                <a:t>等法律法规的颁布实施；</a:t>
              </a:r>
            </a:p>
            <a:p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265074" y="4046862"/>
            <a:ext cx="2794000" cy="1890091"/>
            <a:chOff x="317500" y="1866900"/>
            <a:chExt cx="2794000" cy="4267200"/>
          </a:xfrm>
          <a:solidFill>
            <a:schemeClr val="accent1"/>
          </a:solidFill>
        </p:grpSpPr>
        <p:sp>
          <p:nvSpPr>
            <p:cNvPr id="47" name="矩形 46"/>
            <p:cNvSpPr/>
            <p:nvPr/>
          </p:nvSpPr>
          <p:spPr>
            <a:xfrm>
              <a:off x="317500" y="1866900"/>
              <a:ext cx="2794000" cy="42672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13541" y="2039072"/>
              <a:ext cx="2697959" cy="10393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数据安全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317500" y="3261835"/>
              <a:ext cx="2681769" cy="166765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探索合法合规安全高效的数据使用技术，保证数据安全的同时，实现数据的可信互联互通；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9"/>
          <p:cNvGrpSpPr/>
          <p:nvPr/>
        </p:nvGrpSpPr>
        <p:grpSpPr bwMode="auto">
          <a:xfrm>
            <a:off x="7601049" y="1830010"/>
            <a:ext cx="3190846" cy="2287635"/>
            <a:chOff x="431801" y="1214428"/>
            <a:chExt cx="4068762" cy="3286148"/>
          </a:xfrm>
          <a:solidFill>
            <a:schemeClr val="accent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2138995" y="1254667"/>
              <a:ext cx="1780754" cy="1485845"/>
            </a:xfrm>
            <a:custGeom>
              <a:avLst/>
              <a:gdLst>
                <a:gd name="T0" fmla="*/ 2147483647 w 1883"/>
                <a:gd name="T1" fmla="*/ 2147483647 h 1607"/>
                <a:gd name="T2" fmla="*/ 2147483647 w 1883"/>
                <a:gd name="T3" fmla="*/ 2147483647 h 1607"/>
                <a:gd name="T4" fmla="*/ 2147483647 w 1883"/>
                <a:gd name="T5" fmla="*/ 2147483647 h 1607"/>
                <a:gd name="T6" fmla="*/ 2147483647 w 1883"/>
                <a:gd name="T7" fmla="*/ 2147483647 h 1607"/>
                <a:gd name="T8" fmla="*/ 2147483647 w 1883"/>
                <a:gd name="T9" fmla="*/ 2147483647 h 1607"/>
                <a:gd name="T10" fmla="*/ 2147483647 w 1883"/>
                <a:gd name="T11" fmla="*/ 2147483647 h 1607"/>
                <a:gd name="T12" fmla="*/ 2147483647 w 1883"/>
                <a:gd name="T13" fmla="*/ 2147483647 h 1607"/>
                <a:gd name="T14" fmla="*/ 2147483647 w 1883"/>
                <a:gd name="T15" fmla="*/ 2147483647 h 1607"/>
                <a:gd name="T16" fmla="*/ 2147483647 w 1883"/>
                <a:gd name="T17" fmla="*/ 2147483647 h 1607"/>
                <a:gd name="T18" fmla="*/ 2147483647 w 1883"/>
                <a:gd name="T19" fmla="*/ 2147483647 h 1607"/>
                <a:gd name="T20" fmla="*/ 2147483647 w 1883"/>
                <a:gd name="T21" fmla="*/ 2147483647 h 1607"/>
                <a:gd name="T22" fmla="*/ 2147483647 w 1883"/>
                <a:gd name="T23" fmla="*/ 2147483647 h 1607"/>
                <a:gd name="T24" fmla="*/ 2147483647 w 1883"/>
                <a:gd name="T25" fmla="*/ 2147483647 h 1607"/>
                <a:gd name="T26" fmla="*/ 2147483647 w 1883"/>
                <a:gd name="T27" fmla="*/ 2147483647 h 1607"/>
                <a:gd name="T28" fmla="*/ 2147483647 w 1883"/>
                <a:gd name="T29" fmla="*/ 2147483647 h 1607"/>
                <a:gd name="T30" fmla="*/ 2147483647 w 1883"/>
                <a:gd name="T31" fmla="*/ 2147483647 h 1607"/>
                <a:gd name="T32" fmla="*/ 2147483647 w 1883"/>
                <a:gd name="T33" fmla="*/ 2147483647 h 1607"/>
                <a:gd name="T34" fmla="*/ 2147483647 w 1883"/>
                <a:gd name="T35" fmla="*/ 2147483647 h 1607"/>
                <a:gd name="T36" fmla="*/ 2147483647 w 1883"/>
                <a:gd name="T37" fmla="*/ 2147483647 h 1607"/>
                <a:gd name="T38" fmla="*/ 2147483647 w 1883"/>
                <a:gd name="T39" fmla="*/ 2147483647 h 1607"/>
                <a:gd name="T40" fmla="*/ 2147483647 w 1883"/>
                <a:gd name="T41" fmla="*/ 2147483647 h 1607"/>
                <a:gd name="T42" fmla="*/ 2147483647 w 1883"/>
                <a:gd name="T43" fmla="*/ 2147483647 h 1607"/>
                <a:gd name="T44" fmla="*/ 2147483647 w 1883"/>
                <a:gd name="T45" fmla="*/ 2147483647 h 1607"/>
                <a:gd name="T46" fmla="*/ 2147483647 w 1883"/>
                <a:gd name="T47" fmla="*/ 2147483647 h 1607"/>
                <a:gd name="T48" fmla="*/ 2147483647 w 1883"/>
                <a:gd name="T49" fmla="*/ 2147483647 h 1607"/>
                <a:gd name="T50" fmla="*/ 2147483647 w 1883"/>
                <a:gd name="T51" fmla="*/ 2147483647 h 1607"/>
                <a:gd name="T52" fmla="*/ 2147483647 w 1883"/>
                <a:gd name="T53" fmla="*/ 2147483647 h 1607"/>
                <a:gd name="T54" fmla="*/ 2147483647 w 1883"/>
                <a:gd name="T55" fmla="*/ 2147483647 h 1607"/>
                <a:gd name="T56" fmla="*/ 2147483647 w 1883"/>
                <a:gd name="T57" fmla="*/ 2147483647 h 1607"/>
                <a:gd name="T58" fmla="*/ 2147483647 w 1883"/>
                <a:gd name="T59" fmla="*/ 2147483647 h 1607"/>
                <a:gd name="T60" fmla="*/ 2147483647 w 1883"/>
                <a:gd name="T61" fmla="*/ 2147483647 h 1607"/>
                <a:gd name="T62" fmla="*/ 2147483647 w 1883"/>
                <a:gd name="T63" fmla="*/ 2147483647 h 1607"/>
                <a:gd name="T64" fmla="*/ 2147483647 w 1883"/>
                <a:gd name="T65" fmla="*/ 2147483647 h 1607"/>
                <a:gd name="T66" fmla="*/ 2147483647 w 1883"/>
                <a:gd name="T67" fmla="*/ 2147483647 h 1607"/>
                <a:gd name="T68" fmla="*/ 2147483647 w 1883"/>
                <a:gd name="T69" fmla="*/ 2147483647 h 1607"/>
                <a:gd name="T70" fmla="*/ 2147483647 w 1883"/>
                <a:gd name="T71" fmla="*/ 2147483647 h 1607"/>
                <a:gd name="T72" fmla="*/ 2147483647 w 1883"/>
                <a:gd name="T73" fmla="*/ 2147483647 h 1607"/>
                <a:gd name="T74" fmla="*/ 2147483647 w 1883"/>
                <a:gd name="T75" fmla="*/ 2147483647 h 1607"/>
                <a:gd name="T76" fmla="*/ 2147483647 w 1883"/>
                <a:gd name="T77" fmla="*/ 2147483647 h 1607"/>
                <a:gd name="T78" fmla="*/ 2147483647 w 1883"/>
                <a:gd name="T79" fmla="*/ 2147483647 h 1607"/>
                <a:gd name="T80" fmla="*/ 2147483647 w 1883"/>
                <a:gd name="T81" fmla="*/ 2147483647 h 1607"/>
                <a:gd name="T82" fmla="*/ 2147483647 w 1883"/>
                <a:gd name="T83" fmla="*/ 2147483647 h 1607"/>
                <a:gd name="T84" fmla="*/ 2147483647 w 1883"/>
                <a:gd name="T85" fmla="*/ 2147483647 h 1607"/>
                <a:gd name="T86" fmla="*/ 2147483647 w 1883"/>
                <a:gd name="T87" fmla="*/ 2147483647 h 1607"/>
                <a:gd name="T88" fmla="*/ 2147483647 w 1883"/>
                <a:gd name="T89" fmla="*/ 2147483647 h 1607"/>
                <a:gd name="T90" fmla="*/ 2147483647 w 1883"/>
                <a:gd name="T91" fmla="*/ 2147483647 h 1607"/>
                <a:gd name="T92" fmla="*/ 2147483647 w 1883"/>
                <a:gd name="T93" fmla="*/ 2147483647 h 1607"/>
                <a:gd name="T94" fmla="*/ 2147483647 w 1883"/>
                <a:gd name="T95" fmla="*/ 2147483647 h 1607"/>
                <a:gd name="T96" fmla="*/ 2147483647 w 1883"/>
                <a:gd name="T97" fmla="*/ 2147483647 h 1607"/>
                <a:gd name="T98" fmla="*/ 2147483647 w 1883"/>
                <a:gd name="T99" fmla="*/ 2147483647 h 1607"/>
                <a:gd name="T100" fmla="*/ 2147483647 w 1883"/>
                <a:gd name="T101" fmla="*/ 2147483647 h 1607"/>
                <a:gd name="T102" fmla="*/ 2147483647 w 1883"/>
                <a:gd name="T103" fmla="*/ 2147483647 h 1607"/>
                <a:gd name="T104" fmla="*/ 2147483647 w 1883"/>
                <a:gd name="T105" fmla="*/ 2147483647 h 1607"/>
                <a:gd name="T106" fmla="*/ 2147483647 w 1883"/>
                <a:gd name="T107" fmla="*/ 2147483647 h 1607"/>
                <a:gd name="T108" fmla="*/ 2147483647 w 1883"/>
                <a:gd name="T109" fmla="*/ 2147483647 h 1607"/>
                <a:gd name="T110" fmla="*/ 2147483647 w 1883"/>
                <a:gd name="T111" fmla="*/ 2147483647 h 1607"/>
                <a:gd name="T112" fmla="*/ 2147483647 w 1883"/>
                <a:gd name="T113" fmla="*/ 2147483647 h 1607"/>
                <a:gd name="T114" fmla="*/ 2147483647 w 1883"/>
                <a:gd name="T115" fmla="*/ 2147483647 h 1607"/>
                <a:gd name="T116" fmla="*/ 2147483647 w 1883"/>
                <a:gd name="T117" fmla="*/ 2147483647 h 1607"/>
                <a:gd name="T118" fmla="*/ 2147483647 w 1883"/>
                <a:gd name="T119" fmla="*/ 2147483647 h 1607"/>
                <a:gd name="T120" fmla="*/ 2147483647 w 1883"/>
                <a:gd name="T121" fmla="*/ 2147483647 h 1607"/>
                <a:gd name="T122" fmla="*/ 2147483647 w 1883"/>
                <a:gd name="T123" fmla="*/ 2147483647 h 160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83"/>
                <a:gd name="T187" fmla="*/ 0 h 1607"/>
                <a:gd name="T188" fmla="*/ 1883 w 1883"/>
                <a:gd name="T189" fmla="*/ 1607 h 160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83" h="1607">
                  <a:moveTo>
                    <a:pt x="1845" y="171"/>
                  </a:moveTo>
                  <a:cubicBezTo>
                    <a:pt x="1838" y="147"/>
                    <a:pt x="1838" y="147"/>
                    <a:pt x="1838" y="147"/>
                  </a:cubicBezTo>
                  <a:cubicBezTo>
                    <a:pt x="1819" y="115"/>
                    <a:pt x="1819" y="115"/>
                    <a:pt x="1819" y="115"/>
                  </a:cubicBezTo>
                  <a:cubicBezTo>
                    <a:pt x="1803" y="106"/>
                    <a:pt x="1803" y="106"/>
                    <a:pt x="1803" y="106"/>
                  </a:cubicBezTo>
                  <a:cubicBezTo>
                    <a:pt x="1787" y="115"/>
                    <a:pt x="1787" y="115"/>
                    <a:pt x="1787" y="115"/>
                  </a:cubicBezTo>
                  <a:cubicBezTo>
                    <a:pt x="1778" y="134"/>
                    <a:pt x="1778" y="134"/>
                    <a:pt x="1778" y="134"/>
                  </a:cubicBezTo>
                  <a:cubicBezTo>
                    <a:pt x="1777" y="136"/>
                    <a:pt x="1777" y="136"/>
                    <a:pt x="1777" y="136"/>
                  </a:cubicBezTo>
                  <a:cubicBezTo>
                    <a:pt x="1775" y="136"/>
                    <a:pt x="1775" y="136"/>
                    <a:pt x="1775" y="136"/>
                  </a:cubicBezTo>
                  <a:cubicBezTo>
                    <a:pt x="1774" y="136"/>
                    <a:pt x="1774" y="136"/>
                    <a:pt x="1774" y="136"/>
                  </a:cubicBezTo>
                  <a:cubicBezTo>
                    <a:pt x="1744" y="141"/>
                    <a:pt x="1744" y="141"/>
                    <a:pt x="1744" y="141"/>
                  </a:cubicBezTo>
                  <a:cubicBezTo>
                    <a:pt x="1741" y="143"/>
                    <a:pt x="1738" y="144"/>
                    <a:pt x="1736" y="147"/>
                  </a:cubicBezTo>
                  <a:cubicBezTo>
                    <a:pt x="1729" y="155"/>
                    <a:pt x="1729" y="155"/>
                    <a:pt x="1729" y="155"/>
                  </a:cubicBezTo>
                  <a:cubicBezTo>
                    <a:pt x="1714" y="167"/>
                    <a:pt x="1714" y="167"/>
                    <a:pt x="1714" y="167"/>
                  </a:cubicBezTo>
                  <a:cubicBezTo>
                    <a:pt x="1709" y="170"/>
                    <a:pt x="1709" y="170"/>
                    <a:pt x="1709" y="170"/>
                  </a:cubicBezTo>
                  <a:cubicBezTo>
                    <a:pt x="1696" y="172"/>
                    <a:pt x="1696" y="172"/>
                    <a:pt x="1696" y="172"/>
                  </a:cubicBezTo>
                  <a:cubicBezTo>
                    <a:pt x="1689" y="171"/>
                    <a:pt x="1680" y="165"/>
                    <a:pt x="1667" y="156"/>
                  </a:cubicBezTo>
                  <a:cubicBezTo>
                    <a:pt x="1666" y="155"/>
                    <a:pt x="1666" y="155"/>
                    <a:pt x="1666" y="155"/>
                  </a:cubicBezTo>
                  <a:cubicBezTo>
                    <a:pt x="1645" y="134"/>
                    <a:pt x="1634" y="119"/>
                    <a:pt x="1634" y="110"/>
                  </a:cubicBezTo>
                  <a:cubicBezTo>
                    <a:pt x="1634" y="83"/>
                    <a:pt x="1634" y="83"/>
                    <a:pt x="1634" y="83"/>
                  </a:cubicBezTo>
                  <a:cubicBezTo>
                    <a:pt x="1634" y="82"/>
                    <a:pt x="1634" y="82"/>
                    <a:pt x="1634" y="82"/>
                  </a:cubicBezTo>
                  <a:cubicBezTo>
                    <a:pt x="1634" y="81"/>
                    <a:pt x="1634" y="81"/>
                    <a:pt x="1634" y="81"/>
                  </a:cubicBezTo>
                  <a:cubicBezTo>
                    <a:pt x="1638" y="76"/>
                    <a:pt x="1638" y="76"/>
                    <a:pt x="1638" y="76"/>
                  </a:cubicBezTo>
                  <a:cubicBezTo>
                    <a:pt x="1607" y="65"/>
                    <a:pt x="1607" y="65"/>
                    <a:pt x="1607" y="65"/>
                  </a:cubicBezTo>
                  <a:cubicBezTo>
                    <a:pt x="1606" y="76"/>
                    <a:pt x="1606" y="76"/>
                    <a:pt x="1606" y="76"/>
                  </a:cubicBezTo>
                  <a:cubicBezTo>
                    <a:pt x="1606" y="79"/>
                    <a:pt x="1603" y="83"/>
                    <a:pt x="1597" y="86"/>
                  </a:cubicBezTo>
                  <a:cubicBezTo>
                    <a:pt x="1587" y="90"/>
                    <a:pt x="1587" y="90"/>
                    <a:pt x="1587" y="90"/>
                  </a:cubicBezTo>
                  <a:cubicBezTo>
                    <a:pt x="1583" y="89"/>
                    <a:pt x="1583" y="89"/>
                    <a:pt x="1583" y="89"/>
                  </a:cubicBezTo>
                  <a:cubicBezTo>
                    <a:pt x="1583" y="88"/>
                    <a:pt x="1583" y="88"/>
                    <a:pt x="1583" y="88"/>
                  </a:cubicBezTo>
                  <a:cubicBezTo>
                    <a:pt x="1567" y="85"/>
                    <a:pt x="1567" y="85"/>
                    <a:pt x="1567" y="85"/>
                  </a:cubicBezTo>
                  <a:cubicBezTo>
                    <a:pt x="1570" y="97"/>
                    <a:pt x="1570" y="97"/>
                    <a:pt x="1570" y="97"/>
                  </a:cubicBezTo>
                  <a:cubicBezTo>
                    <a:pt x="1543" y="79"/>
                    <a:pt x="1543" y="79"/>
                    <a:pt x="1543" y="79"/>
                  </a:cubicBezTo>
                  <a:cubicBezTo>
                    <a:pt x="1541" y="79"/>
                    <a:pt x="1541" y="79"/>
                    <a:pt x="1541" y="79"/>
                  </a:cubicBezTo>
                  <a:cubicBezTo>
                    <a:pt x="1540" y="78"/>
                    <a:pt x="1540" y="78"/>
                    <a:pt x="1540" y="78"/>
                  </a:cubicBezTo>
                  <a:cubicBezTo>
                    <a:pt x="1540" y="78"/>
                    <a:pt x="1540" y="78"/>
                    <a:pt x="1540" y="78"/>
                  </a:cubicBezTo>
                  <a:cubicBezTo>
                    <a:pt x="1536" y="66"/>
                    <a:pt x="1534" y="55"/>
                    <a:pt x="1534" y="42"/>
                  </a:cubicBezTo>
                  <a:cubicBezTo>
                    <a:pt x="1534" y="31"/>
                    <a:pt x="1535" y="25"/>
                    <a:pt x="1539" y="21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516" y="4"/>
                    <a:pt x="1516" y="4"/>
                    <a:pt x="1516" y="4"/>
                  </a:cubicBezTo>
                  <a:cubicBezTo>
                    <a:pt x="1502" y="5"/>
                    <a:pt x="1493" y="13"/>
                    <a:pt x="1488" y="29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72" y="55"/>
                    <a:pt x="1472" y="55"/>
                    <a:pt x="1472" y="55"/>
                  </a:cubicBezTo>
                  <a:cubicBezTo>
                    <a:pt x="1488" y="53"/>
                    <a:pt x="1488" y="53"/>
                    <a:pt x="1488" y="53"/>
                  </a:cubicBezTo>
                  <a:cubicBezTo>
                    <a:pt x="1489" y="53"/>
                    <a:pt x="1489" y="53"/>
                    <a:pt x="1489" y="53"/>
                  </a:cubicBezTo>
                  <a:cubicBezTo>
                    <a:pt x="1490" y="52"/>
                    <a:pt x="1490" y="52"/>
                    <a:pt x="1490" y="52"/>
                  </a:cubicBezTo>
                  <a:cubicBezTo>
                    <a:pt x="1491" y="55"/>
                    <a:pt x="1491" y="55"/>
                    <a:pt x="1491" y="55"/>
                  </a:cubicBezTo>
                  <a:cubicBezTo>
                    <a:pt x="1503" y="60"/>
                    <a:pt x="1503" y="60"/>
                    <a:pt x="1503" y="60"/>
                  </a:cubicBezTo>
                  <a:cubicBezTo>
                    <a:pt x="1506" y="60"/>
                    <a:pt x="1506" y="60"/>
                    <a:pt x="1506" y="60"/>
                  </a:cubicBezTo>
                  <a:cubicBezTo>
                    <a:pt x="1508" y="61"/>
                    <a:pt x="1508" y="61"/>
                    <a:pt x="1508" y="61"/>
                  </a:cubicBezTo>
                  <a:cubicBezTo>
                    <a:pt x="1508" y="64"/>
                    <a:pt x="1508" y="64"/>
                    <a:pt x="1508" y="64"/>
                  </a:cubicBezTo>
                  <a:cubicBezTo>
                    <a:pt x="1510" y="86"/>
                    <a:pt x="1510" y="86"/>
                    <a:pt x="1510" y="86"/>
                  </a:cubicBezTo>
                  <a:cubicBezTo>
                    <a:pt x="1516" y="107"/>
                    <a:pt x="1516" y="107"/>
                    <a:pt x="1516" y="107"/>
                  </a:cubicBezTo>
                  <a:cubicBezTo>
                    <a:pt x="1516" y="108"/>
                    <a:pt x="1516" y="108"/>
                    <a:pt x="1516" y="108"/>
                  </a:cubicBezTo>
                  <a:cubicBezTo>
                    <a:pt x="1516" y="109"/>
                    <a:pt x="1516" y="109"/>
                    <a:pt x="1516" y="109"/>
                  </a:cubicBezTo>
                  <a:cubicBezTo>
                    <a:pt x="1516" y="110"/>
                    <a:pt x="1516" y="110"/>
                    <a:pt x="1516" y="110"/>
                  </a:cubicBezTo>
                  <a:cubicBezTo>
                    <a:pt x="1481" y="179"/>
                    <a:pt x="1481" y="179"/>
                    <a:pt x="1481" y="179"/>
                  </a:cubicBezTo>
                  <a:cubicBezTo>
                    <a:pt x="1475" y="189"/>
                    <a:pt x="1472" y="214"/>
                    <a:pt x="1470" y="252"/>
                  </a:cubicBezTo>
                  <a:cubicBezTo>
                    <a:pt x="1470" y="255"/>
                    <a:pt x="1470" y="255"/>
                    <a:pt x="1470" y="255"/>
                  </a:cubicBezTo>
                  <a:cubicBezTo>
                    <a:pt x="1456" y="281"/>
                    <a:pt x="1456" y="281"/>
                    <a:pt x="1456" y="281"/>
                  </a:cubicBezTo>
                  <a:cubicBezTo>
                    <a:pt x="1465" y="292"/>
                    <a:pt x="1465" y="292"/>
                    <a:pt x="1465" y="292"/>
                  </a:cubicBezTo>
                  <a:cubicBezTo>
                    <a:pt x="1465" y="294"/>
                    <a:pt x="1465" y="294"/>
                    <a:pt x="1465" y="294"/>
                  </a:cubicBezTo>
                  <a:cubicBezTo>
                    <a:pt x="1467" y="310"/>
                    <a:pt x="1465" y="319"/>
                    <a:pt x="1461" y="322"/>
                  </a:cubicBezTo>
                  <a:cubicBezTo>
                    <a:pt x="1458" y="323"/>
                    <a:pt x="1458" y="323"/>
                    <a:pt x="1458" y="323"/>
                  </a:cubicBezTo>
                  <a:cubicBezTo>
                    <a:pt x="1451" y="327"/>
                    <a:pt x="1426" y="352"/>
                    <a:pt x="1387" y="400"/>
                  </a:cubicBezTo>
                  <a:cubicBezTo>
                    <a:pt x="1384" y="403"/>
                    <a:pt x="1384" y="403"/>
                    <a:pt x="1384" y="403"/>
                  </a:cubicBezTo>
                  <a:cubicBezTo>
                    <a:pt x="1382" y="402"/>
                    <a:pt x="1382" y="402"/>
                    <a:pt x="1382" y="402"/>
                  </a:cubicBezTo>
                  <a:cubicBezTo>
                    <a:pt x="1379" y="400"/>
                    <a:pt x="1379" y="400"/>
                    <a:pt x="1379" y="400"/>
                  </a:cubicBezTo>
                  <a:cubicBezTo>
                    <a:pt x="1365" y="390"/>
                    <a:pt x="1353" y="382"/>
                    <a:pt x="1345" y="373"/>
                  </a:cubicBezTo>
                  <a:cubicBezTo>
                    <a:pt x="1339" y="369"/>
                    <a:pt x="1323" y="366"/>
                    <a:pt x="1297" y="366"/>
                  </a:cubicBezTo>
                  <a:cubicBezTo>
                    <a:pt x="1296" y="414"/>
                    <a:pt x="1296" y="414"/>
                    <a:pt x="1296" y="414"/>
                  </a:cubicBezTo>
                  <a:cubicBezTo>
                    <a:pt x="1295" y="415"/>
                    <a:pt x="1295" y="415"/>
                    <a:pt x="1295" y="415"/>
                  </a:cubicBezTo>
                  <a:cubicBezTo>
                    <a:pt x="1276" y="507"/>
                    <a:pt x="1276" y="507"/>
                    <a:pt x="1276" y="507"/>
                  </a:cubicBezTo>
                  <a:cubicBezTo>
                    <a:pt x="1271" y="519"/>
                    <a:pt x="1270" y="540"/>
                    <a:pt x="1270" y="572"/>
                  </a:cubicBezTo>
                  <a:cubicBezTo>
                    <a:pt x="1278" y="581"/>
                    <a:pt x="1278" y="581"/>
                    <a:pt x="1278" y="581"/>
                  </a:cubicBezTo>
                  <a:cubicBezTo>
                    <a:pt x="1284" y="569"/>
                    <a:pt x="1284" y="569"/>
                    <a:pt x="1284" y="569"/>
                  </a:cubicBezTo>
                  <a:cubicBezTo>
                    <a:pt x="1285" y="569"/>
                    <a:pt x="1285" y="569"/>
                    <a:pt x="1285" y="569"/>
                  </a:cubicBezTo>
                  <a:cubicBezTo>
                    <a:pt x="1286" y="566"/>
                    <a:pt x="1286" y="566"/>
                    <a:pt x="1286" y="566"/>
                  </a:cubicBezTo>
                  <a:cubicBezTo>
                    <a:pt x="1310" y="554"/>
                    <a:pt x="1310" y="554"/>
                    <a:pt x="1310" y="554"/>
                  </a:cubicBezTo>
                  <a:cubicBezTo>
                    <a:pt x="1378" y="564"/>
                    <a:pt x="1378" y="564"/>
                    <a:pt x="1378" y="564"/>
                  </a:cubicBezTo>
                  <a:cubicBezTo>
                    <a:pt x="1385" y="556"/>
                    <a:pt x="1385" y="556"/>
                    <a:pt x="1385" y="556"/>
                  </a:cubicBezTo>
                  <a:cubicBezTo>
                    <a:pt x="1395" y="539"/>
                    <a:pt x="1395" y="539"/>
                    <a:pt x="1395" y="539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8" y="537"/>
                    <a:pt x="1398" y="537"/>
                    <a:pt x="1398" y="537"/>
                  </a:cubicBezTo>
                  <a:cubicBezTo>
                    <a:pt x="1424" y="532"/>
                    <a:pt x="1424" y="532"/>
                    <a:pt x="1424" y="532"/>
                  </a:cubicBezTo>
                  <a:cubicBezTo>
                    <a:pt x="1459" y="529"/>
                    <a:pt x="1459" y="529"/>
                    <a:pt x="1459" y="529"/>
                  </a:cubicBezTo>
                  <a:cubicBezTo>
                    <a:pt x="1470" y="532"/>
                    <a:pt x="1482" y="545"/>
                    <a:pt x="1498" y="566"/>
                  </a:cubicBezTo>
                  <a:cubicBezTo>
                    <a:pt x="1540" y="588"/>
                    <a:pt x="1564" y="607"/>
                    <a:pt x="1569" y="623"/>
                  </a:cubicBezTo>
                  <a:cubicBezTo>
                    <a:pt x="1572" y="632"/>
                    <a:pt x="1572" y="638"/>
                    <a:pt x="1569" y="646"/>
                  </a:cubicBezTo>
                  <a:cubicBezTo>
                    <a:pt x="1566" y="653"/>
                    <a:pt x="1558" y="657"/>
                    <a:pt x="1548" y="658"/>
                  </a:cubicBezTo>
                  <a:cubicBezTo>
                    <a:pt x="1547" y="658"/>
                    <a:pt x="1547" y="658"/>
                    <a:pt x="1547" y="658"/>
                  </a:cubicBezTo>
                  <a:cubicBezTo>
                    <a:pt x="1495" y="656"/>
                    <a:pt x="1465" y="656"/>
                    <a:pt x="1455" y="659"/>
                  </a:cubicBezTo>
                  <a:cubicBezTo>
                    <a:pt x="1430" y="676"/>
                    <a:pt x="1430" y="676"/>
                    <a:pt x="1430" y="676"/>
                  </a:cubicBezTo>
                  <a:cubicBezTo>
                    <a:pt x="1398" y="699"/>
                    <a:pt x="1377" y="711"/>
                    <a:pt x="1365" y="711"/>
                  </a:cubicBezTo>
                  <a:cubicBezTo>
                    <a:pt x="1344" y="714"/>
                    <a:pt x="1344" y="714"/>
                    <a:pt x="1344" y="714"/>
                  </a:cubicBezTo>
                  <a:cubicBezTo>
                    <a:pt x="1331" y="767"/>
                    <a:pt x="1331" y="767"/>
                    <a:pt x="1331" y="767"/>
                  </a:cubicBezTo>
                  <a:cubicBezTo>
                    <a:pt x="1328" y="783"/>
                    <a:pt x="1323" y="793"/>
                    <a:pt x="1314" y="801"/>
                  </a:cubicBezTo>
                  <a:cubicBezTo>
                    <a:pt x="1305" y="809"/>
                    <a:pt x="1292" y="814"/>
                    <a:pt x="1276" y="818"/>
                  </a:cubicBezTo>
                  <a:cubicBezTo>
                    <a:pt x="1255" y="821"/>
                    <a:pt x="1239" y="828"/>
                    <a:pt x="1223" y="838"/>
                  </a:cubicBezTo>
                  <a:cubicBezTo>
                    <a:pt x="1205" y="876"/>
                    <a:pt x="1205" y="876"/>
                    <a:pt x="1205" y="876"/>
                  </a:cubicBezTo>
                  <a:cubicBezTo>
                    <a:pt x="1204" y="877"/>
                    <a:pt x="1204" y="877"/>
                    <a:pt x="1204" y="877"/>
                  </a:cubicBezTo>
                  <a:cubicBezTo>
                    <a:pt x="1203" y="877"/>
                    <a:pt x="1203" y="877"/>
                    <a:pt x="1203" y="877"/>
                  </a:cubicBezTo>
                  <a:cubicBezTo>
                    <a:pt x="1202" y="877"/>
                    <a:pt x="1202" y="877"/>
                    <a:pt x="1202" y="877"/>
                  </a:cubicBezTo>
                  <a:cubicBezTo>
                    <a:pt x="1153" y="897"/>
                    <a:pt x="1153" y="897"/>
                    <a:pt x="1153" y="897"/>
                  </a:cubicBezTo>
                  <a:cubicBezTo>
                    <a:pt x="1150" y="897"/>
                    <a:pt x="1150" y="897"/>
                    <a:pt x="1150" y="897"/>
                  </a:cubicBezTo>
                  <a:cubicBezTo>
                    <a:pt x="1126" y="891"/>
                    <a:pt x="1126" y="891"/>
                    <a:pt x="1126" y="891"/>
                  </a:cubicBezTo>
                  <a:cubicBezTo>
                    <a:pt x="1107" y="888"/>
                    <a:pt x="1092" y="883"/>
                    <a:pt x="1082" y="877"/>
                  </a:cubicBezTo>
                  <a:cubicBezTo>
                    <a:pt x="1070" y="870"/>
                    <a:pt x="1056" y="869"/>
                    <a:pt x="1041" y="874"/>
                  </a:cubicBezTo>
                  <a:cubicBezTo>
                    <a:pt x="1029" y="891"/>
                    <a:pt x="1022" y="914"/>
                    <a:pt x="1023" y="938"/>
                  </a:cubicBezTo>
                  <a:cubicBezTo>
                    <a:pt x="1024" y="951"/>
                    <a:pt x="1027" y="959"/>
                    <a:pt x="1031" y="961"/>
                  </a:cubicBezTo>
                  <a:cubicBezTo>
                    <a:pt x="1038" y="960"/>
                    <a:pt x="1038" y="960"/>
                    <a:pt x="1038" y="960"/>
                  </a:cubicBezTo>
                  <a:cubicBezTo>
                    <a:pt x="1046" y="955"/>
                    <a:pt x="1046" y="955"/>
                    <a:pt x="1046" y="955"/>
                  </a:cubicBezTo>
                  <a:cubicBezTo>
                    <a:pt x="1049" y="989"/>
                    <a:pt x="1049" y="989"/>
                    <a:pt x="1049" y="989"/>
                  </a:cubicBezTo>
                  <a:cubicBezTo>
                    <a:pt x="1049" y="1000"/>
                    <a:pt x="1044" y="1009"/>
                    <a:pt x="1036" y="1015"/>
                  </a:cubicBezTo>
                  <a:cubicBezTo>
                    <a:pt x="1031" y="1019"/>
                    <a:pt x="1021" y="1023"/>
                    <a:pt x="1007" y="1028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88" y="1034"/>
                    <a:pt x="966" y="1062"/>
                    <a:pt x="934" y="1114"/>
                  </a:cubicBezTo>
                  <a:cubicBezTo>
                    <a:pt x="934" y="1115"/>
                    <a:pt x="934" y="1115"/>
                    <a:pt x="934" y="1115"/>
                  </a:cubicBezTo>
                  <a:cubicBezTo>
                    <a:pt x="933" y="1115"/>
                    <a:pt x="933" y="1115"/>
                    <a:pt x="933" y="1115"/>
                  </a:cubicBezTo>
                  <a:cubicBezTo>
                    <a:pt x="901" y="1134"/>
                    <a:pt x="901" y="1134"/>
                    <a:pt x="901" y="1134"/>
                  </a:cubicBezTo>
                  <a:cubicBezTo>
                    <a:pt x="906" y="1134"/>
                    <a:pt x="909" y="1136"/>
                    <a:pt x="908" y="1141"/>
                  </a:cubicBezTo>
                  <a:cubicBezTo>
                    <a:pt x="907" y="1145"/>
                    <a:pt x="904" y="1146"/>
                    <a:pt x="896" y="1147"/>
                  </a:cubicBezTo>
                  <a:cubicBezTo>
                    <a:pt x="806" y="1145"/>
                    <a:pt x="806" y="1145"/>
                    <a:pt x="806" y="1145"/>
                  </a:cubicBezTo>
                  <a:cubicBezTo>
                    <a:pt x="706" y="1142"/>
                    <a:pt x="627" y="1169"/>
                    <a:pt x="572" y="1226"/>
                  </a:cubicBezTo>
                  <a:cubicBezTo>
                    <a:pt x="570" y="1227"/>
                    <a:pt x="570" y="1227"/>
                    <a:pt x="570" y="1227"/>
                  </a:cubicBezTo>
                  <a:cubicBezTo>
                    <a:pt x="568" y="1228"/>
                    <a:pt x="568" y="1228"/>
                    <a:pt x="568" y="1228"/>
                  </a:cubicBezTo>
                  <a:cubicBezTo>
                    <a:pt x="567" y="1228"/>
                    <a:pt x="567" y="1228"/>
                    <a:pt x="567" y="1228"/>
                  </a:cubicBezTo>
                  <a:cubicBezTo>
                    <a:pt x="530" y="1232"/>
                    <a:pt x="530" y="1232"/>
                    <a:pt x="530" y="1232"/>
                  </a:cubicBezTo>
                  <a:cubicBezTo>
                    <a:pt x="528" y="1233"/>
                    <a:pt x="528" y="1233"/>
                    <a:pt x="528" y="1233"/>
                  </a:cubicBezTo>
                  <a:cubicBezTo>
                    <a:pt x="526" y="1233"/>
                    <a:pt x="526" y="1233"/>
                    <a:pt x="526" y="1233"/>
                  </a:cubicBezTo>
                  <a:cubicBezTo>
                    <a:pt x="516" y="1208"/>
                    <a:pt x="516" y="1208"/>
                    <a:pt x="516" y="1208"/>
                  </a:cubicBezTo>
                  <a:cubicBezTo>
                    <a:pt x="478" y="1218"/>
                    <a:pt x="478" y="1218"/>
                    <a:pt x="478" y="1218"/>
                  </a:cubicBezTo>
                  <a:cubicBezTo>
                    <a:pt x="458" y="1219"/>
                    <a:pt x="431" y="1213"/>
                    <a:pt x="402" y="1199"/>
                  </a:cubicBezTo>
                  <a:cubicBezTo>
                    <a:pt x="374" y="1187"/>
                    <a:pt x="350" y="1171"/>
                    <a:pt x="326" y="1152"/>
                  </a:cubicBezTo>
                  <a:cubicBezTo>
                    <a:pt x="310" y="1140"/>
                    <a:pt x="290" y="1131"/>
                    <a:pt x="267" y="1127"/>
                  </a:cubicBezTo>
                  <a:cubicBezTo>
                    <a:pt x="233" y="1124"/>
                    <a:pt x="233" y="1124"/>
                    <a:pt x="233" y="1124"/>
                  </a:cubicBezTo>
                  <a:cubicBezTo>
                    <a:pt x="195" y="1129"/>
                    <a:pt x="195" y="1129"/>
                    <a:pt x="195" y="1129"/>
                  </a:cubicBezTo>
                  <a:cubicBezTo>
                    <a:pt x="167" y="1133"/>
                    <a:pt x="140" y="1133"/>
                    <a:pt x="115" y="1131"/>
                  </a:cubicBezTo>
                  <a:cubicBezTo>
                    <a:pt x="84" y="1129"/>
                    <a:pt x="47" y="1121"/>
                    <a:pt x="3" y="1107"/>
                  </a:cubicBezTo>
                  <a:cubicBezTo>
                    <a:pt x="0" y="1113"/>
                    <a:pt x="0" y="1113"/>
                    <a:pt x="0" y="1113"/>
                  </a:cubicBezTo>
                  <a:cubicBezTo>
                    <a:pt x="1" y="1113"/>
                    <a:pt x="1" y="1113"/>
                    <a:pt x="1" y="1113"/>
                  </a:cubicBezTo>
                  <a:cubicBezTo>
                    <a:pt x="2" y="1113"/>
                    <a:pt x="2" y="1113"/>
                    <a:pt x="2" y="1113"/>
                  </a:cubicBezTo>
                  <a:cubicBezTo>
                    <a:pt x="3" y="1114"/>
                    <a:pt x="3" y="1114"/>
                    <a:pt x="3" y="1114"/>
                  </a:cubicBezTo>
                  <a:cubicBezTo>
                    <a:pt x="3" y="1115"/>
                    <a:pt x="3" y="1115"/>
                    <a:pt x="3" y="1115"/>
                  </a:cubicBezTo>
                  <a:cubicBezTo>
                    <a:pt x="4" y="1126"/>
                    <a:pt x="4" y="1126"/>
                    <a:pt x="4" y="1126"/>
                  </a:cubicBezTo>
                  <a:cubicBezTo>
                    <a:pt x="13" y="1146"/>
                    <a:pt x="13" y="1146"/>
                    <a:pt x="13" y="1146"/>
                  </a:cubicBezTo>
                  <a:cubicBezTo>
                    <a:pt x="35" y="1173"/>
                    <a:pt x="35" y="1173"/>
                    <a:pt x="35" y="1173"/>
                  </a:cubicBezTo>
                  <a:cubicBezTo>
                    <a:pt x="36" y="1176"/>
                    <a:pt x="36" y="1176"/>
                    <a:pt x="36" y="1176"/>
                  </a:cubicBezTo>
                  <a:cubicBezTo>
                    <a:pt x="32" y="1196"/>
                    <a:pt x="32" y="1196"/>
                    <a:pt x="32" y="1196"/>
                  </a:cubicBezTo>
                  <a:cubicBezTo>
                    <a:pt x="32" y="1198"/>
                    <a:pt x="32" y="1198"/>
                    <a:pt x="32" y="1198"/>
                  </a:cubicBezTo>
                  <a:cubicBezTo>
                    <a:pt x="31" y="1198"/>
                    <a:pt x="31" y="1198"/>
                    <a:pt x="31" y="1198"/>
                  </a:cubicBezTo>
                  <a:cubicBezTo>
                    <a:pt x="19" y="1214"/>
                    <a:pt x="19" y="1214"/>
                    <a:pt x="19" y="1214"/>
                  </a:cubicBezTo>
                  <a:cubicBezTo>
                    <a:pt x="32" y="1228"/>
                    <a:pt x="32" y="1228"/>
                    <a:pt x="32" y="1228"/>
                  </a:cubicBezTo>
                  <a:cubicBezTo>
                    <a:pt x="38" y="1233"/>
                    <a:pt x="41" y="1238"/>
                    <a:pt x="41" y="1242"/>
                  </a:cubicBezTo>
                  <a:cubicBezTo>
                    <a:pt x="44" y="1262"/>
                    <a:pt x="44" y="1262"/>
                    <a:pt x="44" y="1262"/>
                  </a:cubicBezTo>
                  <a:cubicBezTo>
                    <a:pt x="60" y="1278"/>
                    <a:pt x="60" y="1278"/>
                    <a:pt x="60" y="1278"/>
                  </a:cubicBezTo>
                  <a:cubicBezTo>
                    <a:pt x="60" y="1280"/>
                    <a:pt x="60" y="1280"/>
                    <a:pt x="60" y="1280"/>
                  </a:cubicBezTo>
                  <a:cubicBezTo>
                    <a:pt x="62" y="1294"/>
                    <a:pt x="62" y="1294"/>
                    <a:pt x="62" y="1294"/>
                  </a:cubicBezTo>
                  <a:cubicBezTo>
                    <a:pt x="62" y="1304"/>
                    <a:pt x="62" y="1304"/>
                    <a:pt x="62" y="1304"/>
                  </a:cubicBezTo>
                  <a:cubicBezTo>
                    <a:pt x="71" y="1312"/>
                    <a:pt x="71" y="1312"/>
                    <a:pt x="71" y="1312"/>
                  </a:cubicBezTo>
                  <a:cubicBezTo>
                    <a:pt x="78" y="1309"/>
                    <a:pt x="78" y="1309"/>
                    <a:pt x="78" y="1309"/>
                  </a:cubicBezTo>
                  <a:cubicBezTo>
                    <a:pt x="79" y="1306"/>
                    <a:pt x="79" y="1306"/>
                    <a:pt x="79" y="1306"/>
                  </a:cubicBezTo>
                  <a:cubicBezTo>
                    <a:pt x="82" y="1298"/>
                    <a:pt x="87" y="1294"/>
                    <a:pt x="95" y="1293"/>
                  </a:cubicBezTo>
                  <a:cubicBezTo>
                    <a:pt x="103" y="1289"/>
                    <a:pt x="103" y="1289"/>
                    <a:pt x="103" y="1289"/>
                  </a:cubicBezTo>
                  <a:cubicBezTo>
                    <a:pt x="159" y="1284"/>
                    <a:pt x="159" y="1284"/>
                    <a:pt x="159" y="1284"/>
                  </a:cubicBezTo>
                  <a:cubicBezTo>
                    <a:pt x="181" y="1276"/>
                    <a:pt x="181" y="1276"/>
                    <a:pt x="181" y="1276"/>
                  </a:cubicBezTo>
                  <a:cubicBezTo>
                    <a:pt x="183" y="1275"/>
                    <a:pt x="183" y="1275"/>
                    <a:pt x="183" y="1275"/>
                  </a:cubicBezTo>
                  <a:cubicBezTo>
                    <a:pt x="186" y="1272"/>
                    <a:pt x="186" y="1272"/>
                    <a:pt x="186" y="1272"/>
                  </a:cubicBezTo>
                  <a:cubicBezTo>
                    <a:pt x="198" y="1298"/>
                    <a:pt x="198" y="1298"/>
                    <a:pt x="198" y="1298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200" y="1304"/>
                    <a:pt x="199" y="1309"/>
                    <a:pt x="196" y="1315"/>
                  </a:cubicBezTo>
                  <a:cubicBezTo>
                    <a:pt x="165" y="1358"/>
                    <a:pt x="165" y="1358"/>
                    <a:pt x="165" y="1358"/>
                  </a:cubicBezTo>
                  <a:cubicBezTo>
                    <a:pt x="167" y="1365"/>
                    <a:pt x="167" y="1365"/>
                    <a:pt x="167" y="1365"/>
                  </a:cubicBezTo>
                  <a:cubicBezTo>
                    <a:pt x="181" y="1379"/>
                    <a:pt x="181" y="1379"/>
                    <a:pt x="181" y="1379"/>
                  </a:cubicBezTo>
                  <a:cubicBezTo>
                    <a:pt x="195" y="1388"/>
                    <a:pt x="195" y="1388"/>
                    <a:pt x="195" y="1388"/>
                  </a:cubicBezTo>
                  <a:cubicBezTo>
                    <a:pt x="196" y="1388"/>
                    <a:pt x="196" y="1388"/>
                    <a:pt x="196" y="1388"/>
                  </a:cubicBezTo>
                  <a:cubicBezTo>
                    <a:pt x="202" y="1396"/>
                    <a:pt x="207" y="1401"/>
                    <a:pt x="214" y="1403"/>
                  </a:cubicBezTo>
                  <a:cubicBezTo>
                    <a:pt x="221" y="1405"/>
                    <a:pt x="229" y="1412"/>
                    <a:pt x="235" y="1420"/>
                  </a:cubicBezTo>
                  <a:cubicBezTo>
                    <a:pt x="236" y="1423"/>
                    <a:pt x="236" y="1423"/>
                    <a:pt x="236" y="1423"/>
                  </a:cubicBezTo>
                  <a:cubicBezTo>
                    <a:pt x="246" y="1428"/>
                    <a:pt x="246" y="1428"/>
                    <a:pt x="246" y="1428"/>
                  </a:cubicBezTo>
                  <a:cubicBezTo>
                    <a:pt x="250" y="1429"/>
                    <a:pt x="250" y="1429"/>
                    <a:pt x="250" y="1429"/>
                  </a:cubicBezTo>
                  <a:cubicBezTo>
                    <a:pt x="251" y="1429"/>
                    <a:pt x="251" y="1429"/>
                    <a:pt x="251" y="1429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5" y="1452"/>
                    <a:pt x="255" y="1452"/>
                    <a:pt x="255" y="1452"/>
                  </a:cubicBezTo>
                  <a:cubicBezTo>
                    <a:pt x="259" y="1469"/>
                    <a:pt x="259" y="1469"/>
                    <a:pt x="259" y="1469"/>
                  </a:cubicBezTo>
                  <a:cubicBezTo>
                    <a:pt x="286" y="1473"/>
                    <a:pt x="286" y="1473"/>
                    <a:pt x="286" y="1473"/>
                  </a:cubicBezTo>
                  <a:cubicBezTo>
                    <a:pt x="288" y="1473"/>
                    <a:pt x="288" y="1473"/>
                    <a:pt x="288" y="1473"/>
                  </a:cubicBezTo>
                  <a:cubicBezTo>
                    <a:pt x="289" y="1474"/>
                    <a:pt x="289" y="1474"/>
                    <a:pt x="289" y="1474"/>
                  </a:cubicBezTo>
                  <a:cubicBezTo>
                    <a:pt x="289" y="1475"/>
                    <a:pt x="289" y="1475"/>
                    <a:pt x="289" y="1475"/>
                  </a:cubicBezTo>
                  <a:cubicBezTo>
                    <a:pt x="290" y="1477"/>
                    <a:pt x="290" y="1477"/>
                    <a:pt x="290" y="1477"/>
                  </a:cubicBezTo>
                  <a:cubicBezTo>
                    <a:pt x="297" y="1492"/>
                    <a:pt x="297" y="1492"/>
                    <a:pt x="297" y="1492"/>
                  </a:cubicBezTo>
                  <a:cubicBezTo>
                    <a:pt x="318" y="1499"/>
                    <a:pt x="318" y="1499"/>
                    <a:pt x="318" y="1499"/>
                  </a:cubicBezTo>
                  <a:cubicBezTo>
                    <a:pt x="333" y="1492"/>
                    <a:pt x="333" y="1492"/>
                    <a:pt x="333" y="1492"/>
                  </a:cubicBezTo>
                  <a:cubicBezTo>
                    <a:pt x="331" y="1484"/>
                    <a:pt x="331" y="1484"/>
                    <a:pt x="331" y="1484"/>
                  </a:cubicBezTo>
                  <a:cubicBezTo>
                    <a:pt x="317" y="1471"/>
                    <a:pt x="317" y="1471"/>
                    <a:pt x="317" y="1471"/>
                  </a:cubicBezTo>
                  <a:cubicBezTo>
                    <a:pt x="319" y="1469"/>
                    <a:pt x="319" y="1469"/>
                    <a:pt x="319" y="1469"/>
                  </a:cubicBezTo>
                  <a:cubicBezTo>
                    <a:pt x="319" y="1467"/>
                    <a:pt x="319" y="1467"/>
                    <a:pt x="319" y="1467"/>
                  </a:cubicBezTo>
                  <a:cubicBezTo>
                    <a:pt x="331" y="1445"/>
                    <a:pt x="331" y="1445"/>
                    <a:pt x="331" y="1445"/>
                  </a:cubicBezTo>
                  <a:cubicBezTo>
                    <a:pt x="356" y="1445"/>
                    <a:pt x="356" y="1445"/>
                    <a:pt x="356" y="1445"/>
                  </a:cubicBezTo>
                  <a:cubicBezTo>
                    <a:pt x="357" y="1446"/>
                    <a:pt x="357" y="1446"/>
                    <a:pt x="357" y="1446"/>
                  </a:cubicBezTo>
                  <a:cubicBezTo>
                    <a:pt x="393" y="1458"/>
                    <a:pt x="393" y="1458"/>
                    <a:pt x="393" y="1458"/>
                  </a:cubicBezTo>
                  <a:cubicBezTo>
                    <a:pt x="413" y="1455"/>
                    <a:pt x="413" y="1455"/>
                    <a:pt x="413" y="1455"/>
                  </a:cubicBezTo>
                  <a:cubicBezTo>
                    <a:pt x="429" y="1440"/>
                    <a:pt x="429" y="1440"/>
                    <a:pt x="429" y="1440"/>
                  </a:cubicBezTo>
                  <a:cubicBezTo>
                    <a:pt x="447" y="1418"/>
                    <a:pt x="459" y="1409"/>
                    <a:pt x="466" y="1414"/>
                  </a:cubicBezTo>
                  <a:cubicBezTo>
                    <a:pt x="474" y="1413"/>
                    <a:pt x="474" y="1413"/>
                    <a:pt x="474" y="1413"/>
                  </a:cubicBezTo>
                  <a:cubicBezTo>
                    <a:pt x="484" y="1413"/>
                    <a:pt x="489" y="1414"/>
                    <a:pt x="492" y="1415"/>
                  </a:cubicBezTo>
                  <a:cubicBezTo>
                    <a:pt x="493" y="1417"/>
                    <a:pt x="495" y="1419"/>
                    <a:pt x="495" y="1421"/>
                  </a:cubicBezTo>
                  <a:cubicBezTo>
                    <a:pt x="495" y="1426"/>
                    <a:pt x="499" y="1434"/>
                    <a:pt x="505" y="1446"/>
                  </a:cubicBezTo>
                  <a:cubicBezTo>
                    <a:pt x="505" y="1447"/>
                    <a:pt x="505" y="1447"/>
                    <a:pt x="505" y="1447"/>
                  </a:cubicBezTo>
                  <a:cubicBezTo>
                    <a:pt x="505" y="1448"/>
                    <a:pt x="505" y="1448"/>
                    <a:pt x="505" y="1448"/>
                  </a:cubicBezTo>
                  <a:cubicBezTo>
                    <a:pt x="508" y="1462"/>
                    <a:pt x="508" y="1462"/>
                    <a:pt x="508" y="1462"/>
                  </a:cubicBezTo>
                  <a:cubicBezTo>
                    <a:pt x="508" y="1466"/>
                    <a:pt x="508" y="1466"/>
                    <a:pt x="508" y="1466"/>
                  </a:cubicBezTo>
                  <a:cubicBezTo>
                    <a:pt x="504" y="1483"/>
                    <a:pt x="504" y="1483"/>
                    <a:pt x="504" y="1483"/>
                  </a:cubicBezTo>
                  <a:cubicBezTo>
                    <a:pt x="504" y="1483"/>
                    <a:pt x="504" y="1483"/>
                    <a:pt x="504" y="1483"/>
                  </a:cubicBezTo>
                  <a:cubicBezTo>
                    <a:pt x="504" y="1484"/>
                    <a:pt x="504" y="1484"/>
                    <a:pt x="504" y="1484"/>
                  </a:cubicBezTo>
                  <a:cubicBezTo>
                    <a:pt x="503" y="1485"/>
                    <a:pt x="503" y="1485"/>
                    <a:pt x="503" y="1485"/>
                  </a:cubicBezTo>
                  <a:cubicBezTo>
                    <a:pt x="485" y="1506"/>
                    <a:pt x="485" y="1506"/>
                    <a:pt x="485" y="1506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46" y="1524"/>
                    <a:pt x="446" y="1524"/>
                    <a:pt x="446" y="1524"/>
                  </a:cubicBezTo>
                  <a:cubicBezTo>
                    <a:pt x="441" y="1534"/>
                    <a:pt x="441" y="1534"/>
                    <a:pt x="441" y="1534"/>
                  </a:cubicBezTo>
                  <a:cubicBezTo>
                    <a:pt x="435" y="1565"/>
                    <a:pt x="435" y="1565"/>
                    <a:pt x="435" y="1565"/>
                  </a:cubicBezTo>
                  <a:cubicBezTo>
                    <a:pt x="439" y="1580"/>
                    <a:pt x="439" y="1580"/>
                    <a:pt x="439" y="1580"/>
                  </a:cubicBezTo>
                  <a:cubicBezTo>
                    <a:pt x="448" y="1595"/>
                    <a:pt x="448" y="1595"/>
                    <a:pt x="448" y="1595"/>
                  </a:cubicBezTo>
                  <a:cubicBezTo>
                    <a:pt x="452" y="1599"/>
                    <a:pt x="452" y="1599"/>
                    <a:pt x="452" y="1599"/>
                  </a:cubicBezTo>
                  <a:cubicBezTo>
                    <a:pt x="465" y="1607"/>
                    <a:pt x="465" y="1607"/>
                    <a:pt x="465" y="1607"/>
                  </a:cubicBezTo>
                  <a:cubicBezTo>
                    <a:pt x="509" y="1607"/>
                    <a:pt x="509" y="1607"/>
                    <a:pt x="509" y="1607"/>
                  </a:cubicBezTo>
                  <a:cubicBezTo>
                    <a:pt x="546" y="1602"/>
                    <a:pt x="546" y="1602"/>
                    <a:pt x="546" y="1602"/>
                  </a:cubicBezTo>
                  <a:cubicBezTo>
                    <a:pt x="552" y="1596"/>
                    <a:pt x="552" y="1596"/>
                    <a:pt x="552" y="1596"/>
                  </a:cubicBezTo>
                  <a:cubicBezTo>
                    <a:pt x="557" y="1590"/>
                    <a:pt x="562" y="1588"/>
                    <a:pt x="565" y="1588"/>
                  </a:cubicBezTo>
                  <a:cubicBezTo>
                    <a:pt x="591" y="1592"/>
                    <a:pt x="591" y="1592"/>
                    <a:pt x="591" y="1592"/>
                  </a:cubicBezTo>
                  <a:cubicBezTo>
                    <a:pt x="593" y="1588"/>
                    <a:pt x="593" y="1588"/>
                    <a:pt x="593" y="1588"/>
                  </a:cubicBezTo>
                  <a:cubicBezTo>
                    <a:pt x="591" y="1581"/>
                    <a:pt x="591" y="1574"/>
                    <a:pt x="595" y="1568"/>
                  </a:cubicBezTo>
                  <a:cubicBezTo>
                    <a:pt x="605" y="1550"/>
                    <a:pt x="605" y="1550"/>
                    <a:pt x="605" y="1550"/>
                  </a:cubicBezTo>
                  <a:cubicBezTo>
                    <a:pt x="605" y="1516"/>
                    <a:pt x="605" y="1516"/>
                    <a:pt x="605" y="1516"/>
                  </a:cubicBezTo>
                  <a:cubicBezTo>
                    <a:pt x="605" y="1515"/>
                    <a:pt x="605" y="1515"/>
                    <a:pt x="605" y="1515"/>
                  </a:cubicBezTo>
                  <a:cubicBezTo>
                    <a:pt x="624" y="1460"/>
                    <a:pt x="624" y="1460"/>
                    <a:pt x="624" y="1460"/>
                  </a:cubicBezTo>
                  <a:cubicBezTo>
                    <a:pt x="625" y="1459"/>
                    <a:pt x="625" y="1459"/>
                    <a:pt x="625" y="1459"/>
                  </a:cubicBezTo>
                  <a:cubicBezTo>
                    <a:pt x="625" y="1458"/>
                    <a:pt x="625" y="1458"/>
                    <a:pt x="625" y="1458"/>
                  </a:cubicBezTo>
                  <a:cubicBezTo>
                    <a:pt x="626" y="1458"/>
                    <a:pt x="626" y="1458"/>
                    <a:pt x="626" y="1458"/>
                  </a:cubicBezTo>
                  <a:cubicBezTo>
                    <a:pt x="626" y="1457"/>
                    <a:pt x="626" y="1457"/>
                    <a:pt x="626" y="1457"/>
                  </a:cubicBezTo>
                  <a:cubicBezTo>
                    <a:pt x="659" y="1431"/>
                    <a:pt x="659" y="1431"/>
                    <a:pt x="659" y="1431"/>
                  </a:cubicBezTo>
                  <a:cubicBezTo>
                    <a:pt x="661" y="1429"/>
                    <a:pt x="661" y="1429"/>
                    <a:pt x="661" y="1429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705" y="1452"/>
                    <a:pt x="712" y="1460"/>
                    <a:pt x="712" y="1466"/>
                  </a:cubicBezTo>
                  <a:cubicBezTo>
                    <a:pt x="710" y="1489"/>
                    <a:pt x="710" y="1489"/>
                    <a:pt x="710" y="1489"/>
                  </a:cubicBezTo>
                  <a:cubicBezTo>
                    <a:pt x="700" y="1504"/>
                    <a:pt x="700" y="1504"/>
                    <a:pt x="700" y="1504"/>
                  </a:cubicBezTo>
                  <a:cubicBezTo>
                    <a:pt x="693" y="1525"/>
                    <a:pt x="693" y="1525"/>
                    <a:pt x="693" y="1525"/>
                  </a:cubicBezTo>
                  <a:cubicBezTo>
                    <a:pt x="693" y="1548"/>
                    <a:pt x="693" y="1548"/>
                    <a:pt x="693" y="1548"/>
                  </a:cubicBezTo>
                  <a:cubicBezTo>
                    <a:pt x="700" y="1559"/>
                    <a:pt x="700" y="1559"/>
                    <a:pt x="700" y="1559"/>
                  </a:cubicBezTo>
                  <a:cubicBezTo>
                    <a:pt x="710" y="1557"/>
                    <a:pt x="710" y="1557"/>
                    <a:pt x="710" y="1557"/>
                  </a:cubicBezTo>
                  <a:cubicBezTo>
                    <a:pt x="712" y="1556"/>
                    <a:pt x="712" y="1556"/>
                    <a:pt x="712" y="1556"/>
                  </a:cubicBezTo>
                  <a:cubicBezTo>
                    <a:pt x="728" y="1557"/>
                    <a:pt x="728" y="1557"/>
                    <a:pt x="728" y="1557"/>
                  </a:cubicBezTo>
                  <a:cubicBezTo>
                    <a:pt x="736" y="1562"/>
                    <a:pt x="741" y="1569"/>
                    <a:pt x="746" y="1580"/>
                  </a:cubicBezTo>
                  <a:cubicBezTo>
                    <a:pt x="755" y="1583"/>
                    <a:pt x="755" y="1583"/>
                    <a:pt x="755" y="1583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7" y="1583"/>
                    <a:pt x="757" y="1583"/>
                    <a:pt x="757" y="1583"/>
                  </a:cubicBezTo>
                  <a:cubicBezTo>
                    <a:pt x="793" y="1600"/>
                    <a:pt x="793" y="1600"/>
                    <a:pt x="793" y="1600"/>
                  </a:cubicBezTo>
                  <a:cubicBezTo>
                    <a:pt x="809" y="1605"/>
                    <a:pt x="809" y="1605"/>
                    <a:pt x="809" y="1605"/>
                  </a:cubicBezTo>
                  <a:cubicBezTo>
                    <a:pt x="831" y="1602"/>
                    <a:pt x="831" y="1602"/>
                    <a:pt x="831" y="1602"/>
                  </a:cubicBezTo>
                  <a:cubicBezTo>
                    <a:pt x="841" y="1589"/>
                    <a:pt x="841" y="1589"/>
                    <a:pt x="841" y="1589"/>
                  </a:cubicBezTo>
                  <a:cubicBezTo>
                    <a:pt x="853" y="1537"/>
                    <a:pt x="853" y="1537"/>
                    <a:pt x="853" y="1537"/>
                  </a:cubicBezTo>
                  <a:cubicBezTo>
                    <a:pt x="854" y="1509"/>
                    <a:pt x="854" y="1509"/>
                    <a:pt x="854" y="1509"/>
                  </a:cubicBezTo>
                  <a:cubicBezTo>
                    <a:pt x="854" y="1507"/>
                    <a:pt x="854" y="1507"/>
                    <a:pt x="854" y="1507"/>
                  </a:cubicBezTo>
                  <a:cubicBezTo>
                    <a:pt x="857" y="1506"/>
                    <a:pt x="857" y="1506"/>
                    <a:pt x="857" y="1506"/>
                  </a:cubicBezTo>
                  <a:cubicBezTo>
                    <a:pt x="858" y="1505"/>
                    <a:pt x="858" y="1505"/>
                    <a:pt x="858" y="1505"/>
                  </a:cubicBezTo>
                  <a:cubicBezTo>
                    <a:pt x="878" y="1488"/>
                    <a:pt x="878" y="1488"/>
                    <a:pt x="878" y="1488"/>
                  </a:cubicBezTo>
                  <a:cubicBezTo>
                    <a:pt x="889" y="1473"/>
                    <a:pt x="889" y="1473"/>
                    <a:pt x="889" y="1473"/>
                  </a:cubicBezTo>
                  <a:cubicBezTo>
                    <a:pt x="890" y="1472"/>
                    <a:pt x="890" y="1472"/>
                    <a:pt x="890" y="1472"/>
                  </a:cubicBezTo>
                  <a:cubicBezTo>
                    <a:pt x="911" y="1462"/>
                    <a:pt x="911" y="1462"/>
                    <a:pt x="911" y="1462"/>
                  </a:cubicBezTo>
                  <a:cubicBezTo>
                    <a:pt x="924" y="1455"/>
                    <a:pt x="924" y="1455"/>
                    <a:pt x="924" y="1455"/>
                  </a:cubicBezTo>
                  <a:cubicBezTo>
                    <a:pt x="940" y="1449"/>
                    <a:pt x="940" y="1449"/>
                    <a:pt x="940" y="1449"/>
                  </a:cubicBezTo>
                  <a:cubicBezTo>
                    <a:pt x="931" y="1417"/>
                    <a:pt x="931" y="1417"/>
                    <a:pt x="931" y="1417"/>
                  </a:cubicBezTo>
                  <a:cubicBezTo>
                    <a:pt x="967" y="1421"/>
                    <a:pt x="967" y="1421"/>
                    <a:pt x="967" y="1421"/>
                  </a:cubicBezTo>
                  <a:cubicBezTo>
                    <a:pt x="967" y="1421"/>
                    <a:pt x="967" y="1421"/>
                    <a:pt x="967" y="1421"/>
                  </a:cubicBezTo>
                  <a:cubicBezTo>
                    <a:pt x="967" y="1422"/>
                    <a:pt x="967" y="1422"/>
                    <a:pt x="967" y="1422"/>
                  </a:cubicBezTo>
                  <a:cubicBezTo>
                    <a:pt x="967" y="1422"/>
                    <a:pt x="967" y="1422"/>
                    <a:pt x="967" y="1422"/>
                  </a:cubicBezTo>
                  <a:cubicBezTo>
                    <a:pt x="986" y="1430"/>
                    <a:pt x="986" y="1430"/>
                    <a:pt x="986" y="1430"/>
                  </a:cubicBezTo>
                  <a:cubicBezTo>
                    <a:pt x="986" y="1430"/>
                    <a:pt x="986" y="1430"/>
                    <a:pt x="986" y="1430"/>
                  </a:cubicBezTo>
                  <a:cubicBezTo>
                    <a:pt x="986" y="1429"/>
                    <a:pt x="986" y="1429"/>
                    <a:pt x="986" y="1429"/>
                  </a:cubicBezTo>
                  <a:cubicBezTo>
                    <a:pt x="992" y="1409"/>
                    <a:pt x="992" y="1409"/>
                    <a:pt x="992" y="1409"/>
                  </a:cubicBezTo>
                  <a:cubicBezTo>
                    <a:pt x="992" y="1405"/>
                    <a:pt x="992" y="1405"/>
                    <a:pt x="992" y="1405"/>
                  </a:cubicBezTo>
                  <a:cubicBezTo>
                    <a:pt x="995" y="1407"/>
                    <a:pt x="995" y="1407"/>
                    <a:pt x="995" y="1407"/>
                  </a:cubicBezTo>
                  <a:cubicBezTo>
                    <a:pt x="997" y="1407"/>
                    <a:pt x="997" y="1407"/>
                    <a:pt x="997" y="1407"/>
                  </a:cubicBezTo>
                  <a:cubicBezTo>
                    <a:pt x="1014" y="1411"/>
                    <a:pt x="1014" y="1411"/>
                    <a:pt x="1014" y="1411"/>
                  </a:cubicBezTo>
                  <a:cubicBezTo>
                    <a:pt x="1022" y="1411"/>
                    <a:pt x="1022" y="1411"/>
                    <a:pt x="1022" y="1411"/>
                  </a:cubicBezTo>
                  <a:cubicBezTo>
                    <a:pt x="1038" y="1393"/>
                    <a:pt x="1038" y="1393"/>
                    <a:pt x="1038" y="1393"/>
                  </a:cubicBezTo>
                  <a:cubicBezTo>
                    <a:pt x="1039" y="1393"/>
                    <a:pt x="1039" y="1393"/>
                    <a:pt x="1039" y="1393"/>
                  </a:cubicBezTo>
                  <a:cubicBezTo>
                    <a:pt x="1040" y="1392"/>
                    <a:pt x="1040" y="1392"/>
                    <a:pt x="1040" y="1392"/>
                  </a:cubicBezTo>
                  <a:cubicBezTo>
                    <a:pt x="1041" y="1392"/>
                    <a:pt x="1041" y="1392"/>
                    <a:pt x="1041" y="1392"/>
                  </a:cubicBezTo>
                  <a:cubicBezTo>
                    <a:pt x="1062" y="1388"/>
                    <a:pt x="1062" y="1388"/>
                    <a:pt x="1062" y="1388"/>
                  </a:cubicBezTo>
                  <a:cubicBezTo>
                    <a:pt x="1080" y="1371"/>
                    <a:pt x="1080" y="1371"/>
                    <a:pt x="1080" y="1371"/>
                  </a:cubicBezTo>
                  <a:cubicBezTo>
                    <a:pt x="1090" y="1357"/>
                    <a:pt x="1090" y="1357"/>
                    <a:pt x="1090" y="1357"/>
                  </a:cubicBezTo>
                  <a:cubicBezTo>
                    <a:pt x="1090" y="1340"/>
                    <a:pt x="1090" y="1340"/>
                    <a:pt x="1090" y="1340"/>
                  </a:cubicBezTo>
                  <a:cubicBezTo>
                    <a:pt x="1090" y="1334"/>
                    <a:pt x="1093" y="1329"/>
                    <a:pt x="1099" y="1326"/>
                  </a:cubicBezTo>
                  <a:cubicBezTo>
                    <a:pt x="1099" y="1326"/>
                    <a:pt x="1099" y="1326"/>
                    <a:pt x="1099" y="1326"/>
                  </a:cubicBezTo>
                  <a:cubicBezTo>
                    <a:pt x="1101" y="1326"/>
                    <a:pt x="1101" y="1326"/>
                    <a:pt x="1101" y="1326"/>
                  </a:cubicBezTo>
                  <a:cubicBezTo>
                    <a:pt x="1102" y="1326"/>
                    <a:pt x="1102" y="1326"/>
                    <a:pt x="1102" y="1326"/>
                  </a:cubicBezTo>
                  <a:cubicBezTo>
                    <a:pt x="1122" y="1328"/>
                    <a:pt x="1122" y="1328"/>
                    <a:pt x="1122" y="1328"/>
                  </a:cubicBezTo>
                  <a:cubicBezTo>
                    <a:pt x="1131" y="1323"/>
                    <a:pt x="1131" y="1323"/>
                    <a:pt x="1131" y="1323"/>
                  </a:cubicBezTo>
                  <a:cubicBezTo>
                    <a:pt x="1134" y="1308"/>
                    <a:pt x="1134" y="1308"/>
                    <a:pt x="1134" y="1308"/>
                  </a:cubicBezTo>
                  <a:cubicBezTo>
                    <a:pt x="1155" y="1302"/>
                    <a:pt x="1155" y="1302"/>
                    <a:pt x="1155" y="1302"/>
                  </a:cubicBezTo>
                  <a:cubicBezTo>
                    <a:pt x="1156" y="1302"/>
                    <a:pt x="1156" y="1302"/>
                    <a:pt x="1156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84" y="1305"/>
                    <a:pt x="1184" y="1305"/>
                    <a:pt x="1184" y="1305"/>
                  </a:cubicBezTo>
                  <a:cubicBezTo>
                    <a:pt x="1205" y="1300"/>
                    <a:pt x="1205" y="1300"/>
                    <a:pt x="1205" y="1300"/>
                  </a:cubicBezTo>
                  <a:cubicBezTo>
                    <a:pt x="1217" y="1287"/>
                    <a:pt x="1217" y="1287"/>
                    <a:pt x="1217" y="1287"/>
                  </a:cubicBezTo>
                  <a:cubicBezTo>
                    <a:pt x="1226" y="1270"/>
                    <a:pt x="1226" y="1270"/>
                    <a:pt x="1226" y="1270"/>
                  </a:cubicBezTo>
                  <a:cubicBezTo>
                    <a:pt x="1210" y="1253"/>
                    <a:pt x="1210" y="1253"/>
                    <a:pt x="1210" y="1253"/>
                  </a:cubicBezTo>
                  <a:cubicBezTo>
                    <a:pt x="1210" y="1252"/>
                    <a:pt x="1210" y="1252"/>
                    <a:pt x="1210" y="1252"/>
                  </a:cubicBezTo>
                  <a:cubicBezTo>
                    <a:pt x="1210" y="1252"/>
                    <a:pt x="1210" y="1252"/>
                    <a:pt x="1210" y="1252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3" y="1221"/>
                    <a:pt x="1203" y="1221"/>
                    <a:pt x="1203" y="1221"/>
                  </a:cubicBezTo>
                  <a:cubicBezTo>
                    <a:pt x="1203" y="1220"/>
                    <a:pt x="1203" y="1220"/>
                    <a:pt x="1203" y="1220"/>
                  </a:cubicBezTo>
                  <a:cubicBezTo>
                    <a:pt x="1212" y="1203"/>
                    <a:pt x="1212" y="1203"/>
                    <a:pt x="1212" y="1203"/>
                  </a:cubicBezTo>
                  <a:cubicBezTo>
                    <a:pt x="1212" y="1198"/>
                    <a:pt x="1215" y="1190"/>
                    <a:pt x="1224" y="1182"/>
                  </a:cubicBezTo>
                  <a:cubicBezTo>
                    <a:pt x="1235" y="1159"/>
                    <a:pt x="1235" y="1159"/>
                    <a:pt x="1235" y="1159"/>
                  </a:cubicBezTo>
                  <a:cubicBezTo>
                    <a:pt x="1235" y="1157"/>
                    <a:pt x="1235" y="1157"/>
                    <a:pt x="1235" y="1157"/>
                  </a:cubicBezTo>
                  <a:cubicBezTo>
                    <a:pt x="1236" y="1157"/>
                    <a:pt x="1236" y="1157"/>
                    <a:pt x="1236" y="1157"/>
                  </a:cubicBezTo>
                  <a:cubicBezTo>
                    <a:pt x="1247" y="1141"/>
                    <a:pt x="1247" y="1141"/>
                    <a:pt x="1247" y="1141"/>
                  </a:cubicBezTo>
                  <a:cubicBezTo>
                    <a:pt x="1263" y="1109"/>
                    <a:pt x="1263" y="1109"/>
                    <a:pt x="1263" y="1109"/>
                  </a:cubicBezTo>
                  <a:cubicBezTo>
                    <a:pt x="1278" y="1130"/>
                    <a:pt x="1278" y="1130"/>
                    <a:pt x="1278" y="1130"/>
                  </a:cubicBezTo>
                  <a:cubicBezTo>
                    <a:pt x="1279" y="1131"/>
                    <a:pt x="1279" y="1131"/>
                    <a:pt x="1279" y="1131"/>
                  </a:cubicBezTo>
                  <a:cubicBezTo>
                    <a:pt x="1279" y="1132"/>
                    <a:pt x="1279" y="1132"/>
                    <a:pt x="1279" y="1132"/>
                  </a:cubicBezTo>
                  <a:cubicBezTo>
                    <a:pt x="1284" y="1153"/>
                    <a:pt x="1284" y="1153"/>
                    <a:pt x="1284" y="1153"/>
                  </a:cubicBezTo>
                  <a:cubicBezTo>
                    <a:pt x="1284" y="1154"/>
                    <a:pt x="1284" y="1154"/>
                    <a:pt x="1284" y="1154"/>
                  </a:cubicBezTo>
                  <a:cubicBezTo>
                    <a:pt x="1287" y="1175"/>
                    <a:pt x="1287" y="1175"/>
                    <a:pt x="1287" y="1175"/>
                  </a:cubicBezTo>
                  <a:cubicBezTo>
                    <a:pt x="1302" y="1182"/>
                    <a:pt x="1302" y="1182"/>
                    <a:pt x="1302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7" y="1184"/>
                    <a:pt x="1307" y="1184"/>
                    <a:pt x="1307" y="1184"/>
                  </a:cubicBezTo>
                  <a:cubicBezTo>
                    <a:pt x="1308" y="1183"/>
                    <a:pt x="1308" y="1183"/>
                    <a:pt x="1308" y="1183"/>
                  </a:cubicBezTo>
                  <a:cubicBezTo>
                    <a:pt x="1321" y="1161"/>
                    <a:pt x="1321" y="1161"/>
                    <a:pt x="1321" y="1161"/>
                  </a:cubicBezTo>
                  <a:cubicBezTo>
                    <a:pt x="1328" y="1140"/>
                    <a:pt x="1328" y="1140"/>
                    <a:pt x="1328" y="1140"/>
                  </a:cubicBezTo>
                  <a:cubicBezTo>
                    <a:pt x="1331" y="1141"/>
                    <a:pt x="1331" y="1141"/>
                    <a:pt x="1331" y="1141"/>
                  </a:cubicBezTo>
                  <a:cubicBezTo>
                    <a:pt x="1335" y="1142"/>
                    <a:pt x="1335" y="1142"/>
                    <a:pt x="1335" y="1142"/>
                  </a:cubicBezTo>
                  <a:cubicBezTo>
                    <a:pt x="1365" y="1152"/>
                    <a:pt x="1365" y="1152"/>
                    <a:pt x="1365" y="1152"/>
                  </a:cubicBezTo>
                  <a:cubicBezTo>
                    <a:pt x="1380" y="1141"/>
                    <a:pt x="1380" y="1141"/>
                    <a:pt x="1380" y="1141"/>
                  </a:cubicBezTo>
                  <a:cubicBezTo>
                    <a:pt x="1381" y="1140"/>
                    <a:pt x="1381" y="1140"/>
                    <a:pt x="1381" y="1140"/>
                  </a:cubicBezTo>
                  <a:cubicBezTo>
                    <a:pt x="1383" y="1140"/>
                    <a:pt x="1383" y="1140"/>
                    <a:pt x="1383" y="1140"/>
                  </a:cubicBezTo>
                  <a:cubicBezTo>
                    <a:pt x="1398" y="1138"/>
                    <a:pt x="1398" y="1138"/>
                    <a:pt x="1398" y="1138"/>
                  </a:cubicBezTo>
                  <a:cubicBezTo>
                    <a:pt x="1408" y="1121"/>
                    <a:pt x="1408" y="1121"/>
                    <a:pt x="1408" y="1121"/>
                  </a:cubicBezTo>
                  <a:cubicBezTo>
                    <a:pt x="1408" y="1098"/>
                    <a:pt x="1408" y="1098"/>
                    <a:pt x="1408" y="1098"/>
                  </a:cubicBezTo>
                  <a:cubicBezTo>
                    <a:pt x="1416" y="1065"/>
                    <a:pt x="1416" y="1065"/>
                    <a:pt x="1416" y="1065"/>
                  </a:cubicBezTo>
                  <a:cubicBezTo>
                    <a:pt x="1418" y="1066"/>
                    <a:pt x="1418" y="1066"/>
                    <a:pt x="1418" y="1066"/>
                  </a:cubicBezTo>
                  <a:cubicBezTo>
                    <a:pt x="1421" y="1066"/>
                    <a:pt x="1421" y="1066"/>
                    <a:pt x="1421" y="1066"/>
                  </a:cubicBezTo>
                  <a:cubicBezTo>
                    <a:pt x="1444" y="1071"/>
                    <a:pt x="1444" y="1071"/>
                    <a:pt x="1444" y="1071"/>
                  </a:cubicBezTo>
                  <a:cubicBezTo>
                    <a:pt x="1455" y="1052"/>
                    <a:pt x="1455" y="1052"/>
                    <a:pt x="1455" y="1052"/>
                  </a:cubicBezTo>
                  <a:cubicBezTo>
                    <a:pt x="1456" y="1052"/>
                    <a:pt x="1456" y="1052"/>
                    <a:pt x="1456" y="1052"/>
                  </a:cubicBezTo>
                  <a:cubicBezTo>
                    <a:pt x="1458" y="1052"/>
                    <a:pt x="1458" y="1052"/>
                    <a:pt x="1458" y="1052"/>
                  </a:cubicBezTo>
                  <a:cubicBezTo>
                    <a:pt x="1479" y="1050"/>
                    <a:pt x="1479" y="1050"/>
                    <a:pt x="1479" y="1050"/>
                  </a:cubicBezTo>
                  <a:cubicBezTo>
                    <a:pt x="1482" y="1050"/>
                    <a:pt x="1482" y="1050"/>
                    <a:pt x="1482" y="1050"/>
                  </a:cubicBezTo>
                  <a:cubicBezTo>
                    <a:pt x="1482" y="1051"/>
                    <a:pt x="1482" y="1051"/>
                    <a:pt x="1482" y="1051"/>
                  </a:cubicBezTo>
                  <a:cubicBezTo>
                    <a:pt x="1484" y="1052"/>
                    <a:pt x="1484" y="1052"/>
                    <a:pt x="1484" y="1052"/>
                  </a:cubicBezTo>
                  <a:cubicBezTo>
                    <a:pt x="1495" y="1067"/>
                    <a:pt x="1495" y="1067"/>
                    <a:pt x="1495" y="1067"/>
                  </a:cubicBezTo>
                  <a:cubicBezTo>
                    <a:pt x="1495" y="1068"/>
                    <a:pt x="1495" y="1068"/>
                    <a:pt x="1495" y="1068"/>
                  </a:cubicBezTo>
                  <a:cubicBezTo>
                    <a:pt x="1496" y="1069"/>
                    <a:pt x="1496" y="1069"/>
                    <a:pt x="1496" y="1069"/>
                  </a:cubicBezTo>
                  <a:cubicBezTo>
                    <a:pt x="1496" y="1071"/>
                    <a:pt x="1496" y="1071"/>
                    <a:pt x="1496" y="1071"/>
                  </a:cubicBezTo>
                  <a:cubicBezTo>
                    <a:pt x="1498" y="1092"/>
                    <a:pt x="1498" y="1092"/>
                    <a:pt x="1498" y="1092"/>
                  </a:cubicBezTo>
                  <a:cubicBezTo>
                    <a:pt x="1509" y="1102"/>
                    <a:pt x="1509" y="1102"/>
                    <a:pt x="1509" y="1102"/>
                  </a:cubicBezTo>
                  <a:cubicBezTo>
                    <a:pt x="1524" y="1088"/>
                    <a:pt x="1524" y="1088"/>
                    <a:pt x="1524" y="1088"/>
                  </a:cubicBezTo>
                  <a:cubicBezTo>
                    <a:pt x="1527" y="1092"/>
                    <a:pt x="1527" y="1092"/>
                    <a:pt x="1527" y="1092"/>
                  </a:cubicBezTo>
                  <a:cubicBezTo>
                    <a:pt x="1532" y="1097"/>
                    <a:pt x="1534" y="1103"/>
                    <a:pt x="1534" y="1109"/>
                  </a:cubicBezTo>
                  <a:cubicBezTo>
                    <a:pt x="1534" y="1128"/>
                    <a:pt x="1534" y="1128"/>
                    <a:pt x="1534" y="1128"/>
                  </a:cubicBezTo>
                  <a:cubicBezTo>
                    <a:pt x="1527" y="1147"/>
                    <a:pt x="1527" y="1147"/>
                    <a:pt x="1527" y="1147"/>
                  </a:cubicBezTo>
                  <a:cubicBezTo>
                    <a:pt x="1532" y="1155"/>
                    <a:pt x="1532" y="1155"/>
                    <a:pt x="1532" y="1155"/>
                  </a:cubicBezTo>
                  <a:cubicBezTo>
                    <a:pt x="1543" y="1167"/>
                    <a:pt x="1543" y="1167"/>
                    <a:pt x="1543" y="1167"/>
                  </a:cubicBezTo>
                  <a:cubicBezTo>
                    <a:pt x="1587" y="1173"/>
                    <a:pt x="1587" y="1173"/>
                    <a:pt x="1587" y="1173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90" y="1175"/>
                    <a:pt x="1590" y="1175"/>
                    <a:pt x="1590" y="1175"/>
                  </a:cubicBezTo>
                  <a:cubicBezTo>
                    <a:pt x="1590" y="1175"/>
                    <a:pt x="1590" y="1175"/>
                    <a:pt x="1590" y="1175"/>
                  </a:cubicBezTo>
                  <a:cubicBezTo>
                    <a:pt x="1593" y="1179"/>
                    <a:pt x="1593" y="1179"/>
                    <a:pt x="1593" y="1179"/>
                  </a:cubicBezTo>
                  <a:cubicBezTo>
                    <a:pt x="1606" y="1161"/>
                    <a:pt x="1606" y="1161"/>
                    <a:pt x="1606" y="1161"/>
                  </a:cubicBezTo>
                  <a:cubicBezTo>
                    <a:pt x="1607" y="1161"/>
                    <a:pt x="1607" y="1161"/>
                    <a:pt x="1607" y="1161"/>
                  </a:cubicBezTo>
                  <a:cubicBezTo>
                    <a:pt x="1617" y="1150"/>
                    <a:pt x="1617" y="1150"/>
                    <a:pt x="1617" y="1150"/>
                  </a:cubicBezTo>
                  <a:cubicBezTo>
                    <a:pt x="1613" y="1134"/>
                    <a:pt x="1613" y="1134"/>
                    <a:pt x="1613" y="1134"/>
                  </a:cubicBezTo>
                  <a:cubicBezTo>
                    <a:pt x="1602" y="1067"/>
                    <a:pt x="1602" y="1067"/>
                    <a:pt x="1602" y="1067"/>
                  </a:cubicBezTo>
                  <a:cubicBezTo>
                    <a:pt x="1632" y="1081"/>
                    <a:pt x="1632" y="1081"/>
                    <a:pt x="1632" y="1081"/>
                  </a:cubicBezTo>
                  <a:cubicBezTo>
                    <a:pt x="1633" y="1081"/>
                    <a:pt x="1633" y="1081"/>
                    <a:pt x="1633" y="1081"/>
                  </a:cubicBezTo>
                  <a:cubicBezTo>
                    <a:pt x="1634" y="1081"/>
                    <a:pt x="1634" y="1081"/>
                    <a:pt x="1634" y="1081"/>
                  </a:cubicBezTo>
                  <a:cubicBezTo>
                    <a:pt x="1648" y="1098"/>
                    <a:pt x="1648" y="1098"/>
                    <a:pt x="1648" y="1098"/>
                  </a:cubicBezTo>
                  <a:cubicBezTo>
                    <a:pt x="1657" y="1107"/>
                    <a:pt x="1657" y="1107"/>
                    <a:pt x="1657" y="1107"/>
                  </a:cubicBezTo>
                  <a:cubicBezTo>
                    <a:pt x="1669" y="1098"/>
                    <a:pt x="1669" y="1098"/>
                    <a:pt x="1669" y="1098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5" y="1050"/>
                    <a:pt x="1715" y="1050"/>
                    <a:pt x="1715" y="1050"/>
                  </a:cubicBezTo>
                  <a:cubicBezTo>
                    <a:pt x="1730" y="1038"/>
                    <a:pt x="1730" y="1038"/>
                    <a:pt x="1730" y="1038"/>
                  </a:cubicBezTo>
                  <a:cubicBezTo>
                    <a:pt x="1748" y="1013"/>
                    <a:pt x="1748" y="1013"/>
                    <a:pt x="1748" y="1013"/>
                  </a:cubicBezTo>
                  <a:cubicBezTo>
                    <a:pt x="1749" y="1011"/>
                    <a:pt x="1749" y="1011"/>
                    <a:pt x="1749" y="1011"/>
                  </a:cubicBezTo>
                  <a:cubicBezTo>
                    <a:pt x="1774" y="1017"/>
                    <a:pt x="1774" y="1017"/>
                    <a:pt x="1774" y="1017"/>
                  </a:cubicBezTo>
                  <a:cubicBezTo>
                    <a:pt x="1785" y="1017"/>
                    <a:pt x="1785" y="1017"/>
                    <a:pt x="1785" y="1017"/>
                  </a:cubicBezTo>
                  <a:cubicBezTo>
                    <a:pt x="1785" y="1008"/>
                    <a:pt x="1787" y="1001"/>
                    <a:pt x="1788" y="997"/>
                  </a:cubicBezTo>
                  <a:cubicBezTo>
                    <a:pt x="1806" y="976"/>
                    <a:pt x="1806" y="976"/>
                    <a:pt x="1806" y="976"/>
                  </a:cubicBezTo>
                  <a:cubicBezTo>
                    <a:pt x="1812" y="973"/>
                    <a:pt x="1812" y="973"/>
                    <a:pt x="1812" y="973"/>
                  </a:cubicBezTo>
                  <a:cubicBezTo>
                    <a:pt x="1833" y="980"/>
                    <a:pt x="1833" y="980"/>
                    <a:pt x="1833" y="980"/>
                  </a:cubicBezTo>
                  <a:cubicBezTo>
                    <a:pt x="1858" y="977"/>
                    <a:pt x="1858" y="977"/>
                    <a:pt x="1858" y="977"/>
                  </a:cubicBezTo>
                  <a:cubicBezTo>
                    <a:pt x="1875" y="959"/>
                    <a:pt x="1875" y="959"/>
                    <a:pt x="1875" y="959"/>
                  </a:cubicBezTo>
                  <a:cubicBezTo>
                    <a:pt x="1883" y="943"/>
                    <a:pt x="1883" y="943"/>
                    <a:pt x="1883" y="943"/>
                  </a:cubicBezTo>
                  <a:cubicBezTo>
                    <a:pt x="1878" y="935"/>
                    <a:pt x="1878" y="935"/>
                    <a:pt x="1878" y="935"/>
                  </a:cubicBezTo>
                  <a:cubicBezTo>
                    <a:pt x="1863" y="942"/>
                    <a:pt x="1863" y="942"/>
                    <a:pt x="1863" y="942"/>
                  </a:cubicBezTo>
                  <a:cubicBezTo>
                    <a:pt x="1862" y="941"/>
                    <a:pt x="1862" y="941"/>
                    <a:pt x="1862" y="941"/>
                  </a:cubicBezTo>
                  <a:cubicBezTo>
                    <a:pt x="1861" y="940"/>
                    <a:pt x="1861" y="940"/>
                    <a:pt x="1861" y="940"/>
                  </a:cubicBezTo>
                  <a:cubicBezTo>
                    <a:pt x="1842" y="923"/>
                    <a:pt x="1842" y="923"/>
                    <a:pt x="1842" y="923"/>
                  </a:cubicBezTo>
                  <a:cubicBezTo>
                    <a:pt x="1841" y="922"/>
                    <a:pt x="1841" y="922"/>
                    <a:pt x="1841" y="922"/>
                  </a:cubicBezTo>
                  <a:cubicBezTo>
                    <a:pt x="1849" y="894"/>
                    <a:pt x="1849" y="894"/>
                    <a:pt x="1849" y="894"/>
                  </a:cubicBezTo>
                  <a:cubicBezTo>
                    <a:pt x="1851" y="872"/>
                    <a:pt x="1851" y="872"/>
                    <a:pt x="1851" y="872"/>
                  </a:cubicBezTo>
                  <a:cubicBezTo>
                    <a:pt x="1845" y="855"/>
                    <a:pt x="1845" y="855"/>
                    <a:pt x="1845" y="855"/>
                  </a:cubicBezTo>
                  <a:cubicBezTo>
                    <a:pt x="1831" y="849"/>
                    <a:pt x="1831" y="849"/>
                    <a:pt x="1831" y="849"/>
                  </a:cubicBezTo>
                  <a:cubicBezTo>
                    <a:pt x="1831" y="848"/>
                    <a:pt x="1831" y="848"/>
                    <a:pt x="1831" y="848"/>
                  </a:cubicBezTo>
                  <a:cubicBezTo>
                    <a:pt x="1830" y="847"/>
                    <a:pt x="1830" y="847"/>
                    <a:pt x="1830" y="847"/>
                  </a:cubicBezTo>
                  <a:cubicBezTo>
                    <a:pt x="1829" y="846"/>
                    <a:pt x="1829" y="846"/>
                    <a:pt x="1829" y="846"/>
                  </a:cubicBezTo>
                  <a:cubicBezTo>
                    <a:pt x="1816" y="821"/>
                    <a:pt x="1816" y="821"/>
                    <a:pt x="1816" y="821"/>
                  </a:cubicBezTo>
                  <a:cubicBezTo>
                    <a:pt x="1814" y="818"/>
                    <a:pt x="1814" y="818"/>
                    <a:pt x="1814" y="818"/>
                  </a:cubicBezTo>
                  <a:cubicBezTo>
                    <a:pt x="1796" y="839"/>
                    <a:pt x="1796" y="839"/>
                    <a:pt x="1796" y="839"/>
                  </a:cubicBezTo>
                  <a:cubicBezTo>
                    <a:pt x="1778" y="850"/>
                    <a:pt x="1778" y="850"/>
                    <a:pt x="1778" y="850"/>
                  </a:cubicBezTo>
                  <a:cubicBezTo>
                    <a:pt x="1774" y="852"/>
                    <a:pt x="1774" y="852"/>
                    <a:pt x="1774" y="852"/>
                  </a:cubicBezTo>
                  <a:cubicBezTo>
                    <a:pt x="1773" y="851"/>
                    <a:pt x="1773" y="851"/>
                    <a:pt x="1773" y="851"/>
                  </a:cubicBezTo>
                  <a:cubicBezTo>
                    <a:pt x="1772" y="849"/>
                    <a:pt x="1772" y="849"/>
                    <a:pt x="1772" y="849"/>
                  </a:cubicBezTo>
                  <a:cubicBezTo>
                    <a:pt x="1753" y="831"/>
                    <a:pt x="1753" y="831"/>
                    <a:pt x="1753" y="831"/>
                  </a:cubicBezTo>
                  <a:cubicBezTo>
                    <a:pt x="1753" y="830"/>
                    <a:pt x="1753" y="830"/>
                    <a:pt x="1753" y="830"/>
                  </a:cubicBezTo>
                  <a:cubicBezTo>
                    <a:pt x="1739" y="801"/>
                    <a:pt x="1739" y="801"/>
                    <a:pt x="1739" y="801"/>
                  </a:cubicBezTo>
                  <a:cubicBezTo>
                    <a:pt x="1739" y="800"/>
                    <a:pt x="1739" y="800"/>
                    <a:pt x="1739" y="800"/>
                  </a:cubicBezTo>
                  <a:cubicBezTo>
                    <a:pt x="1733" y="779"/>
                    <a:pt x="1733" y="779"/>
                    <a:pt x="1733" y="779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46"/>
                    <a:pt x="1733" y="746"/>
                    <a:pt x="1733" y="746"/>
                  </a:cubicBezTo>
                  <a:cubicBezTo>
                    <a:pt x="1730" y="727"/>
                    <a:pt x="1730" y="727"/>
                    <a:pt x="1730" y="727"/>
                  </a:cubicBezTo>
                  <a:cubicBezTo>
                    <a:pt x="1716" y="722"/>
                    <a:pt x="1716" y="722"/>
                    <a:pt x="1716" y="722"/>
                  </a:cubicBezTo>
                  <a:cubicBezTo>
                    <a:pt x="1715" y="722"/>
                    <a:pt x="1715" y="722"/>
                    <a:pt x="1715" y="722"/>
                  </a:cubicBezTo>
                  <a:cubicBezTo>
                    <a:pt x="1715" y="721"/>
                    <a:pt x="1715" y="721"/>
                    <a:pt x="1715" y="721"/>
                  </a:cubicBezTo>
                  <a:cubicBezTo>
                    <a:pt x="1681" y="694"/>
                    <a:pt x="1681" y="694"/>
                    <a:pt x="1681" y="694"/>
                  </a:cubicBezTo>
                  <a:cubicBezTo>
                    <a:pt x="1683" y="691"/>
                    <a:pt x="1683" y="691"/>
                    <a:pt x="1683" y="691"/>
                  </a:cubicBezTo>
                  <a:cubicBezTo>
                    <a:pt x="1699" y="674"/>
                    <a:pt x="1699" y="674"/>
                    <a:pt x="1699" y="674"/>
                  </a:cubicBezTo>
                  <a:cubicBezTo>
                    <a:pt x="1699" y="673"/>
                    <a:pt x="1699" y="673"/>
                    <a:pt x="1699" y="673"/>
                  </a:cubicBezTo>
                  <a:cubicBezTo>
                    <a:pt x="1699" y="672"/>
                    <a:pt x="1699" y="672"/>
                    <a:pt x="1699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19" y="670"/>
                    <a:pt x="1719" y="670"/>
                    <a:pt x="1719" y="670"/>
                  </a:cubicBezTo>
                  <a:cubicBezTo>
                    <a:pt x="1720" y="670"/>
                    <a:pt x="1720" y="670"/>
                    <a:pt x="1720" y="670"/>
                  </a:cubicBezTo>
                  <a:cubicBezTo>
                    <a:pt x="1725" y="670"/>
                    <a:pt x="1730" y="673"/>
                    <a:pt x="1735" y="678"/>
                  </a:cubicBezTo>
                  <a:cubicBezTo>
                    <a:pt x="1749" y="690"/>
                    <a:pt x="1749" y="690"/>
                    <a:pt x="1749" y="690"/>
                  </a:cubicBezTo>
                  <a:cubicBezTo>
                    <a:pt x="1765" y="677"/>
                    <a:pt x="1765" y="677"/>
                    <a:pt x="1765" y="677"/>
                  </a:cubicBezTo>
                  <a:cubicBezTo>
                    <a:pt x="1777" y="661"/>
                    <a:pt x="1777" y="661"/>
                    <a:pt x="1777" y="661"/>
                  </a:cubicBezTo>
                  <a:cubicBezTo>
                    <a:pt x="1777" y="648"/>
                    <a:pt x="1777" y="648"/>
                    <a:pt x="1777" y="648"/>
                  </a:cubicBezTo>
                  <a:cubicBezTo>
                    <a:pt x="1773" y="614"/>
                    <a:pt x="1773" y="614"/>
                    <a:pt x="1773" y="614"/>
                  </a:cubicBezTo>
                  <a:cubicBezTo>
                    <a:pt x="1769" y="600"/>
                    <a:pt x="1769" y="600"/>
                    <a:pt x="1769" y="600"/>
                  </a:cubicBezTo>
                  <a:cubicBezTo>
                    <a:pt x="1746" y="596"/>
                    <a:pt x="1746" y="596"/>
                    <a:pt x="1746" y="596"/>
                  </a:cubicBezTo>
                  <a:cubicBezTo>
                    <a:pt x="1746" y="582"/>
                    <a:pt x="1746" y="582"/>
                    <a:pt x="1746" y="582"/>
                  </a:cubicBezTo>
                  <a:cubicBezTo>
                    <a:pt x="1725" y="556"/>
                    <a:pt x="1725" y="556"/>
                    <a:pt x="1725" y="556"/>
                  </a:cubicBezTo>
                  <a:cubicBezTo>
                    <a:pt x="1724" y="555"/>
                    <a:pt x="1724" y="555"/>
                    <a:pt x="1724" y="555"/>
                  </a:cubicBezTo>
                  <a:cubicBezTo>
                    <a:pt x="1714" y="536"/>
                    <a:pt x="1714" y="536"/>
                    <a:pt x="1714" y="536"/>
                  </a:cubicBezTo>
                  <a:cubicBezTo>
                    <a:pt x="1711" y="534"/>
                    <a:pt x="1711" y="534"/>
                    <a:pt x="1711" y="534"/>
                  </a:cubicBezTo>
                  <a:cubicBezTo>
                    <a:pt x="1711" y="532"/>
                    <a:pt x="1711" y="532"/>
                    <a:pt x="1711" y="532"/>
                  </a:cubicBezTo>
                  <a:cubicBezTo>
                    <a:pt x="1711" y="532"/>
                    <a:pt x="1711" y="532"/>
                    <a:pt x="1711" y="532"/>
                  </a:cubicBezTo>
                  <a:cubicBezTo>
                    <a:pt x="1735" y="501"/>
                    <a:pt x="1735" y="501"/>
                    <a:pt x="1735" y="501"/>
                  </a:cubicBezTo>
                  <a:cubicBezTo>
                    <a:pt x="1735" y="500"/>
                    <a:pt x="1735" y="500"/>
                    <a:pt x="1735" y="500"/>
                  </a:cubicBezTo>
                  <a:cubicBezTo>
                    <a:pt x="1736" y="499"/>
                    <a:pt x="1736" y="499"/>
                    <a:pt x="1736" y="499"/>
                  </a:cubicBezTo>
                  <a:cubicBezTo>
                    <a:pt x="1736" y="498"/>
                    <a:pt x="1736" y="498"/>
                    <a:pt x="1736" y="498"/>
                  </a:cubicBezTo>
                  <a:cubicBezTo>
                    <a:pt x="1738" y="498"/>
                    <a:pt x="1738" y="498"/>
                    <a:pt x="1738" y="498"/>
                  </a:cubicBezTo>
                  <a:cubicBezTo>
                    <a:pt x="1747" y="497"/>
                    <a:pt x="1747" y="497"/>
                    <a:pt x="1747" y="497"/>
                  </a:cubicBezTo>
                  <a:cubicBezTo>
                    <a:pt x="1759" y="487"/>
                    <a:pt x="1759" y="487"/>
                    <a:pt x="1759" y="487"/>
                  </a:cubicBezTo>
                  <a:cubicBezTo>
                    <a:pt x="1773" y="445"/>
                    <a:pt x="1773" y="445"/>
                    <a:pt x="1773" y="445"/>
                  </a:cubicBezTo>
                  <a:cubicBezTo>
                    <a:pt x="1774" y="445"/>
                    <a:pt x="1774" y="445"/>
                    <a:pt x="1774" y="445"/>
                  </a:cubicBezTo>
                  <a:cubicBezTo>
                    <a:pt x="1774" y="444"/>
                    <a:pt x="1774" y="444"/>
                    <a:pt x="1774" y="444"/>
                  </a:cubicBezTo>
                  <a:cubicBezTo>
                    <a:pt x="1791" y="425"/>
                    <a:pt x="1791" y="425"/>
                    <a:pt x="1791" y="425"/>
                  </a:cubicBezTo>
                  <a:cubicBezTo>
                    <a:pt x="1791" y="424"/>
                    <a:pt x="1791" y="424"/>
                    <a:pt x="1791" y="424"/>
                  </a:cubicBezTo>
                  <a:cubicBezTo>
                    <a:pt x="1792" y="424"/>
                    <a:pt x="1792" y="424"/>
                    <a:pt x="1792" y="424"/>
                  </a:cubicBezTo>
                  <a:cubicBezTo>
                    <a:pt x="1793" y="424"/>
                    <a:pt x="1793" y="424"/>
                    <a:pt x="1793" y="424"/>
                  </a:cubicBezTo>
                  <a:cubicBezTo>
                    <a:pt x="1812" y="419"/>
                    <a:pt x="1812" y="419"/>
                    <a:pt x="1812" y="419"/>
                  </a:cubicBezTo>
                  <a:cubicBezTo>
                    <a:pt x="1812" y="421"/>
                    <a:pt x="1812" y="421"/>
                    <a:pt x="1812" y="421"/>
                  </a:cubicBezTo>
                  <a:cubicBezTo>
                    <a:pt x="1824" y="431"/>
                    <a:pt x="1824" y="431"/>
                    <a:pt x="1824" y="431"/>
                  </a:cubicBezTo>
                  <a:cubicBezTo>
                    <a:pt x="1829" y="432"/>
                    <a:pt x="1829" y="432"/>
                    <a:pt x="1829" y="432"/>
                  </a:cubicBezTo>
                  <a:cubicBezTo>
                    <a:pt x="1836" y="400"/>
                    <a:pt x="1836" y="400"/>
                    <a:pt x="1836" y="400"/>
                  </a:cubicBezTo>
                  <a:cubicBezTo>
                    <a:pt x="1829" y="376"/>
                    <a:pt x="1829" y="376"/>
                    <a:pt x="1829" y="376"/>
                  </a:cubicBezTo>
                  <a:cubicBezTo>
                    <a:pt x="1827" y="375"/>
                    <a:pt x="1827" y="375"/>
                    <a:pt x="1827" y="375"/>
                  </a:cubicBezTo>
                  <a:cubicBezTo>
                    <a:pt x="1827" y="373"/>
                    <a:pt x="1827" y="373"/>
                    <a:pt x="1827" y="373"/>
                  </a:cubicBezTo>
                  <a:cubicBezTo>
                    <a:pt x="1831" y="347"/>
                    <a:pt x="1831" y="347"/>
                    <a:pt x="1831" y="347"/>
                  </a:cubicBezTo>
                  <a:cubicBezTo>
                    <a:pt x="1831" y="345"/>
                    <a:pt x="1831" y="345"/>
                    <a:pt x="1831" y="345"/>
                  </a:cubicBezTo>
                  <a:cubicBezTo>
                    <a:pt x="1843" y="331"/>
                    <a:pt x="1843" y="331"/>
                    <a:pt x="1843" y="331"/>
                  </a:cubicBezTo>
                  <a:cubicBezTo>
                    <a:pt x="1852" y="316"/>
                    <a:pt x="1852" y="316"/>
                    <a:pt x="1852" y="316"/>
                  </a:cubicBezTo>
                  <a:cubicBezTo>
                    <a:pt x="1853" y="304"/>
                    <a:pt x="1853" y="304"/>
                    <a:pt x="1853" y="304"/>
                  </a:cubicBezTo>
                  <a:cubicBezTo>
                    <a:pt x="1853" y="297"/>
                    <a:pt x="1850" y="287"/>
                    <a:pt x="1843" y="271"/>
                  </a:cubicBezTo>
                  <a:cubicBezTo>
                    <a:pt x="1843" y="271"/>
                    <a:pt x="1843" y="271"/>
                    <a:pt x="1843" y="271"/>
                  </a:cubicBezTo>
                  <a:cubicBezTo>
                    <a:pt x="1843" y="271"/>
                    <a:pt x="1843" y="271"/>
                    <a:pt x="1843" y="271"/>
                  </a:cubicBezTo>
                  <a:cubicBezTo>
                    <a:pt x="1843" y="246"/>
                    <a:pt x="1843" y="246"/>
                    <a:pt x="1843" y="246"/>
                  </a:cubicBezTo>
                  <a:cubicBezTo>
                    <a:pt x="1843" y="245"/>
                    <a:pt x="1843" y="245"/>
                    <a:pt x="1843" y="245"/>
                  </a:cubicBezTo>
                  <a:cubicBezTo>
                    <a:pt x="1849" y="222"/>
                    <a:pt x="1849" y="222"/>
                    <a:pt x="1849" y="222"/>
                  </a:cubicBezTo>
                  <a:cubicBezTo>
                    <a:pt x="1844" y="213"/>
                    <a:pt x="1841" y="205"/>
                    <a:pt x="1841" y="200"/>
                  </a:cubicBezTo>
                  <a:lnTo>
                    <a:pt x="1845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1797250" y="2260630"/>
              <a:ext cx="1138640" cy="940390"/>
            </a:xfrm>
            <a:custGeom>
              <a:avLst/>
              <a:gdLst>
                <a:gd name="T0" fmla="*/ 2147483647 w 1203"/>
                <a:gd name="T1" fmla="*/ 2147483647 h 1018"/>
                <a:gd name="T2" fmla="*/ 2147483647 w 1203"/>
                <a:gd name="T3" fmla="*/ 2147483647 h 1018"/>
                <a:gd name="T4" fmla="*/ 2147483647 w 1203"/>
                <a:gd name="T5" fmla="*/ 2147483647 h 1018"/>
                <a:gd name="T6" fmla="*/ 2147483647 w 1203"/>
                <a:gd name="T7" fmla="*/ 2147483647 h 1018"/>
                <a:gd name="T8" fmla="*/ 2147483647 w 1203"/>
                <a:gd name="T9" fmla="*/ 2147483647 h 1018"/>
                <a:gd name="T10" fmla="*/ 2147483647 w 1203"/>
                <a:gd name="T11" fmla="*/ 2147483647 h 1018"/>
                <a:gd name="T12" fmla="*/ 2147483647 w 1203"/>
                <a:gd name="T13" fmla="*/ 2147483647 h 1018"/>
                <a:gd name="T14" fmla="*/ 2147483647 w 1203"/>
                <a:gd name="T15" fmla="*/ 2147483647 h 1018"/>
                <a:gd name="T16" fmla="*/ 2147483647 w 1203"/>
                <a:gd name="T17" fmla="*/ 2147483647 h 1018"/>
                <a:gd name="T18" fmla="*/ 2147483647 w 1203"/>
                <a:gd name="T19" fmla="*/ 2147483647 h 1018"/>
                <a:gd name="T20" fmla="*/ 2147483647 w 1203"/>
                <a:gd name="T21" fmla="*/ 2147483647 h 1018"/>
                <a:gd name="T22" fmla="*/ 2147483647 w 1203"/>
                <a:gd name="T23" fmla="*/ 2147483647 h 1018"/>
                <a:gd name="T24" fmla="*/ 2147483647 w 1203"/>
                <a:gd name="T25" fmla="*/ 2147483647 h 1018"/>
                <a:gd name="T26" fmla="*/ 2147483647 w 1203"/>
                <a:gd name="T27" fmla="*/ 2147483647 h 1018"/>
                <a:gd name="T28" fmla="*/ 2147483647 w 1203"/>
                <a:gd name="T29" fmla="*/ 2147483647 h 1018"/>
                <a:gd name="T30" fmla="*/ 2147483647 w 1203"/>
                <a:gd name="T31" fmla="*/ 2147483647 h 1018"/>
                <a:gd name="T32" fmla="*/ 2147483647 w 1203"/>
                <a:gd name="T33" fmla="*/ 2147483647 h 1018"/>
                <a:gd name="T34" fmla="*/ 2147483647 w 1203"/>
                <a:gd name="T35" fmla="*/ 2147483647 h 1018"/>
                <a:gd name="T36" fmla="*/ 2147483647 w 1203"/>
                <a:gd name="T37" fmla="*/ 2147483647 h 1018"/>
                <a:gd name="T38" fmla="*/ 2147483647 w 1203"/>
                <a:gd name="T39" fmla="*/ 2147483647 h 1018"/>
                <a:gd name="T40" fmla="*/ 2147483647 w 1203"/>
                <a:gd name="T41" fmla="*/ 2147483647 h 1018"/>
                <a:gd name="T42" fmla="*/ 2147483647 w 1203"/>
                <a:gd name="T43" fmla="*/ 2147483647 h 1018"/>
                <a:gd name="T44" fmla="*/ 2147483647 w 1203"/>
                <a:gd name="T45" fmla="*/ 2147483647 h 1018"/>
                <a:gd name="T46" fmla="*/ 2147483647 w 1203"/>
                <a:gd name="T47" fmla="*/ 2147483647 h 1018"/>
                <a:gd name="T48" fmla="*/ 2147483647 w 1203"/>
                <a:gd name="T49" fmla="*/ 2147483647 h 1018"/>
                <a:gd name="T50" fmla="*/ 2147483647 w 1203"/>
                <a:gd name="T51" fmla="*/ 2147483647 h 1018"/>
                <a:gd name="T52" fmla="*/ 2147483647 w 1203"/>
                <a:gd name="T53" fmla="*/ 2147483647 h 1018"/>
                <a:gd name="T54" fmla="*/ 2147483647 w 1203"/>
                <a:gd name="T55" fmla="*/ 2147483647 h 1018"/>
                <a:gd name="T56" fmla="*/ 2147483647 w 1203"/>
                <a:gd name="T57" fmla="*/ 2147483647 h 1018"/>
                <a:gd name="T58" fmla="*/ 2147483647 w 1203"/>
                <a:gd name="T59" fmla="*/ 2147483647 h 1018"/>
                <a:gd name="T60" fmla="*/ 2147483647 w 1203"/>
                <a:gd name="T61" fmla="*/ 2147483647 h 1018"/>
                <a:gd name="T62" fmla="*/ 2147483647 w 1203"/>
                <a:gd name="T63" fmla="*/ 2147483647 h 1018"/>
                <a:gd name="T64" fmla="*/ 2147483647 w 1203"/>
                <a:gd name="T65" fmla="*/ 2147483647 h 1018"/>
                <a:gd name="T66" fmla="*/ 2147483647 w 1203"/>
                <a:gd name="T67" fmla="*/ 2147483647 h 1018"/>
                <a:gd name="T68" fmla="*/ 2147483647 w 1203"/>
                <a:gd name="T69" fmla="*/ 2147483647 h 1018"/>
                <a:gd name="T70" fmla="*/ 2147483647 w 1203"/>
                <a:gd name="T71" fmla="*/ 2147483647 h 1018"/>
                <a:gd name="T72" fmla="*/ 2147483647 w 1203"/>
                <a:gd name="T73" fmla="*/ 2147483647 h 1018"/>
                <a:gd name="T74" fmla="*/ 2147483647 w 1203"/>
                <a:gd name="T75" fmla="*/ 2147483647 h 1018"/>
                <a:gd name="T76" fmla="*/ 2147483647 w 1203"/>
                <a:gd name="T77" fmla="*/ 2147483647 h 1018"/>
                <a:gd name="T78" fmla="*/ 2147483647 w 1203"/>
                <a:gd name="T79" fmla="*/ 2147483647 h 1018"/>
                <a:gd name="T80" fmla="*/ 2147483647 w 1203"/>
                <a:gd name="T81" fmla="*/ 2147483647 h 1018"/>
                <a:gd name="T82" fmla="*/ 2147483647 w 1203"/>
                <a:gd name="T83" fmla="*/ 2147483647 h 1018"/>
                <a:gd name="T84" fmla="*/ 2147483647 w 1203"/>
                <a:gd name="T85" fmla="*/ 2147483647 h 1018"/>
                <a:gd name="T86" fmla="*/ 2147483647 w 1203"/>
                <a:gd name="T87" fmla="*/ 2147483647 h 1018"/>
                <a:gd name="T88" fmla="*/ 2147483647 w 1203"/>
                <a:gd name="T89" fmla="*/ 2147483647 h 1018"/>
                <a:gd name="T90" fmla="*/ 2147483647 w 1203"/>
                <a:gd name="T91" fmla="*/ 2147483647 h 1018"/>
                <a:gd name="T92" fmla="*/ 2147483647 w 1203"/>
                <a:gd name="T93" fmla="*/ 2147483647 h 1018"/>
                <a:gd name="T94" fmla="*/ 2147483647 w 1203"/>
                <a:gd name="T95" fmla="*/ 2147483647 h 1018"/>
                <a:gd name="T96" fmla="*/ 2147483647 w 1203"/>
                <a:gd name="T97" fmla="*/ 2147483647 h 1018"/>
                <a:gd name="T98" fmla="*/ 2147483647 w 1203"/>
                <a:gd name="T99" fmla="*/ 2147483647 h 1018"/>
                <a:gd name="T100" fmla="*/ 2147483647 w 1203"/>
                <a:gd name="T101" fmla="*/ 2147483647 h 1018"/>
                <a:gd name="T102" fmla="*/ 2147483647 w 1203"/>
                <a:gd name="T103" fmla="*/ 2147483647 h 1018"/>
                <a:gd name="T104" fmla="*/ 2147483647 w 1203"/>
                <a:gd name="T105" fmla="*/ 2147483647 h 1018"/>
                <a:gd name="T106" fmla="*/ 2147483647 w 1203"/>
                <a:gd name="T107" fmla="*/ 2147483647 h 1018"/>
                <a:gd name="T108" fmla="*/ 2147483647 w 1203"/>
                <a:gd name="T109" fmla="*/ 2147483647 h 10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03"/>
                <a:gd name="T166" fmla="*/ 0 h 1018"/>
                <a:gd name="T167" fmla="*/ 1203 w 1203"/>
                <a:gd name="T168" fmla="*/ 1018 h 101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03" h="1018">
                  <a:moveTo>
                    <a:pt x="715" y="368"/>
                  </a:moveTo>
                  <a:cubicBezTo>
                    <a:pt x="698" y="368"/>
                    <a:pt x="698" y="368"/>
                    <a:pt x="698" y="368"/>
                  </a:cubicBezTo>
                  <a:cubicBezTo>
                    <a:pt x="692" y="380"/>
                    <a:pt x="692" y="380"/>
                    <a:pt x="692" y="380"/>
                  </a:cubicBezTo>
                  <a:cubicBezTo>
                    <a:pt x="702" y="389"/>
                    <a:pt x="702" y="389"/>
                    <a:pt x="702" y="389"/>
                  </a:cubicBezTo>
                  <a:cubicBezTo>
                    <a:pt x="702" y="390"/>
                    <a:pt x="702" y="390"/>
                    <a:pt x="702" y="390"/>
                  </a:cubicBezTo>
                  <a:cubicBezTo>
                    <a:pt x="702" y="391"/>
                    <a:pt x="702" y="391"/>
                    <a:pt x="702" y="391"/>
                  </a:cubicBezTo>
                  <a:cubicBezTo>
                    <a:pt x="706" y="405"/>
                    <a:pt x="706" y="405"/>
                    <a:pt x="706" y="405"/>
                  </a:cubicBezTo>
                  <a:cubicBezTo>
                    <a:pt x="707" y="406"/>
                    <a:pt x="707" y="406"/>
                    <a:pt x="707" y="406"/>
                  </a:cubicBezTo>
                  <a:cubicBezTo>
                    <a:pt x="707" y="409"/>
                    <a:pt x="707" y="409"/>
                    <a:pt x="707" y="409"/>
                  </a:cubicBezTo>
                  <a:cubicBezTo>
                    <a:pt x="705" y="410"/>
                    <a:pt x="705" y="410"/>
                    <a:pt x="705" y="410"/>
                  </a:cubicBezTo>
                  <a:cubicBezTo>
                    <a:pt x="682" y="422"/>
                    <a:pt x="682" y="422"/>
                    <a:pt x="682" y="422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0" y="423"/>
                    <a:pt x="680" y="423"/>
                    <a:pt x="680" y="423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61" y="421"/>
                    <a:pt x="651" y="416"/>
                    <a:pt x="648" y="408"/>
                  </a:cubicBezTo>
                  <a:cubicBezTo>
                    <a:pt x="642" y="396"/>
                    <a:pt x="642" y="396"/>
                    <a:pt x="642" y="396"/>
                  </a:cubicBezTo>
                  <a:cubicBezTo>
                    <a:pt x="610" y="389"/>
                    <a:pt x="610" y="389"/>
                    <a:pt x="610" y="389"/>
                  </a:cubicBezTo>
                  <a:cubicBezTo>
                    <a:pt x="602" y="349"/>
                    <a:pt x="602" y="349"/>
                    <a:pt x="602" y="349"/>
                  </a:cubicBezTo>
                  <a:cubicBezTo>
                    <a:pt x="595" y="348"/>
                    <a:pt x="590" y="345"/>
                    <a:pt x="587" y="341"/>
                  </a:cubicBezTo>
                  <a:cubicBezTo>
                    <a:pt x="586" y="339"/>
                    <a:pt x="586" y="339"/>
                    <a:pt x="586" y="339"/>
                  </a:cubicBezTo>
                  <a:cubicBezTo>
                    <a:pt x="581" y="331"/>
                    <a:pt x="576" y="327"/>
                    <a:pt x="570" y="326"/>
                  </a:cubicBezTo>
                  <a:cubicBezTo>
                    <a:pt x="562" y="323"/>
                    <a:pt x="554" y="316"/>
                    <a:pt x="548" y="307"/>
                  </a:cubicBezTo>
                  <a:cubicBezTo>
                    <a:pt x="535" y="300"/>
                    <a:pt x="535" y="300"/>
                    <a:pt x="535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13" y="268"/>
                    <a:pt x="513" y="268"/>
                    <a:pt x="513" y="268"/>
                  </a:cubicBezTo>
                  <a:cubicBezTo>
                    <a:pt x="513" y="267"/>
                    <a:pt x="513" y="267"/>
                    <a:pt x="513" y="267"/>
                  </a:cubicBezTo>
                  <a:cubicBezTo>
                    <a:pt x="547" y="220"/>
                    <a:pt x="547" y="220"/>
                    <a:pt x="547" y="220"/>
                  </a:cubicBezTo>
                  <a:cubicBezTo>
                    <a:pt x="548" y="217"/>
                    <a:pt x="549" y="215"/>
                    <a:pt x="548" y="214"/>
                  </a:cubicBezTo>
                  <a:cubicBezTo>
                    <a:pt x="542" y="199"/>
                    <a:pt x="542" y="199"/>
                    <a:pt x="542" y="199"/>
                  </a:cubicBezTo>
                  <a:cubicBezTo>
                    <a:pt x="524" y="207"/>
                    <a:pt x="524" y="207"/>
                    <a:pt x="524" y="207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3" y="208"/>
                    <a:pt x="523" y="208"/>
                    <a:pt x="523" y="208"/>
                  </a:cubicBezTo>
                  <a:cubicBezTo>
                    <a:pt x="522" y="208"/>
                    <a:pt x="522" y="208"/>
                    <a:pt x="522" y="208"/>
                  </a:cubicBezTo>
                  <a:cubicBezTo>
                    <a:pt x="475" y="211"/>
                    <a:pt x="475" y="211"/>
                    <a:pt x="475" y="211"/>
                  </a:cubicBezTo>
                  <a:cubicBezTo>
                    <a:pt x="457" y="215"/>
                    <a:pt x="457" y="215"/>
                    <a:pt x="457" y="215"/>
                  </a:cubicBezTo>
                  <a:cubicBezTo>
                    <a:pt x="451" y="221"/>
                    <a:pt x="451" y="221"/>
                    <a:pt x="451" y="221"/>
                  </a:cubicBezTo>
                  <a:cubicBezTo>
                    <a:pt x="448" y="228"/>
                    <a:pt x="448" y="228"/>
                    <a:pt x="448" y="228"/>
                  </a:cubicBezTo>
                  <a:cubicBezTo>
                    <a:pt x="443" y="233"/>
                    <a:pt x="437" y="236"/>
                    <a:pt x="428" y="234"/>
                  </a:cubicBezTo>
                  <a:cubicBezTo>
                    <a:pt x="428" y="234"/>
                    <a:pt x="428" y="234"/>
                    <a:pt x="428" y="234"/>
                  </a:cubicBezTo>
                  <a:cubicBezTo>
                    <a:pt x="427" y="233"/>
                    <a:pt x="427" y="233"/>
                    <a:pt x="427" y="233"/>
                  </a:cubicBezTo>
                  <a:cubicBezTo>
                    <a:pt x="411" y="221"/>
                    <a:pt x="411" y="221"/>
                    <a:pt x="411" y="221"/>
                  </a:cubicBezTo>
                  <a:cubicBezTo>
                    <a:pt x="410" y="195"/>
                    <a:pt x="410" y="195"/>
                    <a:pt x="410" y="195"/>
                  </a:cubicBezTo>
                  <a:cubicBezTo>
                    <a:pt x="401" y="189"/>
                    <a:pt x="396" y="182"/>
                    <a:pt x="394" y="177"/>
                  </a:cubicBezTo>
                  <a:cubicBezTo>
                    <a:pt x="390" y="154"/>
                    <a:pt x="390" y="154"/>
                    <a:pt x="390" y="154"/>
                  </a:cubicBezTo>
                  <a:cubicBezTo>
                    <a:pt x="379" y="141"/>
                    <a:pt x="379" y="141"/>
                    <a:pt x="379" y="141"/>
                  </a:cubicBezTo>
                  <a:cubicBezTo>
                    <a:pt x="367" y="132"/>
                    <a:pt x="367" y="132"/>
                    <a:pt x="367" y="132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5" y="91"/>
                    <a:pt x="385" y="91"/>
                    <a:pt x="385" y="91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63" y="64"/>
                    <a:pt x="363" y="64"/>
                    <a:pt x="363" y="64"/>
                  </a:cubicBezTo>
                  <a:cubicBezTo>
                    <a:pt x="363" y="63"/>
                    <a:pt x="363" y="63"/>
                    <a:pt x="363" y="63"/>
                  </a:cubicBezTo>
                  <a:cubicBezTo>
                    <a:pt x="354" y="42"/>
                    <a:pt x="354" y="42"/>
                    <a:pt x="354" y="42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2" y="30"/>
                    <a:pt x="352" y="30"/>
                    <a:pt x="352" y="30"/>
                  </a:cubicBezTo>
                  <a:cubicBezTo>
                    <a:pt x="338" y="20"/>
                    <a:pt x="338" y="20"/>
                    <a:pt x="338" y="20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23" y="3"/>
                    <a:pt x="323" y="3"/>
                    <a:pt x="323" y="3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0" y="10"/>
                    <a:pt x="280" y="10"/>
                    <a:pt x="280" y="10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25" y="88"/>
                    <a:pt x="214" y="94"/>
                    <a:pt x="203" y="98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200" y="99"/>
                    <a:pt x="200" y="99"/>
                    <a:pt x="200" y="99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6" y="111"/>
                    <a:pt x="138" y="115"/>
                    <a:pt x="129" y="117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4" y="155"/>
                    <a:pt x="94" y="155"/>
                    <a:pt x="94" y="155"/>
                  </a:cubicBezTo>
                  <a:cubicBezTo>
                    <a:pt x="88" y="164"/>
                    <a:pt x="82" y="172"/>
                    <a:pt x="78" y="175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2" y="200"/>
                    <a:pt x="47" y="201"/>
                    <a:pt x="42" y="201"/>
                  </a:cubicBezTo>
                  <a:cubicBezTo>
                    <a:pt x="16" y="199"/>
                    <a:pt x="16" y="199"/>
                    <a:pt x="16" y="199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" y="243"/>
                    <a:pt x="4" y="243"/>
                    <a:pt x="4" y="243"/>
                  </a:cubicBezTo>
                  <a:cubicBezTo>
                    <a:pt x="2" y="284"/>
                    <a:pt x="2" y="284"/>
                    <a:pt x="2" y="284"/>
                  </a:cubicBezTo>
                  <a:cubicBezTo>
                    <a:pt x="10" y="296"/>
                    <a:pt x="10" y="296"/>
                    <a:pt x="10" y="296"/>
                  </a:cubicBezTo>
                  <a:cubicBezTo>
                    <a:pt x="10" y="297"/>
                    <a:pt x="10" y="297"/>
                    <a:pt x="10" y="297"/>
                  </a:cubicBezTo>
                  <a:cubicBezTo>
                    <a:pt x="13" y="307"/>
                    <a:pt x="13" y="307"/>
                    <a:pt x="13" y="307"/>
                  </a:cubicBezTo>
                  <a:cubicBezTo>
                    <a:pt x="28" y="307"/>
                    <a:pt x="28" y="307"/>
                    <a:pt x="28" y="307"/>
                  </a:cubicBezTo>
                  <a:cubicBezTo>
                    <a:pt x="53" y="312"/>
                    <a:pt x="53" y="312"/>
                    <a:pt x="53" y="312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100" y="312"/>
                    <a:pt x="100" y="312"/>
                    <a:pt x="100" y="312"/>
                  </a:cubicBezTo>
                  <a:cubicBezTo>
                    <a:pt x="103" y="312"/>
                    <a:pt x="103" y="312"/>
                    <a:pt x="103" y="312"/>
                  </a:cubicBezTo>
                  <a:cubicBezTo>
                    <a:pt x="104" y="312"/>
                    <a:pt x="104" y="312"/>
                    <a:pt x="104" y="312"/>
                  </a:cubicBezTo>
                  <a:cubicBezTo>
                    <a:pt x="132" y="323"/>
                    <a:pt x="132" y="323"/>
                    <a:pt x="132" y="323"/>
                  </a:cubicBezTo>
                  <a:cubicBezTo>
                    <a:pt x="132" y="323"/>
                    <a:pt x="132" y="323"/>
                    <a:pt x="132" y="323"/>
                  </a:cubicBezTo>
                  <a:cubicBezTo>
                    <a:pt x="133" y="323"/>
                    <a:pt x="133" y="323"/>
                    <a:pt x="133" y="323"/>
                  </a:cubicBezTo>
                  <a:cubicBezTo>
                    <a:pt x="148" y="334"/>
                    <a:pt x="148" y="334"/>
                    <a:pt x="148" y="334"/>
                  </a:cubicBezTo>
                  <a:cubicBezTo>
                    <a:pt x="180" y="346"/>
                    <a:pt x="180" y="346"/>
                    <a:pt x="180" y="346"/>
                  </a:cubicBezTo>
                  <a:cubicBezTo>
                    <a:pt x="181" y="346"/>
                    <a:pt x="181" y="346"/>
                    <a:pt x="181" y="346"/>
                  </a:cubicBezTo>
                  <a:cubicBezTo>
                    <a:pt x="202" y="359"/>
                    <a:pt x="202" y="359"/>
                    <a:pt x="202" y="359"/>
                  </a:cubicBezTo>
                  <a:cubicBezTo>
                    <a:pt x="253" y="406"/>
                    <a:pt x="253" y="406"/>
                    <a:pt x="253" y="406"/>
                  </a:cubicBezTo>
                  <a:cubicBezTo>
                    <a:pt x="277" y="417"/>
                    <a:pt x="277" y="417"/>
                    <a:pt x="277" y="417"/>
                  </a:cubicBezTo>
                  <a:cubicBezTo>
                    <a:pt x="286" y="412"/>
                    <a:pt x="286" y="412"/>
                    <a:pt x="286" y="412"/>
                  </a:cubicBezTo>
                  <a:cubicBezTo>
                    <a:pt x="296" y="395"/>
                    <a:pt x="296" y="395"/>
                    <a:pt x="296" y="395"/>
                  </a:cubicBezTo>
                  <a:cubicBezTo>
                    <a:pt x="290" y="366"/>
                    <a:pt x="290" y="366"/>
                    <a:pt x="290" y="366"/>
                  </a:cubicBezTo>
                  <a:cubicBezTo>
                    <a:pt x="290" y="358"/>
                    <a:pt x="297" y="352"/>
                    <a:pt x="309" y="347"/>
                  </a:cubicBezTo>
                  <a:cubicBezTo>
                    <a:pt x="311" y="346"/>
                    <a:pt x="311" y="346"/>
                    <a:pt x="311" y="346"/>
                  </a:cubicBezTo>
                  <a:cubicBezTo>
                    <a:pt x="376" y="384"/>
                    <a:pt x="376" y="384"/>
                    <a:pt x="376" y="384"/>
                  </a:cubicBezTo>
                  <a:cubicBezTo>
                    <a:pt x="383" y="382"/>
                    <a:pt x="383" y="382"/>
                    <a:pt x="383" y="382"/>
                  </a:cubicBezTo>
                  <a:cubicBezTo>
                    <a:pt x="398" y="373"/>
                    <a:pt x="398" y="373"/>
                    <a:pt x="398" y="373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409" y="374"/>
                    <a:pt x="409" y="374"/>
                    <a:pt x="409" y="37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3" y="363"/>
                    <a:pt x="423" y="363"/>
                    <a:pt x="423" y="363"/>
                  </a:cubicBezTo>
                  <a:cubicBezTo>
                    <a:pt x="427" y="365"/>
                    <a:pt x="427" y="365"/>
                    <a:pt x="427" y="365"/>
                  </a:cubicBezTo>
                  <a:cubicBezTo>
                    <a:pt x="465" y="391"/>
                    <a:pt x="465" y="391"/>
                    <a:pt x="465" y="391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90" y="412"/>
                    <a:pt x="490" y="412"/>
                    <a:pt x="490" y="412"/>
                  </a:cubicBezTo>
                  <a:cubicBezTo>
                    <a:pt x="496" y="417"/>
                    <a:pt x="505" y="424"/>
                    <a:pt x="512" y="435"/>
                  </a:cubicBezTo>
                  <a:cubicBezTo>
                    <a:pt x="524" y="447"/>
                    <a:pt x="524" y="447"/>
                    <a:pt x="524" y="447"/>
                  </a:cubicBezTo>
                  <a:cubicBezTo>
                    <a:pt x="533" y="446"/>
                    <a:pt x="533" y="446"/>
                    <a:pt x="533" y="446"/>
                  </a:cubicBezTo>
                  <a:cubicBezTo>
                    <a:pt x="544" y="426"/>
                    <a:pt x="544" y="426"/>
                    <a:pt x="544" y="426"/>
                  </a:cubicBezTo>
                  <a:cubicBezTo>
                    <a:pt x="566" y="442"/>
                    <a:pt x="566" y="442"/>
                    <a:pt x="566" y="442"/>
                  </a:cubicBezTo>
                  <a:cubicBezTo>
                    <a:pt x="567" y="442"/>
                    <a:pt x="567" y="442"/>
                    <a:pt x="567" y="442"/>
                  </a:cubicBezTo>
                  <a:cubicBezTo>
                    <a:pt x="568" y="442"/>
                    <a:pt x="568" y="442"/>
                    <a:pt x="568" y="442"/>
                  </a:cubicBezTo>
                  <a:cubicBezTo>
                    <a:pt x="568" y="442"/>
                    <a:pt x="568" y="442"/>
                    <a:pt x="568" y="442"/>
                  </a:cubicBezTo>
                  <a:cubicBezTo>
                    <a:pt x="586" y="464"/>
                    <a:pt x="586" y="464"/>
                    <a:pt x="586" y="464"/>
                  </a:cubicBezTo>
                  <a:cubicBezTo>
                    <a:pt x="633" y="500"/>
                    <a:pt x="633" y="500"/>
                    <a:pt x="633" y="500"/>
                  </a:cubicBezTo>
                  <a:cubicBezTo>
                    <a:pt x="633" y="500"/>
                    <a:pt x="633" y="500"/>
                    <a:pt x="633" y="500"/>
                  </a:cubicBezTo>
                  <a:cubicBezTo>
                    <a:pt x="647" y="516"/>
                    <a:pt x="647" y="516"/>
                    <a:pt x="647" y="516"/>
                  </a:cubicBezTo>
                  <a:cubicBezTo>
                    <a:pt x="688" y="504"/>
                    <a:pt x="688" y="504"/>
                    <a:pt x="688" y="504"/>
                  </a:cubicBezTo>
                  <a:cubicBezTo>
                    <a:pt x="690" y="535"/>
                    <a:pt x="690" y="535"/>
                    <a:pt x="690" y="535"/>
                  </a:cubicBezTo>
                  <a:cubicBezTo>
                    <a:pt x="708" y="553"/>
                    <a:pt x="708" y="553"/>
                    <a:pt x="708" y="553"/>
                  </a:cubicBezTo>
                  <a:cubicBezTo>
                    <a:pt x="708" y="553"/>
                    <a:pt x="708" y="553"/>
                    <a:pt x="708" y="553"/>
                  </a:cubicBezTo>
                  <a:cubicBezTo>
                    <a:pt x="708" y="554"/>
                    <a:pt x="708" y="554"/>
                    <a:pt x="708" y="554"/>
                  </a:cubicBezTo>
                  <a:cubicBezTo>
                    <a:pt x="723" y="576"/>
                    <a:pt x="723" y="576"/>
                    <a:pt x="723" y="576"/>
                  </a:cubicBezTo>
                  <a:cubicBezTo>
                    <a:pt x="723" y="577"/>
                    <a:pt x="723" y="577"/>
                    <a:pt x="723" y="577"/>
                  </a:cubicBezTo>
                  <a:cubicBezTo>
                    <a:pt x="723" y="578"/>
                    <a:pt x="723" y="578"/>
                    <a:pt x="723" y="578"/>
                  </a:cubicBezTo>
                  <a:cubicBezTo>
                    <a:pt x="723" y="579"/>
                    <a:pt x="723" y="579"/>
                    <a:pt x="723" y="579"/>
                  </a:cubicBezTo>
                  <a:cubicBezTo>
                    <a:pt x="739" y="652"/>
                    <a:pt x="739" y="652"/>
                    <a:pt x="739" y="652"/>
                  </a:cubicBezTo>
                  <a:cubicBezTo>
                    <a:pt x="755" y="682"/>
                    <a:pt x="755" y="682"/>
                    <a:pt x="755" y="682"/>
                  </a:cubicBezTo>
                  <a:cubicBezTo>
                    <a:pt x="734" y="735"/>
                    <a:pt x="734" y="735"/>
                    <a:pt x="734" y="735"/>
                  </a:cubicBezTo>
                  <a:cubicBezTo>
                    <a:pt x="734" y="739"/>
                    <a:pt x="734" y="739"/>
                    <a:pt x="734" y="739"/>
                  </a:cubicBezTo>
                  <a:cubicBezTo>
                    <a:pt x="716" y="743"/>
                    <a:pt x="716" y="743"/>
                    <a:pt x="716" y="743"/>
                  </a:cubicBezTo>
                  <a:cubicBezTo>
                    <a:pt x="716" y="759"/>
                    <a:pt x="716" y="759"/>
                    <a:pt x="716" y="759"/>
                  </a:cubicBezTo>
                  <a:cubicBezTo>
                    <a:pt x="715" y="760"/>
                    <a:pt x="715" y="760"/>
                    <a:pt x="715" y="760"/>
                  </a:cubicBezTo>
                  <a:cubicBezTo>
                    <a:pt x="697" y="789"/>
                    <a:pt x="697" y="789"/>
                    <a:pt x="697" y="789"/>
                  </a:cubicBezTo>
                  <a:cubicBezTo>
                    <a:pt x="695" y="789"/>
                    <a:pt x="695" y="789"/>
                    <a:pt x="695" y="789"/>
                  </a:cubicBezTo>
                  <a:cubicBezTo>
                    <a:pt x="669" y="791"/>
                    <a:pt x="669" y="791"/>
                    <a:pt x="669" y="791"/>
                  </a:cubicBezTo>
                  <a:cubicBezTo>
                    <a:pt x="644" y="812"/>
                    <a:pt x="644" y="812"/>
                    <a:pt x="644" y="812"/>
                  </a:cubicBezTo>
                  <a:cubicBezTo>
                    <a:pt x="647" y="816"/>
                    <a:pt x="651" y="818"/>
                    <a:pt x="659" y="821"/>
                  </a:cubicBezTo>
                  <a:cubicBezTo>
                    <a:pt x="669" y="824"/>
                    <a:pt x="670" y="833"/>
                    <a:pt x="665" y="847"/>
                  </a:cubicBezTo>
                  <a:cubicBezTo>
                    <a:pt x="665" y="848"/>
                    <a:pt x="665" y="848"/>
                    <a:pt x="665" y="848"/>
                  </a:cubicBezTo>
                  <a:cubicBezTo>
                    <a:pt x="647" y="866"/>
                    <a:pt x="647" y="866"/>
                    <a:pt x="647" y="866"/>
                  </a:cubicBezTo>
                  <a:cubicBezTo>
                    <a:pt x="646" y="866"/>
                    <a:pt x="646" y="866"/>
                    <a:pt x="646" y="866"/>
                  </a:cubicBezTo>
                  <a:cubicBezTo>
                    <a:pt x="645" y="868"/>
                    <a:pt x="645" y="868"/>
                    <a:pt x="645" y="868"/>
                  </a:cubicBezTo>
                  <a:cubicBezTo>
                    <a:pt x="644" y="868"/>
                    <a:pt x="644" y="868"/>
                    <a:pt x="644" y="868"/>
                  </a:cubicBezTo>
                  <a:cubicBezTo>
                    <a:pt x="643" y="868"/>
                    <a:pt x="643" y="868"/>
                    <a:pt x="643" y="868"/>
                  </a:cubicBezTo>
                  <a:cubicBezTo>
                    <a:pt x="592" y="861"/>
                    <a:pt x="592" y="861"/>
                    <a:pt x="592" y="861"/>
                  </a:cubicBezTo>
                  <a:cubicBezTo>
                    <a:pt x="591" y="879"/>
                    <a:pt x="591" y="879"/>
                    <a:pt x="591" y="879"/>
                  </a:cubicBezTo>
                  <a:cubicBezTo>
                    <a:pt x="596" y="917"/>
                    <a:pt x="596" y="917"/>
                    <a:pt x="596" y="917"/>
                  </a:cubicBezTo>
                  <a:cubicBezTo>
                    <a:pt x="639" y="935"/>
                    <a:pt x="639" y="935"/>
                    <a:pt x="639" y="935"/>
                  </a:cubicBezTo>
                  <a:cubicBezTo>
                    <a:pt x="639" y="937"/>
                    <a:pt x="639" y="937"/>
                    <a:pt x="639" y="937"/>
                  </a:cubicBezTo>
                  <a:cubicBezTo>
                    <a:pt x="639" y="937"/>
                    <a:pt x="639" y="937"/>
                    <a:pt x="639" y="937"/>
                  </a:cubicBezTo>
                  <a:cubicBezTo>
                    <a:pt x="654" y="932"/>
                    <a:pt x="654" y="932"/>
                    <a:pt x="654" y="932"/>
                  </a:cubicBezTo>
                  <a:cubicBezTo>
                    <a:pt x="656" y="931"/>
                    <a:pt x="656" y="931"/>
                    <a:pt x="656" y="931"/>
                  </a:cubicBezTo>
                  <a:cubicBezTo>
                    <a:pt x="658" y="930"/>
                    <a:pt x="658" y="930"/>
                    <a:pt x="658" y="930"/>
                  </a:cubicBezTo>
                  <a:cubicBezTo>
                    <a:pt x="659" y="932"/>
                    <a:pt x="659" y="932"/>
                    <a:pt x="659" y="932"/>
                  </a:cubicBezTo>
                  <a:cubicBezTo>
                    <a:pt x="660" y="932"/>
                    <a:pt x="660" y="932"/>
                    <a:pt x="660" y="932"/>
                  </a:cubicBezTo>
                  <a:cubicBezTo>
                    <a:pt x="671" y="938"/>
                    <a:pt x="671" y="938"/>
                    <a:pt x="671" y="938"/>
                  </a:cubicBezTo>
                  <a:cubicBezTo>
                    <a:pt x="689" y="938"/>
                    <a:pt x="689" y="938"/>
                    <a:pt x="689" y="938"/>
                  </a:cubicBezTo>
                  <a:cubicBezTo>
                    <a:pt x="696" y="937"/>
                    <a:pt x="696" y="937"/>
                    <a:pt x="696" y="93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5" y="896"/>
                    <a:pt x="685" y="896"/>
                    <a:pt x="685" y="896"/>
                  </a:cubicBezTo>
                  <a:cubicBezTo>
                    <a:pt x="685" y="895"/>
                    <a:pt x="685" y="895"/>
                    <a:pt x="685" y="895"/>
                  </a:cubicBezTo>
                  <a:cubicBezTo>
                    <a:pt x="685" y="893"/>
                    <a:pt x="685" y="893"/>
                    <a:pt x="685" y="893"/>
                  </a:cubicBezTo>
                  <a:cubicBezTo>
                    <a:pt x="686" y="892"/>
                    <a:pt x="686" y="892"/>
                    <a:pt x="686" y="892"/>
                  </a:cubicBezTo>
                  <a:cubicBezTo>
                    <a:pt x="686" y="891"/>
                    <a:pt x="686" y="891"/>
                    <a:pt x="686" y="891"/>
                  </a:cubicBezTo>
                  <a:cubicBezTo>
                    <a:pt x="692" y="883"/>
                    <a:pt x="692" y="883"/>
                    <a:pt x="692" y="883"/>
                  </a:cubicBezTo>
                  <a:cubicBezTo>
                    <a:pt x="695" y="881"/>
                    <a:pt x="695" y="881"/>
                    <a:pt x="695" y="881"/>
                  </a:cubicBezTo>
                  <a:cubicBezTo>
                    <a:pt x="695" y="881"/>
                    <a:pt x="695" y="881"/>
                    <a:pt x="695" y="881"/>
                  </a:cubicBezTo>
                  <a:cubicBezTo>
                    <a:pt x="696" y="880"/>
                    <a:pt x="696" y="880"/>
                    <a:pt x="696" y="880"/>
                  </a:cubicBezTo>
                  <a:cubicBezTo>
                    <a:pt x="707" y="864"/>
                    <a:pt x="707" y="864"/>
                    <a:pt x="707" y="864"/>
                  </a:cubicBezTo>
                  <a:cubicBezTo>
                    <a:pt x="708" y="863"/>
                    <a:pt x="708" y="863"/>
                    <a:pt x="708" y="863"/>
                  </a:cubicBezTo>
                  <a:cubicBezTo>
                    <a:pt x="727" y="848"/>
                    <a:pt x="727" y="848"/>
                    <a:pt x="727" y="848"/>
                  </a:cubicBezTo>
                  <a:cubicBezTo>
                    <a:pt x="728" y="848"/>
                    <a:pt x="728" y="848"/>
                    <a:pt x="728" y="848"/>
                  </a:cubicBezTo>
                  <a:cubicBezTo>
                    <a:pt x="728" y="847"/>
                    <a:pt x="728" y="847"/>
                    <a:pt x="728" y="847"/>
                  </a:cubicBezTo>
                  <a:cubicBezTo>
                    <a:pt x="729" y="847"/>
                    <a:pt x="729" y="847"/>
                    <a:pt x="729" y="847"/>
                  </a:cubicBezTo>
                  <a:cubicBezTo>
                    <a:pt x="729" y="847"/>
                    <a:pt x="729" y="847"/>
                    <a:pt x="729" y="847"/>
                  </a:cubicBezTo>
                  <a:cubicBezTo>
                    <a:pt x="753" y="844"/>
                    <a:pt x="753" y="844"/>
                    <a:pt x="753" y="844"/>
                  </a:cubicBezTo>
                  <a:cubicBezTo>
                    <a:pt x="753" y="850"/>
                    <a:pt x="753" y="850"/>
                    <a:pt x="753" y="850"/>
                  </a:cubicBezTo>
                  <a:cubicBezTo>
                    <a:pt x="753" y="858"/>
                    <a:pt x="754" y="863"/>
                    <a:pt x="755" y="866"/>
                  </a:cubicBezTo>
                  <a:cubicBezTo>
                    <a:pt x="759" y="876"/>
                    <a:pt x="759" y="876"/>
                    <a:pt x="759" y="876"/>
                  </a:cubicBezTo>
                  <a:cubicBezTo>
                    <a:pt x="765" y="889"/>
                    <a:pt x="765" y="889"/>
                    <a:pt x="765" y="889"/>
                  </a:cubicBezTo>
                  <a:cubicBezTo>
                    <a:pt x="786" y="901"/>
                    <a:pt x="786" y="901"/>
                    <a:pt x="786" y="901"/>
                  </a:cubicBezTo>
                  <a:cubicBezTo>
                    <a:pt x="844" y="906"/>
                    <a:pt x="844" y="906"/>
                    <a:pt x="844" y="906"/>
                  </a:cubicBezTo>
                  <a:cubicBezTo>
                    <a:pt x="847" y="906"/>
                    <a:pt x="847" y="906"/>
                    <a:pt x="847" y="906"/>
                  </a:cubicBezTo>
                  <a:cubicBezTo>
                    <a:pt x="850" y="906"/>
                    <a:pt x="850" y="906"/>
                    <a:pt x="850" y="906"/>
                  </a:cubicBezTo>
                  <a:cubicBezTo>
                    <a:pt x="850" y="910"/>
                    <a:pt x="850" y="910"/>
                    <a:pt x="850" y="910"/>
                  </a:cubicBezTo>
                  <a:cubicBezTo>
                    <a:pt x="850" y="912"/>
                    <a:pt x="850" y="912"/>
                    <a:pt x="850" y="912"/>
                  </a:cubicBezTo>
                  <a:cubicBezTo>
                    <a:pt x="848" y="931"/>
                    <a:pt x="848" y="931"/>
                    <a:pt x="848" y="931"/>
                  </a:cubicBezTo>
                  <a:cubicBezTo>
                    <a:pt x="865" y="949"/>
                    <a:pt x="865" y="949"/>
                    <a:pt x="865" y="949"/>
                  </a:cubicBezTo>
                  <a:cubicBezTo>
                    <a:pt x="877" y="954"/>
                    <a:pt x="877" y="954"/>
                    <a:pt x="877" y="954"/>
                  </a:cubicBezTo>
                  <a:cubicBezTo>
                    <a:pt x="879" y="955"/>
                    <a:pt x="879" y="955"/>
                    <a:pt x="879" y="955"/>
                  </a:cubicBezTo>
                  <a:cubicBezTo>
                    <a:pt x="879" y="956"/>
                    <a:pt x="879" y="956"/>
                    <a:pt x="879" y="956"/>
                  </a:cubicBezTo>
                  <a:cubicBezTo>
                    <a:pt x="880" y="958"/>
                    <a:pt x="880" y="958"/>
                    <a:pt x="880" y="958"/>
                  </a:cubicBezTo>
                  <a:cubicBezTo>
                    <a:pt x="880" y="965"/>
                    <a:pt x="880" y="965"/>
                    <a:pt x="880" y="965"/>
                  </a:cubicBezTo>
                  <a:cubicBezTo>
                    <a:pt x="880" y="976"/>
                    <a:pt x="880" y="976"/>
                    <a:pt x="880" y="976"/>
                  </a:cubicBezTo>
                  <a:cubicBezTo>
                    <a:pt x="875" y="997"/>
                    <a:pt x="875" y="997"/>
                    <a:pt x="875" y="997"/>
                  </a:cubicBezTo>
                  <a:cubicBezTo>
                    <a:pt x="882" y="1002"/>
                    <a:pt x="882" y="1002"/>
                    <a:pt x="882" y="1002"/>
                  </a:cubicBezTo>
                  <a:cubicBezTo>
                    <a:pt x="891" y="1001"/>
                    <a:pt x="898" y="1001"/>
                    <a:pt x="906" y="1007"/>
                  </a:cubicBezTo>
                  <a:cubicBezTo>
                    <a:pt x="930" y="1018"/>
                    <a:pt x="930" y="1018"/>
                    <a:pt x="930" y="1018"/>
                  </a:cubicBezTo>
                  <a:cubicBezTo>
                    <a:pt x="945" y="1007"/>
                    <a:pt x="945" y="1007"/>
                    <a:pt x="945" y="1007"/>
                  </a:cubicBezTo>
                  <a:cubicBezTo>
                    <a:pt x="961" y="990"/>
                    <a:pt x="961" y="990"/>
                    <a:pt x="961" y="990"/>
                  </a:cubicBezTo>
                  <a:cubicBezTo>
                    <a:pt x="962" y="982"/>
                    <a:pt x="962" y="982"/>
                    <a:pt x="962" y="982"/>
                  </a:cubicBezTo>
                  <a:cubicBezTo>
                    <a:pt x="963" y="980"/>
                    <a:pt x="963" y="980"/>
                    <a:pt x="963" y="980"/>
                  </a:cubicBezTo>
                  <a:cubicBezTo>
                    <a:pt x="965" y="979"/>
                    <a:pt x="965" y="979"/>
                    <a:pt x="965" y="979"/>
                  </a:cubicBezTo>
                  <a:cubicBezTo>
                    <a:pt x="967" y="977"/>
                    <a:pt x="967" y="977"/>
                    <a:pt x="967" y="977"/>
                  </a:cubicBezTo>
                  <a:cubicBezTo>
                    <a:pt x="967" y="975"/>
                    <a:pt x="967" y="975"/>
                    <a:pt x="967" y="975"/>
                  </a:cubicBezTo>
                  <a:cubicBezTo>
                    <a:pt x="962" y="953"/>
                    <a:pt x="962" y="953"/>
                    <a:pt x="962" y="953"/>
                  </a:cubicBezTo>
                  <a:cubicBezTo>
                    <a:pt x="961" y="941"/>
                    <a:pt x="961" y="941"/>
                    <a:pt x="961" y="941"/>
                  </a:cubicBezTo>
                  <a:cubicBezTo>
                    <a:pt x="960" y="940"/>
                    <a:pt x="960" y="940"/>
                    <a:pt x="960" y="940"/>
                  </a:cubicBezTo>
                  <a:cubicBezTo>
                    <a:pt x="960" y="939"/>
                    <a:pt x="960" y="939"/>
                    <a:pt x="960" y="939"/>
                  </a:cubicBezTo>
                  <a:cubicBezTo>
                    <a:pt x="961" y="938"/>
                    <a:pt x="961" y="938"/>
                    <a:pt x="961" y="938"/>
                  </a:cubicBezTo>
                  <a:cubicBezTo>
                    <a:pt x="961" y="937"/>
                    <a:pt x="961" y="937"/>
                    <a:pt x="961" y="937"/>
                  </a:cubicBezTo>
                  <a:cubicBezTo>
                    <a:pt x="969" y="923"/>
                    <a:pt x="969" y="923"/>
                    <a:pt x="969" y="923"/>
                  </a:cubicBezTo>
                  <a:cubicBezTo>
                    <a:pt x="970" y="922"/>
                    <a:pt x="970" y="922"/>
                    <a:pt x="970" y="922"/>
                  </a:cubicBezTo>
                  <a:cubicBezTo>
                    <a:pt x="970" y="922"/>
                    <a:pt x="970" y="922"/>
                    <a:pt x="970" y="922"/>
                  </a:cubicBezTo>
                  <a:cubicBezTo>
                    <a:pt x="987" y="911"/>
                    <a:pt x="987" y="911"/>
                    <a:pt x="987" y="911"/>
                  </a:cubicBezTo>
                  <a:cubicBezTo>
                    <a:pt x="988" y="911"/>
                    <a:pt x="988" y="911"/>
                    <a:pt x="988" y="911"/>
                  </a:cubicBezTo>
                  <a:cubicBezTo>
                    <a:pt x="1023" y="911"/>
                    <a:pt x="1023" y="911"/>
                    <a:pt x="1023" y="911"/>
                  </a:cubicBezTo>
                  <a:cubicBezTo>
                    <a:pt x="1028" y="908"/>
                    <a:pt x="1028" y="908"/>
                    <a:pt x="1028" y="908"/>
                  </a:cubicBezTo>
                  <a:cubicBezTo>
                    <a:pt x="1027" y="891"/>
                    <a:pt x="1027" y="891"/>
                    <a:pt x="1027" y="891"/>
                  </a:cubicBezTo>
                  <a:cubicBezTo>
                    <a:pt x="1022" y="875"/>
                    <a:pt x="1022" y="875"/>
                    <a:pt x="1022" y="875"/>
                  </a:cubicBezTo>
                  <a:cubicBezTo>
                    <a:pt x="1010" y="856"/>
                    <a:pt x="1010" y="856"/>
                    <a:pt x="1010" y="856"/>
                  </a:cubicBezTo>
                  <a:cubicBezTo>
                    <a:pt x="1009" y="855"/>
                    <a:pt x="1009" y="855"/>
                    <a:pt x="1009" y="855"/>
                  </a:cubicBezTo>
                  <a:cubicBezTo>
                    <a:pt x="1009" y="854"/>
                    <a:pt x="1009" y="854"/>
                    <a:pt x="1009" y="854"/>
                  </a:cubicBezTo>
                  <a:cubicBezTo>
                    <a:pt x="1009" y="827"/>
                    <a:pt x="1009" y="827"/>
                    <a:pt x="1009" y="827"/>
                  </a:cubicBezTo>
                  <a:cubicBezTo>
                    <a:pt x="1009" y="826"/>
                    <a:pt x="1009" y="826"/>
                    <a:pt x="1009" y="826"/>
                  </a:cubicBezTo>
                  <a:cubicBezTo>
                    <a:pt x="1009" y="826"/>
                    <a:pt x="1009" y="826"/>
                    <a:pt x="1009" y="826"/>
                  </a:cubicBezTo>
                  <a:cubicBezTo>
                    <a:pt x="1015" y="810"/>
                    <a:pt x="1015" y="810"/>
                    <a:pt x="1015" y="810"/>
                  </a:cubicBezTo>
                  <a:cubicBezTo>
                    <a:pt x="1015" y="810"/>
                    <a:pt x="1015" y="810"/>
                    <a:pt x="1015" y="810"/>
                  </a:cubicBezTo>
                  <a:cubicBezTo>
                    <a:pt x="1017" y="809"/>
                    <a:pt x="1017" y="809"/>
                    <a:pt x="1017" y="809"/>
                  </a:cubicBezTo>
                  <a:cubicBezTo>
                    <a:pt x="1017" y="809"/>
                    <a:pt x="1017" y="809"/>
                    <a:pt x="1017" y="809"/>
                  </a:cubicBezTo>
                  <a:cubicBezTo>
                    <a:pt x="1045" y="768"/>
                    <a:pt x="1045" y="768"/>
                    <a:pt x="1045" y="768"/>
                  </a:cubicBezTo>
                  <a:cubicBezTo>
                    <a:pt x="1046" y="767"/>
                    <a:pt x="1046" y="767"/>
                    <a:pt x="1046" y="767"/>
                  </a:cubicBezTo>
                  <a:cubicBezTo>
                    <a:pt x="1047" y="767"/>
                    <a:pt x="1047" y="767"/>
                    <a:pt x="1047" y="767"/>
                  </a:cubicBezTo>
                  <a:cubicBezTo>
                    <a:pt x="1049" y="766"/>
                    <a:pt x="1049" y="766"/>
                    <a:pt x="1049" y="766"/>
                  </a:cubicBezTo>
                  <a:cubicBezTo>
                    <a:pt x="1056" y="766"/>
                    <a:pt x="1056" y="766"/>
                    <a:pt x="1056" y="766"/>
                  </a:cubicBezTo>
                  <a:cubicBezTo>
                    <a:pt x="1066" y="767"/>
                    <a:pt x="1066" y="767"/>
                    <a:pt x="1066" y="767"/>
                  </a:cubicBezTo>
                  <a:cubicBezTo>
                    <a:pt x="1090" y="781"/>
                    <a:pt x="1090" y="781"/>
                    <a:pt x="1090" y="781"/>
                  </a:cubicBezTo>
                  <a:cubicBezTo>
                    <a:pt x="1106" y="785"/>
                    <a:pt x="1106" y="785"/>
                    <a:pt x="1106" y="785"/>
                  </a:cubicBezTo>
                  <a:cubicBezTo>
                    <a:pt x="1108" y="778"/>
                    <a:pt x="1108" y="778"/>
                    <a:pt x="1108" y="778"/>
                  </a:cubicBezTo>
                  <a:cubicBezTo>
                    <a:pt x="1105" y="776"/>
                    <a:pt x="1105" y="776"/>
                    <a:pt x="1105" y="776"/>
                  </a:cubicBezTo>
                  <a:cubicBezTo>
                    <a:pt x="1105" y="772"/>
                    <a:pt x="1105" y="772"/>
                    <a:pt x="1105" y="772"/>
                  </a:cubicBezTo>
                  <a:cubicBezTo>
                    <a:pt x="1105" y="766"/>
                    <a:pt x="1108" y="761"/>
                    <a:pt x="1115" y="755"/>
                  </a:cubicBezTo>
                  <a:cubicBezTo>
                    <a:pt x="1134" y="742"/>
                    <a:pt x="1134" y="742"/>
                    <a:pt x="1134" y="742"/>
                  </a:cubicBezTo>
                  <a:cubicBezTo>
                    <a:pt x="1135" y="741"/>
                    <a:pt x="1135" y="741"/>
                    <a:pt x="1135" y="741"/>
                  </a:cubicBezTo>
                  <a:cubicBezTo>
                    <a:pt x="1135" y="741"/>
                    <a:pt x="1135" y="741"/>
                    <a:pt x="1135" y="741"/>
                  </a:cubicBezTo>
                  <a:cubicBezTo>
                    <a:pt x="1135" y="740"/>
                    <a:pt x="1135" y="740"/>
                    <a:pt x="1135" y="740"/>
                  </a:cubicBezTo>
                  <a:cubicBezTo>
                    <a:pt x="1145" y="736"/>
                    <a:pt x="1152" y="734"/>
                    <a:pt x="1156" y="734"/>
                  </a:cubicBezTo>
                  <a:cubicBezTo>
                    <a:pt x="1173" y="732"/>
                    <a:pt x="1173" y="732"/>
                    <a:pt x="1173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85" y="734"/>
                    <a:pt x="1185" y="734"/>
                    <a:pt x="1185" y="734"/>
                  </a:cubicBezTo>
                  <a:cubicBezTo>
                    <a:pt x="1193" y="708"/>
                    <a:pt x="1193" y="708"/>
                    <a:pt x="1193" y="708"/>
                  </a:cubicBezTo>
                  <a:cubicBezTo>
                    <a:pt x="1193" y="690"/>
                    <a:pt x="1193" y="690"/>
                    <a:pt x="1193" y="690"/>
                  </a:cubicBezTo>
                  <a:cubicBezTo>
                    <a:pt x="1193" y="678"/>
                    <a:pt x="1193" y="671"/>
                    <a:pt x="1196" y="669"/>
                  </a:cubicBezTo>
                  <a:cubicBezTo>
                    <a:pt x="1203" y="655"/>
                    <a:pt x="1203" y="655"/>
                    <a:pt x="1203" y="655"/>
                  </a:cubicBezTo>
                  <a:cubicBezTo>
                    <a:pt x="1194" y="643"/>
                    <a:pt x="1194" y="643"/>
                    <a:pt x="1194" y="643"/>
                  </a:cubicBezTo>
                  <a:cubicBezTo>
                    <a:pt x="1181" y="634"/>
                    <a:pt x="1181" y="634"/>
                    <a:pt x="1181" y="634"/>
                  </a:cubicBezTo>
                  <a:cubicBezTo>
                    <a:pt x="1155" y="627"/>
                    <a:pt x="1155" y="627"/>
                    <a:pt x="1155" y="627"/>
                  </a:cubicBezTo>
                  <a:cubicBezTo>
                    <a:pt x="1149" y="627"/>
                    <a:pt x="1140" y="621"/>
                    <a:pt x="1124" y="608"/>
                  </a:cubicBezTo>
                  <a:cubicBezTo>
                    <a:pt x="1108" y="600"/>
                    <a:pt x="1108" y="600"/>
                    <a:pt x="1108" y="600"/>
                  </a:cubicBezTo>
                  <a:cubicBezTo>
                    <a:pt x="1107" y="600"/>
                    <a:pt x="1107" y="600"/>
                    <a:pt x="1107" y="600"/>
                  </a:cubicBezTo>
                  <a:cubicBezTo>
                    <a:pt x="1106" y="599"/>
                    <a:pt x="1106" y="599"/>
                    <a:pt x="1106" y="599"/>
                  </a:cubicBezTo>
                  <a:cubicBezTo>
                    <a:pt x="1087" y="576"/>
                    <a:pt x="1087" y="576"/>
                    <a:pt x="1087" y="576"/>
                  </a:cubicBezTo>
                  <a:cubicBezTo>
                    <a:pt x="1069" y="576"/>
                    <a:pt x="1069" y="576"/>
                    <a:pt x="1069" y="576"/>
                  </a:cubicBezTo>
                  <a:cubicBezTo>
                    <a:pt x="1068" y="575"/>
                    <a:pt x="1068" y="575"/>
                    <a:pt x="1068" y="575"/>
                  </a:cubicBezTo>
                  <a:cubicBezTo>
                    <a:pt x="1067" y="575"/>
                    <a:pt x="1067" y="575"/>
                    <a:pt x="1067" y="575"/>
                  </a:cubicBezTo>
                  <a:cubicBezTo>
                    <a:pt x="1051" y="567"/>
                    <a:pt x="1051" y="567"/>
                    <a:pt x="1051" y="567"/>
                  </a:cubicBezTo>
                  <a:cubicBezTo>
                    <a:pt x="1042" y="579"/>
                    <a:pt x="1042" y="579"/>
                    <a:pt x="1042" y="579"/>
                  </a:cubicBezTo>
                  <a:cubicBezTo>
                    <a:pt x="1040" y="629"/>
                    <a:pt x="1040" y="629"/>
                    <a:pt x="1040" y="629"/>
                  </a:cubicBezTo>
                  <a:cubicBezTo>
                    <a:pt x="1043" y="648"/>
                    <a:pt x="1043" y="648"/>
                    <a:pt x="1043" y="648"/>
                  </a:cubicBezTo>
                  <a:cubicBezTo>
                    <a:pt x="1050" y="648"/>
                    <a:pt x="1050" y="648"/>
                    <a:pt x="1050" y="648"/>
                  </a:cubicBezTo>
                  <a:cubicBezTo>
                    <a:pt x="1051" y="649"/>
                    <a:pt x="1051" y="649"/>
                    <a:pt x="1051" y="649"/>
                  </a:cubicBezTo>
                  <a:cubicBezTo>
                    <a:pt x="1066" y="653"/>
                    <a:pt x="1066" y="653"/>
                    <a:pt x="1066" y="653"/>
                  </a:cubicBezTo>
                  <a:cubicBezTo>
                    <a:pt x="1066" y="654"/>
                    <a:pt x="1066" y="654"/>
                    <a:pt x="1066" y="654"/>
                  </a:cubicBezTo>
                  <a:cubicBezTo>
                    <a:pt x="1066" y="655"/>
                    <a:pt x="1066" y="655"/>
                    <a:pt x="1066" y="655"/>
                  </a:cubicBezTo>
                  <a:cubicBezTo>
                    <a:pt x="1073" y="673"/>
                    <a:pt x="1073" y="673"/>
                    <a:pt x="1073" y="673"/>
                  </a:cubicBezTo>
                  <a:cubicBezTo>
                    <a:pt x="1075" y="673"/>
                    <a:pt x="1075" y="673"/>
                    <a:pt x="1075" y="673"/>
                  </a:cubicBezTo>
                  <a:cubicBezTo>
                    <a:pt x="1075" y="674"/>
                    <a:pt x="1075" y="674"/>
                    <a:pt x="1075" y="674"/>
                  </a:cubicBezTo>
                  <a:cubicBezTo>
                    <a:pt x="1075" y="674"/>
                    <a:pt x="1075" y="674"/>
                    <a:pt x="1075" y="674"/>
                  </a:cubicBezTo>
                  <a:cubicBezTo>
                    <a:pt x="1075" y="675"/>
                    <a:pt x="1075" y="675"/>
                    <a:pt x="1075" y="675"/>
                  </a:cubicBezTo>
                  <a:cubicBezTo>
                    <a:pt x="1070" y="708"/>
                    <a:pt x="1070" y="708"/>
                    <a:pt x="1070" y="708"/>
                  </a:cubicBezTo>
                  <a:cubicBezTo>
                    <a:pt x="1070" y="710"/>
                    <a:pt x="1070" y="710"/>
                    <a:pt x="1070" y="710"/>
                  </a:cubicBezTo>
                  <a:cubicBezTo>
                    <a:pt x="1070" y="711"/>
                    <a:pt x="1070" y="711"/>
                    <a:pt x="1070" y="711"/>
                  </a:cubicBezTo>
                  <a:cubicBezTo>
                    <a:pt x="1069" y="712"/>
                    <a:pt x="1069" y="712"/>
                    <a:pt x="1069" y="712"/>
                  </a:cubicBezTo>
                  <a:cubicBezTo>
                    <a:pt x="1064" y="715"/>
                    <a:pt x="1060" y="717"/>
                    <a:pt x="1055" y="721"/>
                  </a:cubicBezTo>
                  <a:cubicBezTo>
                    <a:pt x="1052" y="722"/>
                    <a:pt x="1052" y="722"/>
                    <a:pt x="1052" y="722"/>
                  </a:cubicBezTo>
                  <a:cubicBezTo>
                    <a:pt x="1051" y="721"/>
                    <a:pt x="1051" y="721"/>
                    <a:pt x="1051" y="721"/>
                  </a:cubicBezTo>
                  <a:cubicBezTo>
                    <a:pt x="1050" y="721"/>
                    <a:pt x="1050" y="721"/>
                    <a:pt x="1050" y="721"/>
                  </a:cubicBezTo>
                  <a:cubicBezTo>
                    <a:pt x="1043" y="719"/>
                    <a:pt x="1043" y="719"/>
                    <a:pt x="1043" y="719"/>
                  </a:cubicBezTo>
                  <a:cubicBezTo>
                    <a:pt x="1026" y="725"/>
                    <a:pt x="1026" y="725"/>
                    <a:pt x="1026" y="725"/>
                  </a:cubicBezTo>
                  <a:cubicBezTo>
                    <a:pt x="1025" y="725"/>
                    <a:pt x="1025" y="725"/>
                    <a:pt x="1025" y="725"/>
                  </a:cubicBezTo>
                  <a:cubicBezTo>
                    <a:pt x="1026" y="728"/>
                    <a:pt x="1026" y="728"/>
                    <a:pt x="1026" y="728"/>
                  </a:cubicBezTo>
                  <a:cubicBezTo>
                    <a:pt x="1027" y="729"/>
                    <a:pt x="1027" y="729"/>
                    <a:pt x="1027" y="729"/>
                  </a:cubicBezTo>
                  <a:cubicBezTo>
                    <a:pt x="1030" y="758"/>
                    <a:pt x="1030" y="758"/>
                    <a:pt x="1030" y="758"/>
                  </a:cubicBezTo>
                  <a:cubicBezTo>
                    <a:pt x="1030" y="762"/>
                    <a:pt x="1028" y="764"/>
                    <a:pt x="1024" y="765"/>
                  </a:cubicBezTo>
                  <a:cubicBezTo>
                    <a:pt x="1011" y="765"/>
                    <a:pt x="1011" y="765"/>
                    <a:pt x="1011" y="765"/>
                  </a:cubicBezTo>
                  <a:cubicBezTo>
                    <a:pt x="1005" y="764"/>
                    <a:pt x="1002" y="762"/>
                    <a:pt x="999" y="759"/>
                  </a:cubicBezTo>
                  <a:cubicBezTo>
                    <a:pt x="986" y="749"/>
                    <a:pt x="986" y="749"/>
                    <a:pt x="986" y="749"/>
                  </a:cubicBezTo>
                  <a:cubicBezTo>
                    <a:pt x="985" y="748"/>
                    <a:pt x="985" y="748"/>
                    <a:pt x="985" y="748"/>
                  </a:cubicBezTo>
                  <a:cubicBezTo>
                    <a:pt x="984" y="748"/>
                    <a:pt x="984" y="748"/>
                    <a:pt x="984" y="748"/>
                  </a:cubicBezTo>
                  <a:cubicBezTo>
                    <a:pt x="984" y="747"/>
                    <a:pt x="984" y="747"/>
                    <a:pt x="984" y="747"/>
                  </a:cubicBezTo>
                  <a:cubicBezTo>
                    <a:pt x="976" y="729"/>
                    <a:pt x="976" y="729"/>
                    <a:pt x="976" y="729"/>
                  </a:cubicBezTo>
                  <a:cubicBezTo>
                    <a:pt x="974" y="727"/>
                    <a:pt x="969" y="724"/>
                    <a:pt x="958" y="721"/>
                  </a:cubicBezTo>
                  <a:cubicBezTo>
                    <a:pt x="957" y="721"/>
                    <a:pt x="957" y="721"/>
                    <a:pt x="957" y="721"/>
                  </a:cubicBezTo>
                  <a:cubicBezTo>
                    <a:pt x="956" y="721"/>
                    <a:pt x="956" y="721"/>
                    <a:pt x="956" y="721"/>
                  </a:cubicBezTo>
                  <a:cubicBezTo>
                    <a:pt x="942" y="710"/>
                    <a:pt x="942" y="710"/>
                    <a:pt x="942" y="710"/>
                  </a:cubicBezTo>
                  <a:cubicBezTo>
                    <a:pt x="939" y="710"/>
                    <a:pt x="939" y="710"/>
                    <a:pt x="939" y="710"/>
                  </a:cubicBezTo>
                  <a:cubicBezTo>
                    <a:pt x="939" y="708"/>
                    <a:pt x="939" y="708"/>
                    <a:pt x="939" y="708"/>
                  </a:cubicBezTo>
                  <a:cubicBezTo>
                    <a:pt x="939" y="708"/>
                    <a:pt x="939" y="708"/>
                    <a:pt x="939" y="708"/>
                  </a:cubicBezTo>
                  <a:cubicBezTo>
                    <a:pt x="935" y="690"/>
                    <a:pt x="935" y="690"/>
                    <a:pt x="935" y="690"/>
                  </a:cubicBezTo>
                  <a:cubicBezTo>
                    <a:pt x="937" y="676"/>
                    <a:pt x="937" y="676"/>
                    <a:pt x="937" y="676"/>
                  </a:cubicBezTo>
                  <a:cubicBezTo>
                    <a:pt x="938" y="676"/>
                    <a:pt x="938" y="676"/>
                    <a:pt x="938" y="676"/>
                  </a:cubicBezTo>
                  <a:cubicBezTo>
                    <a:pt x="938" y="675"/>
                    <a:pt x="938" y="675"/>
                    <a:pt x="938" y="675"/>
                  </a:cubicBezTo>
                  <a:cubicBezTo>
                    <a:pt x="938" y="675"/>
                    <a:pt x="938" y="675"/>
                    <a:pt x="938" y="675"/>
                  </a:cubicBezTo>
                  <a:cubicBezTo>
                    <a:pt x="945" y="668"/>
                    <a:pt x="945" y="668"/>
                    <a:pt x="945" y="668"/>
                  </a:cubicBezTo>
                  <a:cubicBezTo>
                    <a:pt x="945" y="663"/>
                    <a:pt x="945" y="663"/>
                    <a:pt x="945" y="663"/>
                  </a:cubicBezTo>
                  <a:cubicBezTo>
                    <a:pt x="938" y="644"/>
                    <a:pt x="938" y="644"/>
                    <a:pt x="938" y="644"/>
                  </a:cubicBezTo>
                  <a:cubicBezTo>
                    <a:pt x="924" y="630"/>
                    <a:pt x="924" y="630"/>
                    <a:pt x="924" y="630"/>
                  </a:cubicBezTo>
                  <a:cubicBezTo>
                    <a:pt x="924" y="628"/>
                    <a:pt x="924" y="628"/>
                    <a:pt x="924" y="628"/>
                  </a:cubicBezTo>
                  <a:cubicBezTo>
                    <a:pt x="919" y="584"/>
                    <a:pt x="919" y="584"/>
                    <a:pt x="919" y="584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8" y="574"/>
                    <a:pt x="908" y="574"/>
                    <a:pt x="908" y="574"/>
                  </a:cubicBezTo>
                  <a:cubicBezTo>
                    <a:pt x="907" y="573"/>
                    <a:pt x="907" y="573"/>
                    <a:pt x="907" y="573"/>
                  </a:cubicBezTo>
                  <a:cubicBezTo>
                    <a:pt x="907" y="573"/>
                    <a:pt x="907" y="573"/>
                    <a:pt x="907" y="573"/>
                  </a:cubicBezTo>
                  <a:cubicBezTo>
                    <a:pt x="898" y="553"/>
                    <a:pt x="898" y="553"/>
                    <a:pt x="898" y="553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51" y="545"/>
                    <a:pt x="844" y="539"/>
                    <a:pt x="840" y="531"/>
                  </a:cubicBezTo>
                  <a:cubicBezTo>
                    <a:pt x="823" y="531"/>
                    <a:pt x="823" y="531"/>
                    <a:pt x="823" y="531"/>
                  </a:cubicBezTo>
                  <a:cubicBezTo>
                    <a:pt x="817" y="529"/>
                    <a:pt x="811" y="524"/>
                    <a:pt x="803" y="517"/>
                  </a:cubicBezTo>
                  <a:cubicBezTo>
                    <a:pt x="801" y="515"/>
                    <a:pt x="801" y="515"/>
                    <a:pt x="801" y="515"/>
                  </a:cubicBezTo>
                  <a:cubicBezTo>
                    <a:pt x="797" y="511"/>
                    <a:pt x="793" y="504"/>
                    <a:pt x="789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5"/>
                    <a:pt x="787" y="495"/>
                    <a:pt x="787" y="495"/>
                  </a:cubicBezTo>
                  <a:cubicBezTo>
                    <a:pt x="784" y="478"/>
                    <a:pt x="784" y="478"/>
                    <a:pt x="784" y="478"/>
                  </a:cubicBezTo>
                  <a:cubicBezTo>
                    <a:pt x="784" y="478"/>
                    <a:pt x="784" y="478"/>
                    <a:pt x="784" y="478"/>
                  </a:cubicBezTo>
                  <a:cubicBezTo>
                    <a:pt x="784" y="477"/>
                    <a:pt x="784" y="477"/>
                    <a:pt x="784" y="477"/>
                  </a:cubicBezTo>
                  <a:cubicBezTo>
                    <a:pt x="784" y="476"/>
                    <a:pt x="784" y="476"/>
                    <a:pt x="784" y="476"/>
                  </a:cubicBezTo>
                  <a:cubicBezTo>
                    <a:pt x="784" y="476"/>
                    <a:pt x="784" y="476"/>
                    <a:pt x="784" y="476"/>
                  </a:cubicBezTo>
                  <a:cubicBezTo>
                    <a:pt x="791" y="443"/>
                    <a:pt x="791" y="443"/>
                    <a:pt x="791" y="443"/>
                  </a:cubicBezTo>
                  <a:cubicBezTo>
                    <a:pt x="791" y="442"/>
                    <a:pt x="791" y="442"/>
                    <a:pt x="791" y="442"/>
                  </a:cubicBezTo>
                  <a:cubicBezTo>
                    <a:pt x="797" y="428"/>
                    <a:pt x="797" y="428"/>
                    <a:pt x="797" y="428"/>
                  </a:cubicBezTo>
                  <a:cubicBezTo>
                    <a:pt x="797" y="427"/>
                    <a:pt x="797" y="427"/>
                    <a:pt x="797" y="427"/>
                  </a:cubicBezTo>
                  <a:cubicBezTo>
                    <a:pt x="797" y="426"/>
                    <a:pt x="797" y="426"/>
                    <a:pt x="797" y="426"/>
                  </a:cubicBezTo>
                  <a:cubicBezTo>
                    <a:pt x="798" y="426"/>
                    <a:pt x="798" y="426"/>
                    <a:pt x="798" y="426"/>
                  </a:cubicBezTo>
                  <a:cubicBezTo>
                    <a:pt x="838" y="409"/>
                    <a:pt x="838" y="409"/>
                    <a:pt x="838" y="409"/>
                  </a:cubicBezTo>
                  <a:cubicBezTo>
                    <a:pt x="854" y="390"/>
                    <a:pt x="854" y="390"/>
                    <a:pt x="854" y="390"/>
                  </a:cubicBezTo>
                  <a:cubicBezTo>
                    <a:pt x="857" y="374"/>
                    <a:pt x="857" y="374"/>
                    <a:pt x="857" y="374"/>
                  </a:cubicBezTo>
                  <a:cubicBezTo>
                    <a:pt x="855" y="363"/>
                    <a:pt x="855" y="363"/>
                    <a:pt x="855" y="363"/>
                  </a:cubicBezTo>
                  <a:cubicBezTo>
                    <a:pt x="849" y="349"/>
                    <a:pt x="844" y="341"/>
                    <a:pt x="844" y="335"/>
                  </a:cubicBezTo>
                  <a:cubicBezTo>
                    <a:pt x="836" y="336"/>
                    <a:pt x="836" y="336"/>
                    <a:pt x="836" y="336"/>
                  </a:cubicBezTo>
                  <a:cubicBezTo>
                    <a:pt x="821" y="335"/>
                    <a:pt x="821" y="335"/>
                    <a:pt x="821" y="335"/>
                  </a:cubicBezTo>
                  <a:cubicBezTo>
                    <a:pt x="818" y="336"/>
                    <a:pt x="810" y="346"/>
                    <a:pt x="798" y="360"/>
                  </a:cubicBezTo>
                  <a:cubicBezTo>
                    <a:pt x="780" y="377"/>
                    <a:pt x="780" y="377"/>
                    <a:pt x="780" y="377"/>
                  </a:cubicBezTo>
                  <a:cubicBezTo>
                    <a:pt x="779" y="377"/>
                    <a:pt x="779" y="377"/>
                    <a:pt x="779" y="377"/>
                  </a:cubicBezTo>
                  <a:cubicBezTo>
                    <a:pt x="778" y="378"/>
                    <a:pt x="778" y="378"/>
                    <a:pt x="778" y="378"/>
                  </a:cubicBezTo>
                  <a:cubicBezTo>
                    <a:pt x="764" y="381"/>
                    <a:pt x="755" y="383"/>
                    <a:pt x="749" y="381"/>
                  </a:cubicBezTo>
                  <a:lnTo>
                    <a:pt x="715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2604872" y="2587010"/>
              <a:ext cx="229874" cy="371089"/>
            </a:xfrm>
            <a:custGeom>
              <a:avLst/>
              <a:gdLst>
                <a:gd name="T0" fmla="*/ 2147483647 w 242"/>
                <a:gd name="T1" fmla="*/ 2147483647 h 402"/>
                <a:gd name="T2" fmla="*/ 2147483647 w 242"/>
                <a:gd name="T3" fmla="*/ 2147483647 h 402"/>
                <a:gd name="T4" fmla="*/ 2147483647 w 242"/>
                <a:gd name="T5" fmla="*/ 2147483647 h 402"/>
                <a:gd name="T6" fmla="*/ 2147483647 w 242"/>
                <a:gd name="T7" fmla="*/ 2147483647 h 402"/>
                <a:gd name="T8" fmla="*/ 2147483647 w 242"/>
                <a:gd name="T9" fmla="*/ 2147483647 h 402"/>
                <a:gd name="T10" fmla="*/ 2147483647 w 242"/>
                <a:gd name="T11" fmla="*/ 2147483647 h 402"/>
                <a:gd name="T12" fmla="*/ 2147483647 w 242"/>
                <a:gd name="T13" fmla="*/ 2147483647 h 402"/>
                <a:gd name="T14" fmla="*/ 2147483647 w 242"/>
                <a:gd name="T15" fmla="*/ 2147483647 h 402"/>
                <a:gd name="T16" fmla="*/ 2147483647 w 242"/>
                <a:gd name="T17" fmla="*/ 2147483647 h 402"/>
                <a:gd name="T18" fmla="*/ 2147483647 w 242"/>
                <a:gd name="T19" fmla="*/ 2147483647 h 402"/>
                <a:gd name="T20" fmla="*/ 2147483647 w 242"/>
                <a:gd name="T21" fmla="*/ 2147483647 h 402"/>
                <a:gd name="T22" fmla="*/ 2147483647 w 242"/>
                <a:gd name="T23" fmla="*/ 2147483647 h 402"/>
                <a:gd name="T24" fmla="*/ 2147483647 w 242"/>
                <a:gd name="T25" fmla="*/ 2147483647 h 402"/>
                <a:gd name="T26" fmla="*/ 2147483647 w 242"/>
                <a:gd name="T27" fmla="*/ 2147483647 h 402"/>
                <a:gd name="T28" fmla="*/ 2147483647 w 242"/>
                <a:gd name="T29" fmla="*/ 2147483647 h 402"/>
                <a:gd name="T30" fmla="*/ 2147483647 w 242"/>
                <a:gd name="T31" fmla="*/ 2147483647 h 402"/>
                <a:gd name="T32" fmla="*/ 2147483647 w 242"/>
                <a:gd name="T33" fmla="*/ 2147483647 h 402"/>
                <a:gd name="T34" fmla="*/ 2147483647 w 242"/>
                <a:gd name="T35" fmla="*/ 2147483647 h 402"/>
                <a:gd name="T36" fmla="*/ 2147483647 w 242"/>
                <a:gd name="T37" fmla="*/ 2147483647 h 402"/>
                <a:gd name="T38" fmla="*/ 2147483647 w 242"/>
                <a:gd name="T39" fmla="*/ 2147483647 h 402"/>
                <a:gd name="T40" fmla="*/ 2147483647 w 242"/>
                <a:gd name="T41" fmla="*/ 2147483647 h 402"/>
                <a:gd name="T42" fmla="*/ 2147483647 w 242"/>
                <a:gd name="T43" fmla="*/ 2147483647 h 402"/>
                <a:gd name="T44" fmla="*/ 2147483647 w 242"/>
                <a:gd name="T45" fmla="*/ 2147483647 h 402"/>
                <a:gd name="T46" fmla="*/ 2147483647 w 242"/>
                <a:gd name="T47" fmla="*/ 2147483647 h 402"/>
                <a:gd name="T48" fmla="*/ 2147483647 w 242"/>
                <a:gd name="T49" fmla="*/ 2147483647 h 402"/>
                <a:gd name="T50" fmla="*/ 2147483647 w 242"/>
                <a:gd name="T51" fmla="*/ 2147483647 h 402"/>
                <a:gd name="T52" fmla="*/ 2147483647 w 242"/>
                <a:gd name="T53" fmla="*/ 2147483647 h 402"/>
                <a:gd name="T54" fmla="*/ 2147483647 w 242"/>
                <a:gd name="T55" fmla="*/ 2147483647 h 402"/>
                <a:gd name="T56" fmla="*/ 2147483647 w 242"/>
                <a:gd name="T57" fmla="*/ 2147483647 h 402"/>
                <a:gd name="T58" fmla="*/ 2147483647 w 242"/>
                <a:gd name="T59" fmla="*/ 2147483647 h 402"/>
                <a:gd name="T60" fmla="*/ 2147483647 w 242"/>
                <a:gd name="T61" fmla="*/ 2147483647 h 402"/>
                <a:gd name="T62" fmla="*/ 2147483647 w 242"/>
                <a:gd name="T63" fmla="*/ 2147483647 h 402"/>
                <a:gd name="T64" fmla="*/ 2147483647 w 242"/>
                <a:gd name="T65" fmla="*/ 2147483647 h 402"/>
                <a:gd name="T66" fmla="*/ 2147483647 w 242"/>
                <a:gd name="T67" fmla="*/ 2147483647 h 402"/>
                <a:gd name="T68" fmla="*/ 2147483647 w 242"/>
                <a:gd name="T69" fmla="*/ 2147483647 h 402"/>
                <a:gd name="T70" fmla="*/ 2147483647 w 242"/>
                <a:gd name="T71" fmla="*/ 2147483647 h 402"/>
                <a:gd name="T72" fmla="*/ 2147483647 w 242"/>
                <a:gd name="T73" fmla="*/ 2147483647 h 402"/>
                <a:gd name="T74" fmla="*/ 2147483647 w 242"/>
                <a:gd name="T75" fmla="*/ 2147483647 h 402"/>
                <a:gd name="T76" fmla="*/ 2147483647 w 242"/>
                <a:gd name="T77" fmla="*/ 2147483647 h 402"/>
                <a:gd name="T78" fmla="*/ 2147483647 w 242"/>
                <a:gd name="T79" fmla="*/ 2147483647 h 402"/>
                <a:gd name="T80" fmla="*/ 2147483647 w 242"/>
                <a:gd name="T81" fmla="*/ 0 h 40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42"/>
                <a:gd name="T124" fmla="*/ 0 h 402"/>
                <a:gd name="T125" fmla="*/ 242 w 242"/>
                <a:gd name="T126" fmla="*/ 402 h 40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42" h="402">
                  <a:moveTo>
                    <a:pt x="141" y="25"/>
                  </a:moveTo>
                  <a:cubicBezTo>
                    <a:pt x="122" y="77"/>
                    <a:pt x="122" y="77"/>
                    <a:pt x="122" y="77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2" y="151"/>
                    <a:pt x="109" y="158"/>
                    <a:pt x="101" y="162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71" y="159"/>
                    <a:pt x="71" y="159"/>
                    <a:pt x="71" y="159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3" y="189"/>
                    <a:pt x="53" y="189"/>
                    <a:pt x="53" y="189"/>
                  </a:cubicBezTo>
                  <a:cubicBezTo>
                    <a:pt x="54" y="190"/>
                    <a:pt x="54" y="190"/>
                    <a:pt x="54" y="190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63" y="215"/>
                    <a:pt x="63" y="215"/>
                    <a:pt x="63" y="215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7" y="226"/>
                    <a:pt x="79" y="233"/>
                    <a:pt x="79" y="244"/>
                  </a:cubicBezTo>
                  <a:cubicBezTo>
                    <a:pt x="80" y="273"/>
                    <a:pt x="80" y="273"/>
                    <a:pt x="80" y="273"/>
                  </a:cubicBezTo>
                  <a:cubicBezTo>
                    <a:pt x="93" y="284"/>
                    <a:pt x="93" y="284"/>
                    <a:pt x="93" y="284"/>
                  </a:cubicBezTo>
                  <a:cubicBezTo>
                    <a:pt x="94" y="284"/>
                    <a:pt x="94" y="284"/>
                    <a:pt x="94" y="284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5" y="285"/>
                    <a:pt x="95" y="285"/>
                    <a:pt x="95" y="285"/>
                  </a:cubicBezTo>
                  <a:cubicBezTo>
                    <a:pt x="101" y="306"/>
                    <a:pt x="101" y="306"/>
                    <a:pt x="101" y="306"/>
                  </a:cubicBezTo>
                  <a:cubicBezTo>
                    <a:pt x="101" y="318"/>
                    <a:pt x="101" y="318"/>
                    <a:pt x="101" y="318"/>
                  </a:cubicBezTo>
                  <a:cubicBezTo>
                    <a:pt x="94" y="329"/>
                    <a:pt x="94" y="329"/>
                    <a:pt x="94" y="329"/>
                  </a:cubicBezTo>
                  <a:cubicBezTo>
                    <a:pt x="92" y="338"/>
                    <a:pt x="92" y="338"/>
                    <a:pt x="92" y="338"/>
                  </a:cubicBezTo>
                  <a:cubicBezTo>
                    <a:pt x="95" y="349"/>
                    <a:pt x="95" y="349"/>
                    <a:pt x="95" y="349"/>
                  </a:cubicBezTo>
                  <a:cubicBezTo>
                    <a:pt x="108" y="357"/>
                    <a:pt x="108" y="357"/>
                    <a:pt x="108" y="357"/>
                  </a:cubicBezTo>
                  <a:cubicBezTo>
                    <a:pt x="121" y="362"/>
                    <a:pt x="129" y="366"/>
                    <a:pt x="132" y="371"/>
                  </a:cubicBezTo>
                  <a:cubicBezTo>
                    <a:pt x="139" y="387"/>
                    <a:pt x="139" y="387"/>
                    <a:pt x="139" y="387"/>
                  </a:cubicBezTo>
                  <a:cubicBezTo>
                    <a:pt x="148" y="391"/>
                    <a:pt x="152" y="395"/>
                    <a:pt x="154" y="399"/>
                  </a:cubicBezTo>
                  <a:cubicBezTo>
                    <a:pt x="164" y="402"/>
                    <a:pt x="164" y="402"/>
                    <a:pt x="164" y="402"/>
                  </a:cubicBezTo>
                  <a:cubicBezTo>
                    <a:pt x="165" y="402"/>
                    <a:pt x="165" y="402"/>
                    <a:pt x="165" y="402"/>
                  </a:cubicBezTo>
                  <a:cubicBezTo>
                    <a:pt x="160" y="379"/>
                    <a:pt x="160" y="379"/>
                    <a:pt x="160" y="379"/>
                  </a:cubicBezTo>
                  <a:cubicBezTo>
                    <a:pt x="159" y="374"/>
                    <a:pt x="159" y="369"/>
                    <a:pt x="161" y="367"/>
                  </a:cubicBezTo>
                  <a:cubicBezTo>
                    <a:pt x="164" y="363"/>
                    <a:pt x="166" y="361"/>
                    <a:pt x="170" y="360"/>
                  </a:cubicBezTo>
                  <a:cubicBezTo>
                    <a:pt x="186" y="355"/>
                    <a:pt x="186" y="355"/>
                    <a:pt x="186" y="355"/>
                  </a:cubicBezTo>
                  <a:cubicBezTo>
                    <a:pt x="186" y="355"/>
                    <a:pt x="186" y="355"/>
                    <a:pt x="186" y="355"/>
                  </a:cubicBezTo>
                  <a:cubicBezTo>
                    <a:pt x="187" y="354"/>
                    <a:pt x="187" y="354"/>
                    <a:pt x="187" y="354"/>
                  </a:cubicBezTo>
                  <a:cubicBezTo>
                    <a:pt x="188" y="354"/>
                    <a:pt x="188" y="354"/>
                    <a:pt x="188" y="354"/>
                  </a:cubicBezTo>
                  <a:cubicBezTo>
                    <a:pt x="189" y="355"/>
                    <a:pt x="189" y="355"/>
                    <a:pt x="189" y="355"/>
                  </a:cubicBezTo>
                  <a:cubicBezTo>
                    <a:pt x="196" y="357"/>
                    <a:pt x="196" y="357"/>
                    <a:pt x="196" y="357"/>
                  </a:cubicBezTo>
                  <a:cubicBezTo>
                    <a:pt x="206" y="352"/>
                    <a:pt x="206" y="352"/>
                    <a:pt x="206" y="352"/>
                  </a:cubicBezTo>
                  <a:cubicBezTo>
                    <a:pt x="206" y="350"/>
                    <a:pt x="206" y="350"/>
                    <a:pt x="206" y="350"/>
                  </a:cubicBezTo>
                  <a:cubicBezTo>
                    <a:pt x="209" y="323"/>
                    <a:pt x="209" y="323"/>
                    <a:pt x="209" y="323"/>
                  </a:cubicBezTo>
                  <a:cubicBezTo>
                    <a:pt x="203" y="311"/>
                    <a:pt x="203" y="311"/>
                    <a:pt x="203" y="311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84" y="305"/>
                    <a:pt x="184" y="305"/>
                    <a:pt x="184" y="305"/>
                  </a:cubicBezTo>
                  <a:cubicBezTo>
                    <a:pt x="182" y="305"/>
                    <a:pt x="182" y="305"/>
                    <a:pt x="182" y="305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76" y="223"/>
                    <a:pt x="176" y="223"/>
                    <a:pt x="176" y="223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94" y="199"/>
                    <a:pt x="194" y="199"/>
                    <a:pt x="194" y="199"/>
                  </a:cubicBezTo>
                  <a:cubicBezTo>
                    <a:pt x="217" y="211"/>
                    <a:pt x="217" y="211"/>
                    <a:pt x="217" y="211"/>
                  </a:cubicBezTo>
                  <a:cubicBezTo>
                    <a:pt x="231" y="211"/>
                    <a:pt x="231" y="211"/>
                    <a:pt x="231" y="211"/>
                  </a:cubicBezTo>
                  <a:cubicBezTo>
                    <a:pt x="242" y="143"/>
                    <a:pt x="242" y="143"/>
                    <a:pt x="242" y="143"/>
                  </a:cubicBezTo>
                  <a:cubicBezTo>
                    <a:pt x="238" y="135"/>
                    <a:pt x="235" y="130"/>
                    <a:pt x="229" y="127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19" y="127"/>
                    <a:pt x="219" y="127"/>
                    <a:pt x="219" y="127"/>
                  </a:cubicBezTo>
                  <a:cubicBezTo>
                    <a:pt x="203" y="130"/>
                    <a:pt x="203" y="130"/>
                    <a:pt x="203" y="130"/>
                  </a:cubicBezTo>
                  <a:cubicBezTo>
                    <a:pt x="202" y="128"/>
                    <a:pt x="202" y="128"/>
                    <a:pt x="202" y="128"/>
                  </a:cubicBezTo>
                  <a:cubicBezTo>
                    <a:pt x="201" y="127"/>
                    <a:pt x="201" y="127"/>
                    <a:pt x="201" y="127"/>
                  </a:cubicBezTo>
                  <a:cubicBezTo>
                    <a:pt x="189" y="112"/>
                    <a:pt x="189" y="112"/>
                    <a:pt x="189" y="112"/>
                  </a:cubicBezTo>
                  <a:cubicBezTo>
                    <a:pt x="189" y="111"/>
                    <a:pt x="189" y="111"/>
                    <a:pt x="189" y="111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84"/>
                    <a:pt x="188" y="84"/>
                    <a:pt x="188" y="84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63"/>
                    <a:pt x="196" y="63"/>
                    <a:pt x="196" y="63"/>
                  </a:cubicBezTo>
                  <a:cubicBezTo>
                    <a:pt x="196" y="58"/>
                    <a:pt x="197" y="54"/>
                    <a:pt x="202" y="49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70" y="0"/>
                    <a:pt x="170" y="0"/>
                    <a:pt x="170" y="0"/>
                  </a:cubicBezTo>
                  <a:lnTo>
                    <a:pt x="141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31801" y="1610852"/>
              <a:ext cx="1627505" cy="1202685"/>
            </a:xfrm>
            <a:custGeom>
              <a:avLst/>
              <a:gdLst>
                <a:gd name="T0" fmla="*/ 2147483647 w 1721"/>
                <a:gd name="T1" fmla="*/ 2147483647 h 1302"/>
                <a:gd name="T2" fmla="*/ 2147483647 w 1721"/>
                <a:gd name="T3" fmla="*/ 2147483647 h 1302"/>
                <a:gd name="T4" fmla="*/ 2147483647 w 1721"/>
                <a:gd name="T5" fmla="*/ 2147483647 h 1302"/>
                <a:gd name="T6" fmla="*/ 2147483647 w 1721"/>
                <a:gd name="T7" fmla="*/ 2147483647 h 1302"/>
                <a:gd name="T8" fmla="*/ 2147483647 w 1721"/>
                <a:gd name="T9" fmla="*/ 2147483647 h 1302"/>
                <a:gd name="T10" fmla="*/ 2147483647 w 1721"/>
                <a:gd name="T11" fmla="*/ 2147483647 h 1302"/>
                <a:gd name="T12" fmla="*/ 2147483647 w 1721"/>
                <a:gd name="T13" fmla="*/ 2147483647 h 1302"/>
                <a:gd name="T14" fmla="*/ 2147483647 w 1721"/>
                <a:gd name="T15" fmla="*/ 2147483647 h 1302"/>
                <a:gd name="T16" fmla="*/ 2147483647 w 1721"/>
                <a:gd name="T17" fmla="*/ 2147483647 h 1302"/>
                <a:gd name="T18" fmla="*/ 2147483647 w 1721"/>
                <a:gd name="T19" fmla="*/ 2147483647 h 1302"/>
                <a:gd name="T20" fmla="*/ 2147483647 w 1721"/>
                <a:gd name="T21" fmla="*/ 2147483647 h 1302"/>
                <a:gd name="T22" fmla="*/ 2147483647 w 1721"/>
                <a:gd name="T23" fmla="*/ 2147483647 h 1302"/>
                <a:gd name="T24" fmla="*/ 2147483647 w 1721"/>
                <a:gd name="T25" fmla="*/ 2147483647 h 1302"/>
                <a:gd name="T26" fmla="*/ 2147483647 w 1721"/>
                <a:gd name="T27" fmla="*/ 2147483647 h 1302"/>
                <a:gd name="T28" fmla="*/ 2147483647 w 1721"/>
                <a:gd name="T29" fmla="*/ 2147483647 h 1302"/>
                <a:gd name="T30" fmla="*/ 2147483647 w 1721"/>
                <a:gd name="T31" fmla="*/ 2147483647 h 1302"/>
                <a:gd name="T32" fmla="*/ 2147483647 w 1721"/>
                <a:gd name="T33" fmla="*/ 2147483647 h 1302"/>
                <a:gd name="T34" fmla="*/ 2147483647 w 1721"/>
                <a:gd name="T35" fmla="*/ 2147483647 h 1302"/>
                <a:gd name="T36" fmla="*/ 2147483647 w 1721"/>
                <a:gd name="T37" fmla="*/ 2147483647 h 1302"/>
                <a:gd name="T38" fmla="*/ 2147483647 w 1721"/>
                <a:gd name="T39" fmla="*/ 2147483647 h 1302"/>
                <a:gd name="T40" fmla="*/ 2147483647 w 1721"/>
                <a:gd name="T41" fmla="*/ 2147483647 h 1302"/>
                <a:gd name="T42" fmla="*/ 2147483647 w 1721"/>
                <a:gd name="T43" fmla="*/ 2147483647 h 1302"/>
                <a:gd name="T44" fmla="*/ 2147483647 w 1721"/>
                <a:gd name="T45" fmla="*/ 2147483647 h 1302"/>
                <a:gd name="T46" fmla="*/ 2147483647 w 1721"/>
                <a:gd name="T47" fmla="*/ 2147483647 h 1302"/>
                <a:gd name="T48" fmla="*/ 2147483647 w 1721"/>
                <a:gd name="T49" fmla="*/ 2147483647 h 1302"/>
                <a:gd name="T50" fmla="*/ 2147483647 w 1721"/>
                <a:gd name="T51" fmla="*/ 2147483647 h 1302"/>
                <a:gd name="T52" fmla="*/ 2147483647 w 1721"/>
                <a:gd name="T53" fmla="*/ 2147483647 h 1302"/>
                <a:gd name="T54" fmla="*/ 2147483647 w 1721"/>
                <a:gd name="T55" fmla="*/ 2147483647 h 1302"/>
                <a:gd name="T56" fmla="*/ 2147483647 w 1721"/>
                <a:gd name="T57" fmla="*/ 2147483647 h 1302"/>
                <a:gd name="T58" fmla="*/ 2147483647 w 1721"/>
                <a:gd name="T59" fmla="*/ 2147483647 h 1302"/>
                <a:gd name="T60" fmla="*/ 2147483647 w 1721"/>
                <a:gd name="T61" fmla="*/ 2147483647 h 1302"/>
                <a:gd name="T62" fmla="*/ 2147483647 w 1721"/>
                <a:gd name="T63" fmla="*/ 2147483647 h 1302"/>
                <a:gd name="T64" fmla="*/ 2147483647 w 1721"/>
                <a:gd name="T65" fmla="*/ 2147483647 h 1302"/>
                <a:gd name="T66" fmla="*/ 2147483647 w 1721"/>
                <a:gd name="T67" fmla="*/ 2147483647 h 1302"/>
                <a:gd name="T68" fmla="*/ 2147483647 w 1721"/>
                <a:gd name="T69" fmla="*/ 2147483647 h 1302"/>
                <a:gd name="T70" fmla="*/ 2147483647 w 1721"/>
                <a:gd name="T71" fmla="*/ 2147483647 h 1302"/>
                <a:gd name="T72" fmla="*/ 2147483647 w 1721"/>
                <a:gd name="T73" fmla="*/ 2147483647 h 1302"/>
                <a:gd name="T74" fmla="*/ 2147483647 w 1721"/>
                <a:gd name="T75" fmla="*/ 2147483647 h 1302"/>
                <a:gd name="T76" fmla="*/ 2147483647 w 1721"/>
                <a:gd name="T77" fmla="*/ 2147483647 h 1302"/>
                <a:gd name="T78" fmla="*/ 2147483647 w 1721"/>
                <a:gd name="T79" fmla="*/ 2147483647 h 1302"/>
                <a:gd name="T80" fmla="*/ 2147483647 w 1721"/>
                <a:gd name="T81" fmla="*/ 2147483647 h 1302"/>
                <a:gd name="T82" fmla="*/ 2147483647 w 1721"/>
                <a:gd name="T83" fmla="*/ 2147483647 h 1302"/>
                <a:gd name="T84" fmla="*/ 2147483647 w 1721"/>
                <a:gd name="T85" fmla="*/ 2147483647 h 1302"/>
                <a:gd name="T86" fmla="*/ 2147483647 w 1721"/>
                <a:gd name="T87" fmla="*/ 2147483647 h 1302"/>
                <a:gd name="T88" fmla="*/ 2147483647 w 1721"/>
                <a:gd name="T89" fmla="*/ 2147483647 h 1302"/>
                <a:gd name="T90" fmla="*/ 2147483647 w 1721"/>
                <a:gd name="T91" fmla="*/ 2147483647 h 1302"/>
                <a:gd name="T92" fmla="*/ 2147483647 w 1721"/>
                <a:gd name="T93" fmla="*/ 2147483647 h 1302"/>
                <a:gd name="T94" fmla="*/ 2147483647 w 1721"/>
                <a:gd name="T95" fmla="*/ 2147483647 h 1302"/>
                <a:gd name="T96" fmla="*/ 2147483647 w 1721"/>
                <a:gd name="T97" fmla="*/ 2147483647 h 1302"/>
                <a:gd name="T98" fmla="*/ 2147483647 w 1721"/>
                <a:gd name="T99" fmla="*/ 2147483647 h 1302"/>
                <a:gd name="T100" fmla="*/ 2147483647 w 1721"/>
                <a:gd name="T101" fmla="*/ 2147483647 h 13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21"/>
                <a:gd name="T154" fmla="*/ 0 h 1302"/>
                <a:gd name="T155" fmla="*/ 1721 w 1721"/>
                <a:gd name="T156" fmla="*/ 1302 h 130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21" h="1302">
                  <a:moveTo>
                    <a:pt x="1719" y="701"/>
                  </a:moveTo>
                  <a:cubicBezTo>
                    <a:pt x="1720" y="700"/>
                    <a:pt x="1720" y="700"/>
                    <a:pt x="1720" y="700"/>
                  </a:cubicBezTo>
                  <a:cubicBezTo>
                    <a:pt x="1721" y="700"/>
                    <a:pt x="1721" y="700"/>
                    <a:pt x="1721" y="700"/>
                  </a:cubicBezTo>
                  <a:cubicBezTo>
                    <a:pt x="1721" y="699"/>
                    <a:pt x="1721" y="699"/>
                    <a:pt x="1721" y="699"/>
                  </a:cubicBezTo>
                  <a:cubicBezTo>
                    <a:pt x="1687" y="603"/>
                    <a:pt x="1687" y="603"/>
                    <a:pt x="1687" y="603"/>
                  </a:cubicBezTo>
                  <a:cubicBezTo>
                    <a:pt x="1666" y="586"/>
                    <a:pt x="1666" y="586"/>
                    <a:pt x="1666" y="586"/>
                  </a:cubicBezTo>
                  <a:cubicBezTo>
                    <a:pt x="1666" y="584"/>
                    <a:pt x="1666" y="584"/>
                    <a:pt x="1666" y="584"/>
                  </a:cubicBezTo>
                  <a:cubicBezTo>
                    <a:pt x="1660" y="544"/>
                    <a:pt x="1660" y="544"/>
                    <a:pt x="1660" y="544"/>
                  </a:cubicBezTo>
                  <a:cubicBezTo>
                    <a:pt x="1616" y="538"/>
                    <a:pt x="1616" y="538"/>
                    <a:pt x="1616" y="538"/>
                  </a:cubicBezTo>
                  <a:cubicBezTo>
                    <a:pt x="1615" y="538"/>
                    <a:pt x="1615" y="538"/>
                    <a:pt x="1615" y="538"/>
                  </a:cubicBezTo>
                  <a:cubicBezTo>
                    <a:pt x="1613" y="538"/>
                    <a:pt x="1613" y="538"/>
                    <a:pt x="1613" y="538"/>
                  </a:cubicBezTo>
                  <a:cubicBezTo>
                    <a:pt x="1613" y="537"/>
                    <a:pt x="1613" y="537"/>
                    <a:pt x="1613" y="537"/>
                  </a:cubicBezTo>
                  <a:cubicBezTo>
                    <a:pt x="1612" y="535"/>
                    <a:pt x="1612" y="535"/>
                    <a:pt x="1612" y="535"/>
                  </a:cubicBezTo>
                  <a:cubicBezTo>
                    <a:pt x="1612" y="534"/>
                    <a:pt x="1612" y="534"/>
                    <a:pt x="1612" y="534"/>
                  </a:cubicBezTo>
                  <a:cubicBezTo>
                    <a:pt x="1607" y="519"/>
                    <a:pt x="1593" y="503"/>
                    <a:pt x="1572" y="486"/>
                  </a:cubicBezTo>
                  <a:cubicBezTo>
                    <a:pt x="1560" y="477"/>
                    <a:pt x="1549" y="471"/>
                    <a:pt x="1539" y="468"/>
                  </a:cubicBezTo>
                  <a:cubicBezTo>
                    <a:pt x="1532" y="464"/>
                    <a:pt x="1524" y="461"/>
                    <a:pt x="1519" y="457"/>
                  </a:cubicBezTo>
                  <a:cubicBezTo>
                    <a:pt x="1505" y="447"/>
                    <a:pt x="1458" y="440"/>
                    <a:pt x="1374" y="438"/>
                  </a:cubicBezTo>
                  <a:cubicBezTo>
                    <a:pt x="1371" y="438"/>
                    <a:pt x="1371" y="438"/>
                    <a:pt x="1371" y="438"/>
                  </a:cubicBezTo>
                  <a:cubicBezTo>
                    <a:pt x="1371" y="438"/>
                    <a:pt x="1371" y="438"/>
                    <a:pt x="1371" y="438"/>
                  </a:cubicBezTo>
                  <a:cubicBezTo>
                    <a:pt x="1362" y="423"/>
                    <a:pt x="1362" y="423"/>
                    <a:pt x="1362" y="423"/>
                  </a:cubicBezTo>
                  <a:cubicBezTo>
                    <a:pt x="1358" y="414"/>
                    <a:pt x="1354" y="405"/>
                    <a:pt x="1353" y="396"/>
                  </a:cubicBezTo>
                  <a:cubicBezTo>
                    <a:pt x="1353" y="384"/>
                    <a:pt x="1367" y="346"/>
                    <a:pt x="1397" y="284"/>
                  </a:cubicBezTo>
                  <a:cubicBezTo>
                    <a:pt x="1382" y="237"/>
                    <a:pt x="1382" y="237"/>
                    <a:pt x="1382" y="237"/>
                  </a:cubicBezTo>
                  <a:cubicBezTo>
                    <a:pt x="1382" y="237"/>
                    <a:pt x="1382" y="237"/>
                    <a:pt x="1382" y="237"/>
                  </a:cubicBezTo>
                  <a:cubicBezTo>
                    <a:pt x="1366" y="163"/>
                    <a:pt x="1366" y="163"/>
                    <a:pt x="1366" y="163"/>
                  </a:cubicBezTo>
                  <a:cubicBezTo>
                    <a:pt x="1364" y="153"/>
                    <a:pt x="1346" y="143"/>
                    <a:pt x="1314" y="134"/>
                  </a:cubicBezTo>
                  <a:cubicBezTo>
                    <a:pt x="1308" y="132"/>
                    <a:pt x="1302" y="130"/>
                    <a:pt x="1295" y="125"/>
                  </a:cubicBezTo>
                  <a:cubicBezTo>
                    <a:pt x="1284" y="120"/>
                    <a:pt x="1275" y="111"/>
                    <a:pt x="1271" y="99"/>
                  </a:cubicBezTo>
                  <a:cubicBezTo>
                    <a:pt x="1265" y="85"/>
                    <a:pt x="1254" y="74"/>
                    <a:pt x="1239" y="67"/>
                  </a:cubicBezTo>
                  <a:cubicBezTo>
                    <a:pt x="1238" y="66"/>
                    <a:pt x="1238" y="66"/>
                    <a:pt x="1238" y="66"/>
                  </a:cubicBezTo>
                  <a:cubicBezTo>
                    <a:pt x="1237" y="65"/>
                    <a:pt x="1237" y="65"/>
                    <a:pt x="1237" y="65"/>
                  </a:cubicBezTo>
                  <a:cubicBezTo>
                    <a:pt x="1225" y="0"/>
                    <a:pt x="1225" y="0"/>
                    <a:pt x="1225" y="0"/>
                  </a:cubicBezTo>
                  <a:cubicBezTo>
                    <a:pt x="1174" y="5"/>
                    <a:pt x="1174" y="5"/>
                    <a:pt x="1174" y="5"/>
                  </a:cubicBezTo>
                  <a:cubicBezTo>
                    <a:pt x="1169" y="19"/>
                    <a:pt x="1169" y="19"/>
                    <a:pt x="1169" y="19"/>
                  </a:cubicBezTo>
                  <a:cubicBezTo>
                    <a:pt x="1162" y="41"/>
                    <a:pt x="1156" y="52"/>
                    <a:pt x="1149" y="52"/>
                  </a:cubicBezTo>
                  <a:cubicBezTo>
                    <a:pt x="1116" y="62"/>
                    <a:pt x="1116" y="62"/>
                    <a:pt x="1116" y="62"/>
                  </a:cubicBezTo>
                  <a:cubicBezTo>
                    <a:pt x="1096" y="70"/>
                    <a:pt x="1083" y="78"/>
                    <a:pt x="1077" y="87"/>
                  </a:cubicBezTo>
                  <a:cubicBezTo>
                    <a:pt x="1074" y="92"/>
                    <a:pt x="1071" y="104"/>
                    <a:pt x="1068" y="121"/>
                  </a:cubicBezTo>
                  <a:cubicBezTo>
                    <a:pt x="1065" y="140"/>
                    <a:pt x="1062" y="154"/>
                    <a:pt x="1058" y="162"/>
                  </a:cubicBezTo>
                  <a:cubicBezTo>
                    <a:pt x="1052" y="176"/>
                    <a:pt x="1042" y="187"/>
                    <a:pt x="1027" y="192"/>
                  </a:cubicBezTo>
                  <a:cubicBezTo>
                    <a:pt x="1000" y="203"/>
                    <a:pt x="953" y="185"/>
                    <a:pt x="889" y="139"/>
                  </a:cubicBezTo>
                  <a:cubicBezTo>
                    <a:pt x="802" y="250"/>
                    <a:pt x="802" y="250"/>
                    <a:pt x="802" y="250"/>
                  </a:cubicBezTo>
                  <a:cubicBezTo>
                    <a:pt x="813" y="295"/>
                    <a:pt x="813" y="295"/>
                    <a:pt x="813" y="295"/>
                  </a:cubicBezTo>
                  <a:cubicBezTo>
                    <a:pt x="814" y="295"/>
                    <a:pt x="814" y="295"/>
                    <a:pt x="814" y="295"/>
                  </a:cubicBezTo>
                  <a:cubicBezTo>
                    <a:pt x="815" y="298"/>
                    <a:pt x="815" y="298"/>
                    <a:pt x="815" y="298"/>
                  </a:cubicBezTo>
                  <a:cubicBezTo>
                    <a:pt x="813" y="299"/>
                    <a:pt x="813" y="299"/>
                    <a:pt x="813" y="299"/>
                  </a:cubicBezTo>
                  <a:cubicBezTo>
                    <a:pt x="813" y="300"/>
                    <a:pt x="813" y="300"/>
                    <a:pt x="813" y="300"/>
                  </a:cubicBezTo>
                  <a:cubicBezTo>
                    <a:pt x="809" y="306"/>
                    <a:pt x="802" y="310"/>
                    <a:pt x="795" y="311"/>
                  </a:cubicBezTo>
                  <a:cubicBezTo>
                    <a:pt x="787" y="313"/>
                    <a:pt x="778" y="310"/>
                    <a:pt x="769" y="304"/>
                  </a:cubicBezTo>
                  <a:cubicBezTo>
                    <a:pt x="760" y="298"/>
                    <a:pt x="736" y="292"/>
                    <a:pt x="697" y="290"/>
                  </a:cubicBezTo>
                  <a:cubicBezTo>
                    <a:pt x="679" y="289"/>
                    <a:pt x="679" y="289"/>
                    <a:pt x="679" y="289"/>
                  </a:cubicBezTo>
                  <a:cubicBezTo>
                    <a:pt x="679" y="289"/>
                    <a:pt x="679" y="289"/>
                    <a:pt x="679" y="289"/>
                  </a:cubicBezTo>
                  <a:cubicBezTo>
                    <a:pt x="653" y="287"/>
                    <a:pt x="653" y="287"/>
                    <a:pt x="653" y="287"/>
                  </a:cubicBezTo>
                  <a:cubicBezTo>
                    <a:pt x="624" y="292"/>
                    <a:pt x="624" y="292"/>
                    <a:pt x="624" y="292"/>
                  </a:cubicBezTo>
                  <a:cubicBezTo>
                    <a:pt x="637" y="310"/>
                    <a:pt x="637" y="310"/>
                    <a:pt x="637" y="310"/>
                  </a:cubicBezTo>
                  <a:cubicBezTo>
                    <a:pt x="647" y="324"/>
                    <a:pt x="652" y="332"/>
                    <a:pt x="650" y="338"/>
                  </a:cubicBezTo>
                  <a:cubicBezTo>
                    <a:pt x="639" y="406"/>
                    <a:pt x="639" y="406"/>
                    <a:pt x="639" y="406"/>
                  </a:cubicBezTo>
                  <a:cubicBezTo>
                    <a:pt x="644" y="443"/>
                    <a:pt x="644" y="443"/>
                    <a:pt x="644" y="443"/>
                  </a:cubicBezTo>
                  <a:cubicBezTo>
                    <a:pt x="645" y="443"/>
                    <a:pt x="645" y="443"/>
                    <a:pt x="645" y="443"/>
                  </a:cubicBezTo>
                  <a:cubicBezTo>
                    <a:pt x="645" y="444"/>
                    <a:pt x="645" y="444"/>
                    <a:pt x="645" y="444"/>
                  </a:cubicBezTo>
                  <a:cubicBezTo>
                    <a:pt x="644" y="445"/>
                    <a:pt x="644" y="445"/>
                    <a:pt x="644" y="445"/>
                  </a:cubicBezTo>
                  <a:cubicBezTo>
                    <a:pt x="644" y="445"/>
                    <a:pt x="644" y="445"/>
                    <a:pt x="644" y="445"/>
                  </a:cubicBezTo>
                  <a:cubicBezTo>
                    <a:pt x="623" y="514"/>
                    <a:pt x="623" y="514"/>
                    <a:pt x="623" y="514"/>
                  </a:cubicBezTo>
                  <a:cubicBezTo>
                    <a:pt x="622" y="520"/>
                    <a:pt x="620" y="523"/>
                    <a:pt x="618" y="522"/>
                  </a:cubicBezTo>
                  <a:cubicBezTo>
                    <a:pt x="616" y="522"/>
                    <a:pt x="616" y="522"/>
                    <a:pt x="616" y="522"/>
                  </a:cubicBezTo>
                  <a:cubicBezTo>
                    <a:pt x="616" y="521"/>
                    <a:pt x="616" y="521"/>
                    <a:pt x="616" y="521"/>
                  </a:cubicBezTo>
                  <a:cubicBezTo>
                    <a:pt x="612" y="515"/>
                    <a:pt x="612" y="515"/>
                    <a:pt x="612" y="515"/>
                  </a:cubicBezTo>
                  <a:cubicBezTo>
                    <a:pt x="608" y="506"/>
                    <a:pt x="606" y="503"/>
                    <a:pt x="603" y="504"/>
                  </a:cubicBezTo>
                  <a:cubicBezTo>
                    <a:pt x="601" y="505"/>
                    <a:pt x="598" y="510"/>
                    <a:pt x="597" y="519"/>
                  </a:cubicBezTo>
                  <a:cubicBezTo>
                    <a:pt x="592" y="538"/>
                    <a:pt x="581" y="554"/>
                    <a:pt x="563" y="571"/>
                  </a:cubicBezTo>
                  <a:cubicBezTo>
                    <a:pt x="544" y="586"/>
                    <a:pt x="544" y="586"/>
                    <a:pt x="544" y="586"/>
                  </a:cubicBezTo>
                  <a:cubicBezTo>
                    <a:pt x="534" y="591"/>
                    <a:pt x="534" y="591"/>
                    <a:pt x="534" y="591"/>
                  </a:cubicBezTo>
                  <a:cubicBezTo>
                    <a:pt x="534" y="591"/>
                    <a:pt x="534" y="591"/>
                    <a:pt x="534" y="591"/>
                  </a:cubicBezTo>
                  <a:cubicBezTo>
                    <a:pt x="533" y="591"/>
                    <a:pt x="533" y="591"/>
                    <a:pt x="533" y="591"/>
                  </a:cubicBezTo>
                  <a:cubicBezTo>
                    <a:pt x="465" y="592"/>
                    <a:pt x="465" y="592"/>
                    <a:pt x="465" y="592"/>
                  </a:cubicBezTo>
                  <a:cubicBezTo>
                    <a:pt x="438" y="617"/>
                    <a:pt x="438" y="617"/>
                    <a:pt x="438" y="617"/>
                  </a:cubicBezTo>
                  <a:cubicBezTo>
                    <a:pt x="437" y="617"/>
                    <a:pt x="437" y="617"/>
                    <a:pt x="437" y="617"/>
                  </a:cubicBezTo>
                  <a:cubicBezTo>
                    <a:pt x="435" y="617"/>
                    <a:pt x="435" y="617"/>
                    <a:pt x="435" y="617"/>
                  </a:cubicBezTo>
                  <a:cubicBezTo>
                    <a:pt x="434" y="617"/>
                    <a:pt x="434" y="617"/>
                    <a:pt x="434" y="617"/>
                  </a:cubicBezTo>
                  <a:cubicBezTo>
                    <a:pt x="361" y="607"/>
                    <a:pt x="361" y="607"/>
                    <a:pt x="361" y="607"/>
                  </a:cubicBezTo>
                  <a:cubicBezTo>
                    <a:pt x="350" y="619"/>
                    <a:pt x="338" y="624"/>
                    <a:pt x="326" y="622"/>
                  </a:cubicBezTo>
                  <a:cubicBezTo>
                    <a:pt x="316" y="618"/>
                    <a:pt x="298" y="623"/>
                    <a:pt x="273" y="632"/>
                  </a:cubicBezTo>
                  <a:cubicBezTo>
                    <a:pt x="243" y="667"/>
                    <a:pt x="243" y="667"/>
                    <a:pt x="243" y="667"/>
                  </a:cubicBezTo>
                  <a:cubicBezTo>
                    <a:pt x="242" y="669"/>
                    <a:pt x="242" y="669"/>
                    <a:pt x="242" y="669"/>
                  </a:cubicBezTo>
                  <a:cubicBezTo>
                    <a:pt x="196" y="670"/>
                    <a:pt x="196" y="670"/>
                    <a:pt x="196" y="670"/>
                  </a:cubicBezTo>
                  <a:cubicBezTo>
                    <a:pt x="196" y="631"/>
                    <a:pt x="196" y="631"/>
                    <a:pt x="196" y="631"/>
                  </a:cubicBezTo>
                  <a:cubicBezTo>
                    <a:pt x="166" y="631"/>
                    <a:pt x="166" y="631"/>
                    <a:pt x="166" y="631"/>
                  </a:cubicBezTo>
                  <a:cubicBezTo>
                    <a:pt x="161" y="648"/>
                    <a:pt x="161" y="648"/>
                    <a:pt x="161" y="648"/>
                  </a:cubicBezTo>
                  <a:cubicBezTo>
                    <a:pt x="139" y="653"/>
                    <a:pt x="139" y="653"/>
                    <a:pt x="139" y="653"/>
                  </a:cubicBezTo>
                  <a:cubicBezTo>
                    <a:pt x="136" y="653"/>
                    <a:pt x="136" y="653"/>
                    <a:pt x="136" y="653"/>
                  </a:cubicBezTo>
                  <a:cubicBezTo>
                    <a:pt x="136" y="653"/>
                    <a:pt x="136" y="653"/>
                    <a:pt x="136" y="653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134" y="652"/>
                    <a:pt x="134" y="652"/>
                    <a:pt x="134" y="652"/>
                  </a:cubicBezTo>
                  <a:cubicBezTo>
                    <a:pt x="121" y="644"/>
                    <a:pt x="104" y="637"/>
                    <a:pt x="87" y="635"/>
                  </a:cubicBezTo>
                  <a:cubicBezTo>
                    <a:pt x="77" y="634"/>
                    <a:pt x="66" y="641"/>
                    <a:pt x="49" y="655"/>
                  </a:cubicBezTo>
                  <a:cubicBezTo>
                    <a:pt x="31" y="670"/>
                    <a:pt x="18" y="684"/>
                    <a:pt x="12" y="696"/>
                  </a:cubicBezTo>
                  <a:cubicBezTo>
                    <a:pt x="15" y="699"/>
                    <a:pt x="17" y="703"/>
                    <a:pt x="17" y="709"/>
                  </a:cubicBezTo>
                  <a:cubicBezTo>
                    <a:pt x="19" y="717"/>
                    <a:pt x="20" y="723"/>
                    <a:pt x="20" y="731"/>
                  </a:cubicBezTo>
                  <a:cubicBezTo>
                    <a:pt x="19" y="740"/>
                    <a:pt x="16" y="745"/>
                    <a:pt x="12" y="749"/>
                  </a:cubicBezTo>
                  <a:cubicBezTo>
                    <a:pt x="7" y="752"/>
                    <a:pt x="4" y="762"/>
                    <a:pt x="0" y="779"/>
                  </a:cubicBezTo>
                  <a:cubicBezTo>
                    <a:pt x="17" y="790"/>
                    <a:pt x="17" y="790"/>
                    <a:pt x="17" y="790"/>
                  </a:cubicBezTo>
                  <a:cubicBezTo>
                    <a:pt x="40" y="766"/>
                    <a:pt x="40" y="766"/>
                    <a:pt x="40" y="766"/>
                  </a:cubicBezTo>
                  <a:cubicBezTo>
                    <a:pt x="70" y="799"/>
                    <a:pt x="70" y="799"/>
                    <a:pt x="70" y="799"/>
                  </a:cubicBezTo>
                  <a:cubicBezTo>
                    <a:pt x="70" y="801"/>
                    <a:pt x="70" y="801"/>
                    <a:pt x="70" y="801"/>
                  </a:cubicBezTo>
                  <a:cubicBezTo>
                    <a:pt x="76" y="859"/>
                    <a:pt x="76" y="859"/>
                    <a:pt x="76" y="859"/>
                  </a:cubicBezTo>
                  <a:cubicBezTo>
                    <a:pt x="76" y="860"/>
                    <a:pt x="76" y="860"/>
                    <a:pt x="76" y="860"/>
                  </a:cubicBezTo>
                  <a:cubicBezTo>
                    <a:pt x="75" y="860"/>
                    <a:pt x="75" y="860"/>
                    <a:pt x="75" y="860"/>
                  </a:cubicBezTo>
                  <a:cubicBezTo>
                    <a:pt x="58" y="940"/>
                    <a:pt x="58" y="940"/>
                    <a:pt x="58" y="940"/>
                  </a:cubicBezTo>
                  <a:cubicBezTo>
                    <a:pt x="54" y="940"/>
                    <a:pt x="54" y="940"/>
                    <a:pt x="54" y="940"/>
                  </a:cubicBezTo>
                  <a:cubicBezTo>
                    <a:pt x="30" y="940"/>
                    <a:pt x="14" y="941"/>
                    <a:pt x="8" y="946"/>
                  </a:cubicBezTo>
                  <a:cubicBezTo>
                    <a:pt x="9" y="951"/>
                    <a:pt x="19" y="959"/>
                    <a:pt x="37" y="971"/>
                  </a:cubicBezTo>
                  <a:cubicBezTo>
                    <a:pt x="52" y="969"/>
                    <a:pt x="52" y="969"/>
                    <a:pt x="52" y="969"/>
                  </a:cubicBezTo>
                  <a:cubicBezTo>
                    <a:pt x="55" y="969"/>
                    <a:pt x="55" y="969"/>
                    <a:pt x="55" y="969"/>
                  </a:cubicBezTo>
                  <a:cubicBezTo>
                    <a:pt x="56" y="970"/>
                    <a:pt x="56" y="970"/>
                    <a:pt x="56" y="970"/>
                  </a:cubicBezTo>
                  <a:cubicBezTo>
                    <a:pt x="91" y="1004"/>
                    <a:pt x="91" y="1004"/>
                    <a:pt x="91" y="1004"/>
                  </a:cubicBezTo>
                  <a:cubicBezTo>
                    <a:pt x="105" y="1015"/>
                    <a:pt x="104" y="1035"/>
                    <a:pt x="86" y="1065"/>
                  </a:cubicBezTo>
                  <a:cubicBezTo>
                    <a:pt x="91" y="1098"/>
                    <a:pt x="91" y="1098"/>
                    <a:pt x="91" y="1098"/>
                  </a:cubicBezTo>
                  <a:cubicBezTo>
                    <a:pt x="105" y="1101"/>
                    <a:pt x="105" y="1101"/>
                    <a:pt x="105" y="1101"/>
                  </a:cubicBezTo>
                  <a:cubicBezTo>
                    <a:pt x="159" y="1101"/>
                    <a:pt x="159" y="1101"/>
                    <a:pt x="159" y="1101"/>
                  </a:cubicBezTo>
                  <a:cubicBezTo>
                    <a:pt x="131" y="1126"/>
                    <a:pt x="131" y="1126"/>
                    <a:pt x="131" y="1126"/>
                  </a:cubicBezTo>
                  <a:cubicBezTo>
                    <a:pt x="147" y="1134"/>
                    <a:pt x="147" y="1134"/>
                    <a:pt x="147" y="1134"/>
                  </a:cubicBezTo>
                  <a:cubicBezTo>
                    <a:pt x="147" y="1134"/>
                    <a:pt x="147" y="1134"/>
                    <a:pt x="147" y="1134"/>
                  </a:cubicBezTo>
                  <a:cubicBezTo>
                    <a:pt x="168" y="1146"/>
                    <a:pt x="168" y="1146"/>
                    <a:pt x="168" y="1146"/>
                  </a:cubicBezTo>
                  <a:cubicBezTo>
                    <a:pt x="225" y="1170"/>
                    <a:pt x="225" y="1170"/>
                    <a:pt x="225" y="1170"/>
                  </a:cubicBezTo>
                  <a:cubicBezTo>
                    <a:pt x="226" y="1171"/>
                    <a:pt x="226" y="1171"/>
                    <a:pt x="226" y="1171"/>
                  </a:cubicBezTo>
                  <a:cubicBezTo>
                    <a:pt x="228" y="1171"/>
                    <a:pt x="228" y="1171"/>
                    <a:pt x="228" y="1171"/>
                  </a:cubicBezTo>
                  <a:cubicBezTo>
                    <a:pt x="234" y="1258"/>
                    <a:pt x="234" y="1258"/>
                    <a:pt x="234" y="1258"/>
                  </a:cubicBezTo>
                  <a:cubicBezTo>
                    <a:pt x="235" y="1275"/>
                    <a:pt x="247" y="1287"/>
                    <a:pt x="273" y="1296"/>
                  </a:cubicBezTo>
                  <a:cubicBezTo>
                    <a:pt x="277" y="1294"/>
                    <a:pt x="277" y="1294"/>
                    <a:pt x="277" y="1294"/>
                  </a:cubicBezTo>
                  <a:cubicBezTo>
                    <a:pt x="278" y="1294"/>
                    <a:pt x="278" y="1294"/>
                    <a:pt x="278" y="1294"/>
                  </a:cubicBezTo>
                  <a:cubicBezTo>
                    <a:pt x="279" y="1294"/>
                    <a:pt x="279" y="1294"/>
                    <a:pt x="279" y="1294"/>
                  </a:cubicBezTo>
                  <a:cubicBezTo>
                    <a:pt x="338" y="1302"/>
                    <a:pt x="338" y="1302"/>
                    <a:pt x="338" y="1302"/>
                  </a:cubicBezTo>
                  <a:cubicBezTo>
                    <a:pt x="342" y="1302"/>
                    <a:pt x="342" y="1302"/>
                    <a:pt x="342" y="1302"/>
                  </a:cubicBezTo>
                  <a:cubicBezTo>
                    <a:pt x="342" y="1301"/>
                    <a:pt x="342" y="1301"/>
                    <a:pt x="342" y="1301"/>
                  </a:cubicBezTo>
                  <a:cubicBezTo>
                    <a:pt x="343" y="1299"/>
                    <a:pt x="343" y="1299"/>
                    <a:pt x="343" y="1299"/>
                  </a:cubicBezTo>
                  <a:cubicBezTo>
                    <a:pt x="350" y="1287"/>
                    <a:pt x="354" y="1279"/>
                    <a:pt x="354" y="1277"/>
                  </a:cubicBezTo>
                  <a:cubicBezTo>
                    <a:pt x="354" y="1275"/>
                    <a:pt x="354" y="1275"/>
                    <a:pt x="354" y="1275"/>
                  </a:cubicBezTo>
                  <a:cubicBezTo>
                    <a:pt x="353" y="1265"/>
                    <a:pt x="357" y="1257"/>
                    <a:pt x="366" y="1251"/>
                  </a:cubicBezTo>
                  <a:cubicBezTo>
                    <a:pt x="374" y="1244"/>
                    <a:pt x="379" y="1238"/>
                    <a:pt x="382" y="1230"/>
                  </a:cubicBezTo>
                  <a:cubicBezTo>
                    <a:pt x="383" y="1229"/>
                    <a:pt x="383" y="1229"/>
                    <a:pt x="383" y="1229"/>
                  </a:cubicBezTo>
                  <a:cubicBezTo>
                    <a:pt x="387" y="1221"/>
                    <a:pt x="397" y="1219"/>
                    <a:pt x="415" y="1224"/>
                  </a:cubicBezTo>
                  <a:cubicBezTo>
                    <a:pt x="416" y="1224"/>
                    <a:pt x="416" y="1224"/>
                    <a:pt x="416" y="1224"/>
                  </a:cubicBezTo>
                  <a:cubicBezTo>
                    <a:pt x="416" y="1224"/>
                    <a:pt x="416" y="1224"/>
                    <a:pt x="416" y="1224"/>
                  </a:cubicBezTo>
                  <a:cubicBezTo>
                    <a:pt x="436" y="1236"/>
                    <a:pt x="436" y="1236"/>
                    <a:pt x="436" y="1236"/>
                  </a:cubicBezTo>
                  <a:cubicBezTo>
                    <a:pt x="503" y="1248"/>
                    <a:pt x="503" y="1248"/>
                    <a:pt x="503" y="1248"/>
                  </a:cubicBezTo>
                  <a:cubicBezTo>
                    <a:pt x="544" y="1245"/>
                    <a:pt x="544" y="1245"/>
                    <a:pt x="544" y="1245"/>
                  </a:cubicBezTo>
                  <a:cubicBezTo>
                    <a:pt x="573" y="1233"/>
                    <a:pt x="573" y="1233"/>
                    <a:pt x="573" y="1233"/>
                  </a:cubicBezTo>
                  <a:cubicBezTo>
                    <a:pt x="579" y="1225"/>
                    <a:pt x="583" y="1222"/>
                    <a:pt x="586" y="1220"/>
                  </a:cubicBezTo>
                  <a:cubicBezTo>
                    <a:pt x="591" y="1219"/>
                    <a:pt x="599" y="1221"/>
                    <a:pt x="607" y="1228"/>
                  </a:cubicBezTo>
                  <a:cubicBezTo>
                    <a:pt x="611" y="1230"/>
                    <a:pt x="611" y="1230"/>
                    <a:pt x="611" y="1230"/>
                  </a:cubicBezTo>
                  <a:cubicBezTo>
                    <a:pt x="616" y="1234"/>
                    <a:pt x="619" y="1240"/>
                    <a:pt x="623" y="1252"/>
                  </a:cubicBezTo>
                  <a:cubicBezTo>
                    <a:pt x="644" y="1267"/>
                    <a:pt x="644" y="1267"/>
                    <a:pt x="644" y="1267"/>
                  </a:cubicBezTo>
                  <a:cubicBezTo>
                    <a:pt x="660" y="1267"/>
                    <a:pt x="660" y="1267"/>
                    <a:pt x="660" y="1267"/>
                  </a:cubicBezTo>
                  <a:cubicBezTo>
                    <a:pt x="661" y="1267"/>
                    <a:pt x="661" y="1267"/>
                    <a:pt x="661" y="1267"/>
                  </a:cubicBezTo>
                  <a:cubicBezTo>
                    <a:pt x="663" y="1267"/>
                    <a:pt x="663" y="1267"/>
                    <a:pt x="663" y="1267"/>
                  </a:cubicBezTo>
                  <a:cubicBezTo>
                    <a:pt x="664" y="1267"/>
                    <a:pt x="664" y="1267"/>
                    <a:pt x="664" y="1267"/>
                  </a:cubicBezTo>
                  <a:cubicBezTo>
                    <a:pt x="686" y="1277"/>
                    <a:pt x="686" y="1277"/>
                    <a:pt x="686" y="1277"/>
                  </a:cubicBezTo>
                  <a:cubicBezTo>
                    <a:pt x="728" y="1274"/>
                    <a:pt x="728" y="1274"/>
                    <a:pt x="728" y="1274"/>
                  </a:cubicBezTo>
                  <a:cubicBezTo>
                    <a:pt x="751" y="1266"/>
                    <a:pt x="751" y="1266"/>
                    <a:pt x="751" y="1266"/>
                  </a:cubicBezTo>
                  <a:cubicBezTo>
                    <a:pt x="811" y="1272"/>
                    <a:pt x="811" y="1272"/>
                    <a:pt x="811" y="1272"/>
                  </a:cubicBezTo>
                  <a:cubicBezTo>
                    <a:pt x="837" y="1264"/>
                    <a:pt x="837" y="1264"/>
                    <a:pt x="837" y="1264"/>
                  </a:cubicBezTo>
                  <a:cubicBezTo>
                    <a:pt x="868" y="1252"/>
                    <a:pt x="868" y="1252"/>
                    <a:pt x="868" y="1252"/>
                  </a:cubicBezTo>
                  <a:cubicBezTo>
                    <a:pt x="874" y="1247"/>
                    <a:pt x="882" y="1244"/>
                    <a:pt x="892" y="1241"/>
                  </a:cubicBezTo>
                  <a:cubicBezTo>
                    <a:pt x="950" y="1241"/>
                    <a:pt x="950" y="1241"/>
                    <a:pt x="950" y="1241"/>
                  </a:cubicBezTo>
                  <a:cubicBezTo>
                    <a:pt x="971" y="1234"/>
                    <a:pt x="971" y="1234"/>
                    <a:pt x="971" y="1234"/>
                  </a:cubicBezTo>
                  <a:cubicBezTo>
                    <a:pt x="980" y="1228"/>
                    <a:pt x="987" y="1225"/>
                    <a:pt x="993" y="1225"/>
                  </a:cubicBezTo>
                  <a:cubicBezTo>
                    <a:pt x="1027" y="1225"/>
                    <a:pt x="1027" y="1225"/>
                    <a:pt x="1027" y="1225"/>
                  </a:cubicBezTo>
                  <a:cubicBezTo>
                    <a:pt x="1043" y="1237"/>
                    <a:pt x="1043" y="1237"/>
                    <a:pt x="1043" y="1237"/>
                  </a:cubicBezTo>
                  <a:cubicBezTo>
                    <a:pt x="1088" y="1246"/>
                    <a:pt x="1088" y="1246"/>
                    <a:pt x="1088" y="1246"/>
                  </a:cubicBezTo>
                  <a:cubicBezTo>
                    <a:pt x="1095" y="1246"/>
                    <a:pt x="1101" y="1252"/>
                    <a:pt x="1112" y="1261"/>
                  </a:cubicBezTo>
                  <a:cubicBezTo>
                    <a:pt x="1131" y="1274"/>
                    <a:pt x="1131" y="1274"/>
                    <a:pt x="1131" y="1274"/>
                  </a:cubicBezTo>
                  <a:cubicBezTo>
                    <a:pt x="1133" y="1276"/>
                    <a:pt x="1133" y="1276"/>
                    <a:pt x="1133" y="1276"/>
                  </a:cubicBezTo>
                  <a:cubicBezTo>
                    <a:pt x="1176" y="1277"/>
                    <a:pt x="1176" y="1277"/>
                    <a:pt x="1176" y="1277"/>
                  </a:cubicBezTo>
                  <a:cubicBezTo>
                    <a:pt x="1176" y="1277"/>
                    <a:pt x="1176" y="1277"/>
                    <a:pt x="1176" y="1277"/>
                  </a:cubicBezTo>
                  <a:cubicBezTo>
                    <a:pt x="1177" y="1277"/>
                    <a:pt x="1177" y="1277"/>
                    <a:pt x="1177" y="1277"/>
                  </a:cubicBezTo>
                  <a:cubicBezTo>
                    <a:pt x="1197" y="1287"/>
                    <a:pt x="1197" y="1287"/>
                    <a:pt x="1197" y="1287"/>
                  </a:cubicBezTo>
                  <a:cubicBezTo>
                    <a:pt x="1224" y="1293"/>
                    <a:pt x="1224" y="1293"/>
                    <a:pt x="1224" y="1293"/>
                  </a:cubicBezTo>
                  <a:cubicBezTo>
                    <a:pt x="1225" y="1293"/>
                    <a:pt x="1225" y="1293"/>
                    <a:pt x="1225" y="1293"/>
                  </a:cubicBezTo>
                  <a:cubicBezTo>
                    <a:pt x="1247" y="1296"/>
                    <a:pt x="1247" y="1296"/>
                    <a:pt x="1247" y="1296"/>
                  </a:cubicBezTo>
                  <a:cubicBezTo>
                    <a:pt x="1253" y="1283"/>
                    <a:pt x="1253" y="1283"/>
                    <a:pt x="1253" y="1283"/>
                  </a:cubicBezTo>
                  <a:cubicBezTo>
                    <a:pt x="1244" y="1262"/>
                    <a:pt x="1244" y="1262"/>
                    <a:pt x="1244" y="1262"/>
                  </a:cubicBezTo>
                  <a:cubicBezTo>
                    <a:pt x="1239" y="1241"/>
                    <a:pt x="1239" y="1241"/>
                    <a:pt x="1239" y="1241"/>
                  </a:cubicBezTo>
                  <a:cubicBezTo>
                    <a:pt x="1239" y="1240"/>
                    <a:pt x="1239" y="1240"/>
                    <a:pt x="1239" y="1240"/>
                  </a:cubicBezTo>
                  <a:cubicBezTo>
                    <a:pt x="1238" y="1240"/>
                    <a:pt x="1238" y="1240"/>
                    <a:pt x="1238" y="1240"/>
                  </a:cubicBezTo>
                  <a:cubicBezTo>
                    <a:pt x="1242" y="1237"/>
                    <a:pt x="1242" y="1237"/>
                    <a:pt x="1242" y="1237"/>
                  </a:cubicBezTo>
                  <a:cubicBezTo>
                    <a:pt x="1256" y="1217"/>
                    <a:pt x="1256" y="1217"/>
                    <a:pt x="1256" y="1217"/>
                  </a:cubicBezTo>
                  <a:cubicBezTo>
                    <a:pt x="1256" y="1216"/>
                    <a:pt x="1256" y="1216"/>
                    <a:pt x="1256" y="1216"/>
                  </a:cubicBezTo>
                  <a:cubicBezTo>
                    <a:pt x="1256" y="1216"/>
                    <a:pt x="1256" y="1216"/>
                    <a:pt x="1256" y="1216"/>
                  </a:cubicBezTo>
                  <a:cubicBezTo>
                    <a:pt x="1257" y="1216"/>
                    <a:pt x="1257" y="1216"/>
                    <a:pt x="1257" y="1216"/>
                  </a:cubicBezTo>
                  <a:cubicBezTo>
                    <a:pt x="1257" y="1215"/>
                    <a:pt x="1257" y="1215"/>
                    <a:pt x="1257" y="1215"/>
                  </a:cubicBezTo>
                  <a:cubicBezTo>
                    <a:pt x="1272" y="1204"/>
                    <a:pt x="1272" y="1204"/>
                    <a:pt x="1272" y="1204"/>
                  </a:cubicBezTo>
                  <a:cubicBezTo>
                    <a:pt x="1272" y="1204"/>
                    <a:pt x="1272" y="1204"/>
                    <a:pt x="1272" y="1204"/>
                  </a:cubicBezTo>
                  <a:cubicBezTo>
                    <a:pt x="1269" y="1198"/>
                    <a:pt x="1269" y="1198"/>
                    <a:pt x="1269" y="1198"/>
                  </a:cubicBezTo>
                  <a:cubicBezTo>
                    <a:pt x="1263" y="1177"/>
                    <a:pt x="1263" y="1177"/>
                    <a:pt x="1263" y="1177"/>
                  </a:cubicBezTo>
                  <a:cubicBezTo>
                    <a:pt x="1263" y="1174"/>
                    <a:pt x="1259" y="1171"/>
                    <a:pt x="1253" y="1167"/>
                  </a:cubicBezTo>
                  <a:cubicBezTo>
                    <a:pt x="1253" y="1167"/>
                    <a:pt x="1253" y="1167"/>
                    <a:pt x="1253" y="1167"/>
                  </a:cubicBezTo>
                  <a:cubicBezTo>
                    <a:pt x="1237" y="1150"/>
                    <a:pt x="1237" y="1150"/>
                    <a:pt x="1237" y="1150"/>
                  </a:cubicBezTo>
                  <a:cubicBezTo>
                    <a:pt x="1217" y="1133"/>
                    <a:pt x="1217" y="1133"/>
                    <a:pt x="1217" y="1133"/>
                  </a:cubicBezTo>
                  <a:cubicBezTo>
                    <a:pt x="1216" y="1131"/>
                    <a:pt x="1216" y="1131"/>
                    <a:pt x="1216" y="1131"/>
                  </a:cubicBezTo>
                  <a:cubicBezTo>
                    <a:pt x="1214" y="1130"/>
                    <a:pt x="1214" y="1130"/>
                    <a:pt x="1214" y="1130"/>
                  </a:cubicBezTo>
                  <a:cubicBezTo>
                    <a:pt x="1215" y="1129"/>
                    <a:pt x="1215" y="1129"/>
                    <a:pt x="1215" y="1129"/>
                  </a:cubicBezTo>
                  <a:cubicBezTo>
                    <a:pt x="1215" y="1127"/>
                    <a:pt x="1215" y="1127"/>
                    <a:pt x="1215" y="1127"/>
                  </a:cubicBezTo>
                  <a:cubicBezTo>
                    <a:pt x="1218" y="1107"/>
                    <a:pt x="1218" y="1107"/>
                    <a:pt x="1218" y="1107"/>
                  </a:cubicBezTo>
                  <a:cubicBezTo>
                    <a:pt x="1218" y="1092"/>
                    <a:pt x="1218" y="1092"/>
                    <a:pt x="1218" y="1092"/>
                  </a:cubicBezTo>
                  <a:cubicBezTo>
                    <a:pt x="1209" y="1067"/>
                    <a:pt x="1209" y="1067"/>
                    <a:pt x="1209" y="1067"/>
                  </a:cubicBezTo>
                  <a:cubicBezTo>
                    <a:pt x="1233" y="1062"/>
                    <a:pt x="1233" y="1062"/>
                    <a:pt x="1233" y="1062"/>
                  </a:cubicBezTo>
                  <a:cubicBezTo>
                    <a:pt x="1245" y="1050"/>
                    <a:pt x="1245" y="1050"/>
                    <a:pt x="1245" y="1050"/>
                  </a:cubicBezTo>
                  <a:cubicBezTo>
                    <a:pt x="1274" y="1050"/>
                    <a:pt x="1274" y="1050"/>
                    <a:pt x="1274" y="1050"/>
                  </a:cubicBezTo>
                  <a:cubicBezTo>
                    <a:pt x="1304" y="1046"/>
                    <a:pt x="1304" y="1046"/>
                    <a:pt x="1304" y="1046"/>
                  </a:cubicBezTo>
                  <a:cubicBezTo>
                    <a:pt x="1305" y="1046"/>
                    <a:pt x="1305" y="1046"/>
                    <a:pt x="1305" y="1046"/>
                  </a:cubicBezTo>
                  <a:cubicBezTo>
                    <a:pt x="1325" y="1048"/>
                    <a:pt x="1325" y="1048"/>
                    <a:pt x="1325" y="1048"/>
                  </a:cubicBezTo>
                  <a:cubicBezTo>
                    <a:pt x="1348" y="1039"/>
                    <a:pt x="1348" y="1039"/>
                    <a:pt x="1348" y="1039"/>
                  </a:cubicBezTo>
                  <a:cubicBezTo>
                    <a:pt x="1374" y="1036"/>
                    <a:pt x="1374" y="1036"/>
                    <a:pt x="1374" y="1036"/>
                  </a:cubicBezTo>
                  <a:cubicBezTo>
                    <a:pt x="1391" y="1029"/>
                    <a:pt x="1391" y="1029"/>
                    <a:pt x="1391" y="1029"/>
                  </a:cubicBezTo>
                  <a:cubicBezTo>
                    <a:pt x="1392" y="1029"/>
                    <a:pt x="1392" y="1029"/>
                    <a:pt x="1392" y="1029"/>
                  </a:cubicBezTo>
                  <a:cubicBezTo>
                    <a:pt x="1438" y="1020"/>
                    <a:pt x="1438" y="1020"/>
                    <a:pt x="1438" y="1020"/>
                  </a:cubicBezTo>
                  <a:cubicBezTo>
                    <a:pt x="1445" y="1013"/>
                    <a:pt x="1445" y="1013"/>
                    <a:pt x="1445" y="1013"/>
                  </a:cubicBezTo>
                  <a:cubicBezTo>
                    <a:pt x="1443" y="1005"/>
                    <a:pt x="1443" y="1005"/>
                    <a:pt x="1443" y="1005"/>
                  </a:cubicBezTo>
                  <a:cubicBezTo>
                    <a:pt x="1435" y="990"/>
                    <a:pt x="1435" y="990"/>
                    <a:pt x="1435" y="990"/>
                  </a:cubicBezTo>
                  <a:cubicBezTo>
                    <a:pt x="1435" y="989"/>
                    <a:pt x="1435" y="989"/>
                    <a:pt x="1435" y="989"/>
                  </a:cubicBezTo>
                  <a:cubicBezTo>
                    <a:pt x="1434" y="988"/>
                    <a:pt x="1434" y="988"/>
                    <a:pt x="1434" y="988"/>
                  </a:cubicBezTo>
                  <a:cubicBezTo>
                    <a:pt x="1434" y="987"/>
                    <a:pt x="1434" y="987"/>
                    <a:pt x="1434" y="987"/>
                  </a:cubicBezTo>
                  <a:cubicBezTo>
                    <a:pt x="1436" y="971"/>
                    <a:pt x="1436" y="971"/>
                    <a:pt x="1436" y="971"/>
                  </a:cubicBezTo>
                  <a:cubicBezTo>
                    <a:pt x="1437" y="970"/>
                    <a:pt x="1437" y="970"/>
                    <a:pt x="1437" y="970"/>
                  </a:cubicBezTo>
                  <a:cubicBezTo>
                    <a:pt x="1437" y="948"/>
                    <a:pt x="1437" y="948"/>
                    <a:pt x="1437" y="948"/>
                  </a:cubicBezTo>
                  <a:cubicBezTo>
                    <a:pt x="1433" y="929"/>
                    <a:pt x="1433" y="929"/>
                    <a:pt x="1433" y="929"/>
                  </a:cubicBezTo>
                  <a:cubicBezTo>
                    <a:pt x="1433" y="929"/>
                    <a:pt x="1433" y="929"/>
                    <a:pt x="1433" y="929"/>
                  </a:cubicBezTo>
                  <a:cubicBezTo>
                    <a:pt x="1433" y="928"/>
                    <a:pt x="1433" y="928"/>
                    <a:pt x="1433" y="928"/>
                  </a:cubicBezTo>
                  <a:cubicBezTo>
                    <a:pt x="1443" y="906"/>
                    <a:pt x="1443" y="906"/>
                    <a:pt x="1443" y="906"/>
                  </a:cubicBezTo>
                  <a:cubicBezTo>
                    <a:pt x="1447" y="897"/>
                    <a:pt x="1453" y="892"/>
                    <a:pt x="1459" y="892"/>
                  </a:cubicBezTo>
                  <a:cubicBezTo>
                    <a:pt x="1486" y="894"/>
                    <a:pt x="1486" y="894"/>
                    <a:pt x="1486" y="894"/>
                  </a:cubicBezTo>
                  <a:cubicBezTo>
                    <a:pt x="1491" y="894"/>
                    <a:pt x="1496" y="892"/>
                    <a:pt x="1501" y="887"/>
                  </a:cubicBezTo>
                  <a:cubicBezTo>
                    <a:pt x="1542" y="832"/>
                    <a:pt x="1542" y="832"/>
                    <a:pt x="1542" y="832"/>
                  </a:cubicBezTo>
                  <a:cubicBezTo>
                    <a:pt x="1542" y="831"/>
                    <a:pt x="1542" y="831"/>
                    <a:pt x="1542" y="831"/>
                  </a:cubicBezTo>
                  <a:cubicBezTo>
                    <a:pt x="1543" y="829"/>
                    <a:pt x="1543" y="829"/>
                    <a:pt x="1543" y="829"/>
                  </a:cubicBezTo>
                  <a:cubicBezTo>
                    <a:pt x="1566" y="811"/>
                    <a:pt x="1566" y="811"/>
                    <a:pt x="1566" y="811"/>
                  </a:cubicBezTo>
                  <a:cubicBezTo>
                    <a:pt x="1568" y="809"/>
                    <a:pt x="1568" y="809"/>
                    <a:pt x="1568" y="809"/>
                  </a:cubicBezTo>
                  <a:cubicBezTo>
                    <a:pt x="1576" y="807"/>
                    <a:pt x="1581" y="804"/>
                    <a:pt x="1585" y="802"/>
                  </a:cubicBezTo>
                  <a:cubicBezTo>
                    <a:pt x="1590" y="797"/>
                    <a:pt x="1590" y="797"/>
                    <a:pt x="1590" y="797"/>
                  </a:cubicBezTo>
                  <a:cubicBezTo>
                    <a:pt x="1597" y="787"/>
                    <a:pt x="1604" y="783"/>
                    <a:pt x="1608" y="783"/>
                  </a:cubicBezTo>
                  <a:cubicBezTo>
                    <a:pt x="1644" y="790"/>
                    <a:pt x="1644" y="790"/>
                    <a:pt x="1644" y="790"/>
                  </a:cubicBezTo>
                  <a:cubicBezTo>
                    <a:pt x="1674" y="776"/>
                    <a:pt x="1674" y="776"/>
                    <a:pt x="1674" y="776"/>
                  </a:cubicBezTo>
                  <a:cubicBezTo>
                    <a:pt x="1674" y="776"/>
                    <a:pt x="1674" y="776"/>
                    <a:pt x="1674" y="776"/>
                  </a:cubicBezTo>
                  <a:cubicBezTo>
                    <a:pt x="1675" y="776"/>
                    <a:pt x="1675" y="776"/>
                    <a:pt x="1675" y="776"/>
                  </a:cubicBezTo>
                  <a:cubicBezTo>
                    <a:pt x="1675" y="776"/>
                    <a:pt x="1675" y="776"/>
                    <a:pt x="1675" y="776"/>
                  </a:cubicBezTo>
                  <a:cubicBezTo>
                    <a:pt x="1676" y="776"/>
                    <a:pt x="1676" y="776"/>
                    <a:pt x="1676" y="776"/>
                  </a:cubicBezTo>
                  <a:cubicBezTo>
                    <a:pt x="1694" y="774"/>
                    <a:pt x="1694" y="774"/>
                    <a:pt x="1694" y="774"/>
                  </a:cubicBezTo>
                  <a:cubicBezTo>
                    <a:pt x="1709" y="767"/>
                    <a:pt x="1709" y="767"/>
                    <a:pt x="1709" y="767"/>
                  </a:cubicBezTo>
                  <a:cubicBezTo>
                    <a:pt x="1709" y="743"/>
                    <a:pt x="1709" y="743"/>
                    <a:pt x="1709" y="743"/>
                  </a:cubicBezTo>
                  <a:cubicBezTo>
                    <a:pt x="1713" y="712"/>
                    <a:pt x="1713" y="712"/>
                    <a:pt x="1713" y="712"/>
                  </a:cubicBezTo>
                  <a:cubicBezTo>
                    <a:pt x="1713" y="711"/>
                    <a:pt x="1713" y="711"/>
                    <a:pt x="1713" y="711"/>
                  </a:cubicBezTo>
                  <a:cubicBezTo>
                    <a:pt x="1713" y="711"/>
                    <a:pt x="1713" y="711"/>
                    <a:pt x="1713" y="711"/>
                  </a:cubicBezTo>
                  <a:cubicBezTo>
                    <a:pt x="1713" y="710"/>
                    <a:pt x="1713" y="710"/>
                    <a:pt x="1713" y="710"/>
                  </a:cubicBezTo>
                  <a:cubicBezTo>
                    <a:pt x="1719" y="702"/>
                    <a:pt x="1719" y="702"/>
                    <a:pt x="1719" y="702"/>
                  </a:cubicBezTo>
                  <a:lnTo>
                    <a:pt x="1719" y="7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1486154" y="2555713"/>
              <a:ext cx="1014509" cy="709391"/>
            </a:xfrm>
            <a:custGeom>
              <a:avLst/>
              <a:gdLst>
                <a:gd name="T0" fmla="*/ 2147483647 w 1071"/>
                <a:gd name="T1" fmla="*/ 2147483647 h 769"/>
                <a:gd name="T2" fmla="*/ 2147483647 w 1071"/>
                <a:gd name="T3" fmla="*/ 2147483647 h 769"/>
                <a:gd name="T4" fmla="*/ 2147483647 w 1071"/>
                <a:gd name="T5" fmla="*/ 2147483647 h 769"/>
                <a:gd name="T6" fmla="*/ 2147483647 w 1071"/>
                <a:gd name="T7" fmla="*/ 2147483647 h 769"/>
                <a:gd name="T8" fmla="*/ 2147483647 w 1071"/>
                <a:gd name="T9" fmla="*/ 2147483647 h 769"/>
                <a:gd name="T10" fmla="*/ 2147483647 w 1071"/>
                <a:gd name="T11" fmla="*/ 2147483647 h 769"/>
                <a:gd name="T12" fmla="*/ 2147483647 w 1071"/>
                <a:gd name="T13" fmla="*/ 2147483647 h 769"/>
                <a:gd name="T14" fmla="*/ 2147483647 w 1071"/>
                <a:gd name="T15" fmla="*/ 2147483647 h 769"/>
                <a:gd name="T16" fmla="*/ 2147483647 w 1071"/>
                <a:gd name="T17" fmla="*/ 2147483647 h 769"/>
                <a:gd name="T18" fmla="*/ 2147483647 w 1071"/>
                <a:gd name="T19" fmla="*/ 2147483647 h 769"/>
                <a:gd name="T20" fmla="*/ 2147483647 w 1071"/>
                <a:gd name="T21" fmla="*/ 2147483647 h 769"/>
                <a:gd name="T22" fmla="*/ 2147483647 w 1071"/>
                <a:gd name="T23" fmla="*/ 2147483647 h 769"/>
                <a:gd name="T24" fmla="*/ 2147483647 w 1071"/>
                <a:gd name="T25" fmla="*/ 2147483647 h 769"/>
                <a:gd name="T26" fmla="*/ 2147483647 w 1071"/>
                <a:gd name="T27" fmla="*/ 2147483647 h 769"/>
                <a:gd name="T28" fmla="*/ 2147483647 w 1071"/>
                <a:gd name="T29" fmla="*/ 2147483647 h 769"/>
                <a:gd name="T30" fmla="*/ 2147483647 w 1071"/>
                <a:gd name="T31" fmla="*/ 2147483647 h 769"/>
                <a:gd name="T32" fmla="*/ 2147483647 w 1071"/>
                <a:gd name="T33" fmla="*/ 2147483647 h 769"/>
                <a:gd name="T34" fmla="*/ 2147483647 w 1071"/>
                <a:gd name="T35" fmla="*/ 2147483647 h 769"/>
                <a:gd name="T36" fmla="*/ 2147483647 w 1071"/>
                <a:gd name="T37" fmla="*/ 2147483647 h 769"/>
                <a:gd name="T38" fmla="*/ 2147483647 w 1071"/>
                <a:gd name="T39" fmla="*/ 2147483647 h 769"/>
                <a:gd name="T40" fmla="*/ 2147483647 w 1071"/>
                <a:gd name="T41" fmla="*/ 2147483647 h 769"/>
                <a:gd name="T42" fmla="*/ 2147483647 w 1071"/>
                <a:gd name="T43" fmla="*/ 2147483647 h 769"/>
                <a:gd name="T44" fmla="*/ 2147483647 w 1071"/>
                <a:gd name="T45" fmla="*/ 2147483647 h 769"/>
                <a:gd name="T46" fmla="*/ 2147483647 w 1071"/>
                <a:gd name="T47" fmla="*/ 2147483647 h 769"/>
                <a:gd name="T48" fmla="*/ 2147483647 w 1071"/>
                <a:gd name="T49" fmla="*/ 2147483647 h 769"/>
                <a:gd name="T50" fmla="*/ 2147483647 w 1071"/>
                <a:gd name="T51" fmla="*/ 2147483647 h 769"/>
                <a:gd name="T52" fmla="*/ 2147483647 w 1071"/>
                <a:gd name="T53" fmla="*/ 2147483647 h 769"/>
                <a:gd name="T54" fmla="*/ 2147483647 w 1071"/>
                <a:gd name="T55" fmla="*/ 2147483647 h 769"/>
                <a:gd name="T56" fmla="*/ 2147483647 w 1071"/>
                <a:gd name="T57" fmla="*/ 2147483647 h 769"/>
                <a:gd name="T58" fmla="*/ 2147483647 w 1071"/>
                <a:gd name="T59" fmla="*/ 2147483647 h 769"/>
                <a:gd name="T60" fmla="*/ 2147483647 w 1071"/>
                <a:gd name="T61" fmla="*/ 2147483647 h 769"/>
                <a:gd name="T62" fmla="*/ 2147483647 w 1071"/>
                <a:gd name="T63" fmla="*/ 2147483647 h 769"/>
                <a:gd name="T64" fmla="*/ 2147483647 w 1071"/>
                <a:gd name="T65" fmla="*/ 2147483647 h 769"/>
                <a:gd name="T66" fmla="*/ 2147483647 w 1071"/>
                <a:gd name="T67" fmla="*/ 2147483647 h 769"/>
                <a:gd name="T68" fmla="*/ 2147483647 w 1071"/>
                <a:gd name="T69" fmla="*/ 2147483647 h 769"/>
                <a:gd name="T70" fmla="*/ 2147483647 w 1071"/>
                <a:gd name="T71" fmla="*/ 2147483647 h 769"/>
                <a:gd name="T72" fmla="*/ 2147483647 w 1071"/>
                <a:gd name="T73" fmla="*/ 2147483647 h 769"/>
                <a:gd name="T74" fmla="*/ 2147483647 w 1071"/>
                <a:gd name="T75" fmla="*/ 2147483647 h 769"/>
                <a:gd name="T76" fmla="*/ 2147483647 w 1071"/>
                <a:gd name="T77" fmla="*/ 2147483647 h 769"/>
                <a:gd name="T78" fmla="*/ 2147483647 w 1071"/>
                <a:gd name="T79" fmla="*/ 2147483647 h 769"/>
                <a:gd name="T80" fmla="*/ 2147483647 w 1071"/>
                <a:gd name="T81" fmla="*/ 2147483647 h 769"/>
                <a:gd name="T82" fmla="*/ 2147483647 w 1071"/>
                <a:gd name="T83" fmla="*/ 2147483647 h 769"/>
                <a:gd name="T84" fmla="*/ 2147483647 w 1071"/>
                <a:gd name="T85" fmla="*/ 2147483647 h 769"/>
                <a:gd name="T86" fmla="*/ 2147483647 w 1071"/>
                <a:gd name="T87" fmla="*/ 2147483647 h 769"/>
                <a:gd name="T88" fmla="*/ 2147483647 w 1071"/>
                <a:gd name="T89" fmla="*/ 2147483647 h 769"/>
                <a:gd name="T90" fmla="*/ 2147483647 w 1071"/>
                <a:gd name="T91" fmla="*/ 2147483647 h 769"/>
                <a:gd name="T92" fmla="*/ 2147483647 w 1071"/>
                <a:gd name="T93" fmla="*/ 2147483647 h 769"/>
                <a:gd name="T94" fmla="*/ 2147483647 w 1071"/>
                <a:gd name="T95" fmla="*/ 2147483647 h 769"/>
                <a:gd name="T96" fmla="*/ 2147483647 w 1071"/>
                <a:gd name="T97" fmla="*/ 2147483647 h 769"/>
                <a:gd name="T98" fmla="*/ 2147483647 w 1071"/>
                <a:gd name="T99" fmla="*/ 2147483647 h 769"/>
                <a:gd name="T100" fmla="*/ 2147483647 w 1071"/>
                <a:gd name="T101" fmla="*/ 2147483647 h 769"/>
                <a:gd name="T102" fmla="*/ 2147483647 w 1071"/>
                <a:gd name="T103" fmla="*/ 2147483647 h 769"/>
                <a:gd name="T104" fmla="*/ 2147483647 w 1071"/>
                <a:gd name="T105" fmla="*/ 2147483647 h 769"/>
                <a:gd name="T106" fmla="*/ 2147483647 w 1071"/>
                <a:gd name="T107" fmla="*/ 2147483647 h 76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69"/>
                <a:gd name="T164" fmla="*/ 1071 w 1071"/>
                <a:gd name="T165" fmla="*/ 769 h 76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69">
                  <a:moveTo>
                    <a:pt x="639" y="40"/>
                  </a:moveTo>
                  <a:cubicBezTo>
                    <a:pt x="630" y="47"/>
                    <a:pt x="630" y="47"/>
                    <a:pt x="630" y="47"/>
                  </a:cubicBezTo>
                  <a:cubicBezTo>
                    <a:pt x="630" y="51"/>
                    <a:pt x="632" y="61"/>
                    <a:pt x="635" y="74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6" y="77"/>
                    <a:pt x="636" y="77"/>
                    <a:pt x="636" y="77"/>
                  </a:cubicBezTo>
                  <a:cubicBezTo>
                    <a:pt x="635" y="77"/>
                    <a:pt x="635" y="77"/>
                    <a:pt x="635" y="77"/>
                  </a:cubicBezTo>
                  <a:cubicBezTo>
                    <a:pt x="624" y="103"/>
                    <a:pt x="624" y="103"/>
                    <a:pt x="624" y="103"/>
                  </a:cubicBezTo>
                  <a:cubicBezTo>
                    <a:pt x="608" y="109"/>
                    <a:pt x="608" y="109"/>
                    <a:pt x="608" y="109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0"/>
                    <a:pt x="604" y="110"/>
                    <a:pt x="604" y="110"/>
                  </a:cubicBezTo>
                  <a:cubicBezTo>
                    <a:pt x="576" y="98"/>
                    <a:pt x="576" y="98"/>
                    <a:pt x="576" y="98"/>
                  </a:cubicBezTo>
                  <a:cubicBezTo>
                    <a:pt x="575" y="98"/>
                    <a:pt x="575" y="98"/>
                    <a:pt x="575" y="98"/>
                  </a:cubicBezTo>
                  <a:cubicBezTo>
                    <a:pt x="575" y="97"/>
                    <a:pt x="575" y="97"/>
                    <a:pt x="575" y="97"/>
                  </a:cubicBezTo>
                  <a:cubicBezTo>
                    <a:pt x="523" y="49"/>
                    <a:pt x="523" y="49"/>
                    <a:pt x="523" y="49"/>
                  </a:cubicBezTo>
                  <a:cubicBezTo>
                    <a:pt x="503" y="38"/>
                    <a:pt x="503" y="38"/>
                    <a:pt x="503" y="38"/>
                  </a:cubicBezTo>
                  <a:cubicBezTo>
                    <a:pt x="472" y="26"/>
                    <a:pt x="472" y="26"/>
                    <a:pt x="472" y="26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56" y="14"/>
                    <a:pt x="456" y="14"/>
                    <a:pt x="456" y="14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15" y="7"/>
                    <a:pt x="415" y="7"/>
                    <a:pt x="415" y="7"/>
                  </a:cubicBezTo>
                  <a:cubicBezTo>
                    <a:pt x="414" y="7"/>
                    <a:pt x="414" y="7"/>
                    <a:pt x="414" y="7"/>
                  </a:cubicBezTo>
                  <a:cubicBezTo>
                    <a:pt x="380" y="5"/>
                    <a:pt x="380" y="5"/>
                    <a:pt x="380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28" y="8"/>
                    <a:pt x="328" y="8"/>
                    <a:pt x="328" y="8"/>
                  </a:cubicBezTo>
                  <a:cubicBezTo>
                    <a:pt x="322" y="11"/>
                    <a:pt x="313" y="12"/>
                    <a:pt x="303" y="14"/>
                  </a:cubicBezTo>
                  <a:cubicBezTo>
                    <a:pt x="281" y="19"/>
                    <a:pt x="281" y="19"/>
                    <a:pt x="281" y="19"/>
                  </a:cubicBezTo>
                  <a:cubicBezTo>
                    <a:pt x="262" y="25"/>
                    <a:pt x="262" y="25"/>
                    <a:pt x="262" y="25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55" y="143"/>
                    <a:pt x="159" y="148"/>
                    <a:pt x="159" y="155"/>
                  </a:cubicBezTo>
                  <a:cubicBezTo>
                    <a:pt x="164" y="171"/>
                    <a:pt x="164" y="171"/>
                    <a:pt x="164" y="171"/>
                  </a:cubicBezTo>
                  <a:cubicBezTo>
                    <a:pt x="172" y="186"/>
                    <a:pt x="172" y="186"/>
                    <a:pt x="172" y="186"/>
                  </a:cubicBezTo>
                  <a:cubicBezTo>
                    <a:pt x="171" y="186"/>
                    <a:pt x="171" y="187"/>
                    <a:pt x="170" y="187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49" y="258"/>
                    <a:pt x="149" y="258"/>
                    <a:pt x="149" y="258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48" y="270"/>
                    <a:pt x="148" y="270"/>
                    <a:pt x="148" y="270"/>
                  </a:cubicBezTo>
                  <a:cubicBezTo>
                    <a:pt x="146" y="275"/>
                    <a:pt x="143" y="279"/>
                    <a:pt x="140" y="281"/>
                  </a:cubicBezTo>
                  <a:cubicBezTo>
                    <a:pt x="134" y="287"/>
                    <a:pt x="123" y="287"/>
                    <a:pt x="106" y="281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29" y="267"/>
                    <a:pt x="29" y="267"/>
                    <a:pt x="29" y="267"/>
                  </a:cubicBezTo>
                  <a:cubicBezTo>
                    <a:pt x="26" y="319"/>
                    <a:pt x="26" y="319"/>
                    <a:pt x="26" y="319"/>
                  </a:cubicBezTo>
                  <a:cubicBezTo>
                    <a:pt x="25" y="327"/>
                    <a:pt x="20" y="330"/>
                    <a:pt x="13" y="331"/>
                  </a:cubicBezTo>
                  <a:cubicBezTo>
                    <a:pt x="9" y="332"/>
                    <a:pt x="7" y="336"/>
                    <a:pt x="8" y="345"/>
                  </a:cubicBezTo>
                  <a:cubicBezTo>
                    <a:pt x="8" y="346"/>
                    <a:pt x="8" y="346"/>
                    <a:pt x="8" y="346"/>
                  </a:cubicBezTo>
                  <a:cubicBezTo>
                    <a:pt x="7" y="346"/>
                    <a:pt x="7" y="346"/>
                    <a:pt x="7" y="346"/>
                  </a:cubicBezTo>
                  <a:cubicBezTo>
                    <a:pt x="5" y="359"/>
                    <a:pt x="5" y="359"/>
                    <a:pt x="5" y="359"/>
                  </a:cubicBezTo>
                  <a:cubicBezTo>
                    <a:pt x="13" y="366"/>
                    <a:pt x="18" y="371"/>
                    <a:pt x="20" y="375"/>
                  </a:cubicBezTo>
                  <a:cubicBezTo>
                    <a:pt x="25" y="401"/>
                    <a:pt x="25" y="401"/>
                    <a:pt x="25" y="401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4" y="415"/>
                    <a:pt x="23" y="420"/>
                    <a:pt x="21" y="424"/>
                  </a:cubicBezTo>
                  <a:cubicBezTo>
                    <a:pt x="14" y="445"/>
                    <a:pt x="14" y="445"/>
                    <a:pt x="14" y="44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2" y="489"/>
                    <a:pt x="2" y="489"/>
                    <a:pt x="2" y="489"/>
                  </a:cubicBezTo>
                  <a:cubicBezTo>
                    <a:pt x="16" y="507"/>
                    <a:pt x="16" y="507"/>
                    <a:pt x="16" y="507"/>
                  </a:cubicBezTo>
                  <a:cubicBezTo>
                    <a:pt x="20" y="512"/>
                    <a:pt x="22" y="516"/>
                    <a:pt x="23" y="519"/>
                  </a:cubicBezTo>
                  <a:cubicBezTo>
                    <a:pt x="36" y="537"/>
                    <a:pt x="36" y="537"/>
                    <a:pt x="36" y="537"/>
                  </a:cubicBezTo>
                  <a:cubicBezTo>
                    <a:pt x="55" y="558"/>
                    <a:pt x="55" y="558"/>
                    <a:pt x="55" y="558"/>
                  </a:cubicBezTo>
                  <a:cubicBezTo>
                    <a:pt x="62" y="565"/>
                    <a:pt x="67" y="568"/>
                    <a:pt x="70" y="568"/>
                  </a:cubicBezTo>
                  <a:cubicBezTo>
                    <a:pt x="90" y="556"/>
                    <a:pt x="90" y="556"/>
                    <a:pt x="90" y="556"/>
                  </a:cubicBezTo>
                  <a:cubicBezTo>
                    <a:pt x="94" y="553"/>
                    <a:pt x="97" y="550"/>
                    <a:pt x="102" y="550"/>
                  </a:cubicBezTo>
                  <a:cubicBezTo>
                    <a:pt x="106" y="550"/>
                    <a:pt x="113" y="554"/>
                    <a:pt x="122" y="560"/>
                  </a:cubicBezTo>
                  <a:cubicBezTo>
                    <a:pt x="122" y="560"/>
                    <a:pt x="122" y="560"/>
                    <a:pt x="122" y="560"/>
                  </a:cubicBezTo>
                  <a:cubicBezTo>
                    <a:pt x="123" y="560"/>
                    <a:pt x="123" y="560"/>
                    <a:pt x="123" y="560"/>
                  </a:cubicBezTo>
                  <a:cubicBezTo>
                    <a:pt x="123" y="561"/>
                    <a:pt x="123" y="561"/>
                    <a:pt x="123" y="561"/>
                  </a:cubicBezTo>
                  <a:cubicBezTo>
                    <a:pt x="134" y="574"/>
                    <a:pt x="134" y="574"/>
                    <a:pt x="134" y="574"/>
                  </a:cubicBezTo>
                  <a:cubicBezTo>
                    <a:pt x="139" y="586"/>
                    <a:pt x="139" y="586"/>
                    <a:pt x="139" y="586"/>
                  </a:cubicBezTo>
                  <a:cubicBezTo>
                    <a:pt x="143" y="592"/>
                    <a:pt x="143" y="592"/>
                    <a:pt x="143" y="592"/>
                  </a:cubicBezTo>
                  <a:cubicBezTo>
                    <a:pt x="147" y="594"/>
                    <a:pt x="147" y="594"/>
                    <a:pt x="147" y="594"/>
                  </a:cubicBezTo>
                  <a:cubicBezTo>
                    <a:pt x="160" y="603"/>
                    <a:pt x="160" y="603"/>
                    <a:pt x="160" y="603"/>
                  </a:cubicBezTo>
                  <a:cubicBezTo>
                    <a:pt x="168" y="604"/>
                    <a:pt x="168" y="604"/>
                    <a:pt x="168" y="604"/>
                  </a:cubicBezTo>
                  <a:cubicBezTo>
                    <a:pt x="172" y="605"/>
                    <a:pt x="176" y="609"/>
                    <a:pt x="179" y="613"/>
                  </a:cubicBezTo>
                  <a:cubicBezTo>
                    <a:pt x="181" y="616"/>
                    <a:pt x="193" y="620"/>
                    <a:pt x="213" y="625"/>
                  </a:cubicBezTo>
                  <a:cubicBezTo>
                    <a:pt x="214" y="625"/>
                    <a:pt x="214" y="625"/>
                    <a:pt x="214" y="625"/>
                  </a:cubicBezTo>
                  <a:cubicBezTo>
                    <a:pt x="246" y="637"/>
                    <a:pt x="246" y="637"/>
                    <a:pt x="246" y="637"/>
                  </a:cubicBezTo>
                  <a:cubicBezTo>
                    <a:pt x="247" y="637"/>
                    <a:pt x="247" y="637"/>
                    <a:pt x="247" y="637"/>
                  </a:cubicBezTo>
                  <a:cubicBezTo>
                    <a:pt x="248" y="637"/>
                    <a:pt x="248" y="637"/>
                    <a:pt x="248" y="637"/>
                  </a:cubicBezTo>
                  <a:cubicBezTo>
                    <a:pt x="270" y="648"/>
                    <a:pt x="270" y="648"/>
                    <a:pt x="270" y="648"/>
                  </a:cubicBezTo>
                  <a:cubicBezTo>
                    <a:pt x="308" y="657"/>
                    <a:pt x="308" y="657"/>
                    <a:pt x="308" y="657"/>
                  </a:cubicBezTo>
                  <a:cubicBezTo>
                    <a:pt x="309" y="658"/>
                    <a:pt x="309" y="658"/>
                    <a:pt x="309" y="658"/>
                  </a:cubicBezTo>
                  <a:cubicBezTo>
                    <a:pt x="359" y="660"/>
                    <a:pt x="359" y="660"/>
                    <a:pt x="359" y="660"/>
                  </a:cubicBezTo>
                  <a:cubicBezTo>
                    <a:pt x="381" y="652"/>
                    <a:pt x="381" y="652"/>
                    <a:pt x="381" y="652"/>
                  </a:cubicBezTo>
                  <a:cubicBezTo>
                    <a:pt x="401" y="652"/>
                    <a:pt x="401" y="652"/>
                    <a:pt x="401" y="652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2" y="654"/>
                    <a:pt x="402" y="654"/>
                    <a:pt x="402" y="654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6"/>
                    <a:pt x="419" y="676"/>
                    <a:pt x="419" y="676"/>
                  </a:cubicBezTo>
                  <a:cubicBezTo>
                    <a:pt x="429" y="693"/>
                    <a:pt x="429" y="693"/>
                    <a:pt x="429" y="693"/>
                  </a:cubicBezTo>
                  <a:cubicBezTo>
                    <a:pt x="438" y="702"/>
                    <a:pt x="438" y="702"/>
                    <a:pt x="438" y="702"/>
                  </a:cubicBezTo>
                  <a:cubicBezTo>
                    <a:pt x="449" y="708"/>
                    <a:pt x="449" y="708"/>
                    <a:pt x="449" y="708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2" y="710"/>
                    <a:pt x="452" y="710"/>
                    <a:pt x="452" y="710"/>
                  </a:cubicBezTo>
                  <a:cubicBezTo>
                    <a:pt x="461" y="731"/>
                    <a:pt x="461" y="731"/>
                    <a:pt x="461" y="731"/>
                  </a:cubicBezTo>
                  <a:cubicBezTo>
                    <a:pt x="461" y="732"/>
                    <a:pt x="461" y="732"/>
                    <a:pt x="461" y="732"/>
                  </a:cubicBezTo>
                  <a:cubicBezTo>
                    <a:pt x="462" y="732"/>
                    <a:pt x="462" y="732"/>
                    <a:pt x="462" y="732"/>
                  </a:cubicBezTo>
                  <a:cubicBezTo>
                    <a:pt x="462" y="733"/>
                    <a:pt x="462" y="733"/>
                    <a:pt x="462" y="733"/>
                  </a:cubicBezTo>
                  <a:cubicBezTo>
                    <a:pt x="467" y="756"/>
                    <a:pt x="467" y="756"/>
                    <a:pt x="467" y="756"/>
                  </a:cubicBezTo>
                  <a:cubicBezTo>
                    <a:pt x="482" y="762"/>
                    <a:pt x="482" y="762"/>
                    <a:pt x="482" y="762"/>
                  </a:cubicBezTo>
                  <a:cubicBezTo>
                    <a:pt x="483" y="762"/>
                    <a:pt x="483" y="762"/>
                    <a:pt x="483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96" y="769"/>
                    <a:pt x="496" y="769"/>
                    <a:pt x="496" y="769"/>
                  </a:cubicBezTo>
                  <a:cubicBezTo>
                    <a:pt x="512" y="766"/>
                    <a:pt x="512" y="766"/>
                    <a:pt x="512" y="766"/>
                  </a:cubicBezTo>
                  <a:cubicBezTo>
                    <a:pt x="516" y="750"/>
                    <a:pt x="516" y="750"/>
                    <a:pt x="516" y="750"/>
                  </a:cubicBezTo>
                  <a:cubicBezTo>
                    <a:pt x="516" y="749"/>
                    <a:pt x="516" y="749"/>
                    <a:pt x="516" y="749"/>
                  </a:cubicBezTo>
                  <a:cubicBezTo>
                    <a:pt x="517" y="748"/>
                    <a:pt x="517" y="748"/>
                    <a:pt x="517" y="748"/>
                  </a:cubicBezTo>
                  <a:cubicBezTo>
                    <a:pt x="535" y="730"/>
                    <a:pt x="535" y="730"/>
                    <a:pt x="535" y="730"/>
                  </a:cubicBezTo>
                  <a:cubicBezTo>
                    <a:pt x="555" y="735"/>
                    <a:pt x="555" y="735"/>
                    <a:pt x="555" y="735"/>
                  </a:cubicBezTo>
                  <a:cubicBezTo>
                    <a:pt x="555" y="737"/>
                    <a:pt x="555" y="737"/>
                    <a:pt x="555" y="737"/>
                  </a:cubicBezTo>
                  <a:cubicBezTo>
                    <a:pt x="565" y="758"/>
                    <a:pt x="565" y="758"/>
                    <a:pt x="565" y="758"/>
                  </a:cubicBezTo>
                  <a:cubicBezTo>
                    <a:pt x="585" y="751"/>
                    <a:pt x="585" y="751"/>
                    <a:pt x="585" y="751"/>
                  </a:cubicBezTo>
                  <a:cubicBezTo>
                    <a:pt x="587" y="731"/>
                    <a:pt x="587" y="731"/>
                    <a:pt x="587" y="731"/>
                  </a:cubicBezTo>
                  <a:cubicBezTo>
                    <a:pt x="587" y="730"/>
                    <a:pt x="587" y="730"/>
                    <a:pt x="587" y="730"/>
                  </a:cubicBezTo>
                  <a:cubicBezTo>
                    <a:pt x="587" y="729"/>
                    <a:pt x="587" y="729"/>
                    <a:pt x="587" y="729"/>
                  </a:cubicBezTo>
                  <a:cubicBezTo>
                    <a:pt x="588" y="728"/>
                    <a:pt x="588" y="728"/>
                    <a:pt x="588" y="728"/>
                  </a:cubicBezTo>
                  <a:cubicBezTo>
                    <a:pt x="601" y="720"/>
                    <a:pt x="601" y="720"/>
                    <a:pt x="601" y="720"/>
                  </a:cubicBezTo>
                  <a:cubicBezTo>
                    <a:pt x="598" y="691"/>
                    <a:pt x="598" y="691"/>
                    <a:pt x="598" y="691"/>
                  </a:cubicBezTo>
                  <a:cubicBezTo>
                    <a:pt x="598" y="689"/>
                    <a:pt x="598" y="689"/>
                    <a:pt x="598" y="689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614" y="655"/>
                    <a:pt x="614" y="655"/>
                    <a:pt x="614" y="655"/>
                  </a:cubicBezTo>
                  <a:cubicBezTo>
                    <a:pt x="630" y="649"/>
                    <a:pt x="630" y="649"/>
                    <a:pt x="630" y="649"/>
                  </a:cubicBezTo>
                  <a:cubicBezTo>
                    <a:pt x="624" y="619"/>
                    <a:pt x="624" y="619"/>
                    <a:pt x="624" y="619"/>
                  </a:cubicBezTo>
                  <a:cubicBezTo>
                    <a:pt x="639" y="619"/>
                    <a:pt x="639" y="619"/>
                    <a:pt x="639" y="619"/>
                  </a:cubicBezTo>
                  <a:cubicBezTo>
                    <a:pt x="638" y="605"/>
                    <a:pt x="638" y="605"/>
                    <a:pt x="638" y="605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5"/>
                    <a:pt x="630" y="575"/>
                    <a:pt x="630" y="575"/>
                  </a:cubicBezTo>
                  <a:cubicBezTo>
                    <a:pt x="632" y="555"/>
                    <a:pt x="632" y="555"/>
                    <a:pt x="632" y="555"/>
                  </a:cubicBezTo>
                  <a:cubicBezTo>
                    <a:pt x="632" y="552"/>
                    <a:pt x="632" y="552"/>
                    <a:pt x="632" y="552"/>
                  </a:cubicBezTo>
                  <a:cubicBezTo>
                    <a:pt x="634" y="550"/>
                    <a:pt x="634" y="550"/>
                    <a:pt x="634" y="550"/>
                  </a:cubicBezTo>
                  <a:cubicBezTo>
                    <a:pt x="645" y="537"/>
                    <a:pt x="645" y="537"/>
                    <a:pt x="645" y="537"/>
                  </a:cubicBezTo>
                  <a:cubicBezTo>
                    <a:pt x="647" y="535"/>
                    <a:pt x="647" y="535"/>
                    <a:pt x="647" y="535"/>
                  </a:cubicBezTo>
                  <a:cubicBezTo>
                    <a:pt x="650" y="535"/>
                    <a:pt x="650" y="535"/>
                    <a:pt x="650" y="535"/>
                  </a:cubicBezTo>
                  <a:cubicBezTo>
                    <a:pt x="678" y="540"/>
                    <a:pt x="678" y="540"/>
                    <a:pt x="678" y="540"/>
                  </a:cubicBezTo>
                  <a:cubicBezTo>
                    <a:pt x="680" y="540"/>
                    <a:pt x="680" y="540"/>
                    <a:pt x="680" y="540"/>
                  </a:cubicBezTo>
                  <a:cubicBezTo>
                    <a:pt x="703" y="546"/>
                    <a:pt x="703" y="546"/>
                    <a:pt x="703" y="546"/>
                  </a:cubicBezTo>
                  <a:cubicBezTo>
                    <a:pt x="723" y="540"/>
                    <a:pt x="723" y="540"/>
                    <a:pt x="723" y="540"/>
                  </a:cubicBezTo>
                  <a:cubicBezTo>
                    <a:pt x="734" y="563"/>
                    <a:pt x="734" y="563"/>
                    <a:pt x="734" y="563"/>
                  </a:cubicBezTo>
                  <a:cubicBezTo>
                    <a:pt x="735" y="564"/>
                    <a:pt x="735" y="564"/>
                    <a:pt x="735" y="564"/>
                  </a:cubicBezTo>
                  <a:cubicBezTo>
                    <a:pt x="735" y="581"/>
                    <a:pt x="735" y="581"/>
                    <a:pt x="735" y="581"/>
                  </a:cubicBezTo>
                  <a:cubicBezTo>
                    <a:pt x="739" y="597"/>
                    <a:pt x="739" y="597"/>
                    <a:pt x="739" y="597"/>
                  </a:cubicBezTo>
                  <a:cubicBezTo>
                    <a:pt x="741" y="603"/>
                    <a:pt x="745" y="607"/>
                    <a:pt x="749" y="609"/>
                  </a:cubicBezTo>
                  <a:cubicBezTo>
                    <a:pt x="751" y="609"/>
                    <a:pt x="751" y="609"/>
                    <a:pt x="751" y="609"/>
                  </a:cubicBezTo>
                  <a:cubicBezTo>
                    <a:pt x="761" y="611"/>
                    <a:pt x="766" y="615"/>
                    <a:pt x="767" y="621"/>
                  </a:cubicBezTo>
                  <a:cubicBezTo>
                    <a:pt x="768" y="626"/>
                    <a:pt x="772" y="634"/>
                    <a:pt x="780" y="642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7"/>
                    <a:pt x="789" y="657"/>
                    <a:pt x="789" y="657"/>
                  </a:cubicBezTo>
                  <a:cubicBezTo>
                    <a:pt x="796" y="669"/>
                    <a:pt x="796" y="669"/>
                    <a:pt x="796" y="669"/>
                  </a:cubicBezTo>
                  <a:cubicBezTo>
                    <a:pt x="805" y="668"/>
                    <a:pt x="805" y="668"/>
                    <a:pt x="805" y="668"/>
                  </a:cubicBezTo>
                  <a:cubicBezTo>
                    <a:pt x="823" y="652"/>
                    <a:pt x="823" y="652"/>
                    <a:pt x="823" y="652"/>
                  </a:cubicBezTo>
                  <a:cubicBezTo>
                    <a:pt x="835" y="676"/>
                    <a:pt x="835" y="676"/>
                    <a:pt x="835" y="676"/>
                  </a:cubicBezTo>
                  <a:cubicBezTo>
                    <a:pt x="858" y="683"/>
                    <a:pt x="858" y="683"/>
                    <a:pt x="858" y="683"/>
                  </a:cubicBezTo>
                  <a:cubicBezTo>
                    <a:pt x="859" y="683"/>
                    <a:pt x="859" y="683"/>
                    <a:pt x="859" y="683"/>
                  </a:cubicBezTo>
                  <a:cubicBezTo>
                    <a:pt x="860" y="684"/>
                    <a:pt x="860" y="684"/>
                    <a:pt x="860" y="684"/>
                  </a:cubicBezTo>
                  <a:cubicBezTo>
                    <a:pt x="872" y="706"/>
                    <a:pt x="872" y="706"/>
                    <a:pt x="872" y="706"/>
                  </a:cubicBezTo>
                  <a:cubicBezTo>
                    <a:pt x="877" y="709"/>
                    <a:pt x="877" y="709"/>
                    <a:pt x="877" y="709"/>
                  </a:cubicBezTo>
                  <a:cubicBezTo>
                    <a:pt x="878" y="689"/>
                    <a:pt x="878" y="689"/>
                    <a:pt x="878" y="689"/>
                  </a:cubicBezTo>
                  <a:cubicBezTo>
                    <a:pt x="878" y="688"/>
                    <a:pt x="878" y="688"/>
                    <a:pt x="878" y="688"/>
                  </a:cubicBezTo>
                  <a:cubicBezTo>
                    <a:pt x="878" y="684"/>
                    <a:pt x="878" y="684"/>
                    <a:pt x="878" y="684"/>
                  </a:cubicBezTo>
                  <a:cubicBezTo>
                    <a:pt x="924" y="683"/>
                    <a:pt x="924" y="683"/>
                    <a:pt x="924" y="683"/>
                  </a:cubicBezTo>
                  <a:cubicBezTo>
                    <a:pt x="925" y="679"/>
                    <a:pt x="925" y="679"/>
                    <a:pt x="925" y="679"/>
                  </a:cubicBezTo>
                  <a:cubicBezTo>
                    <a:pt x="927" y="677"/>
                    <a:pt x="927" y="673"/>
                    <a:pt x="924" y="670"/>
                  </a:cubicBezTo>
                  <a:cubicBezTo>
                    <a:pt x="921" y="663"/>
                    <a:pt x="920" y="658"/>
                    <a:pt x="919" y="651"/>
                  </a:cubicBezTo>
                  <a:cubicBezTo>
                    <a:pt x="918" y="642"/>
                    <a:pt x="919" y="636"/>
                    <a:pt x="921" y="634"/>
                  </a:cubicBezTo>
                  <a:cubicBezTo>
                    <a:pt x="924" y="630"/>
                    <a:pt x="927" y="630"/>
                    <a:pt x="932" y="631"/>
                  </a:cubicBezTo>
                  <a:cubicBezTo>
                    <a:pt x="951" y="637"/>
                    <a:pt x="951" y="637"/>
                    <a:pt x="951" y="637"/>
                  </a:cubicBezTo>
                  <a:cubicBezTo>
                    <a:pt x="953" y="623"/>
                    <a:pt x="953" y="623"/>
                    <a:pt x="953" y="623"/>
                  </a:cubicBezTo>
                  <a:cubicBezTo>
                    <a:pt x="918" y="607"/>
                    <a:pt x="918" y="607"/>
                    <a:pt x="918" y="607"/>
                  </a:cubicBezTo>
                  <a:cubicBezTo>
                    <a:pt x="916" y="607"/>
                    <a:pt x="916" y="607"/>
                    <a:pt x="916" y="607"/>
                  </a:cubicBezTo>
                  <a:cubicBezTo>
                    <a:pt x="915" y="605"/>
                    <a:pt x="915" y="605"/>
                    <a:pt x="915" y="605"/>
                  </a:cubicBezTo>
                  <a:cubicBezTo>
                    <a:pt x="915" y="604"/>
                    <a:pt x="915" y="604"/>
                    <a:pt x="915" y="604"/>
                  </a:cubicBezTo>
                  <a:cubicBezTo>
                    <a:pt x="915" y="603"/>
                    <a:pt x="915" y="603"/>
                    <a:pt x="915" y="603"/>
                  </a:cubicBezTo>
                  <a:cubicBezTo>
                    <a:pt x="910" y="561"/>
                    <a:pt x="910" y="561"/>
                    <a:pt x="910" y="561"/>
                  </a:cubicBezTo>
                  <a:cubicBezTo>
                    <a:pt x="911" y="535"/>
                    <a:pt x="911" y="535"/>
                    <a:pt x="911" y="535"/>
                  </a:cubicBezTo>
                  <a:cubicBezTo>
                    <a:pt x="911" y="531"/>
                    <a:pt x="911" y="531"/>
                    <a:pt x="911" y="531"/>
                  </a:cubicBezTo>
                  <a:cubicBezTo>
                    <a:pt x="911" y="529"/>
                    <a:pt x="911" y="529"/>
                    <a:pt x="911" y="529"/>
                  </a:cubicBezTo>
                  <a:cubicBezTo>
                    <a:pt x="969" y="537"/>
                    <a:pt x="969" y="537"/>
                    <a:pt x="969" y="537"/>
                  </a:cubicBezTo>
                  <a:cubicBezTo>
                    <a:pt x="983" y="523"/>
                    <a:pt x="983" y="523"/>
                    <a:pt x="983" y="523"/>
                  </a:cubicBezTo>
                  <a:cubicBezTo>
                    <a:pt x="987" y="518"/>
                    <a:pt x="986" y="514"/>
                    <a:pt x="983" y="512"/>
                  </a:cubicBezTo>
                  <a:cubicBezTo>
                    <a:pt x="969" y="507"/>
                    <a:pt x="961" y="501"/>
                    <a:pt x="961" y="495"/>
                  </a:cubicBezTo>
                  <a:cubicBezTo>
                    <a:pt x="961" y="491"/>
                    <a:pt x="962" y="487"/>
                    <a:pt x="968" y="485"/>
                  </a:cubicBezTo>
                  <a:cubicBezTo>
                    <a:pt x="992" y="461"/>
                    <a:pt x="992" y="461"/>
                    <a:pt x="992" y="461"/>
                  </a:cubicBezTo>
                  <a:cubicBezTo>
                    <a:pt x="1018" y="460"/>
                    <a:pt x="1018" y="460"/>
                    <a:pt x="1018" y="460"/>
                  </a:cubicBezTo>
                  <a:cubicBezTo>
                    <a:pt x="1032" y="436"/>
                    <a:pt x="1032" y="436"/>
                    <a:pt x="1032" y="436"/>
                  </a:cubicBezTo>
                  <a:cubicBezTo>
                    <a:pt x="1032" y="414"/>
                    <a:pt x="1032" y="414"/>
                    <a:pt x="1032" y="414"/>
                  </a:cubicBezTo>
                  <a:cubicBezTo>
                    <a:pt x="1052" y="410"/>
                    <a:pt x="1052" y="410"/>
                    <a:pt x="1052" y="410"/>
                  </a:cubicBezTo>
                  <a:cubicBezTo>
                    <a:pt x="1057" y="394"/>
                    <a:pt x="1061" y="386"/>
                    <a:pt x="1063" y="383"/>
                  </a:cubicBezTo>
                  <a:cubicBezTo>
                    <a:pt x="1071" y="365"/>
                    <a:pt x="1071" y="365"/>
                    <a:pt x="1071" y="365"/>
                  </a:cubicBezTo>
                  <a:cubicBezTo>
                    <a:pt x="1056" y="338"/>
                    <a:pt x="1056" y="338"/>
                    <a:pt x="1056" y="338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6"/>
                    <a:pt x="1056" y="336"/>
                    <a:pt x="1056" y="336"/>
                  </a:cubicBezTo>
                  <a:cubicBezTo>
                    <a:pt x="1047" y="300"/>
                    <a:pt x="1047" y="300"/>
                    <a:pt x="1047" y="300"/>
                  </a:cubicBezTo>
                  <a:cubicBezTo>
                    <a:pt x="1047" y="299"/>
                    <a:pt x="1047" y="299"/>
                    <a:pt x="1047" y="299"/>
                  </a:cubicBezTo>
                  <a:cubicBezTo>
                    <a:pt x="1040" y="262"/>
                    <a:pt x="1040" y="262"/>
                    <a:pt x="1040" y="262"/>
                  </a:cubicBezTo>
                  <a:cubicBezTo>
                    <a:pt x="1028" y="241"/>
                    <a:pt x="1028" y="241"/>
                    <a:pt x="1028" y="241"/>
                  </a:cubicBezTo>
                  <a:cubicBezTo>
                    <a:pt x="1009" y="222"/>
                    <a:pt x="1009" y="222"/>
                    <a:pt x="1009" y="222"/>
                  </a:cubicBezTo>
                  <a:cubicBezTo>
                    <a:pt x="1009" y="221"/>
                    <a:pt x="1009" y="221"/>
                    <a:pt x="1009" y="221"/>
                  </a:cubicBezTo>
                  <a:cubicBezTo>
                    <a:pt x="1009" y="220"/>
                    <a:pt x="1009" y="220"/>
                    <a:pt x="1009" y="220"/>
                  </a:cubicBezTo>
                  <a:cubicBezTo>
                    <a:pt x="1008" y="219"/>
                    <a:pt x="1008" y="219"/>
                    <a:pt x="1008" y="219"/>
                  </a:cubicBezTo>
                  <a:cubicBezTo>
                    <a:pt x="1007" y="199"/>
                    <a:pt x="1007" y="199"/>
                    <a:pt x="1007" y="199"/>
                  </a:cubicBezTo>
                  <a:cubicBezTo>
                    <a:pt x="972" y="210"/>
                    <a:pt x="972" y="210"/>
                    <a:pt x="972" y="210"/>
                  </a:cubicBezTo>
                  <a:cubicBezTo>
                    <a:pt x="971" y="208"/>
                    <a:pt x="971" y="208"/>
                    <a:pt x="971" y="208"/>
                  </a:cubicBezTo>
                  <a:cubicBezTo>
                    <a:pt x="955" y="191"/>
                    <a:pt x="955" y="191"/>
                    <a:pt x="955" y="191"/>
                  </a:cubicBezTo>
                  <a:cubicBezTo>
                    <a:pt x="908" y="155"/>
                    <a:pt x="908" y="155"/>
                    <a:pt x="908" y="155"/>
                  </a:cubicBezTo>
                  <a:cubicBezTo>
                    <a:pt x="906" y="155"/>
                    <a:pt x="906" y="155"/>
                    <a:pt x="906" y="155"/>
                  </a:cubicBezTo>
                  <a:cubicBezTo>
                    <a:pt x="889" y="131"/>
                    <a:pt x="889" y="131"/>
                    <a:pt x="889" y="131"/>
                  </a:cubicBezTo>
                  <a:cubicBezTo>
                    <a:pt x="877" y="124"/>
                    <a:pt x="877" y="124"/>
                    <a:pt x="877" y="124"/>
                  </a:cubicBezTo>
                  <a:cubicBezTo>
                    <a:pt x="870" y="136"/>
                    <a:pt x="870" y="136"/>
                    <a:pt x="870" y="136"/>
                  </a:cubicBezTo>
                  <a:cubicBezTo>
                    <a:pt x="870" y="138"/>
                    <a:pt x="870" y="138"/>
                    <a:pt x="870" y="138"/>
                  </a:cubicBezTo>
                  <a:cubicBezTo>
                    <a:pt x="868" y="139"/>
                    <a:pt x="868" y="139"/>
                    <a:pt x="868" y="139"/>
                  </a:cubicBezTo>
                  <a:cubicBezTo>
                    <a:pt x="867" y="139"/>
                    <a:pt x="867" y="139"/>
                    <a:pt x="867" y="139"/>
                  </a:cubicBezTo>
                  <a:cubicBezTo>
                    <a:pt x="865" y="139"/>
                    <a:pt x="865" y="139"/>
                    <a:pt x="865" y="139"/>
                  </a:cubicBezTo>
                  <a:cubicBezTo>
                    <a:pt x="851" y="140"/>
                    <a:pt x="851" y="140"/>
                    <a:pt x="851" y="140"/>
                  </a:cubicBezTo>
                  <a:cubicBezTo>
                    <a:pt x="848" y="141"/>
                    <a:pt x="848" y="141"/>
                    <a:pt x="848" y="141"/>
                  </a:cubicBezTo>
                  <a:cubicBezTo>
                    <a:pt x="847" y="141"/>
                    <a:pt x="847" y="141"/>
                    <a:pt x="847" y="141"/>
                  </a:cubicBezTo>
                  <a:cubicBezTo>
                    <a:pt x="813" y="103"/>
                    <a:pt x="813" y="103"/>
                    <a:pt x="813" y="103"/>
                  </a:cubicBezTo>
                  <a:cubicBezTo>
                    <a:pt x="805" y="100"/>
                    <a:pt x="798" y="92"/>
                    <a:pt x="787" y="82"/>
                  </a:cubicBezTo>
                  <a:cubicBezTo>
                    <a:pt x="771" y="70"/>
                    <a:pt x="771" y="70"/>
                    <a:pt x="771" y="70"/>
                  </a:cubicBezTo>
                  <a:cubicBezTo>
                    <a:pt x="770" y="69"/>
                    <a:pt x="770" y="69"/>
                    <a:pt x="770" y="69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42" y="67"/>
                    <a:pt x="742" y="67"/>
                    <a:pt x="742" y="67"/>
                  </a:cubicBezTo>
                  <a:cubicBezTo>
                    <a:pt x="741" y="69"/>
                    <a:pt x="741" y="69"/>
                    <a:pt x="741" y="69"/>
                  </a:cubicBezTo>
                  <a:cubicBezTo>
                    <a:pt x="740" y="68"/>
                    <a:pt x="740" y="68"/>
                    <a:pt x="740" y="68"/>
                  </a:cubicBezTo>
                  <a:cubicBezTo>
                    <a:pt x="739" y="68"/>
                    <a:pt x="739" y="68"/>
                    <a:pt x="739" y="68"/>
                  </a:cubicBezTo>
                  <a:cubicBezTo>
                    <a:pt x="729" y="66"/>
                    <a:pt x="729" y="66"/>
                    <a:pt x="729" y="66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8" y="72"/>
                    <a:pt x="718" y="72"/>
                    <a:pt x="718" y="72"/>
                  </a:cubicBezTo>
                  <a:cubicBezTo>
                    <a:pt x="716" y="73"/>
                    <a:pt x="716" y="73"/>
                    <a:pt x="716" y="73"/>
                  </a:cubicBezTo>
                  <a:cubicBezTo>
                    <a:pt x="715" y="73"/>
                    <a:pt x="715" y="73"/>
                    <a:pt x="715" y="73"/>
                  </a:cubicBezTo>
                  <a:cubicBezTo>
                    <a:pt x="701" y="76"/>
                    <a:pt x="701" y="76"/>
                    <a:pt x="701" y="76"/>
                  </a:cubicBezTo>
                  <a:cubicBezTo>
                    <a:pt x="681" y="64"/>
                    <a:pt x="661" y="52"/>
                    <a:pt x="63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2068501" y="3053478"/>
              <a:ext cx="878117" cy="751119"/>
            </a:xfrm>
            <a:custGeom>
              <a:avLst/>
              <a:gdLst>
                <a:gd name="T0" fmla="*/ 2147483647 w 928"/>
                <a:gd name="T1" fmla="*/ 2147483647 h 814"/>
                <a:gd name="T2" fmla="*/ 2147483647 w 928"/>
                <a:gd name="T3" fmla="*/ 2147483647 h 814"/>
                <a:gd name="T4" fmla="*/ 2147483647 w 928"/>
                <a:gd name="T5" fmla="*/ 2147483647 h 814"/>
                <a:gd name="T6" fmla="*/ 2147483647 w 928"/>
                <a:gd name="T7" fmla="*/ 2147483647 h 814"/>
                <a:gd name="T8" fmla="*/ 2147483647 w 928"/>
                <a:gd name="T9" fmla="*/ 2147483647 h 814"/>
                <a:gd name="T10" fmla="*/ 2147483647 w 928"/>
                <a:gd name="T11" fmla="*/ 2147483647 h 814"/>
                <a:gd name="T12" fmla="*/ 2147483647 w 928"/>
                <a:gd name="T13" fmla="*/ 2147483647 h 814"/>
                <a:gd name="T14" fmla="*/ 2147483647 w 928"/>
                <a:gd name="T15" fmla="*/ 2147483647 h 814"/>
                <a:gd name="T16" fmla="*/ 2147483647 w 928"/>
                <a:gd name="T17" fmla="*/ 2147483647 h 814"/>
                <a:gd name="T18" fmla="*/ 2147483647 w 928"/>
                <a:gd name="T19" fmla="*/ 2147483647 h 814"/>
                <a:gd name="T20" fmla="*/ 2147483647 w 928"/>
                <a:gd name="T21" fmla="*/ 2147483647 h 814"/>
                <a:gd name="T22" fmla="*/ 2147483647 w 928"/>
                <a:gd name="T23" fmla="*/ 2147483647 h 814"/>
                <a:gd name="T24" fmla="*/ 2147483647 w 928"/>
                <a:gd name="T25" fmla="*/ 2147483647 h 814"/>
                <a:gd name="T26" fmla="*/ 2147483647 w 928"/>
                <a:gd name="T27" fmla="*/ 2147483647 h 814"/>
                <a:gd name="T28" fmla="*/ 2147483647 w 928"/>
                <a:gd name="T29" fmla="*/ 2147483647 h 814"/>
                <a:gd name="T30" fmla="*/ 2147483647 w 928"/>
                <a:gd name="T31" fmla="*/ 2147483647 h 814"/>
                <a:gd name="T32" fmla="*/ 2147483647 w 928"/>
                <a:gd name="T33" fmla="*/ 2147483647 h 814"/>
                <a:gd name="T34" fmla="*/ 2147483647 w 928"/>
                <a:gd name="T35" fmla="*/ 2147483647 h 814"/>
                <a:gd name="T36" fmla="*/ 2147483647 w 928"/>
                <a:gd name="T37" fmla="*/ 2147483647 h 814"/>
                <a:gd name="T38" fmla="*/ 2147483647 w 928"/>
                <a:gd name="T39" fmla="*/ 2147483647 h 814"/>
                <a:gd name="T40" fmla="*/ 2147483647 w 928"/>
                <a:gd name="T41" fmla="*/ 2147483647 h 814"/>
                <a:gd name="T42" fmla="*/ 2147483647 w 928"/>
                <a:gd name="T43" fmla="*/ 2147483647 h 814"/>
                <a:gd name="T44" fmla="*/ 2147483647 w 928"/>
                <a:gd name="T45" fmla="*/ 2147483647 h 814"/>
                <a:gd name="T46" fmla="*/ 2147483647 w 928"/>
                <a:gd name="T47" fmla="*/ 2147483647 h 814"/>
                <a:gd name="T48" fmla="*/ 2147483647 w 928"/>
                <a:gd name="T49" fmla="*/ 2147483647 h 814"/>
                <a:gd name="T50" fmla="*/ 2147483647 w 928"/>
                <a:gd name="T51" fmla="*/ 2147483647 h 814"/>
                <a:gd name="T52" fmla="*/ 2147483647 w 928"/>
                <a:gd name="T53" fmla="*/ 2147483647 h 814"/>
                <a:gd name="T54" fmla="*/ 2147483647 w 928"/>
                <a:gd name="T55" fmla="*/ 2147483647 h 814"/>
                <a:gd name="T56" fmla="*/ 2147483647 w 928"/>
                <a:gd name="T57" fmla="*/ 2147483647 h 814"/>
                <a:gd name="T58" fmla="*/ 2147483647 w 928"/>
                <a:gd name="T59" fmla="*/ 2147483647 h 814"/>
                <a:gd name="T60" fmla="*/ 2147483647 w 928"/>
                <a:gd name="T61" fmla="*/ 2147483647 h 814"/>
                <a:gd name="T62" fmla="*/ 2147483647 w 928"/>
                <a:gd name="T63" fmla="*/ 2147483647 h 814"/>
                <a:gd name="T64" fmla="*/ 2147483647 w 928"/>
                <a:gd name="T65" fmla="*/ 2147483647 h 814"/>
                <a:gd name="T66" fmla="*/ 2147483647 w 928"/>
                <a:gd name="T67" fmla="*/ 2147483647 h 814"/>
                <a:gd name="T68" fmla="*/ 2147483647 w 928"/>
                <a:gd name="T69" fmla="*/ 2147483647 h 814"/>
                <a:gd name="T70" fmla="*/ 2147483647 w 928"/>
                <a:gd name="T71" fmla="*/ 2147483647 h 814"/>
                <a:gd name="T72" fmla="*/ 2147483647 w 928"/>
                <a:gd name="T73" fmla="*/ 2147483647 h 814"/>
                <a:gd name="T74" fmla="*/ 2147483647 w 928"/>
                <a:gd name="T75" fmla="*/ 2147483647 h 814"/>
                <a:gd name="T76" fmla="*/ 2147483647 w 928"/>
                <a:gd name="T77" fmla="*/ 2147483647 h 814"/>
                <a:gd name="T78" fmla="*/ 2147483647 w 928"/>
                <a:gd name="T79" fmla="*/ 2147483647 h 814"/>
                <a:gd name="T80" fmla="*/ 2147483647 w 928"/>
                <a:gd name="T81" fmla="*/ 2147483647 h 814"/>
                <a:gd name="T82" fmla="*/ 2147483647 w 928"/>
                <a:gd name="T83" fmla="*/ 2147483647 h 814"/>
                <a:gd name="T84" fmla="*/ 2147483647 w 928"/>
                <a:gd name="T85" fmla="*/ 2147483647 h 814"/>
                <a:gd name="T86" fmla="*/ 2147483647 w 928"/>
                <a:gd name="T87" fmla="*/ 2147483647 h 814"/>
                <a:gd name="T88" fmla="*/ 2147483647 w 928"/>
                <a:gd name="T89" fmla="*/ 2147483647 h 814"/>
                <a:gd name="T90" fmla="*/ 2147483647 w 928"/>
                <a:gd name="T91" fmla="*/ 2147483647 h 814"/>
                <a:gd name="T92" fmla="*/ 2147483647 w 928"/>
                <a:gd name="T93" fmla="*/ 2147483647 h 814"/>
                <a:gd name="T94" fmla="*/ 2147483647 w 928"/>
                <a:gd name="T95" fmla="*/ 2147483647 h 814"/>
                <a:gd name="T96" fmla="*/ 2147483647 w 928"/>
                <a:gd name="T97" fmla="*/ 2147483647 h 814"/>
                <a:gd name="T98" fmla="*/ 2147483647 w 928"/>
                <a:gd name="T99" fmla="*/ 2147483647 h 814"/>
                <a:gd name="T100" fmla="*/ 2147483647 w 928"/>
                <a:gd name="T101" fmla="*/ 2147483647 h 814"/>
                <a:gd name="T102" fmla="*/ 2147483647 w 928"/>
                <a:gd name="T103" fmla="*/ 2147483647 h 814"/>
                <a:gd name="T104" fmla="*/ 2147483647 w 928"/>
                <a:gd name="T105" fmla="*/ 2147483647 h 814"/>
                <a:gd name="T106" fmla="*/ 2147483647 w 928"/>
                <a:gd name="T107" fmla="*/ 2147483647 h 814"/>
                <a:gd name="T108" fmla="*/ 2147483647 w 928"/>
                <a:gd name="T109" fmla="*/ 2147483647 h 814"/>
                <a:gd name="T110" fmla="*/ 2147483647 w 928"/>
                <a:gd name="T111" fmla="*/ 2147483647 h 8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8"/>
                <a:gd name="T169" fmla="*/ 0 h 814"/>
                <a:gd name="T170" fmla="*/ 928 w 928"/>
                <a:gd name="T171" fmla="*/ 814 h 8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8" h="814">
                  <a:moveTo>
                    <a:pt x="87" y="20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74" y="234"/>
                    <a:pt x="74" y="234"/>
                    <a:pt x="74" y="234"/>
                  </a:cubicBezTo>
                  <a:cubicBezTo>
                    <a:pt x="78" y="240"/>
                    <a:pt x="84" y="247"/>
                    <a:pt x="93" y="255"/>
                  </a:cubicBezTo>
                  <a:cubicBezTo>
                    <a:pt x="94" y="255"/>
                    <a:pt x="94" y="255"/>
                    <a:pt x="94" y="255"/>
                  </a:cubicBezTo>
                  <a:cubicBezTo>
                    <a:pt x="95" y="256"/>
                    <a:pt x="95" y="256"/>
                    <a:pt x="95" y="256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4" y="259"/>
                    <a:pt x="94" y="259"/>
                    <a:pt x="94" y="259"/>
                  </a:cubicBezTo>
                  <a:cubicBezTo>
                    <a:pt x="94" y="283"/>
                    <a:pt x="94" y="283"/>
                    <a:pt x="94" y="283"/>
                  </a:cubicBezTo>
                  <a:cubicBezTo>
                    <a:pt x="97" y="289"/>
                    <a:pt x="98" y="303"/>
                    <a:pt x="98" y="323"/>
                  </a:cubicBezTo>
                  <a:cubicBezTo>
                    <a:pt x="108" y="336"/>
                    <a:pt x="112" y="346"/>
                    <a:pt x="112" y="352"/>
                  </a:cubicBezTo>
                  <a:cubicBezTo>
                    <a:pt x="112" y="357"/>
                    <a:pt x="115" y="365"/>
                    <a:pt x="120" y="377"/>
                  </a:cubicBezTo>
                  <a:cubicBezTo>
                    <a:pt x="120" y="377"/>
                    <a:pt x="120" y="377"/>
                    <a:pt x="120" y="377"/>
                  </a:cubicBezTo>
                  <a:cubicBezTo>
                    <a:pt x="120" y="378"/>
                    <a:pt x="120" y="378"/>
                    <a:pt x="120" y="378"/>
                  </a:cubicBezTo>
                  <a:cubicBezTo>
                    <a:pt x="120" y="378"/>
                    <a:pt x="120" y="378"/>
                    <a:pt x="120" y="378"/>
                  </a:cubicBezTo>
                  <a:cubicBezTo>
                    <a:pt x="123" y="392"/>
                    <a:pt x="122" y="405"/>
                    <a:pt x="118" y="416"/>
                  </a:cubicBezTo>
                  <a:cubicBezTo>
                    <a:pt x="115" y="423"/>
                    <a:pt x="119" y="437"/>
                    <a:pt x="131" y="456"/>
                  </a:cubicBezTo>
                  <a:cubicBezTo>
                    <a:pt x="132" y="457"/>
                    <a:pt x="132" y="457"/>
                    <a:pt x="132" y="457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32" y="461"/>
                    <a:pt x="132" y="461"/>
                    <a:pt x="132" y="461"/>
                  </a:cubicBezTo>
                  <a:cubicBezTo>
                    <a:pt x="115" y="498"/>
                    <a:pt x="115" y="498"/>
                    <a:pt x="115" y="498"/>
                  </a:cubicBezTo>
                  <a:cubicBezTo>
                    <a:pt x="118" y="506"/>
                    <a:pt x="119" y="513"/>
                    <a:pt x="119" y="517"/>
                  </a:cubicBezTo>
                  <a:cubicBezTo>
                    <a:pt x="115" y="552"/>
                    <a:pt x="115" y="552"/>
                    <a:pt x="115" y="552"/>
                  </a:cubicBezTo>
                  <a:cubicBezTo>
                    <a:pt x="113" y="563"/>
                    <a:pt x="113" y="570"/>
                    <a:pt x="118" y="572"/>
                  </a:cubicBezTo>
                  <a:cubicBezTo>
                    <a:pt x="125" y="576"/>
                    <a:pt x="125" y="576"/>
                    <a:pt x="125" y="576"/>
                  </a:cubicBezTo>
                  <a:cubicBezTo>
                    <a:pt x="134" y="580"/>
                    <a:pt x="137" y="586"/>
                    <a:pt x="137" y="591"/>
                  </a:cubicBezTo>
                  <a:cubicBezTo>
                    <a:pt x="136" y="609"/>
                    <a:pt x="136" y="609"/>
                    <a:pt x="136" y="609"/>
                  </a:cubicBezTo>
                  <a:cubicBezTo>
                    <a:pt x="142" y="611"/>
                    <a:pt x="142" y="611"/>
                    <a:pt x="142" y="611"/>
                  </a:cubicBezTo>
                  <a:cubicBezTo>
                    <a:pt x="143" y="612"/>
                    <a:pt x="143" y="612"/>
                    <a:pt x="143" y="612"/>
                  </a:cubicBezTo>
                  <a:cubicBezTo>
                    <a:pt x="146" y="609"/>
                    <a:pt x="146" y="609"/>
                    <a:pt x="146" y="609"/>
                  </a:cubicBezTo>
                  <a:cubicBezTo>
                    <a:pt x="149" y="606"/>
                    <a:pt x="152" y="601"/>
                    <a:pt x="153" y="596"/>
                  </a:cubicBezTo>
                  <a:cubicBezTo>
                    <a:pt x="155" y="593"/>
                    <a:pt x="155" y="593"/>
                    <a:pt x="155" y="593"/>
                  </a:cubicBezTo>
                  <a:cubicBezTo>
                    <a:pt x="156" y="591"/>
                    <a:pt x="156" y="591"/>
                    <a:pt x="156" y="591"/>
                  </a:cubicBezTo>
                  <a:cubicBezTo>
                    <a:pt x="161" y="589"/>
                    <a:pt x="163" y="586"/>
                    <a:pt x="166" y="581"/>
                  </a:cubicBezTo>
                  <a:cubicBezTo>
                    <a:pt x="167" y="575"/>
                    <a:pt x="167" y="569"/>
                    <a:pt x="165" y="561"/>
                  </a:cubicBezTo>
                  <a:cubicBezTo>
                    <a:pt x="163" y="556"/>
                    <a:pt x="163" y="556"/>
                    <a:pt x="163" y="556"/>
                  </a:cubicBezTo>
                  <a:cubicBezTo>
                    <a:pt x="168" y="555"/>
                    <a:pt x="168" y="555"/>
                    <a:pt x="168" y="555"/>
                  </a:cubicBezTo>
                  <a:cubicBezTo>
                    <a:pt x="185" y="551"/>
                    <a:pt x="194" y="552"/>
                    <a:pt x="198" y="559"/>
                  </a:cubicBezTo>
                  <a:cubicBezTo>
                    <a:pt x="206" y="580"/>
                    <a:pt x="206" y="580"/>
                    <a:pt x="206" y="580"/>
                  </a:cubicBezTo>
                  <a:cubicBezTo>
                    <a:pt x="206" y="581"/>
                    <a:pt x="206" y="581"/>
                    <a:pt x="206" y="581"/>
                  </a:cubicBezTo>
                  <a:cubicBezTo>
                    <a:pt x="206" y="582"/>
                    <a:pt x="206" y="582"/>
                    <a:pt x="206" y="582"/>
                  </a:cubicBezTo>
                  <a:cubicBezTo>
                    <a:pt x="210" y="617"/>
                    <a:pt x="210" y="617"/>
                    <a:pt x="210" y="617"/>
                  </a:cubicBezTo>
                  <a:cubicBezTo>
                    <a:pt x="224" y="625"/>
                    <a:pt x="224" y="625"/>
                    <a:pt x="224" y="625"/>
                  </a:cubicBezTo>
                  <a:cubicBezTo>
                    <a:pt x="225" y="625"/>
                    <a:pt x="225" y="625"/>
                    <a:pt x="225" y="625"/>
                  </a:cubicBezTo>
                  <a:cubicBezTo>
                    <a:pt x="226" y="625"/>
                    <a:pt x="226" y="625"/>
                    <a:pt x="226" y="625"/>
                  </a:cubicBezTo>
                  <a:cubicBezTo>
                    <a:pt x="234" y="632"/>
                    <a:pt x="234" y="632"/>
                    <a:pt x="234" y="632"/>
                  </a:cubicBezTo>
                  <a:cubicBezTo>
                    <a:pt x="243" y="622"/>
                    <a:pt x="243" y="622"/>
                    <a:pt x="243" y="622"/>
                  </a:cubicBezTo>
                  <a:cubicBezTo>
                    <a:pt x="252" y="615"/>
                    <a:pt x="252" y="615"/>
                    <a:pt x="252" y="615"/>
                  </a:cubicBezTo>
                  <a:cubicBezTo>
                    <a:pt x="256" y="615"/>
                    <a:pt x="256" y="615"/>
                    <a:pt x="256" y="615"/>
                  </a:cubicBezTo>
                  <a:cubicBezTo>
                    <a:pt x="263" y="617"/>
                    <a:pt x="267" y="622"/>
                    <a:pt x="269" y="630"/>
                  </a:cubicBezTo>
                  <a:cubicBezTo>
                    <a:pt x="274" y="657"/>
                    <a:pt x="274" y="657"/>
                    <a:pt x="274" y="657"/>
                  </a:cubicBezTo>
                  <a:cubicBezTo>
                    <a:pt x="275" y="662"/>
                    <a:pt x="275" y="662"/>
                    <a:pt x="275" y="662"/>
                  </a:cubicBezTo>
                  <a:cubicBezTo>
                    <a:pt x="303" y="723"/>
                    <a:pt x="303" y="723"/>
                    <a:pt x="303" y="723"/>
                  </a:cubicBezTo>
                  <a:cubicBezTo>
                    <a:pt x="315" y="734"/>
                    <a:pt x="315" y="734"/>
                    <a:pt x="315" y="734"/>
                  </a:cubicBezTo>
                  <a:cubicBezTo>
                    <a:pt x="316" y="735"/>
                    <a:pt x="316" y="735"/>
                    <a:pt x="316" y="735"/>
                  </a:cubicBezTo>
                  <a:cubicBezTo>
                    <a:pt x="316" y="736"/>
                    <a:pt x="316" y="736"/>
                    <a:pt x="316" y="736"/>
                  </a:cubicBezTo>
                  <a:cubicBezTo>
                    <a:pt x="321" y="762"/>
                    <a:pt x="321" y="762"/>
                    <a:pt x="321" y="762"/>
                  </a:cubicBezTo>
                  <a:cubicBezTo>
                    <a:pt x="321" y="762"/>
                    <a:pt x="321" y="762"/>
                    <a:pt x="321" y="762"/>
                  </a:cubicBezTo>
                  <a:cubicBezTo>
                    <a:pt x="323" y="786"/>
                    <a:pt x="323" y="786"/>
                    <a:pt x="323" y="786"/>
                  </a:cubicBezTo>
                  <a:cubicBezTo>
                    <a:pt x="324" y="788"/>
                    <a:pt x="324" y="788"/>
                    <a:pt x="324" y="788"/>
                  </a:cubicBezTo>
                  <a:cubicBezTo>
                    <a:pt x="332" y="778"/>
                    <a:pt x="338" y="772"/>
                    <a:pt x="342" y="774"/>
                  </a:cubicBezTo>
                  <a:cubicBezTo>
                    <a:pt x="346" y="776"/>
                    <a:pt x="347" y="778"/>
                    <a:pt x="347" y="782"/>
                  </a:cubicBezTo>
                  <a:cubicBezTo>
                    <a:pt x="347" y="788"/>
                    <a:pt x="347" y="788"/>
                    <a:pt x="347" y="788"/>
                  </a:cubicBezTo>
                  <a:cubicBezTo>
                    <a:pt x="347" y="807"/>
                    <a:pt x="347" y="807"/>
                    <a:pt x="347" y="807"/>
                  </a:cubicBezTo>
                  <a:cubicBezTo>
                    <a:pt x="347" y="812"/>
                    <a:pt x="347" y="812"/>
                    <a:pt x="347" y="812"/>
                  </a:cubicBezTo>
                  <a:cubicBezTo>
                    <a:pt x="353" y="814"/>
                    <a:pt x="357" y="812"/>
                    <a:pt x="358" y="809"/>
                  </a:cubicBezTo>
                  <a:cubicBezTo>
                    <a:pt x="368" y="795"/>
                    <a:pt x="368" y="795"/>
                    <a:pt x="368" y="795"/>
                  </a:cubicBezTo>
                  <a:cubicBezTo>
                    <a:pt x="380" y="783"/>
                    <a:pt x="380" y="783"/>
                    <a:pt x="380" y="783"/>
                  </a:cubicBezTo>
                  <a:cubicBezTo>
                    <a:pt x="388" y="778"/>
                    <a:pt x="395" y="773"/>
                    <a:pt x="403" y="773"/>
                  </a:cubicBezTo>
                  <a:cubicBezTo>
                    <a:pt x="404" y="773"/>
                    <a:pt x="404" y="773"/>
                    <a:pt x="404" y="773"/>
                  </a:cubicBezTo>
                  <a:cubicBezTo>
                    <a:pt x="427" y="779"/>
                    <a:pt x="427" y="779"/>
                    <a:pt x="427" y="779"/>
                  </a:cubicBezTo>
                  <a:cubicBezTo>
                    <a:pt x="433" y="776"/>
                    <a:pt x="433" y="776"/>
                    <a:pt x="433" y="776"/>
                  </a:cubicBezTo>
                  <a:cubicBezTo>
                    <a:pt x="444" y="761"/>
                    <a:pt x="444" y="761"/>
                    <a:pt x="444" y="761"/>
                  </a:cubicBezTo>
                  <a:cubicBezTo>
                    <a:pt x="442" y="738"/>
                    <a:pt x="442" y="738"/>
                    <a:pt x="442" y="738"/>
                  </a:cubicBezTo>
                  <a:cubicBezTo>
                    <a:pt x="435" y="725"/>
                    <a:pt x="432" y="714"/>
                    <a:pt x="434" y="707"/>
                  </a:cubicBezTo>
                  <a:cubicBezTo>
                    <a:pt x="437" y="688"/>
                    <a:pt x="437" y="688"/>
                    <a:pt x="437" y="688"/>
                  </a:cubicBezTo>
                  <a:cubicBezTo>
                    <a:pt x="437" y="686"/>
                    <a:pt x="437" y="686"/>
                    <a:pt x="437" y="686"/>
                  </a:cubicBezTo>
                  <a:cubicBezTo>
                    <a:pt x="438" y="684"/>
                    <a:pt x="438" y="684"/>
                    <a:pt x="438" y="684"/>
                  </a:cubicBezTo>
                  <a:cubicBezTo>
                    <a:pt x="438" y="684"/>
                    <a:pt x="438" y="684"/>
                    <a:pt x="438" y="684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9" y="672"/>
                    <a:pt x="459" y="672"/>
                    <a:pt x="459" y="672"/>
                  </a:cubicBezTo>
                  <a:cubicBezTo>
                    <a:pt x="459" y="672"/>
                    <a:pt x="459" y="672"/>
                    <a:pt x="459" y="672"/>
                  </a:cubicBezTo>
                  <a:cubicBezTo>
                    <a:pt x="474" y="663"/>
                    <a:pt x="474" y="663"/>
                    <a:pt x="474" y="663"/>
                  </a:cubicBezTo>
                  <a:cubicBezTo>
                    <a:pt x="491" y="638"/>
                    <a:pt x="491" y="638"/>
                    <a:pt x="491" y="638"/>
                  </a:cubicBezTo>
                  <a:cubicBezTo>
                    <a:pt x="493" y="620"/>
                    <a:pt x="493" y="620"/>
                    <a:pt x="493" y="620"/>
                  </a:cubicBezTo>
                  <a:cubicBezTo>
                    <a:pt x="474" y="576"/>
                    <a:pt x="474" y="576"/>
                    <a:pt x="474" y="576"/>
                  </a:cubicBezTo>
                  <a:cubicBezTo>
                    <a:pt x="516" y="595"/>
                    <a:pt x="516" y="595"/>
                    <a:pt x="516" y="595"/>
                  </a:cubicBezTo>
                  <a:cubicBezTo>
                    <a:pt x="516" y="577"/>
                    <a:pt x="516" y="577"/>
                    <a:pt x="516" y="577"/>
                  </a:cubicBezTo>
                  <a:cubicBezTo>
                    <a:pt x="516" y="577"/>
                    <a:pt x="516" y="577"/>
                    <a:pt x="516" y="577"/>
                  </a:cubicBezTo>
                  <a:cubicBezTo>
                    <a:pt x="516" y="576"/>
                    <a:pt x="516" y="576"/>
                    <a:pt x="516" y="576"/>
                  </a:cubicBezTo>
                  <a:cubicBezTo>
                    <a:pt x="532" y="562"/>
                    <a:pt x="532" y="562"/>
                    <a:pt x="532" y="562"/>
                  </a:cubicBezTo>
                  <a:cubicBezTo>
                    <a:pt x="563" y="554"/>
                    <a:pt x="563" y="554"/>
                    <a:pt x="563" y="554"/>
                  </a:cubicBezTo>
                  <a:cubicBezTo>
                    <a:pt x="565" y="554"/>
                    <a:pt x="565" y="554"/>
                    <a:pt x="565" y="554"/>
                  </a:cubicBezTo>
                  <a:cubicBezTo>
                    <a:pt x="583" y="593"/>
                    <a:pt x="583" y="593"/>
                    <a:pt x="583" y="593"/>
                  </a:cubicBezTo>
                  <a:cubicBezTo>
                    <a:pt x="583" y="595"/>
                    <a:pt x="583" y="595"/>
                    <a:pt x="583" y="595"/>
                  </a:cubicBezTo>
                  <a:cubicBezTo>
                    <a:pt x="581" y="610"/>
                    <a:pt x="581" y="610"/>
                    <a:pt x="581" y="610"/>
                  </a:cubicBezTo>
                  <a:cubicBezTo>
                    <a:pt x="583" y="624"/>
                    <a:pt x="583" y="624"/>
                    <a:pt x="583" y="624"/>
                  </a:cubicBezTo>
                  <a:cubicBezTo>
                    <a:pt x="585" y="630"/>
                    <a:pt x="589" y="633"/>
                    <a:pt x="592" y="633"/>
                  </a:cubicBezTo>
                  <a:cubicBezTo>
                    <a:pt x="596" y="633"/>
                    <a:pt x="601" y="630"/>
                    <a:pt x="605" y="625"/>
                  </a:cubicBezTo>
                  <a:cubicBezTo>
                    <a:pt x="606" y="622"/>
                    <a:pt x="606" y="622"/>
                    <a:pt x="606" y="622"/>
                  </a:cubicBezTo>
                  <a:cubicBezTo>
                    <a:pt x="606" y="622"/>
                    <a:pt x="606" y="622"/>
                    <a:pt x="606" y="622"/>
                  </a:cubicBezTo>
                  <a:cubicBezTo>
                    <a:pt x="607" y="622"/>
                    <a:pt x="607" y="622"/>
                    <a:pt x="607" y="622"/>
                  </a:cubicBezTo>
                  <a:cubicBezTo>
                    <a:pt x="632" y="614"/>
                    <a:pt x="632" y="614"/>
                    <a:pt x="632" y="614"/>
                  </a:cubicBezTo>
                  <a:cubicBezTo>
                    <a:pt x="632" y="614"/>
                    <a:pt x="632" y="614"/>
                    <a:pt x="632" y="614"/>
                  </a:cubicBezTo>
                  <a:cubicBezTo>
                    <a:pt x="633" y="614"/>
                    <a:pt x="633" y="614"/>
                    <a:pt x="633" y="614"/>
                  </a:cubicBezTo>
                  <a:cubicBezTo>
                    <a:pt x="647" y="614"/>
                    <a:pt x="653" y="617"/>
                    <a:pt x="657" y="624"/>
                  </a:cubicBezTo>
                  <a:cubicBezTo>
                    <a:pt x="659" y="652"/>
                    <a:pt x="659" y="652"/>
                    <a:pt x="659" y="652"/>
                  </a:cubicBezTo>
                  <a:cubicBezTo>
                    <a:pt x="659" y="653"/>
                    <a:pt x="659" y="653"/>
                    <a:pt x="659" y="653"/>
                  </a:cubicBezTo>
                  <a:cubicBezTo>
                    <a:pt x="664" y="654"/>
                    <a:pt x="664" y="654"/>
                    <a:pt x="664" y="654"/>
                  </a:cubicBezTo>
                  <a:cubicBezTo>
                    <a:pt x="675" y="657"/>
                    <a:pt x="675" y="657"/>
                    <a:pt x="675" y="657"/>
                  </a:cubicBezTo>
                  <a:cubicBezTo>
                    <a:pt x="690" y="656"/>
                    <a:pt x="690" y="656"/>
                    <a:pt x="690" y="656"/>
                  </a:cubicBezTo>
                  <a:cubicBezTo>
                    <a:pt x="717" y="649"/>
                    <a:pt x="717" y="649"/>
                    <a:pt x="717" y="649"/>
                  </a:cubicBezTo>
                  <a:cubicBezTo>
                    <a:pt x="733" y="635"/>
                    <a:pt x="733" y="635"/>
                    <a:pt x="733" y="635"/>
                  </a:cubicBezTo>
                  <a:cubicBezTo>
                    <a:pt x="734" y="624"/>
                    <a:pt x="734" y="624"/>
                    <a:pt x="734" y="624"/>
                  </a:cubicBezTo>
                  <a:cubicBezTo>
                    <a:pt x="726" y="615"/>
                    <a:pt x="726" y="615"/>
                    <a:pt x="726" y="615"/>
                  </a:cubicBezTo>
                  <a:cubicBezTo>
                    <a:pt x="699" y="606"/>
                    <a:pt x="699" y="606"/>
                    <a:pt x="699" y="606"/>
                  </a:cubicBezTo>
                  <a:cubicBezTo>
                    <a:pt x="699" y="606"/>
                    <a:pt x="699" y="606"/>
                    <a:pt x="699" y="606"/>
                  </a:cubicBezTo>
                  <a:cubicBezTo>
                    <a:pt x="697" y="605"/>
                    <a:pt x="697" y="605"/>
                    <a:pt x="697" y="605"/>
                  </a:cubicBezTo>
                  <a:cubicBezTo>
                    <a:pt x="697" y="605"/>
                    <a:pt x="697" y="605"/>
                    <a:pt x="697" y="605"/>
                  </a:cubicBezTo>
                  <a:cubicBezTo>
                    <a:pt x="697" y="603"/>
                    <a:pt x="697" y="603"/>
                    <a:pt x="697" y="603"/>
                  </a:cubicBezTo>
                  <a:cubicBezTo>
                    <a:pt x="665" y="572"/>
                    <a:pt x="665" y="572"/>
                    <a:pt x="665" y="572"/>
                  </a:cubicBezTo>
                  <a:cubicBezTo>
                    <a:pt x="668" y="570"/>
                    <a:pt x="668" y="570"/>
                    <a:pt x="668" y="570"/>
                  </a:cubicBezTo>
                  <a:cubicBezTo>
                    <a:pt x="684" y="556"/>
                    <a:pt x="684" y="556"/>
                    <a:pt x="684" y="556"/>
                  </a:cubicBezTo>
                  <a:cubicBezTo>
                    <a:pt x="685" y="555"/>
                    <a:pt x="685" y="555"/>
                    <a:pt x="685" y="555"/>
                  </a:cubicBezTo>
                  <a:cubicBezTo>
                    <a:pt x="685" y="555"/>
                    <a:pt x="685" y="555"/>
                    <a:pt x="685" y="555"/>
                  </a:cubicBezTo>
                  <a:cubicBezTo>
                    <a:pt x="701" y="549"/>
                    <a:pt x="701" y="549"/>
                    <a:pt x="701" y="549"/>
                  </a:cubicBezTo>
                  <a:cubicBezTo>
                    <a:pt x="701" y="549"/>
                    <a:pt x="701" y="549"/>
                    <a:pt x="701" y="549"/>
                  </a:cubicBezTo>
                  <a:cubicBezTo>
                    <a:pt x="704" y="549"/>
                    <a:pt x="704" y="549"/>
                    <a:pt x="704" y="549"/>
                  </a:cubicBezTo>
                  <a:cubicBezTo>
                    <a:pt x="725" y="553"/>
                    <a:pt x="725" y="553"/>
                    <a:pt x="725" y="553"/>
                  </a:cubicBezTo>
                  <a:cubicBezTo>
                    <a:pt x="726" y="553"/>
                    <a:pt x="726" y="553"/>
                    <a:pt x="726" y="553"/>
                  </a:cubicBezTo>
                  <a:cubicBezTo>
                    <a:pt x="727" y="554"/>
                    <a:pt x="727" y="554"/>
                    <a:pt x="727" y="554"/>
                  </a:cubicBezTo>
                  <a:cubicBezTo>
                    <a:pt x="727" y="545"/>
                    <a:pt x="727" y="545"/>
                    <a:pt x="727" y="545"/>
                  </a:cubicBezTo>
                  <a:cubicBezTo>
                    <a:pt x="718" y="530"/>
                    <a:pt x="718" y="530"/>
                    <a:pt x="718" y="530"/>
                  </a:cubicBezTo>
                  <a:cubicBezTo>
                    <a:pt x="703" y="522"/>
                    <a:pt x="703" y="522"/>
                    <a:pt x="703" y="522"/>
                  </a:cubicBezTo>
                  <a:cubicBezTo>
                    <a:pt x="683" y="493"/>
                    <a:pt x="683" y="493"/>
                    <a:pt x="683" y="493"/>
                  </a:cubicBezTo>
                  <a:cubicBezTo>
                    <a:pt x="683" y="493"/>
                    <a:pt x="683" y="493"/>
                    <a:pt x="683" y="493"/>
                  </a:cubicBezTo>
                  <a:cubicBezTo>
                    <a:pt x="682" y="492"/>
                    <a:pt x="682" y="492"/>
                    <a:pt x="682" y="492"/>
                  </a:cubicBezTo>
                  <a:cubicBezTo>
                    <a:pt x="682" y="491"/>
                    <a:pt x="682" y="491"/>
                    <a:pt x="682" y="491"/>
                  </a:cubicBezTo>
                  <a:cubicBezTo>
                    <a:pt x="672" y="456"/>
                    <a:pt x="672" y="456"/>
                    <a:pt x="672" y="456"/>
                  </a:cubicBezTo>
                  <a:cubicBezTo>
                    <a:pt x="672" y="429"/>
                    <a:pt x="672" y="429"/>
                    <a:pt x="672" y="429"/>
                  </a:cubicBezTo>
                  <a:cubicBezTo>
                    <a:pt x="689" y="414"/>
                    <a:pt x="689" y="414"/>
                    <a:pt x="689" y="414"/>
                  </a:cubicBezTo>
                  <a:cubicBezTo>
                    <a:pt x="715" y="414"/>
                    <a:pt x="715" y="414"/>
                    <a:pt x="715" y="414"/>
                  </a:cubicBezTo>
                  <a:cubicBezTo>
                    <a:pt x="774" y="419"/>
                    <a:pt x="774" y="419"/>
                    <a:pt x="774" y="419"/>
                  </a:cubicBezTo>
                  <a:cubicBezTo>
                    <a:pt x="801" y="380"/>
                    <a:pt x="801" y="380"/>
                    <a:pt x="801" y="380"/>
                  </a:cubicBezTo>
                  <a:cubicBezTo>
                    <a:pt x="801" y="378"/>
                    <a:pt x="801" y="378"/>
                    <a:pt x="801" y="378"/>
                  </a:cubicBezTo>
                  <a:cubicBezTo>
                    <a:pt x="803" y="378"/>
                    <a:pt x="803" y="378"/>
                    <a:pt x="803" y="378"/>
                  </a:cubicBezTo>
                  <a:cubicBezTo>
                    <a:pt x="825" y="366"/>
                    <a:pt x="825" y="366"/>
                    <a:pt x="825" y="366"/>
                  </a:cubicBezTo>
                  <a:cubicBezTo>
                    <a:pt x="837" y="343"/>
                    <a:pt x="837" y="343"/>
                    <a:pt x="837" y="343"/>
                  </a:cubicBezTo>
                  <a:cubicBezTo>
                    <a:pt x="838" y="342"/>
                    <a:pt x="838" y="342"/>
                    <a:pt x="838" y="342"/>
                  </a:cubicBezTo>
                  <a:cubicBezTo>
                    <a:pt x="865" y="320"/>
                    <a:pt x="865" y="320"/>
                    <a:pt x="865" y="320"/>
                  </a:cubicBezTo>
                  <a:cubicBezTo>
                    <a:pt x="877" y="296"/>
                    <a:pt x="877" y="296"/>
                    <a:pt x="877" y="296"/>
                  </a:cubicBezTo>
                  <a:cubicBezTo>
                    <a:pt x="877" y="295"/>
                    <a:pt x="877" y="295"/>
                    <a:pt x="877" y="295"/>
                  </a:cubicBezTo>
                  <a:cubicBezTo>
                    <a:pt x="878" y="295"/>
                    <a:pt x="878" y="295"/>
                    <a:pt x="878" y="295"/>
                  </a:cubicBezTo>
                  <a:cubicBezTo>
                    <a:pt x="878" y="294"/>
                    <a:pt x="878" y="294"/>
                    <a:pt x="878" y="294"/>
                  </a:cubicBezTo>
                  <a:cubicBezTo>
                    <a:pt x="878" y="294"/>
                    <a:pt x="878" y="294"/>
                    <a:pt x="878" y="294"/>
                  </a:cubicBezTo>
                  <a:cubicBezTo>
                    <a:pt x="889" y="284"/>
                    <a:pt x="889" y="284"/>
                    <a:pt x="889" y="284"/>
                  </a:cubicBezTo>
                  <a:cubicBezTo>
                    <a:pt x="901" y="263"/>
                    <a:pt x="901" y="263"/>
                    <a:pt x="901" y="263"/>
                  </a:cubicBezTo>
                  <a:cubicBezTo>
                    <a:pt x="906" y="230"/>
                    <a:pt x="906" y="230"/>
                    <a:pt x="906" y="230"/>
                  </a:cubicBezTo>
                  <a:cubicBezTo>
                    <a:pt x="906" y="227"/>
                    <a:pt x="906" y="227"/>
                    <a:pt x="906" y="227"/>
                  </a:cubicBezTo>
                  <a:cubicBezTo>
                    <a:pt x="907" y="226"/>
                    <a:pt x="907" y="226"/>
                    <a:pt x="907" y="226"/>
                  </a:cubicBezTo>
                  <a:cubicBezTo>
                    <a:pt x="924" y="214"/>
                    <a:pt x="924" y="214"/>
                    <a:pt x="924" y="214"/>
                  </a:cubicBezTo>
                  <a:cubicBezTo>
                    <a:pt x="928" y="210"/>
                    <a:pt x="928" y="210"/>
                    <a:pt x="928" y="210"/>
                  </a:cubicBezTo>
                  <a:cubicBezTo>
                    <a:pt x="903" y="206"/>
                    <a:pt x="903" y="206"/>
                    <a:pt x="903" y="206"/>
                  </a:cubicBezTo>
                  <a:cubicBezTo>
                    <a:pt x="860" y="208"/>
                    <a:pt x="860" y="208"/>
                    <a:pt x="860" y="208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43" y="194"/>
                    <a:pt x="843" y="194"/>
                    <a:pt x="843" y="194"/>
                  </a:cubicBezTo>
                  <a:cubicBezTo>
                    <a:pt x="841" y="194"/>
                    <a:pt x="841" y="194"/>
                    <a:pt x="841" y="194"/>
                  </a:cubicBezTo>
                  <a:cubicBezTo>
                    <a:pt x="841" y="193"/>
                    <a:pt x="841" y="193"/>
                    <a:pt x="841" y="193"/>
                  </a:cubicBezTo>
                  <a:cubicBezTo>
                    <a:pt x="841" y="193"/>
                    <a:pt x="841" y="193"/>
                    <a:pt x="841" y="193"/>
                  </a:cubicBezTo>
                  <a:cubicBezTo>
                    <a:pt x="833" y="180"/>
                    <a:pt x="833" y="180"/>
                    <a:pt x="833" y="180"/>
                  </a:cubicBezTo>
                  <a:cubicBezTo>
                    <a:pt x="831" y="181"/>
                    <a:pt x="831" y="181"/>
                    <a:pt x="831" y="181"/>
                  </a:cubicBezTo>
                  <a:cubicBezTo>
                    <a:pt x="830" y="183"/>
                    <a:pt x="830" y="183"/>
                    <a:pt x="830" y="183"/>
                  </a:cubicBezTo>
                  <a:cubicBezTo>
                    <a:pt x="828" y="187"/>
                    <a:pt x="822" y="188"/>
                    <a:pt x="816" y="188"/>
                  </a:cubicBezTo>
                  <a:cubicBezTo>
                    <a:pt x="810" y="191"/>
                    <a:pt x="810" y="191"/>
                    <a:pt x="810" y="191"/>
                  </a:cubicBezTo>
                  <a:cubicBezTo>
                    <a:pt x="808" y="192"/>
                    <a:pt x="806" y="193"/>
                    <a:pt x="803" y="192"/>
                  </a:cubicBezTo>
                  <a:cubicBezTo>
                    <a:pt x="801" y="192"/>
                    <a:pt x="800" y="189"/>
                    <a:pt x="798" y="183"/>
                  </a:cubicBezTo>
                  <a:cubicBezTo>
                    <a:pt x="797" y="178"/>
                    <a:pt x="795" y="173"/>
                    <a:pt x="789" y="168"/>
                  </a:cubicBezTo>
                  <a:cubicBezTo>
                    <a:pt x="787" y="167"/>
                    <a:pt x="787" y="167"/>
                    <a:pt x="787" y="167"/>
                  </a:cubicBezTo>
                  <a:cubicBezTo>
                    <a:pt x="787" y="165"/>
                    <a:pt x="787" y="165"/>
                    <a:pt x="787" y="165"/>
                  </a:cubicBezTo>
                  <a:cubicBezTo>
                    <a:pt x="786" y="165"/>
                    <a:pt x="786" y="165"/>
                    <a:pt x="786" y="165"/>
                  </a:cubicBezTo>
                  <a:cubicBezTo>
                    <a:pt x="781" y="152"/>
                    <a:pt x="781" y="152"/>
                    <a:pt x="781" y="152"/>
                  </a:cubicBezTo>
                  <a:cubicBezTo>
                    <a:pt x="777" y="152"/>
                    <a:pt x="777" y="152"/>
                    <a:pt x="777" y="152"/>
                  </a:cubicBezTo>
                  <a:cubicBezTo>
                    <a:pt x="761" y="162"/>
                    <a:pt x="761" y="162"/>
                    <a:pt x="761" y="162"/>
                  </a:cubicBezTo>
                  <a:cubicBezTo>
                    <a:pt x="760" y="163"/>
                    <a:pt x="760" y="163"/>
                    <a:pt x="760" y="163"/>
                  </a:cubicBezTo>
                  <a:cubicBezTo>
                    <a:pt x="759" y="163"/>
                    <a:pt x="759" y="163"/>
                    <a:pt x="759" y="163"/>
                  </a:cubicBezTo>
                  <a:cubicBezTo>
                    <a:pt x="722" y="171"/>
                    <a:pt x="722" y="171"/>
                    <a:pt x="722" y="171"/>
                  </a:cubicBezTo>
                  <a:cubicBezTo>
                    <a:pt x="720" y="171"/>
                    <a:pt x="720" y="171"/>
                    <a:pt x="720" y="171"/>
                  </a:cubicBezTo>
                  <a:cubicBezTo>
                    <a:pt x="718" y="170"/>
                    <a:pt x="718" y="170"/>
                    <a:pt x="718" y="170"/>
                  </a:cubicBezTo>
                  <a:cubicBezTo>
                    <a:pt x="694" y="153"/>
                    <a:pt x="694" y="153"/>
                    <a:pt x="694" y="153"/>
                  </a:cubicBezTo>
                  <a:cubicBezTo>
                    <a:pt x="694" y="153"/>
                    <a:pt x="694" y="153"/>
                    <a:pt x="694" y="153"/>
                  </a:cubicBezTo>
                  <a:cubicBezTo>
                    <a:pt x="693" y="152"/>
                    <a:pt x="693" y="152"/>
                    <a:pt x="693" y="152"/>
                  </a:cubicBezTo>
                  <a:cubicBezTo>
                    <a:pt x="693" y="151"/>
                    <a:pt x="693" y="151"/>
                    <a:pt x="693" y="151"/>
                  </a:cubicBezTo>
                  <a:cubicBezTo>
                    <a:pt x="691" y="151"/>
                    <a:pt x="691" y="151"/>
                    <a:pt x="691" y="151"/>
                  </a:cubicBezTo>
                  <a:cubicBezTo>
                    <a:pt x="685" y="138"/>
                    <a:pt x="685" y="138"/>
                    <a:pt x="685" y="138"/>
                  </a:cubicBezTo>
                  <a:cubicBezTo>
                    <a:pt x="667" y="157"/>
                    <a:pt x="667" y="157"/>
                    <a:pt x="667" y="157"/>
                  </a:cubicBezTo>
                  <a:cubicBezTo>
                    <a:pt x="655" y="172"/>
                    <a:pt x="645" y="176"/>
                    <a:pt x="639" y="172"/>
                  </a:cubicBezTo>
                  <a:cubicBezTo>
                    <a:pt x="614" y="159"/>
                    <a:pt x="614" y="159"/>
                    <a:pt x="614" y="159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95" y="158"/>
                    <a:pt x="595" y="158"/>
                    <a:pt x="595" y="158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9" y="145"/>
                    <a:pt x="579" y="145"/>
                    <a:pt x="579" y="145"/>
                  </a:cubicBezTo>
                  <a:cubicBezTo>
                    <a:pt x="575" y="144"/>
                    <a:pt x="575" y="144"/>
                    <a:pt x="575" y="144"/>
                  </a:cubicBezTo>
                  <a:cubicBezTo>
                    <a:pt x="583" y="116"/>
                    <a:pt x="583" y="116"/>
                    <a:pt x="583" y="11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73" y="102"/>
                    <a:pt x="573" y="102"/>
                    <a:pt x="573" y="102"/>
                  </a:cubicBezTo>
                  <a:cubicBezTo>
                    <a:pt x="572" y="102"/>
                    <a:pt x="572" y="102"/>
                    <a:pt x="572" y="102"/>
                  </a:cubicBezTo>
                  <a:cubicBezTo>
                    <a:pt x="550" y="78"/>
                    <a:pt x="550" y="78"/>
                    <a:pt x="550" y="78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496" y="55"/>
                    <a:pt x="496" y="55"/>
                    <a:pt x="496" y="55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0" y="40"/>
                    <a:pt x="466" y="34"/>
                    <a:pt x="462" y="23"/>
                  </a:cubicBezTo>
                  <a:cubicBezTo>
                    <a:pt x="459" y="16"/>
                    <a:pt x="459" y="16"/>
                    <a:pt x="459" y="16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448" y="1"/>
                    <a:pt x="448" y="1"/>
                    <a:pt x="448" y="1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11" y="39"/>
                    <a:pt x="411" y="39"/>
                    <a:pt x="411" y="39"/>
                  </a:cubicBezTo>
                  <a:cubicBezTo>
                    <a:pt x="415" y="57"/>
                    <a:pt x="415" y="57"/>
                    <a:pt x="415" y="57"/>
                  </a:cubicBezTo>
                  <a:cubicBezTo>
                    <a:pt x="421" y="80"/>
                    <a:pt x="421" y="80"/>
                    <a:pt x="421" y="80"/>
                  </a:cubicBezTo>
                  <a:cubicBezTo>
                    <a:pt x="421" y="81"/>
                    <a:pt x="421" y="81"/>
                    <a:pt x="421" y="81"/>
                  </a:cubicBezTo>
                  <a:cubicBezTo>
                    <a:pt x="422" y="81"/>
                    <a:pt x="422" y="81"/>
                    <a:pt x="422" y="81"/>
                  </a:cubicBezTo>
                  <a:cubicBezTo>
                    <a:pt x="421" y="82"/>
                    <a:pt x="421" y="82"/>
                    <a:pt x="421" y="82"/>
                  </a:cubicBezTo>
                  <a:cubicBezTo>
                    <a:pt x="421" y="83"/>
                    <a:pt x="421" y="83"/>
                    <a:pt x="421" y="83"/>
                  </a:cubicBezTo>
                  <a:cubicBezTo>
                    <a:pt x="419" y="89"/>
                    <a:pt x="413" y="93"/>
                    <a:pt x="403" y="93"/>
                  </a:cubicBezTo>
                  <a:cubicBezTo>
                    <a:pt x="382" y="93"/>
                    <a:pt x="382" y="93"/>
                    <a:pt x="382" y="93"/>
                  </a:cubicBezTo>
                  <a:cubicBezTo>
                    <a:pt x="370" y="86"/>
                    <a:pt x="370" y="86"/>
                    <a:pt x="370" y="86"/>
                  </a:cubicBezTo>
                  <a:cubicBezTo>
                    <a:pt x="354" y="93"/>
                    <a:pt x="354" y="93"/>
                    <a:pt x="354" y="93"/>
                  </a:cubicBezTo>
                  <a:cubicBezTo>
                    <a:pt x="351" y="94"/>
                    <a:pt x="351" y="94"/>
                    <a:pt x="351" y="94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346" y="107"/>
                    <a:pt x="346" y="107"/>
                    <a:pt x="346" y="107"/>
                  </a:cubicBezTo>
                  <a:cubicBezTo>
                    <a:pt x="345" y="110"/>
                    <a:pt x="345" y="110"/>
                    <a:pt x="345" y="110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2" y="113"/>
                    <a:pt x="342" y="113"/>
                    <a:pt x="342" y="113"/>
                  </a:cubicBezTo>
                  <a:cubicBezTo>
                    <a:pt x="316" y="104"/>
                    <a:pt x="316" y="104"/>
                    <a:pt x="316" y="104"/>
                  </a:cubicBezTo>
                  <a:cubicBezTo>
                    <a:pt x="316" y="113"/>
                    <a:pt x="317" y="119"/>
                    <a:pt x="321" y="126"/>
                  </a:cubicBezTo>
                  <a:cubicBezTo>
                    <a:pt x="324" y="134"/>
                    <a:pt x="325" y="139"/>
                    <a:pt x="322" y="145"/>
                  </a:cubicBezTo>
                  <a:cubicBezTo>
                    <a:pt x="319" y="154"/>
                    <a:pt x="319" y="154"/>
                    <a:pt x="319" y="154"/>
                  </a:cubicBezTo>
                  <a:cubicBezTo>
                    <a:pt x="316" y="157"/>
                    <a:pt x="306" y="158"/>
                    <a:pt x="293" y="157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74" y="187"/>
                    <a:pt x="274" y="187"/>
                    <a:pt x="274" y="187"/>
                  </a:cubicBezTo>
                  <a:cubicBezTo>
                    <a:pt x="250" y="178"/>
                    <a:pt x="250" y="178"/>
                    <a:pt x="250" y="178"/>
                  </a:cubicBezTo>
                  <a:cubicBezTo>
                    <a:pt x="249" y="178"/>
                    <a:pt x="249" y="178"/>
                    <a:pt x="249" y="178"/>
                  </a:cubicBezTo>
                  <a:cubicBezTo>
                    <a:pt x="248" y="177"/>
                    <a:pt x="248" y="177"/>
                    <a:pt x="248" y="177"/>
                  </a:cubicBezTo>
                  <a:cubicBezTo>
                    <a:pt x="237" y="155"/>
                    <a:pt x="237" y="155"/>
                    <a:pt x="237" y="155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4" y="140"/>
                    <a:pt x="194" y="140"/>
                    <a:pt x="194" y="140"/>
                  </a:cubicBezTo>
                  <a:cubicBezTo>
                    <a:pt x="179" y="143"/>
                    <a:pt x="179" y="143"/>
                    <a:pt x="179" y="143"/>
                  </a:cubicBezTo>
                  <a:cubicBezTo>
                    <a:pt x="174" y="143"/>
                    <a:pt x="174" y="143"/>
                    <a:pt x="174" y="143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8" y="101"/>
                    <a:pt x="144" y="92"/>
                    <a:pt x="142" y="86"/>
                  </a:cubicBezTo>
                  <a:cubicBezTo>
                    <a:pt x="142" y="85"/>
                    <a:pt x="139" y="83"/>
                    <a:pt x="134" y="82"/>
                  </a:cubicBezTo>
                  <a:cubicBezTo>
                    <a:pt x="130" y="81"/>
                    <a:pt x="130" y="81"/>
                    <a:pt x="130" y="81"/>
                  </a:cubicBezTo>
                  <a:cubicBezTo>
                    <a:pt x="123" y="78"/>
                    <a:pt x="117" y="72"/>
                    <a:pt x="114" y="62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8" y="20"/>
                    <a:pt x="88" y="20"/>
                    <a:pt x="88" y="20"/>
                  </a:cubicBezTo>
                  <a:lnTo>
                    <a:pt x="8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611103" y="2749454"/>
              <a:ext cx="1570802" cy="929958"/>
            </a:xfrm>
            <a:custGeom>
              <a:avLst/>
              <a:gdLst>
                <a:gd name="T0" fmla="*/ 2147483647 w 1661"/>
                <a:gd name="T1" fmla="*/ 2147483647 h 1007"/>
                <a:gd name="T2" fmla="*/ 2147483647 w 1661"/>
                <a:gd name="T3" fmla="*/ 2147483647 h 1007"/>
                <a:gd name="T4" fmla="*/ 2147483647 w 1661"/>
                <a:gd name="T5" fmla="*/ 2147483647 h 1007"/>
                <a:gd name="T6" fmla="*/ 2147483647 w 1661"/>
                <a:gd name="T7" fmla="*/ 2147483647 h 1007"/>
                <a:gd name="T8" fmla="*/ 2147483647 w 1661"/>
                <a:gd name="T9" fmla="*/ 2147483647 h 1007"/>
                <a:gd name="T10" fmla="*/ 2147483647 w 1661"/>
                <a:gd name="T11" fmla="*/ 2147483647 h 1007"/>
                <a:gd name="T12" fmla="*/ 2147483647 w 1661"/>
                <a:gd name="T13" fmla="*/ 2147483647 h 1007"/>
                <a:gd name="T14" fmla="*/ 2147483647 w 1661"/>
                <a:gd name="T15" fmla="*/ 2147483647 h 1007"/>
                <a:gd name="T16" fmla="*/ 2147483647 w 1661"/>
                <a:gd name="T17" fmla="*/ 2147483647 h 1007"/>
                <a:gd name="T18" fmla="*/ 2147483647 w 1661"/>
                <a:gd name="T19" fmla="*/ 2147483647 h 1007"/>
                <a:gd name="T20" fmla="*/ 2147483647 w 1661"/>
                <a:gd name="T21" fmla="*/ 2147483647 h 1007"/>
                <a:gd name="T22" fmla="*/ 2147483647 w 1661"/>
                <a:gd name="T23" fmla="*/ 2147483647 h 1007"/>
                <a:gd name="T24" fmla="*/ 2147483647 w 1661"/>
                <a:gd name="T25" fmla="*/ 2147483647 h 1007"/>
                <a:gd name="T26" fmla="*/ 2147483647 w 1661"/>
                <a:gd name="T27" fmla="*/ 2147483647 h 1007"/>
                <a:gd name="T28" fmla="*/ 2147483647 w 1661"/>
                <a:gd name="T29" fmla="*/ 2147483647 h 1007"/>
                <a:gd name="T30" fmla="*/ 2147483647 w 1661"/>
                <a:gd name="T31" fmla="*/ 2147483647 h 1007"/>
                <a:gd name="T32" fmla="*/ 2147483647 w 1661"/>
                <a:gd name="T33" fmla="*/ 2147483647 h 1007"/>
                <a:gd name="T34" fmla="*/ 2147483647 w 1661"/>
                <a:gd name="T35" fmla="*/ 2147483647 h 1007"/>
                <a:gd name="T36" fmla="*/ 2147483647 w 1661"/>
                <a:gd name="T37" fmla="*/ 2147483647 h 1007"/>
                <a:gd name="T38" fmla="*/ 2147483647 w 1661"/>
                <a:gd name="T39" fmla="*/ 2147483647 h 1007"/>
                <a:gd name="T40" fmla="*/ 2147483647 w 1661"/>
                <a:gd name="T41" fmla="*/ 2147483647 h 1007"/>
                <a:gd name="T42" fmla="*/ 2147483647 w 1661"/>
                <a:gd name="T43" fmla="*/ 2147483647 h 1007"/>
                <a:gd name="T44" fmla="*/ 2147483647 w 1661"/>
                <a:gd name="T45" fmla="*/ 2147483647 h 1007"/>
                <a:gd name="T46" fmla="*/ 2147483647 w 1661"/>
                <a:gd name="T47" fmla="*/ 2147483647 h 1007"/>
                <a:gd name="T48" fmla="*/ 2147483647 w 1661"/>
                <a:gd name="T49" fmla="*/ 2147483647 h 1007"/>
                <a:gd name="T50" fmla="*/ 2147483647 w 1661"/>
                <a:gd name="T51" fmla="*/ 2147483647 h 1007"/>
                <a:gd name="T52" fmla="*/ 2147483647 w 1661"/>
                <a:gd name="T53" fmla="*/ 2147483647 h 1007"/>
                <a:gd name="T54" fmla="*/ 2147483647 w 1661"/>
                <a:gd name="T55" fmla="*/ 2147483647 h 1007"/>
                <a:gd name="T56" fmla="*/ 2147483647 w 1661"/>
                <a:gd name="T57" fmla="*/ 2147483647 h 1007"/>
                <a:gd name="T58" fmla="*/ 2147483647 w 1661"/>
                <a:gd name="T59" fmla="*/ 2147483647 h 1007"/>
                <a:gd name="T60" fmla="*/ 2147483647 w 1661"/>
                <a:gd name="T61" fmla="*/ 2147483647 h 1007"/>
                <a:gd name="T62" fmla="*/ 2147483647 w 1661"/>
                <a:gd name="T63" fmla="*/ 2147483647 h 1007"/>
                <a:gd name="T64" fmla="*/ 2147483647 w 1661"/>
                <a:gd name="T65" fmla="*/ 2147483647 h 1007"/>
                <a:gd name="T66" fmla="*/ 2147483647 w 1661"/>
                <a:gd name="T67" fmla="*/ 2147483647 h 1007"/>
                <a:gd name="T68" fmla="*/ 2147483647 w 1661"/>
                <a:gd name="T69" fmla="*/ 2147483647 h 1007"/>
                <a:gd name="T70" fmla="*/ 2147483647 w 1661"/>
                <a:gd name="T71" fmla="*/ 2147483647 h 1007"/>
                <a:gd name="T72" fmla="*/ 2147483647 w 1661"/>
                <a:gd name="T73" fmla="*/ 2147483647 h 1007"/>
                <a:gd name="T74" fmla="*/ 2147483647 w 1661"/>
                <a:gd name="T75" fmla="*/ 2147483647 h 1007"/>
                <a:gd name="T76" fmla="*/ 2147483647 w 1661"/>
                <a:gd name="T77" fmla="*/ 2147483647 h 1007"/>
                <a:gd name="T78" fmla="*/ 2147483647 w 1661"/>
                <a:gd name="T79" fmla="*/ 2147483647 h 1007"/>
                <a:gd name="T80" fmla="*/ 2147483647 w 1661"/>
                <a:gd name="T81" fmla="*/ 2147483647 h 1007"/>
                <a:gd name="T82" fmla="*/ 2147483647 w 1661"/>
                <a:gd name="T83" fmla="*/ 2147483647 h 1007"/>
                <a:gd name="T84" fmla="*/ 2147483647 w 1661"/>
                <a:gd name="T85" fmla="*/ 2147483647 h 1007"/>
                <a:gd name="T86" fmla="*/ 2147483647 w 1661"/>
                <a:gd name="T87" fmla="*/ 2147483647 h 1007"/>
                <a:gd name="T88" fmla="*/ 2147483647 w 1661"/>
                <a:gd name="T89" fmla="*/ 2147483647 h 1007"/>
                <a:gd name="T90" fmla="*/ 2147483647 w 1661"/>
                <a:gd name="T91" fmla="*/ 2147483647 h 1007"/>
                <a:gd name="T92" fmla="*/ 2147483647 w 1661"/>
                <a:gd name="T93" fmla="*/ 2147483647 h 1007"/>
                <a:gd name="T94" fmla="*/ 2147483647 w 1661"/>
                <a:gd name="T95" fmla="*/ 2147483647 h 1007"/>
                <a:gd name="T96" fmla="*/ 2147483647 w 1661"/>
                <a:gd name="T97" fmla="*/ 0 h 1007"/>
                <a:gd name="T98" fmla="*/ 2147483647 w 1661"/>
                <a:gd name="T99" fmla="*/ 2147483647 h 1007"/>
                <a:gd name="T100" fmla="*/ 2147483647 w 1661"/>
                <a:gd name="T101" fmla="*/ 2147483647 h 100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661"/>
                <a:gd name="T154" fmla="*/ 0 h 1007"/>
                <a:gd name="T155" fmla="*/ 1661 w 1661"/>
                <a:gd name="T156" fmla="*/ 1007 h 100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661" h="1007">
                  <a:moveTo>
                    <a:pt x="205" y="3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1" y="13"/>
                    <a:pt x="193" y="20"/>
                    <a:pt x="185" y="27"/>
                  </a:cubicBezTo>
                  <a:cubicBezTo>
                    <a:pt x="179" y="30"/>
                    <a:pt x="177" y="35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7" y="50"/>
                    <a:pt x="173" y="59"/>
                    <a:pt x="165" y="71"/>
                  </a:cubicBezTo>
                  <a:cubicBezTo>
                    <a:pt x="164" y="77"/>
                    <a:pt x="164" y="77"/>
                    <a:pt x="164" y="77"/>
                  </a:cubicBezTo>
                  <a:cubicBezTo>
                    <a:pt x="162" y="80"/>
                    <a:pt x="158" y="82"/>
                    <a:pt x="150" y="82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69" y="114"/>
                    <a:pt x="58" y="129"/>
                    <a:pt x="57" y="140"/>
                  </a:cubicBezTo>
                  <a:cubicBezTo>
                    <a:pt x="56" y="145"/>
                    <a:pt x="63" y="164"/>
                    <a:pt x="76" y="197"/>
                  </a:cubicBezTo>
                  <a:cubicBezTo>
                    <a:pt x="86" y="219"/>
                    <a:pt x="86" y="219"/>
                    <a:pt x="86" y="219"/>
                  </a:cubicBezTo>
                  <a:cubicBezTo>
                    <a:pt x="90" y="230"/>
                    <a:pt x="87" y="242"/>
                    <a:pt x="77" y="256"/>
                  </a:cubicBezTo>
                  <a:cubicBezTo>
                    <a:pt x="58" y="275"/>
                    <a:pt x="58" y="275"/>
                    <a:pt x="58" y="275"/>
                  </a:cubicBezTo>
                  <a:cubicBezTo>
                    <a:pt x="27" y="275"/>
                    <a:pt x="27" y="275"/>
                    <a:pt x="27" y="275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12" y="283"/>
                    <a:pt x="12" y="283"/>
                    <a:pt x="12" y="283"/>
                  </a:cubicBezTo>
                  <a:cubicBezTo>
                    <a:pt x="26" y="305"/>
                    <a:pt x="26" y="305"/>
                    <a:pt x="26" y="305"/>
                  </a:cubicBezTo>
                  <a:cubicBezTo>
                    <a:pt x="27" y="308"/>
                    <a:pt x="27" y="310"/>
                    <a:pt x="26" y="311"/>
                  </a:cubicBezTo>
                  <a:cubicBezTo>
                    <a:pt x="23" y="313"/>
                    <a:pt x="23" y="313"/>
                    <a:pt x="23" y="313"/>
                  </a:cubicBezTo>
                  <a:cubicBezTo>
                    <a:pt x="19" y="316"/>
                    <a:pt x="13" y="327"/>
                    <a:pt x="7" y="345"/>
                  </a:cubicBezTo>
                  <a:cubicBezTo>
                    <a:pt x="0" y="360"/>
                    <a:pt x="3" y="376"/>
                    <a:pt x="16" y="393"/>
                  </a:cubicBezTo>
                  <a:cubicBezTo>
                    <a:pt x="41" y="393"/>
                    <a:pt x="41" y="393"/>
                    <a:pt x="41" y="393"/>
                  </a:cubicBezTo>
                  <a:cubicBezTo>
                    <a:pt x="50" y="395"/>
                    <a:pt x="63" y="409"/>
                    <a:pt x="80" y="433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82" y="443"/>
                    <a:pt x="85" y="448"/>
                    <a:pt x="90" y="452"/>
                  </a:cubicBezTo>
                  <a:cubicBezTo>
                    <a:pt x="146" y="504"/>
                    <a:pt x="146" y="504"/>
                    <a:pt x="146" y="504"/>
                  </a:cubicBezTo>
                  <a:cubicBezTo>
                    <a:pt x="146" y="505"/>
                    <a:pt x="146" y="505"/>
                    <a:pt x="146" y="505"/>
                  </a:cubicBezTo>
                  <a:cubicBezTo>
                    <a:pt x="171" y="537"/>
                    <a:pt x="171" y="537"/>
                    <a:pt x="171" y="537"/>
                  </a:cubicBezTo>
                  <a:cubicBezTo>
                    <a:pt x="186" y="537"/>
                    <a:pt x="186" y="537"/>
                    <a:pt x="186" y="537"/>
                  </a:cubicBezTo>
                  <a:cubicBezTo>
                    <a:pt x="202" y="508"/>
                    <a:pt x="202" y="508"/>
                    <a:pt x="202" y="508"/>
                  </a:cubicBezTo>
                  <a:cubicBezTo>
                    <a:pt x="204" y="506"/>
                    <a:pt x="204" y="506"/>
                    <a:pt x="204" y="506"/>
                  </a:cubicBezTo>
                  <a:cubicBezTo>
                    <a:pt x="205" y="505"/>
                    <a:pt x="205" y="505"/>
                    <a:pt x="205" y="505"/>
                  </a:cubicBezTo>
                  <a:cubicBezTo>
                    <a:pt x="244" y="515"/>
                    <a:pt x="244" y="515"/>
                    <a:pt x="244" y="515"/>
                  </a:cubicBezTo>
                  <a:cubicBezTo>
                    <a:pt x="244" y="516"/>
                    <a:pt x="244" y="516"/>
                    <a:pt x="244" y="516"/>
                  </a:cubicBezTo>
                  <a:cubicBezTo>
                    <a:pt x="244" y="518"/>
                    <a:pt x="244" y="518"/>
                    <a:pt x="244" y="518"/>
                  </a:cubicBezTo>
                  <a:cubicBezTo>
                    <a:pt x="249" y="544"/>
                    <a:pt x="249" y="544"/>
                    <a:pt x="249" y="544"/>
                  </a:cubicBezTo>
                  <a:cubicBezTo>
                    <a:pt x="296" y="598"/>
                    <a:pt x="296" y="598"/>
                    <a:pt x="296" y="598"/>
                  </a:cubicBezTo>
                  <a:cubicBezTo>
                    <a:pt x="312" y="604"/>
                    <a:pt x="312" y="604"/>
                    <a:pt x="312" y="604"/>
                  </a:cubicBezTo>
                  <a:cubicBezTo>
                    <a:pt x="313" y="605"/>
                    <a:pt x="313" y="605"/>
                    <a:pt x="313" y="605"/>
                  </a:cubicBezTo>
                  <a:cubicBezTo>
                    <a:pt x="320" y="610"/>
                    <a:pt x="320" y="610"/>
                    <a:pt x="320" y="610"/>
                  </a:cubicBezTo>
                  <a:cubicBezTo>
                    <a:pt x="321" y="611"/>
                    <a:pt x="321" y="611"/>
                    <a:pt x="321" y="611"/>
                  </a:cubicBezTo>
                  <a:cubicBezTo>
                    <a:pt x="356" y="662"/>
                    <a:pt x="356" y="662"/>
                    <a:pt x="356" y="662"/>
                  </a:cubicBezTo>
                  <a:cubicBezTo>
                    <a:pt x="384" y="658"/>
                    <a:pt x="384" y="658"/>
                    <a:pt x="384" y="658"/>
                  </a:cubicBezTo>
                  <a:cubicBezTo>
                    <a:pt x="387" y="658"/>
                    <a:pt x="387" y="658"/>
                    <a:pt x="387" y="658"/>
                  </a:cubicBezTo>
                  <a:cubicBezTo>
                    <a:pt x="388" y="658"/>
                    <a:pt x="388" y="658"/>
                    <a:pt x="388" y="658"/>
                  </a:cubicBezTo>
                  <a:cubicBezTo>
                    <a:pt x="390" y="660"/>
                    <a:pt x="390" y="660"/>
                    <a:pt x="390" y="660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415" y="713"/>
                    <a:pt x="415" y="713"/>
                    <a:pt x="415" y="713"/>
                  </a:cubicBezTo>
                  <a:cubicBezTo>
                    <a:pt x="445" y="731"/>
                    <a:pt x="445" y="731"/>
                    <a:pt x="445" y="731"/>
                  </a:cubicBezTo>
                  <a:cubicBezTo>
                    <a:pt x="469" y="737"/>
                    <a:pt x="469" y="737"/>
                    <a:pt x="469" y="737"/>
                  </a:cubicBezTo>
                  <a:cubicBezTo>
                    <a:pt x="480" y="770"/>
                    <a:pt x="480" y="770"/>
                    <a:pt x="480" y="770"/>
                  </a:cubicBezTo>
                  <a:cubicBezTo>
                    <a:pt x="498" y="770"/>
                    <a:pt x="498" y="770"/>
                    <a:pt x="498" y="770"/>
                  </a:cubicBezTo>
                  <a:cubicBezTo>
                    <a:pt x="499" y="771"/>
                    <a:pt x="499" y="771"/>
                    <a:pt x="499" y="771"/>
                  </a:cubicBezTo>
                  <a:cubicBezTo>
                    <a:pt x="499" y="771"/>
                    <a:pt x="499" y="771"/>
                    <a:pt x="499" y="771"/>
                  </a:cubicBezTo>
                  <a:cubicBezTo>
                    <a:pt x="537" y="792"/>
                    <a:pt x="537" y="792"/>
                    <a:pt x="537" y="792"/>
                  </a:cubicBezTo>
                  <a:cubicBezTo>
                    <a:pt x="537" y="793"/>
                    <a:pt x="537" y="793"/>
                    <a:pt x="537" y="793"/>
                  </a:cubicBezTo>
                  <a:cubicBezTo>
                    <a:pt x="537" y="793"/>
                    <a:pt x="537" y="793"/>
                    <a:pt x="537" y="793"/>
                  </a:cubicBezTo>
                  <a:cubicBezTo>
                    <a:pt x="539" y="794"/>
                    <a:pt x="539" y="794"/>
                    <a:pt x="539" y="794"/>
                  </a:cubicBezTo>
                  <a:cubicBezTo>
                    <a:pt x="566" y="828"/>
                    <a:pt x="566" y="828"/>
                    <a:pt x="566" y="828"/>
                  </a:cubicBezTo>
                  <a:cubicBezTo>
                    <a:pt x="606" y="821"/>
                    <a:pt x="606" y="821"/>
                    <a:pt x="606" y="821"/>
                  </a:cubicBezTo>
                  <a:cubicBezTo>
                    <a:pt x="608" y="821"/>
                    <a:pt x="608" y="821"/>
                    <a:pt x="608" y="821"/>
                  </a:cubicBezTo>
                  <a:cubicBezTo>
                    <a:pt x="623" y="827"/>
                    <a:pt x="623" y="827"/>
                    <a:pt x="623" y="827"/>
                  </a:cubicBezTo>
                  <a:cubicBezTo>
                    <a:pt x="624" y="827"/>
                    <a:pt x="624" y="827"/>
                    <a:pt x="624" y="827"/>
                  </a:cubicBezTo>
                  <a:cubicBezTo>
                    <a:pt x="649" y="849"/>
                    <a:pt x="649" y="849"/>
                    <a:pt x="649" y="849"/>
                  </a:cubicBezTo>
                  <a:cubicBezTo>
                    <a:pt x="695" y="852"/>
                    <a:pt x="695" y="852"/>
                    <a:pt x="695" y="852"/>
                  </a:cubicBezTo>
                  <a:cubicBezTo>
                    <a:pt x="722" y="848"/>
                    <a:pt x="722" y="848"/>
                    <a:pt x="722" y="848"/>
                  </a:cubicBezTo>
                  <a:cubicBezTo>
                    <a:pt x="722" y="848"/>
                    <a:pt x="722" y="848"/>
                    <a:pt x="722" y="848"/>
                  </a:cubicBezTo>
                  <a:cubicBezTo>
                    <a:pt x="759" y="842"/>
                    <a:pt x="782" y="845"/>
                    <a:pt x="791" y="854"/>
                  </a:cubicBezTo>
                  <a:cubicBezTo>
                    <a:pt x="796" y="863"/>
                    <a:pt x="793" y="871"/>
                    <a:pt x="780" y="882"/>
                  </a:cubicBezTo>
                  <a:cubicBezTo>
                    <a:pt x="770" y="892"/>
                    <a:pt x="770" y="892"/>
                    <a:pt x="770" y="892"/>
                  </a:cubicBezTo>
                  <a:cubicBezTo>
                    <a:pt x="766" y="898"/>
                    <a:pt x="771" y="906"/>
                    <a:pt x="784" y="919"/>
                  </a:cubicBezTo>
                  <a:cubicBezTo>
                    <a:pt x="785" y="921"/>
                    <a:pt x="785" y="921"/>
                    <a:pt x="785" y="921"/>
                  </a:cubicBezTo>
                  <a:cubicBezTo>
                    <a:pt x="784" y="921"/>
                    <a:pt x="784" y="921"/>
                    <a:pt x="784" y="921"/>
                  </a:cubicBezTo>
                  <a:cubicBezTo>
                    <a:pt x="793" y="927"/>
                    <a:pt x="793" y="927"/>
                    <a:pt x="793" y="927"/>
                  </a:cubicBezTo>
                  <a:cubicBezTo>
                    <a:pt x="796" y="924"/>
                    <a:pt x="796" y="924"/>
                    <a:pt x="796" y="924"/>
                  </a:cubicBezTo>
                  <a:cubicBezTo>
                    <a:pt x="822" y="874"/>
                    <a:pt x="844" y="847"/>
                    <a:pt x="858" y="842"/>
                  </a:cubicBezTo>
                  <a:cubicBezTo>
                    <a:pt x="874" y="836"/>
                    <a:pt x="907" y="850"/>
                    <a:pt x="959" y="882"/>
                  </a:cubicBezTo>
                  <a:cubicBezTo>
                    <a:pt x="1022" y="893"/>
                    <a:pt x="1022" y="893"/>
                    <a:pt x="1022" y="893"/>
                  </a:cubicBezTo>
                  <a:cubicBezTo>
                    <a:pt x="1021" y="896"/>
                    <a:pt x="1021" y="896"/>
                    <a:pt x="1021" y="896"/>
                  </a:cubicBezTo>
                  <a:cubicBezTo>
                    <a:pt x="1021" y="898"/>
                    <a:pt x="1021" y="898"/>
                    <a:pt x="1021" y="898"/>
                  </a:cubicBezTo>
                  <a:cubicBezTo>
                    <a:pt x="1018" y="927"/>
                    <a:pt x="1018" y="927"/>
                    <a:pt x="1018" y="927"/>
                  </a:cubicBezTo>
                  <a:cubicBezTo>
                    <a:pt x="1049" y="931"/>
                    <a:pt x="1049" y="931"/>
                    <a:pt x="1049" y="931"/>
                  </a:cubicBezTo>
                  <a:cubicBezTo>
                    <a:pt x="1048" y="972"/>
                    <a:pt x="1048" y="972"/>
                    <a:pt x="1048" y="972"/>
                  </a:cubicBezTo>
                  <a:cubicBezTo>
                    <a:pt x="1058" y="990"/>
                    <a:pt x="1065" y="1000"/>
                    <a:pt x="1069" y="1003"/>
                  </a:cubicBezTo>
                  <a:cubicBezTo>
                    <a:pt x="1076" y="1007"/>
                    <a:pt x="1107" y="1007"/>
                    <a:pt x="1163" y="1003"/>
                  </a:cubicBezTo>
                  <a:cubicBezTo>
                    <a:pt x="1196" y="986"/>
                    <a:pt x="1196" y="986"/>
                    <a:pt x="1196" y="986"/>
                  </a:cubicBezTo>
                  <a:cubicBezTo>
                    <a:pt x="1228" y="942"/>
                    <a:pt x="1228" y="942"/>
                    <a:pt x="1228" y="942"/>
                  </a:cubicBezTo>
                  <a:cubicBezTo>
                    <a:pt x="1265" y="941"/>
                    <a:pt x="1265" y="941"/>
                    <a:pt x="1265" y="941"/>
                  </a:cubicBezTo>
                  <a:cubicBezTo>
                    <a:pt x="1283" y="936"/>
                    <a:pt x="1283" y="936"/>
                    <a:pt x="1283" y="936"/>
                  </a:cubicBezTo>
                  <a:cubicBezTo>
                    <a:pt x="1352" y="896"/>
                    <a:pt x="1352" y="896"/>
                    <a:pt x="1352" y="896"/>
                  </a:cubicBezTo>
                  <a:cubicBezTo>
                    <a:pt x="1353" y="896"/>
                    <a:pt x="1353" y="896"/>
                    <a:pt x="1353" y="896"/>
                  </a:cubicBezTo>
                  <a:cubicBezTo>
                    <a:pt x="1354" y="895"/>
                    <a:pt x="1354" y="895"/>
                    <a:pt x="1354" y="895"/>
                  </a:cubicBezTo>
                  <a:cubicBezTo>
                    <a:pt x="1354" y="895"/>
                    <a:pt x="1354" y="895"/>
                    <a:pt x="1354" y="895"/>
                  </a:cubicBezTo>
                  <a:cubicBezTo>
                    <a:pt x="1394" y="890"/>
                    <a:pt x="1418" y="889"/>
                    <a:pt x="1424" y="895"/>
                  </a:cubicBezTo>
                  <a:cubicBezTo>
                    <a:pt x="1469" y="933"/>
                    <a:pt x="1469" y="933"/>
                    <a:pt x="1469" y="933"/>
                  </a:cubicBezTo>
                  <a:cubicBezTo>
                    <a:pt x="1483" y="938"/>
                    <a:pt x="1483" y="938"/>
                    <a:pt x="1483" y="938"/>
                  </a:cubicBezTo>
                  <a:cubicBezTo>
                    <a:pt x="1485" y="940"/>
                    <a:pt x="1485" y="940"/>
                    <a:pt x="1485" y="940"/>
                  </a:cubicBezTo>
                  <a:cubicBezTo>
                    <a:pt x="1503" y="947"/>
                    <a:pt x="1503" y="947"/>
                    <a:pt x="1503" y="947"/>
                  </a:cubicBezTo>
                  <a:cubicBezTo>
                    <a:pt x="1504" y="948"/>
                    <a:pt x="1504" y="948"/>
                    <a:pt x="1504" y="948"/>
                  </a:cubicBezTo>
                  <a:cubicBezTo>
                    <a:pt x="1504" y="945"/>
                    <a:pt x="1504" y="945"/>
                    <a:pt x="1504" y="945"/>
                  </a:cubicBezTo>
                  <a:cubicBezTo>
                    <a:pt x="1504" y="944"/>
                    <a:pt x="1504" y="944"/>
                    <a:pt x="1504" y="944"/>
                  </a:cubicBezTo>
                  <a:cubicBezTo>
                    <a:pt x="1504" y="943"/>
                    <a:pt x="1504" y="943"/>
                    <a:pt x="1504" y="943"/>
                  </a:cubicBezTo>
                  <a:cubicBezTo>
                    <a:pt x="1504" y="942"/>
                    <a:pt x="1504" y="942"/>
                    <a:pt x="1504" y="942"/>
                  </a:cubicBezTo>
                  <a:cubicBezTo>
                    <a:pt x="1512" y="910"/>
                    <a:pt x="1512" y="910"/>
                    <a:pt x="1512" y="910"/>
                  </a:cubicBezTo>
                  <a:cubicBezTo>
                    <a:pt x="1508" y="901"/>
                    <a:pt x="1508" y="893"/>
                    <a:pt x="1512" y="887"/>
                  </a:cubicBezTo>
                  <a:cubicBezTo>
                    <a:pt x="1514" y="882"/>
                    <a:pt x="1519" y="879"/>
                    <a:pt x="1527" y="877"/>
                  </a:cubicBezTo>
                  <a:cubicBezTo>
                    <a:pt x="1543" y="873"/>
                    <a:pt x="1558" y="887"/>
                    <a:pt x="1573" y="917"/>
                  </a:cubicBezTo>
                  <a:cubicBezTo>
                    <a:pt x="1575" y="918"/>
                    <a:pt x="1575" y="918"/>
                    <a:pt x="1575" y="918"/>
                  </a:cubicBezTo>
                  <a:cubicBezTo>
                    <a:pt x="1576" y="918"/>
                    <a:pt x="1576" y="918"/>
                    <a:pt x="1576" y="918"/>
                  </a:cubicBezTo>
                  <a:cubicBezTo>
                    <a:pt x="1602" y="906"/>
                    <a:pt x="1602" y="906"/>
                    <a:pt x="1602" y="906"/>
                  </a:cubicBezTo>
                  <a:cubicBezTo>
                    <a:pt x="1608" y="905"/>
                    <a:pt x="1610" y="900"/>
                    <a:pt x="1610" y="895"/>
                  </a:cubicBezTo>
                  <a:cubicBezTo>
                    <a:pt x="1604" y="876"/>
                    <a:pt x="1604" y="876"/>
                    <a:pt x="1604" y="876"/>
                  </a:cubicBezTo>
                  <a:cubicBezTo>
                    <a:pt x="1604" y="874"/>
                    <a:pt x="1604" y="874"/>
                    <a:pt x="1604" y="874"/>
                  </a:cubicBezTo>
                  <a:cubicBezTo>
                    <a:pt x="1602" y="866"/>
                    <a:pt x="1604" y="859"/>
                    <a:pt x="1613" y="855"/>
                  </a:cubicBezTo>
                  <a:cubicBezTo>
                    <a:pt x="1622" y="848"/>
                    <a:pt x="1622" y="848"/>
                    <a:pt x="1622" y="848"/>
                  </a:cubicBezTo>
                  <a:cubicBezTo>
                    <a:pt x="1646" y="823"/>
                    <a:pt x="1646" y="823"/>
                    <a:pt x="1646" y="823"/>
                  </a:cubicBezTo>
                  <a:cubicBezTo>
                    <a:pt x="1661" y="788"/>
                    <a:pt x="1661" y="788"/>
                    <a:pt x="1661" y="788"/>
                  </a:cubicBezTo>
                  <a:cubicBezTo>
                    <a:pt x="1648" y="766"/>
                    <a:pt x="1644" y="750"/>
                    <a:pt x="1648" y="739"/>
                  </a:cubicBezTo>
                  <a:cubicBezTo>
                    <a:pt x="1651" y="710"/>
                    <a:pt x="1651" y="710"/>
                    <a:pt x="1651" y="710"/>
                  </a:cubicBezTo>
                  <a:cubicBezTo>
                    <a:pt x="1645" y="697"/>
                    <a:pt x="1641" y="689"/>
                    <a:pt x="1641" y="681"/>
                  </a:cubicBezTo>
                  <a:cubicBezTo>
                    <a:pt x="1641" y="678"/>
                    <a:pt x="1637" y="669"/>
                    <a:pt x="1629" y="656"/>
                  </a:cubicBezTo>
                  <a:cubicBezTo>
                    <a:pt x="1628" y="656"/>
                    <a:pt x="1628" y="656"/>
                    <a:pt x="1628" y="656"/>
                  </a:cubicBezTo>
                  <a:cubicBezTo>
                    <a:pt x="1628" y="653"/>
                    <a:pt x="1628" y="653"/>
                    <a:pt x="1628" y="653"/>
                  </a:cubicBezTo>
                  <a:cubicBezTo>
                    <a:pt x="1625" y="615"/>
                    <a:pt x="1625" y="615"/>
                    <a:pt x="1625" y="615"/>
                  </a:cubicBezTo>
                  <a:cubicBezTo>
                    <a:pt x="1623" y="609"/>
                    <a:pt x="1622" y="600"/>
                    <a:pt x="1625" y="590"/>
                  </a:cubicBezTo>
                  <a:cubicBezTo>
                    <a:pt x="1615" y="582"/>
                    <a:pt x="1609" y="575"/>
                    <a:pt x="1604" y="567"/>
                  </a:cubicBezTo>
                  <a:cubicBezTo>
                    <a:pt x="1589" y="546"/>
                    <a:pt x="1589" y="546"/>
                    <a:pt x="1589" y="546"/>
                  </a:cubicBezTo>
                  <a:cubicBezTo>
                    <a:pt x="1588" y="545"/>
                    <a:pt x="1588" y="545"/>
                    <a:pt x="1588" y="545"/>
                  </a:cubicBezTo>
                  <a:cubicBezTo>
                    <a:pt x="1588" y="543"/>
                    <a:pt x="1588" y="543"/>
                    <a:pt x="1588" y="543"/>
                  </a:cubicBezTo>
                  <a:cubicBezTo>
                    <a:pt x="1588" y="542"/>
                    <a:pt x="1588" y="542"/>
                    <a:pt x="1588" y="542"/>
                  </a:cubicBezTo>
                  <a:cubicBezTo>
                    <a:pt x="1582" y="516"/>
                    <a:pt x="1582" y="516"/>
                    <a:pt x="1582" y="516"/>
                  </a:cubicBezTo>
                  <a:cubicBezTo>
                    <a:pt x="1566" y="503"/>
                    <a:pt x="1566" y="503"/>
                    <a:pt x="1566" y="503"/>
                  </a:cubicBezTo>
                  <a:cubicBezTo>
                    <a:pt x="1566" y="504"/>
                    <a:pt x="1566" y="504"/>
                    <a:pt x="1566" y="504"/>
                  </a:cubicBezTo>
                  <a:cubicBezTo>
                    <a:pt x="1536" y="480"/>
                    <a:pt x="1536" y="480"/>
                    <a:pt x="1536" y="480"/>
                  </a:cubicBezTo>
                  <a:cubicBezTo>
                    <a:pt x="1536" y="482"/>
                    <a:pt x="1536" y="482"/>
                    <a:pt x="1536" y="482"/>
                  </a:cubicBezTo>
                  <a:cubicBezTo>
                    <a:pt x="1540" y="515"/>
                    <a:pt x="1540" y="515"/>
                    <a:pt x="1540" y="515"/>
                  </a:cubicBezTo>
                  <a:cubicBezTo>
                    <a:pt x="1540" y="516"/>
                    <a:pt x="1540" y="516"/>
                    <a:pt x="1540" y="516"/>
                  </a:cubicBezTo>
                  <a:cubicBezTo>
                    <a:pt x="1540" y="519"/>
                    <a:pt x="1540" y="519"/>
                    <a:pt x="1540" y="519"/>
                  </a:cubicBezTo>
                  <a:cubicBezTo>
                    <a:pt x="1524" y="526"/>
                    <a:pt x="1524" y="526"/>
                    <a:pt x="1524" y="526"/>
                  </a:cubicBezTo>
                  <a:cubicBezTo>
                    <a:pt x="1522" y="546"/>
                    <a:pt x="1522" y="546"/>
                    <a:pt x="1522" y="546"/>
                  </a:cubicBezTo>
                  <a:cubicBezTo>
                    <a:pt x="1522" y="549"/>
                    <a:pt x="1522" y="549"/>
                    <a:pt x="1522" y="549"/>
                  </a:cubicBezTo>
                  <a:cubicBezTo>
                    <a:pt x="1485" y="564"/>
                    <a:pt x="1485" y="564"/>
                    <a:pt x="1485" y="564"/>
                  </a:cubicBezTo>
                  <a:cubicBezTo>
                    <a:pt x="1473" y="535"/>
                    <a:pt x="1473" y="535"/>
                    <a:pt x="1473" y="535"/>
                  </a:cubicBezTo>
                  <a:cubicBezTo>
                    <a:pt x="1465" y="533"/>
                    <a:pt x="1465" y="533"/>
                    <a:pt x="1465" y="533"/>
                  </a:cubicBezTo>
                  <a:cubicBezTo>
                    <a:pt x="1454" y="544"/>
                    <a:pt x="1454" y="544"/>
                    <a:pt x="1454" y="544"/>
                  </a:cubicBezTo>
                  <a:cubicBezTo>
                    <a:pt x="1446" y="565"/>
                    <a:pt x="1446" y="565"/>
                    <a:pt x="1446" y="565"/>
                  </a:cubicBezTo>
                  <a:cubicBezTo>
                    <a:pt x="1420" y="573"/>
                    <a:pt x="1420" y="573"/>
                    <a:pt x="1420" y="573"/>
                  </a:cubicBezTo>
                  <a:cubicBezTo>
                    <a:pt x="1405" y="562"/>
                    <a:pt x="1405" y="562"/>
                    <a:pt x="1405" y="562"/>
                  </a:cubicBezTo>
                  <a:cubicBezTo>
                    <a:pt x="1384" y="556"/>
                    <a:pt x="1384" y="556"/>
                    <a:pt x="1384" y="556"/>
                  </a:cubicBezTo>
                  <a:cubicBezTo>
                    <a:pt x="1378" y="526"/>
                    <a:pt x="1378" y="526"/>
                    <a:pt x="1378" y="526"/>
                  </a:cubicBezTo>
                  <a:cubicBezTo>
                    <a:pt x="1369" y="508"/>
                    <a:pt x="1369" y="508"/>
                    <a:pt x="1369" y="508"/>
                  </a:cubicBezTo>
                  <a:cubicBezTo>
                    <a:pt x="1356" y="503"/>
                    <a:pt x="1356" y="503"/>
                    <a:pt x="1356" y="503"/>
                  </a:cubicBezTo>
                  <a:cubicBezTo>
                    <a:pt x="1355" y="501"/>
                    <a:pt x="1355" y="501"/>
                    <a:pt x="1355" y="501"/>
                  </a:cubicBezTo>
                  <a:cubicBezTo>
                    <a:pt x="1346" y="489"/>
                    <a:pt x="1346" y="489"/>
                    <a:pt x="1346" y="489"/>
                  </a:cubicBezTo>
                  <a:cubicBezTo>
                    <a:pt x="1346" y="489"/>
                    <a:pt x="1346" y="489"/>
                    <a:pt x="1346" y="489"/>
                  </a:cubicBezTo>
                  <a:cubicBezTo>
                    <a:pt x="1336" y="472"/>
                    <a:pt x="1336" y="472"/>
                    <a:pt x="1336" y="472"/>
                  </a:cubicBezTo>
                  <a:cubicBezTo>
                    <a:pt x="1322" y="453"/>
                    <a:pt x="1322" y="453"/>
                    <a:pt x="1322" y="453"/>
                  </a:cubicBezTo>
                  <a:cubicBezTo>
                    <a:pt x="1309" y="453"/>
                    <a:pt x="1309" y="453"/>
                    <a:pt x="1309" y="453"/>
                  </a:cubicBezTo>
                  <a:cubicBezTo>
                    <a:pt x="1288" y="461"/>
                    <a:pt x="1288" y="461"/>
                    <a:pt x="1288" y="461"/>
                  </a:cubicBezTo>
                  <a:cubicBezTo>
                    <a:pt x="1287" y="462"/>
                    <a:pt x="1287" y="462"/>
                    <a:pt x="1287" y="462"/>
                  </a:cubicBezTo>
                  <a:cubicBezTo>
                    <a:pt x="1233" y="459"/>
                    <a:pt x="1233" y="459"/>
                    <a:pt x="1233" y="459"/>
                  </a:cubicBezTo>
                  <a:cubicBezTo>
                    <a:pt x="1192" y="450"/>
                    <a:pt x="1192" y="450"/>
                    <a:pt x="1192" y="450"/>
                  </a:cubicBezTo>
                  <a:cubicBezTo>
                    <a:pt x="1189" y="448"/>
                    <a:pt x="1181" y="445"/>
                    <a:pt x="1170" y="438"/>
                  </a:cubicBezTo>
                  <a:cubicBezTo>
                    <a:pt x="1138" y="427"/>
                    <a:pt x="1138" y="427"/>
                    <a:pt x="1138" y="427"/>
                  </a:cubicBezTo>
                  <a:cubicBezTo>
                    <a:pt x="1114" y="421"/>
                    <a:pt x="1100" y="415"/>
                    <a:pt x="1097" y="409"/>
                  </a:cubicBezTo>
                  <a:cubicBezTo>
                    <a:pt x="1092" y="406"/>
                    <a:pt x="1092" y="406"/>
                    <a:pt x="1092" y="406"/>
                  </a:cubicBezTo>
                  <a:cubicBezTo>
                    <a:pt x="1084" y="404"/>
                    <a:pt x="1084" y="404"/>
                    <a:pt x="1084" y="404"/>
                  </a:cubicBezTo>
                  <a:cubicBezTo>
                    <a:pt x="1065" y="393"/>
                    <a:pt x="1065" y="393"/>
                    <a:pt x="1065" y="393"/>
                  </a:cubicBezTo>
                  <a:cubicBezTo>
                    <a:pt x="1063" y="392"/>
                    <a:pt x="1063" y="392"/>
                    <a:pt x="1063" y="392"/>
                  </a:cubicBezTo>
                  <a:cubicBezTo>
                    <a:pt x="1060" y="388"/>
                    <a:pt x="1057" y="385"/>
                    <a:pt x="1055" y="381"/>
                  </a:cubicBezTo>
                  <a:cubicBezTo>
                    <a:pt x="1050" y="371"/>
                    <a:pt x="1050" y="371"/>
                    <a:pt x="1050" y="371"/>
                  </a:cubicBezTo>
                  <a:cubicBezTo>
                    <a:pt x="1042" y="358"/>
                    <a:pt x="1042" y="358"/>
                    <a:pt x="1042" y="358"/>
                  </a:cubicBezTo>
                  <a:cubicBezTo>
                    <a:pt x="1028" y="352"/>
                    <a:pt x="1028" y="352"/>
                    <a:pt x="1028" y="352"/>
                  </a:cubicBezTo>
                  <a:cubicBezTo>
                    <a:pt x="1023" y="355"/>
                    <a:pt x="1023" y="355"/>
                    <a:pt x="1023" y="355"/>
                  </a:cubicBezTo>
                  <a:cubicBezTo>
                    <a:pt x="1018" y="359"/>
                    <a:pt x="1018" y="359"/>
                    <a:pt x="1018" y="359"/>
                  </a:cubicBezTo>
                  <a:cubicBezTo>
                    <a:pt x="1015" y="362"/>
                    <a:pt x="1015" y="362"/>
                    <a:pt x="1015" y="362"/>
                  </a:cubicBezTo>
                  <a:cubicBezTo>
                    <a:pt x="1009" y="366"/>
                    <a:pt x="1004" y="368"/>
                    <a:pt x="1000" y="369"/>
                  </a:cubicBezTo>
                  <a:cubicBezTo>
                    <a:pt x="991" y="371"/>
                    <a:pt x="983" y="367"/>
                    <a:pt x="973" y="356"/>
                  </a:cubicBezTo>
                  <a:cubicBezTo>
                    <a:pt x="953" y="335"/>
                    <a:pt x="953" y="335"/>
                    <a:pt x="953" y="335"/>
                  </a:cubicBezTo>
                  <a:cubicBezTo>
                    <a:pt x="946" y="326"/>
                    <a:pt x="941" y="318"/>
                    <a:pt x="939" y="313"/>
                  </a:cubicBezTo>
                  <a:cubicBezTo>
                    <a:pt x="933" y="305"/>
                    <a:pt x="933" y="305"/>
                    <a:pt x="933" y="305"/>
                  </a:cubicBezTo>
                  <a:cubicBezTo>
                    <a:pt x="926" y="297"/>
                    <a:pt x="921" y="290"/>
                    <a:pt x="917" y="283"/>
                  </a:cubicBezTo>
                  <a:cubicBezTo>
                    <a:pt x="914" y="274"/>
                    <a:pt x="913" y="266"/>
                    <a:pt x="916" y="257"/>
                  </a:cubicBezTo>
                  <a:cubicBezTo>
                    <a:pt x="916" y="256"/>
                    <a:pt x="916" y="256"/>
                    <a:pt x="916" y="256"/>
                  </a:cubicBezTo>
                  <a:cubicBezTo>
                    <a:pt x="916" y="256"/>
                    <a:pt x="916" y="256"/>
                    <a:pt x="916" y="256"/>
                  </a:cubicBezTo>
                  <a:cubicBezTo>
                    <a:pt x="930" y="233"/>
                    <a:pt x="930" y="233"/>
                    <a:pt x="930" y="233"/>
                  </a:cubicBezTo>
                  <a:cubicBezTo>
                    <a:pt x="937" y="209"/>
                    <a:pt x="937" y="209"/>
                    <a:pt x="937" y="209"/>
                  </a:cubicBezTo>
                  <a:cubicBezTo>
                    <a:pt x="941" y="193"/>
                    <a:pt x="941" y="193"/>
                    <a:pt x="941" y="193"/>
                  </a:cubicBezTo>
                  <a:cubicBezTo>
                    <a:pt x="935" y="168"/>
                    <a:pt x="935" y="168"/>
                    <a:pt x="935" y="168"/>
                  </a:cubicBezTo>
                  <a:cubicBezTo>
                    <a:pt x="920" y="155"/>
                    <a:pt x="920" y="155"/>
                    <a:pt x="920" y="155"/>
                  </a:cubicBezTo>
                  <a:cubicBezTo>
                    <a:pt x="923" y="135"/>
                    <a:pt x="923" y="135"/>
                    <a:pt x="923" y="135"/>
                  </a:cubicBezTo>
                  <a:cubicBezTo>
                    <a:pt x="923" y="120"/>
                    <a:pt x="928" y="112"/>
                    <a:pt x="939" y="110"/>
                  </a:cubicBezTo>
                  <a:cubicBezTo>
                    <a:pt x="942" y="109"/>
                    <a:pt x="944" y="107"/>
                    <a:pt x="943" y="103"/>
                  </a:cubicBezTo>
                  <a:cubicBezTo>
                    <a:pt x="943" y="102"/>
                    <a:pt x="943" y="102"/>
                    <a:pt x="943" y="102"/>
                  </a:cubicBezTo>
                  <a:cubicBezTo>
                    <a:pt x="944" y="81"/>
                    <a:pt x="944" y="81"/>
                    <a:pt x="944" y="81"/>
                  </a:cubicBezTo>
                  <a:cubicBezTo>
                    <a:pt x="944" y="80"/>
                    <a:pt x="944" y="80"/>
                    <a:pt x="944" y="80"/>
                  </a:cubicBezTo>
                  <a:cubicBezTo>
                    <a:pt x="944" y="80"/>
                    <a:pt x="944" y="80"/>
                    <a:pt x="944" y="80"/>
                  </a:cubicBezTo>
                  <a:cubicBezTo>
                    <a:pt x="944" y="55"/>
                    <a:pt x="944" y="55"/>
                    <a:pt x="944" y="55"/>
                  </a:cubicBezTo>
                  <a:cubicBezTo>
                    <a:pt x="942" y="55"/>
                    <a:pt x="942" y="55"/>
                    <a:pt x="942" y="55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36" y="52"/>
                    <a:pt x="936" y="52"/>
                    <a:pt x="936" y="52"/>
                  </a:cubicBezTo>
                  <a:cubicBezTo>
                    <a:pt x="936" y="51"/>
                    <a:pt x="936" y="51"/>
                    <a:pt x="936" y="51"/>
                  </a:cubicBezTo>
                  <a:cubicBezTo>
                    <a:pt x="935" y="51"/>
                    <a:pt x="935" y="51"/>
                    <a:pt x="935" y="51"/>
                  </a:cubicBezTo>
                  <a:cubicBezTo>
                    <a:pt x="916" y="39"/>
                    <a:pt x="916" y="39"/>
                    <a:pt x="916" y="39"/>
                  </a:cubicBezTo>
                  <a:cubicBezTo>
                    <a:pt x="916" y="39"/>
                    <a:pt x="916" y="39"/>
                    <a:pt x="916" y="39"/>
                  </a:cubicBezTo>
                  <a:cubicBezTo>
                    <a:pt x="915" y="39"/>
                    <a:pt x="915" y="39"/>
                    <a:pt x="915" y="39"/>
                  </a:cubicBezTo>
                  <a:cubicBezTo>
                    <a:pt x="901" y="26"/>
                    <a:pt x="901" y="26"/>
                    <a:pt x="901" y="26"/>
                  </a:cubicBezTo>
                  <a:cubicBezTo>
                    <a:pt x="851" y="16"/>
                    <a:pt x="851" y="16"/>
                    <a:pt x="851" y="16"/>
                  </a:cubicBezTo>
                  <a:cubicBezTo>
                    <a:pt x="851" y="16"/>
                    <a:pt x="851" y="16"/>
                    <a:pt x="851" y="16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06" y="5"/>
                    <a:pt x="806" y="5"/>
                    <a:pt x="806" y="5"/>
                  </a:cubicBezTo>
                  <a:cubicBezTo>
                    <a:pt x="801" y="5"/>
                    <a:pt x="796" y="8"/>
                    <a:pt x="789" y="12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64" y="21"/>
                    <a:pt x="764" y="21"/>
                    <a:pt x="764" y="21"/>
                  </a:cubicBezTo>
                  <a:cubicBezTo>
                    <a:pt x="706" y="21"/>
                    <a:pt x="706" y="21"/>
                    <a:pt x="706" y="21"/>
                  </a:cubicBezTo>
                  <a:cubicBezTo>
                    <a:pt x="698" y="23"/>
                    <a:pt x="690" y="25"/>
                    <a:pt x="686" y="29"/>
                  </a:cubicBezTo>
                  <a:cubicBezTo>
                    <a:pt x="680" y="34"/>
                    <a:pt x="668" y="39"/>
                    <a:pt x="653" y="44"/>
                  </a:cubicBezTo>
                  <a:cubicBezTo>
                    <a:pt x="625" y="50"/>
                    <a:pt x="625" y="50"/>
                    <a:pt x="625" y="50"/>
                  </a:cubicBezTo>
                  <a:cubicBezTo>
                    <a:pt x="625" y="51"/>
                    <a:pt x="625" y="51"/>
                    <a:pt x="625" y="51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584" y="47"/>
                    <a:pt x="584" y="47"/>
                    <a:pt x="584" y="47"/>
                  </a:cubicBezTo>
                  <a:cubicBezTo>
                    <a:pt x="581" y="46"/>
                    <a:pt x="581" y="46"/>
                    <a:pt x="581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1" y="46"/>
                    <a:pt x="581" y="46"/>
                    <a:pt x="581" y="46"/>
                  </a:cubicBezTo>
                  <a:cubicBezTo>
                    <a:pt x="567" y="45"/>
                    <a:pt x="567" y="45"/>
                    <a:pt x="567" y="45"/>
                  </a:cubicBezTo>
                  <a:cubicBezTo>
                    <a:pt x="544" y="52"/>
                    <a:pt x="544" y="52"/>
                    <a:pt x="544" y="52"/>
                  </a:cubicBezTo>
                  <a:cubicBezTo>
                    <a:pt x="497" y="57"/>
                    <a:pt x="497" y="57"/>
                    <a:pt x="497" y="57"/>
                  </a:cubicBezTo>
                  <a:cubicBezTo>
                    <a:pt x="496" y="57"/>
                    <a:pt x="496" y="57"/>
                    <a:pt x="496" y="57"/>
                  </a:cubicBezTo>
                  <a:cubicBezTo>
                    <a:pt x="495" y="55"/>
                    <a:pt x="495" y="55"/>
                    <a:pt x="495" y="55"/>
                  </a:cubicBezTo>
                  <a:cubicBezTo>
                    <a:pt x="472" y="47"/>
                    <a:pt x="472" y="47"/>
                    <a:pt x="472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45" y="45"/>
                    <a:pt x="435" y="39"/>
                    <a:pt x="425" y="26"/>
                  </a:cubicBezTo>
                  <a:cubicBezTo>
                    <a:pt x="423" y="24"/>
                    <a:pt x="423" y="24"/>
                    <a:pt x="423" y="24"/>
                  </a:cubicBezTo>
                  <a:cubicBezTo>
                    <a:pt x="421" y="14"/>
                    <a:pt x="418" y="10"/>
                    <a:pt x="417" y="8"/>
                  </a:cubicBezTo>
                  <a:cubicBezTo>
                    <a:pt x="412" y="5"/>
                    <a:pt x="412" y="5"/>
                    <a:pt x="412" y="5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94" y="8"/>
                    <a:pt x="394" y="8"/>
                    <a:pt x="394" y="8"/>
                  </a:cubicBezTo>
                  <a:cubicBezTo>
                    <a:pt x="393" y="10"/>
                    <a:pt x="393" y="10"/>
                    <a:pt x="393" y="10"/>
                  </a:cubicBezTo>
                  <a:cubicBezTo>
                    <a:pt x="359" y="24"/>
                    <a:pt x="359" y="24"/>
                    <a:pt x="359" y="24"/>
                  </a:cubicBezTo>
                  <a:cubicBezTo>
                    <a:pt x="358" y="24"/>
                    <a:pt x="358" y="24"/>
                    <a:pt x="358" y="24"/>
                  </a:cubicBezTo>
                  <a:cubicBezTo>
                    <a:pt x="356" y="24"/>
                    <a:pt x="356" y="24"/>
                    <a:pt x="356" y="24"/>
                  </a:cubicBezTo>
                  <a:cubicBezTo>
                    <a:pt x="315" y="28"/>
                    <a:pt x="315" y="28"/>
                    <a:pt x="315" y="28"/>
                  </a:cubicBezTo>
                  <a:cubicBezTo>
                    <a:pt x="308" y="28"/>
                    <a:pt x="297" y="25"/>
                    <a:pt x="281" y="21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23" y="3"/>
                    <a:pt x="223" y="3"/>
                    <a:pt x="223" y="3"/>
                  </a:cubicBezTo>
                  <a:lnTo>
                    <a:pt x="20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2042449" y="3522929"/>
              <a:ext cx="708010" cy="724294"/>
            </a:xfrm>
            <a:custGeom>
              <a:avLst/>
              <a:gdLst>
                <a:gd name="T0" fmla="*/ 2147483647 w 749"/>
                <a:gd name="T1" fmla="*/ 2147483647 h 782"/>
                <a:gd name="T2" fmla="*/ 2147483647 w 749"/>
                <a:gd name="T3" fmla="*/ 2147483647 h 782"/>
                <a:gd name="T4" fmla="*/ 2147483647 w 749"/>
                <a:gd name="T5" fmla="*/ 2147483647 h 782"/>
                <a:gd name="T6" fmla="*/ 2147483647 w 749"/>
                <a:gd name="T7" fmla="*/ 2147483647 h 782"/>
                <a:gd name="T8" fmla="*/ 2147483647 w 749"/>
                <a:gd name="T9" fmla="*/ 2147483647 h 782"/>
                <a:gd name="T10" fmla="*/ 2147483647 w 749"/>
                <a:gd name="T11" fmla="*/ 2147483647 h 782"/>
                <a:gd name="T12" fmla="*/ 2147483647 w 749"/>
                <a:gd name="T13" fmla="*/ 2147483647 h 782"/>
                <a:gd name="T14" fmla="*/ 2147483647 w 749"/>
                <a:gd name="T15" fmla="*/ 2147483647 h 782"/>
                <a:gd name="T16" fmla="*/ 2147483647 w 749"/>
                <a:gd name="T17" fmla="*/ 2147483647 h 782"/>
                <a:gd name="T18" fmla="*/ 2147483647 w 749"/>
                <a:gd name="T19" fmla="*/ 2147483647 h 782"/>
                <a:gd name="T20" fmla="*/ 2147483647 w 749"/>
                <a:gd name="T21" fmla="*/ 2147483647 h 782"/>
                <a:gd name="T22" fmla="*/ 2147483647 w 749"/>
                <a:gd name="T23" fmla="*/ 2147483647 h 782"/>
                <a:gd name="T24" fmla="*/ 2147483647 w 749"/>
                <a:gd name="T25" fmla="*/ 2147483647 h 782"/>
                <a:gd name="T26" fmla="*/ 2147483647 w 749"/>
                <a:gd name="T27" fmla="*/ 2147483647 h 782"/>
                <a:gd name="T28" fmla="*/ 2147483647 w 749"/>
                <a:gd name="T29" fmla="*/ 2147483647 h 782"/>
                <a:gd name="T30" fmla="*/ 2147483647 w 749"/>
                <a:gd name="T31" fmla="*/ 2147483647 h 782"/>
                <a:gd name="T32" fmla="*/ 2147483647 w 749"/>
                <a:gd name="T33" fmla="*/ 2147483647 h 782"/>
                <a:gd name="T34" fmla="*/ 2147483647 w 749"/>
                <a:gd name="T35" fmla="*/ 2147483647 h 782"/>
                <a:gd name="T36" fmla="*/ 2147483647 w 749"/>
                <a:gd name="T37" fmla="*/ 2147483647 h 782"/>
                <a:gd name="T38" fmla="*/ 2147483647 w 749"/>
                <a:gd name="T39" fmla="*/ 2147483647 h 782"/>
                <a:gd name="T40" fmla="*/ 2147483647 w 749"/>
                <a:gd name="T41" fmla="*/ 2147483647 h 782"/>
                <a:gd name="T42" fmla="*/ 2147483647 w 749"/>
                <a:gd name="T43" fmla="*/ 2147483647 h 782"/>
                <a:gd name="T44" fmla="*/ 2147483647 w 749"/>
                <a:gd name="T45" fmla="*/ 2147483647 h 782"/>
                <a:gd name="T46" fmla="*/ 2147483647 w 749"/>
                <a:gd name="T47" fmla="*/ 2147483647 h 782"/>
                <a:gd name="T48" fmla="*/ 2147483647 w 749"/>
                <a:gd name="T49" fmla="*/ 2147483647 h 782"/>
                <a:gd name="T50" fmla="*/ 2147483647 w 749"/>
                <a:gd name="T51" fmla="*/ 2147483647 h 782"/>
                <a:gd name="T52" fmla="*/ 2147483647 w 749"/>
                <a:gd name="T53" fmla="*/ 2147483647 h 782"/>
                <a:gd name="T54" fmla="*/ 2147483647 w 749"/>
                <a:gd name="T55" fmla="*/ 2147483647 h 782"/>
                <a:gd name="T56" fmla="*/ 2147483647 w 749"/>
                <a:gd name="T57" fmla="*/ 2147483647 h 782"/>
                <a:gd name="T58" fmla="*/ 2147483647 w 749"/>
                <a:gd name="T59" fmla="*/ 2147483647 h 782"/>
                <a:gd name="T60" fmla="*/ 2147483647 w 749"/>
                <a:gd name="T61" fmla="*/ 2147483647 h 782"/>
                <a:gd name="T62" fmla="*/ 2147483647 w 749"/>
                <a:gd name="T63" fmla="*/ 2147483647 h 782"/>
                <a:gd name="T64" fmla="*/ 2147483647 w 749"/>
                <a:gd name="T65" fmla="*/ 2147483647 h 782"/>
                <a:gd name="T66" fmla="*/ 2147483647 w 749"/>
                <a:gd name="T67" fmla="*/ 2147483647 h 782"/>
                <a:gd name="T68" fmla="*/ 2147483647 w 749"/>
                <a:gd name="T69" fmla="*/ 2147483647 h 782"/>
                <a:gd name="T70" fmla="*/ 2147483647 w 749"/>
                <a:gd name="T71" fmla="*/ 2147483647 h 782"/>
                <a:gd name="T72" fmla="*/ 2147483647 w 749"/>
                <a:gd name="T73" fmla="*/ 2147483647 h 782"/>
                <a:gd name="T74" fmla="*/ 2147483647 w 749"/>
                <a:gd name="T75" fmla="*/ 2147483647 h 782"/>
                <a:gd name="T76" fmla="*/ 2147483647 w 749"/>
                <a:gd name="T77" fmla="*/ 2147483647 h 782"/>
                <a:gd name="T78" fmla="*/ 2147483647 w 749"/>
                <a:gd name="T79" fmla="*/ 2147483647 h 782"/>
                <a:gd name="T80" fmla="*/ 2147483647 w 749"/>
                <a:gd name="T81" fmla="*/ 2147483647 h 782"/>
                <a:gd name="T82" fmla="*/ 2147483647 w 749"/>
                <a:gd name="T83" fmla="*/ 2147483647 h 782"/>
                <a:gd name="T84" fmla="*/ 2147483647 w 749"/>
                <a:gd name="T85" fmla="*/ 2147483647 h 782"/>
                <a:gd name="T86" fmla="*/ 2147483647 w 749"/>
                <a:gd name="T87" fmla="*/ 2147483647 h 782"/>
                <a:gd name="T88" fmla="*/ 2147483647 w 749"/>
                <a:gd name="T89" fmla="*/ 2147483647 h 782"/>
                <a:gd name="T90" fmla="*/ 2147483647 w 749"/>
                <a:gd name="T91" fmla="*/ 2147483647 h 782"/>
                <a:gd name="T92" fmla="*/ 2147483647 w 749"/>
                <a:gd name="T93" fmla="*/ 2147483647 h 782"/>
                <a:gd name="T94" fmla="*/ 2147483647 w 749"/>
                <a:gd name="T95" fmla="*/ 2147483647 h 782"/>
                <a:gd name="T96" fmla="*/ 2147483647 w 749"/>
                <a:gd name="T97" fmla="*/ 2147483647 h 782"/>
                <a:gd name="T98" fmla="*/ 2147483647 w 749"/>
                <a:gd name="T99" fmla="*/ 2147483647 h 782"/>
                <a:gd name="T100" fmla="*/ 2147483647 w 749"/>
                <a:gd name="T101" fmla="*/ 2147483647 h 782"/>
                <a:gd name="T102" fmla="*/ 2147483647 w 749"/>
                <a:gd name="T103" fmla="*/ 2147483647 h 782"/>
                <a:gd name="T104" fmla="*/ 2147483647 w 749"/>
                <a:gd name="T105" fmla="*/ 2147483647 h 782"/>
                <a:gd name="T106" fmla="*/ 2147483647 w 749"/>
                <a:gd name="T107" fmla="*/ 2147483647 h 782"/>
                <a:gd name="T108" fmla="*/ 2147483647 w 749"/>
                <a:gd name="T109" fmla="*/ 2147483647 h 782"/>
                <a:gd name="T110" fmla="*/ 2147483647 w 749"/>
                <a:gd name="T111" fmla="*/ 2147483647 h 782"/>
                <a:gd name="T112" fmla="*/ 2147483647 w 749"/>
                <a:gd name="T113" fmla="*/ 2147483647 h 782"/>
                <a:gd name="T114" fmla="*/ 2147483647 w 749"/>
                <a:gd name="T115" fmla="*/ 2147483647 h 782"/>
                <a:gd name="T116" fmla="*/ 2147483647 w 749"/>
                <a:gd name="T117" fmla="*/ 2147483647 h 782"/>
                <a:gd name="T118" fmla="*/ 2147483647 w 749"/>
                <a:gd name="T119" fmla="*/ 2147483647 h 78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49"/>
                <a:gd name="T181" fmla="*/ 0 h 782"/>
                <a:gd name="T182" fmla="*/ 749 w 749"/>
                <a:gd name="T183" fmla="*/ 782 h 78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49" h="782">
                  <a:moveTo>
                    <a:pt x="4" y="479"/>
                  </a:moveTo>
                  <a:cubicBezTo>
                    <a:pt x="0" y="492"/>
                    <a:pt x="0" y="492"/>
                    <a:pt x="0" y="492"/>
                  </a:cubicBezTo>
                  <a:cubicBezTo>
                    <a:pt x="6" y="492"/>
                    <a:pt x="14" y="488"/>
                    <a:pt x="23" y="482"/>
                  </a:cubicBezTo>
                  <a:cubicBezTo>
                    <a:pt x="24" y="481"/>
                    <a:pt x="24" y="481"/>
                    <a:pt x="24" y="481"/>
                  </a:cubicBezTo>
                  <a:cubicBezTo>
                    <a:pt x="26" y="481"/>
                    <a:pt x="26" y="481"/>
                    <a:pt x="26" y="481"/>
                  </a:cubicBezTo>
                  <a:cubicBezTo>
                    <a:pt x="68" y="476"/>
                    <a:pt x="68" y="476"/>
                    <a:pt x="68" y="476"/>
                  </a:cubicBezTo>
                  <a:cubicBezTo>
                    <a:pt x="96" y="462"/>
                    <a:pt x="96" y="462"/>
                    <a:pt x="96" y="462"/>
                  </a:cubicBezTo>
                  <a:cubicBezTo>
                    <a:pt x="106" y="477"/>
                    <a:pt x="106" y="477"/>
                    <a:pt x="106" y="477"/>
                  </a:cubicBezTo>
                  <a:cubicBezTo>
                    <a:pt x="108" y="478"/>
                    <a:pt x="108" y="478"/>
                    <a:pt x="108" y="478"/>
                  </a:cubicBezTo>
                  <a:cubicBezTo>
                    <a:pt x="96" y="498"/>
                    <a:pt x="96" y="498"/>
                    <a:pt x="96" y="498"/>
                  </a:cubicBezTo>
                  <a:cubicBezTo>
                    <a:pt x="111" y="512"/>
                    <a:pt x="111" y="512"/>
                    <a:pt x="111" y="512"/>
                  </a:cubicBezTo>
                  <a:cubicBezTo>
                    <a:pt x="111" y="514"/>
                    <a:pt x="111" y="514"/>
                    <a:pt x="111" y="514"/>
                  </a:cubicBezTo>
                  <a:cubicBezTo>
                    <a:pt x="111" y="517"/>
                    <a:pt x="111" y="517"/>
                    <a:pt x="111" y="517"/>
                  </a:cubicBezTo>
                  <a:cubicBezTo>
                    <a:pt x="100" y="561"/>
                    <a:pt x="100" y="561"/>
                    <a:pt x="100" y="561"/>
                  </a:cubicBezTo>
                  <a:cubicBezTo>
                    <a:pt x="127" y="581"/>
                    <a:pt x="127" y="581"/>
                    <a:pt x="127" y="581"/>
                  </a:cubicBezTo>
                  <a:cubicBezTo>
                    <a:pt x="177" y="583"/>
                    <a:pt x="177" y="583"/>
                    <a:pt x="177" y="583"/>
                  </a:cubicBezTo>
                  <a:cubicBezTo>
                    <a:pt x="170" y="593"/>
                    <a:pt x="170" y="593"/>
                    <a:pt x="170" y="593"/>
                  </a:cubicBezTo>
                  <a:cubicBezTo>
                    <a:pt x="138" y="632"/>
                    <a:pt x="123" y="655"/>
                    <a:pt x="124" y="662"/>
                  </a:cubicBezTo>
                  <a:cubicBezTo>
                    <a:pt x="143" y="667"/>
                    <a:pt x="143" y="667"/>
                    <a:pt x="143" y="667"/>
                  </a:cubicBezTo>
                  <a:cubicBezTo>
                    <a:pt x="169" y="669"/>
                    <a:pt x="183" y="676"/>
                    <a:pt x="189" y="686"/>
                  </a:cubicBezTo>
                  <a:cubicBezTo>
                    <a:pt x="195" y="698"/>
                    <a:pt x="201" y="711"/>
                    <a:pt x="207" y="726"/>
                  </a:cubicBezTo>
                  <a:cubicBezTo>
                    <a:pt x="235" y="741"/>
                    <a:pt x="235" y="741"/>
                    <a:pt x="235" y="741"/>
                  </a:cubicBezTo>
                  <a:cubicBezTo>
                    <a:pt x="253" y="745"/>
                    <a:pt x="253" y="745"/>
                    <a:pt x="253" y="745"/>
                  </a:cubicBezTo>
                  <a:cubicBezTo>
                    <a:pt x="290" y="713"/>
                    <a:pt x="290" y="713"/>
                    <a:pt x="290" y="713"/>
                  </a:cubicBezTo>
                  <a:cubicBezTo>
                    <a:pt x="309" y="741"/>
                    <a:pt x="309" y="741"/>
                    <a:pt x="309" y="741"/>
                  </a:cubicBezTo>
                  <a:cubicBezTo>
                    <a:pt x="309" y="743"/>
                    <a:pt x="309" y="743"/>
                    <a:pt x="309" y="743"/>
                  </a:cubicBezTo>
                  <a:cubicBezTo>
                    <a:pt x="309" y="743"/>
                    <a:pt x="309" y="743"/>
                    <a:pt x="309" y="743"/>
                  </a:cubicBezTo>
                  <a:cubicBezTo>
                    <a:pt x="310" y="744"/>
                    <a:pt x="310" y="744"/>
                    <a:pt x="310" y="744"/>
                  </a:cubicBezTo>
                  <a:cubicBezTo>
                    <a:pt x="316" y="770"/>
                    <a:pt x="316" y="770"/>
                    <a:pt x="316" y="770"/>
                  </a:cubicBezTo>
                  <a:cubicBezTo>
                    <a:pt x="332" y="773"/>
                    <a:pt x="332" y="773"/>
                    <a:pt x="332" y="773"/>
                  </a:cubicBezTo>
                  <a:cubicBezTo>
                    <a:pt x="332" y="773"/>
                    <a:pt x="332" y="773"/>
                    <a:pt x="332" y="773"/>
                  </a:cubicBezTo>
                  <a:cubicBezTo>
                    <a:pt x="356" y="782"/>
                    <a:pt x="356" y="782"/>
                    <a:pt x="356" y="782"/>
                  </a:cubicBezTo>
                  <a:cubicBezTo>
                    <a:pt x="363" y="779"/>
                    <a:pt x="363" y="779"/>
                    <a:pt x="363" y="779"/>
                  </a:cubicBezTo>
                  <a:cubicBezTo>
                    <a:pt x="363" y="778"/>
                    <a:pt x="363" y="778"/>
                    <a:pt x="363" y="778"/>
                  </a:cubicBezTo>
                  <a:cubicBezTo>
                    <a:pt x="359" y="751"/>
                    <a:pt x="359" y="751"/>
                    <a:pt x="359" y="751"/>
                  </a:cubicBezTo>
                  <a:cubicBezTo>
                    <a:pt x="358" y="750"/>
                    <a:pt x="358" y="750"/>
                    <a:pt x="358" y="750"/>
                  </a:cubicBezTo>
                  <a:cubicBezTo>
                    <a:pt x="344" y="688"/>
                    <a:pt x="344" y="688"/>
                    <a:pt x="344" y="688"/>
                  </a:cubicBezTo>
                  <a:cubicBezTo>
                    <a:pt x="344" y="686"/>
                    <a:pt x="344" y="686"/>
                    <a:pt x="344" y="686"/>
                  </a:cubicBezTo>
                  <a:cubicBezTo>
                    <a:pt x="352" y="642"/>
                    <a:pt x="352" y="642"/>
                    <a:pt x="352" y="642"/>
                  </a:cubicBezTo>
                  <a:cubicBezTo>
                    <a:pt x="354" y="643"/>
                    <a:pt x="354" y="643"/>
                    <a:pt x="354" y="643"/>
                  </a:cubicBezTo>
                  <a:cubicBezTo>
                    <a:pt x="358" y="643"/>
                    <a:pt x="358" y="643"/>
                    <a:pt x="358" y="643"/>
                  </a:cubicBezTo>
                  <a:cubicBezTo>
                    <a:pt x="386" y="645"/>
                    <a:pt x="386" y="645"/>
                    <a:pt x="386" y="645"/>
                  </a:cubicBezTo>
                  <a:cubicBezTo>
                    <a:pt x="422" y="619"/>
                    <a:pt x="422" y="619"/>
                    <a:pt x="422" y="619"/>
                  </a:cubicBezTo>
                  <a:cubicBezTo>
                    <a:pt x="425" y="621"/>
                    <a:pt x="425" y="621"/>
                    <a:pt x="425" y="621"/>
                  </a:cubicBezTo>
                  <a:cubicBezTo>
                    <a:pt x="444" y="636"/>
                    <a:pt x="457" y="648"/>
                    <a:pt x="463" y="656"/>
                  </a:cubicBezTo>
                  <a:cubicBezTo>
                    <a:pt x="469" y="654"/>
                    <a:pt x="481" y="642"/>
                    <a:pt x="497" y="624"/>
                  </a:cubicBezTo>
                  <a:cubicBezTo>
                    <a:pt x="498" y="623"/>
                    <a:pt x="498" y="623"/>
                    <a:pt x="498" y="623"/>
                  </a:cubicBezTo>
                  <a:cubicBezTo>
                    <a:pt x="500" y="621"/>
                    <a:pt x="500" y="621"/>
                    <a:pt x="500" y="621"/>
                  </a:cubicBezTo>
                  <a:cubicBezTo>
                    <a:pt x="553" y="635"/>
                    <a:pt x="553" y="635"/>
                    <a:pt x="553" y="635"/>
                  </a:cubicBezTo>
                  <a:cubicBezTo>
                    <a:pt x="576" y="616"/>
                    <a:pt x="576" y="616"/>
                    <a:pt x="576" y="616"/>
                  </a:cubicBezTo>
                  <a:cubicBezTo>
                    <a:pt x="577" y="615"/>
                    <a:pt x="577" y="615"/>
                    <a:pt x="577" y="615"/>
                  </a:cubicBezTo>
                  <a:cubicBezTo>
                    <a:pt x="578" y="614"/>
                    <a:pt x="578" y="614"/>
                    <a:pt x="578" y="614"/>
                  </a:cubicBezTo>
                  <a:cubicBezTo>
                    <a:pt x="579" y="614"/>
                    <a:pt x="579" y="614"/>
                    <a:pt x="579" y="614"/>
                  </a:cubicBezTo>
                  <a:cubicBezTo>
                    <a:pt x="580" y="615"/>
                    <a:pt x="580" y="615"/>
                    <a:pt x="580" y="615"/>
                  </a:cubicBezTo>
                  <a:cubicBezTo>
                    <a:pt x="602" y="619"/>
                    <a:pt x="602" y="619"/>
                    <a:pt x="602" y="619"/>
                  </a:cubicBezTo>
                  <a:cubicBezTo>
                    <a:pt x="674" y="556"/>
                    <a:pt x="674" y="556"/>
                    <a:pt x="674" y="556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7" y="563"/>
                    <a:pt x="697" y="563"/>
                    <a:pt x="697" y="563"/>
                  </a:cubicBezTo>
                  <a:cubicBezTo>
                    <a:pt x="698" y="564"/>
                    <a:pt x="698" y="564"/>
                    <a:pt x="698" y="564"/>
                  </a:cubicBezTo>
                  <a:cubicBezTo>
                    <a:pt x="699" y="565"/>
                    <a:pt x="699" y="565"/>
                    <a:pt x="699" y="565"/>
                  </a:cubicBezTo>
                  <a:cubicBezTo>
                    <a:pt x="705" y="575"/>
                    <a:pt x="705" y="575"/>
                    <a:pt x="705" y="575"/>
                  </a:cubicBezTo>
                  <a:cubicBezTo>
                    <a:pt x="710" y="568"/>
                    <a:pt x="710" y="568"/>
                    <a:pt x="710" y="568"/>
                  </a:cubicBezTo>
                  <a:cubicBezTo>
                    <a:pt x="711" y="568"/>
                    <a:pt x="711" y="568"/>
                    <a:pt x="711" y="568"/>
                  </a:cubicBezTo>
                  <a:cubicBezTo>
                    <a:pt x="711" y="567"/>
                    <a:pt x="711" y="567"/>
                    <a:pt x="711" y="567"/>
                  </a:cubicBezTo>
                  <a:cubicBezTo>
                    <a:pt x="712" y="567"/>
                    <a:pt x="712" y="567"/>
                    <a:pt x="712" y="567"/>
                  </a:cubicBezTo>
                  <a:cubicBezTo>
                    <a:pt x="733" y="556"/>
                    <a:pt x="733" y="556"/>
                    <a:pt x="733" y="556"/>
                  </a:cubicBezTo>
                  <a:cubicBezTo>
                    <a:pt x="749" y="541"/>
                    <a:pt x="749" y="541"/>
                    <a:pt x="749" y="541"/>
                  </a:cubicBezTo>
                  <a:cubicBezTo>
                    <a:pt x="745" y="508"/>
                    <a:pt x="745" y="508"/>
                    <a:pt x="745" y="508"/>
                  </a:cubicBezTo>
                  <a:cubicBezTo>
                    <a:pt x="742" y="504"/>
                    <a:pt x="742" y="504"/>
                    <a:pt x="742" y="504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15" y="515"/>
                    <a:pt x="710" y="517"/>
                    <a:pt x="703" y="517"/>
                  </a:cubicBezTo>
                  <a:cubicBezTo>
                    <a:pt x="679" y="517"/>
                    <a:pt x="679" y="517"/>
                    <a:pt x="679" y="517"/>
                  </a:cubicBezTo>
                  <a:cubicBezTo>
                    <a:pt x="672" y="516"/>
                    <a:pt x="668" y="514"/>
                    <a:pt x="665" y="509"/>
                  </a:cubicBezTo>
                  <a:cubicBezTo>
                    <a:pt x="663" y="476"/>
                    <a:pt x="663" y="476"/>
                    <a:pt x="663" y="476"/>
                  </a:cubicBezTo>
                  <a:cubicBezTo>
                    <a:pt x="655" y="471"/>
                    <a:pt x="652" y="469"/>
                    <a:pt x="649" y="469"/>
                  </a:cubicBezTo>
                  <a:cubicBezTo>
                    <a:pt x="644" y="471"/>
                    <a:pt x="644" y="471"/>
                    <a:pt x="644" y="471"/>
                  </a:cubicBezTo>
                  <a:cubicBezTo>
                    <a:pt x="636" y="476"/>
                    <a:pt x="636" y="476"/>
                    <a:pt x="636" y="476"/>
                  </a:cubicBezTo>
                  <a:cubicBezTo>
                    <a:pt x="621" y="479"/>
                    <a:pt x="621" y="479"/>
                    <a:pt x="621" y="479"/>
                  </a:cubicBezTo>
                  <a:cubicBezTo>
                    <a:pt x="617" y="479"/>
                    <a:pt x="617" y="479"/>
                    <a:pt x="617" y="479"/>
                  </a:cubicBezTo>
                  <a:cubicBezTo>
                    <a:pt x="616" y="477"/>
                    <a:pt x="616" y="477"/>
                    <a:pt x="616" y="477"/>
                  </a:cubicBezTo>
                  <a:cubicBezTo>
                    <a:pt x="608" y="462"/>
                    <a:pt x="608" y="462"/>
                    <a:pt x="608" y="462"/>
                  </a:cubicBezTo>
                  <a:cubicBezTo>
                    <a:pt x="607" y="448"/>
                    <a:pt x="607" y="448"/>
                    <a:pt x="607" y="448"/>
                  </a:cubicBezTo>
                  <a:cubicBezTo>
                    <a:pt x="607" y="448"/>
                    <a:pt x="607" y="448"/>
                    <a:pt x="607" y="448"/>
                  </a:cubicBezTo>
                  <a:cubicBezTo>
                    <a:pt x="615" y="408"/>
                    <a:pt x="615" y="408"/>
                    <a:pt x="615" y="408"/>
                  </a:cubicBezTo>
                  <a:cubicBezTo>
                    <a:pt x="615" y="408"/>
                    <a:pt x="615" y="408"/>
                    <a:pt x="615" y="408"/>
                  </a:cubicBezTo>
                  <a:cubicBezTo>
                    <a:pt x="616" y="408"/>
                    <a:pt x="616" y="408"/>
                    <a:pt x="616" y="408"/>
                  </a:cubicBezTo>
                  <a:cubicBezTo>
                    <a:pt x="616" y="407"/>
                    <a:pt x="616" y="407"/>
                    <a:pt x="616" y="407"/>
                  </a:cubicBezTo>
                  <a:cubicBezTo>
                    <a:pt x="626" y="387"/>
                    <a:pt x="626" y="387"/>
                    <a:pt x="626" y="387"/>
                  </a:cubicBezTo>
                  <a:cubicBezTo>
                    <a:pt x="596" y="360"/>
                    <a:pt x="596" y="360"/>
                    <a:pt x="596" y="360"/>
                  </a:cubicBezTo>
                  <a:cubicBezTo>
                    <a:pt x="595" y="359"/>
                    <a:pt x="595" y="359"/>
                    <a:pt x="595" y="359"/>
                  </a:cubicBezTo>
                  <a:cubicBezTo>
                    <a:pt x="594" y="358"/>
                    <a:pt x="594" y="358"/>
                    <a:pt x="594" y="35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5" y="327"/>
                    <a:pt x="595" y="327"/>
                    <a:pt x="595" y="327"/>
                  </a:cubicBezTo>
                  <a:cubicBezTo>
                    <a:pt x="612" y="278"/>
                    <a:pt x="612" y="278"/>
                    <a:pt x="612" y="278"/>
                  </a:cubicBezTo>
                  <a:cubicBezTo>
                    <a:pt x="601" y="252"/>
                    <a:pt x="601" y="252"/>
                    <a:pt x="601" y="252"/>
                  </a:cubicBezTo>
                  <a:cubicBezTo>
                    <a:pt x="592" y="250"/>
                    <a:pt x="592" y="250"/>
                    <a:pt x="592" y="250"/>
                  </a:cubicBezTo>
                  <a:cubicBezTo>
                    <a:pt x="580" y="251"/>
                    <a:pt x="580" y="251"/>
                    <a:pt x="580" y="251"/>
                  </a:cubicBezTo>
                  <a:cubicBezTo>
                    <a:pt x="569" y="269"/>
                    <a:pt x="569" y="269"/>
                    <a:pt x="569" y="269"/>
                  </a:cubicBezTo>
                  <a:cubicBezTo>
                    <a:pt x="554" y="258"/>
                    <a:pt x="554" y="258"/>
                    <a:pt x="554" y="258"/>
                  </a:cubicBezTo>
                  <a:cubicBezTo>
                    <a:pt x="539" y="250"/>
                    <a:pt x="539" y="250"/>
                    <a:pt x="539" y="25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3" y="199"/>
                    <a:pt x="523" y="199"/>
                    <a:pt x="523" y="199"/>
                  </a:cubicBezTo>
                  <a:cubicBezTo>
                    <a:pt x="523" y="197"/>
                    <a:pt x="523" y="197"/>
                    <a:pt x="523" y="197"/>
                  </a:cubicBezTo>
                  <a:cubicBezTo>
                    <a:pt x="522" y="196"/>
                    <a:pt x="522" y="196"/>
                    <a:pt x="522" y="196"/>
                  </a:cubicBezTo>
                  <a:cubicBezTo>
                    <a:pt x="525" y="194"/>
                    <a:pt x="525" y="194"/>
                    <a:pt x="525" y="194"/>
                  </a:cubicBezTo>
                  <a:cubicBezTo>
                    <a:pt x="539" y="175"/>
                    <a:pt x="539" y="175"/>
                    <a:pt x="539" y="175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3" y="173"/>
                    <a:pt x="543" y="173"/>
                    <a:pt x="543" y="173"/>
                  </a:cubicBezTo>
                  <a:cubicBezTo>
                    <a:pt x="554" y="171"/>
                    <a:pt x="554" y="171"/>
                    <a:pt x="554" y="171"/>
                  </a:cubicBezTo>
                  <a:cubicBezTo>
                    <a:pt x="565" y="167"/>
                    <a:pt x="565" y="167"/>
                    <a:pt x="565" y="167"/>
                  </a:cubicBezTo>
                  <a:cubicBezTo>
                    <a:pt x="620" y="165"/>
                    <a:pt x="620" y="165"/>
                    <a:pt x="620" y="165"/>
                  </a:cubicBezTo>
                  <a:cubicBezTo>
                    <a:pt x="621" y="165"/>
                    <a:pt x="621" y="165"/>
                    <a:pt x="621" y="165"/>
                  </a:cubicBezTo>
                  <a:cubicBezTo>
                    <a:pt x="629" y="168"/>
                    <a:pt x="629" y="168"/>
                    <a:pt x="629" y="168"/>
                  </a:cubicBezTo>
                  <a:cubicBezTo>
                    <a:pt x="631" y="169"/>
                    <a:pt x="631" y="169"/>
                    <a:pt x="631" y="169"/>
                  </a:cubicBezTo>
                  <a:cubicBezTo>
                    <a:pt x="639" y="173"/>
                    <a:pt x="639" y="173"/>
                    <a:pt x="639" y="173"/>
                  </a:cubicBezTo>
                  <a:cubicBezTo>
                    <a:pt x="654" y="166"/>
                    <a:pt x="654" y="166"/>
                    <a:pt x="654" y="166"/>
                  </a:cubicBezTo>
                  <a:cubicBezTo>
                    <a:pt x="667" y="157"/>
                    <a:pt x="667" y="157"/>
                    <a:pt x="667" y="157"/>
                  </a:cubicBezTo>
                  <a:cubicBezTo>
                    <a:pt x="673" y="146"/>
                    <a:pt x="673" y="146"/>
                    <a:pt x="673" y="146"/>
                  </a:cubicBezTo>
                  <a:cubicBezTo>
                    <a:pt x="674" y="141"/>
                    <a:pt x="674" y="141"/>
                    <a:pt x="674" y="141"/>
                  </a:cubicBezTo>
                  <a:cubicBezTo>
                    <a:pt x="673" y="118"/>
                    <a:pt x="673" y="118"/>
                    <a:pt x="673" y="118"/>
                  </a:cubicBezTo>
                  <a:cubicBezTo>
                    <a:pt x="661" y="116"/>
                    <a:pt x="661" y="116"/>
                    <a:pt x="661" y="116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33" y="130"/>
                    <a:pt x="626" y="136"/>
                    <a:pt x="618" y="136"/>
                  </a:cubicBezTo>
                  <a:cubicBezTo>
                    <a:pt x="611" y="136"/>
                    <a:pt x="604" y="129"/>
                    <a:pt x="598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8"/>
                    <a:pt x="597" y="118"/>
                    <a:pt x="597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6" y="102"/>
                    <a:pt x="596" y="102"/>
                    <a:pt x="596" y="102"/>
                  </a:cubicBezTo>
                  <a:cubicBezTo>
                    <a:pt x="596" y="100"/>
                    <a:pt x="596" y="100"/>
                    <a:pt x="596" y="100"/>
                  </a:cubicBezTo>
                  <a:cubicBezTo>
                    <a:pt x="597" y="86"/>
                    <a:pt x="597" y="86"/>
                    <a:pt x="597" y="86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563" y="64"/>
                    <a:pt x="563" y="64"/>
                    <a:pt x="563" y="64"/>
                  </a:cubicBezTo>
                  <a:cubicBezTo>
                    <a:pt x="554" y="72"/>
                    <a:pt x="554" y="72"/>
                    <a:pt x="554" y="72"/>
                  </a:cubicBezTo>
                  <a:cubicBezTo>
                    <a:pt x="557" y="104"/>
                    <a:pt x="557" y="104"/>
                    <a:pt x="557" y="104"/>
                  </a:cubicBezTo>
                  <a:cubicBezTo>
                    <a:pt x="522" y="88"/>
                    <a:pt x="522" y="88"/>
                    <a:pt x="522" y="88"/>
                  </a:cubicBezTo>
                  <a:cubicBezTo>
                    <a:pt x="531" y="107"/>
                    <a:pt x="531" y="107"/>
                    <a:pt x="531" y="107"/>
                  </a:cubicBezTo>
                  <a:cubicBezTo>
                    <a:pt x="532" y="108"/>
                    <a:pt x="532" y="108"/>
                    <a:pt x="532" y="108"/>
                  </a:cubicBezTo>
                  <a:cubicBezTo>
                    <a:pt x="532" y="110"/>
                    <a:pt x="532" y="110"/>
                    <a:pt x="532" y="110"/>
                  </a:cubicBezTo>
                  <a:cubicBezTo>
                    <a:pt x="528" y="131"/>
                    <a:pt x="528" y="131"/>
                    <a:pt x="528" y="131"/>
                  </a:cubicBezTo>
                  <a:cubicBezTo>
                    <a:pt x="528" y="134"/>
                    <a:pt x="528" y="134"/>
                    <a:pt x="528" y="134"/>
                  </a:cubicBezTo>
                  <a:cubicBezTo>
                    <a:pt x="527" y="134"/>
                    <a:pt x="527" y="134"/>
                    <a:pt x="527" y="134"/>
                  </a:cubicBezTo>
                  <a:cubicBezTo>
                    <a:pt x="507" y="162"/>
                    <a:pt x="507" y="162"/>
                    <a:pt x="507" y="162"/>
                  </a:cubicBezTo>
                  <a:cubicBezTo>
                    <a:pt x="507" y="162"/>
                    <a:pt x="507" y="162"/>
                    <a:pt x="507" y="162"/>
                  </a:cubicBezTo>
                  <a:cubicBezTo>
                    <a:pt x="475" y="182"/>
                    <a:pt x="475" y="182"/>
                    <a:pt x="475" y="182"/>
                  </a:cubicBezTo>
                  <a:cubicBezTo>
                    <a:pt x="471" y="201"/>
                    <a:pt x="471" y="201"/>
                    <a:pt x="471" y="201"/>
                  </a:cubicBezTo>
                  <a:cubicBezTo>
                    <a:pt x="470" y="204"/>
                    <a:pt x="475" y="213"/>
                    <a:pt x="480" y="223"/>
                  </a:cubicBezTo>
                  <a:cubicBezTo>
                    <a:pt x="481" y="224"/>
                    <a:pt x="481" y="224"/>
                    <a:pt x="481" y="224"/>
                  </a:cubicBezTo>
                  <a:cubicBezTo>
                    <a:pt x="481" y="225"/>
                    <a:pt x="481" y="225"/>
                    <a:pt x="481" y="225"/>
                  </a:cubicBezTo>
                  <a:cubicBezTo>
                    <a:pt x="483" y="253"/>
                    <a:pt x="483" y="253"/>
                    <a:pt x="483" y="253"/>
                  </a:cubicBezTo>
                  <a:cubicBezTo>
                    <a:pt x="483" y="256"/>
                    <a:pt x="483" y="256"/>
                    <a:pt x="483" y="256"/>
                  </a:cubicBezTo>
                  <a:cubicBezTo>
                    <a:pt x="482" y="257"/>
                    <a:pt x="482" y="257"/>
                    <a:pt x="482" y="257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8" y="275"/>
                    <a:pt x="468" y="275"/>
                    <a:pt x="468" y="275"/>
                  </a:cubicBezTo>
                  <a:cubicBezTo>
                    <a:pt x="467" y="275"/>
                    <a:pt x="467" y="275"/>
                    <a:pt x="467" y="275"/>
                  </a:cubicBezTo>
                  <a:cubicBezTo>
                    <a:pt x="458" y="281"/>
                    <a:pt x="458" y="281"/>
                    <a:pt x="458" y="281"/>
                  </a:cubicBezTo>
                  <a:cubicBezTo>
                    <a:pt x="457" y="281"/>
                    <a:pt x="457" y="281"/>
                    <a:pt x="457" y="281"/>
                  </a:cubicBezTo>
                  <a:cubicBezTo>
                    <a:pt x="456" y="281"/>
                    <a:pt x="456" y="281"/>
                    <a:pt x="456" y="281"/>
                  </a:cubicBezTo>
                  <a:cubicBezTo>
                    <a:pt x="455" y="281"/>
                    <a:pt x="455" y="281"/>
                    <a:pt x="455" y="281"/>
                  </a:cubicBezTo>
                  <a:cubicBezTo>
                    <a:pt x="454" y="281"/>
                    <a:pt x="454" y="281"/>
                    <a:pt x="454" y="281"/>
                  </a:cubicBezTo>
                  <a:cubicBezTo>
                    <a:pt x="429" y="276"/>
                    <a:pt x="429" y="276"/>
                    <a:pt x="429" y="276"/>
                  </a:cubicBezTo>
                  <a:cubicBezTo>
                    <a:pt x="425" y="276"/>
                    <a:pt x="420" y="278"/>
                    <a:pt x="415" y="282"/>
                  </a:cubicBezTo>
                  <a:cubicBezTo>
                    <a:pt x="404" y="294"/>
                    <a:pt x="404" y="294"/>
                    <a:pt x="404" y="294"/>
                  </a:cubicBezTo>
                  <a:cubicBezTo>
                    <a:pt x="395" y="305"/>
                    <a:pt x="395" y="305"/>
                    <a:pt x="395" y="305"/>
                  </a:cubicBezTo>
                  <a:cubicBezTo>
                    <a:pt x="390" y="314"/>
                    <a:pt x="383" y="316"/>
                    <a:pt x="371" y="314"/>
                  </a:cubicBezTo>
                  <a:cubicBezTo>
                    <a:pt x="364" y="313"/>
                    <a:pt x="362" y="306"/>
                    <a:pt x="364" y="296"/>
                  </a:cubicBezTo>
                  <a:cubicBezTo>
                    <a:pt x="364" y="289"/>
                    <a:pt x="364" y="289"/>
                    <a:pt x="364" y="289"/>
                  </a:cubicBezTo>
                  <a:cubicBezTo>
                    <a:pt x="363" y="281"/>
                    <a:pt x="363" y="281"/>
                    <a:pt x="363" y="281"/>
                  </a:cubicBezTo>
                  <a:cubicBezTo>
                    <a:pt x="359" y="287"/>
                    <a:pt x="359" y="287"/>
                    <a:pt x="359" y="287"/>
                  </a:cubicBezTo>
                  <a:cubicBezTo>
                    <a:pt x="355" y="291"/>
                    <a:pt x="352" y="292"/>
                    <a:pt x="348" y="292"/>
                  </a:cubicBezTo>
                  <a:cubicBezTo>
                    <a:pt x="344" y="291"/>
                    <a:pt x="341" y="287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36" y="254"/>
                    <a:pt x="336" y="254"/>
                    <a:pt x="336" y="254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21" y="220"/>
                    <a:pt x="321" y="220"/>
                    <a:pt x="321" y="220"/>
                  </a:cubicBezTo>
                  <a:cubicBezTo>
                    <a:pt x="321" y="220"/>
                    <a:pt x="321" y="220"/>
                    <a:pt x="321" y="220"/>
                  </a:cubicBezTo>
                  <a:cubicBezTo>
                    <a:pt x="320" y="219"/>
                    <a:pt x="320" y="219"/>
                    <a:pt x="320" y="219"/>
                  </a:cubicBezTo>
                  <a:cubicBezTo>
                    <a:pt x="297" y="168"/>
                    <a:pt x="297" y="168"/>
                    <a:pt x="297" y="168"/>
                  </a:cubicBezTo>
                  <a:cubicBezTo>
                    <a:pt x="296" y="167"/>
                    <a:pt x="296" y="167"/>
                    <a:pt x="296" y="167"/>
                  </a:cubicBezTo>
                  <a:cubicBezTo>
                    <a:pt x="290" y="153"/>
                    <a:pt x="290" y="153"/>
                    <a:pt x="290" y="153"/>
                  </a:cubicBezTo>
                  <a:cubicBezTo>
                    <a:pt x="290" y="152"/>
                    <a:pt x="290" y="152"/>
                    <a:pt x="290" y="152"/>
                  </a:cubicBezTo>
                  <a:cubicBezTo>
                    <a:pt x="289" y="152"/>
                    <a:pt x="289" y="152"/>
                    <a:pt x="289" y="152"/>
                  </a:cubicBezTo>
                  <a:cubicBezTo>
                    <a:pt x="289" y="150"/>
                    <a:pt x="289" y="150"/>
                    <a:pt x="289" y="150"/>
                  </a:cubicBezTo>
                  <a:cubicBezTo>
                    <a:pt x="285" y="123"/>
                    <a:pt x="285" y="123"/>
                    <a:pt x="285" y="123"/>
                  </a:cubicBezTo>
                  <a:cubicBezTo>
                    <a:pt x="282" y="119"/>
                    <a:pt x="282" y="119"/>
                    <a:pt x="282" y="119"/>
                  </a:cubicBezTo>
                  <a:cubicBezTo>
                    <a:pt x="277" y="122"/>
                    <a:pt x="277" y="122"/>
                    <a:pt x="277" y="122"/>
                  </a:cubicBezTo>
                  <a:cubicBezTo>
                    <a:pt x="270" y="130"/>
                    <a:pt x="265" y="136"/>
                    <a:pt x="263" y="136"/>
                  </a:cubicBezTo>
                  <a:cubicBezTo>
                    <a:pt x="259" y="136"/>
                    <a:pt x="254" y="131"/>
                    <a:pt x="246" y="125"/>
                  </a:cubicBezTo>
                  <a:cubicBezTo>
                    <a:pt x="230" y="118"/>
                    <a:pt x="230" y="118"/>
                    <a:pt x="230" y="118"/>
                  </a:cubicBezTo>
                  <a:cubicBezTo>
                    <a:pt x="228" y="117"/>
                    <a:pt x="228" y="117"/>
                    <a:pt x="228" y="117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226" y="112"/>
                    <a:pt x="226" y="112"/>
                    <a:pt x="226" y="112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1" y="76"/>
                    <a:pt x="221" y="76"/>
                    <a:pt x="221" y="76"/>
                  </a:cubicBezTo>
                  <a:cubicBezTo>
                    <a:pt x="213" y="54"/>
                    <a:pt x="213" y="54"/>
                    <a:pt x="213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6" y="63"/>
                    <a:pt x="204" y="70"/>
                    <a:pt x="202" y="76"/>
                  </a:cubicBezTo>
                  <a:cubicBezTo>
                    <a:pt x="200" y="82"/>
                    <a:pt x="196" y="86"/>
                    <a:pt x="190" y="91"/>
                  </a:cubicBezTo>
                  <a:cubicBezTo>
                    <a:pt x="188" y="99"/>
                    <a:pt x="184" y="104"/>
                    <a:pt x="180" y="108"/>
                  </a:cubicBezTo>
                  <a:cubicBezTo>
                    <a:pt x="174" y="115"/>
                    <a:pt x="169" y="115"/>
                    <a:pt x="162" y="110"/>
                  </a:cubicBezTo>
                  <a:cubicBezTo>
                    <a:pt x="159" y="109"/>
                    <a:pt x="159" y="109"/>
                    <a:pt x="159" y="109"/>
                  </a:cubicBezTo>
                  <a:cubicBezTo>
                    <a:pt x="153" y="107"/>
                    <a:pt x="152" y="100"/>
                    <a:pt x="153" y="86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34" y="70"/>
                    <a:pt x="131" y="64"/>
                    <a:pt x="130" y="54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5" y="44"/>
                    <a:pt x="107" y="51"/>
                    <a:pt x="107" y="57"/>
                  </a:cubicBezTo>
                  <a:cubicBezTo>
                    <a:pt x="107" y="67"/>
                    <a:pt x="102" y="76"/>
                    <a:pt x="93" y="79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68" y="136"/>
                    <a:pt x="69" y="141"/>
                    <a:pt x="73" y="141"/>
                  </a:cubicBezTo>
                  <a:cubicBezTo>
                    <a:pt x="79" y="144"/>
                    <a:pt x="86" y="144"/>
                    <a:pt x="93" y="139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19" y="182"/>
                    <a:pt x="119" y="182"/>
                    <a:pt x="119" y="18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12" y="269"/>
                    <a:pt x="104" y="316"/>
                    <a:pt x="95" y="329"/>
                  </a:cubicBezTo>
                  <a:cubicBezTo>
                    <a:pt x="90" y="333"/>
                    <a:pt x="87" y="335"/>
                    <a:pt x="81" y="336"/>
                  </a:cubicBezTo>
                  <a:cubicBezTo>
                    <a:pt x="74" y="336"/>
                    <a:pt x="68" y="335"/>
                    <a:pt x="61" y="331"/>
                  </a:cubicBezTo>
                  <a:cubicBezTo>
                    <a:pt x="34" y="386"/>
                    <a:pt x="16" y="414"/>
                    <a:pt x="7" y="419"/>
                  </a:cubicBezTo>
                  <a:cubicBezTo>
                    <a:pt x="8" y="419"/>
                    <a:pt x="8" y="419"/>
                    <a:pt x="8" y="419"/>
                  </a:cubicBezTo>
                  <a:cubicBezTo>
                    <a:pt x="4" y="420"/>
                    <a:pt x="2" y="433"/>
                    <a:pt x="3" y="458"/>
                  </a:cubicBezTo>
                  <a:cubicBezTo>
                    <a:pt x="9" y="463"/>
                    <a:pt x="9" y="463"/>
                    <a:pt x="9" y="463"/>
                  </a:cubicBezTo>
                  <a:cubicBezTo>
                    <a:pt x="11" y="465"/>
                    <a:pt x="11" y="465"/>
                    <a:pt x="11" y="465"/>
                  </a:cubicBezTo>
                  <a:cubicBezTo>
                    <a:pt x="13" y="467"/>
                    <a:pt x="13" y="467"/>
                    <a:pt x="13" y="467"/>
                  </a:cubicBezTo>
                  <a:lnTo>
                    <a:pt x="4" y="4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2549702" y="3512496"/>
              <a:ext cx="478137" cy="405366"/>
            </a:xfrm>
            <a:custGeom>
              <a:avLst/>
              <a:gdLst>
                <a:gd name="T0" fmla="*/ 2147483647 w 506"/>
                <a:gd name="T1" fmla="*/ 2147483647 h 438"/>
                <a:gd name="T2" fmla="*/ 2147483647 w 506"/>
                <a:gd name="T3" fmla="*/ 2147483647 h 438"/>
                <a:gd name="T4" fmla="*/ 2147483647 w 506"/>
                <a:gd name="T5" fmla="*/ 2147483647 h 438"/>
                <a:gd name="T6" fmla="*/ 2147483647 w 506"/>
                <a:gd name="T7" fmla="*/ 2147483647 h 438"/>
                <a:gd name="T8" fmla="*/ 2147483647 w 506"/>
                <a:gd name="T9" fmla="*/ 2147483647 h 438"/>
                <a:gd name="T10" fmla="*/ 2147483647 w 506"/>
                <a:gd name="T11" fmla="*/ 2147483647 h 438"/>
                <a:gd name="T12" fmla="*/ 2147483647 w 506"/>
                <a:gd name="T13" fmla="*/ 2147483647 h 438"/>
                <a:gd name="T14" fmla="*/ 2147483647 w 506"/>
                <a:gd name="T15" fmla="*/ 2147483647 h 438"/>
                <a:gd name="T16" fmla="*/ 2147483647 w 506"/>
                <a:gd name="T17" fmla="*/ 2147483647 h 438"/>
                <a:gd name="T18" fmla="*/ 2147483647 w 506"/>
                <a:gd name="T19" fmla="*/ 2147483647 h 438"/>
                <a:gd name="T20" fmla="*/ 2147483647 w 506"/>
                <a:gd name="T21" fmla="*/ 2147483647 h 438"/>
                <a:gd name="T22" fmla="*/ 2147483647 w 506"/>
                <a:gd name="T23" fmla="*/ 2147483647 h 438"/>
                <a:gd name="T24" fmla="*/ 2147483647 w 506"/>
                <a:gd name="T25" fmla="*/ 2147483647 h 438"/>
                <a:gd name="T26" fmla="*/ 2147483647 w 506"/>
                <a:gd name="T27" fmla="*/ 2147483647 h 438"/>
                <a:gd name="T28" fmla="*/ 2147483647 w 506"/>
                <a:gd name="T29" fmla="*/ 2147483647 h 438"/>
                <a:gd name="T30" fmla="*/ 2147483647 w 506"/>
                <a:gd name="T31" fmla="*/ 2147483647 h 438"/>
                <a:gd name="T32" fmla="*/ 2147483647 w 506"/>
                <a:gd name="T33" fmla="*/ 2147483647 h 438"/>
                <a:gd name="T34" fmla="*/ 2147483647 w 506"/>
                <a:gd name="T35" fmla="*/ 2147483647 h 438"/>
                <a:gd name="T36" fmla="*/ 2147483647 w 506"/>
                <a:gd name="T37" fmla="*/ 2147483647 h 438"/>
                <a:gd name="T38" fmla="*/ 2147483647 w 506"/>
                <a:gd name="T39" fmla="*/ 2147483647 h 438"/>
                <a:gd name="T40" fmla="*/ 2147483647 w 506"/>
                <a:gd name="T41" fmla="*/ 2147483647 h 438"/>
                <a:gd name="T42" fmla="*/ 2147483647 w 506"/>
                <a:gd name="T43" fmla="*/ 2147483647 h 438"/>
                <a:gd name="T44" fmla="*/ 2147483647 w 506"/>
                <a:gd name="T45" fmla="*/ 2147483647 h 438"/>
                <a:gd name="T46" fmla="*/ 2147483647 w 506"/>
                <a:gd name="T47" fmla="*/ 2147483647 h 438"/>
                <a:gd name="T48" fmla="*/ 2147483647 w 506"/>
                <a:gd name="T49" fmla="*/ 2147483647 h 438"/>
                <a:gd name="T50" fmla="*/ 2147483647 w 506"/>
                <a:gd name="T51" fmla="*/ 2147483647 h 438"/>
                <a:gd name="T52" fmla="*/ 2147483647 w 506"/>
                <a:gd name="T53" fmla="*/ 2147483647 h 438"/>
                <a:gd name="T54" fmla="*/ 2147483647 w 506"/>
                <a:gd name="T55" fmla="*/ 2147483647 h 438"/>
                <a:gd name="T56" fmla="*/ 2147483647 w 506"/>
                <a:gd name="T57" fmla="*/ 2147483647 h 438"/>
                <a:gd name="T58" fmla="*/ 2147483647 w 506"/>
                <a:gd name="T59" fmla="*/ 2147483647 h 438"/>
                <a:gd name="T60" fmla="*/ 2147483647 w 506"/>
                <a:gd name="T61" fmla="*/ 2147483647 h 438"/>
                <a:gd name="T62" fmla="*/ 2147483647 w 506"/>
                <a:gd name="T63" fmla="*/ 2147483647 h 438"/>
                <a:gd name="T64" fmla="*/ 2147483647 w 506"/>
                <a:gd name="T65" fmla="*/ 2147483647 h 438"/>
                <a:gd name="T66" fmla="*/ 2147483647 w 506"/>
                <a:gd name="T67" fmla="*/ 2147483647 h 438"/>
                <a:gd name="T68" fmla="*/ 2147483647 w 506"/>
                <a:gd name="T69" fmla="*/ 2147483647 h 438"/>
                <a:gd name="T70" fmla="*/ 2147483647 w 506"/>
                <a:gd name="T71" fmla="*/ 2147483647 h 438"/>
                <a:gd name="T72" fmla="*/ 2147483647 w 506"/>
                <a:gd name="T73" fmla="*/ 2147483647 h 438"/>
                <a:gd name="T74" fmla="*/ 2147483647 w 506"/>
                <a:gd name="T75" fmla="*/ 2147483647 h 438"/>
                <a:gd name="T76" fmla="*/ 2147483647 w 506"/>
                <a:gd name="T77" fmla="*/ 2147483647 h 438"/>
                <a:gd name="T78" fmla="*/ 2147483647 w 506"/>
                <a:gd name="T79" fmla="*/ 2147483647 h 438"/>
                <a:gd name="T80" fmla="*/ 2147483647 w 506"/>
                <a:gd name="T81" fmla="*/ 2147483647 h 438"/>
                <a:gd name="T82" fmla="*/ 2147483647 w 506"/>
                <a:gd name="T83" fmla="*/ 2147483647 h 438"/>
                <a:gd name="T84" fmla="*/ 2147483647 w 506"/>
                <a:gd name="T85" fmla="*/ 2147483647 h 438"/>
                <a:gd name="T86" fmla="*/ 2147483647 w 506"/>
                <a:gd name="T87" fmla="*/ 2147483647 h 438"/>
                <a:gd name="T88" fmla="*/ 2147483647 w 506"/>
                <a:gd name="T89" fmla="*/ 2147483647 h 438"/>
                <a:gd name="T90" fmla="*/ 2147483647 w 506"/>
                <a:gd name="T91" fmla="*/ 2147483647 h 438"/>
                <a:gd name="T92" fmla="*/ 2147483647 w 506"/>
                <a:gd name="T93" fmla="*/ 2147483647 h 438"/>
                <a:gd name="T94" fmla="*/ 2147483647 w 506"/>
                <a:gd name="T95" fmla="*/ 2147483647 h 438"/>
                <a:gd name="T96" fmla="*/ 2147483647 w 506"/>
                <a:gd name="T97" fmla="*/ 2147483647 h 438"/>
                <a:gd name="T98" fmla="*/ 2147483647 w 506"/>
                <a:gd name="T99" fmla="*/ 2147483647 h 438"/>
                <a:gd name="T100" fmla="*/ 2147483647 w 506"/>
                <a:gd name="T101" fmla="*/ 2147483647 h 438"/>
                <a:gd name="T102" fmla="*/ 2147483647 w 506"/>
                <a:gd name="T103" fmla="*/ 2147483647 h 43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06"/>
                <a:gd name="T157" fmla="*/ 0 h 438"/>
                <a:gd name="T158" fmla="*/ 506 w 506"/>
                <a:gd name="T159" fmla="*/ 438 h 43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06" h="438">
                  <a:moveTo>
                    <a:pt x="398" y="8"/>
                  </a:moveTo>
                  <a:cubicBezTo>
                    <a:pt x="390" y="5"/>
                    <a:pt x="390" y="5"/>
                    <a:pt x="390" y="5"/>
                  </a:cubicBezTo>
                  <a:cubicBezTo>
                    <a:pt x="382" y="10"/>
                    <a:pt x="382" y="10"/>
                    <a:pt x="382" y="10"/>
                  </a:cubicBezTo>
                  <a:cubicBezTo>
                    <a:pt x="377" y="20"/>
                    <a:pt x="377" y="20"/>
                    <a:pt x="377" y="20"/>
                  </a:cubicBezTo>
                  <a:cubicBezTo>
                    <a:pt x="372" y="29"/>
                    <a:pt x="368" y="35"/>
                    <a:pt x="361" y="35"/>
                  </a:cubicBezTo>
                  <a:cubicBezTo>
                    <a:pt x="357" y="35"/>
                    <a:pt x="351" y="32"/>
                    <a:pt x="348" y="28"/>
                  </a:cubicBezTo>
                  <a:cubicBezTo>
                    <a:pt x="347" y="27"/>
                    <a:pt x="347" y="27"/>
                    <a:pt x="347" y="27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43" y="15"/>
                    <a:pt x="343" y="15"/>
                    <a:pt x="343" y="15"/>
                  </a:cubicBezTo>
                  <a:cubicBezTo>
                    <a:pt x="342" y="1"/>
                    <a:pt x="342" y="1"/>
                    <a:pt x="342" y="1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31" y="26"/>
                    <a:pt x="331" y="26"/>
                    <a:pt x="331" y="26"/>
                  </a:cubicBezTo>
                  <a:cubicBezTo>
                    <a:pt x="330" y="27"/>
                    <a:pt x="330" y="27"/>
                    <a:pt x="330" y="27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16" y="45"/>
                    <a:pt x="316" y="45"/>
                    <a:pt x="316" y="45"/>
                  </a:cubicBezTo>
                  <a:cubicBezTo>
                    <a:pt x="314" y="47"/>
                    <a:pt x="314" y="47"/>
                    <a:pt x="314" y="47"/>
                  </a:cubicBezTo>
                  <a:cubicBezTo>
                    <a:pt x="312" y="47"/>
                    <a:pt x="312" y="47"/>
                    <a:pt x="312" y="47"/>
                  </a:cubicBezTo>
                  <a:cubicBezTo>
                    <a:pt x="287" y="45"/>
                    <a:pt x="287" y="45"/>
                    <a:pt x="287" y="45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7"/>
                    <a:pt x="285" y="47"/>
                    <a:pt x="285" y="47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80" y="66"/>
                    <a:pt x="280" y="66"/>
                    <a:pt x="280" y="66"/>
                  </a:cubicBezTo>
                  <a:cubicBezTo>
                    <a:pt x="281" y="66"/>
                    <a:pt x="281" y="66"/>
                    <a:pt x="281" y="66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50" y="78"/>
                    <a:pt x="250" y="78"/>
                    <a:pt x="250" y="78"/>
                  </a:cubicBezTo>
                  <a:cubicBezTo>
                    <a:pt x="250" y="74"/>
                    <a:pt x="250" y="74"/>
                    <a:pt x="250" y="74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5" y="70"/>
                    <a:pt x="245" y="70"/>
                    <a:pt x="245" y="70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9" y="80"/>
                    <a:pt x="239" y="80"/>
                    <a:pt x="239" y="80"/>
                  </a:cubicBezTo>
                  <a:cubicBezTo>
                    <a:pt x="224" y="80"/>
                    <a:pt x="224" y="80"/>
                    <a:pt x="224" y="80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3" y="142"/>
                    <a:pt x="233" y="142"/>
                    <a:pt x="233" y="142"/>
                  </a:cubicBezTo>
                  <a:cubicBezTo>
                    <a:pt x="233" y="142"/>
                    <a:pt x="233" y="142"/>
                    <a:pt x="233" y="142"/>
                  </a:cubicBezTo>
                  <a:cubicBezTo>
                    <a:pt x="233" y="146"/>
                    <a:pt x="233" y="146"/>
                    <a:pt x="233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14" y="160"/>
                    <a:pt x="214" y="160"/>
                    <a:pt x="214" y="160"/>
                  </a:cubicBezTo>
                  <a:cubicBezTo>
                    <a:pt x="214" y="161"/>
                    <a:pt x="214" y="161"/>
                    <a:pt x="214" y="161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184" y="170"/>
                    <a:pt x="184" y="170"/>
                    <a:pt x="184" y="170"/>
                  </a:cubicBezTo>
                  <a:cubicBezTo>
                    <a:pt x="182" y="170"/>
                    <a:pt x="182" y="170"/>
                    <a:pt x="182" y="170"/>
                  </a:cubicBezTo>
                  <a:cubicBezTo>
                    <a:pt x="166" y="172"/>
                    <a:pt x="166" y="172"/>
                    <a:pt x="166" y="172"/>
                  </a:cubicBezTo>
                  <a:cubicBezTo>
                    <a:pt x="166" y="172"/>
                    <a:pt x="166" y="172"/>
                    <a:pt x="166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3" y="172"/>
                    <a:pt x="163" y="172"/>
                    <a:pt x="163" y="172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46" y="167"/>
                    <a:pt x="146" y="167"/>
                    <a:pt x="146" y="167"/>
                  </a:cubicBezTo>
                  <a:cubicBezTo>
                    <a:pt x="139" y="177"/>
                    <a:pt x="139" y="177"/>
                    <a:pt x="139" y="177"/>
                  </a:cubicBezTo>
                  <a:cubicBezTo>
                    <a:pt x="138" y="177"/>
                    <a:pt x="138" y="177"/>
                    <a:pt x="138" y="177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24" y="188"/>
                    <a:pt x="124" y="188"/>
                    <a:pt x="124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04" y="196"/>
                    <a:pt x="104" y="196"/>
                    <a:pt x="104" y="196"/>
                  </a:cubicBezTo>
                  <a:cubicBezTo>
                    <a:pt x="103" y="196"/>
                    <a:pt x="103" y="196"/>
                    <a:pt x="103" y="196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22" y="194"/>
                    <a:pt x="22" y="194"/>
                    <a:pt x="22" y="194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195"/>
                    <a:pt x="11" y="195"/>
                    <a:pt x="11" y="19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2" y="229"/>
                    <a:pt x="2" y="229"/>
                    <a:pt x="2" y="229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24" y="260"/>
                    <a:pt x="24" y="260"/>
                    <a:pt x="24" y="260"/>
                  </a:cubicBezTo>
                  <a:cubicBezTo>
                    <a:pt x="25" y="260"/>
                    <a:pt x="25" y="260"/>
                    <a:pt x="25" y="260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9" y="264"/>
                    <a:pt x="29" y="264"/>
                    <a:pt x="29" y="264"/>
                  </a:cubicBezTo>
                  <a:cubicBezTo>
                    <a:pt x="37" y="253"/>
                    <a:pt x="37" y="253"/>
                    <a:pt x="37" y="253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40" y="251"/>
                    <a:pt x="40" y="251"/>
                    <a:pt x="40" y="251"/>
                  </a:cubicBezTo>
                  <a:cubicBezTo>
                    <a:pt x="56" y="249"/>
                    <a:pt x="56" y="249"/>
                    <a:pt x="56" y="249"/>
                  </a:cubicBezTo>
                  <a:cubicBezTo>
                    <a:pt x="58" y="249"/>
                    <a:pt x="58" y="249"/>
                    <a:pt x="58" y="249"/>
                  </a:cubicBezTo>
                  <a:cubicBezTo>
                    <a:pt x="58" y="250"/>
                    <a:pt x="58" y="250"/>
                    <a:pt x="58" y="250"/>
                  </a:cubicBezTo>
                  <a:cubicBezTo>
                    <a:pt x="74" y="254"/>
                    <a:pt x="74" y="254"/>
                    <a:pt x="74" y="254"/>
                  </a:cubicBezTo>
                  <a:cubicBezTo>
                    <a:pt x="90" y="290"/>
                    <a:pt x="90" y="290"/>
                    <a:pt x="90" y="290"/>
                  </a:cubicBezTo>
                  <a:cubicBezTo>
                    <a:pt x="89" y="290"/>
                    <a:pt x="89" y="290"/>
                    <a:pt x="89" y="290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2" y="311"/>
                    <a:pt x="82" y="311"/>
                    <a:pt x="82" y="311"/>
                  </a:cubicBezTo>
                  <a:cubicBezTo>
                    <a:pt x="82" y="311"/>
                    <a:pt x="82" y="311"/>
                    <a:pt x="82" y="311"/>
                  </a:cubicBezTo>
                  <a:cubicBezTo>
                    <a:pt x="77" y="324"/>
                    <a:pt x="77" y="324"/>
                    <a:pt x="77" y="324"/>
                  </a:cubicBezTo>
                  <a:cubicBezTo>
                    <a:pt x="77" y="325"/>
                    <a:pt x="77" y="325"/>
                    <a:pt x="77" y="325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70" y="365"/>
                    <a:pt x="70" y="365"/>
                    <a:pt x="70" y="365"/>
                  </a:cubicBezTo>
                  <a:cubicBezTo>
                    <a:pt x="82" y="378"/>
                    <a:pt x="82" y="378"/>
                    <a:pt x="82" y="378"/>
                  </a:cubicBezTo>
                  <a:cubicBezTo>
                    <a:pt x="83" y="378"/>
                    <a:pt x="83" y="378"/>
                    <a:pt x="83" y="378"/>
                  </a:cubicBezTo>
                  <a:cubicBezTo>
                    <a:pt x="100" y="393"/>
                    <a:pt x="100" y="393"/>
                    <a:pt x="100" y="393"/>
                  </a:cubicBezTo>
                  <a:cubicBezTo>
                    <a:pt x="102" y="394"/>
                    <a:pt x="102" y="394"/>
                    <a:pt x="102" y="394"/>
                  </a:cubicBezTo>
                  <a:cubicBezTo>
                    <a:pt x="103" y="395"/>
                    <a:pt x="103" y="395"/>
                    <a:pt x="103" y="395"/>
                  </a:cubicBezTo>
                  <a:cubicBezTo>
                    <a:pt x="91" y="424"/>
                    <a:pt x="91" y="424"/>
                    <a:pt x="91" y="424"/>
                  </a:cubicBezTo>
                  <a:cubicBezTo>
                    <a:pt x="87" y="438"/>
                    <a:pt x="87" y="438"/>
                    <a:pt x="87" y="438"/>
                  </a:cubicBezTo>
                  <a:cubicBezTo>
                    <a:pt x="92" y="436"/>
                    <a:pt x="92" y="436"/>
                    <a:pt x="92" y="436"/>
                  </a:cubicBezTo>
                  <a:cubicBezTo>
                    <a:pt x="93" y="436"/>
                    <a:pt x="93" y="436"/>
                    <a:pt x="93" y="436"/>
                  </a:cubicBezTo>
                  <a:cubicBezTo>
                    <a:pt x="103" y="432"/>
                    <a:pt x="103" y="432"/>
                    <a:pt x="103" y="432"/>
                  </a:cubicBezTo>
                  <a:cubicBezTo>
                    <a:pt x="122" y="421"/>
                    <a:pt x="122" y="421"/>
                    <a:pt x="122" y="421"/>
                  </a:cubicBezTo>
                  <a:cubicBezTo>
                    <a:pt x="123" y="421"/>
                    <a:pt x="123" y="421"/>
                    <a:pt x="123" y="421"/>
                  </a:cubicBezTo>
                  <a:cubicBezTo>
                    <a:pt x="144" y="424"/>
                    <a:pt x="144" y="424"/>
                    <a:pt x="144" y="424"/>
                  </a:cubicBezTo>
                  <a:cubicBezTo>
                    <a:pt x="146" y="424"/>
                    <a:pt x="146" y="424"/>
                    <a:pt x="146" y="424"/>
                  </a:cubicBezTo>
                  <a:cubicBezTo>
                    <a:pt x="146" y="424"/>
                    <a:pt x="146" y="424"/>
                    <a:pt x="146" y="424"/>
                  </a:cubicBezTo>
                  <a:cubicBezTo>
                    <a:pt x="177" y="437"/>
                    <a:pt x="177" y="437"/>
                    <a:pt x="177" y="437"/>
                  </a:cubicBezTo>
                  <a:cubicBezTo>
                    <a:pt x="212" y="437"/>
                    <a:pt x="212" y="437"/>
                    <a:pt x="212" y="437"/>
                  </a:cubicBezTo>
                  <a:cubicBezTo>
                    <a:pt x="222" y="424"/>
                    <a:pt x="222" y="424"/>
                    <a:pt x="222" y="424"/>
                  </a:cubicBezTo>
                  <a:cubicBezTo>
                    <a:pt x="223" y="423"/>
                    <a:pt x="223" y="423"/>
                    <a:pt x="223" y="423"/>
                  </a:cubicBezTo>
                  <a:cubicBezTo>
                    <a:pt x="224" y="422"/>
                    <a:pt x="224" y="422"/>
                    <a:pt x="224" y="422"/>
                  </a:cubicBezTo>
                  <a:cubicBezTo>
                    <a:pt x="242" y="414"/>
                    <a:pt x="242" y="414"/>
                    <a:pt x="242" y="414"/>
                  </a:cubicBezTo>
                  <a:cubicBezTo>
                    <a:pt x="258" y="399"/>
                    <a:pt x="258" y="399"/>
                    <a:pt x="258" y="399"/>
                  </a:cubicBezTo>
                  <a:cubicBezTo>
                    <a:pt x="261" y="398"/>
                    <a:pt x="261" y="398"/>
                    <a:pt x="261" y="398"/>
                  </a:cubicBezTo>
                  <a:cubicBezTo>
                    <a:pt x="261" y="398"/>
                    <a:pt x="261" y="398"/>
                    <a:pt x="261" y="398"/>
                  </a:cubicBezTo>
                  <a:cubicBezTo>
                    <a:pt x="273" y="394"/>
                    <a:pt x="273" y="394"/>
                    <a:pt x="273" y="394"/>
                  </a:cubicBezTo>
                  <a:cubicBezTo>
                    <a:pt x="287" y="383"/>
                    <a:pt x="287" y="383"/>
                    <a:pt x="287" y="383"/>
                  </a:cubicBezTo>
                  <a:cubicBezTo>
                    <a:pt x="303" y="362"/>
                    <a:pt x="303" y="362"/>
                    <a:pt x="303" y="362"/>
                  </a:cubicBezTo>
                  <a:cubicBezTo>
                    <a:pt x="325" y="370"/>
                    <a:pt x="325" y="370"/>
                    <a:pt x="325" y="370"/>
                  </a:cubicBezTo>
                  <a:cubicBezTo>
                    <a:pt x="328" y="371"/>
                    <a:pt x="328" y="371"/>
                    <a:pt x="328" y="371"/>
                  </a:cubicBezTo>
                  <a:cubicBezTo>
                    <a:pt x="328" y="372"/>
                    <a:pt x="328" y="372"/>
                    <a:pt x="328" y="372"/>
                  </a:cubicBezTo>
                  <a:cubicBezTo>
                    <a:pt x="329" y="374"/>
                    <a:pt x="329" y="374"/>
                    <a:pt x="329" y="374"/>
                  </a:cubicBezTo>
                  <a:cubicBezTo>
                    <a:pt x="332" y="382"/>
                    <a:pt x="335" y="386"/>
                    <a:pt x="339" y="387"/>
                  </a:cubicBezTo>
                  <a:cubicBezTo>
                    <a:pt x="352" y="385"/>
                    <a:pt x="352" y="385"/>
                    <a:pt x="352" y="385"/>
                  </a:cubicBezTo>
                  <a:cubicBezTo>
                    <a:pt x="356" y="385"/>
                    <a:pt x="356" y="385"/>
                    <a:pt x="356" y="385"/>
                  </a:cubicBezTo>
                  <a:cubicBezTo>
                    <a:pt x="363" y="387"/>
                    <a:pt x="363" y="387"/>
                    <a:pt x="363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64" y="388"/>
                    <a:pt x="364" y="388"/>
                    <a:pt x="364" y="388"/>
                  </a:cubicBezTo>
                  <a:cubicBezTo>
                    <a:pt x="382" y="395"/>
                    <a:pt x="382" y="395"/>
                    <a:pt x="382" y="395"/>
                  </a:cubicBezTo>
                  <a:cubicBezTo>
                    <a:pt x="387" y="395"/>
                    <a:pt x="387" y="395"/>
                    <a:pt x="387" y="395"/>
                  </a:cubicBezTo>
                  <a:cubicBezTo>
                    <a:pt x="388" y="390"/>
                    <a:pt x="388" y="390"/>
                    <a:pt x="388" y="390"/>
                  </a:cubicBezTo>
                  <a:cubicBezTo>
                    <a:pt x="390" y="384"/>
                    <a:pt x="390" y="384"/>
                    <a:pt x="390" y="384"/>
                  </a:cubicBezTo>
                  <a:cubicBezTo>
                    <a:pt x="390" y="383"/>
                    <a:pt x="390" y="383"/>
                    <a:pt x="390" y="383"/>
                  </a:cubicBezTo>
                  <a:cubicBezTo>
                    <a:pt x="391" y="382"/>
                    <a:pt x="391" y="382"/>
                    <a:pt x="391" y="382"/>
                  </a:cubicBezTo>
                  <a:cubicBezTo>
                    <a:pt x="392" y="381"/>
                    <a:pt x="392" y="381"/>
                    <a:pt x="392" y="381"/>
                  </a:cubicBezTo>
                  <a:cubicBezTo>
                    <a:pt x="392" y="380"/>
                    <a:pt x="392" y="380"/>
                    <a:pt x="392" y="380"/>
                  </a:cubicBezTo>
                  <a:cubicBezTo>
                    <a:pt x="399" y="376"/>
                    <a:pt x="399" y="376"/>
                    <a:pt x="399" y="376"/>
                  </a:cubicBezTo>
                  <a:cubicBezTo>
                    <a:pt x="400" y="375"/>
                    <a:pt x="400" y="375"/>
                    <a:pt x="400" y="375"/>
                  </a:cubicBezTo>
                  <a:cubicBezTo>
                    <a:pt x="411" y="365"/>
                    <a:pt x="411" y="365"/>
                    <a:pt x="411" y="365"/>
                  </a:cubicBezTo>
                  <a:cubicBezTo>
                    <a:pt x="413" y="365"/>
                    <a:pt x="413" y="365"/>
                    <a:pt x="413" y="365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16" y="364"/>
                    <a:pt x="416" y="364"/>
                    <a:pt x="416" y="364"/>
                  </a:cubicBezTo>
                  <a:cubicBezTo>
                    <a:pt x="426" y="365"/>
                    <a:pt x="426" y="365"/>
                    <a:pt x="426" y="365"/>
                  </a:cubicBezTo>
                  <a:cubicBezTo>
                    <a:pt x="426" y="359"/>
                    <a:pt x="429" y="352"/>
                    <a:pt x="436" y="346"/>
                  </a:cubicBezTo>
                  <a:cubicBezTo>
                    <a:pt x="443" y="341"/>
                    <a:pt x="448" y="338"/>
                    <a:pt x="452" y="339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59" y="335"/>
                    <a:pt x="459" y="335"/>
                    <a:pt x="459" y="335"/>
                  </a:cubicBezTo>
                  <a:cubicBezTo>
                    <a:pt x="459" y="333"/>
                    <a:pt x="459" y="333"/>
                    <a:pt x="459" y="333"/>
                  </a:cubicBezTo>
                  <a:cubicBezTo>
                    <a:pt x="464" y="328"/>
                    <a:pt x="464" y="328"/>
                    <a:pt x="464" y="328"/>
                  </a:cubicBezTo>
                  <a:cubicBezTo>
                    <a:pt x="464" y="327"/>
                    <a:pt x="464" y="327"/>
                    <a:pt x="464" y="327"/>
                  </a:cubicBezTo>
                  <a:cubicBezTo>
                    <a:pt x="465" y="327"/>
                    <a:pt x="465" y="327"/>
                    <a:pt x="465" y="327"/>
                  </a:cubicBezTo>
                  <a:cubicBezTo>
                    <a:pt x="466" y="326"/>
                    <a:pt x="466" y="326"/>
                    <a:pt x="466" y="326"/>
                  </a:cubicBezTo>
                  <a:cubicBezTo>
                    <a:pt x="467" y="326"/>
                    <a:pt x="467" y="326"/>
                    <a:pt x="467" y="326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94" y="322"/>
                    <a:pt x="494" y="322"/>
                    <a:pt x="494" y="322"/>
                  </a:cubicBezTo>
                  <a:cubicBezTo>
                    <a:pt x="498" y="319"/>
                    <a:pt x="498" y="319"/>
                    <a:pt x="498" y="319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6" y="302"/>
                    <a:pt x="506" y="302"/>
                    <a:pt x="506" y="302"/>
                  </a:cubicBezTo>
                  <a:cubicBezTo>
                    <a:pt x="504" y="301"/>
                    <a:pt x="504" y="301"/>
                    <a:pt x="504" y="301"/>
                  </a:cubicBezTo>
                  <a:cubicBezTo>
                    <a:pt x="498" y="293"/>
                    <a:pt x="494" y="285"/>
                    <a:pt x="492" y="273"/>
                  </a:cubicBezTo>
                  <a:cubicBezTo>
                    <a:pt x="491" y="272"/>
                    <a:pt x="491" y="272"/>
                    <a:pt x="491" y="272"/>
                  </a:cubicBezTo>
                  <a:cubicBezTo>
                    <a:pt x="491" y="272"/>
                    <a:pt x="491" y="272"/>
                    <a:pt x="491" y="272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2" y="271"/>
                    <a:pt x="492" y="271"/>
                    <a:pt x="492" y="271"/>
                  </a:cubicBezTo>
                  <a:cubicBezTo>
                    <a:pt x="496" y="248"/>
                    <a:pt x="496" y="248"/>
                    <a:pt x="496" y="248"/>
                  </a:cubicBezTo>
                  <a:cubicBezTo>
                    <a:pt x="496" y="241"/>
                    <a:pt x="498" y="235"/>
                    <a:pt x="503" y="230"/>
                  </a:cubicBezTo>
                  <a:cubicBezTo>
                    <a:pt x="501" y="211"/>
                    <a:pt x="501" y="211"/>
                    <a:pt x="501" y="211"/>
                  </a:cubicBezTo>
                  <a:cubicBezTo>
                    <a:pt x="500" y="209"/>
                    <a:pt x="498" y="207"/>
                    <a:pt x="493" y="206"/>
                  </a:cubicBezTo>
                  <a:cubicBezTo>
                    <a:pt x="459" y="219"/>
                    <a:pt x="459" y="219"/>
                    <a:pt x="459" y="219"/>
                  </a:cubicBezTo>
                  <a:cubicBezTo>
                    <a:pt x="461" y="185"/>
                    <a:pt x="461" y="185"/>
                    <a:pt x="461" y="185"/>
                  </a:cubicBezTo>
                  <a:cubicBezTo>
                    <a:pt x="462" y="179"/>
                    <a:pt x="473" y="170"/>
                    <a:pt x="493" y="158"/>
                  </a:cubicBezTo>
                  <a:cubicBezTo>
                    <a:pt x="483" y="121"/>
                    <a:pt x="483" y="121"/>
                    <a:pt x="483" y="121"/>
                  </a:cubicBezTo>
                  <a:cubicBezTo>
                    <a:pt x="481" y="109"/>
                    <a:pt x="484" y="99"/>
                    <a:pt x="493" y="91"/>
                  </a:cubicBezTo>
                  <a:cubicBezTo>
                    <a:pt x="491" y="84"/>
                    <a:pt x="491" y="84"/>
                    <a:pt x="491" y="84"/>
                  </a:cubicBezTo>
                  <a:cubicBezTo>
                    <a:pt x="480" y="84"/>
                    <a:pt x="480" y="84"/>
                    <a:pt x="480" y="84"/>
                  </a:cubicBezTo>
                  <a:cubicBezTo>
                    <a:pt x="477" y="85"/>
                    <a:pt x="477" y="85"/>
                    <a:pt x="477" y="85"/>
                  </a:cubicBezTo>
                  <a:cubicBezTo>
                    <a:pt x="472" y="100"/>
                    <a:pt x="472" y="100"/>
                    <a:pt x="472" y="100"/>
                  </a:cubicBezTo>
                  <a:cubicBezTo>
                    <a:pt x="467" y="105"/>
                    <a:pt x="463" y="109"/>
                    <a:pt x="459" y="109"/>
                  </a:cubicBezTo>
                  <a:cubicBezTo>
                    <a:pt x="457" y="109"/>
                    <a:pt x="457" y="109"/>
                    <a:pt x="457" y="109"/>
                  </a:cubicBezTo>
                  <a:cubicBezTo>
                    <a:pt x="446" y="101"/>
                    <a:pt x="446" y="101"/>
                    <a:pt x="446" y="101"/>
                  </a:cubicBezTo>
                  <a:cubicBezTo>
                    <a:pt x="445" y="101"/>
                    <a:pt x="445" y="101"/>
                    <a:pt x="445" y="101"/>
                  </a:cubicBezTo>
                  <a:cubicBezTo>
                    <a:pt x="444" y="101"/>
                    <a:pt x="444" y="101"/>
                    <a:pt x="444" y="101"/>
                  </a:cubicBezTo>
                  <a:cubicBezTo>
                    <a:pt x="444" y="100"/>
                    <a:pt x="444" y="100"/>
                    <a:pt x="444" y="100"/>
                  </a:cubicBezTo>
                  <a:cubicBezTo>
                    <a:pt x="444" y="98"/>
                    <a:pt x="444" y="98"/>
                    <a:pt x="444" y="98"/>
                  </a:cubicBezTo>
                  <a:cubicBezTo>
                    <a:pt x="441" y="91"/>
                    <a:pt x="441" y="91"/>
                    <a:pt x="441" y="91"/>
                  </a:cubicBezTo>
                  <a:cubicBezTo>
                    <a:pt x="440" y="80"/>
                    <a:pt x="440" y="80"/>
                    <a:pt x="440" y="80"/>
                  </a:cubicBezTo>
                  <a:cubicBezTo>
                    <a:pt x="440" y="79"/>
                    <a:pt x="440" y="79"/>
                    <a:pt x="440" y="79"/>
                  </a:cubicBezTo>
                  <a:cubicBezTo>
                    <a:pt x="439" y="81"/>
                    <a:pt x="439" y="81"/>
                    <a:pt x="439" y="81"/>
                  </a:cubicBezTo>
                  <a:cubicBezTo>
                    <a:pt x="438" y="84"/>
                    <a:pt x="438" y="84"/>
                    <a:pt x="438" y="84"/>
                  </a:cubicBezTo>
                  <a:cubicBezTo>
                    <a:pt x="419" y="84"/>
                    <a:pt x="419" y="84"/>
                    <a:pt x="419" y="84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69"/>
                    <a:pt x="414" y="69"/>
                    <a:pt x="414" y="69"/>
                  </a:cubicBezTo>
                  <a:cubicBezTo>
                    <a:pt x="414" y="53"/>
                    <a:pt x="414" y="53"/>
                    <a:pt x="414" y="53"/>
                  </a:cubicBezTo>
                  <a:cubicBezTo>
                    <a:pt x="402" y="33"/>
                    <a:pt x="402" y="33"/>
                    <a:pt x="402" y="33"/>
                  </a:cubicBezTo>
                  <a:cubicBezTo>
                    <a:pt x="402" y="16"/>
                    <a:pt x="402" y="16"/>
                    <a:pt x="402" y="16"/>
                  </a:cubicBezTo>
                  <a:lnTo>
                    <a:pt x="39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2627860" y="3761379"/>
              <a:ext cx="625256" cy="467959"/>
            </a:xfrm>
            <a:custGeom>
              <a:avLst/>
              <a:gdLst>
                <a:gd name="T0" fmla="*/ 2147483647 w 662"/>
                <a:gd name="T1" fmla="*/ 2147483647 h 506"/>
                <a:gd name="T2" fmla="*/ 2147483647 w 662"/>
                <a:gd name="T3" fmla="*/ 2147483647 h 506"/>
                <a:gd name="T4" fmla="*/ 2147483647 w 662"/>
                <a:gd name="T5" fmla="*/ 2147483647 h 506"/>
                <a:gd name="T6" fmla="*/ 2147483647 w 662"/>
                <a:gd name="T7" fmla="*/ 2147483647 h 506"/>
                <a:gd name="T8" fmla="*/ 2147483647 w 662"/>
                <a:gd name="T9" fmla="*/ 2147483647 h 506"/>
                <a:gd name="T10" fmla="*/ 2147483647 w 662"/>
                <a:gd name="T11" fmla="*/ 2147483647 h 506"/>
                <a:gd name="T12" fmla="*/ 2147483647 w 662"/>
                <a:gd name="T13" fmla="*/ 2147483647 h 506"/>
                <a:gd name="T14" fmla="*/ 2147483647 w 662"/>
                <a:gd name="T15" fmla="*/ 2147483647 h 506"/>
                <a:gd name="T16" fmla="*/ 2147483647 w 662"/>
                <a:gd name="T17" fmla="*/ 2147483647 h 506"/>
                <a:gd name="T18" fmla="*/ 2147483647 w 662"/>
                <a:gd name="T19" fmla="*/ 2147483647 h 506"/>
                <a:gd name="T20" fmla="*/ 2147483647 w 662"/>
                <a:gd name="T21" fmla="*/ 2147483647 h 506"/>
                <a:gd name="T22" fmla="*/ 2147483647 w 662"/>
                <a:gd name="T23" fmla="*/ 2147483647 h 506"/>
                <a:gd name="T24" fmla="*/ 2147483647 w 662"/>
                <a:gd name="T25" fmla="*/ 2147483647 h 506"/>
                <a:gd name="T26" fmla="*/ 2147483647 w 662"/>
                <a:gd name="T27" fmla="*/ 2147483647 h 506"/>
                <a:gd name="T28" fmla="*/ 2147483647 w 662"/>
                <a:gd name="T29" fmla="*/ 2147483647 h 506"/>
                <a:gd name="T30" fmla="*/ 2147483647 w 662"/>
                <a:gd name="T31" fmla="*/ 2147483647 h 506"/>
                <a:gd name="T32" fmla="*/ 2147483647 w 662"/>
                <a:gd name="T33" fmla="*/ 2147483647 h 506"/>
                <a:gd name="T34" fmla="*/ 2147483647 w 662"/>
                <a:gd name="T35" fmla="*/ 2147483647 h 506"/>
                <a:gd name="T36" fmla="*/ 2147483647 w 662"/>
                <a:gd name="T37" fmla="*/ 2147483647 h 506"/>
                <a:gd name="T38" fmla="*/ 2147483647 w 662"/>
                <a:gd name="T39" fmla="*/ 2147483647 h 506"/>
                <a:gd name="T40" fmla="*/ 2147483647 w 662"/>
                <a:gd name="T41" fmla="*/ 2147483647 h 506"/>
                <a:gd name="T42" fmla="*/ 2147483647 w 662"/>
                <a:gd name="T43" fmla="*/ 2147483647 h 506"/>
                <a:gd name="T44" fmla="*/ 2147483647 w 662"/>
                <a:gd name="T45" fmla="*/ 2147483647 h 506"/>
                <a:gd name="T46" fmla="*/ 2147483647 w 662"/>
                <a:gd name="T47" fmla="*/ 2147483647 h 506"/>
                <a:gd name="T48" fmla="*/ 2147483647 w 662"/>
                <a:gd name="T49" fmla="*/ 2147483647 h 506"/>
                <a:gd name="T50" fmla="*/ 2147483647 w 662"/>
                <a:gd name="T51" fmla="*/ 2147483647 h 506"/>
                <a:gd name="T52" fmla="*/ 2147483647 w 662"/>
                <a:gd name="T53" fmla="*/ 2147483647 h 506"/>
                <a:gd name="T54" fmla="*/ 2147483647 w 662"/>
                <a:gd name="T55" fmla="*/ 2147483647 h 506"/>
                <a:gd name="T56" fmla="*/ 2147483647 w 662"/>
                <a:gd name="T57" fmla="*/ 2147483647 h 506"/>
                <a:gd name="T58" fmla="*/ 2147483647 w 662"/>
                <a:gd name="T59" fmla="*/ 2147483647 h 506"/>
                <a:gd name="T60" fmla="*/ 2147483647 w 662"/>
                <a:gd name="T61" fmla="*/ 2147483647 h 506"/>
                <a:gd name="T62" fmla="*/ 2147483647 w 662"/>
                <a:gd name="T63" fmla="*/ 2147483647 h 506"/>
                <a:gd name="T64" fmla="*/ 2147483647 w 662"/>
                <a:gd name="T65" fmla="*/ 2147483647 h 506"/>
                <a:gd name="T66" fmla="*/ 2147483647 w 662"/>
                <a:gd name="T67" fmla="*/ 2147483647 h 506"/>
                <a:gd name="T68" fmla="*/ 2147483647 w 662"/>
                <a:gd name="T69" fmla="*/ 2147483647 h 506"/>
                <a:gd name="T70" fmla="*/ 2147483647 w 662"/>
                <a:gd name="T71" fmla="*/ 2147483647 h 506"/>
                <a:gd name="T72" fmla="*/ 2147483647 w 662"/>
                <a:gd name="T73" fmla="*/ 2147483647 h 506"/>
                <a:gd name="T74" fmla="*/ 2147483647 w 662"/>
                <a:gd name="T75" fmla="*/ 2147483647 h 506"/>
                <a:gd name="T76" fmla="*/ 2147483647 w 662"/>
                <a:gd name="T77" fmla="*/ 2147483647 h 506"/>
                <a:gd name="T78" fmla="*/ 2147483647 w 662"/>
                <a:gd name="T79" fmla="*/ 2147483647 h 506"/>
                <a:gd name="T80" fmla="*/ 2147483647 w 662"/>
                <a:gd name="T81" fmla="*/ 2147483647 h 506"/>
                <a:gd name="T82" fmla="*/ 2147483647 w 662"/>
                <a:gd name="T83" fmla="*/ 2147483647 h 506"/>
                <a:gd name="T84" fmla="*/ 2147483647 w 662"/>
                <a:gd name="T85" fmla="*/ 2147483647 h 506"/>
                <a:gd name="T86" fmla="*/ 2147483647 w 662"/>
                <a:gd name="T87" fmla="*/ 2147483647 h 506"/>
                <a:gd name="T88" fmla="*/ 2147483647 w 662"/>
                <a:gd name="T89" fmla="*/ 2147483647 h 506"/>
                <a:gd name="T90" fmla="*/ 2147483647 w 662"/>
                <a:gd name="T91" fmla="*/ 2147483647 h 506"/>
                <a:gd name="T92" fmla="*/ 2147483647 w 662"/>
                <a:gd name="T93" fmla="*/ 2147483647 h 506"/>
                <a:gd name="T94" fmla="*/ 2147483647 w 662"/>
                <a:gd name="T95" fmla="*/ 2147483647 h 506"/>
                <a:gd name="T96" fmla="*/ 2147483647 w 662"/>
                <a:gd name="T97" fmla="*/ 2147483647 h 506"/>
                <a:gd name="T98" fmla="*/ 2147483647 w 662"/>
                <a:gd name="T99" fmla="*/ 2147483647 h 506"/>
                <a:gd name="T100" fmla="*/ 2147483647 w 662"/>
                <a:gd name="T101" fmla="*/ 2147483647 h 506"/>
                <a:gd name="T102" fmla="*/ 2147483647 w 662"/>
                <a:gd name="T103" fmla="*/ 2147483647 h 506"/>
                <a:gd name="T104" fmla="*/ 2147483647 w 662"/>
                <a:gd name="T105" fmla="*/ 2147483647 h 506"/>
                <a:gd name="T106" fmla="*/ 2147483647 w 662"/>
                <a:gd name="T107" fmla="*/ 2147483647 h 506"/>
                <a:gd name="T108" fmla="*/ 2147483647 w 662"/>
                <a:gd name="T109" fmla="*/ 2147483647 h 506"/>
                <a:gd name="T110" fmla="*/ 2147483647 w 662"/>
                <a:gd name="T111" fmla="*/ 2147483647 h 506"/>
                <a:gd name="T112" fmla="*/ 2147483647 w 662"/>
                <a:gd name="T113" fmla="*/ 2147483647 h 506"/>
                <a:gd name="T114" fmla="*/ 2147483647 w 662"/>
                <a:gd name="T115" fmla="*/ 0 h 506"/>
                <a:gd name="T116" fmla="*/ 2147483647 w 662"/>
                <a:gd name="T117" fmla="*/ 2147483647 h 50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62"/>
                <a:gd name="T178" fmla="*/ 0 h 506"/>
                <a:gd name="T179" fmla="*/ 662 w 662"/>
                <a:gd name="T180" fmla="*/ 506 h 50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62" h="506">
                  <a:moveTo>
                    <a:pt x="530" y="13"/>
                  </a:moveTo>
                  <a:cubicBezTo>
                    <a:pt x="531" y="14"/>
                    <a:pt x="531" y="14"/>
                    <a:pt x="531" y="14"/>
                  </a:cubicBezTo>
                  <a:cubicBezTo>
                    <a:pt x="533" y="16"/>
                    <a:pt x="533" y="16"/>
                    <a:pt x="533" y="16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4" y="43"/>
                    <a:pt x="507" y="48"/>
                    <a:pt x="498" y="48"/>
                  </a:cubicBezTo>
                  <a:cubicBezTo>
                    <a:pt x="496" y="48"/>
                    <a:pt x="496" y="48"/>
                    <a:pt x="496" y="48"/>
                  </a:cubicBezTo>
                  <a:cubicBezTo>
                    <a:pt x="486" y="41"/>
                    <a:pt x="486" y="41"/>
                    <a:pt x="486" y="41"/>
                  </a:cubicBezTo>
                  <a:cubicBezTo>
                    <a:pt x="475" y="42"/>
                    <a:pt x="475" y="42"/>
                    <a:pt x="475" y="42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49" y="60"/>
                    <a:pt x="442" y="55"/>
                    <a:pt x="433" y="42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17" y="64"/>
                    <a:pt x="417" y="64"/>
                    <a:pt x="417" y="64"/>
                  </a:cubicBezTo>
                  <a:cubicBezTo>
                    <a:pt x="403" y="64"/>
                    <a:pt x="403" y="64"/>
                    <a:pt x="403" y="64"/>
                  </a:cubicBezTo>
                  <a:cubicBezTo>
                    <a:pt x="390" y="69"/>
                    <a:pt x="390" y="69"/>
                    <a:pt x="390" y="69"/>
                  </a:cubicBezTo>
                  <a:cubicBezTo>
                    <a:pt x="373" y="81"/>
                    <a:pt x="373" y="81"/>
                    <a:pt x="373" y="81"/>
                  </a:cubicBezTo>
                  <a:cubicBezTo>
                    <a:pt x="367" y="81"/>
                    <a:pt x="367" y="81"/>
                    <a:pt x="367" y="81"/>
                  </a:cubicBezTo>
                  <a:cubicBezTo>
                    <a:pt x="361" y="86"/>
                    <a:pt x="361" y="86"/>
                    <a:pt x="361" y="86"/>
                  </a:cubicBezTo>
                  <a:cubicBezTo>
                    <a:pt x="356" y="91"/>
                    <a:pt x="354" y="95"/>
                    <a:pt x="357" y="99"/>
                  </a:cubicBezTo>
                  <a:cubicBezTo>
                    <a:pt x="364" y="110"/>
                    <a:pt x="364" y="110"/>
                    <a:pt x="364" y="110"/>
                  </a:cubicBezTo>
                  <a:cubicBezTo>
                    <a:pt x="335" y="107"/>
                    <a:pt x="335" y="107"/>
                    <a:pt x="335" y="107"/>
                  </a:cubicBezTo>
                  <a:cubicBezTo>
                    <a:pt x="319" y="119"/>
                    <a:pt x="319" y="119"/>
                    <a:pt x="319" y="119"/>
                  </a:cubicBezTo>
                  <a:cubicBezTo>
                    <a:pt x="317" y="125"/>
                    <a:pt x="317" y="125"/>
                    <a:pt x="317" y="125"/>
                  </a:cubicBezTo>
                  <a:cubicBezTo>
                    <a:pt x="317" y="126"/>
                    <a:pt x="317" y="126"/>
                    <a:pt x="317" y="126"/>
                  </a:cubicBezTo>
                  <a:cubicBezTo>
                    <a:pt x="314" y="134"/>
                    <a:pt x="314" y="134"/>
                    <a:pt x="314" y="134"/>
                  </a:cubicBezTo>
                  <a:cubicBezTo>
                    <a:pt x="313" y="135"/>
                    <a:pt x="313" y="135"/>
                    <a:pt x="313" y="135"/>
                  </a:cubicBezTo>
                  <a:cubicBezTo>
                    <a:pt x="312" y="136"/>
                    <a:pt x="312" y="136"/>
                    <a:pt x="312" y="136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78" y="129"/>
                    <a:pt x="278" y="129"/>
                    <a:pt x="278" y="129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57" y="130"/>
                    <a:pt x="257" y="130"/>
                    <a:pt x="257" y="130"/>
                  </a:cubicBezTo>
                  <a:cubicBezTo>
                    <a:pt x="250" y="130"/>
                    <a:pt x="243" y="122"/>
                    <a:pt x="237" y="111"/>
                  </a:cubicBezTo>
                  <a:cubicBezTo>
                    <a:pt x="224" y="106"/>
                    <a:pt x="224" y="106"/>
                    <a:pt x="224" y="106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2" y="121"/>
                    <a:pt x="212" y="121"/>
                    <a:pt x="212" y="12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196" y="134"/>
                    <a:pt x="196" y="134"/>
                    <a:pt x="196" y="134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4" y="135"/>
                    <a:pt x="194" y="135"/>
                    <a:pt x="194" y="135"/>
                  </a:cubicBezTo>
                  <a:cubicBezTo>
                    <a:pt x="183" y="138"/>
                    <a:pt x="183" y="138"/>
                    <a:pt x="183" y="138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48" y="162"/>
                    <a:pt x="148" y="162"/>
                    <a:pt x="148" y="162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0" y="178"/>
                    <a:pt x="5" y="182"/>
                    <a:pt x="2" y="18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36" y="201"/>
                    <a:pt x="43" y="204"/>
                    <a:pt x="53" y="209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85" y="248"/>
                    <a:pt x="85" y="248"/>
                    <a:pt x="85" y="248"/>
                  </a:cubicBezTo>
                  <a:cubicBezTo>
                    <a:pt x="98" y="245"/>
                    <a:pt x="98" y="245"/>
                    <a:pt x="98" y="245"/>
                  </a:cubicBezTo>
                  <a:cubicBezTo>
                    <a:pt x="100" y="243"/>
                    <a:pt x="100" y="243"/>
                    <a:pt x="100" y="243"/>
                  </a:cubicBezTo>
                  <a:cubicBezTo>
                    <a:pt x="109" y="239"/>
                    <a:pt x="116" y="235"/>
                    <a:pt x="126" y="234"/>
                  </a:cubicBezTo>
                  <a:cubicBezTo>
                    <a:pt x="130" y="233"/>
                    <a:pt x="130" y="233"/>
                    <a:pt x="130" y="233"/>
                  </a:cubicBezTo>
                  <a:cubicBezTo>
                    <a:pt x="132" y="236"/>
                    <a:pt x="132" y="236"/>
                    <a:pt x="132" y="236"/>
                  </a:cubicBezTo>
                  <a:cubicBezTo>
                    <a:pt x="138" y="249"/>
                    <a:pt x="138" y="249"/>
                    <a:pt x="138" y="249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42" y="285"/>
                    <a:pt x="142" y="285"/>
                    <a:pt x="142" y="285"/>
                  </a:cubicBezTo>
                  <a:cubicBezTo>
                    <a:pt x="142" y="288"/>
                    <a:pt x="142" y="288"/>
                    <a:pt x="142" y="288"/>
                  </a:cubicBezTo>
                  <a:cubicBezTo>
                    <a:pt x="123" y="308"/>
                    <a:pt x="123" y="308"/>
                    <a:pt x="123" y="308"/>
                  </a:cubicBezTo>
                  <a:cubicBezTo>
                    <a:pt x="122" y="308"/>
                    <a:pt x="122" y="308"/>
                    <a:pt x="122" y="308"/>
                  </a:cubicBezTo>
                  <a:cubicBezTo>
                    <a:pt x="122" y="309"/>
                    <a:pt x="122" y="309"/>
                    <a:pt x="122" y="309"/>
                  </a:cubicBezTo>
                  <a:cubicBezTo>
                    <a:pt x="99" y="320"/>
                    <a:pt x="99" y="320"/>
                    <a:pt x="99" y="320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35"/>
                    <a:pt x="95" y="335"/>
                    <a:pt x="95" y="335"/>
                  </a:cubicBezTo>
                  <a:cubicBezTo>
                    <a:pt x="141" y="339"/>
                    <a:pt x="141" y="339"/>
                    <a:pt x="141" y="339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3" y="341"/>
                    <a:pt x="143" y="341"/>
                    <a:pt x="143" y="341"/>
                  </a:cubicBezTo>
                  <a:cubicBezTo>
                    <a:pt x="161" y="352"/>
                    <a:pt x="161" y="352"/>
                    <a:pt x="161" y="352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1" y="356"/>
                    <a:pt x="201" y="356"/>
                    <a:pt x="201" y="356"/>
                  </a:cubicBezTo>
                  <a:cubicBezTo>
                    <a:pt x="203" y="376"/>
                    <a:pt x="203" y="376"/>
                    <a:pt x="203" y="376"/>
                  </a:cubicBezTo>
                  <a:cubicBezTo>
                    <a:pt x="203" y="378"/>
                    <a:pt x="203" y="378"/>
                    <a:pt x="203" y="378"/>
                  </a:cubicBezTo>
                  <a:cubicBezTo>
                    <a:pt x="204" y="378"/>
                    <a:pt x="204" y="378"/>
                    <a:pt x="204" y="378"/>
                  </a:cubicBezTo>
                  <a:cubicBezTo>
                    <a:pt x="186" y="396"/>
                    <a:pt x="186" y="396"/>
                    <a:pt x="186" y="396"/>
                  </a:cubicBezTo>
                  <a:cubicBezTo>
                    <a:pt x="184" y="419"/>
                    <a:pt x="188" y="433"/>
                    <a:pt x="198" y="436"/>
                  </a:cubicBezTo>
                  <a:cubicBezTo>
                    <a:pt x="231" y="454"/>
                    <a:pt x="231" y="454"/>
                    <a:pt x="231" y="454"/>
                  </a:cubicBezTo>
                  <a:cubicBezTo>
                    <a:pt x="258" y="472"/>
                    <a:pt x="258" y="472"/>
                    <a:pt x="258" y="472"/>
                  </a:cubicBezTo>
                  <a:cubicBezTo>
                    <a:pt x="280" y="461"/>
                    <a:pt x="280" y="461"/>
                    <a:pt x="280" y="461"/>
                  </a:cubicBezTo>
                  <a:cubicBezTo>
                    <a:pt x="282" y="460"/>
                    <a:pt x="282" y="460"/>
                    <a:pt x="282" y="460"/>
                  </a:cubicBezTo>
                  <a:cubicBezTo>
                    <a:pt x="284" y="459"/>
                    <a:pt x="284" y="459"/>
                    <a:pt x="284" y="459"/>
                  </a:cubicBezTo>
                  <a:cubicBezTo>
                    <a:pt x="285" y="460"/>
                    <a:pt x="285" y="460"/>
                    <a:pt x="285" y="460"/>
                  </a:cubicBezTo>
                  <a:cubicBezTo>
                    <a:pt x="319" y="486"/>
                    <a:pt x="319" y="486"/>
                    <a:pt x="319" y="486"/>
                  </a:cubicBezTo>
                  <a:cubicBezTo>
                    <a:pt x="324" y="488"/>
                    <a:pt x="324" y="488"/>
                    <a:pt x="324" y="488"/>
                  </a:cubicBezTo>
                  <a:cubicBezTo>
                    <a:pt x="333" y="477"/>
                    <a:pt x="333" y="477"/>
                    <a:pt x="333" y="477"/>
                  </a:cubicBezTo>
                  <a:cubicBezTo>
                    <a:pt x="335" y="475"/>
                    <a:pt x="335" y="475"/>
                    <a:pt x="335" y="475"/>
                  </a:cubicBezTo>
                  <a:cubicBezTo>
                    <a:pt x="336" y="474"/>
                    <a:pt x="336" y="474"/>
                    <a:pt x="336" y="474"/>
                  </a:cubicBezTo>
                  <a:cubicBezTo>
                    <a:pt x="337" y="474"/>
                    <a:pt x="337" y="474"/>
                    <a:pt x="337" y="474"/>
                  </a:cubicBezTo>
                  <a:cubicBezTo>
                    <a:pt x="338" y="474"/>
                    <a:pt x="338" y="474"/>
                    <a:pt x="338" y="474"/>
                  </a:cubicBezTo>
                  <a:cubicBezTo>
                    <a:pt x="358" y="477"/>
                    <a:pt x="358" y="477"/>
                    <a:pt x="358" y="477"/>
                  </a:cubicBezTo>
                  <a:cubicBezTo>
                    <a:pt x="362" y="442"/>
                    <a:pt x="362" y="442"/>
                    <a:pt x="362" y="442"/>
                  </a:cubicBezTo>
                  <a:cubicBezTo>
                    <a:pt x="388" y="488"/>
                    <a:pt x="388" y="488"/>
                    <a:pt x="388" y="488"/>
                  </a:cubicBezTo>
                  <a:cubicBezTo>
                    <a:pt x="409" y="489"/>
                    <a:pt x="409" y="489"/>
                    <a:pt x="409" y="489"/>
                  </a:cubicBezTo>
                  <a:cubicBezTo>
                    <a:pt x="412" y="490"/>
                    <a:pt x="412" y="490"/>
                    <a:pt x="412" y="490"/>
                  </a:cubicBezTo>
                  <a:cubicBezTo>
                    <a:pt x="414" y="490"/>
                    <a:pt x="414" y="490"/>
                    <a:pt x="414" y="490"/>
                  </a:cubicBezTo>
                  <a:cubicBezTo>
                    <a:pt x="414" y="492"/>
                    <a:pt x="414" y="492"/>
                    <a:pt x="414" y="492"/>
                  </a:cubicBezTo>
                  <a:cubicBezTo>
                    <a:pt x="414" y="506"/>
                    <a:pt x="414" y="506"/>
                    <a:pt x="414" y="506"/>
                  </a:cubicBezTo>
                  <a:cubicBezTo>
                    <a:pt x="422" y="503"/>
                    <a:pt x="422" y="503"/>
                    <a:pt x="422" y="503"/>
                  </a:cubicBezTo>
                  <a:cubicBezTo>
                    <a:pt x="457" y="457"/>
                    <a:pt x="457" y="457"/>
                    <a:pt x="457" y="457"/>
                  </a:cubicBezTo>
                  <a:cubicBezTo>
                    <a:pt x="472" y="479"/>
                    <a:pt x="472" y="479"/>
                    <a:pt x="472" y="479"/>
                  </a:cubicBezTo>
                  <a:cubicBezTo>
                    <a:pt x="472" y="472"/>
                    <a:pt x="472" y="472"/>
                    <a:pt x="472" y="472"/>
                  </a:cubicBezTo>
                  <a:cubicBezTo>
                    <a:pt x="472" y="472"/>
                    <a:pt x="472" y="472"/>
                    <a:pt x="472" y="472"/>
                  </a:cubicBezTo>
                  <a:cubicBezTo>
                    <a:pt x="472" y="471"/>
                    <a:pt x="472" y="471"/>
                    <a:pt x="472" y="471"/>
                  </a:cubicBezTo>
                  <a:cubicBezTo>
                    <a:pt x="472" y="470"/>
                    <a:pt x="472" y="470"/>
                    <a:pt x="472" y="470"/>
                  </a:cubicBezTo>
                  <a:cubicBezTo>
                    <a:pt x="483" y="449"/>
                    <a:pt x="483" y="449"/>
                    <a:pt x="483" y="449"/>
                  </a:cubicBezTo>
                  <a:cubicBezTo>
                    <a:pt x="492" y="433"/>
                    <a:pt x="492" y="433"/>
                    <a:pt x="492" y="433"/>
                  </a:cubicBezTo>
                  <a:cubicBezTo>
                    <a:pt x="518" y="433"/>
                    <a:pt x="518" y="433"/>
                    <a:pt x="518" y="433"/>
                  </a:cubicBezTo>
                  <a:cubicBezTo>
                    <a:pt x="523" y="403"/>
                    <a:pt x="523" y="403"/>
                    <a:pt x="523" y="403"/>
                  </a:cubicBezTo>
                  <a:cubicBezTo>
                    <a:pt x="526" y="403"/>
                    <a:pt x="526" y="403"/>
                    <a:pt x="526" y="403"/>
                  </a:cubicBezTo>
                  <a:cubicBezTo>
                    <a:pt x="528" y="404"/>
                    <a:pt x="528" y="404"/>
                    <a:pt x="528" y="404"/>
                  </a:cubicBezTo>
                  <a:cubicBezTo>
                    <a:pt x="548" y="407"/>
                    <a:pt x="548" y="407"/>
                    <a:pt x="548" y="407"/>
                  </a:cubicBezTo>
                  <a:cubicBezTo>
                    <a:pt x="550" y="397"/>
                    <a:pt x="550" y="397"/>
                    <a:pt x="550" y="397"/>
                  </a:cubicBezTo>
                  <a:cubicBezTo>
                    <a:pt x="543" y="380"/>
                    <a:pt x="543" y="380"/>
                    <a:pt x="543" y="380"/>
                  </a:cubicBezTo>
                  <a:cubicBezTo>
                    <a:pt x="543" y="378"/>
                    <a:pt x="543" y="378"/>
                    <a:pt x="543" y="378"/>
                  </a:cubicBezTo>
                  <a:cubicBezTo>
                    <a:pt x="547" y="366"/>
                    <a:pt x="547" y="366"/>
                    <a:pt x="547" y="366"/>
                  </a:cubicBezTo>
                  <a:cubicBezTo>
                    <a:pt x="547" y="364"/>
                    <a:pt x="547" y="364"/>
                    <a:pt x="547" y="364"/>
                  </a:cubicBezTo>
                  <a:cubicBezTo>
                    <a:pt x="548" y="363"/>
                    <a:pt x="548" y="363"/>
                    <a:pt x="548" y="363"/>
                  </a:cubicBezTo>
                  <a:cubicBezTo>
                    <a:pt x="549" y="363"/>
                    <a:pt x="549" y="363"/>
                    <a:pt x="549" y="363"/>
                  </a:cubicBezTo>
                  <a:cubicBezTo>
                    <a:pt x="549" y="362"/>
                    <a:pt x="549" y="362"/>
                    <a:pt x="549" y="362"/>
                  </a:cubicBezTo>
                  <a:cubicBezTo>
                    <a:pt x="604" y="333"/>
                    <a:pt x="604" y="333"/>
                    <a:pt x="604" y="333"/>
                  </a:cubicBezTo>
                  <a:cubicBezTo>
                    <a:pt x="602" y="304"/>
                    <a:pt x="602" y="304"/>
                    <a:pt x="602" y="304"/>
                  </a:cubicBezTo>
                  <a:cubicBezTo>
                    <a:pt x="602" y="304"/>
                    <a:pt x="602" y="304"/>
                    <a:pt x="602" y="304"/>
                  </a:cubicBezTo>
                  <a:cubicBezTo>
                    <a:pt x="602" y="303"/>
                    <a:pt x="602" y="303"/>
                    <a:pt x="602" y="303"/>
                  </a:cubicBezTo>
                  <a:cubicBezTo>
                    <a:pt x="612" y="282"/>
                    <a:pt x="612" y="282"/>
                    <a:pt x="612" y="282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31" y="239"/>
                    <a:pt x="631" y="239"/>
                    <a:pt x="631" y="239"/>
                  </a:cubicBezTo>
                  <a:cubicBezTo>
                    <a:pt x="632" y="238"/>
                    <a:pt x="632" y="238"/>
                    <a:pt x="632" y="238"/>
                  </a:cubicBezTo>
                  <a:cubicBezTo>
                    <a:pt x="632" y="238"/>
                    <a:pt x="632" y="238"/>
                    <a:pt x="632" y="238"/>
                  </a:cubicBezTo>
                  <a:cubicBezTo>
                    <a:pt x="646" y="224"/>
                    <a:pt x="646" y="224"/>
                    <a:pt x="646" y="224"/>
                  </a:cubicBezTo>
                  <a:cubicBezTo>
                    <a:pt x="655" y="208"/>
                    <a:pt x="655" y="208"/>
                    <a:pt x="655" y="208"/>
                  </a:cubicBezTo>
                  <a:cubicBezTo>
                    <a:pt x="655" y="206"/>
                    <a:pt x="655" y="206"/>
                    <a:pt x="655" y="206"/>
                  </a:cubicBezTo>
                  <a:cubicBezTo>
                    <a:pt x="655" y="206"/>
                    <a:pt x="655" y="206"/>
                    <a:pt x="655" y="206"/>
                  </a:cubicBezTo>
                  <a:cubicBezTo>
                    <a:pt x="662" y="193"/>
                    <a:pt x="662" y="193"/>
                    <a:pt x="662" y="193"/>
                  </a:cubicBezTo>
                  <a:cubicBezTo>
                    <a:pt x="656" y="177"/>
                    <a:pt x="656" y="177"/>
                    <a:pt x="656" y="177"/>
                  </a:cubicBezTo>
                  <a:cubicBezTo>
                    <a:pt x="656" y="176"/>
                    <a:pt x="656" y="176"/>
                    <a:pt x="656" y="176"/>
                  </a:cubicBezTo>
                  <a:cubicBezTo>
                    <a:pt x="655" y="176"/>
                    <a:pt x="655" y="176"/>
                    <a:pt x="655" y="176"/>
                  </a:cubicBezTo>
                  <a:cubicBezTo>
                    <a:pt x="655" y="159"/>
                    <a:pt x="655" y="159"/>
                    <a:pt x="655" y="159"/>
                  </a:cubicBezTo>
                  <a:cubicBezTo>
                    <a:pt x="646" y="159"/>
                    <a:pt x="646" y="159"/>
                    <a:pt x="646" y="159"/>
                  </a:cubicBezTo>
                  <a:cubicBezTo>
                    <a:pt x="630" y="167"/>
                    <a:pt x="630" y="167"/>
                    <a:pt x="630" y="167"/>
                  </a:cubicBezTo>
                  <a:cubicBezTo>
                    <a:pt x="623" y="172"/>
                    <a:pt x="612" y="170"/>
                    <a:pt x="599" y="162"/>
                  </a:cubicBezTo>
                  <a:cubicBezTo>
                    <a:pt x="593" y="157"/>
                    <a:pt x="593" y="147"/>
                    <a:pt x="596" y="131"/>
                  </a:cubicBezTo>
                  <a:cubicBezTo>
                    <a:pt x="588" y="130"/>
                    <a:pt x="588" y="130"/>
                    <a:pt x="588" y="130"/>
                  </a:cubicBezTo>
                  <a:cubicBezTo>
                    <a:pt x="584" y="135"/>
                    <a:pt x="584" y="135"/>
                    <a:pt x="584" y="135"/>
                  </a:cubicBezTo>
                  <a:cubicBezTo>
                    <a:pt x="574" y="146"/>
                    <a:pt x="567" y="152"/>
                    <a:pt x="565" y="152"/>
                  </a:cubicBezTo>
                  <a:cubicBezTo>
                    <a:pt x="563" y="152"/>
                    <a:pt x="562" y="152"/>
                    <a:pt x="560" y="151"/>
                  </a:cubicBezTo>
                  <a:cubicBezTo>
                    <a:pt x="559" y="148"/>
                    <a:pt x="556" y="143"/>
                    <a:pt x="556" y="134"/>
                  </a:cubicBezTo>
                  <a:cubicBezTo>
                    <a:pt x="556" y="125"/>
                    <a:pt x="556" y="118"/>
                    <a:pt x="560" y="116"/>
                  </a:cubicBezTo>
                  <a:cubicBezTo>
                    <a:pt x="562" y="113"/>
                    <a:pt x="564" y="112"/>
                    <a:pt x="566" y="114"/>
                  </a:cubicBezTo>
                  <a:cubicBezTo>
                    <a:pt x="586" y="77"/>
                    <a:pt x="586" y="77"/>
                    <a:pt x="586" y="77"/>
                  </a:cubicBezTo>
                  <a:cubicBezTo>
                    <a:pt x="591" y="63"/>
                    <a:pt x="591" y="63"/>
                    <a:pt x="591" y="63"/>
                  </a:cubicBezTo>
                  <a:cubicBezTo>
                    <a:pt x="594" y="48"/>
                    <a:pt x="594" y="48"/>
                    <a:pt x="594" y="48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0" y="35"/>
                    <a:pt x="579" y="28"/>
                    <a:pt x="581" y="17"/>
                  </a:cubicBezTo>
                  <a:cubicBezTo>
                    <a:pt x="581" y="11"/>
                    <a:pt x="581" y="11"/>
                    <a:pt x="581" y="11"/>
                  </a:cubicBezTo>
                  <a:cubicBezTo>
                    <a:pt x="581" y="7"/>
                    <a:pt x="579" y="3"/>
                    <a:pt x="574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1" y="3"/>
                    <a:pt x="571" y="3"/>
                    <a:pt x="571" y="3"/>
                  </a:cubicBezTo>
                  <a:cubicBezTo>
                    <a:pt x="568" y="12"/>
                    <a:pt x="561" y="16"/>
                    <a:pt x="549" y="13"/>
                  </a:cubicBezTo>
                  <a:cubicBezTo>
                    <a:pt x="544" y="11"/>
                    <a:pt x="537" y="11"/>
                    <a:pt x="5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715211" y="3248710"/>
              <a:ext cx="354006" cy="353204"/>
            </a:xfrm>
            <a:custGeom>
              <a:avLst/>
              <a:gdLst>
                <a:gd name="T0" fmla="*/ 2147483647 w 374"/>
                <a:gd name="T1" fmla="*/ 2147483647 h 381"/>
                <a:gd name="T2" fmla="*/ 2147483647 w 374"/>
                <a:gd name="T3" fmla="*/ 2147483647 h 381"/>
                <a:gd name="T4" fmla="*/ 2147483647 w 374"/>
                <a:gd name="T5" fmla="*/ 2147483647 h 381"/>
                <a:gd name="T6" fmla="*/ 2147483647 w 374"/>
                <a:gd name="T7" fmla="*/ 2147483647 h 381"/>
                <a:gd name="T8" fmla="*/ 2147483647 w 374"/>
                <a:gd name="T9" fmla="*/ 2147483647 h 381"/>
                <a:gd name="T10" fmla="*/ 2147483647 w 374"/>
                <a:gd name="T11" fmla="*/ 2147483647 h 381"/>
                <a:gd name="T12" fmla="*/ 2147483647 w 374"/>
                <a:gd name="T13" fmla="*/ 2147483647 h 381"/>
                <a:gd name="T14" fmla="*/ 2147483647 w 374"/>
                <a:gd name="T15" fmla="*/ 2147483647 h 381"/>
                <a:gd name="T16" fmla="*/ 2147483647 w 374"/>
                <a:gd name="T17" fmla="*/ 2147483647 h 381"/>
                <a:gd name="T18" fmla="*/ 2147483647 w 374"/>
                <a:gd name="T19" fmla="*/ 2147483647 h 381"/>
                <a:gd name="T20" fmla="*/ 2147483647 w 374"/>
                <a:gd name="T21" fmla="*/ 2147483647 h 381"/>
                <a:gd name="T22" fmla="*/ 2147483647 w 374"/>
                <a:gd name="T23" fmla="*/ 2147483647 h 381"/>
                <a:gd name="T24" fmla="*/ 2147483647 w 374"/>
                <a:gd name="T25" fmla="*/ 2147483647 h 381"/>
                <a:gd name="T26" fmla="*/ 2147483647 w 374"/>
                <a:gd name="T27" fmla="*/ 2147483647 h 381"/>
                <a:gd name="T28" fmla="*/ 0 w 374"/>
                <a:gd name="T29" fmla="*/ 2147483647 h 381"/>
                <a:gd name="T30" fmla="*/ 2147483647 w 374"/>
                <a:gd name="T31" fmla="*/ 2147483647 h 381"/>
                <a:gd name="T32" fmla="*/ 2147483647 w 374"/>
                <a:gd name="T33" fmla="*/ 2147483647 h 381"/>
                <a:gd name="T34" fmla="*/ 2147483647 w 374"/>
                <a:gd name="T35" fmla="*/ 2147483647 h 381"/>
                <a:gd name="T36" fmla="*/ 2147483647 w 374"/>
                <a:gd name="T37" fmla="*/ 2147483647 h 381"/>
                <a:gd name="T38" fmla="*/ 2147483647 w 374"/>
                <a:gd name="T39" fmla="*/ 2147483647 h 381"/>
                <a:gd name="T40" fmla="*/ 2147483647 w 374"/>
                <a:gd name="T41" fmla="*/ 2147483647 h 381"/>
                <a:gd name="T42" fmla="*/ 2147483647 w 374"/>
                <a:gd name="T43" fmla="*/ 2147483647 h 381"/>
                <a:gd name="T44" fmla="*/ 2147483647 w 374"/>
                <a:gd name="T45" fmla="*/ 2147483647 h 381"/>
                <a:gd name="T46" fmla="*/ 2147483647 w 374"/>
                <a:gd name="T47" fmla="*/ 2147483647 h 381"/>
                <a:gd name="T48" fmla="*/ 2147483647 w 374"/>
                <a:gd name="T49" fmla="*/ 2147483647 h 381"/>
                <a:gd name="T50" fmla="*/ 2147483647 w 374"/>
                <a:gd name="T51" fmla="*/ 2147483647 h 381"/>
                <a:gd name="T52" fmla="*/ 2147483647 w 374"/>
                <a:gd name="T53" fmla="*/ 2147483647 h 381"/>
                <a:gd name="T54" fmla="*/ 2147483647 w 374"/>
                <a:gd name="T55" fmla="*/ 2147483647 h 381"/>
                <a:gd name="T56" fmla="*/ 2147483647 w 374"/>
                <a:gd name="T57" fmla="*/ 2147483647 h 381"/>
                <a:gd name="T58" fmla="*/ 2147483647 w 374"/>
                <a:gd name="T59" fmla="*/ 2147483647 h 381"/>
                <a:gd name="T60" fmla="*/ 2147483647 w 374"/>
                <a:gd name="T61" fmla="*/ 2147483647 h 381"/>
                <a:gd name="T62" fmla="*/ 2147483647 w 374"/>
                <a:gd name="T63" fmla="*/ 2147483647 h 381"/>
                <a:gd name="T64" fmla="*/ 2147483647 w 374"/>
                <a:gd name="T65" fmla="*/ 2147483647 h 381"/>
                <a:gd name="T66" fmla="*/ 2147483647 w 374"/>
                <a:gd name="T67" fmla="*/ 2147483647 h 381"/>
                <a:gd name="T68" fmla="*/ 2147483647 w 374"/>
                <a:gd name="T69" fmla="*/ 2147483647 h 381"/>
                <a:gd name="T70" fmla="*/ 2147483647 w 374"/>
                <a:gd name="T71" fmla="*/ 2147483647 h 381"/>
                <a:gd name="T72" fmla="*/ 2147483647 w 374"/>
                <a:gd name="T73" fmla="*/ 2147483647 h 381"/>
                <a:gd name="T74" fmla="*/ 2147483647 w 374"/>
                <a:gd name="T75" fmla="*/ 2147483647 h 381"/>
                <a:gd name="T76" fmla="*/ 2147483647 w 374"/>
                <a:gd name="T77" fmla="*/ 2147483647 h 381"/>
                <a:gd name="T78" fmla="*/ 2147483647 w 374"/>
                <a:gd name="T79" fmla="*/ 2147483647 h 381"/>
                <a:gd name="T80" fmla="*/ 2147483647 w 374"/>
                <a:gd name="T81" fmla="*/ 2147483647 h 381"/>
                <a:gd name="T82" fmla="*/ 2147483647 w 374"/>
                <a:gd name="T83" fmla="*/ 2147483647 h 381"/>
                <a:gd name="T84" fmla="*/ 2147483647 w 374"/>
                <a:gd name="T85" fmla="*/ 2147483647 h 381"/>
                <a:gd name="T86" fmla="*/ 2147483647 w 374"/>
                <a:gd name="T87" fmla="*/ 2147483647 h 381"/>
                <a:gd name="T88" fmla="*/ 2147483647 w 374"/>
                <a:gd name="T89" fmla="*/ 2147483647 h 381"/>
                <a:gd name="T90" fmla="*/ 2147483647 w 374"/>
                <a:gd name="T91" fmla="*/ 2147483647 h 381"/>
                <a:gd name="T92" fmla="*/ 2147483647 w 374"/>
                <a:gd name="T93" fmla="*/ 2147483647 h 3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74"/>
                <a:gd name="T142" fmla="*/ 0 h 381"/>
                <a:gd name="T143" fmla="*/ 374 w 374"/>
                <a:gd name="T144" fmla="*/ 381 h 38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74" h="381">
                  <a:moveTo>
                    <a:pt x="374" y="77"/>
                  </a:moveTo>
                  <a:cubicBezTo>
                    <a:pt x="366" y="60"/>
                    <a:pt x="366" y="60"/>
                    <a:pt x="366" y="60"/>
                  </a:cubicBezTo>
                  <a:cubicBezTo>
                    <a:pt x="355" y="43"/>
                    <a:pt x="355" y="43"/>
                    <a:pt x="355" y="43"/>
                  </a:cubicBezTo>
                  <a:cubicBezTo>
                    <a:pt x="342" y="40"/>
                    <a:pt x="342" y="40"/>
                    <a:pt x="342" y="40"/>
                  </a:cubicBezTo>
                  <a:cubicBezTo>
                    <a:pt x="341" y="40"/>
                    <a:pt x="341" y="40"/>
                    <a:pt x="341" y="40"/>
                  </a:cubicBezTo>
                  <a:cubicBezTo>
                    <a:pt x="341" y="39"/>
                    <a:pt x="341" y="39"/>
                    <a:pt x="341" y="39"/>
                  </a:cubicBezTo>
                  <a:cubicBezTo>
                    <a:pt x="340" y="39"/>
                    <a:pt x="340" y="39"/>
                    <a:pt x="340" y="39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09" y="37"/>
                    <a:pt x="309" y="37"/>
                    <a:pt x="309" y="37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2" y="30"/>
                    <a:pt x="292" y="30"/>
                    <a:pt x="292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69" y="6"/>
                    <a:pt x="269" y="6"/>
                    <a:pt x="269" y="6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47" y="11"/>
                    <a:pt x="247" y="11"/>
                    <a:pt x="247" y="11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28" y="53"/>
                    <a:pt x="228" y="53"/>
                    <a:pt x="228" y="53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4" y="79"/>
                    <a:pt x="214" y="79"/>
                    <a:pt x="214" y="79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89" y="116"/>
                    <a:pt x="189" y="116"/>
                    <a:pt x="189" y="116"/>
                  </a:cubicBezTo>
                  <a:cubicBezTo>
                    <a:pt x="179" y="123"/>
                    <a:pt x="171" y="131"/>
                    <a:pt x="163" y="137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150" y="161"/>
                    <a:pt x="141" y="168"/>
                    <a:pt x="126" y="174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97" y="216"/>
                    <a:pt x="97" y="216"/>
                    <a:pt x="97" y="216"/>
                  </a:cubicBezTo>
                  <a:cubicBezTo>
                    <a:pt x="96" y="216"/>
                    <a:pt x="96" y="216"/>
                    <a:pt x="96" y="216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94" y="217"/>
                    <a:pt x="94" y="217"/>
                    <a:pt x="94" y="217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9" y="274"/>
                    <a:pt x="9" y="274"/>
                    <a:pt x="9" y="274"/>
                  </a:cubicBezTo>
                  <a:cubicBezTo>
                    <a:pt x="26" y="300"/>
                    <a:pt x="26" y="300"/>
                    <a:pt x="26" y="300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51" y="320"/>
                    <a:pt x="55" y="327"/>
                    <a:pt x="55" y="332"/>
                  </a:cubicBezTo>
                  <a:cubicBezTo>
                    <a:pt x="55" y="346"/>
                    <a:pt x="55" y="346"/>
                    <a:pt x="55" y="346"/>
                  </a:cubicBezTo>
                  <a:cubicBezTo>
                    <a:pt x="50" y="351"/>
                    <a:pt x="50" y="351"/>
                    <a:pt x="50" y="351"/>
                  </a:cubicBezTo>
                  <a:cubicBezTo>
                    <a:pt x="53" y="354"/>
                    <a:pt x="53" y="354"/>
                    <a:pt x="53" y="354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63" y="341"/>
                    <a:pt x="63" y="341"/>
                    <a:pt x="63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83" y="351"/>
                    <a:pt x="83" y="351"/>
                    <a:pt x="83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90" y="345"/>
                    <a:pt x="90" y="345"/>
                    <a:pt x="90" y="345"/>
                  </a:cubicBezTo>
                  <a:cubicBezTo>
                    <a:pt x="89" y="343"/>
                    <a:pt x="89" y="343"/>
                    <a:pt x="89" y="343"/>
                  </a:cubicBezTo>
                  <a:cubicBezTo>
                    <a:pt x="100" y="325"/>
                    <a:pt x="100" y="325"/>
                    <a:pt x="100" y="325"/>
                  </a:cubicBezTo>
                  <a:cubicBezTo>
                    <a:pt x="102" y="320"/>
                    <a:pt x="108" y="318"/>
                    <a:pt x="115" y="320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45" y="294"/>
                    <a:pt x="145" y="294"/>
                    <a:pt x="145" y="294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50" y="279"/>
                    <a:pt x="150" y="279"/>
                    <a:pt x="150" y="279"/>
                  </a:cubicBezTo>
                  <a:cubicBezTo>
                    <a:pt x="151" y="278"/>
                    <a:pt x="151" y="278"/>
                    <a:pt x="151" y="278"/>
                  </a:cubicBezTo>
                  <a:cubicBezTo>
                    <a:pt x="158" y="273"/>
                    <a:pt x="158" y="273"/>
                    <a:pt x="158" y="273"/>
                  </a:cubicBezTo>
                  <a:cubicBezTo>
                    <a:pt x="158" y="272"/>
                    <a:pt x="158" y="272"/>
                    <a:pt x="158" y="272"/>
                  </a:cubicBezTo>
                  <a:cubicBezTo>
                    <a:pt x="159" y="272"/>
                    <a:pt x="159" y="272"/>
                    <a:pt x="159" y="272"/>
                  </a:cubicBezTo>
                  <a:cubicBezTo>
                    <a:pt x="160" y="273"/>
                    <a:pt x="160" y="273"/>
                    <a:pt x="160" y="273"/>
                  </a:cubicBezTo>
                  <a:cubicBezTo>
                    <a:pt x="176" y="275"/>
                    <a:pt x="176" y="275"/>
                    <a:pt x="176" y="275"/>
                  </a:cubicBezTo>
                  <a:cubicBezTo>
                    <a:pt x="176" y="278"/>
                    <a:pt x="176" y="278"/>
                    <a:pt x="176" y="278"/>
                  </a:cubicBezTo>
                  <a:cubicBezTo>
                    <a:pt x="179" y="290"/>
                    <a:pt x="179" y="290"/>
                    <a:pt x="179" y="290"/>
                  </a:cubicBezTo>
                  <a:cubicBezTo>
                    <a:pt x="179" y="297"/>
                    <a:pt x="179" y="297"/>
                    <a:pt x="179" y="297"/>
                  </a:cubicBezTo>
                  <a:cubicBezTo>
                    <a:pt x="182" y="306"/>
                    <a:pt x="182" y="306"/>
                    <a:pt x="182" y="306"/>
                  </a:cubicBezTo>
                  <a:cubicBezTo>
                    <a:pt x="186" y="307"/>
                    <a:pt x="186" y="307"/>
                    <a:pt x="186" y="307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299"/>
                    <a:pt x="191" y="299"/>
                    <a:pt x="191" y="29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1" y="285"/>
                    <a:pt x="201" y="285"/>
                    <a:pt x="201" y="285"/>
                  </a:cubicBezTo>
                  <a:cubicBezTo>
                    <a:pt x="212" y="280"/>
                    <a:pt x="212" y="280"/>
                    <a:pt x="212" y="280"/>
                  </a:cubicBezTo>
                  <a:cubicBezTo>
                    <a:pt x="213" y="280"/>
                    <a:pt x="213" y="280"/>
                    <a:pt x="213" y="280"/>
                  </a:cubicBezTo>
                  <a:cubicBezTo>
                    <a:pt x="214" y="279"/>
                    <a:pt x="214" y="279"/>
                    <a:pt x="214" y="279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39" y="299"/>
                    <a:pt x="239" y="299"/>
                    <a:pt x="239" y="299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52" y="357"/>
                    <a:pt x="252" y="357"/>
                    <a:pt x="252" y="357"/>
                  </a:cubicBezTo>
                  <a:cubicBezTo>
                    <a:pt x="255" y="357"/>
                    <a:pt x="255" y="357"/>
                    <a:pt x="255" y="357"/>
                  </a:cubicBezTo>
                  <a:cubicBezTo>
                    <a:pt x="260" y="351"/>
                    <a:pt x="260" y="351"/>
                    <a:pt x="260" y="351"/>
                  </a:cubicBezTo>
                  <a:cubicBezTo>
                    <a:pt x="261" y="349"/>
                    <a:pt x="261" y="349"/>
                    <a:pt x="261" y="349"/>
                  </a:cubicBezTo>
                  <a:cubicBezTo>
                    <a:pt x="273" y="357"/>
                    <a:pt x="273" y="357"/>
                    <a:pt x="273" y="357"/>
                  </a:cubicBezTo>
                  <a:cubicBezTo>
                    <a:pt x="274" y="357"/>
                    <a:pt x="274" y="357"/>
                    <a:pt x="274" y="357"/>
                  </a:cubicBezTo>
                  <a:cubicBezTo>
                    <a:pt x="276" y="357"/>
                    <a:pt x="276" y="357"/>
                    <a:pt x="276" y="357"/>
                  </a:cubicBezTo>
                  <a:cubicBezTo>
                    <a:pt x="276" y="359"/>
                    <a:pt x="276" y="359"/>
                    <a:pt x="276" y="359"/>
                  </a:cubicBezTo>
                  <a:cubicBezTo>
                    <a:pt x="276" y="360"/>
                    <a:pt x="276" y="360"/>
                    <a:pt x="276" y="360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85" y="381"/>
                    <a:pt x="285" y="381"/>
                    <a:pt x="285" y="381"/>
                  </a:cubicBezTo>
                  <a:cubicBezTo>
                    <a:pt x="286" y="379"/>
                    <a:pt x="286" y="379"/>
                    <a:pt x="286" y="379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1" y="364"/>
                    <a:pt x="291" y="364"/>
                    <a:pt x="291" y="364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5" y="362"/>
                    <a:pt x="295" y="362"/>
                    <a:pt x="295" y="362"/>
                  </a:cubicBezTo>
                  <a:cubicBezTo>
                    <a:pt x="302" y="358"/>
                    <a:pt x="302" y="358"/>
                    <a:pt x="302" y="358"/>
                  </a:cubicBezTo>
                  <a:cubicBezTo>
                    <a:pt x="303" y="358"/>
                    <a:pt x="303" y="358"/>
                    <a:pt x="303" y="358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12" y="357"/>
                    <a:pt x="312" y="357"/>
                    <a:pt x="312" y="357"/>
                  </a:cubicBezTo>
                  <a:cubicBezTo>
                    <a:pt x="310" y="351"/>
                    <a:pt x="310" y="351"/>
                    <a:pt x="310" y="351"/>
                  </a:cubicBezTo>
                  <a:cubicBezTo>
                    <a:pt x="310" y="349"/>
                    <a:pt x="310" y="349"/>
                    <a:pt x="310" y="34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47" y="223"/>
                    <a:pt x="247" y="223"/>
                    <a:pt x="247" y="223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31" y="171"/>
                    <a:pt x="231" y="171"/>
                    <a:pt x="231" y="171"/>
                  </a:cubicBezTo>
                  <a:cubicBezTo>
                    <a:pt x="231" y="170"/>
                    <a:pt x="231" y="170"/>
                    <a:pt x="231" y="170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38" y="139"/>
                    <a:pt x="238" y="139"/>
                    <a:pt x="238" y="139"/>
                  </a:cubicBezTo>
                  <a:cubicBezTo>
                    <a:pt x="240" y="139"/>
                    <a:pt x="240" y="139"/>
                    <a:pt x="240" y="139"/>
                  </a:cubicBezTo>
                  <a:cubicBezTo>
                    <a:pt x="242" y="139"/>
                    <a:pt x="242" y="139"/>
                    <a:pt x="242" y="139"/>
                  </a:cubicBezTo>
                  <a:cubicBezTo>
                    <a:pt x="308" y="135"/>
                    <a:pt x="308" y="135"/>
                    <a:pt x="308" y="135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58" y="111"/>
                    <a:pt x="366" y="106"/>
                    <a:pt x="368" y="100"/>
                  </a:cubicBezTo>
                  <a:cubicBezTo>
                    <a:pt x="372" y="95"/>
                    <a:pt x="374" y="88"/>
                    <a:pt x="37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2715211" y="2566146"/>
              <a:ext cx="403045" cy="704919"/>
            </a:xfrm>
            <a:custGeom>
              <a:avLst/>
              <a:gdLst>
                <a:gd name="T0" fmla="*/ 2147483647 w 425"/>
                <a:gd name="T1" fmla="*/ 2147483647 h 763"/>
                <a:gd name="T2" fmla="*/ 2147483647 w 425"/>
                <a:gd name="T3" fmla="*/ 2147483647 h 763"/>
                <a:gd name="T4" fmla="*/ 2147483647 w 425"/>
                <a:gd name="T5" fmla="*/ 2147483647 h 763"/>
                <a:gd name="T6" fmla="*/ 2147483647 w 425"/>
                <a:gd name="T7" fmla="*/ 2147483647 h 763"/>
                <a:gd name="T8" fmla="*/ 2147483647 w 425"/>
                <a:gd name="T9" fmla="*/ 2147483647 h 763"/>
                <a:gd name="T10" fmla="*/ 2147483647 w 425"/>
                <a:gd name="T11" fmla="*/ 2147483647 h 763"/>
                <a:gd name="T12" fmla="*/ 2147483647 w 425"/>
                <a:gd name="T13" fmla="*/ 2147483647 h 763"/>
                <a:gd name="T14" fmla="*/ 2147483647 w 425"/>
                <a:gd name="T15" fmla="*/ 2147483647 h 763"/>
                <a:gd name="T16" fmla="*/ 2147483647 w 425"/>
                <a:gd name="T17" fmla="*/ 2147483647 h 763"/>
                <a:gd name="T18" fmla="*/ 2147483647 w 425"/>
                <a:gd name="T19" fmla="*/ 2147483647 h 763"/>
                <a:gd name="T20" fmla="*/ 2147483647 w 425"/>
                <a:gd name="T21" fmla="*/ 2147483647 h 763"/>
                <a:gd name="T22" fmla="*/ 2147483647 w 425"/>
                <a:gd name="T23" fmla="*/ 2147483647 h 763"/>
                <a:gd name="T24" fmla="*/ 2147483647 w 425"/>
                <a:gd name="T25" fmla="*/ 2147483647 h 763"/>
                <a:gd name="T26" fmla="*/ 2147483647 w 425"/>
                <a:gd name="T27" fmla="*/ 2147483647 h 763"/>
                <a:gd name="T28" fmla="*/ 2147483647 w 425"/>
                <a:gd name="T29" fmla="*/ 2147483647 h 763"/>
                <a:gd name="T30" fmla="*/ 2147483647 w 425"/>
                <a:gd name="T31" fmla="*/ 2147483647 h 763"/>
                <a:gd name="T32" fmla="*/ 2147483647 w 425"/>
                <a:gd name="T33" fmla="*/ 2147483647 h 763"/>
                <a:gd name="T34" fmla="*/ 2147483647 w 425"/>
                <a:gd name="T35" fmla="*/ 2147483647 h 763"/>
                <a:gd name="T36" fmla="*/ 2147483647 w 425"/>
                <a:gd name="T37" fmla="*/ 2147483647 h 763"/>
                <a:gd name="T38" fmla="*/ 2147483647 w 425"/>
                <a:gd name="T39" fmla="*/ 2147483647 h 763"/>
                <a:gd name="T40" fmla="*/ 2147483647 w 425"/>
                <a:gd name="T41" fmla="*/ 2147483647 h 763"/>
                <a:gd name="T42" fmla="*/ 2147483647 w 425"/>
                <a:gd name="T43" fmla="*/ 2147483647 h 763"/>
                <a:gd name="T44" fmla="*/ 2147483647 w 425"/>
                <a:gd name="T45" fmla="*/ 2147483647 h 763"/>
                <a:gd name="T46" fmla="*/ 2147483647 w 425"/>
                <a:gd name="T47" fmla="*/ 2147483647 h 763"/>
                <a:gd name="T48" fmla="*/ 2147483647 w 425"/>
                <a:gd name="T49" fmla="*/ 2147483647 h 763"/>
                <a:gd name="T50" fmla="*/ 2147483647 w 425"/>
                <a:gd name="T51" fmla="*/ 2147483647 h 763"/>
                <a:gd name="T52" fmla="*/ 2147483647 w 425"/>
                <a:gd name="T53" fmla="*/ 2147483647 h 763"/>
                <a:gd name="T54" fmla="*/ 2147483647 w 425"/>
                <a:gd name="T55" fmla="*/ 2147483647 h 763"/>
                <a:gd name="T56" fmla="*/ 2147483647 w 425"/>
                <a:gd name="T57" fmla="*/ 2147483647 h 763"/>
                <a:gd name="T58" fmla="*/ 2147483647 w 425"/>
                <a:gd name="T59" fmla="*/ 2147483647 h 763"/>
                <a:gd name="T60" fmla="*/ 2147483647 w 425"/>
                <a:gd name="T61" fmla="*/ 2147483647 h 763"/>
                <a:gd name="T62" fmla="*/ 2147483647 w 425"/>
                <a:gd name="T63" fmla="*/ 2147483647 h 763"/>
                <a:gd name="T64" fmla="*/ 2147483647 w 425"/>
                <a:gd name="T65" fmla="*/ 2147483647 h 763"/>
                <a:gd name="T66" fmla="*/ 2147483647 w 425"/>
                <a:gd name="T67" fmla="*/ 2147483647 h 763"/>
                <a:gd name="T68" fmla="*/ 2147483647 w 425"/>
                <a:gd name="T69" fmla="*/ 2147483647 h 763"/>
                <a:gd name="T70" fmla="*/ 2147483647 w 425"/>
                <a:gd name="T71" fmla="*/ 2147483647 h 763"/>
                <a:gd name="T72" fmla="*/ 2147483647 w 425"/>
                <a:gd name="T73" fmla="*/ 2147483647 h 763"/>
                <a:gd name="T74" fmla="*/ 2147483647 w 425"/>
                <a:gd name="T75" fmla="*/ 2147483647 h 763"/>
                <a:gd name="T76" fmla="*/ 2147483647 w 425"/>
                <a:gd name="T77" fmla="*/ 2147483647 h 763"/>
                <a:gd name="T78" fmla="*/ 2147483647 w 425"/>
                <a:gd name="T79" fmla="*/ 2147483647 h 763"/>
                <a:gd name="T80" fmla="*/ 2147483647 w 425"/>
                <a:gd name="T81" fmla="*/ 2147483647 h 763"/>
                <a:gd name="T82" fmla="*/ 2147483647 w 425"/>
                <a:gd name="T83" fmla="*/ 2147483647 h 763"/>
                <a:gd name="T84" fmla="*/ 2147483647 w 425"/>
                <a:gd name="T85" fmla="*/ 2147483647 h 763"/>
                <a:gd name="T86" fmla="*/ 2147483647 w 425"/>
                <a:gd name="T87" fmla="*/ 2147483647 h 763"/>
                <a:gd name="T88" fmla="*/ 2147483647 w 425"/>
                <a:gd name="T89" fmla="*/ 2147483647 h 763"/>
                <a:gd name="T90" fmla="*/ 2147483647 w 425"/>
                <a:gd name="T91" fmla="*/ 2147483647 h 763"/>
                <a:gd name="T92" fmla="*/ 2147483647 w 425"/>
                <a:gd name="T93" fmla="*/ 2147483647 h 763"/>
                <a:gd name="T94" fmla="*/ 2147483647 w 425"/>
                <a:gd name="T95" fmla="*/ 2147483647 h 763"/>
                <a:gd name="T96" fmla="*/ 2147483647 w 425"/>
                <a:gd name="T97" fmla="*/ 2147483647 h 763"/>
                <a:gd name="T98" fmla="*/ 2147483647 w 425"/>
                <a:gd name="T99" fmla="*/ 2147483647 h 763"/>
                <a:gd name="T100" fmla="*/ 2147483647 w 425"/>
                <a:gd name="T101" fmla="*/ 2147483647 h 763"/>
                <a:gd name="T102" fmla="*/ 2147483647 w 425"/>
                <a:gd name="T103" fmla="*/ 0 h 763"/>
                <a:gd name="T104" fmla="*/ 2147483647 w 425"/>
                <a:gd name="T105" fmla="*/ 2147483647 h 763"/>
                <a:gd name="T106" fmla="*/ 2147483647 w 425"/>
                <a:gd name="T107" fmla="*/ 2147483647 h 763"/>
                <a:gd name="T108" fmla="*/ 2147483647 w 425"/>
                <a:gd name="T109" fmla="*/ 2147483647 h 763"/>
                <a:gd name="T110" fmla="*/ 2147483647 w 425"/>
                <a:gd name="T111" fmla="*/ 2147483647 h 763"/>
                <a:gd name="T112" fmla="*/ 2147483647 w 425"/>
                <a:gd name="T113" fmla="*/ 2147483647 h 763"/>
                <a:gd name="T114" fmla="*/ 2147483647 w 425"/>
                <a:gd name="T115" fmla="*/ 2147483647 h 763"/>
                <a:gd name="T116" fmla="*/ 2147483647 w 425"/>
                <a:gd name="T117" fmla="*/ 2147483647 h 763"/>
                <a:gd name="T118" fmla="*/ 2147483647 w 425"/>
                <a:gd name="T119" fmla="*/ 2147483647 h 763"/>
                <a:gd name="T120" fmla="*/ 2147483647 w 425"/>
                <a:gd name="T121" fmla="*/ 2147483647 h 763"/>
                <a:gd name="T122" fmla="*/ 2147483647 w 425"/>
                <a:gd name="T123" fmla="*/ 2147483647 h 763"/>
                <a:gd name="T124" fmla="*/ 2147483647 w 425"/>
                <a:gd name="T125" fmla="*/ 2147483647 h 7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5"/>
                <a:gd name="T190" fmla="*/ 0 h 763"/>
                <a:gd name="T191" fmla="*/ 425 w 425"/>
                <a:gd name="T192" fmla="*/ 763 h 7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5" h="763">
                  <a:moveTo>
                    <a:pt x="142" y="174"/>
                  </a:moveTo>
                  <a:cubicBezTo>
                    <a:pt x="135" y="173"/>
                    <a:pt x="135" y="173"/>
                    <a:pt x="135" y="173"/>
                  </a:cubicBezTo>
                  <a:cubicBezTo>
                    <a:pt x="125" y="238"/>
                    <a:pt x="125" y="238"/>
                    <a:pt x="125" y="238"/>
                  </a:cubicBezTo>
                  <a:cubicBezTo>
                    <a:pt x="143" y="259"/>
                    <a:pt x="143" y="259"/>
                    <a:pt x="143" y="259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62" y="267"/>
                    <a:pt x="162" y="267"/>
                    <a:pt x="162" y="267"/>
                  </a:cubicBezTo>
                  <a:cubicBezTo>
                    <a:pt x="184" y="285"/>
                    <a:pt x="184" y="285"/>
                    <a:pt x="184" y="285"/>
                  </a:cubicBezTo>
                  <a:cubicBezTo>
                    <a:pt x="214" y="293"/>
                    <a:pt x="214" y="293"/>
                    <a:pt x="214" y="293"/>
                  </a:cubicBezTo>
                  <a:cubicBezTo>
                    <a:pt x="215" y="293"/>
                    <a:pt x="215" y="293"/>
                    <a:pt x="215" y="29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2" y="305"/>
                    <a:pt x="232" y="305"/>
                    <a:pt x="232" y="305"/>
                  </a:cubicBezTo>
                  <a:cubicBezTo>
                    <a:pt x="244" y="322"/>
                    <a:pt x="244" y="322"/>
                    <a:pt x="244" y="322"/>
                  </a:cubicBezTo>
                  <a:cubicBezTo>
                    <a:pt x="246" y="324"/>
                    <a:pt x="246" y="324"/>
                    <a:pt x="246" y="32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34" y="343"/>
                    <a:pt x="234" y="343"/>
                    <a:pt x="234" y="343"/>
                  </a:cubicBezTo>
                  <a:cubicBezTo>
                    <a:pt x="232" y="345"/>
                    <a:pt x="232" y="351"/>
                    <a:pt x="232" y="359"/>
                  </a:cubicBezTo>
                  <a:cubicBezTo>
                    <a:pt x="233" y="359"/>
                    <a:pt x="233" y="359"/>
                    <a:pt x="233" y="359"/>
                  </a:cubicBezTo>
                  <a:cubicBezTo>
                    <a:pt x="233" y="379"/>
                    <a:pt x="233" y="379"/>
                    <a:pt x="233" y="379"/>
                  </a:cubicBezTo>
                  <a:cubicBezTo>
                    <a:pt x="232" y="380"/>
                    <a:pt x="232" y="380"/>
                    <a:pt x="232" y="380"/>
                  </a:cubicBezTo>
                  <a:cubicBezTo>
                    <a:pt x="232" y="380"/>
                    <a:pt x="232" y="380"/>
                    <a:pt x="232" y="380"/>
                  </a:cubicBezTo>
                  <a:cubicBezTo>
                    <a:pt x="223" y="412"/>
                    <a:pt x="223" y="412"/>
                    <a:pt x="223" y="412"/>
                  </a:cubicBezTo>
                  <a:cubicBezTo>
                    <a:pt x="222" y="417"/>
                    <a:pt x="222" y="417"/>
                    <a:pt x="222" y="417"/>
                  </a:cubicBezTo>
                  <a:cubicBezTo>
                    <a:pt x="220" y="417"/>
                    <a:pt x="220" y="417"/>
                    <a:pt x="220" y="417"/>
                  </a:cubicBezTo>
                  <a:cubicBezTo>
                    <a:pt x="216" y="416"/>
                    <a:pt x="216" y="416"/>
                    <a:pt x="216" y="416"/>
                  </a:cubicBezTo>
                  <a:cubicBezTo>
                    <a:pt x="203" y="413"/>
                    <a:pt x="203" y="413"/>
                    <a:pt x="203" y="413"/>
                  </a:cubicBezTo>
                  <a:cubicBezTo>
                    <a:pt x="185" y="414"/>
                    <a:pt x="185" y="414"/>
                    <a:pt x="185" y="414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51" y="434"/>
                    <a:pt x="151" y="434"/>
                    <a:pt x="151" y="434"/>
                  </a:cubicBezTo>
                  <a:cubicBezTo>
                    <a:pt x="147" y="438"/>
                    <a:pt x="147" y="438"/>
                    <a:pt x="147" y="438"/>
                  </a:cubicBezTo>
                  <a:cubicBezTo>
                    <a:pt x="170" y="450"/>
                    <a:pt x="170" y="450"/>
                    <a:pt x="170" y="450"/>
                  </a:cubicBezTo>
                  <a:cubicBezTo>
                    <a:pt x="168" y="454"/>
                    <a:pt x="168" y="454"/>
                    <a:pt x="168" y="454"/>
                  </a:cubicBezTo>
                  <a:cubicBezTo>
                    <a:pt x="167" y="459"/>
                    <a:pt x="162" y="465"/>
                    <a:pt x="153" y="468"/>
                  </a:cubicBezTo>
                  <a:cubicBezTo>
                    <a:pt x="138" y="469"/>
                    <a:pt x="138" y="469"/>
                    <a:pt x="138" y="46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92" y="447"/>
                    <a:pt x="92" y="447"/>
                    <a:pt x="92" y="447"/>
                  </a:cubicBezTo>
                  <a:cubicBezTo>
                    <a:pt x="82" y="447"/>
                    <a:pt x="82" y="447"/>
                    <a:pt x="82" y="447"/>
                  </a:cubicBezTo>
                  <a:cubicBezTo>
                    <a:pt x="56" y="485"/>
                    <a:pt x="56" y="485"/>
                    <a:pt x="56" y="485"/>
                  </a:cubicBezTo>
                  <a:cubicBezTo>
                    <a:pt x="51" y="497"/>
                    <a:pt x="51" y="497"/>
                    <a:pt x="51" y="497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61" y="537"/>
                    <a:pt x="61" y="537"/>
                    <a:pt x="61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8" y="555"/>
                    <a:pt x="68" y="555"/>
                    <a:pt x="68" y="555"/>
                  </a:cubicBezTo>
                  <a:cubicBezTo>
                    <a:pt x="68" y="557"/>
                    <a:pt x="68" y="557"/>
                    <a:pt x="68" y="557"/>
                  </a:cubicBezTo>
                  <a:cubicBezTo>
                    <a:pt x="69" y="582"/>
                    <a:pt x="69" y="582"/>
                    <a:pt x="69" y="582"/>
                  </a:cubicBezTo>
                  <a:cubicBezTo>
                    <a:pt x="69" y="585"/>
                    <a:pt x="69" y="585"/>
                    <a:pt x="69" y="585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53" y="590"/>
                    <a:pt x="53" y="590"/>
                    <a:pt x="53" y="590"/>
                  </a:cubicBezTo>
                  <a:cubicBezTo>
                    <a:pt x="21" y="590"/>
                    <a:pt x="21" y="590"/>
                    <a:pt x="21" y="590"/>
                  </a:cubicBezTo>
                  <a:cubicBezTo>
                    <a:pt x="6" y="600"/>
                    <a:pt x="6" y="600"/>
                    <a:pt x="6" y="60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1" y="611"/>
                    <a:pt x="1" y="611"/>
                    <a:pt x="1" y="611"/>
                  </a:cubicBezTo>
                  <a:cubicBezTo>
                    <a:pt x="8" y="643"/>
                    <a:pt x="8" y="643"/>
                    <a:pt x="8" y="643"/>
                  </a:cubicBezTo>
                  <a:cubicBezTo>
                    <a:pt x="9" y="643"/>
                    <a:pt x="9" y="643"/>
                    <a:pt x="9" y="643"/>
                  </a:cubicBezTo>
                  <a:cubicBezTo>
                    <a:pt x="9" y="656"/>
                    <a:pt x="9" y="656"/>
                    <a:pt x="9" y="656"/>
                  </a:cubicBezTo>
                  <a:cubicBezTo>
                    <a:pt x="16" y="670"/>
                    <a:pt x="16" y="670"/>
                    <a:pt x="16" y="670"/>
                  </a:cubicBezTo>
                  <a:cubicBezTo>
                    <a:pt x="38" y="685"/>
                    <a:pt x="38" y="685"/>
                    <a:pt x="38" y="685"/>
                  </a:cubicBezTo>
                  <a:cubicBezTo>
                    <a:pt x="71" y="678"/>
                    <a:pt x="71" y="678"/>
                    <a:pt x="71" y="678"/>
                  </a:cubicBezTo>
                  <a:cubicBezTo>
                    <a:pt x="87" y="667"/>
                    <a:pt x="87" y="667"/>
                    <a:pt x="87" y="667"/>
                  </a:cubicBezTo>
                  <a:cubicBezTo>
                    <a:pt x="89" y="666"/>
                    <a:pt x="89" y="666"/>
                    <a:pt x="89" y="666"/>
                  </a:cubicBezTo>
                  <a:cubicBezTo>
                    <a:pt x="104" y="666"/>
                    <a:pt x="104" y="666"/>
                    <a:pt x="104" y="666"/>
                  </a:cubicBezTo>
                  <a:cubicBezTo>
                    <a:pt x="112" y="686"/>
                    <a:pt x="112" y="686"/>
                    <a:pt x="112" y="686"/>
                  </a:cubicBezTo>
                  <a:cubicBezTo>
                    <a:pt x="117" y="691"/>
                    <a:pt x="121" y="697"/>
                    <a:pt x="124" y="703"/>
                  </a:cubicBezTo>
                  <a:cubicBezTo>
                    <a:pt x="131" y="702"/>
                    <a:pt x="131" y="702"/>
                    <a:pt x="131" y="702"/>
                  </a:cubicBezTo>
                  <a:cubicBezTo>
                    <a:pt x="133" y="702"/>
                    <a:pt x="133" y="702"/>
                    <a:pt x="133" y="702"/>
                  </a:cubicBezTo>
                  <a:cubicBezTo>
                    <a:pt x="135" y="702"/>
                    <a:pt x="135" y="702"/>
                    <a:pt x="135" y="702"/>
                  </a:cubicBezTo>
                  <a:cubicBezTo>
                    <a:pt x="136" y="700"/>
                    <a:pt x="136" y="700"/>
                    <a:pt x="136" y="700"/>
                  </a:cubicBezTo>
                  <a:cubicBezTo>
                    <a:pt x="151" y="688"/>
                    <a:pt x="151" y="688"/>
                    <a:pt x="151" y="688"/>
                  </a:cubicBezTo>
                  <a:cubicBezTo>
                    <a:pt x="165" y="713"/>
                    <a:pt x="165" y="713"/>
                    <a:pt x="165" y="713"/>
                  </a:cubicBezTo>
                  <a:cubicBezTo>
                    <a:pt x="180" y="722"/>
                    <a:pt x="180" y="722"/>
                    <a:pt x="180" y="722"/>
                  </a:cubicBezTo>
                  <a:cubicBezTo>
                    <a:pt x="201" y="722"/>
                    <a:pt x="201" y="722"/>
                    <a:pt x="201" y="722"/>
                  </a:cubicBezTo>
                  <a:cubicBezTo>
                    <a:pt x="216" y="720"/>
                    <a:pt x="216" y="720"/>
                    <a:pt x="216" y="720"/>
                  </a:cubicBezTo>
                  <a:cubicBezTo>
                    <a:pt x="220" y="720"/>
                    <a:pt x="220" y="720"/>
                    <a:pt x="220" y="720"/>
                  </a:cubicBezTo>
                  <a:cubicBezTo>
                    <a:pt x="258" y="725"/>
                    <a:pt x="258" y="725"/>
                    <a:pt x="258" y="725"/>
                  </a:cubicBezTo>
                  <a:cubicBezTo>
                    <a:pt x="259" y="725"/>
                    <a:pt x="259" y="725"/>
                    <a:pt x="259" y="725"/>
                  </a:cubicBezTo>
                  <a:cubicBezTo>
                    <a:pt x="259" y="726"/>
                    <a:pt x="259" y="726"/>
                    <a:pt x="259" y="72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7"/>
                    <a:pt x="275" y="737"/>
                    <a:pt x="275" y="737"/>
                  </a:cubicBezTo>
                  <a:cubicBezTo>
                    <a:pt x="288" y="747"/>
                    <a:pt x="288" y="747"/>
                    <a:pt x="288" y="747"/>
                  </a:cubicBezTo>
                  <a:cubicBezTo>
                    <a:pt x="288" y="748"/>
                    <a:pt x="288" y="748"/>
                    <a:pt x="288" y="748"/>
                  </a:cubicBezTo>
                  <a:cubicBezTo>
                    <a:pt x="298" y="759"/>
                    <a:pt x="298" y="759"/>
                    <a:pt x="298" y="759"/>
                  </a:cubicBezTo>
                  <a:cubicBezTo>
                    <a:pt x="308" y="763"/>
                    <a:pt x="308" y="763"/>
                    <a:pt x="308" y="763"/>
                  </a:cubicBezTo>
                  <a:cubicBezTo>
                    <a:pt x="325" y="761"/>
                    <a:pt x="325" y="761"/>
                    <a:pt x="325" y="761"/>
                  </a:cubicBezTo>
                  <a:cubicBezTo>
                    <a:pt x="325" y="739"/>
                    <a:pt x="325" y="739"/>
                    <a:pt x="325" y="739"/>
                  </a:cubicBezTo>
                  <a:cubicBezTo>
                    <a:pt x="317" y="724"/>
                    <a:pt x="317" y="724"/>
                    <a:pt x="317" y="724"/>
                  </a:cubicBezTo>
                  <a:cubicBezTo>
                    <a:pt x="316" y="724"/>
                    <a:pt x="316" y="724"/>
                    <a:pt x="316" y="724"/>
                  </a:cubicBezTo>
                  <a:cubicBezTo>
                    <a:pt x="316" y="723"/>
                    <a:pt x="316" y="723"/>
                    <a:pt x="316" y="723"/>
                  </a:cubicBezTo>
                  <a:cubicBezTo>
                    <a:pt x="309" y="696"/>
                    <a:pt x="309" y="696"/>
                    <a:pt x="309" y="696"/>
                  </a:cubicBezTo>
                  <a:cubicBezTo>
                    <a:pt x="324" y="681"/>
                    <a:pt x="324" y="681"/>
                    <a:pt x="324" y="681"/>
                  </a:cubicBezTo>
                  <a:cubicBezTo>
                    <a:pt x="325" y="680"/>
                    <a:pt x="325" y="680"/>
                    <a:pt x="325" y="680"/>
                  </a:cubicBezTo>
                  <a:cubicBezTo>
                    <a:pt x="326" y="680"/>
                    <a:pt x="326" y="680"/>
                    <a:pt x="326" y="680"/>
                  </a:cubicBezTo>
                  <a:cubicBezTo>
                    <a:pt x="339" y="678"/>
                    <a:pt x="339" y="678"/>
                    <a:pt x="339" y="678"/>
                  </a:cubicBezTo>
                  <a:cubicBezTo>
                    <a:pt x="353" y="678"/>
                    <a:pt x="353" y="678"/>
                    <a:pt x="353" y="678"/>
                  </a:cubicBezTo>
                  <a:cubicBezTo>
                    <a:pt x="357" y="672"/>
                    <a:pt x="357" y="672"/>
                    <a:pt x="357" y="672"/>
                  </a:cubicBezTo>
                  <a:cubicBezTo>
                    <a:pt x="348" y="661"/>
                    <a:pt x="348" y="661"/>
                    <a:pt x="348" y="66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0" y="629"/>
                    <a:pt x="310" y="629"/>
                    <a:pt x="310" y="629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8" y="627"/>
                    <a:pt x="308" y="627"/>
                    <a:pt x="308" y="627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18" y="609"/>
                    <a:pt x="318" y="609"/>
                    <a:pt x="318" y="609"/>
                  </a:cubicBezTo>
                  <a:cubicBezTo>
                    <a:pt x="320" y="611"/>
                    <a:pt x="320" y="611"/>
                    <a:pt x="320" y="611"/>
                  </a:cubicBezTo>
                  <a:cubicBezTo>
                    <a:pt x="341" y="617"/>
                    <a:pt x="341" y="617"/>
                    <a:pt x="341" y="617"/>
                  </a:cubicBezTo>
                  <a:cubicBezTo>
                    <a:pt x="397" y="614"/>
                    <a:pt x="397" y="614"/>
                    <a:pt x="397" y="614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15"/>
                    <a:pt x="399" y="615"/>
                    <a:pt x="399" y="615"/>
                  </a:cubicBezTo>
                  <a:cubicBezTo>
                    <a:pt x="415" y="621"/>
                    <a:pt x="415" y="621"/>
                    <a:pt x="415" y="621"/>
                  </a:cubicBezTo>
                  <a:cubicBezTo>
                    <a:pt x="425" y="611"/>
                    <a:pt x="425" y="611"/>
                    <a:pt x="425" y="611"/>
                  </a:cubicBezTo>
                  <a:cubicBezTo>
                    <a:pt x="420" y="579"/>
                    <a:pt x="420" y="579"/>
                    <a:pt x="420" y="579"/>
                  </a:cubicBezTo>
                  <a:cubicBezTo>
                    <a:pt x="400" y="566"/>
                    <a:pt x="400" y="566"/>
                    <a:pt x="400" y="566"/>
                  </a:cubicBezTo>
                  <a:cubicBezTo>
                    <a:pt x="383" y="556"/>
                    <a:pt x="378" y="533"/>
                    <a:pt x="381" y="495"/>
                  </a:cubicBezTo>
                  <a:cubicBezTo>
                    <a:pt x="364" y="487"/>
                    <a:pt x="364" y="487"/>
                    <a:pt x="364" y="487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0" y="486"/>
                    <a:pt x="360" y="486"/>
                    <a:pt x="360" y="486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0" y="483"/>
                    <a:pt x="360" y="483"/>
                    <a:pt x="360" y="483"/>
                  </a:cubicBezTo>
                  <a:cubicBezTo>
                    <a:pt x="357" y="455"/>
                    <a:pt x="357" y="455"/>
                    <a:pt x="357" y="455"/>
                  </a:cubicBezTo>
                  <a:cubicBezTo>
                    <a:pt x="380" y="347"/>
                    <a:pt x="380" y="347"/>
                    <a:pt x="380" y="347"/>
                  </a:cubicBezTo>
                  <a:cubicBezTo>
                    <a:pt x="371" y="316"/>
                    <a:pt x="365" y="295"/>
                    <a:pt x="365" y="284"/>
                  </a:cubicBezTo>
                  <a:cubicBezTo>
                    <a:pt x="363" y="252"/>
                    <a:pt x="363" y="252"/>
                    <a:pt x="363" y="252"/>
                  </a:cubicBezTo>
                  <a:cubicBezTo>
                    <a:pt x="365" y="218"/>
                    <a:pt x="365" y="218"/>
                    <a:pt x="365" y="218"/>
                  </a:cubicBezTo>
                  <a:cubicBezTo>
                    <a:pt x="365" y="215"/>
                    <a:pt x="365" y="215"/>
                    <a:pt x="365" y="215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89" y="198"/>
                    <a:pt x="389" y="198"/>
                    <a:pt x="389" y="198"/>
                  </a:cubicBezTo>
                  <a:cubicBezTo>
                    <a:pt x="389" y="181"/>
                    <a:pt x="389" y="181"/>
                    <a:pt x="389" y="181"/>
                  </a:cubicBezTo>
                  <a:cubicBezTo>
                    <a:pt x="389" y="176"/>
                    <a:pt x="386" y="170"/>
                    <a:pt x="381" y="162"/>
                  </a:cubicBezTo>
                  <a:cubicBezTo>
                    <a:pt x="367" y="147"/>
                    <a:pt x="367" y="147"/>
                    <a:pt x="367" y="147"/>
                  </a:cubicBezTo>
                  <a:cubicBezTo>
                    <a:pt x="365" y="147"/>
                    <a:pt x="365" y="147"/>
                    <a:pt x="365" y="147"/>
                  </a:cubicBezTo>
                  <a:cubicBezTo>
                    <a:pt x="365" y="144"/>
                    <a:pt x="365" y="144"/>
                    <a:pt x="365" y="144"/>
                  </a:cubicBezTo>
                  <a:cubicBezTo>
                    <a:pt x="363" y="118"/>
                    <a:pt x="363" y="118"/>
                    <a:pt x="363" y="118"/>
                  </a:cubicBezTo>
                  <a:cubicBezTo>
                    <a:pt x="363" y="117"/>
                    <a:pt x="363" y="117"/>
                    <a:pt x="363" y="117"/>
                  </a:cubicBezTo>
                  <a:cubicBezTo>
                    <a:pt x="362" y="116"/>
                    <a:pt x="362" y="116"/>
                    <a:pt x="362" y="116"/>
                  </a:cubicBezTo>
                  <a:cubicBezTo>
                    <a:pt x="364" y="115"/>
                    <a:pt x="364" y="115"/>
                    <a:pt x="364" y="115"/>
                  </a:cubicBezTo>
                  <a:cubicBezTo>
                    <a:pt x="364" y="114"/>
                    <a:pt x="364" y="114"/>
                    <a:pt x="364" y="114"/>
                  </a:cubicBezTo>
                  <a:cubicBezTo>
                    <a:pt x="392" y="79"/>
                    <a:pt x="392" y="79"/>
                    <a:pt x="392" y="79"/>
                  </a:cubicBezTo>
                  <a:cubicBezTo>
                    <a:pt x="392" y="65"/>
                    <a:pt x="392" y="65"/>
                    <a:pt x="392" y="65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3" y="48"/>
                    <a:pt x="383" y="48"/>
                    <a:pt x="383" y="48"/>
                  </a:cubicBezTo>
                  <a:cubicBezTo>
                    <a:pt x="382" y="46"/>
                    <a:pt x="382" y="46"/>
                    <a:pt x="382" y="46"/>
                  </a:cubicBezTo>
                  <a:cubicBezTo>
                    <a:pt x="396" y="29"/>
                    <a:pt x="396" y="29"/>
                    <a:pt x="396" y="29"/>
                  </a:cubicBezTo>
                  <a:cubicBezTo>
                    <a:pt x="396" y="28"/>
                    <a:pt x="396" y="28"/>
                    <a:pt x="396" y="28"/>
                  </a:cubicBezTo>
                  <a:cubicBezTo>
                    <a:pt x="397" y="28"/>
                    <a:pt x="397" y="28"/>
                    <a:pt x="397" y="28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0" y="2"/>
                    <a:pt x="410" y="2"/>
                    <a:pt x="410" y="2"/>
                  </a:cubicBezTo>
                  <a:cubicBezTo>
                    <a:pt x="402" y="2"/>
                    <a:pt x="402" y="2"/>
                    <a:pt x="402" y="2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84" y="26"/>
                    <a:pt x="384" y="26"/>
                    <a:pt x="384" y="26"/>
                  </a:cubicBezTo>
                  <a:cubicBezTo>
                    <a:pt x="381" y="24"/>
                    <a:pt x="381" y="24"/>
                    <a:pt x="381" y="24"/>
                  </a:cubicBezTo>
                  <a:cubicBezTo>
                    <a:pt x="354" y="14"/>
                    <a:pt x="354" y="14"/>
                    <a:pt x="354" y="14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43" y="37"/>
                    <a:pt x="343" y="37"/>
                    <a:pt x="343" y="37"/>
                  </a:cubicBezTo>
                  <a:cubicBezTo>
                    <a:pt x="320" y="45"/>
                    <a:pt x="320" y="45"/>
                    <a:pt x="320" y="45"/>
                  </a:cubicBezTo>
                  <a:cubicBezTo>
                    <a:pt x="286" y="62"/>
                    <a:pt x="286" y="62"/>
                    <a:pt x="286" y="62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6" y="77"/>
                    <a:pt x="276" y="77"/>
                    <a:pt x="276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57" y="93"/>
                    <a:pt x="257" y="93"/>
                    <a:pt x="257" y="93"/>
                  </a:cubicBezTo>
                  <a:cubicBezTo>
                    <a:pt x="253" y="118"/>
                    <a:pt x="253" y="118"/>
                    <a:pt x="253" y="118"/>
                  </a:cubicBezTo>
                  <a:cubicBezTo>
                    <a:pt x="253" y="121"/>
                    <a:pt x="253" y="121"/>
                    <a:pt x="253" y="121"/>
                  </a:cubicBezTo>
                  <a:cubicBezTo>
                    <a:pt x="244" y="156"/>
                    <a:pt x="244" y="156"/>
                    <a:pt x="244" y="156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1" y="173"/>
                    <a:pt x="241" y="173"/>
                    <a:pt x="241" y="173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40" y="175"/>
                    <a:pt x="240" y="175"/>
                    <a:pt x="240" y="175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7" y="192"/>
                    <a:pt x="227" y="192"/>
                    <a:pt x="227" y="192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61" y="184"/>
                    <a:pt x="161" y="184"/>
                    <a:pt x="161" y="184"/>
                  </a:cubicBezTo>
                  <a:cubicBezTo>
                    <a:pt x="159" y="183"/>
                    <a:pt x="159" y="183"/>
                    <a:pt x="159" y="183"/>
                  </a:cubicBezTo>
                  <a:lnTo>
                    <a:pt x="142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064619" y="2437979"/>
              <a:ext cx="271251" cy="576752"/>
            </a:xfrm>
            <a:custGeom>
              <a:avLst/>
              <a:gdLst>
                <a:gd name="T0" fmla="*/ 2147483647 w 286"/>
                <a:gd name="T1" fmla="*/ 2147483647 h 625"/>
                <a:gd name="T2" fmla="*/ 2147483647 w 286"/>
                <a:gd name="T3" fmla="*/ 2147483647 h 625"/>
                <a:gd name="T4" fmla="*/ 2147483647 w 286"/>
                <a:gd name="T5" fmla="*/ 2147483647 h 625"/>
                <a:gd name="T6" fmla="*/ 2147483647 w 286"/>
                <a:gd name="T7" fmla="*/ 2147483647 h 625"/>
                <a:gd name="T8" fmla="*/ 2147483647 w 286"/>
                <a:gd name="T9" fmla="*/ 2147483647 h 625"/>
                <a:gd name="T10" fmla="*/ 2147483647 w 286"/>
                <a:gd name="T11" fmla="*/ 2147483647 h 625"/>
                <a:gd name="T12" fmla="*/ 2147483647 w 286"/>
                <a:gd name="T13" fmla="*/ 2147483647 h 625"/>
                <a:gd name="T14" fmla="*/ 2147483647 w 286"/>
                <a:gd name="T15" fmla="*/ 2147483647 h 625"/>
                <a:gd name="T16" fmla="*/ 2147483647 w 286"/>
                <a:gd name="T17" fmla="*/ 2147483647 h 625"/>
                <a:gd name="T18" fmla="*/ 2147483647 w 286"/>
                <a:gd name="T19" fmla="*/ 2147483647 h 625"/>
                <a:gd name="T20" fmla="*/ 2147483647 w 286"/>
                <a:gd name="T21" fmla="*/ 2147483647 h 625"/>
                <a:gd name="T22" fmla="*/ 2147483647 w 286"/>
                <a:gd name="T23" fmla="*/ 2147483647 h 625"/>
                <a:gd name="T24" fmla="*/ 2147483647 w 286"/>
                <a:gd name="T25" fmla="*/ 2147483647 h 625"/>
                <a:gd name="T26" fmla="*/ 2147483647 w 286"/>
                <a:gd name="T27" fmla="*/ 2147483647 h 625"/>
                <a:gd name="T28" fmla="*/ 2147483647 w 286"/>
                <a:gd name="T29" fmla="*/ 2147483647 h 625"/>
                <a:gd name="T30" fmla="*/ 2147483647 w 286"/>
                <a:gd name="T31" fmla="*/ 2147483647 h 625"/>
                <a:gd name="T32" fmla="*/ 2147483647 w 286"/>
                <a:gd name="T33" fmla="*/ 2147483647 h 625"/>
                <a:gd name="T34" fmla="*/ 2147483647 w 286"/>
                <a:gd name="T35" fmla="*/ 2147483647 h 625"/>
                <a:gd name="T36" fmla="*/ 2147483647 w 286"/>
                <a:gd name="T37" fmla="*/ 2147483647 h 625"/>
                <a:gd name="T38" fmla="*/ 2147483647 w 286"/>
                <a:gd name="T39" fmla="*/ 2147483647 h 625"/>
                <a:gd name="T40" fmla="*/ 2147483647 w 286"/>
                <a:gd name="T41" fmla="*/ 2147483647 h 625"/>
                <a:gd name="T42" fmla="*/ 2147483647 w 286"/>
                <a:gd name="T43" fmla="*/ 2147483647 h 625"/>
                <a:gd name="T44" fmla="*/ 2147483647 w 286"/>
                <a:gd name="T45" fmla="*/ 2147483647 h 625"/>
                <a:gd name="T46" fmla="*/ 2147483647 w 286"/>
                <a:gd name="T47" fmla="*/ 2147483647 h 625"/>
                <a:gd name="T48" fmla="*/ 2147483647 w 286"/>
                <a:gd name="T49" fmla="*/ 2147483647 h 625"/>
                <a:gd name="T50" fmla="*/ 2147483647 w 286"/>
                <a:gd name="T51" fmla="*/ 2147483647 h 625"/>
                <a:gd name="T52" fmla="*/ 2147483647 w 286"/>
                <a:gd name="T53" fmla="*/ 2147483647 h 625"/>
                <a:gd name="T54" fmla="*/ 2147483647 w 286"/>
                <a:gd name="T55" fmla="*/ 2147483647 h 625"/>
                <a:gd name="T56" fmla="*/ 2147483647 w 286"/>
                <a:gd name="T57" fmla="*/ 2147483647 h 625"/>
                <a:gd name="T58" fmla="*/ 2147483647 w 286"/>
                <a:gd name="T59" fmla="*/ 2147483647 h 625"/>
                <a:gd name="T60" fmla="*/ 2147483647 w 286"/>
                <a:gd name="T61" fmla="*/ 2147483647 h 625"/>
                <a:gd name="T62" fmla="*/ 2147483647 w 286"/>
                <a:gd name="T63" fmla="*/ 2147483647 h 625"/>
                <a:gd name="T64" fmla="*/ 2147483647 w 286"/>
                <a:gd name="T65" fmla="*/ 2147483647 h 625"/>
                <a:gd name="T66" fmla="*/ 2147483647 w 286"/>
                <a:gd name="T67" fmla="*/ 2147483647 h 625"/>
                <a:gd name="T68" fmla="*/ 2147483647 w 286"/>
                <a:gd name="T69" fmla="*/ 2147483647 h 625"/>
                <a:gd name="T70" fmla="*/ 2147483647 w 286"/>
                <a:gd name="T71" fmla="*/ 2147483647 h 625"/>
                <a:gd name="T72" fmla="*/ 2147483647 w 286"/>
                <a:gd name="T73" fmla="*/ 2147483647 h 625"/>
                <a:gd name="T74" fmla="*/ 2147483647 w 286"/>
                <a:gd name="T75" fmla="*/ 2147483647 h 625"/>
                <a:gd name="T76" fmla="*/ 2147483647 w 286"/>
                <a:gd name="T77" fmla="*/ 2147483647 h 625"/>
                <a:gd name="T78" fmla="*/ 2147483647 w 286"/>
                <a:gd name="T79" fmla="*/ 2147483647 h 625"/>
                <a:gd name="T80" fmla="*/ 2147483647 w 286"/>
                <a:gd name="T81" fmla="*/ 2147483647 h 625"/>
                <a:gd name="T82" fmla="*/ 2147483647 w 286"/>
                <a:gd name="T83" fmla="*/ 2147483647 h 6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6"/>
                <a:gd name="T127" fmla="*/ 0 h 625"/>
                <a:gd name="T128" fmla="*/ 286 w 286"/>
                <a:gd name="T129" fmla="*/ 625 h 6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6" h="625">
                  <a:moveTo>
                    <a:pt x="266" y="30"/>
                  </a:moveTo>
                  <a:cubicBezTo>
                    <a:pt x="271" y="25"/>
                    <a:pt x="271" y="25"/>
                    <a:pt x="271" y="25"/>
                  </a:cubicBezTo>
                  <a:cubicBezTo>
                    <a:pt x="263" y="8"/>
                    <a:pt x="263" y="8"/>
                    <a:pt x="263" y="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47" y="14"/>
                    <a:pt x="247" y="14"/>
                    <a:pt x="247" y="14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49" y="60"/>
                    <a:pt x="149" y="60"/>
                    <a:pt x="149" y="60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5" y="157"/>
                    <a:pt x="55" y="157"/>
                    <a:pt x="55" y="157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28" y="188"/>
                    <a:pt x="28" y="188"/>
                    <a:pt x="28" y="188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4" y="225"/>
                    <a:pt x="34" y="225"/>
                    <a:pt x="34" y="225"/>
                  </a:cubicBezTo>
                  <a:cubicBezTo>
                    <a:pt x="23" y="242"/>
                    <a:pt x="23" y="242"/>
                    <a:pt x="23" y="242"/>
                  </a:cubicBezTo>
                  <a:cubicBezTo>
                    <a:pt x="23" y="243"/>
                    <a:pt x="23" y="243"/>
                    <a:pt x="23" y="243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23" y="294"/>
                    <a:pt x="23" y="294"/>
                    <a:pt x="23" y="294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9" y="306"/>
                    <a:pt x="32" y="314"/>
                    <a:pt x="32" y="322"/>
                  </a:cubicBezTo>
                  <a:cubicBezTo>
                    <a:pt x="32" y="345"/>
                    <a:pt x="32" y="345"/>
                    <a:pt x="32" y="345"/>
                  </a:cubicBezTo>
                  <a:cubicBezTo>
                    <a:pt x="31" y="345"/>
                    <a:pt x="31" y="345"/>
                    <a:pt x="31" y="345"/>
                  </a:cubicBezTo>
                  <a:cubicBezTo>
                    <a:pt x="30" y="346"/>
                    <a:pt x="30" y="346"/>
                    <a:pt x="30" y="346"/>
                  </a:cubicBezTo>
                  <a:cubicBezTo>
                    <a:pt x="9" y="362"/>
                    <a:pt x="9" y="362"/>
                    <a:pt x="9" y="362"/>
                  </a:cubicBezTo>
                  <a:cubicBezTo>
                    <a:pt x="7" y="393"/>
                    <a:pt x="7" y="393"/>
                    <a:pt x="7" y="393"/>
                  </a:cubicBezTo>
                  <a:cubicBezTo>
                    <a:pt x="9" y="425"/>
                    <a:pt x="9" y="425"/>
                    <a:pt x="9" y="425"/>
                  </a:cubicBezTo>
                  <a:cubicBezTo>
                    <a:pt x="9" y="436"/>
                    <a:pt x="13" y="456"/>
                    <a:pt x="24" y="485"/>
                  </a:cubicBezTo>
                  <a:cubicBezTo>
                    <a:pt x="24" y="486"/>
                    <a:pt x="24" y="486"/>
                    <a:pt x="24" y="486"/>
                  </a:cubicBezTo>
                  <a:cubicBezTo>
                    <a:pt x="24" y="488"/>
                    <a:pt x="24" y="488"/>
                    <a:pt x="24" y="488"/>
                  </a:cubicBezTo>
                  <a:cubicBezTo>
                    <a:pt x="0" y="596"/>
                    <a:pt x="0" y="596"/>
                    <a:pt x="0" y="596"/>
                  </a:cubicBezTo>
                  <a:cubicBezTo>
                    <a:pt x="3" y="617"/>
                    <a:pt x="3" y="617"/>
                    <a:pt x="3" y="617"/>
                  </a:cubicBezTo>
                  <a:cubicBezTo>
                    <a:pt x="18" y="625"/>
                    <a:pt x="18" y="625"/>
                    <a:pt x="18" y="625"/>
                  </a:cubicBezTo>
                  <a:cubicBezTo>
                    <a:pt x="44" y="599"/>
                    <a:pt x="44" y="599"/>
                    <a:pt x="44" y="599"/>
                  </a:cubicBezTo>
                  <a:cubicBezTo>
                    <a:pt x="44" y="599"/>
                    <a:pt x="44" y="599"/>
                    <a:pt x="44" y="599"/>
                  </a:cubicBezTo>
                  <a:cubicBezTo>
                    <a:pt x="45" y="599"/>
                    <a:pt x="45" y="599"/>
                    <a:pt x="45" y="599"/>
                  </a:cubicBezTo>
                  <a:cubicBezTo>
                    <a:pt x="126" y="568"/>
                    <a:pt x="126" y="568"/>
                    <a:pt x="126" y="568"/>
                  </a:cubicBezTo>
                  <a:cubicBezTo>
                    <a:pt x="147" y="549"/>
                    <a:pt x="147" y="549"/>
                    <a:pt x="147" y="549"/>
                  </a:cubicBezTo>
                  <a:cubicBezTo>
                    <a:pt x="149" y="547"/>
                    <a:pt x="149" y="547"/>
                    <a:pt x="149" y="547"/>
                  </a:cubicBezTo>
                  <a:cubicBezTo>
                    <a:pt x="150" y="548"/>
                    <a:pt x="150" y="548"/>
                    <a:pt x="150" y="548"/>
                  </a:cubicBezTo>
                  <a:cubicBezTo>
                    <a:pt x="152" y="548"/>
                    <a:pt x="152" y="548"/>
                    <a:pt x="152" y="548"/>
                  </a:cubicBezTo>
                  <a:cubicBezTo>
                    <a:pt x="199" y="552"/>
                    <a:pt x="199" y="552"/>
                    <a:pt x="199" y="552"/>
                  </a:cubicBezTo>
                  <a:cubicBezTo>
                    <a:pt x="205" y="552"/>
                    <a:pt x="219" y="547"/>
                    <a:pt x="239" y="538"/>
                  </a:cubicBezTo>
                  <a:cubicBezTo>
                    <a:pt x="239" y="516"/>
                    <a:pt x="239" y="516"/>
                    <a:pt x="239" y="516"/>
                  </a:cubicBezTo>
                  <a:cubicBezTo>
                    <a:pt x="240" y="515"/>
                    <a:pt x="240" y="515"/>
                    <a:pt x="240" y="515"/>
                  </a:cubicBezTo>
                  <a:cubicBezTo>
                    <a:pt x="241" y="515"/>
                    <a:pt x="241" y="515"/>
                    <a:pt x="241" y="515"/>
                  </a:cubicBezTo>
                  <a:cubicBezTo>
                    <a:pt x="254" y="503"/>
                    <a:pt x="254" y="503"/>
                    <a:pt x="254" y="503"/>
                  </a:cubicBezTo>
                  <a:cubicBezTo>
                    <a:pt x="251" y="490"/>
                    <a:pt x="251" y="490"/>
                    <a:pt x="251" y="490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251" y="487"/>
                    <a:pt x="251" y="487"/>
                    <a:pt x="251" y="487"/>
                  </a:cubicBezTo>
                  <a:cubicBezTo>
                    <a:pt x="251" y="485"/>
                    <a:pt x="251" y="485"/>
                    <a:pt x="251" y="485"/>
                  </a:cubicBezTo>
                  <a:cubicBezTo>
                    <a:pt x="252" y="484"/>
                    <a:pt x="252" y="484"/>
                    <a:pt x="252" y="484"/>
                  </a:cubicBezTo>
                  <a:cubicBezTo>
                    <a:pt x="256" y="480"/>
                    <a:pt x="256" y="476"/>
                    <a:pt x="253" y="473"/>
                  </a:cubicBezTo>
                  <a:cubicBezTo>
                    <a:pt x="250" y="466"/>
                    <a:pt x="251" y="458"/>
                    <a:pt x="256" y="448"/>
                  </a:cubicBezTo>
                  <a:cubicBezTo>
                    <a:pt x="261" y="441"/>
                    <a:pt x="261" y="441"/>
                    <a:pt x="261" y="441"/>
                  </a:cubicBezTo>
                  <a:cubicBezTo>
                    <a:pt x="261" y="441"/>
                    <a:pt x="261" y="441"/>
                    <a:pt x="261" y="441"/>
                  </a:cubicBezTo>
                  <a:cubicBezTo>
                    <a:pt x="260" y="426"/>
                    <a:pt x="260" y="426"/>
                    <a:pt x="260" y="426"/>
                  </a:cubicBezTo>
                  <a:cubicBezTo>
                    <a:pt x="244" y="407"/>
                    <a:pt x="244" y="407"/>
                    <a:pt x="244" y="407"/>
                  </a:cubicBezTo>
                  <a:cubicBezTo>
                    <a:pt x="237" y="402"/>
                    <a:pt x="236" y="395"/>
                    <a:pt x="240" y="387"/>
                  </a:cubicBezTo>
                  <a:cubicBezTo>
                    <a:pt x="242" y="381"/>
                    <a:pt x="245" y="374"/>
                    <a:pt x="251" y="369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66" y="326"/>
                    <a:pt x="266" y="326"/>
                    <a:pt x="266" y="326"/>
                  </a:cubicBezTo>
                  <a:cubicBezTo>
                    <a:pt x="270" y="314"/>
                    <a:pt x="270" y="314"/>
                    <a:pt x="270" y="314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75" y="263"/>
                    <a:pt x="275" y="263"/>
                    <a:pt x="275" y="263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0" y="243"/>
                    <a:pt x="240" y="243"/>
                    <a:pt x="240" y="243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34" y="224"/>
                    <a:pt x="234" y="224"/>
                    <a:pt x="234" y="224"/>
                  </a:cubicBezTo>
                  <a:cubicBezTo>
                    <a:pt x="234" y="223"/>
                    <a:pt x="234" y="223"/>
                    <a:pt x="234" y="223"/>
                  </a:cubicBezTo>
                  <a:cubicBezTo>
                    <a:pt x="234" y="220"/>
                    <a:pt x="234" y="220"/>
                    <a:pt x="234" y="220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44" y="170"/>
                    <a:pt x="244" y="170"/>
                    <a:pt x="244" y="170"/>
                  </a:cubicBezTo>
                  <a:cubicBezTo>
                    <a:pt x="243" y="162"/>
                    <a:pt x="244" y="157"/>
                    <a:pt x="247" y="153"/>
                  </a:cubicBezTo>
                  <a:cubicBezTo>
                    <a:pt x="250" y="151"/>
                    <a:pt x="253" y="149"/>
                    <a:pt x="256" y="149"/>
                  </a:cubicBezTo>
                  <a:cubicBezTo>
                    <a:pt x="276" y="145"/>
                    <a:pt x="276" y="145"/>
                    <a:pt x="276" y="145"/>
                  </a:cubicBezTo>
                  <a:cubicBezTo>
                    <a:pt x="281" y="134"/>
                    <a:pt x="281" y="134"/>
                    <a:pt x="281" y="134"/>
                  </a:cubicBezTo>
                  <a:cubicBezTo>
                    <a:pt x="286" y="99"/>
                    <a:pt x="286" y="99"/>
                    <a:pt x="286" y="99"/>
                  </a:cubicBezTo>
                  <a:cubicBezTo>
                    <a:pt x="282" y="86"/>
                    <a:pt x="282" y="86"/>
                    <a:pt x="282" y="86"/>
                  </a:cubicBezTo>
                  <a:cubicBezTo>
                    <a:pt x="264" y="82"/>
                    <a:pt x="264" y="82"/>
                    <a:pt x="264" y="82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42" y="72"/>
                    <a:pt x="242" y="72"/>
                    <a:pt x="242" y="72"/>
                  </a:cubicBezTo>
                  <a:cubicBezTo>
                    <a:pt x="241" y="71"/>
                    <a:pt x="241" y="71"/>
                    <a:pt x="241" y="71"/>
                  </a:cubicBezTo>
                  <a:cubicBezTo>
                    <a:pt x="241" y="68"/>
                    <a:pt x="241" y="68"/>
                    <a:pt x="241" y="68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37"/>
                    <a:pt x="239" y="37"/>
                    <a:pt x="239" y="37"/>
                  </a:cubicBezTo>
                  <a:lnTo>
                    <a:pt x="26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2995658" y="3420096"/>
              <a:ext cx="432162" cy="488824"/>
            </a:xfrm>
            <a:custGeom>
              <a:avLst/>
              <a:gdLst>
                <a:gd name="T0" fmla="*/ 2147483647 w 457"/>
                <a:gd name="T1" fmla="*/ 2147483647 h 529"/>
                <a:gd name="T2" fmla="*/ 2147483647 w 457"/>
                <a:gd name="T3" fmla="*/ 2147483647 h 529"/>
                <a:gd name="T4" fmla="*/ 2147483647 w 457"/>
                <a:gd name="T5" fmla="*/ 2147483647 h 529"/>
                <a:gd name="T6" fmla="*/ 2147483647 w 457"/>
                <a:gd name="T7" fmla="*/ 2147483647 h 529"/>
                <a:gd name="T8" fmla="*/ 2147483647 w 457"/>
                <a:gd name="T9" fmla="*/ 2147483647 h 529"/>
                <a:gd name="T10" fmla="*/ 2147483647 w 457"/>
                <a:gd name="T11" fmla="*/ 2147483647 h 529"/>
                <a:gd name="T12" fmla="*/ 2147483647 w 457"/>
                <a:gd name="T13" fmla="*/ 2147483647 h 529"/>
                <a:gd name="T14" fmla="*/ 2147483647 w 457"/>
                <a:gd name="T15" fmla="*/ 2147483647 h 529"/>
                <a:gd name="T16" fmla="*/ 2147483647 w 457"/>
                <a:gd name="T17" fmla="*/ 2147483647 h 529"/>
                <a:gd name="T18" fmla="*/ 2147483647 w 457"/>
                <a:gd name="T19" fmla="*/ 2147483647 h 529"/>
                <a:gd name="T20" fmla="*/ 2147483647 w 457"/>
                <a:gd name="T21" fmla="*/ 2147483647 h 529"/>
                <a:gd name="T22" fmla="*/ 2147483647 w 457"/>
                <a:gd name="T23" fmla="*/ 2147483647 h 529"/>
                <a:gd name="T24" fmla="*/ 2147483647 w 457"/>
                <a:gd name="T25" fmla="*/ 2147483647 h 529"/>
                <a:gd name="T26" fmla="*/ 2147483647 w 457"/>
                <a:gd name="T27" fmla="*/ 2147483647 h 529"/>
                <a:gd name="T28" fmla="*/ 2147483647 w 457"/>
                <a:gd name="T29" fmla="*/ 2147483647 h 529"/>
                <a:gd name="T30" fmla="*/ 2147483647 w 457"/>
                <a:gd name="T31" fmla="*/ 2147483647 h 529"/>
                <a:gd name="T32" fmla="*/ 2147483647 w 457"/>
                <a:gd name="T33" fmla="*/ 2147483647 h 529"/>
                <a:gd name="T34" fmla="*/ 2147483647 w 457"/>
                <a:gd name="T35" fmla="*/ 2147483647 h 529"/>
                <a:gd name="T36" fmla="*/ 2147483647 w 457"/>
                <a:gd name="T37" fmla="*/ 2147483647 h 529"/>
                <a:gd name="T38" fmla="*/ 2147483647 w 457"/>
                <a:gd name="T39" fmla="*/ 2147483647 h 529"/>
                <a:gd name="T40" fmla="*/ 2147483647 w 457"/>
                <a:gd name="T41" fmla="*/ 2147483647 h 529"/>
                <a:gd name="T42" fmla="*/ 2147483647 w 457"/>
                <a:gd name="T43" fmla="*/ 2147483647 h 529"/>
                <a:gd name="T44" fmla="*/ 2147483647 w 457"/>
                <a:gd name="T45" fmla="*/ 2147483647 h 529"/>
                <a:gd name="T46" fmla="*/ 2147483647 w 457"/>
                <a:gd name="T47" fmla="*/ 2147483647 h 529"/>
                <a:gd name="T48" fmla="*/ 2147483647 w 457"/>
                <a:gd name="T49" fmla="*/ 2147483647 h 529"/>
                <a:gd name="T50" fmla="*/ 2147483647 w 457"/>
                <a:gd name="T51" fmla="*/ 2147483647 h 529"/>
                <a:gd name="T52" fmla="*/ 2147483647 w 457"/>
                <a:gd name="T53" fmla="*/ 2147483647 h 529"/>
                <a:gd name="T54" fmla="*/ 2147483647 w 457"/>
                <a:gd name="T55" fmla="*/ 2147483647 h 529"/>
                <a:gd name="T56" fmla="*/ 2147483647 w 457"/>
                <a:gd name="T57" fmla="*/ 2147483647 h 529"/>
                <a:gd name="T58" fmla="*/ 2147483647 w 457"/>
                <a:gd name="T59" fmla="*/ 2147483647 h 529"/>
                <a:gd name="T60" fmla="*/ 2147483647 w 457"/>
                <a:gd name="T61" fmla="*/ 2147483647 h 529"/>
                <a:gd name="T62" fmla="*/ 2147483647 w 457"/>
                <a:gd name="T63" fmla="*/ 2147483647 h 529"/>
                <a:gd name="T64" fmla="*/ 2147483647 w 457"/>
                <a:gd name="T65" fmla="*/ 2147483647 h 529"/>
                <a:gd name="T66" fmla="*/ 2147483647 w 457"/>
                <a:gd name="T67" fmla="*/ 2147483647 h 529"/>
                <a:gd name="T68" fmla="*/ 2147483647 w 457"/>
                <a:gd name="T69" fmla="*/ 2147483647 h 529"/>
                <a:gd name="T70" fmla="*/ 2147483647 w 457"/>
                <a:gd name="T71" fmla="*/ 2147483647 h 529"/>
                <a:gd name="T72" fmla="*/ 2147483647 w 457"/>
                <a:gd name="T73" fmla="*/ 2147483647 h 529"/>
                <a:gd name="T74" fmla="*/ 2147483647 w 457"/>
                <a:gd name="T75" fmla="*/ 2147483647 h 529"/>
                <a:gd name="T76" fmla="*/ 2147483647 w 457"/>
                <a:gd name="T77" fmla="*/ 2147483647 h 529"/>
                <a:gd name="T78" fmla="*/ 2147483647 w 457"/>
                <a:gd name="T79" fmla="*/ 2147483647 h 529"/>
                <a:gd name="T80" fmla="*/ 2147483647 w 457"/>
                <a:gd name="T81" fmla="*/ 2147483647 h 529"/>
                <a:gd name="T82" fmla="*/ 2147483647 w 457"/>
                <a:gd name="T83" fmla="*/ 2147483647 h 529"/>
                <a:gd name="T84" fmla="*/ 2147483647 w 457"/>
                <a:gd name="T85" fmla="*/ 2147483647 h 529"/>
                <a:gd name="T86" fmla="*/ 2147483647 w 457"/>
                <a:gd name="T87" fmla="*/ 2147483647 h 529"/>
                <a:gd name="T88" fmla="*/ 2147483647 w 457"/>
                <a:gd name="T89" fmla="*/ 2147483647 h 529"/>
                <a:gd name="T90" fmla="*/ 2147483647 w 457"/>
                <a:gd name="T91" fmla="*/ 2147483647 h 529"/>
                <a:gd name="T92" fmla="*/ 2147483647 w 457"/>
                <a:gd name="T93" fmla="*/ 2147483647 h 529"/>
                <a:gd name="T94" fmla="*/ 2147483647 w 457"/>
                <a:gd name="T95" fmla="*/ 2147483647 h 529"/>
                <a:gd name="T96" fmla="*/ 2147483647 w 457"/>
                <a:gd name="T97" fmla="*/ 2147483647 h 52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7"/>
                <a:gd name="T148" fmla="*/ 0 h 529"/>
                <a:gd name="T149" fmla="*/ 457 w 457"/>
                <a:gd name="T150" fmla="*/ 529 h 52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7" h="529">
                  <a:moveTo>
                    <a:pt x="395" y="90"/>
                  </a:moveTo>
                  <a:cubicBezTo>
                    <a:pt x="396" y="89"/>
                    <a:pt x="396" y="89"/>
                    <a:pt x="396" y="89"/>
                  </a:cubicBezTo>
                  <a:cubicBezTo>
                    <a:pt x="394" y="89"/>
                    <a:pt x="394" y="89"/>
                    <a:pt x="394" y="89"/>
                  </a:cubicBezTo>
                  <a:cubicBezTo>
                    <a:pt x="394" y="87"/>
                    <a:pt x="394" y="87"/>
                    <a:pt x="394" y="87"/>
                  </a:cubicBezTo>
                  <a:cubicBezTo>
                    <a:pt x="386" y="71"/>
                    <a:pt x="386" y="71"/>
                    <a:pt x="386" y="71"/>
                  </a:cubicBezTo>
                  <a:cubicBezTo>
                    <a:pt x="385" y="70"/>
                    <a:pt x="385" y="70"/>
                    <a:pt x="385" y="70"/>
                  </a:cubicBezTo>
                  <a:cubicBezTo>
                    <a:pt x="385" y="68"/>
                    <a:pt x="385" y="68"/>
                    <a:pt x="385" y="68"/>
                  </a:cubicBezTo>
                  <a:cubicBezTo>
                    <a:pt x="387" y="43"/>
                    <a:pt x="387" y="43"/>
                    <a:pt x="387" y="43"/>
                  </a:cubicBezTo>
                  <a:cubicBezTo>
                    <a:pt x="387" y="40"/>
                    <a:pt x="384" y="37"/>
                    <a:pt x="377" y="32"/>
                  </a:cubicBezTo>
                  <a:cubicBezTo>
                    <a:pt x="371" y="32"/>
                    <a:pt x="371" y="32"/>
                    <a:pt x="371" y="32"/>
                  </a:cubicBezTo>
                  <a:cubicBezTo>
                    <a:pt x="361" y="45"/>
                    <a:pt x="361" y="45"/>
                    <a:pt x="361" y="45"/>
                  </a:cubicBezTo>
                  <a:cubicBezTo>
                    <a:pt x="359" y="45"/>
                    <a:pt x="359" y="45"/>
                    <a:pt x="359" y="45"/>
                  </a:cubicBezTo>
                  <a:cubicBezTo>
                    <a:pt x="359" y="45"/>
                    <a:pt x="359" y="45"/>
                    <a:pt x="359" y="45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31" y="29"/>
                    <a:pt x="331" y="29"/>
                    <a:pt x="331" y="29"/>
                  </a:cubicBezTo>
                  <a:cubicBezTo>
                    <a:pt x="329" y="19"/>
                    <a:pt x="329" y="19"/>
                    <a:pt x="329" y="19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6" y="58"/>
                    <a:pt x="286" y="58"/>
                    <a:pt x="286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2"/>
                    <a:pt x="271" y="52"/>
                    <a:pt x="271" y="52"/>
                  </a:cubicBezTo>
                  <a:cubicBezTo>
                    <a:pt x="260" y="43"/>
                    <a:pt x="260" y="43"/>
                    <a:pt x="260" y="43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2" y="36"/>
                    <a:pt x="242" y="36"/>
                    <a:pt x="242" y="36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73" y="9"/>
                    <a:pt x="173" y="9"/>
                    <a:pt x="173" y="9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4" y="195"/>
                    <a:pt x="34" y="196"/>
                    <a:pt x="33" y="197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25" y="201"/>
                    <a:pt x="23" y="209"/>
                    <a:pt x="24" y="219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12" y="275"/>
                    <a:pt x="3" y="284"/>
                    <a:pt x="2" y="288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8" y="295"/>
                    <a:pt x="18" y="295"/>
                    <a:pt x="18" y="295"/>
                  </a:cubicBezTo>
                  <a:cubicBezTo>
                    <a:pt x="19" y="294"/>
                    <a:pt x="19" y="294"/>
                    <a:pt x="19" y="294"/>
                  </a:cubicBezTo>
                  <a:cubicBezTo>
                    <a:pt x="20" y="294"/>
                    <a:pt x="20" y="294"/>
                    <a:pt x="20" y="294"/>
                  </a:cubicBezTo>
                  <a:cubicBezTo>
                    <a:pt x="32" y="294"/>
                    <a:pt x="40" y="298"/>
                    <a:pt x="41" y="309"/>
                  </a:cubicBezTo>
                  <a:cubicBezTo>
                    <a:pt x="44" y="332"/>
                    <a:pt x="44" y="332"/>
                    <a:pt x="44" y="332"/>
                  </a:cubicBezTo>
                  <a:cubicBezTo>
                    <a:pt x="43" y="335"/>
                    <a:pt x="43" y="335"/>
                    <a:pt x="43" y="335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38" y="341"/>
                    <a:pt x="35" y="344"/>
                    <a:pt x="35" y="348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81"/>
                    <a:pt x="37" y="387"/>
                    <a:pt x="41" y="390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83" y="401"/>
                    <a:pt x="83" y="401"/>
                    <a:pt x="83" y="401"/>
                  </a:cubicBezTo>
                  <a:cubicBezTo>
                    <a:pt x="99" y="399"/>
                    <a:pt x="99" y="399"/>
                    <a:pt x="99" y="399"/>
                  </a:cubicBezTo>
                  <a:cubicBezTo>
                    <a:pt x="100" y="399"/>
                    <a:pt x="100" y="399"/>
                    <a:pt x="100" y="399"/>
                  </a:cubicBezTo>
                  <a:cubicBezTo>
                    <a:pt x="101" y="401"/>
                    <a:pt x="101" y="401"/>
                    <a:pt x="101" y="401"/>
                  </a:cubicBezTo>
                  <a:cubicBezTo>
                    <a:pt x="111" y="404"/>
                    <a:pt x="111" y="404"/>
                    <a:pt x="111" y="404"/>
                  </a:cubicBezTo>
                  <a:cubicBezTo>
                    <a:pt x="115" y="404"/>
                    <a:pt x="118" y="403"/>
                    <a:pt x="121" y="400"/>
                  </a:cubicBezTo>
                  <a:cubicBezTo>
                    <a:pt x="130" y="386"/>
                    <a:pt x="130" y="386"/>
                    <a:pt x="130" y="38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0" y="374"/>
                    <a:pt x="134" y="372"/>
                    <a:pt x="138" y="370"/>
                  </a:cubicBezTo>
                  <a:cubicBezTo>
                    <a:pt x="163" y="370"/>
                    <a:pt x="163" y="370"/>
                    <a:pt x="163" y="370"/>
                  </a:cubicBezTo>
                  <a:cubicBezTo>
                    <a:pt x="167" y="372"/>
                    <a:pt x="171" y="371"/>
                    <a:pt x="171" y="369"/>
                  </a:cubicBezTo>
                  <a:cubicBezTo>
                    <a:pt x="174" y="362"/>
                    <a:pt x="177" y="359"/>
                    <a:pt x="180" y="356"/>
                  </a:cubicBezTo>
                  <a:cubicBezTo>
                    <a:pt x="183" y="356"/>
                    <a:pt x="188" y="357"/>
                    <a:pt x="192" y="361"/>
                  </a:cubicBezTo>
                  <a:cubicBezTo>
                    <a:pt x="199" y="367"/>
                    <a:pt x="204" y="372"/>
                    <a:pt x="204" y="380"/>
                  </a:cubicBezTo>
                  <a:cubicBezTo>
                    <a:pt x="202" y="399"/>
                    <a:pt x="202" y="399"/>
                    <a:pt x="202" y="399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13" y="407"/>
                    <a:pt x="217" y="412"/>
                    <a:pt x="217" y="417"/>
                  </a:cubicBezTo>
                  <a:cubicBezTo>
                    <a:pt x="213" y="436"/>
                    <a:pt x="213" y="436"/>
                    <a:pt x="213" y="436"/>
                  </a:cubicBezTo>
                  <a:cubicBezTo>
                    <a:pt x="210" y="446"/>
                    <a:pt x="206" y="453"/>
                    <a:pt x="202" y="456"/>
                  </a:cubicBezTo>
                  <a:cubicBezTo>
                    <a:pt x="202" y="455"/>
                    <a:pt x="202" y="455"/>
                    <a:pt x="202" y="455"/>
                  </a:cubicBezTo>
                  <a:cubicBezTo>
                    <a:pt x="186" y="488"/>
                    <a:pt x="186" y="488"/>
                    <a:pt x="186" y="488"/>
                  </a:cubicBezTo>
                  <a:cubicBezTo>
                    <a:pt x="192" y="490"/>
                    <a:pt x="192" y="490"/>
                    <a:pt x="192" y="490"/>
                  </a:cubicBezTo>
                  <a:cubicBezTo>
                    <a:pt x="217" y="491"/>
                    <a:pt x="217" y="491"/>
                    <a:pt x="217" y="491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20" y="498"/>
                    <a:pt x="220" y="498"/>
                    <a:pt x="220" y="498"/>
                  </a:cubicBezTo>
                  <a:cubicBezTo>
                    <a:pt x="217" y="508"/>
                    <a:pt x="216" y="516"/>
                    <a:pt x="217" y="521"/>
                  </a:cubicBezTo>
                  <a:cubicBezTo>
                    <a:pt x="225" y="526"/>
                    <a:pt x="231" y="529"/>
                    <a:pt x="234" y="526"/>
                  </a:cubicBezTo>
                  <a:cubicBezTo>
                    <a:pt x="249" y="520"/>
                    <a:pt x="249" y="520"/>
                    <a:pt x="249" y="520"/>
                  </a:cubicBezTo>
                  <a:cubicBezTo>
                    <a:pt x="256" y="517"/>
                    <a:pt x="256" y="517"/>
                    <a:pt x="256" y="517"/>
                  </a:cubicBezTo>
                  <a:cubicBezTo>
                    <a:pt x="270" y="517"/>
                    <a:pt x="270" y="517"/>
                    <a:pt x="270" y="517"/>
                  </a:cubicBezTo>
                  <a:cubicBezTo>
                    <a:pt x="283" y="502"/>
                    <a:pt x="283" y="502"/>
                    <a:pt x="283" y="502"/>
                  </a:cubicBezTo>
                  <a:cubicBezTo>
                    <a:pt x="283" y="484"/>
                    <a:pt x="283" y="484"/>
                    <a:pt x="283" y="484"/>
                  </a:cubicBezTo>
                  <a:cubicBezTo>
                    <a:pt x="282" y="478"/>
                    <a:pt x="283" y="474"/>
                    <a:pt x="286" y="470"/>
                  </a:cubicBezTo>
                  <a:cubicBezTo>
                    <a:pt x="290" y="467"/>
                    <a:pt x="298" y="467"/>
                    <a:pt x="311" y="475"/>
                  </a:cubicBezTo>
                  <a:cubicBezTo>
                    <a:pt x="336" y="490"/>
                    <a:pt x="336" y="490"/>
                    <a:pt x="336" y="490"/>
                  </a:cubicBezTo>
                  <a:cubicBezTo>
                    <a:pt x="345" y="497"/>
                    <a:pt x="351" y="499"/>
                    <a:pt x="355" y="499"/>
                  </a:cubicBezTo>
                  <a:cubicBezTo>
                    <a:pt x="355" y="498"/>
                    <a:pt x="355" y="498"/>
                    <a:pt x="355" y="498"/>
                  </a:cubicBezTo>
                  <a:cubicBezTo>
                    <a:pt x="357" y="494"/>
                    <a:pt x="355" y="485"/>
                    <a:pt x="350" y="475"/>
                  </a:cubicBezTo>
                  <a:cubicBezTo>
                    <a:pt x="336" y="453"/>
                    <a:pt x="336" y="453"/>
                    <a:pt x="336" y="453"/>
                  </a:cubicBezTo>
                  <a:cubicBezTo>
                    <a:pt x="336" y="451"/>
                    <a:pt x="336" y="451"/>
                    <a:pt x="336" y="451"/>
                  </a:cubicBezTo>
                  <a:cubicBezTo>
                    <a:pt x="337" y="451"/>
                    <a:pt x="337" y="451"/>
                    <a:pt x="337" y="451"/>
                  </a:cubicBezTo>
                  <a:cubicBezTo>
                    <a:pt x="338" y="449"/>
                    <a:pt x="338" y="449"/>
                    <a:pt x="338" y="449"/>
                  </a:cubicBezTo>
                  <a:cubicBezTo>
                    <a:pt x="352" y="430"/>
                    <a:pt x="367" y="424"/>
                    <a:pt x="384" y="430"/>
                  </a:cubicBezTo>
                  <a:cubicBezTo>
                    <a:pt x="423" y="448"/>
                    <a:pt x="423" y="448"/>
                    <a:pt x="423" y="448"/>
                  </a:cubicBezTo>
                  <a:cubicBezTo>
                    <a:pt x="439" y="438"/>
                    <a:pt x="439" y="438"/>
                    <a:pt x="439" y="438"/>
                  </a:cubicBezTo>
                  <a:cubicBezTo>
                    <a:pt x="440" y="438"/>
                    <a:pt x="440" y="438"/>
                    <a:pt x="440" y="438"/>
                  </a:cubicBezTo>
                  <a:cubicBezTo>
                    <a:pt x="440" y="437"/>
                    <a:pt x="440" y="437"/>
                    <a:pt x="440" y="437"/>
                  </a:cubicBezTo>
                  <a:cubicBezTo>
                    <a:pt x="440" y="436"/>
                    <a:pt x="440" y="436"/>
                    <a:pt x="440" y="436"/>
                  </a:cubicBezTo>
                  <a:cubicBezTo>
                    <a:pt x="438" y="433"/>
                    <a:pt x="438" y="433"/>
                    <a:pt x="438" y="433"/>
                  </a:cubicBezTo>
                  <a:cubicBezTo>
                    <a:pt x="439" y="432"/>
                    <a:pt x="439" y="432"/>
                    <a:pt x="439" y="432"/>
                  </a:cubicBezTo>
                  <a:cubicBezTo>
                    <a:pt x="440" y="430"/>
                    <a:pt x="440" y="430"/>
                    <a:pt x="440" y="430"/>
                  </a:cubicBezTo>
                  <a:cubicBezTo>
                    <a:pt x="452" y="409"/>
                    <a:pt x="457" y="393"/>
                    <a:pt x="452" y="385"/>
                  </a:cubicBezTo>
                  <a:cubicBezTo>
                    <a:pt x="449" y="378"/>
                    <a:pt x="444" y="374"/>
                    <a:pt x="440" y="374"/>
                  </a:cubicBezTo>
                  <a:cubicBezTo>
                    <a:pt x="437" y="374"/>
                    <a:pt x="437" y="374"/>
                    <a:pt x="437" y="374"/>
                  </a:cubicBezTo>
                  <a:cubicBezTo>
                    <a:pt x="434" y="364"/>
                    <a:pt x="434" y="364"/>
                    <a:pt x="434" y="364"/>
                  </a:cubicBezTo>
                  <a:cubicBezTo>
                    <a:pt x="437" y="364"/>
                    <a:pt x="437" y="364"/>
                    <a:pt x="437" y="364"/>
                  </a:cubicBezTo>
                  <a:cubicBezTo>
                    <a:pt x="444" y="361"/>
                    <a:pt x="448" y="357"/>
                    <a:pt x="449" y="353"/>
                  </a:cubicBezTo>
                  <a:cubicBezTo>
                    <a:pt x="446" y="348"/>
                    <a:pt x="446" y="348"/>
                    <a:pt x="446" y="348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31"/>
                    <a:pt x="429" y="331"/>
                    <a:pt x="429" y="331"/>
                  </a:cubicBezTo>
                  <a:cubicBezTo>
                    <a:pt x="421" y="308"/>
                    <a:pt x="421" y="308"/>
                    <a:pt x="421" y="308"/>
                  </a:cubicBezTo>
                  <a:cubicBezTo>
                    <a:pt x="418" y="290"/>
                    <a:pt x="415" y="274"/>
                    <a:pt x="418" y="259"/>
                  </a:cubicBezTo>
                  <a:cubicBezTo>
                    <a:pt x="418" y="249"/>
                    <a:pt x="418" y="249"/>
                    <a:pt x="418" y="249"/>
                  </a:cubicBezTo>
                  <a:cubicBezTo>
                    <a:pt x="407" y="258"/>
                    <a:pt x="407" y="258"/>
                    <a:pt x="407" y="258"/>
                  </a:cubicBezTo>
                  <a:cubicBezTo>
                    <a:pt x="397" y="269"/>
                    <a:pt x="397" y="269"/>
                    <a:pt x="397" y="269"/>
                  </a:cubicBezTo>
                  <a:cubicBezTo>
                    <a:pt x="394" y="224"/>
                    <a:pt x="394" y="224"/>
                    <a:pt x="394" y="224"/>
                  </a:cubicBezTo>
                  <a:cubicBezTo>
                    <a:pt x="394" y="224"/>
                    <a:pt x="394" y="224"/>
                    <a:pt x="394" y="224"/>
                  </a:cubicBezTo>
                  <a:cubicBezTo>
                    <a:pt x="394" y="222"/>
                    <a:pt x="394" y="222"/>
                    <a:pt x="394" y="222"/>
                  </a:cubicBezTo>
                  <a:cubicBezTo>
                    <a:pt x="395" y="222"/>
                    <a:pt x="395" y="222"/>
                    <a:pt x="395" y="222"/>
                  </a:cubicBezTo>
                  <a:cubicBezTo>
                    <a:pt x="419" y="189"/>
                    <a:pt x="434" y="169"/>
                    <a:pt x="440" y="163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26" y="116"/>
                    <a:pt x="424" y="106"/>
                    <a:pt x="424" y="102"/>
                  </a:cubicBezTo>
                  <a:cubicBezTo>
                    <a:pt x="405" y="94"/>
                    <a:pt x="405" y="94"/>
                    <a:pt x="405" y="94"/>
                  </a:cubicBezTo>
                  <a:lnTo>
                    <a:pt x="39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2945085" y="3141407"/>
              <a:ext cx="609931" cy="371089"/>
            </a:xfrm>
            <a:custGeom>
              <a:avLst/>
              <a:gdLst>
                <a:gd name="T0" fmla="*/ 2147483647 w 645"/>
                <a:gd name="T1" fmla="*/ 2147483647 h 402"/>
                <a:gd name="T2" fmla="*/ 2147483647 w 645"/>
                <a:gd name="T3" fmla="*/ 2147483647 h 402"/>
                <a:gd name="T4" fmla="*/ 2147483647 w 645"/>
                <a:gd name="T5" fmla="*/ 2147483647 h 402"/>
                <a:gd name="T6" fmla="*/ 2147483647 w 645"/>
                <a:gd name="T7" fmla="*/ 2147483647 h 402"/>
                <a:gd name="T8" fmla="*/ 2147483647 w 645"/>
                <a:gd name="T9" fmla="*/ 2147483647 h 402"/>
                <a:gd name="T10" fmla="*/ 2147483647 w 645"/>
                <a:gd name="T11" fmla="*/ 2147483647 h 402"/>
                <a:gd name="T12" fmla="*/ 2147483647 w 645"/>
                <a:gd name="T13" fmla="*/ 2147483647 h 402"/>
                <a:gd name="T14" fmla="*/ 2147483647 w 645"/>
                <a:gd name="T15" fmla="*/ 2147483647 h 402"/>
                <a:gd name="T16" fmla="*/ 2147483647 w 645"/>
                <a:gd name="T17" fmla="*/ 2147483647 h 402"/>
                <a:gd name="T18" fmla="*/ 2147483647 w 645"/>
                <a:gd name="T19" fmla="*/ 2147483647 h 402"/>
                <a:gd name="T20" fmla="*/ 2147483647 w 645"/>
                <a:gd name="T21" fmla="*/ 2147483647 h 402"/>
                <a:gd name="T22" fmla="*/ 2147483647 w 645"/>
                <a:gd name="T23" fmla="*/ 2147483647 h 402"/>
                <a:gd name="T24" fmla="*/ 2147483647 w 645"/>
                <a:gd name="T25" fmla="*/ 2147483647 h 402"/>
                <a:gd name="T26" fmla="*/ 2147483647 w 645"/>
                <a:gd name="T27" fmla="*/ 2147483647 h 402"/>
                <a:gd name="T28" fmla="*/ 2147483647 w 645"/>
                <a:gd name="T29" fmla="*/ 2147483647 h 402"/>
                <a:gd name="T30" fmla="*/ 2147483647 w 645"/>
                <a:gd name="T31" fmla="*/ 2147483647 h 402"/>
                <a:gd name="T32" fmla="*/ 2147483647 w 645"/>
                <a:gd name="T33" fmla="*/ 2147483647 h 402"/>
                <a:gd name="T34" fmla="*/ 2147483647 w 645"/>
                <a:gd name="T35" fmla="*/ 2147483647 h 402"/>
                <a:gd name="T36" fmla="*/ 2147483647 w 645"/>
                <a:gd name="T37" fmla="*/ 2147483647 h 402"/>
                <a:gd name="T38" fmla="*/ 2147483647 w 645"/>
                <a:gd name="T39" fmla="*/ 2147483647 h 402"/>
                <a:gd name="T40" fmla="*/ 2147483647 w 645"/>
                <a:gd name="T41" fmla="*/ 2147483647 h 402"/>
                <a:gd name="T42" fmla="*/ 2147483647 w 645"/>
                <a:gd name="T43" fmla="*/ 2147483647 h 402"/>
                <a:gd name="T44" fmla="*/ 2147483647 w 645"/>
                <a:gd name="T45" fmla="*/ 2147483647 h 402"/>
                <a:gd name="T46" fmla="*/ 2147483647 w 645"/>
                <a:gd name="T47" fmla="*/ 2147483647 h 402"/>
                <a:gd name="T48" fmla="*/ 2147483647 w 645"/>
                <a:gd name="T49" fmla="*/ 2147483647 h 402"/>
                <a:gd name="T50" fmla="*/ 2147483647 w 645"/>
                <a:gd name="T51" fmla="*/ 2147483647 h 402"/>
                <a:gd name="T52" fmla="*/ 2147483647 w 645"/>
                <a:gd name="T53" fmla="*/ 2147483647 h 402"/>
                <a:gd name="T54" fmla="*/ 2147483647 w 645"/>
                <a:gd name="T55" fmla="*/ 2147483647 h 402"/>
                <a:gd name="T56" fmla="*/ 2147483647 w 645"/>
                <a:gd name="T57" fmla="*/ 2147483647 h 402"/>
                <a:gd name="T58" fmla="*/ 2147483647 w 645"/>
                <a:gd name="T59" fmla="*/ 2147483647 h 402"/>
                <a:gd name="T60" fmla="*/ 2147483647 w 645"/>
                <a:gd name="T61" fmla="*/ 2147483647 h 402"/>
                <a:gd name="T62" fmla="*/ 2147483647 w 645"/>
                <a:gd name="T63" fmla="*/ 2147483647 h 402"/>
                <a:gd name="T64" fmla="*/ 2147483647 w 645"/>
                <a:gd name="T65" fmla="*/ 2147483647 h 402"/>
                <a:gd name="T66" fmla="*/ 2147483647 w 645"/>
                <a:gd name="T67" fmla="*/ 2147483647 h 402"/>
                <a:gd name="T68" fmla="*/ 2147483647 w 645"/>
                <a:gd name="T69" fmla="*/ 2147483647 h 402"/>
                <a:gd name="T70" fmla="*/ 2147483647 w 645"/>
                <a:gd name="T71" fmla="*/ 2147483647 h 402"/>
                <a:gd name="T72" fmla="*/ 2147483647 w 645"/>
                <a:gd name="T73" fmla="*/ 2147483647 h 402"/>
                <a:gd name="T74" fmla="*/ 2147483647 w 645"/>
                <a:gd name="T75" fmla="*/ 2147483647 h 402"/>
                <a:gd name="T76" fmla="*/ 2147483647 w 645"/>
                <a:gd name="T77" fmla="*/ 2147483647 h 402"/>
                <a:gd name="T78" fmla="*/ 2147483647 w 645"/>
                <a:gd name="T79" fmla="*/ 2147483647 h 402"/>
                <a:gd name="T80" fmla="*/ 2147483647 w 645"/>
                <a:gd name="T81" fmla="*/ 2147483647 h 402"/>
                <a:gd name="T82" fmla="*/ 2147483647 w 645"/>
                <a:gd name="T83" fmla="*/ 2147483647 h 402"/>
                <a:gd name="T84" fmla="*/ 2147483647 w 645"/>
                <a:gd name="T85" fmla="*/ 2147483647 h 402"/>
                <a:gd name="T86" fmla="*/ 2147483647 w 645"/>
                <a:gd name="T87" fmla="*/ 2147483647 h 402"/>
                <a:gd name="T88" fmla="*/ 2147483647 w 645"/>
                <a:gd name="T89" fmla="*/ 2147483647 h 402"/>
                <a:gd name="T90" fmla="*/ 2147483647 w 645"/>
                <a:gd name="T91" fmla="*/ 0 h 402"/>
                <a:gd name="T92" fmla="*/ 2147483647 w 645"/>
                <a:gd name="T93" fmla="*/ 2147483647 h 402"/>
                <a:gd name="T94" fmla="*/ 2147483647 w 645"/>
                <a:gd name="T95" fmla="*/ 2147483647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45"/>
                <a:gd name="T145" fmla="*/ 0 h 402"/>
                <a:gd name="T146" fmla="*/ 645 w 645"/>
                <a:gd name="T147" fmla="*/ 402 h 40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45" h="402">
                  <a:moveTo>
                    <a:pt x="81" y="1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2" y="145"/>
                    <a:pt x="102" y="145"/>
                    <a:pt x="102" y="145"/>
                  </a:cubicBezTo>
                  <a:cubicBezTo>
                    <a:pt x="117" y="150"/>
                    <a:pt x="117" y="150"/>
                    <a:pt x="117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34" y="171"/>
                    <a:pt x="134" y="171"/>
                    <a:pt x="134" y="171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205"/>
                    <a:pt x="141" y="205"/>
                    <a:pt x="141" y="205"/>
                  </a:cubicBezTo>
                  <a:cubicBezTo>
                    <a:pt x="140" y="212"/>
                    <a:pt x="138" y="218"/>
                    <a:pt x="136" y="223"/>
                  </a:cubicBezTo>
                  <a:cubicBezTo>
                    <a:pt x="131" y="230"/>
                    <a:pt x="121" y="236"/>
                    <a:pt x="106" y="243"/>
                  </a:cubicBezTo>
                  <a:cubicBezTo>
                    <a:pt x="71" y="264"/>
                    <a:pt x="71" y="264"/>
                    <a:pt x="71" y="264"/>
                  </a:cubicBezTo>
                  <a:cubicBezTo>
                    <a:pt x="69" y="264"/>
                    <a:pt x="69" y="264"/>
                    <a:pt x="69" y="264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1" y="305"/>
                    <a:pt x="11" y="305"/>
                    <a:pt x="11" y="305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1" y="307"/>
                    <a:pt x="11" y="307"/>
                    <a:pt x="11" y="307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8"/>
                    <a:pt x="52" y="378"/>
                    <a:pt x="52" y="378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398"/>
                    <a:pt x="67" y="398"/>
                    <a:pt x="67" y="398"/>
                  </a:cubicBezTo>
                  <a:cubicBezTo>
                    <a:pt x="79" y="365"/>
                    <a:pt x="79" y="365"/>
                    <a:pt x="79" y="365"/>
                  </a:cubicBezTo>
                  <a:cubicBezTo>
                    <a:pt x="79" y="365"/>
                    <a:pt x="79" y="365"/>
                    <a:pt x="79" y="365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101" y="336"/>
                    <a:pt x="101" y="336"/>
                    <a:pt x="101" y="336"/>
                  </a:cubicBezTo>
                  <a:cubicBezTo>
                    <a:pt x="102" y="335"/>
                    <a:pt x="102" y="335"/>
                    <a:pt x="102" y="335"/>
                  </a:cubicBezTo>
                  <a:cubicBezTo>
                    <a:pt x="129" y="323"/>
                    <a:pt x="129" y="323"/>
                    <a:pt x="129" y="323"/>
                  </a:cubicBezTo>
                  <a:cubicBezTo>
                    <a:pt x="131" y="323"/>
                    <a:pt x="131" y="323"/>
                    <a:pt x="131" y="323"/>
                  </a:cubicBezTo>
                  <a:cubicBezTo>
                    <a:pt x="148" y="333"/>
                    <a:pt x="148" y="333"/>
                    <a:pt x="148" y="333"/>
                  </a:cubicBezTo>
                  <a:cubicBezTo>
                    <a:pt x="170" y="331"/>
                    <a:pt x="170" y="331"/>
                    <a:pt x="170" y="331"/>
                  </a:cubicBezTo>
                  <a:cubicBezTo>
                    <a:pt x="162" y="294"/>
                    <a:pt x="162" y="294"/>
                    <a:pt x="162" y="294"/>
                  </a:cubicBezTo>
                  <a:cubicBezTo>
                    <a:pt x="167" y="293"/>
                    <a:pt x="167" y="293"/>
                    <a:pt x="167" y="293"/>
                  </a:cubicBezTo>
                  <a:cubicBezTo>
                    <a:pt x="187" y="291"/>
                    <a:pt x="187" y="291"/>
                    <a:pt x="187" y="291"/>
                  </a:cubicBezTo>
                  <a:cubicBezTo>
                    <a:pt x="208" y="292"/>
                    <a:pt x="208" y="292"/>
                    <a:pt x="208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88" y="320"/>
                    <a:pt x="288" y="320"/>
                    <a:pt x="288" y="320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0"/>
                    <a:pt x="290" y="320"/>
                    <a:pt x="290" y="32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19" y="334"/>
                    <a:pt x="319" y="334"/>
                    <a:pt x="319" y="334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29" y="345"/>
                    <a:pt x="329" y="345"/>
                    <a:pt x="329" y="345"/>
                  </a:cubicBezTo>
                  <a:cubicBezTo>
                    <a:pt x="335" y="347"/>
                    <a:pt x="335" y="347"/>
                    <a:pt x="335" y="347"/>
                  </a:cubicBezTo>
                  <a:cubicBezTo>
                    <a:pt x="347" y="336"/>
                    <a:pt x="347" y="336"/>
                    <a:pt x="347" y="336"/>
                  </a:cubicBezTo>
                  <a:cubicBezTo>
                    <a:pt x="347" y="335"/>
                    <a:pt x="347" y="335"/>
                    <a:pt x="347" y="335"/>
                  </a:cubicBezTo>
                  <a:cubicBezTo>
                    <a:pt x="365" y="322"/>
                    <a:pt x="365" y="322"/>
                    <a:pt x="365" y="322"/>
                  </a:cubicBezTo>
                  <a:cubicBezTo>
                    <a:pt x="374" y="304"/>
                    <a:pt x="374" y="304"/>
                    <a:pt x="374" y="304"/>
                  </a:cubicBezTo>
                  <a:cubicBezTo>
                    <a:pt x="391" y="313"/>
                    <a:pt x="391" y="313"/>
                    <a:pt x="391" y="313"/>
                  </a:cubicBezTo>
                  <a:cubicBezTo>
                    <a:pt x="391" y="314"/>
                    <a:pt x="391" y="314"/>
                    <a:pt x="391" y="314"/>
                  </a:cubicBezTo>
                  <a:cubicBezTo>
                    <a:pt x="391" y="315"/>
                    <a:pt x="391" y="315"/>
                    <a:pt x="391" y="315"/>
                  </a:cubicBezTo>
                  <a:cubicBezTo>
                    <a:pt x="396" y="329"/>
                    <a:pt x="396" y="329"/>
                    <a:pt x="396" y="329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5" y="343"/>
                    <a:pt x="395" y="343"/>
                    <a:pt x="395" y="343"/>
                  </a:cubicBezTo>
                  <a:cubicBezTo>
                    <a:pt x="405" y="338"/>
                    <a:pt x="405" y="338"/>
                    <a:pt x="405" y="338"/>
                  </a:cubicBezTo>
                  <a:cubicBezTo>
                    <a:pt x="420" y="323"/>
                    <a:pt x="420" y="323"/>
                    <a:pt x="420" y="323"/>
                  </a:cubicBezTo>
                  <a:cubicBezTo>
                    <a:pt x="434" y="323"/>
                    <a:pt x="434" y="323"/>
                    <a:pt x="434" y="323"/>
                  </a:cubicBezTo>
                  <a:cubicBezTo>
                    <a:pt x="434" y="324"/>
                    <a:pt x="434" y="324"/>
                    <a:pt x="434" y="324"/>
                  </a:cubicBezTo>
                  <a:cubicBezTo>
                    <a:pt x="435" y="324"/>
                    <a:pt x="435" y="324"/>
                    <a:pt x="435" y="324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50" y="336"/>
                    <a:pt x="453" y="342"/>
                    <a:pt x="450" y="347"/>
                  </a:cubicBezTo>
                  <a:cubicBezTo>
                    <a:pt x="449" y="370"/>
                    <a:pt x="449" y="370"/>
                    <a:pt x="449" y="37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8" y="383"/>
                    <a:pt x="458" y="383"/>
                    <a:pt x="458" y="383"/>
                  </a:cubicBezTo>
                  <a:cubicBezTo>
                    <a:pt x="483" y="355"/>
                    <a:pt x="500" y="342"/>
                    <a:pt x="511" y="342"/>
                  </a:cubicBezTo>
                  <a:cubicBezTo>
                    <a:pt x="539" y="342"/>
                    <a:pt x="539" y="342"/>
                    <a:pt x="539" y="342"/>
                  </a:cubicBezTo>
                  <a:cubicBezTo>
                    <a:pt x="545" y="328"/>
                    <a:pt x="545" y="328"/>
                    <a:pt x="545" y="328"/>
                  </a:cubicBezTo>
                  <a:cubicBezTo>
                    <a:pt x="568" y="318"/>
                    <a:pt x="568" y="318"/>
                    <a:pt x="568" y="318"/>
                  </a:cubicBezTo>
                  <a:cubicBezTo>
                    <a:pt x="569" y="318"/>
                    <a:pt x="569" y="318"/>
                    <a:pt x="569" y="318"/>
                  </a:cubicBezTo>
                  <a:cubicBezTo>
                    <a:pt x="596" y="315"/>
                    <a:pt x="596" y="315"/>
                    <a:pt x="596" y="315"/>
                  </a:cubicBezTo>
                  <a:cubicBezTo>
                    <a:pt x="625" y="301"/>
                    <a:pt x="625" y="301"/>
                    <a:pt x="625" y="301"/>
                  </a:cubicBezTo>
                  <a:cubicBezTo>
                    <a:pt x="625" y="300"/>
                    <a:pt x="625" y="300"/>
                    <a:pt x="625" y="300"/>
                  </a:cubicBezTo>
                  <a:cubicBezTo>
                    <a:pt x="643" y="300"/>
                    <a:pt x="643" y="300"/>
                    <a:pt x="643" y="300"/>
                  </a:cubicBezTo>
                  <a:cubicBezTo>
                    <a:pt x="639" y="291"/>
                    <a:pt x="639" y="291"/>
                    <a:pt x="639" y="291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5" y="285"/>
                    <a:pt x="645" y="285"/>
                    <a:pt x="645" y="285"/>
                  </a:cubicBezTo>
                  <a:cubicBezTo>
                    <a:pt x="606" y="201"/>
                    <a:pt x="606" y="201"/>
                    <a:pt x="606" y="201"/>
                  </a:cubicBezTo>
                  <a:cubicBezTo>
                    <a:pt x="606" y="199"/>
                    <a:pt x="606" y="199"/>
                    <a:pt x="606" y="199"/>
                  </a:cubicBezTo>
                  <a:cubicBezTo>
                    <a:pt x="605" y="198"/>
                    <a:pt x="605" y="198"/>
                    <a:pt x="605" y="198"/>
                  </a:cubicBezTo>
                  <a:cubicBezTo>
                    <a:pt x="621" y="175"/>
                    <a:pt x="621" y="175"/>
                    <a:pt x="621" y="175"/>
                  </a:cubicBezTo>
                  <a:cubicBezTo>
                    <a:pt x="616" y="170"/>
                    <a:pt x="616" y="170"/>
                    <a:pt x="616" y="170"/>
                  </a:cubicBezTo>
                  <a:cubicBezTo>
                    <a:pt x="588" y="164"/>
                    <a:pt x="588" y="164"/>
                    <a:pt x="588" y="164"/>
                  </a:cubicBezTo>
                  <a:cubicBezTo>
                    <a:pt x="585" y="164"/>
                    <a:pt x="585" y="164"/>
                    <a:pt x="585" y="164"/>
                  </a:cubicBezTo>
                  <a:cubicBezTo>
                    <a:pt x="585" y="164"/>
                    <a:pt x="585" y="164"/>
                    <a:pt x="585" y="164"/>
                  </a:cubicBezTo>
                  <a:cubicBezTo>
                    <a:pt x="585" y="162"/>
                    <a:pt x="585" y="162"/>
                    <a:pt x="585" y="162"/>
                  </a:cubicBezTo>
                  <a:cubicBezTo>
                    <a:pt x="567" y="143"/>
                    <a:pt x="567" y="143"/>
                    <a:pt x="567" y="143"/>
                  </a:cubicBezTo>
                  <a:cubicBezTo>
                    <a:pt x="568" y="139"/>
                    <a:pt x="568" y="139"/>
                    <a:pt x="568" y="139"/>
                  </a:cubicBezTo>
                  <a:cubicBezTo>
                    <a:pt x="567" y="140"/>
                    <a:pt x="567" y="140"/>
                    <a:pt x="567" y="140"/>
                  </a:cubicBezTo>
                  <a:cubicBezTo>
                    <a:pt x="566" y="141"/>
                    <a:pt x="566" y="141"/>
                    <a:pt x="566" y="141"/>
                  </a:cubicBezTo>
                  <a:cubicBezTo>
                    <a:pt x="550" y="131"/>
                    <a:pt x="550" y="131"/>
                    <a:pt x="550" y="131"/>
                  </a:cubicBezTo>
                  <a:cubicBezTo>
                    <a:pt x="542" y="140"/>
                    <a:pt x="535" y="147"/>
                    <a:pt x="526" y="149"/>
                  </a:cubicBezTo>
                  <a:cubicBezTo>
                    <a:pt x="519" y="152"/>
                    <a:pt x="507" y="143"/>
                    <a:pt x="492" y="124"/>
                  </a:cubicBezTo>
                  <a:cubicBezTo>
                    <a:pt x="483" y="114"/>
                    <a:pt x="483" y="114"/>
                    <a:pt x="483" y="114"/>
                  </a:cubicBezTo>
                  <a:cubicBezTo>
                    <a:pt x="482" y="112"/>
                    <a:pt x="475" y="114"/>
                    <a:pt x="463" y="118"/>
                  </a:cubicBezTo>
                  <a:cubicBezTo>
                    <a:pt x="445" y="124"/>
                    <a:pt x="434" y="125"/>
                    <a:pt x="428" y="122"/>
                  </a:cubicBezTo>
                  <a:cubicBezTo>
                    <a:pt x="423" y="117"/>
                    <a:pt x="421" y="106"/>
                    <a:pt x="423" y="93"/>
                  </a:cubicBezTo>
                  <a:cubicBezTo>
                    <a:pt x="424" y="81"/>
                    <a:pt x="423" y="75"/>
                    <a:pt x="421" y="72"/>
                  </a:cubicBezTo>
                  <a:cubicBezTo>
                    <a:pt x="284" y="64"/>
                    <a:pt x="284" y="64"/>
                    <a:pt x="284" y="64"/>
                  </a:cubicBezTo>
                  <a:cubicBezTo>
                    <a:pt x="271" y="59"/>
                    <a:pt x="260" y="54"/>
                    <a:pt x="255" y="48"/>
                  </a:cubicBezTo>
                  <a:cubicBezTo>
                    <a:pt x="234" y="43"/>
                    <a:pt x="234" y="43"/>
                    <a:pt x="234" y="43"/>
                  </a:cubicBezTo>
                  <a:cubicBezTo>
                    <a:pt x="226" y="40"/>
                    <a:pt x="210" y="26"/>
                    <a:pt x="189" y="0"/>
                  </a:cubicBezTo>
                  <a:cubicBezTo>
                    <a:pt x="175" y="11"/>
                    <a:pt x="175" y="11"/>
                    <a:pt x="175" y="11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lnTo>
                    <a:pt x="8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0"/>
            <p:cNvSpPr/>
            <p:nvPr/>
          </p:nvSpPr>
          <p:spPr bwMode="auto">
            <a:xfrm>
              <a:off x="3079944" y="3825463"/>
              <a:ext cx="632919" cy="491805"/>
            </a:xfrm>
            <a:custGeom>
              <a:avLst/>
              <a:gdLst>
                <a:gd name="T0" fmla="*/ 2147483647 w 669"/>
                <a:gd name="T1" fmla="*/ 2147483647 h 532"/>
                <a:gd name="T2" fmla="*/ 2147483647 w 669"/>
                <a:gd name="T3" fmla="*/ 2147483647 h 532"/>
                <a:gd name="T4" fmla="*/ 2147483647 w 669"/>
                <a:gd name="T5" fmla="*/ 2147483647 h 532"/>
                <a:gd name="T6" fmla="*/ 2147483647 w 669"/>
                <a:gd name="T7" fmla="*/ 2147483647 h 532"/>
                <a:gd name="T8" fmla="*/ 2147483647 w 669"/>
                <a:gd name="T9" fmla="*/ 2147483647 h 532"/>
                <a:gd name="T10" fmla="*/ 2147483647 w 669"/>
                <a:gd name="T11" fmla="*/ 2147483647 h 532"/>
                <a:gd name="T12" fmla="*/ 2147483647 w 669"/>
                <a:gd name="T13" fmla="*/ 2147483647 h 532"/>
                <a:gd name="T14" fmla="*/ 2147483647 w 669"/>
                <a:gd name="T15" fmla="*/ 2147483647 h 532"/>
                <a:gd name="T16" fmla="*/ 2147483647 w 669"/>
                <a:gd name="T17" fmla="*/ 2147483647 h 532"/>
                <a:gd name="T18" fmla="*/ 2147483647 w 669"/>
                <a:gd name="T19" fmla="*/ 2147483647 h 532"/>
                <a:gd name="T20" fmla="*/ 2147483647 w 669"/>
                <a:gd name="T21" fmla="*/ 2147483647 h 532"/>
                <a:gd name="T22" fmla="*/ 2147483647 w 669"/>
                <a:gd name="T23" fmla="*/ 2147483647 h 532"/>
                <a:gd name="T24" fmla="*/ 2147483647 w 669"/>
                <a:gd name="T25" fmla="*/ 2147483647 h 532"/>
                <a:gd name="T26" fmla="*/ 2147483647 w 669"/>
                <a:gd name="T27" fmla="*/ 2147483647 h 532"/>
                <a:gd name="T28" fmla="*/ 2147483647 w 669"/>
                <a:gd name="T29" fmla="*/ 2147483647 h 532"/>
                <a:gd name="T30" fmla="*/ 2147483647 w 669"/>
                <a:gd name="T31" fmla="*/ 2147483647 h 532"/>
                <a:gd name="T32" fmla="*/ 2147483647 w 669"/>
                <a:gd name="T33" fmla="*/ 2147483647 h 532"/>
                <a:gd name="T34" fmla="*/ 2147483647 w 669"/>
                <a:gd name="T35" fmla="*/ 2147483647 h 532"/>
                <a:gd name="T36" fmla="*/ 2147483647 w 669"/>
                <a:gd name="T37" fmla="*/ 2147483647 h 532"/>
                <a:gd name="T38" fmla="*/ 2147483647 w 669"/>
                <a:gd name="T39" fmla="*/ 2147483647 h 532"/>
                <a:gd name="T40" fmla="*/ 2147483647 w 669"/>
                <a:gd name="T41" fmla="*/ 2147483647 h 532"/>
                <a:gd name="T42" fmla="*/ 2147483647 w 669"/>
                <a:gd name="T43" fmla="*/ 2147483647 h 532"/>
                <a:gd name="T44" fmla="*/ 2147483647 w 669"/>
                <a:gd name="T45" fmla="*/ 2147483647 h 532"/>
                <a:gd name="T46" fmla="*/ 2147483647 w 669"/>
                <a:gd name="T47" fmla="*/ 2147483647 h 532"/>
                <a:gd name="T48" fmla="*/ 2147483647 w 669"/>
                <a:gd name="T49" fmla="*/ 2147483647 h 532"/>
                <a:gd name="T50" fmla="*/ 2147483647 w 669"/>
                <a:gd name="T51" fmla="*/ 2147483647 h 532"/>
                <a:gd name="T52" fmla="*/ 2147483647 w 669"/>
                <a:gd name="T53" fmla="*/ 2147483647 h 532"/>
                <a:gd name="T54" fmla="*/ 2147483647 w 669"/>
                <a:gd name="T55" fmla="*/ 2147483647 h 532"/>
                <a:gd name="T56" fmla="*/ 2147483647 w 669"/>
                <a:gd name="T57" fmla="*/ 2147483647 h 532"/>
                <a:gd name="T58" fmla="*/ 2147483647 w 669"/>
                <a:gd name="T59" fmla="*/ 2147483647 h 532"/>
                <a:gd name="T60" fmla="*/ 2147483647 w 669"/>
                <a:gd name="T61" fmla="*/ 2147483647 h 532"/>
                <a:gd name="T62" fmla="*/ 2147483647 w 669"/>
                <a:gd name="T63" fmla="*/ 2147483647 h 532"/>
                <a:gd name="T64" fmla="*/ 2147483647 w 669"/>
                <a:gd name="T65" fmla="*/ 2147483647 h 532"/>
                <a:gd name="T66" fmla="*/ 2147483647 w 669"/>
                <a:gd name="T67" fmla="*/ 2147483647 h 532"/>
                <a:gd name="T68" fmla="*/ 2147483647 w 669"/>
                <a:gd name="T69" fmla="*/ 2147483647 h 532"/>
                <a:gd name="T70" fmla="*/ 2147483647 w 669"/>
                <a:gd name="T71" fmla="*/ 2147483647 h 532"/>
                <a:gd name="T72" fmla="*/ 2147483647 w 669"/>
                <a:gd name="T73" fmla="*/ 2147483647 h 532"/>
                <a:gd name="T74" fmla="*/ 2147483647 w 669"/>
                <a:gd name="T75" fmla="*/ 2147483647 h 532"/>
                <a:gd name="T76" fmla="*/ 2147483647 w 669"/>
                <a:gd name="T77" fmla="*/ 2147483647 h 532"/>
                <a:gd name="T78" fmla="*/ 2147483647 w 669"/>
                <a:gd name="T79" fmla="*/ 2147483647 h 532"/>
                <a:gd name="T80" fmla="*/ 2147483647 w 669"/>
                <a:gd name="T81" fmla="*/ 2147483647 h 532"/>
                <a:gd name="T82" fmla="*/ 2147483647 w 669"/>
                <a:gd name="T83" fmla="*/ 2147483647 h 532"/>
                <a:gd name="T84" fmla="*/ 2147483647 w 669"/>
                <a:gd name="T85" fmla="*/ 2147483647 h 532"/>
                <a:gd name="T86" fmla="*/ 2147483647 w 669"/>
                <a:gd name="T87" fmla="*/ 2147483647 h 532"/>
                <a:gd name="T88" fmla="*/ 2147483647 w 669"/>
                <a:gd name="T89" fmla="*/ 2147483647 h 532"/>
                <a:gd name="T90" fmla="*/ 2147483647 w 669"/>
                <a:gd name="T91" fmla="*/ 2147483647 h 532"/>
                <a:gd name="T92" fmla="*/ 2147483647 w 669"/>
                <a:gd name="T93" fmla="*/ 2147483647 h 532"/>
                <a:gd name="T94" fmla="*/ 2147483647 w 669"/>
                <a:gd name="T95" fmla="*/ 2147483647 h 532"/>
                <a:gd name="T96" fmla="*/ 2147483647 w 669"/>
                <a:gd name="T97" fmla="*/ 2147483647 h 5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69"/>
                <a:gd name="T148" fmla="*/ 0 h 532"/>
                <a:gd name="T149" fmla="*/ 669 w 669"/>
                <a:gd name="T150" fmla="*/ 532 h 5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69" h="532">
                  <a:moveTo>
                    <a:pt x="628" y="182"/>
                  </a:moveTo>
                  <a:cubicBezTo>
                    <a:pt x="638" y="181"/>
                    <a:pt x="643" y="177"/>
                    <a:pt x="645" y="172"/>
                  </a:cubicBezTo>
                  <a:cubicBezTo>
                    <a:pt x="645" y="171"/>
                    <a:pt x="645" y="171"/>
                    <a:pt x="645" y="171"/>
                  </a:cubicBezTo>
                  <a:cubicBezTo>
                    <a:pt x="646" y="167"/>
                    <a:pt x="646" y="167"/>
                    <a:pt x="646" y="167"/>
                  </a:cubicBezTo>
                  <a:cubicBezTo>
                    <a:pt x="650" y="167"/>
                    <a:pt x="650" y="167"/>
                    <a:pt x="650" y="167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9" y="153"/>
                    <a:pt x="669" y="153"/>
                    <a:pt x="669" y="153"/>
                  </a:cubicBezTo>
                  <a:cubicBezTo>
                    <a:pt x="664" y="153"/>
                    <a:pt x="659" y="151"/>
                    <a:pt x="654" y="146"/>
                  </a:cubicBezTo>
                  <a:cubicBezTo>
                    <a:pt x="622" y="118"/>
                    <a:pt x="622" y="118"/>
                    <a:pt x="622" y="118"/>
                  </a:cubicBezTo>
                  <a:cubicBezTo>
                    <a:pt x="622" y="117"/>
                    <a:pt x="622" y="117"/>
                    <a:pt x="622" y="117"/>
                  </a:cubicBezTo>
                  <a:cubicBezTo>
                    <a:pt x="608" y="77"/>
                    <a:pt x="608" y="77"/>
                    <a:pt x="608" y="77"/>
                  </a:cubicBezTo>
                  <a:cubicBezTo>
                    <a:pt x="589" y="58"/>
                    <a:pt x="589" y="58"/>
                    <a:pt x="589" y="58"/>
                  </a:cubicBezTo>
                  <a:cubicBezTo>
                    <a:pt x="566" y="57"/>
                    <a:pt x="548" y="57"/>
                    <a:pt x="535" y="58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71"/>
                    <a:pt x="532" y="71"/>
                    <a:pt x="532" y="71"/>
                  </a:cubicBezTo>
                  <a:cubicBezTo>
                    <a:pt x="532" y="74"/>
                    <a:pt x="532" y="74"/>
                    <a:pt x="532" y="74"/>
                  </a:cubicBezTo>
                  <a:cubicBezTo>
                    <a:pt x="532" y="77"/>
                    <a:pt x="532" y="77"/>
                    <a:pt x="532" y="77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12" y="84"/>
                    <a:pt x="512" y="84"/>
                    <a:pt x="512" y="84"/>
                  </a:cubicBezTo>
                  <a:cubicBezTo>
                    <a:pt x="509" y="82"/>
                    <a:pt x="509" y="82"/>
                    <a:pt x="509" y="82"/>
                  </a:cubicBezTo>
                  <a:cubicBezTo>
                    <a:pt x="495" y="68"/>
                    <a:pt x="487" y="63"/>
                    <a:pt x="482" y="66"/>
                  </a:cubicBezTo>
                  <a:cubicBezTo>
                    <a:pt x="445" y="84"/>
                    <a:pt x="424" y="93"/>
                    <a:pt x="417" y="88"/>
                  </a:cubicBezTo>
                  <a:cubicBezTo>
                    <a:pt x="413" y="89"/>
                    <a:pt x="408" y="94"/>
                    <a:pt x="400" y="101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3" y="101"/>
                    <a:pt x="393" y="101"/>
                    <a:pt x="393" y="101"/>
                  </a:cubicBezTo>
                  <a:cubicBezTo>
                    <a:pt x="382" y="91"/>
                    <a:pt x="377" y="83"/>
                    <a:pt x="377" y="77"/>
                  </a:cubicBezTo>
                  <a:cubicBezTo>
                    <a:pt x="377" y="72"/>
                    <a:pt x="384" y="64"/>
                    <a:pt x="397" y="50"/>
                  </a:cubicBezTo>
                  <a:cubicBezTo>
                    <a:pt x="412" y="33"/>
                    <a:pt x="419" y="24"/>
                    <a:pt x="419" y="22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12" y="14"/>
                    <a:pt x="403" y="19"/>
                    <a:pt x="393" y="27"/>
                  </a:cubicBezTo>
                  <a:cubicBezTo>
                    <a:pt x="382" y="34"/>
                    <a:pt x="376" y="38"/>
                    <a:pt x="372" y="37"/>
                  </a:cubicBezTo>
                  <a:cubicBezTo>
                    <a:pt x="370" y="37"/>
                    <a:pt x="368" y="33"/>
                    <a:pt x="367" y="28"/>
                  </a:cubicBezTo>
                  <a:cubicBezTo>
                    <a:pt x="365" y="26"/>
                    <a:pt x="365" y="26"/>
                    <a:pt x="365" y="26"/>
                  </a:cubicBezTo>
                  <a:cubicBezTo>
                    <a:pt x="356" y="9"/>
                    <a:pt x="356" y="9"/>
                    <a:pt x="356" y="9"/>
                  </a:cubicBezTo>
                  <a:cubicBezTo>
                    <a:pt x="336" y="22"/>
                    <a:pt x="336" y="22"/>
                    <a:pt x="336" y="22"/>
                  </a:cubicBezTo>
                  <a:cubicBezTo>
                    <a:pt x="334" y="24"/>
                    <a:pt x="334" y="24"/>
                    <a:pt x="334" y="24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32" y="22"/>
                    <a:pt x="332" y="22"/>
                    <a:pt x="332" y="22"/>
                  </a:cubicBezTo>
                  <a:cubicBezTo>
                    <a:pt x="317" y="13"/>
                    <a:pt x="303" y="8"/>
                    <a:pt x="289" y="3"/>
                  </a:cubicBezTo>
                  <a:cubicBezTo>
                    <a:pt x="280" y="0"/>
                    <a:pt x="270" y="4"/>
                    <a:pt x="261" y="15"/>
                  </a:cubicBezTo>
                  <a:cubicBezTo>
                    <a:pt x="270" y="31"/>
                    <a:pt x="270" y="31"/>
                    <a:pt x="270" y="31"/>
                  </a:cubicBezTo>
                  <a:cubicBezTo>
                    <a:pt x="277" y="47"/>
                    <a:pt x="280" y="58"/>
                    <a:pt x="277" y="65"/>
                  </a:cubicBezTo>
                  <a:cubicBezTo>
                    <a:pt x="276" y="68"/>
                    <a:pt x="273" y="71"/>
                    <a:pt x="268" y="71"/>
                  </a:cubicBezTo>
                  <a:cubicBezTo>
                    <a:pt x="262" y="74"/>
                    <a:pt x="253" y="71"/>
                    <a:pt x="241" y="62"/>
                  </a:cubicBezTo>
                  <a:cubicBezTo>
                    <a:pt x="231" y="56"/>
                    <a:pt x="224" y="50"/>
                    <a:pt x="218" y="47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6" y="45"/>
                    <a:pt x="206" y="45"/>
                    <a:pt x="206" y="45"/>
                  </a:cubicBezTo>
                  <a:cubicBezTo>
                    <a:pt x="206" y="68"/>
                    <a:pt x="206" y="68"/>
                    <a:pt x="206" y="68"/>
                  </a:cubicBezTo>
                  <a:cubicBezTo>
                    <a:pt x="189" y="87"/>
                    <a:pt x="189" y="87"/>
                    <a:pt x="189" y="87"/>
                  </a:cubicBezTo>
                  <a:cubicBezTo>
                    <a:pt x="189" y="105"/>
                    <a:pt x="189" y="105"/>
                    <a:pt x="189" y="105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98" y="125"/>
                    <a:pt x="198" y="125"/>
                    <a:pt x="198" y="125"/>
                  </a:cubicBezTo>
                  <a:cubicBezTo>
                    <a:pt x="186" y="143"/>
                    <a:pt x="186" y="143"/>
                    <a:pt x="186" y="143"/>
                  </a:cubicBezTo>
                  <a:cubicBezTo>
                    <a:pt x="179" y="160"/>
                    <a:pt x="179" y="160"/>
                    <a:pt x="179" y="160"/>
                  </a:cubicBezTo>
                  <a:cubicBezTo>
                    <a:pt x="179" y="161"/>
                    <a:pt x="179" y="161"/>
                    <a:pt x="179" y="161"/>
                  </a:cubicBezTo>
                  <a:cubicBezTo>
                    <a:pt x="163" y="177"/>
                    <a:pt x="163" y="177"/>
                    <a:pt x="163" y="17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7" y="270"/>
                    <a:pt x="137" y="270"/>
                    <a:pt x="137" y="270"/>
                  </a:cubicBezTo>
                  <a:cubicBezTo>
                    <a:pt x="136" y="271"/>
                    <a:pt x="136" y="271"/>
                    <a:pt x="136" y="271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76" y="310"/>
                    <a:pt x="76" y="310"/>
                    <a:pt x="76" y="310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4" y="328"/>
                    <a:pt x="84" y="328"/>
                    <a:pt x="84" y="328"/>
                  </a:cubicBezTo>
                  <a:cubicBezTo>
                    <a:pt x="84" y="329"/>
                    <a:pt x="84" y="329"/>
                    <a:pt x="84" y="329"/>
                  </a:cubicBezTo>
                  <a:cubicBezTo>
                    <a:pt x="78" y="351"/>
                    <a:pt x="78" y="351"/>
                    <a:pt x="78" y="351"/>
                  </a:cubicBezTo>
                  <a:cubicBezTo>
                    <a:pt x="55" y="348"/>
                    <a:pt x="55" y="348"/>
                    <a:pt x="55" y="348"/>
                  </a:cubicBezTo>
                  <a:cubicBezTo>
                    <a:pt x="50" y="376"/>
                    <a:pt x="50" y="376"/>
                    <a:pt x="50" y="376"/>
                  </a:cubicBezTo>
                  <a:cubicBezTo>
                    <a:pt x="20" y="376"/>
                    <a:pt x="20" y="376"/>
                    <a:pt x="20" y="376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6" y="405"/>
                    <a:pt x="6" y="405"/>
                    <a:pt x="6" y="40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7" y="485"/>
                    <a:pt x="7" y="485"/>
                    <a:pt x="7" y="485"/>
                  </a:cubicBezTo>
                  <a:cubicBezTo>
                    <a:pt x="8" y="487"/>
                    <a:pt x="8" y="487"/>
                    <a:pt x="8" y="487"/>
                  </a:cubicBezTo>
                  <a:cubicBezTo>
                    <a:pt x="8" y="501"/>
                    <a:pt x="8" y="501"/>
                    <a:pt x="8" y="501"/>
                  </a:cubicBezTo>
                  <a:cubicBezTo>
                    <a:pt x="20" y="517"/>
                    <a:pt x="20" y="517"/>
                    <a:pt x="20" y="517"/>
                  </a:cubicBezTo>
                  <a:cubicBezTo>
                    <a:pt x="21" y="519"/>
                    <a:pt x="21" y="519"/>
                    <a:pt x="21" y="519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55" y="529"/>
                    <a:pt x="55" y="529"/>
                    <a:pt x="55" y="529"/>
                  </a:cubicBezTo>
                  <a:cubicBezTo>
                    <a:pt x="57" y="526"/>
                    <a:pt x="57" y="526"/>
                    <a:pt x="57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8" y="524"/>
                    <a:pt x="58" y="524"/>
                    <a:pt x="58" y="524"/>
                  </a:cubicBezTo>
                  <a:cubicBezTo>
                    <a:pt x="68" y="512"/>
                    <a:pt x="68" y="512"/>
                    <a:pt x="68" y="512"/>
                  </a:cubicBezTo>
                  <a:cubicBezTo>
                    <a:pt x="47" y="493"/>
                    <a:pt x="47" y="493"/>
                    <a:pt x="47" y="493"/>
                  </a:cubicBezTo>
                  <a:cubicBezTo>
                    <a:pt x="45" y="490"/>
                    <a:pt x="45" y="490"/>
                    <a:pt x="45" y="490"/>
                  </a:cubicBezTo>
                  <a:cubicBezTo>
                    <a:pt x="33" y="481"/>
                    <a:pt x="33" y="481"/>
                    <a:pt x="33" y="481"/>
                  </a:cubicBezTo>
                  <a:cubicBezTo>
                    <a:pt x="32" y="480"/>
                    <a:pt x="32" y="480"/>
                    <a:pt x="32" y="480"/>
                  </a:cubicBezTo>
                  <a:cubicBezTo>
                    <a:pt x="31" y="479"/>
                    <a:pt x="31" y="479"/>
                    <a:pt x="31" y="479"/>
                  </a:cubicBezTo>
                  <a:cubicBezTo>
                    <a:pt x="31" y="458"/>
                    <a:pt x="31" y="458"/>
                    <a:pt x="31" y="458"/>
                  </a:cubicBezTo>
                  <a:cubicBezTo>
                    <a:pt x="49" y="458"/>
                    <a:pt x="49" y="458"/>
                    <a:pt x="49" y="458"/>
                  </a:cubicBezTo>
                  <a:cubicBezTo>
                    <a:pt x="51" y="450"/>
                    <a:pt x="51" y="450"/>
                    <a:pt x="51" y="450"/>
                  </a:cubicBezTo>
                  <a:cubicBezTo>
                    <a:pt x="44" y="429"/>
                    <a:pt x="44" y="429"/>
                    <a:pt x="44" y="429"/>
                  </a:cubicBezTo>
                  <a:cubicBezTo>
                    <a:pt x="85" y="429"/>
                    <a:pt x="85" y="429"/>
                    <a:pt x="85" y="429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67" y="379"/>
                    <a:pt x="167" y="379"/>
                    <a:pt x="167" y="379"/>
                  </a:cubicBezTo>
                  <a:cubicBezTo>
                    <a:pt x="169" y="373"/>
                    <a:pt x="169" y="373"/>
                    <a:pt x="169" y="373"/>
                  </a:cubicBezTo>
                  <a:cubicBezTo>
                    <a:pt x="184" y="380"/>
                    <a:pt x="184" y="380"/>
                    <a:pt x="184" y="380"/>
                  </a:cubicBezTo>
                  <a:cubicBezTo>
                    <a:pt x="185" y="380"/>
                    <a:pt x="185" y="380"/>
                    <a:pt x="185" y="380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92" y="390"/>
                    <a:pt x="192" y="390"/>
                    <a:pt x="192" y="390"/>
                  </a:cubicBezTo>
                  <a:cubicBezTo>
                    <a:pt x="200" y="389"/>
                    <a:pt x="200" y="389"/>
                    <a:pt x="200" y="389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222" y="373"/>
                    <a:pt x="222" y="373"/>
                    <a:pt x="222" y="373"/>
                  </a:cubicBezTo>
                  <a:cubicBezTo>
                    <a:pt x="245" y="378"/>
                    <a:pt x="245" y="378"/>
                    <a:pt x="245" y="378"/>
                  </a:cubicBezTo>
                  <a:cubicBezTo>
                    <a:pt x="255" y="362"/>
                    <a:pt x="255" y="362"/>
                    <a:pt x="255" y="362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6" y="360"/>
                    <a:pt x="256" y="360"/>
                    <a:pt x="256" y="360"/>
                  </a:cubicBezTo>
                  <a:cubicBezTo>
                    <a:pt x="258" y="359"/>
                    <a:pt x="258" y="359"/>
                    <a:pt x="258" y="359"/>
                  </a:cubicBezTo>
                  <a:cubicBezTo>
                    <a:pt x="283" y="351"/>
                    <a:pt x="283" y="351"/>
                    <a:pt x="283" y="351"/>
                  </a:cubicBezTo>
                  <a:cubicBezTo>
                    <a:pt x="287" y="314"/>
                    <a:pt x="287" y="314"/>
                    <a:pt x="287" y="314"/>
                  </a:cubicBezTo>
                  <a:cubicBezTo>
                    <a:pt x="314" y="337"/>
                    <a:pt x="314" y="337"/>
                    <a:pt x="314" y="337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30" y="333"/>
                    <a:pt x="330" y="333"/>
                    <a:pt x="330" y="333"/>
                  </a:cubicBezTo>
                  <a:cubicBezTo>
                    <a:pt x="326" y="253"/>
                    <a:pt x="326" y="253"/>
                    <a:pt x="326" y="253"/>
                  </a:cubicBezTo>
                  <a:cubicBezTo>
                    <a:pt x="326" y="251"/>
                    <a:pt x="326" y="251"/>
                    <a:pt x="326" y="251"/>
                  </a:cubicBezTo>
                  <a:cubicBezTo>
                    <a:pt x="326" y="247"/>
                    <a:pt x="326" y="247"/>
                    <a:pt x="326" y="247"/>
                  </a:cubicBezTo>
                  <a:cubicBezTo>
                    <a:pt x="344" y="250"/>
                    <a:pt x="344" y="250"/>
                    <a:pt x="344" y="250"/>
                  </a:cubicBezTo>
                  <a:cubicBezTo>
                    <a:pt x="345" y="250"/>
                    <a:pt x="345" y="250"/>
                    <a:pt x="345" y="250"/>
                  </a:cubicBezTo>
                  <a:cubicBezTo>
                    <a:pt x="345" y="250"/>
                    <a:pt x="347" y="251"/>
                    <a:pt x="348" y="251"/>
                  </a:cubicBezTo>
                  <a:cubicBezTo>
                    <a:pt x="348" y="251"/>
                    <a:pt x="348" y="252"/>
                    <a:pt x="349" y="252"/>
                  </a:cubicBezTo>
                  <a:cubicBezTo>
                    <a:pt x="357" y="264"/>
                    <a:pt x="377" y="304"/>
                    <a:pt x="377" y="304"/>
                  </a:cubicBezTo>
                  <a:cubicBezTo>
                    <a:pt x="413" y="299"/>
                    <a:pt x="413" y="299"/>
                    <a:pt x="413" y="299"/>
                  </a:cubicBezTo>
                  <a:cubicBezTo>
                    <a:pt x="419" y="297"/>
                    <a:pt x="419" y="297"/>
                    <a:pt x="419" y="297"/>
                  </a:cubicBezTo>
                  <a:cubicBezTo>
                    <a:pt x="425" y="285"/>
                    <a:pt x="425" y="285"/>
                    <a:pt x="425" y="285"/>
                  </a:cubicBezTo>
                  <a:cubicBezTo>
                    <a:pt x="414" y="276"/>
                    <a:pt x="414" y="276"/>
                    <a:pt x="414" y="276"/>
                  </a:cubicBezTo>
                  <a:cubicBezTo>
                    <a:pt x="411" y="272"/>
                    <a:pt x="411" y="272"/>
                    <a:pt x="411" y="272"/>
                  </a:cubicBezTo>
                  <a:cubicBezTo>
                    <a:pt x="435" y="264"/>
                    <a:pt x="435" y="264"/>
                    <a:pt x="435" y="264"/>
                  </a:cubicBezTo>
                  <a:cubicBezTo>
                    <a:pt x="437" y="262"/>
                    <a:pt x="437" y="262"/>
                    <a:pt x="437" y="262"/>
                  </a:cubicBezTo>
                  <a:cubicBezTo>
                    <a:pt x="438" y="261"/>
                    <a:pt x="438" y="261"/>
                    <a:pt x="438" y="26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56" y="268"/>
                    <a:pt x="456" y="268"/>
                    <a:pt x="456" y="268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62" y="251"/>
                    <a:pt x="462" y="251"/>
                    <a:pt x="462" y="251"/>
                  </a:cubicBezTo>
                  <a:cubicBezTo>
                    <a:pt x="479" y="251"/>
                    <a:pt x="479" y="251"/>
                    <a:pt x="479" y="251"/>
                  </a:cubicBezTo>
                  <a:cubicBezTo>
                    <a:pt x="492" y="252"/>
                    <a:pt x="502" y="258"/>
                    <a:pt x="509" y="268"/>
                  </a:cubicBezTo>
                  <a:cubicBezTo>
                    <a:pt x="511" y="272"/>
                    <a:pt x="511" y="272"/>
                    <a:pt x="511" y="272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23" y="240"/>
                    <a:pt x="531" y="239"/>
                    <a:pt x="544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6" y="247"/>
                    <a:pt x="546" y="247"/>
                    <a:pt x="546" y="247"/>
                  </a:cubicBezTo>
                  <a:cubicBezTo>
                    <a:pt x="547" y="248"/>
                    <a:pt x="547" y="248"/>
                    <a:pt x="547" y="248"/>
                  </a:cubicBezTo>
                  <a:cubicBezTo>
                    <a:pt x="548" y="249"/>
                    <a:pt x="550" y="250"/>
                    <a:pt x="551" y="250"/>
                  </a:cubicBezTo>
                  <a:cubicBezTo>
                    <a:pt x="556" y="248"/>
                    <a:pt x="575" y="235"/>
                    <a:pt x="606" y="211"/>
                  </a:cubicBezTo>
                  <a:cubicBezTo>
                    <a:pt x="606" y="195"/>
                    <a:pt x="615" y="186"/>
                    <a:pt x="628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3378780" y="3402213"/>
              <a:ext cx="381590" cy="503727"/>
            </a:xfrm>
            <a:custGeom>
              <a:avLst/>
              <a:gdLst>
                <a:gd name="T0" fmla="*/ 2147483647 w 403"/>
                <a:gd name="T1" fmla="*/ 2147483647 h 545"/>
                <a:gd name="T2" fmla="*/ 2147483647 w 403"/>
                <a:gd name="T3" fmla="*/ 2147483647 h 545"/>
                <a:gd name="T4" fmla="*/ 2147483647 w 403"/>
                <a:gd name="T5" fmla="*/ 2147483647 h 545"/>
                <a:gd name="T6" fmla="*/ 2147483647 w 403"/>
                <a:gd name="T7" fmla="*/ 2147483647 h 545"/>
                <a:gd name="T8" fmla="*/ 2147483647 w 403"/>
                <a:gd name="T9" fmla="*/ 2147483647 h 545"/>
                <a:gd name="T10" fmla="*/ 2147483647 w 403"/>
                <a:gd name="T11" fmla="*/ 2147483647 h 545"/>
                <a:gd name="T12" fmla="*/ 2147483647 w 403"/>
                <a:gd name="T13" fmla="*/ 2147483647 h 545"/>
                <a:gd name="T14" fmla="*/ 2147483647 w 403"/>
                <a:gd name="T15" fmla="*/ 2147483647 h 545"/>
                <a:gd name="T16" fmla="*/ 2147483647 w 403"/>
                <a:gd name="T17" fmla="*/ 2147483647 h 545"/>
                <a:gd name="T18" fmla="*/ 2147483647 w 403"/>
                <a:gd name="T19" fmla="*/ 2147483647 h 545"/>
                <a:gd name="T20" fmla="*/ 2147483647 w 403"/>
                <a:gd name="T21" fmla="*/ 2147483647 h 545"/>
                <a:gd name="T22" fmla="*/ 2147483647 w 403"/>
                <a:gd name="T23" fmla="*/ 2147483647 h 545"/>
                <a:gd name="T24" fmla="*/ 2147483647 w 403"/>
                <a:gd name="T25" fmla="*/ 2147483647 h 545"/>
                <a:gd name="T26" fmla="*/ 2147483647 w 403"/>
                <a:gd name="T27" fmla="*/ 2147483647 h 545"/>
                <a:gd name="T28" fmla="*/ 0 w 403"/>
                <a:gd name="T29" fmla="*/ 2147483647 h 545"/>
                <a:gd name="T30" fmla="*/ 2147483647 w 403"/>
                <a:gd name="T31" fmla="*/ 2147483647 h 545"/>
                <a:gd name="T32" fmla="*/ 2147483647 w 403"/>
                <a:gd name="T33" fmla="*/ 2147483647 h 545"/>
                <a:gd name="T34" fmla="*/ 2147483647 w 403"/>
                <a:gd name="T35" fmla="*/ 2147483647 h 545"/>
                <a:gd name="T36" fmla="*/ 2147483647 w 403"/>
                <a:gd name="T37" fmla="*/ 2147483647 h 545"/>
                <a:gd name="T38" fmla="*/ 2147483647 w 403"/>
                <a:gd name="T39" fmla="*/ 2147483647 h 545"/>
                <a:gd name="T40" fmla="*/ 2147483647 w 403"/>
                <a:gd name="T41" fmla="*/ 2147483647 h 545"/>
                <a:gd name="T42" fmla="*/ 2147483647 w 403"/>
                <a:gd name="T43" fmla="*/ 2147483647 h 545"/>
                <a:gd name="T44" fmla="*/ 2147483647 w 403"/>
                <a:gd name="T45" fmla="*/ 2147483647 h 545"/>
                <a:gd name="T46" fmla="*/ 2147483647 w 403"/>
                <a:gd name="T47" fmla="*/ 2147483647 h 545"/>
                <a:gd name="T48" fmla="*/ 2147483647 w 403"/>
                <a:gd name="T49" fmla="*/ 2147483647 h 545"/>
                <a:gd name="T50" fmla="*/ 2147483647 w 403"/>
                <a:gd name="T51" fmla="*/ 2147483647 h 545"/>
                <a:gd name="T52" fmla="*/ 2147483647 w 403"/>
                <a:gd name="T53" fmla="*/ 2147483647 h 545"/>
                <a:gd name="T54" fmla="*/ 2147483647 w 403"/>
                <a:gd name="T55" fmla="*/ 2147483647 h 545"/>
                <a:gd name="T56" fmla="*/ 2147483647 w 403"/>
                <a:gd name="T57" fmla="*/ 2147483647 h 545"/>
                <a:gd name="T58" fmla="*/ 2147483647 w 403"/>
                <a:gd name="T59" fmla="*/ 2147483647 h 545"/>
                <a:gd name="T60" fmla="*/ 2147483647 w 403"/>
                <a:gd name="T61" fmla="*/ 2147483647 h 545"/>
                <a:gd name="T62" fmla="*/ 2147483647 w 403"/>
                <a:gd name="T63" fmla="*/ 2147483647 h 545"/>
                <a:gd name="T64" fmla="*/ 2147483647 w 403"/>
                <a:gd name="T65" fmla="*/ 2147483647 h 545"/>
                <a:gd name="T66" fmla="*/ 2147483647 w 403"/>
                <a:gd name="T67" fmla="*/ 2147483647 h 545"/>
                <a:gd name="T68" fmla="*/ 2147483647 w 403"/>
                <a:gd name="T69" fmla="*/ 2147483647 h 545"/>
                <a:gd name="T70" fmla="*/ 2147483647 w 403"/>
                <a:gd name="T71" fmla="*/ 2147483647 h 545"/>
                <a:gd name="T72" fmla="*/ 2147483647 w 403"/>
                <a:gd name="T73" fmla="*/ 2147483647 h 545"/>
                <a:gd name="T74" fmla="*/ 2147483647 w 403"/>
                <a:gd name="T75" fmla="*/ 2147483647 h 545"/>
                <a:gd name="T76" fmla="*/ 2147483647 w 403"/>
                <a:gd name="T77" fmla="*/ 2147483647 h 545"/>
                <a:gd name="T78" fmla="*/ 2147483647 w 403"/>
                <a:gd name="T79" fmla="*/ 2147483647 h 545"/>
                <a:gd name="T80" fmla="*/ 2147483647 w 403"/>
                <a:gd name="T81" fmla="*/ 2147483647 h 545"/>
                <a:gd name="T82" fmla="*/ 2147483647 w 403"/>
                <a:gd name="T83" fmla="*/ 2147483647 h 545"/>
                <a:gd name="T84" fmla="*/ 2147483647 w 403"/>
                <a:gd name="T85" fmla="*/ 2147483647 h 545"/>
                <a:gd name="T86" fmla="*/ 2147483647 w 403"/>
                <a:gd name="T87" fmla="*/ 2147483647 h 545"/>
                <a:gd name="T88" fmla="*/ 2147483647 w 403"/>
                <a:gd name="T89" fmla="*/ 2147483647 h 545"/>
                <a:gd name="T90" fmla="*/ 2147483647 w 403"/>
                <a:gd name="T91" fmla="*/ 2147483647 h 545"/>
                <a:gd name="T92" fmla="*/ 2147483647 w 403"/>
                <a:gd name="T93" fmla="*/ 2147483647 h 545"/>
                <a:gd name="T94" fmla="*/ 2147483647 w 403"/>
                <a:gd name="T95" fmla="*/ 2147483647 h 545"/>
                <a:gd name="T96" fmla="*/ 2147483647 w 403"/>
                <a:gd name="T97" fmla="*/ 2147483647 h 5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03"/>
                <a:gd name="T148" fmla="*/ 0 h 545"/>
                <a:gd name="T149" fmla="*/ 403 w 403"/>
                <a:gd name="T150" fmla="*/ 545 h 54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03" h="545">
                  <a:moveTo>
                    <a:pt x="316" y="21"/>
                  </a:moveTo>
                  <a:cubicBezTo>
                    <a:pt x="315" y="20"/>
                    <a:pt x="315" y="20"/>
                    <a:pt x="315" y="2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6"/>
                    <a:pt x="280" y="6"/>
                    <a:pt x="280" y="6"/>
                  </a:cubicBezTo>
                  <a:cubicBezTo>
                    <a:pt x="271" y="25"/>
                    <a:pt x="259" y="37"/>
                    <a:pt x="245" y="42"/>
                  </a:cubicBezTo>
                  <a:cubicBezTo>
                    <a:pt x="240" y="44"/>
                    <a:pt x="235" y="43"/>
                    <a:pt x="232" y="40"/>
                  </a:cubicBezTo>
                  <a:cubicBezTo>
                    <a:pt x="228" y="35"/>
                    <a:pt x="230" y="23"/>
                    <a:pt x="237" y="5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1" y="29"/>
                    <a:pt x="201" y="29"/>
                    <a:pt x="201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46" y="71"/>
                    <a:pt x="33" y="82"/>
                    <a:pt x="10" y="104"/>
                  </a:cubicBezTo>
                  <a:cubicBezTo>
                    <a:pt x="21" y="108"/>
                    <a:pt x="26" y="113"/>
                    <a:pt x="28" y="116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83"/>
                    <a:pt x="46" y="183"/>
                    <a:pt x="46" y="183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42" y="189"/>
                    <a:pt x="42" y="189"/>
                    <a:pt x="42" y="189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" y="261"/>
                    <a:pt x="2" y="261"/>
                    <a:pt x="2" y="261"/>
                  </a:cubicBezTo>
                  <a:cubicBezTo>
                    <a:pt x="8" y="256"/>
                    <a:pt x="14" y="255"/>
                    <a:pt x="18" y="257"/>
                  </a:cubicBezTo>
                  <a:cubicBezTo>
                    <a:pt x="23" y="259"/>
                    <a:pt x="25" y="268"/>
                    <a:pt x="23" y="280"/>
                  </a:cubicBezTo>
                  <a:cubicBezTo>
                    <a:pt x="21" y="300"/>
                    <a:pt x="24" y="323"/>
                    <a:pt x="34" y="344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54" y="365"/>
                    <a:pt x="56" y="370"/>
                    <a:pt x="55" y="375"/>
                  </a:cubicBezTo>
                  <a:cubicBezTo>
                    <a:pt x="47" y="386"/>
                    <a:pt x="47" y="386"/>
                    <a:pt x="47" y="386"/>
                  </a:cubicBezTo>
                  <a:cubicBezTo>
                    <a:pt x="57" y="399"/>
                    <a:pt x="57" y="399"/>
                    <a:pt x="57" y="399"/>
                  </a:cubicBezTo>
                  <a:cubicBezTo>
                    <a:pt x="62" y="409"/>
                    <a:pt x="58" y="427"/>
                    <a:pt x="45" y="452"/>
                  </a:cubicBezTo>
                  <a:cubicBezTo>
                    <a:pt x="59" y="476"/>
                    <a:pt x="59" y="476"/>
                    <a:pt x="59" y="476"/>
                  </a:cubicBezTo>
                  <a:cubicBezTo>
                    <a:pt x="61" y="481"/>
                    <a:pt x="61" y="481"/>
                    <a:pt x="61" y="481"/>
                  </a:cubicBezTo>
                  <a:cubicBezTo>
                    <a:pt x="70" y="476"/>
                    <a:pt x="70" y="476"/>
                    <a:pt x="70" y="476"/>
                  </a:cubicBezTo>
                  <a:cubicBezTo>
                    <a:pt x="83" y="463"/>
                    <a:pt x="95" y="460"/>
                    <a:pt x="104" y="463"/>
                  </a:cubicBezTo>
                  <a:cubicBezTo>
                    <a:pt x="111" y="465"/>
                    <a:pt x="114" y="470"/>
                    <a:pt x="115" y="476"/>
                  </a:cubicBezTo>
                  <a:cubicBezTo>
                    <a:pt x="116" y="483"/>
                    <a:pt x="108" y="496"/>
                    <a:pt x="89" y="515"/>
                  </a:cubicBezTo>
                  <a:cubicBezTo>
                    <a:pt x="74" y="534"/>
                    <a:pt x="74" y="534"/>
                    <a:pt x="74" y="534"/>
                  </a:cubicBezTo>
                  <a:cubicBezTo>
                    <a:pt x="81" y="545"/>
                    <a:pt x="81" y="545"/>
                    <a:pt x="81" y="545"/>
                  </a:cubicBezTo>
                  <a:cubicBezTo>
                    <a:pt x="92" y="536"/>
                    <a:pt x="100" y="533"/>
                    <a:pt x="105" y="535"/>
                  </a:cubicBezTo>
                  <a:cubicBezTo>
                    <a:pt x="112" y="535"/>
                    <a:pt x="130" y="528"/>
                    <a:pt x="160" y="513"/>
                  </a:cubicBezTo>
                  <a:cubicBezTo>
                    <a:pt x="170" y="507"/>
                    <a:pt x="182" y="513"/>
                    <a:pt x="198" y="528"/>
                  </a:cubicBezTo>
                  <a:cubicBezTo>
                    <a:pt x="205" y="525"/>
                    <a:pt x="205" y="525"/>
                    <a:pt x="205" y="525"/>
                  </a:cubicBezTo>
                  <a:cubicBezTo>
                    <a:pt x="204" y="513"/>
                    <a:pt x="204" y="513"/>
                    <a:pt x="204" y="513"/>
                  </a:cubicBezTo>
                  <a:cubicBezTo>
                    <a:pt x="200" y="510"/>
                    <a:pt x="200" y="510"/>
                    <a:pt x="200" y="510"/>
                  </a:cubicBezTo>
                  <a:cubicBezTo>
                    <a:pt x="198" y="507"/>
                    <a:pt x="200" y="504"/>
                    <a:pt x="204" y="501"/>
                  </a:cubicBezTo>
                  <a:cubicBezTo>
                    <a:pt x="198" y="481"/>
                    <a:pt x="198" y="481"/>
                    <a:pt x="198" y="481"/>
                  </a:cubicBezTo>
                  <a:cubicBezTo>
                    <a:pt x="197" y="478"/>
                    <a:pt x="197" y="474"/>
                    <a:pt x="198" y="470"/>
                  </a:cubicBezTo>
                  <a:cubicBezTo>
                    <a:pt x="201" y="467"/>
                    <a:pt x="206" y="465"/>
                    <a:pt x="210" y="463"/>
                  </a:cubicBezTo>
                  <a:cubicBezTo>
                    <a:pt x="219" y="455"/>
                    <a:pt x="219" y="455"/>
                    <a:pt x="219" y="455"/>
                  </a:cubicBezTo>
                  <a:cubicBezTo>
                    <a:pt x="214" y="442"/>
                    <a:pt x="214" y="442"/>
                    <a:pt x="214" y="442"/>
                  </a:cubicBezTo>
                  <a:cubicBezTo>
                    <a:pt x="214" y="441"/>
                    <a:pt x="214" y="441"/>
                    <a:pt x="214" y="441"/>
                  </a:cubicBezTo>
                  <a:cubicBezTo>
                    <a:pt x="215" y="441"/>
                    <a:pt x="215" y="441"/>
                    <a:pt x="215" y="441"/>
                  </a:cubicBezTo>
                  <a:cubicBezTo>
                    <a:pt x="215" y="440"/>
                    <a:pt x="215" y="440"/>
                    <a:pt x="215" y="440"/>
                  </a:cubicBezTo>
                  <a:cubicBezTo>
                    <a:pt x="219" y="433"/>
                    <a:pt x="219" y="428"/>
                    <a:pt x="218" y="425"/>
                  </a:cubicBezTo>
                  <a:cubicBezTo>
                    <a:pt x="214" y="418"/>
                    <a:pt x="217" y="412"/>
                    <a:pt x="226" y="405"/>
                  </a:cubicBezTo>
                  <a:cubicBezTo>
                    <a:pt x="237" y="394"/>
                    <a:pt x="237" y="394"/>
                    <a:pt x="237" y="394"/>
                  </a:cubicBezTo>
                  <a:cubicBezTo>
                    <a:pt x="235" y="392"/>
                    <a:pt x="235" y="392"/>
                    <a:pt x="235" y="392"/>
                  </a:cubicBezTo>
                  <a:cubicBezTo>
                    <a:pt x="232" y="389"/>
                    <a:pt x="232" y="389"/>
                    <a:pt x="232" y="389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6" y="360"/>
                    <a:pt x="251" y="351"/>
                    <a:pt x="266" y="341"/>
                  </a:cubicBezTo>
                  <a:cubicBezTo>
                    <a:pt x="272" y="335"/>
                    <a:pt x="272" y="335"/>
                    <a:pt x="272" y="335"/>
                  </a:cubicBezTo>
                  <a:cubicBezTo>
                    <a:pt x="272" y="335"/>
                    <a:pt x="272" y="335"/>
                    <a:pt x="272" y="335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51" y="310"/>
                    <a:pt x="253" y="300"/>
                    <a:pt x="263" y="291"/>
                  </a:cubicBezTo>
                  <a:cubicBezTo>
                    <a:pt x="263" y="289"/>
                    <a:pt x="263" y="289"/>
                    <a:pt x="263" y="289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0" y="252"/>
                    <a:pt x="288" y="240"/>
                    <a:pt x="291" y="222"/>
                  </a:cubicBezTo>
                  <a:cubicBezTo>
                    <a:pt x="295" y="194"/>
                    <a:pt x="308" y="180"/>
                    <a:pt x="330" y="177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61" y="184"/>
                    <a:pt x="361" y="184"/>
                    <a:pt x="361" y="184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6" y="166"/>
                    <a:pt x="376" y="166"/>
                    <a:pt x="376" y="166"/>
                  </a:cubicBezTo>
                  <a:cubicBezTo>
                    <a:pt x="392" y="156"/>
                    <a:pt x="392" y="156"/>
                    <a:pt x="392" y="156"/>
                  </a:cubicBezTo>
                  <a:cubicBezTo>
                    <a:pt x="390" y="141"/>
                    <a:pt x="390" y="141"/>
                    <a:pt x="390" y="141"/>
                  </a:cubicBezTo>
                  <a:cubicBezTo>
                    <a:pt x="390" y="138"/>
                    <a:pt x="390" y="138"/>
                    <a:pt x="390" y="138"/>
                  </a:cubicBezTo>
                  <a:cubicBezTo>
                    <a:pt x="392" y="136"/>
                    <a:pt x="392" y="136"/>
                    <a:pt x="392" y="136"/>
                  </a:cubicBezTo>
                  <a:cubicBezTo>
                    <a:pt x="397" y="134"/>
                    <a:pt x="397" y="134"/>
                    <a:pt x="397" y="134"/>
                  </a:cubicBezTo>
                  <a:cubicBezTo>
                    <a:pt x="402" y="127"/>
                    <a:pt x="402" y="127"/>
                    <a:pt x="402" y="127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392" y="108"/>
                    <a:pt x="392" y="108"/>
                    <a:pt x="392" y="108"/>
                  </a:cubicBezTo>
                  <a:cubicBezTo>
                    <a:pt x="382" y="95"/>
                    <a:pt x="372" y="82"/>
                    <a:pt x="366" y="67"/>
                  </a:cubicBezTo>
                  <a:cubicBezTo>
                    <a:pt x="361" y="58"/>
                    <a:pt x="362" y="47"/>
                    <a:pt x="369" y="36"/>
                  </a:cubicBezTo>
                  <a:cubicBezTo>
                    <a:pt x="350" y="24"/>
                    <a:pt x="350" y="24"/>
                    <a:pt x="350" y="24"/>
                  </a:cubicBezTo>
                  <a:lnTo>
                    <a:pt x="31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3576471" y="3534851"/>
              <a:ext cx="350941" cy="420269"/>
            </a:xfrm>
            <a:custGeom>
              <a:avLst/>
              <a:gdLst>
                <a:gd name="T0" fmla="*/ 2147483647 w 371"/>
                <a:gd name="T1" fmla="*/ 2147483647 h 456"/>
                <a:gd name="T2" fmla="*/ 2147483647 w 371"/>
                <a:gd name="T3" fmla="*/ 2147483647 h 456"/>
                <a:gd name="T4" fmla="*/ 2147483647 w 371"/>
                <a:gd name="T5" fmla="*/ 2147483647 h 456"/>
                <a:gd name="T6" fmla="*/ 2147483647 w 371"/>
                <a:gd name="T7" fmla="*/ 2147483647 h 456"/>
                <a:gd name="T8" fmla="*/ 2147483647 w 371"/>
                <a:gd name="T9" fmla="*/ 2147483647 h 456"/>
                <a:gd name="T10" fmla="*/ 2147483647 w 371"/>
                <a:gd name="T11" fmla="*/ 2147483647 h 456"/>
                <a:gd name="T12" fmla="*/ 2147483647 w 371"/>
                <a:gd name="T13" fmla="*/ 2147483647 h 456"/>
                <a:gd name="T14" fmla="*/ 2147483647 w 371"/>
                <a:gd name="T15" fmla="*/ 2147483647 h 456"/>
                <a:gd name="T16" fmla="*/ 2147483647 w 371"/>
                <a:gd name="T17" fmla="*/ 2147483647 h 456"/>
                <a:gd name="T18" fmla="*/ 2147483647 w 371"/>
                <a:gd name="T19" fmla="*/ 2147483647 h 456"/>
                <a:gd name="T20" fmla="*/ 2147483647 w 371"/>
                <a:gd name="T21" fmla="*/ 2147483647 h 456"/>
                <a:gd name="T22" fmla="*/ 2147483647 w 371"/>
                <a:gd name="T23" fmla="*/ 2147483647 h 456"/>
                <a:gd name="T24" fmla="*/ 2147483647 w 371"/>
                <a:gd name="T25" fmla="*/ 2147483647 h 456"/>
                <a:gd name="T26" fmla="*/ 2147483647 w 371"/>
                <a:gd name="T27" fmla="*/ 2147483647 h 456"/>
                <a:gd name="T28" fmla="*/ 2147483647 w 371"/>
                <a:gd name="T29" fmla="*/ 2147483647 h 456"/>
                <a:gd name="T30" fmla="*/ 2147483647 w 371"/>
                <a:gd name="T31" fmla="*/ 2147483647 h 456"/>
                <a:gd name="T32" fmla="*/ 0 w 371"/>
                <a:gd name="T33" fmla="*/ 2147483647 h 456"/>
                <a:gd name="T34" fmla="*/ 2147483647 w 371"/>
                <a:gd name="T35" fmla="*/ 2147483647 h 456"/>
                <a:gd name="T36" fmla="*/ 2147483647 w 371"/>
                <a:gd name="T37" fmla="*/ 2147483647 h 456"/>
                <a:gd name="T38" fmla="*/ 2147483647 w 371"/>
                <a:gd name="T39" fmla="*/ 2147483647 h 456"/>
                <a:gd name="T40" fmla="*/ 2147483647 w 371"/>
                <a:gd name="T41" fmla="*/ 2147483647 h 456"/>
                <a:gd name="T42" fmla="*/ 2147483647 w 371"/>
                <a:gd name="T43" fmla="*/ 2147483647 h 456"/>
                <a:gd name="T44" fmla="*/ 2147483647 w 371"/>
                <a:gd name="T45" fmla="*/ 2147483647 h 456"/>
                <a:gd name="T46" fmla="*/ 2147483647 w 371"/>
                <a:gd name="T47" fmla="*/ 2147483647 h 456"/>
                <a:gd name="T48" fmla="*/ 2147483647 w 371"/>
                <a:gd name="T49" fmla="*/ 2147483647 h 456"/>
                <a:gd name="T50" fmla="*/ 2147483647 w 371"/>
                <a:gd name="T51" fmla="*/ 2147483647 h 456"/>
                <a:gd name="T52" fmla="*/ 2147483647 w 371"/>
                <a:gd name="T53" fmla="*/ 2147483647 h 456"/>
                <a:gd name="T54" fmla="*/ 2147483647 w 371"/>
                <a:gd name="T55" fmla="*/ 2147483647 h 456"/>
                <a:gd name="T56" fmla="*/ 2147483647 w 371"/>
                <a:gd name="T57" fmla="*/ 2147483647 h 456"/>
                <a:gd name="T58" fmla="*/ 2147483647 w 371"/>
                <a:gd name="T59" fmla="*/ 2147483647 h 456"/>
                <a:gd name="T60" fmla="*/ 2147483647 w 371"/>
                <a:gd name="T61" fmla="*/ 2147483647 h 456"/>
                <a:gd name="T62" fmla="*/ 2147483647 w 371"/>
                <a:gd name="T63" fmla="*/ 2147483647 h 456"/>
                <a:gd name="T64" fmla="*/ 2147483647 w 371"/>
                <a:gd name="T65" fmla="*/ 2147483647 h 456"/>
                <a:gd name="T66" fmla="*/ 2147483647 w 371"/>
                <a:gd name="T67" fmla="*/ 2147483647 h 456"/>
                <a:gd name="T68" fmla="*/ 2147483647 w 371"/>
                <a:gd name="T69" fmla="*/ 2147483647 h 456"/>
                <a:gd name="T70" fmla="*/ 2147483647 w 371"/>
                <a:gd name="T71" fmla="*/ 2147483647 h 456"/>
                <a:gd name="T72" fmla="*/ 2147483647 w 371"/>
                <a:gd name="T73" fmla="*/ 2147483647 h 456"/>
                <a:gd name="T74" fmla="*/ 2147483647 w 371"/>
                <a:gd name="T75" fmla="*/ 2147483647 h 456"/>
                <a:gd name="T76" fmla="*/ 2147483647 w 371"/>
                <a:gd name="T77" fmla="*/ 2147483647 h 456"/>
                <a:gd name="T78" fmla="*/ 2147483647 w 371"/>
                <a:gd name="T79" fmla="*/ 2147483647 h 456"/>
                <a:gd name="T80" fmla="*/ 2147483647 w 371"/>
                <a:gd name="T81" fmla="*/ 2147483647 h 456"/>
                <a:gd name="T82" fmla="*/ 2147483647 w 371"/>
                <a:gd name="T83" fmla="*/ 2147483647 h 456"/>
                <a:gd name="T84" fmla="*/ 2147483647 w 371"/>
                <a:gd name="T85" fmla="*/ 2147483647 h 456"/>
                <a:gd name="T86" fmla="*/ 2147483647 w 371"/>
                <a:gd name="T87" fmla="*/ 2147483647 h 456"/>
                <a:gd name="T88" fmla="*/ 2147483647 w 371"/>
                <a:gd name="T89" fmla="*/ 2147483647 h 456"/>
                <a:gd name="T90" fmla="*/ 2147483647 w 371"/>
                <a:gd name="T91" fmla="*/ 2147483647 h 456"/>
                <a:gd name="T92" fmla="*/ 2147483647 w 371"/>
                <a:gd name="T93" fmla="*/ 2147483647 h 456"/>
                <a:gd name="T94" fmla="*/ 2147483647 w 371"/>
                <a:gd name="T95" fmla="*/ 2147483647 h 456"/>
                <a:gd name="T96" fmla="*/ 2147483647 w 371"/>
                <a:gd name="T97" fmla="*/ 2147483647 h 456"/>
                <a:gd name="T98" fmla="*/ 2147483647 w 371"/>
                <a:gd name="T99" fmla="*/ 2147483647 h 456"/>
                <a:gd name="T100" fmla="*/ 2147483647 w 371"/>
                <a:gd name="T101" fmla="*/ 2147483647 h 456"/>
                <a:gd name="T102" fmla="*/ 2147483647 w 371"/>
                <a:gd name="T103" fmla="*/ 2147483647 h 456"/>
                <a:gd name="T104" fmla="*/ 2147483647 w 371"/>
                <a:gd name="T105" fmla="*/ 2147483647 h 4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71"/>
                <a:gd name="T160" fmla="*/ 0 h 456"/>
                <a:gd name="T161" fmla="*/ 371 w 371"/>
                <a:gd name="T162" fmla="*/ 456 h 4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71" h="456">
                  <a:moveTo>
                    <a:pt x="194" y="20"/>
                  </a:moveTo>
                  <a:cubicBezTo>
                    <a:pt x="192" y="21"/>
                    <a:pt x="192" y="21"/>
                    <a:pt x="192" y="21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7" y="54"/>
                    <a:pt x="157" y="54"/>
                    <a:pt x="157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05" y="51"/>
                    <a:pt x="97" y="61"/>
                    <a:pt x="94" y="81"/>
                  </a:cubicBezTo>
                  <a:cubicBezTo>
                    <a:pt x="93" y="99"/>
                    <a:pt x="93" y="99"/>
                    <a:pt x="93" y="9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7" y="125"/>
                    <a:pt x="97" y="125"/>
                    <a:pt x="97" y="125"/>
                  </a:cubicBezTo>
                  <a:cubicBezTo>
                    <a:pt x="62" y="155"/>
                    <a:pt x="62" y="155"/>
                    <a:pt x="62" y="155"/>
                  </a:cubicBezTo>
                  <a:cubicBezTo>
                    <a:pt x="57" y="162"/>
                    <a:pt x="55" y="167"/>
                    <a:pt x="57" y="170"/>
                  </a:cubicBezTo>
                  <a:cubicBezTo>
                    <a:pt x="63" y="177"/>
                    <a:pt x="63" y="177"/>
                    <a:pt x="63" y="177"/>
                  </a:cubicBezTo>
                  <a:cubicBezTo>
                    <a:pt x="71" y="184"/>
                    <a:pt x="75" y="189"/>
                    <a:pt x="74" y="193"/>
                  </a:cubicBezTo>
                  <a:cubicBezTo>
                    <a:pt x="74" y="196"/>
                    <a:pt x="73" y="200"/>
                    <a:pt x="71" y="202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26"/>
                    <a:pt x="49" y="234"/>
                    <a:pt x="48" y="244"/>
                  </a:cubicBezTo>
                  <a:cubicBezTo>
                    <a:pt x="48" y="247"/>
                    <a:pt x="48" y="247"/>
                    <a:pt x="48" y="247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9" y="257"/>
                    <a:pt x="37" y="260"/>
                    <a:pt x="31" y="265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0" y="278"/>
                    <a:pt x="20" y="278"/>
                    <a:pt x="20" y="278"/>
                  </a:cubicBezTo>
                  <a:cubicBezTo>
                    <a:pt x="22" y="283"/>
                    <a:pt x="22" y="289"/>
                    <a:pt x="18" y="299"/>
                  </a:cubicBezTo>
                  <a:cubicBezTo>
                    <a:pt x="23" y="309"/>
                    <a:pt x="23" y="317"/>
                    <a:pt x="18" y="32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5" y="332"/>
                    <a:pt x="5" y="332"/>
                    <a:pt x="5" y="332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9" y="361"/>
                    <a:pt x="9" y="361"/>
                    <a:pt x="9" y="361"/>
                  </a:cubicBezTo>
                  <a:cubicBezTo>
                    <a:pt x="27" y="359"/>
                    <a:pt x="46" y="359"/>
                    <a:pt x="67" y="361"/>
                  </a:cubicBezTo>
                  <a:cubicBezTo>
                    <a:pt x="69" y="361"/>
                    <a:pt x="69" y="361"/>
                    <a:pt x="69" y="361"/>
                  </a:cubicBezTo>
                  <a:cubicBezTo>
                    <a:pt x="69" y="362"/>
                    <a:pt x="69" y="362"/>
                    <a:pt x="69" y="362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93" y="386"/>
                    <a:pt x="93" y="386"/>
                    <a:pt x="93" y="386"/>
                  </a:cubicBezTo>
                  <a:cubicBezTo>
                    <a:pt x="94" y="386"/>
                    <a:pt x="94" y="386"/>
                    <a:pt x="94" y="386"/>
                  </a:cubicBezTo>
                  <a:cubicBezTo>
                    <a:pt x="107" y="425"/>
                    <a:pt x="107" y="425"/>
                    <a:pt x="107" y="425"/>
                  </a:cubicBezTo>
                  <a:cubicBezTo>
                    <a:pt x="136" y="452"/>
                    <a:pt x="136" y="452"/>
                    <a:pt x="136" y="452"/>
                  </a:cubicBezTo>
                  <a:cubicBezTo>
                    <a:pt x="148" y="456"/>
                    <a:pt x="148" y="456"/>
                    <a:pt x="148" y="456"/>
                  </a:cubicBezTo>
                  <a:cubicBezTo>
                    <a:pt x="149" y="423"/>
                    <a:pt x="149" y="423"/>
                    <a:pt x="149" y="423"/>
                  </a:cubicBezTo>
                  <a:cubicBezTo>
                    <a:pt x="175" y="450"/>
                    <a:pt x="175" y="450"/>
                    <a:pt x="175" y="450"/>
                  </a:cubicBezTo>
                  <a:cubicBezTo>
                    <a:pt x="179" y="446"/>
                    <a:pt x="179" y="446"/>
                    <a:pt x="179" y="446"/>
                  </a:cubicBezTo>
                  <a:cubicBezTo>
                    <a:pt x="198" y="406"/>
                    <a:pt x="198" y="406"/>
                    <a:pt x="198" y="406"/>
                  </a:cubicBezTo>
                  <a:cubicBezTo>
                    <a:pt x="201" y="384"/>
                    <a:pt x="201" y="384"/>
                    <a:pt x="201" y="384"/>
                  </a:cubicBezTo>
                  <a:cubicBezTo>
                    <a:pt x="205" y="385"/>
                    <a:pt x="205" y="385"/>
                    <a:pt x="205" y="385"/>
                  </a:cubicBezTo>
                  <a:cubicBezTo>
                    <a:pt x="207" y="385"/>
                    <a:pt x="207" y="385"/>
                    <a:pt x="207" y="385"/>
                  </a:cubicBezTo>
                  <a:cubicBezTo>
                    <a:pt x="227" y="386"/>
                    <a:pt x="227" y="386"/>
                    <a:pt x="227" y="386"/>
                  </a:cubicBezTo>
                  <a:cubicBezTo>
                    <a:pt x="226" y="371"/>
                    <a:pt x="226" y="371"/>
                    <a:pt x="226" y="371"/>
                  </a:cubicBezTo>
                  <a:cubicBezTo>
                    <a:pt x="226" y="367"/>
                    <a:pt x="226" y="367"/>
                    <a:pt x="226" y="367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9" y="365"/>
                    <a:pt x="229" y="365"/>
                    <a:pt x="229" y="365"/>
                  </a:cubicBezTo>
                  <a:cubicBezTo>
                    <a:pt x="255" y="366"/>
                    <a:pt x="255" y="366"/>
                    <a:pt x="255" y="366"/>
                  </a:cubicBezTo>
                  <a:cubicBezTo>
                    <a:pt x="269" y="353"/>
                    <a:pt x="275" y="341"/>
                    <a:pt x="275" y="332"/>
                  </a:cubicBezTo>
                  <a:cubicBezTo>
                    <a:pt x="271" y="294"/>
                    <a:pt x="271" y="294"/>
                    <a:pt x="271" y="294"/>
                  </a:cubicBezTo>
                  <a:cubicBezTo>
                    <a:pt x="294" y="301"/>
                    <a:pt x="294" y="301"/>
                    <a:pt x="294" y="301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290" y="280"/>
                    <a:pt x="290" y="280"/>
                    <a:pt x="290" y="280"/>
                  </a:cubicBezTo>
                  <a:cubicBezTo>
                    <a:pt x="287" y="276"/>
                    <a:pt x="287" y="276"/>
                    <a:pt x="287" y="276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9" y="257"/>
                    <a:pt x="309" y="257"/>
                    <a:pt x="309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24" y="264"/>
                    <a:pt x="324" y="264"/>
                    <a:pt x="324" y="264"/>
                  </a:cubicBezTo>
                  <a:cubicBezTo>
                    <a:pt x="324" y="261"/>
                    <a:pt x="324" y="261"/>
                    <a:pt x="324" y="261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9" y="239"/>
                    <a:pt x="319" y="239"/>
                    <a:pt x="319" y="239"/>
                  </a:cubicBezTo>
                  <a:cubicBezTo>
                    <a:pt x="324" y="236"/>
                    <a:pt x="324" y="236"/>
                    <a:pt x="324" y="236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11" y="208"/>
                    <a:pt x="311" y="208"/>
                    <a:pt x="311" y="208"/>
                  </a:cubicBezTo>
                  <a:cubicBezTo>
                    <a:pt x="313" y="207"/>
                    <a:pt x="313" y="207"/>
                    <a:pt x="313" y="207"/>
                  </a:cubicBezTo>
                  <a:cubicBezTo>
                    <a:pt x="315" y="205"/>
                    <a:pt x="315" y="205"/>
                    <a:pt x="315" y="205"/>
                  </a:cubicBezTo>
                  <a:cubicBezTo>
                    <a:pt x="344" y="189"/>
                    <a:pt x="344" y="189"/>
                    <a:pt x="344" y="18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321" y="165"/>
                    <a:pt x="308" y="154"/>
                    <a:pt x="310" y="149"/>
                  </a:cubicBezTo>
                  <a:cubicBezTo>
                    <a:pt x="311" y="145"/>
                    <a:pt x="313" y="144"/>
                    <a:pt x="319" y="144"/>
                  </a:cubicBezTo>
                  <a:cubicBezTo>
                    <a:pt x="350" y="149"/>
                    <a:pt x="350" y="149"/>
                    <a:pt x="350" y="149"/>
                  </a:cubicBezTo>
                  <a:cubicBezTo>
                    <a:pt x="351" y="130"/>
                    <a:pt x="351" y="130"/>
                    <a:pt x="351" y="130"/>
                  </a:cubicBezTo>
                  <a:cubicBezTo>
                    <a:pt x="351" y="128"/>
                    <a:pt x="351" y="128"/>
                    <a:pt x="351" y="128"/>
                  </a:cubicBezTo>
                  <a:cubicBezTo>
                    <a:pt x="367" y="112"/>
                    <a:pt x="367" y="112"/>
                    <a:pt x="367" y="112"/>
                  </a:cubicBezTo>
                  <a:cubicBezTo>
                    <a:pt x="371" y="100"/>
                    <a:pt x="371" y="100"/>
                    <a:pt x="371" y="100"/>
                  </a:cubicBezTo>
                  <a:cubicBezTo>
                    <a:pt x="365" y="98"/>
                    <a:pt x="361" y="94"/>
                    <a:pt x="357" y="90"/>
                  </a:cubicBezTo>
                  <a:cubicBezTo>
                    <a:pt x="356" y="88"/>
                    <a:pt x="356" y="88"/>
                    <a:pt x="356" y="88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0"/>
                    <a:pt x="357" y="80"/>
                    <a:pt x="357" y="80"/>
                  </a:cubicBezTo>
                  <a:cubicBezTo>
                    <a:pt x="356" y="78"/>
                    <a:pt x="356" y="78"/>
                    <a:pt x="356" y="78"/>
                  </a:cubicBezTo>
                  <a:cubicBezTo>
                    <a:pt x="353" y="77"/>
                    <a:pt x="353" y="77"/>
                    <a:pt x="353" y="77"/>
                  </a:cubicBezTo>
                  <a:cubicBezTo>
                    <a:pt x="352" y="78"/>
                    <a:pt x="352" y="78"/>
                    <a:pt x="352" y="78"/>
                  </a:cubicBezTo>
                  <a:cubicBezTo>
                    <a:pt x="350" y="82"/>
                    <a:pt x="345" y="86"/>
                    <a:pt x="338" y="86"/>
                  </a:cubicBezTo>
                  <a:cubicBezTo>
                    <a:pt x="326" y="86"/>
                    <a:pt x="316" y="80"/>
                    <a:pt x="309" y="73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297" y="59"/>
                    <a:pt x="297" y="59"/>
                    <a:pt x="297" y="59"/>
                  </a:cubicBezTo>
                  <a:cubicBezTo>
                    <a:pt x="296" y="66"/>
                    <a:pt x="292" y="72"/>
                    <a:pt x="285" y="77"/>
                  </a:cubicBezTo>
                  <a:cubicBezTo>
                    <a:pt x="271" y="84"/>
                    <a:pt x="258" y="86"/>
                    <a:pt x="246" y="80"/>
                  </a:cubicBezTo>
                  <a:cubicBezTo>
                    <a:pt x="237" y="77"/>
                    <a:pt x="232" y="71"/>
                    <a:pt x="229" y="61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23" y="20"/>
                    <a:pt x="218" y="9"/>
                    <a:pt x="212" y="5"/>
                  </a:cubicBezTo>
                  <a:cubicBezTo>
                    <a:pt x="206" y="1"/>
                    <a:pt x="199" y="0"/>
                    <a:pt x="194" y="1"/>
                  </a:cubicBezTo>
                  <a:cubicBezTo>
                    <a:pt x="195" y="19"/>
                    <a:pt x="195" y="19"/>
                    <a:pt x="195" y="19"/>
                  </a:cubicBezTo>
                  <a:lnTo>
                    <a:pt x="19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3729720" y="3268083"/>
              <a:ext cx="304966" cy="344263"/>
            </a:xfrm>
            <a:custGeom>
              <a:avLst/>
              <a:gdLst>
                <a:gd name="T0" fmla="*/ 2147483647 w 322"/>
                <a:gd name="T1" fmla="*/ 2147483647 h 372"/>
                <a:gd name="T2" fmla="*/ 2147483647 w 322"/>
                <a:gd name="T3" fmla="*/ 2147483647 h 372"/>
                <a:gd name="T4" fmla="*/ 2147483647 w 322"/>
                <a:gd name="T5" fmla="*/ 2147483647 h 372"/>
                <a:gd name="T6" fmla="*/ 2147483647 w 322"/>
                <a:gd name="T7" fmla="*/ 2147483647 h 372"/>
                <a:gd name="T8" fmla="*/ 2147483647 w 322"/>
                <a:gd name="T9" fmla="*/ 2147483647 h 372"/>
                <a:gd name="T10" fmla="*/ 2147483647 w 322"/>
                <a:gd name="T11" fmla="*/ 2147483647 h 372"/>
                <a:gd name="T12" fmla="*/ 2147483647 w 322"/>
                <a:gd name="T13" fmla="*/ 2147483647 h 372"/>
                <a:gd name="T14" fmla="*/ 2147483647 w 322"/>
                <a:gd name="T15" fmla="*/ 2147483647 h 372"/>
                <a:gd name="T16" fmla="*/ 2147483647 w 322"/>
                <a:gd name="T17" fmla="*/ 2147483647 h 372"/>
                <a:gd name="T18" fmla="*/ 2147483647 w 322"/>
                <a:gd name="T19" fmla="*/ 2147483647 h 372"/>
                <a:gd name="T20" fmla="*/ 2147483647 w 322"/>
                <a:gd name="T21" fmla="*/ 2147483647 h 372"/>
                <a:gd name="T22" fmla="*/ 2147483647 w 322"/>
                <a:gd name="T23" fmla="*/ 2147483647 h 372"/>
                <a:gd name="T24" fmla="*/ 2147483647 w 322"/>
                <a:gd name="T25" fmla="*/ 2147483647 h 372"/>
                <a:gd name="T26" fmla="*/ 2147483647 w 322"/>
                <a:gd name="T27" fmla="*/ 2147483647 h 372"/>
                <a:gd name="T28" fmla="*/ 2147483647 w 322"/>
                <a:gd name="T29" fmla="*/ 2147483647 h 372"/>
                <a:gd name="T30" fmla="*/ 2147483647 w 322"/>
                <a:gd name="T31" fmla="*/ 2147483647 h 372"/>
                <a:gd name="T32" fmla="*/ 2147483647 w 322"/>
                <a:gd name="T33" fmla="*/ 2147483647 h 372"/>
                <a:gd name="T34" fmla="*/ 2147483647 w 322"/>
                <a:gd name="T35" fmla="*/ 2147483647 h 372"/>
                <a:gd name="T36" fmla="*/ 2147483647 w 322"/>
                <a:gd name="T37" fmla="*/ 2147483647 h 372"/>
                <a:gd name="T38" fmla="*/ 2147483647 w 322"/>
                <a:gd name="T39" fmla="*/ 2147483647 h 372"/>
                <a:gd name="T40" fmla="*/ 2147483647 w 322"/>
                <a:gd name="T41" fmla="*/ 2147483647 h 372"/>
                <a:gd name="T42" fmla="*/ 2147483647 w 322"/>
                <a:gd name="T43" fmla="*/ 2147483647 h 372"/>
                <a:gd name="T44" fmla="*/ 2147483647 w 322"/>
                <a:gd name="T45" fmla="*/ 2147483647 h 372"/>
                <a:gd name="T46" fmla="*/ 2147483647 w 322"/>
                <a:gd name="T47" fmla="*/ 2147483647 h 372"/>
                <a:gd name="T48" fmla="*/ 2147483647 w 322"/>
                <a:gd name="T49" fmla="*/ 2147483647 h 372"/>
                <a:gd name="T50" fmla="*/ 2147483647 w 322"/>
                <a:gd name="T51" fmla="*/ 2147483647 h 372"/>
                <a:gd name="T52" fmla="*/ 2147483647 w 322"/>
                <a:gd name="T53" fmla="*/ 2147483647 h 372"/>
                <a:gd name="T54" fmla="*/ 2147483647 w 322"/>
                <a:gd name="T55" fmla="*/ 2147483647 h 372"/>
                <a:gd name="T56" fmla="*/ 2147483647 w 322"/>
                <a:gd name="T57" fmla="*/ 2147483647 h 372"/>
                <a:gd name="T58" fmla="*/ 2147483647 w 322"/>
                <a:gd name="T59" fmla="*/ 2147483647 h 372"/>
                <a:gd name="T60" fmla="*/ 2147483647 w 322"/>
                <a:gd name="T61" fmla="*/ 2147483647 h 372"/>
                <a:gd name="T62" fmla="*/ 2147483647 w 322"/>
                <a:gd name="T63" fmla="*/ 2147483647 h 372"/>
                <a:gd name="T64" fmla="*/ 2147483647 w 322"/>
                <a:gd name="T65" fmla="*/ 2147483647 h 372"/>
                <a:gd name="T66" fmla="*/ 2147483647 w 322"/>
                <a:gd name="T67" fmla="*/ 2147483647 h 372"/>
                <a:gd name="T68" fmla="*/ 2147483647 w 322"/>
                <a:gd name="T69" fmla="*/ 2147483647 h 372"/>
                <a:gd name="T70" fmla="*/ 2147483647 w 322"/>
                <a:gd name="T71" fmla="*/ 2147483647 h 372"/>
                <a:gd name="T72" fmla="*/ 2147483647 w 322"/>
                <a:gd name="T73" fmla="*/ 2147483647 h 372"/>
                <a:gd name="T74" fmla="*/ 2147483647 w 322"/>
                <a:gd name="T75" fmla="*/ 2147483647 h 372"/>
                <a:gd name="T76" fmla="*/ 2147483647 w 322"/>
                <a:gd name="T77" fmla="*/ 2147483647 h 372"/>
                <a:gd name="T78" fmla="*/ 2147483647 w 322"/>
                <a:gd name="T79" fmla="*/ 2147483647 h 372"/>
                <a:gd name="T80" fmla="*/ 2147483647 w 322"/>
                <a:gd name="T81" fmla="*/ 2147483647 h 372"/>
                <a:gd name="T82" fmla="*/ 2147483647 w 322"/>
                <a:gd name="T83" fmla="*/ 2147483647 h 372"/>
                <a:gd name="T84" fmla="*/ 2147483647 w 322"/>
                <a:gd name="T85" fmla="*/ 2147483647 h 372"/>
                <a:gd name="T86" fmla="*/ 2147483647 w 322"/>
                <a:gd name="T87" fmla="*/ 2147483647 h 372"/>
                <a:gd name="T88" fmla="*/ 2147483647 w 322"/>
                <a:gd name="T89" fmla="*/ 2147483647 h 372"/>
                <a:gd name="T90" fmla="*/ 2147483647 w 322"/>
                <a:gd name="T91" fmla="*/ 2147483647 h 372"/>
                <a:gd name="T92" fmla="*/ 2147483647 w 322"/>
                <a:gd name="T93" fmla="*/ 0 h 3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22"/>
                <a:gd name="T142" fmla="*/ 0 h 372"/>
                <a:gd name="T143" fmla="*/ 322 w 322"/>
                <a:gd name="T144" fmla="*/ 372 h 3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22" h="372">
                  <a:moveTo>
                    <a:pt x="198" y="5"/>
                  </a:moveTo>
                  <a:cubicBezTo>
                    <a:pt x="186" y="11"/>
                    <a:pt x="177" y="15"/>
                    <a:pt x="169" y="16"/>
                  </a:cubicBezTo>
                  <a:cubicBezTo>
                    <a:pt x="163" y="16"/>
                    <a:pt x="152" y="14"/>
                    <a:pt x="138" y="9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06" y="9"/>
                    <a:pt x="98" y="19"/>
                    <a:pt x="86" y="37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62" y="95"/>
                    <a:pt x="64" y="105"/>
                    <a:pt x="61" y="109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53" y="130"/>
                    <a:pt x="49" y="137"/>
                    <a:pt x="45" y="141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3" y="192"/>
                    <a:pt x="0" y="201"/>
                    <a:pt x="5" y="207"/>
                  </a:cubicBezTo>
                  <a:cubicBezTo>
                    <a:pt x="30" y="246"/>
                    <a:pt x="30" y="246"/>
                    <a:pt x="30" y="246"/>
                  </a:cubicBezTo>
                  <a:cubicBezTo>
                    <a:pt x="31" y="246"/>
                    <a:pt x="31" y="246"/>
                    <a:pt x="31" y="246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43" y="268"/>
                    <a:pt x="43" y="268"/>
                    <a:pt x="43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3" y="272"/>
                    <a:pt x="43" y="272"/>
                    <a:pt x="43" y="272"/>
                  </a:cubicBezTo>
                  <a:cubicBezTo>
                    <a:pt x="43" y="274"/>
                    <a:pt x="43" y="274"/>
                    <a:pt x="43" y="274"/>
                  </a:cubicBezTo>
                  <a:cubicBezTo>
                    <a:pt x="43" y="276"/>
                    <a:pt x="43" y="276"/>
                    <a:pt x="43" y="276"/>
                  </a:cubicBezTo>
                  <a:cubicBezTo>
                    <a:pt x="41" y="278"/>
                    <a:pt x="41" y="278"/>
                    <a:pt x="41" y="278"/>
                  </a:cubicBezTo>
                  <a:cubicBezTo>
                    <a:pt x="46" y="278"/>
                    <a:pt x="50" y="280"/>
                    <a:pt x="55" y="283"/>
                  </a:cubicBezTo>
                  <a:cubicBezTo>
                    <a:pt x="64" y="288"/>
                    <a:pt x="70" y="303"/>
                    <a:pt x="73" y="325"/>
                  </a:cubicBezTo>
                  <a:cubicBezTo>
                    <a:pt x="77" y="346"/>
                    <a:pt x="77" y="346"/>
                    <a:pt x="77" y="346"/>
                  </a:cubicBezTo>
                  <a:cubicBezTo>
                    <a:pt x="80" y="352"/>
                    <a:pt x="82" y="355"/>
                    <a:pt x="87" y="357"/>
                  </a:cubicBezTo>
                  <a:cubicBezTo>
                    <a:pt x="95" y="361"/>
                    <a:pt x="106" y="360"/>
                    <a:pt x="115" y="354"/>
                  </a:cubicBezTo>
                  <a:cubicBezTo>
                    <a:pt x="121" y="350"/>
                    <a:pt x="124" y="347"/>
                    <a:pt x="123" y="344"/>
                  </a:cubicBezTo>
                  <a:cubicBezTo>
                    <a:pt x="122" y="343"/>
                    <a:pt x="122" y="343"/>
                    <a:pt x="122" y="343"/>
                  </a:cubicBezTo>
                  <a:cubicBezTo>
                    <a:pt x="122" y="341"/>
                    <a:pt x="122" y="341"/>
                    <a:pt x="122" y="341"/>
                  </a:cubicBezTo>
                  <a:cubicBezTo>
                    <a:pt x="140" y="328"/>
                    <a:pt x="140" y="328"/>
                    <a:pt x="140" y="328"/>
                  </a:cubicBezTo>
                  <a:cubicBezTo>
                    <a:pt x="142" y="330"/>
                    <a:pt x="142" y="330"/>
                    <a:pt x="142" y="330"/>
                  </a:cubicBezTo>
                  <a:cubicBezTo>
                    <a:pt x="156" y="354"/>
                    <a:pt x="156" y="354"/>
                    <a:pt x="156" y="354"/>
                  </a:cubicBezTo>
                  <a:cubicBezTo>
                    <a:pt x="161" y="358"/>
                    <a:pt x="166" y="360"/>
                    <a:pt x="175" y="360"/>
                  </a:cubicBezTo>
                  <a:cubicBezTo>
                    <a:pt x="180" y="359"/>
                    <a:pt x="180" y="359"/>
                    <a:pt x="180" y="359"/>
                  </a:cubicBezTo>
                  <a:cubicBezTo>
                    <a:pt x="180" y="359"/>
                    <a:pt x="180" y="359"/>
                    <a:pt x="180" y="359"/>
                  </a:cubicBezTo>
                  <a:cubicBezTo>
                    <a:pt x="176" y="346"/>
                    <a:pt x="176" y="346"/>
                    <a:pt x="176" y="346"/>
                  </a:cubicBezTo>
                  <a:cubicBezTo>
                    <a:pt x="196" y="355"/>
                    <a:pt x="196" y="355"/>
                    <a:pt x="196" y="355"/>
                  </a:cubicBezTo>
                  <a:cubicBezTo>
                    <a:pt x="201" y="355"/>
                    <a:pt x="201" y="355"/>
                    <a:pt x="201" y="355"/>
                  </a:cubicBezTo>
                  <a:cubicBezTo>
                    <a:pt x="202" y="355"/>
                    <a:pt x="202" y="355"/>
                    <a:pt x="202" y="355"/>
                  </a:cubicBezTo>
                  <a:cubicBezTo>
                    <a:pt x="203" y="357"/>
                    <a:pt x="203" y="357"/>
                    <a:pt x="203" y="357"/>
                  </a:cubicBezTo>
                  <a:cubicBezTo>
                    <a:pt x="222" y="372"/>
                    <a:pt x="222" y="372"/>
                    <a:pt x="222" y="372"/>
                  </a:cubicBezTo>
                  <a:cubicBezTo>
                    <a:pt x="227" y="363"/>
                    <a:pt x="227" y="363"/>
                    <a:pt x="227" y="363"/>
                  </a:cubicBezTo>
                  <a:cubicBezTo>
                    <a:pt x="226" y="327"/>
                    <a:pt x="226" y="327"/>
                    <a:pt x="226" y="327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40" y="310"/>
                    <a:pt x="240" y="310"/>
                    <a:pt x="240" y="310"/>
                  </a:cubicBezTo>
                  <a:cubicBezTo>
                    <a:pt x="241" y="308"/>
                    <a:pt x="240" y="304"/>
                    <a:pt x="235" y="299"/>
                  </a:cubicBezTo>
                  <a:cubicBezTo>
                    <a:pt x="232" y="296"/>
                    <a:pt x="232" y="296"/>
                    <a:pt x="232" y="296"/>
                  </a:cubicBezTo>
                  <a:cubicBezTo>
                    <a:pt x="234" y="293"/>
                    <a:pt x="234" y="293"/>
                    <a:pt x="234" y="293"/>
                  </a:cubicBezTo>
                  <a:cubicBezTo>
                    <a:pt x="235" y="291"/>
                    <a:pt x="235" y="291"/>
                    <a:pt x="235" y="291"/>
                  </a:cubicBezTo>
                  <a:cubicBezTo>
                    <a:pt x="238" y="290"/>
                    <a:pt x="238" y="290"/>
                    <a:pt x="238" y="290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6" y="248"/>
                    <a:pt x="266" y="248"/>
                    <a:pt x="266" y="248"/>
                  </a:cubicBezTo>
                  <a:cubicBezTo>
                    <a:pt x="272" y="249"/>
                    <a:pt x="272" y="249"/>
                    <a:pt x="272" y="249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69"/>
                    <a:pt x="274" y="269"/>
                    <a:pt x="274" y="269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85" y="230"/>
                    <a:pt x="285" y="230"/>
                    <a:pt x="285" y="230"/>
                  </a:cubicBezTo>
                  <a:cubicBezTo>
                    <a:pt x="303" y="182"/>
                    <a:pt x="303" y="182"/>
                    <a:pt x="303" y="182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5" y="180"/>
                    <a:pt x="285" y="180"/>
                    <a:pt x="285" y="180"/>
                  </a:cubicBezTo>
                  <a:cubicBezTo>
                    <a:pt x="285" y="177"/>
                    <a:pt x="285" y="177"/>
                    <a:pt x="285" y="177"/>
                  </a:cubicBezTo>
                  <a:cubicBezTo>
                    <a:pt x="280" y="171"/>
                    <a:pt x="280" y="171"/>
                    <a:pt x="280" y="171"/>
                  </a:cubicBezTo>
                  <a:cubicBezTo>
                    <a:pt x="277" y="165"/>
                    <a:pt x="277" y="159"/>
                    <a:pt x="281" y="154"/>
                  </a:cubicBezTo>
                  <a:cubicBezTo>
                    <a:pt x="306" y="153"/>
                    <a:pt x="306" y="153"/>
                    <a:pt x="306" y="153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2" y="148"/>
                    <a:pt x="319" y="138"/>
                    <a:pt x="310" y="123"/>
                  </a:cubicBezTo>
                  <a:cubicBezTo>
                    <a:pt x="287" y="115"/>
                    <a:pt x="287" y="115"/>
                    <a:pt x="287" y="115"/>
                  </a:cubicBezTo>
                  <a:cubicBezTo>
                    <a:pt x="311" y="93"/>
                    <a:pt x="311" y="93"/>
                    <a:pt x="311" y="93"/>
                  </a:cubicBezTo>
                  <a:cubicBezTo>
                    <a:pt x="311" y="88"/>
                    <a:pt x="311" y="88"/>
                    <a:pt x="311" y="88"/>
                  </a:cubicBezTo>
                  <a:cubicBezTo>
                    <a:pt x="299" y="90"/>
                    <a:pt x="299" y="90"/>
                    <a:pt x="299" y="90"/>
                  </a:cubicBezTo>
                  <a:cubicBezTo>
                    <a:pt x="295" y="90"/>
                    <a:pt x="295" y="90"/>
                    <a:pt x="295" y="90"/>
                  </a:cubicBezTo>
                  <a:cubicBezTo>
                    <a:pt x="295" y="89"/>
                    <a:pt x="295" y="89"/>
                    <a:pt x="295" y="89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3" y="86"/>
                    <a:pt x="293" y="86"/>
                    <a:pt x="293" y="86"/>
                  </a:cubicBezTo>
                  <a:cubicBezTo>
                    <a:pt x="290" y="75"/>
                    <a:pt x="283" y="67"/>
                    <a:pt x="274" y="63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14" y="86"/>
                    <a:pt x="214" y="86"/>
                    <a:pt x="214" y="8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206" y="48"/>
                    <a:pt x="206" y="48"/>
                    <a:pt x="206" y="48"/>
                  </a:cubicBezTo>
                  <a:cubicBezTo>
                    <a:pt x="210" y="48"/>
                    <a:pt x="221" y="37"/>
                    <a:pt x="239" y="16"/>
                  </a:cubicBezTo>
                  <a:cubicBezTo>
                    <a:pt x="217" y="0"/>
                    <a:pt x="217" y="0"/>
                    <a:pt x="217" y="0"/>
                  </a:cubicBezTo>
                  <a:lnTo>
                    <a:pt x="198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3438547" y="2974493"/>
              <a:ext cx="383123" cy="456036"/>
            </a:xfrm>
            <a:custGeom>
              <a:avLst/>
              <a:gdLst>
                <a:gd name="T0" fmla="*/ 2147483647 w 403"/>
                <a:gd name="T1" fmla="*/ 2147483647 h 494"/>
                <a:gd name="T2" fmla="*/ 2147483647 w 403"/>
                <a:gd name="T3" fmla="*/ 2147483647 h 494"/>
                <a:gd name="T4" fmla="*/ 2147483647 w 403"/>
                <a:gd name="T5" fmla="*/ 2147483647 h 494"/>
                <a:gd name="T6" fmla="*/ 2147483647 w 403"/>
                <a:gd name="T7" fmla="*/ 0 h 494"/>
                <a:gd name="T8" fmla="*/ 2147483647 w 403"/>
                <a:gd name="T9" fmla="*/ 2147483647 h 494"/>
                <a:gd name="T10" fmla="*/ 2147483647 w 403"/>
                <a:gd name="T11" fmla="*/ 2147483647 h 494"/>
                <a:gd name="T12" fmla="*/ 2147483647 w 403"/>
                <a:gd name="T13" fmla="*/ 2147483647 h 494"/>
                <a:gd name="T14" fmla="*/ 2147483647 w 403"/>
                <a:gd name="T15" fmla="*/ 2147483647 h 494"/>
                <a:gd name="T16" fmla="*/ 2147483647 w 403"/>
                <a:gd name="T17" fmla="*/ 2147483647 h 494"/>
                <a:gd name="T18" fmla="*/ 2147483647 w 403"/>
                <a:gd name="T19" fmla="*/ 2147483647 h 494"/>
                <a:gd name="T20" fmla="*/ 2147483647 w 403"/>
                <a:gd name="T21" fmla="*/ 2147483647 h 494"/>
                <a:gd name="T22" fmla="*/ 2147483647 w 403"/>
                <a:gd name="T23" fmla="*/ 2147483647 h 494"/>
                <a:gd name="T24" fmla="*/ 2147483647 w 403"/>
                <a:gd name="T25" fmla="*/ 2147483647 h 494"/>
                <a:gd name="T26" fmla="*/ 2147483647 w 403"/>
                <a:gd name="T27" fmla="*/ 2147483647 h 494"/>
                <a:gd name="T28" fmla="*/ 2147483647 w 403"/>
                <a:gd name="T29" fmla="*/ 2147483647 h 494"/>
                <a:gd name="T30" fmla="*/ 2147483647 w 403"/>
                <a:gd name="T31" fmla="*/ 2147483647 h 494"/>
                <a:gd name="T32" fmla="*/ 2147483647 w 403"/>
                <a:gd name="T33" fmla="*/ 2147483647 h 494"/>
                <a:gd name="T34" fmla="*/ 2147483647 w 403"/>
                <a:gd name="T35" fmla="*/ 2147483647 h 494"/>
                <a:gd name="T36" fmla="*/ 2147483647 w 403"/>
                <a:gd name="T37" fmla="*/ 2147483647 h 494"/>
                <a:gd name="T38" fmla="*/ 2147483647 w 403"/>
                <a:gd name="T39" fmla="*/ 2147483647 h 494"/>
                <a:gd name="T40" fmla="*/ 2147483647 w 403"/>
                <a:gd name="T41" fmla="*/ 2147483647 h 494"/>
                <a:gd name="T42" fmla="*/ 2147483647 w 403"/>
                <a:gd name="T43" fmla="*/ 2147483647 h 494"/>
                <a:gd name="T44" fmla="*/ 2147483647 w 403"/>
                <a:gd name="T45" fmla="*/ 2147483647 h 494"/>
                <a:gd name="T46" fmla="*/ 2147483647 w 403"/>
                <a:gd name="T47" fmla="*/ 2147483647 h 494"/>
                <a:gd name="T48" fmla="*/ 2147483647 w 403"/>
                <a:gd name="T49" fmla="*/ 2147483647 h 494"/>
                <a:gd name="T50" fmla="*/ 2147483647 w 403"/>
                <a:gd name="T51" fmla="*/ 2147483647 h 494"/>
                <a:gd name="T52" fmla="*/ 2147483647 w 403"/>
                <a:gd name="T53" fmla="*/ 2147483647 h 494"/>
                <a:gd name="T54" fmla="*/ 2147483647 w 403"/>
                <a:gd name="T55" fmla="*/ 2147483647 h 494"/>
                <a:gd name="T56" fmla="*/ 2147483647 w 403"/>
                <a:gd name="T57" fmla="*/ 2147483647 h 494"/>
                <a:gd name="T58" fmla="*/ 2147483647 w 403"/>
                <a:gd name="T59" fmla="*/ 2147483647 h 494"/>
                <a:gd name="T60" fmla="*/ 2147483647 w 403"/>
                <a:gd name="T61" fmla="*/ 2147483647 h 494"/>
                <a:gd name="T62" fmla="*/ 2147483647 w 403"/>
                <a:gd name="T63" fmla="*/ 2147483647 h 494"/>
                <a:gd name="T64" fmla="*/ 2147483647 w 403"/>
                <a:gd name="T65" fmla="*/ 2147483647 h 494"/>
                <a:gd name="T66" fmla="*/ 2147483647 w 403"/>
                <a:gd name="T67" fmla="*/ 2147483647 h 494"/>
                <a:gd name="T68" fmla="*/ 2147483647 w 403"/>
                <a:gd name="T69" fmla="*/ 2147483647 h 494"/>
                <a:gd name="T70" fmla="*/ 2147483647 w 403"/>
                <a:gd name="T71" fmla="*/ 2147483647 h 494"/>
                <a:gd name="T72" fmla="*/ 2147483647 w 403"/>
                <a:gd name="T73" fmla="*/ 2147483647 h 494"/>
                <a:gd name="T74" fmla="*/ 2147483647 w 403"/>
                <a:gd name="T75" fmla="*/ 2147483647 h 494"/>
                <a:gd name="T76" fmla="*/ 2147483647 w 403"/>
                <a:gd name="T77" fmla="*/ 2147483647 h 494"/>
                <a:gd name="T78" fmla="*/ 2147483647 w 403"/>
                <a:gd name="T79" fmla="*/ 2147483647 h 494"/>
                <a:gd name="T80" fmla="*/ 2147483647 w 403"/>
                <a:gd name="T81" fmla="*/ 2147483647 h 494"/>
                <a:gd name="T82" fmla="*/ 2147483647 w 403"/>
                <a:gd name="T83" fmla="*/ 2147483647 h 494"/>
                <a:gd name="T84" fmla="*/ 2147483647 w 403"/>
                <a:gd name="T85" fmla="*/ 2147483647 h 494"/>
                <a:gd name="T86" fmla="*/ 2147483647 w 403"/>
                <a:gd name="T87" fmla="*/ 2147483647 h 494"/>
                <a:gd name="T88" fmla="*/ 2147483647 w 403"/>
                <a:gd name="T89" fmla="*/ 2147483647 h 494"/>
                <a:gd name="T90" fmla="*/ 2147483647 w 403"/>
                <a:gd name="T91" fmla="*/ 2147483647 h 494"/>
                <a:gd name="T92" fmla="*/ 2147483647 w 403"/>
                <a:gd name="T93" fmla="*/ 2147483647 h 494"/>
                <a:gd name="T94" fmla="*/ 2147483647 w 403"/>
                <a:gd name="T95" fmla="*/ 2147483647 h 494"/>
                <a:gd name="T96" fmla="*/ 2147483647 w 403"/>
                <a:gd name="T97" fmla="*/ 2147483647 h 494"/>
                <a:gd name="T98" fmla="*/ 2147483647 w 403"/>
                <a:gd name="T99" fmla="*/ 2147483647 h 494"/>
                <a:gd name="T100" fmla="*/ 2147483647 w 403"/>
                <a:gd name="T101" fmla="*/ 2147483647 h 494"/>
                <a:gd name="T102" fmla="*/ 2147483647 w 403"/>
                <a:gd name="T103" fmla="*/ 2147483647 h 4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494"/>
                <a:gd name="T158" fmla="*/ 403 w 403"/>
                <a:gd name="T159" fmla="*/ 494 h 49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494">
                  <a:moveTo>
                    <a:pt x="255" y="140"/>
                  </a:moveTo>
                  <a:cubicBezTo>
                    <a:pt x="254" y="140"/>
                    <a:pt x="254" y="140"/>
                    <a:pt x="254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42" y="99"/>
                    <a:pt x="231" y="76"/>
                    <a:pt x="224" y="73"/>
                  </a:cubicBezTo>
                  <a:cubicBezTo>
                    <a:pt x="187" y="61"/>
                    <a:pt x="187" y="61"/>
                    <a:pt x="187" y="61"/>
                  </a:cubicBezTo>
                  <a:cubicBezTo>
                    <a:pt x="166" y="54"/>
                    <a:pt x="151" y="50"/>
                    <a:pt x="145" y="46"/>
                  </a:cubicBezTo>
                  <a:cubicBezTo>
                    <a:pt x="134" y="39"/>
                    <a:pt x="121" y="25"/>
                    <a:pt x="10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10"/>
                    <a:pt x="110" y="25"/>
                    <a:pt x="128" y="46"/>
                  </a:cubicBezTo>
                  <a:cubicBezTo>
                    <a:pt x="129" y="47"/>
                    <a:pt x="129" y="47"/>
                    <a:pt x="129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7" y="91"/>
                    <a:pt x="101" y="96"/>
                    <a:pt x="94" y="94"/>
                  </a:cubicBezTo>
                  <a:cubicBezTo>
                    <a:pt x="90" y="92"/>
                    <a:pt x="82" y="83"/>
                    <a:pt x="68" y="65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65"/>
                    <a:pt x="53" y="75"/>
                    <a:pt x="60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29" y="122"/>
                    <a:pt x="29" y="127"/>
                    <a:pt x="30" y="133"/>
                  </a:cubicBezTo>
                  <a:cubicBezTo>
                    <a:pt x="32" y="149"/>
                    <a:pt x="31" y="159"/>
                    <a:pt x="28" y="163"/>
                  </a:cubicBezTo>
                  <a:cubicBezTo>
                    <a:pt x="26" y="165"/>
                    <a:pt x="25" y="165"/>
                    <a:pt x="22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1" y="165"/>
                    <a:pt x="4" y="169"/>
                    <a:pt x="10" y="172"/>
                  </a:cubicBezTo>
                  <a:cubicBezTo>
                    <a:pt x="20" y="182"/>
                    <a:pt x="29" y="196"/>
                    <a:pt x="37" y="211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59" y="210"/>
                    <a:pt x="70" y="213"/>
                    <a:pt x="80" y="220"/>
                  </a:cubicBezTo>
                  <a:cubicBezTo>
                    <a:pt x="92" y="234"/>
                    <a:pt x="92" y="234"/>
                    <a:pt x="92" y="234"/>
                  </a:cubicBezTo>
                  <a:cubicBezTo>
                    <a:pt x="93" y="235"/>
                    <a:pt x="93" y="235"/>
                    <a:pt x="93" y="235"/>
                  </a:cubicBezTo>
                  <a:cubicBezTo>
                    <a:pt x="93" y="236"/>
                    <a:pt x="93" y="236"/>
                    <a:pt x="93" y="236"/>
                  </a:cubicBezTo>
                  <a:cubicBezTo>
                    <a:pt x="92" y="236"/>
                    <a:pt x="92" y="236"/>
                    <a:pt x="92" y="236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4" y="267"/>
                    <a:pt x="96" y="273"/>
                    <a:pt x="94" y="277"/>
                  </a:cubicBezTo>
                  <a:cubicBezTo>
                    <a:pt x="92" y="282"/>
                    <a:pt x="88" y="285"/>
                    <a:pt x="80" y="286"/>
                  </a:cubicBezTo>
                  <a:cubicBezTo>
                    <a:pt x="72" y="286"/>
                    <a:pt x="68" y="292"/>
                    <a:pt x="66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6" y="303"/>
                    <a:pt x="66" y="303"/>
                    <a:pt x="66" y="303"/>
                  </a:cubicBezTo>
                  <a:cubicBezTo>
                    <a:pt x="57" y="321"/>
                    <a:pt x="57" y="321"/>
                    <a:pt x="57" y="321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97" y="339"/>
                    <a:pt x="97" y="339"/>
                    <a:pt x="97" y="339"/>
                  </a:cubicBezTo>
                  <a:cubicBezTo>
                    <a:pt x="99" y="339"/>
                    <a:pt x="99" y="339"/>
                    <a:pt x="99" y="339"/>
                  </a:cubicBezTo>
                  <a:cubicBezTo>
                    <a:pt x="99" y="339"/>
                    <a:pt x="99" y="339"/>
                    <a:pt x="99" y="339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96" y="379"/>
                    <a:pt x="96" y="379"/>
                    <a:pt x="96" y="379"/>
                  </a:cubicBezTo>
                  <a:cubicBezTo>
                    <a:pt x="135" y="464"/>
                    <a:pt x="135" y="464"/>
                    <a:pt x="135" y="464"/>
                  </a:cubicBezTo>
                  <a:cubicBezTo>
                    <a:pt x="136" y="466"/>
                    <a:pt x="136" y="466"/>
                    <a:pt x="136" y="466"/>
                  </a:cubicBezTo>
                  <a:cubicBezTo>
                    <a:pt x="130" y="473"/>
                    <a:pt x="130" y="473"/>
                    <a:pt x="130" y="473"/>
                  </a:cubicBezTo>
                  <a:cubicBezTo>
                    <a:pt x="132" y="480"/>
                    <a:pt x="132" y="480"/>
                    <a:pt x="132" y="480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205" y="434"/>
                    <a:pt x="205" y="434"/>
                    <a:pt x="205" y="434"/>
                  </a:cubicBezTo>
                  <a:cubicBezTo>
                    <a:pt x="193" y="455"/>
                    <a:pt x="193" y="455"/>
                    <a:pt x="193" y="455"/>
                  </a:cubicBezTo>
                  <a:cubicBezTo>
                    <a:pt x="184" y="471"/>
                    <a:pt x="179" y="485"/>
                    <a:pt x="176" y="494"/>
                  </a:cubicBezTo>
                  <a:cubicBezTo>
                    <a:pt x="189" y="489"/>
                    <a:pt x="200" y="480"/>
                    <a:pt x="206" y="463"/>
                  </a:cubicBezTo>
                  <a:cubicBezTo>
                    <a:pt x="207" y="461"/>
                    <a:pt x="207" y="461"/>
                    <a:pt x="207" y="461"/>
                  </a:cubicBezTo>
                  <a:cubicBezTo>
                    <a:pt x="208" y="461"/>
                    <a:pt x="208" y="461"/>
                    <a:pt x="208" y="461"/>
                  </a:cubicBezTo>
                  <a:cubicBezTo>
                    <a:pt x="228" y="450"/>
                    <a:pt x="228" y="450"/>
                    <a:pt x="228" y="450"/>
                  </a:cubicBezTo>
                  <a:cubicBezTo>
                    <a:pt x="229" y="448"/>
                    <a:pt x="229" y="448"/>
                    <a:pt x="229" y="448"/>
                  </a:cubicBezTo>
                  <a:cubicBezTo>
                    <a:pt x="258" y="473"/>
                    <a:pt x="258" y="473"/>
                    <a:pt x="258" y="473"/>
                  </a:cubicBezTo>
                  <a:cubicBezTo>
                    <a:pt x="289" y="474"/>
                    <a:pt x="289" y="474"/>
                    <a:pt x="289" y="474"/>
                  </a:cubicBezTo>
                  <a:cubicBezTo>
                    <a:pt x="290" y="475"/>
                    <a:pt x="290" y="475"/>
                    <a:pt x="290" y="475"/>
                  </a:cubicBezTo>
                  <a:cubicBezTo>
                    <a:pt x="305" y="485"/>
                    <a:pt x="305" y="485"/>
                    <a:pt x="305" y="485"/>
                  </a:cubicBezTo>
                  <a:cubicBezTo>
                    <a:pt x="344" y="451"/>
                    <a:pt x="344" y="451"/>
                    <a:pt x="344" y="451"/>
                  </a:cubicBezTo>
                  <a:cubicBezTo>
                    <a:pt x="347" y="448"/>
                    <a:pt x="351" y="442"/>
                    <a:pt x="355" y="431"/>
                  </a:cubicBezTo>
                  <a:cubicBezTo>
                    <a:pt x="359" y="423"/>
                    <a:pt x="359" y="423"/>
                    <a:pt x="359" y="423"/>
                  </a:cubicBezTo>
                  <a:cubicBezTo>
                    <a:pt x="360" y="418"/>
                    <a:pt x="355" y="408"/>
                    <a:pt x="344" y="390"/>
                  </a:cubicBezTo>
                  <a:cubicBezTo>
                    <a:pt x="335" y="376"/>
                    <a:pt x="335" y="376"/>
                    <a:pt x="335" y="376"/>
                  </a:cubicBezTo>
                  <a:cubicBezTo>
                    <a:pt x="381" y="392"/>
                    <a:pt x="381" y="392"/>
                    <a:pt x="381" y="392"/>
                  </a:cubicBezTo>
                  <a:cubicBezTo>
                    <a:pt x="395" y="385"/>
                    <a:pt x="395" y="385"/>
                    <a:pt x="395" y="385"/>
                  </a:cubicBezTo>
                  <a:cubicBezTo>
                    <a:pt x="381" y="355"/>
                    <a:pt x="381" y="355"/>
                    <a:pt x="381" y="355"/>
                  </a:cubicBezTo>
                  <a:cubicBezTo>
                    <a:pt x="380" y="354"/>
                    <a:pt x="380" y="354"/>
                    <a:pt x="380" y="354"/>
                  </a:cubicBezTo>
                  <a:cubicBezTo>
                    <a:pt x="403" y="323"/>
                    <a:pt x="403" y="323"/>
                    <a:pt x="403" y="323"/>
                  </a:cubicBezTo>
                  <a:cubicBezTo>
                    <a:pt x="394" y="309"/>
                    <a:pt x="394" y="309"/>
                    <a:pt x="394" y="309"/>
                  </a:cubicBezTo>
                  <a:cubicBezTo>
                    <a:pt x="384" y="298"/>
                    <a:pt x="378" y="293"/>
                    <a:pt x="374" y="293"/>
                  </a:cubicBezTo>
                  <a:cubicBezTo>
                    <a:pt x="372" y="294"/>
                    <a:pt x="372" y="294"/>
                    <a:pt x="372" y="294"/>
                  </a:cubicBezTo>
                  <a:cubicBezTo>
                    <a:pt x="360" y="305"/>
                    <a:pt x="360" y="305"/>
                    <a:pt x="360" y="305"/>
                  </a:cubicBezTo>
                  <a:cubicBezTo>
                    <a:pt x="358" y="304"/>
                    <a:pt x="358" y="304"/>
                    <a:pt x="358" y="304"/>
                  </a:cubicBezTo>
                  <a:cubicBezTo>
                    <a:pt x="356" y="304"/>
                    <a:pt x="356" y="304"/>
                    <a:pt x="356" y="304"/>
                  </a:cubicBezTo>
                  <a:cubicBezTo>
                    <a:pt x="337" y="298"/>
                    <a:pt x="337" y="298"/>
                    <a:pt x="337" y="298"/>
                  </a:cubicBezTo>
                  <a:cubicBezTo>
                    <a:pt x="332" y="281"/>
                    <a:pt x="332" y="281"/>
                    <a:pt x="332" y="281"/>
                  </a:cubicBezTo>
                  <a:cubicBezTo>
                    <a:pt x="324" y="280"/>
                    <a:pt x="317" y="276"/>
                    <a:pt x="311" y="268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89" y="257"/>
                    <a:pt x="284" y="252"/>
                    <a:pt x="284" y="246"/>
                  </a:cubicBezTo>
                  <a:cubicBezTo>
                    <a:pt x="282" y="240"/>
                    <a:pt x="284" y="233"/>
                    <a:pt x="290" y="223"/>
                  </a:cubicBezTo>
                  <a:cubicBezTo>
                    <a:pt x="302" y="206"/>
                    <a:pt x="308" y="192"/>
                    <a:pt x="308" y="182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40" y="170"/>
                    <a:pt x="340" y="170"/>
                    <a:pt x="340" y="170"/>
                  </a:cubicBezTo>
                  <a:cubicBezTo>
                    <a:pt x="342" y="168"/>
                    <a:pt x="345" y="158"/>
                    <a:pt x="350" y="139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25" y="149"/>
                    <a:pt x="313" y="157"/>
                    <a:pt x="303" y="160"/>
                  </a:cubicBezTo>
                  <a:cubicBezTo>
                    <a:pt x="292" y="163"/>
                    <a:pt x="277" y="157"/>
                    <a:pt x="256" y="142"/>
                  </a:cubicBezTo>
                  <a:cubicBezTo>
                    <a:pt x="256" y="141"/>
                    <a:pt x="256" y="141"/>
                    <a:pt x="256" y="141"/>
                  </a:cubicBezTo>
                  <a:lnTo>
                    <a:pt x="255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3512106" y="2448410"/>
              <a:ext cx="101144" cy="141580"/>
            </a:xfrm>
            <a:custGeom>
              <a:avLst/>
              <a:gdLst>
                <a:gd name="T0" fmla="*/ 2147483647 w 107"/>
                <a:gd name="T1" fmla="*/ 2147483647 h 154"/>
                <a:gd name="T2" fmla="*/ 2147483647 w 107"/>
                <a:gd name="T3" fmla="*/ 0 h 154"/>
                <a:gd name="T4" fmla="*/ 2147483647 w 107"/>
                <a:gd name="T5" fmla="*/ 2147483647 h 154"/>
                <a:gd name="T6" fmla="*/ 2147483647 w 107"/>
                <a:gd name="T7" fmla="*/ 2147483647 h 154"/>
                <a:gd name="T8" fmla="*/ 2147483647 w 107"/>
                <a:gd name="T9" fmla="*/ 2147483647 h 154"/>
                <a:gd name="T10" fmla="*/ 2147483647 w 107"/>
                <a:gd name="T11" fmla="*/ 2147483647 h 154"/>
                <a:gd name="T12" fmla="*/ 2147483647 w 107"/>
                <a:gd name="T13" fmla="*/ 2147483647 h 154"/>
                <a:gd name="T14" fmla="*/ 2147483647 w 107"/>
                <a:gd name="T15" fmla="*/ 2147483647 h 154"/>
                <a:gd name="T16" fmla="*/ 2147483647 w 107"/>
                <a:gd name="T17" fmla="*/ 2147483647 h 154"/>
                <a:gd name="T18" fmla="*/ 2147483647 w 107"/>
                <a:gd name="T19" fmla="*/ 2147483647 h 154"/>
                <a:gd name="T20" fmla="*/ 2147483647 w 107"/>
                <a:gd name="T21" fmla="*/ 2147483647 h 154"/>
                <a:gd name="T22" fmla="*/ 2147483647 w 107"/>
                <a:gd name="T23" fmla="*/ 2147483647 h 154"/>
                <a:gd name="T24" fmla="*/ 2147483647 w 107"/>
                <a:gd name="T25" fmla="*/ 2147483647 h 154"/>
                <a:gd name="T26" fmla="*/ 2147483647 w 107"/>
                <a:gd name="T27" fmla="*/ 2147483647 h 154"/>
                <a:gd name="T28" fmla="*/ 2147483647 w 107"/>
                <a:gd name="T29" fmla="*/ 2147483647 h 154"/>
                <a:gd name="T30" fmla="*/ 2147483647 w 107"/>
                <a:gd name="T31" fmla="*/ 2147483647 h 154"/>
                <a:gd name="T32" fmla="*/ 2147483647 w 107"/>
                <a:gd name="T33" fmla="*/ 2147483647 h 154"/>
                <a:gd name="T34" fmla="*/ 2147483647 w 107"/>
                <a:gd name="T35" fmla="*/ 2147483647 h 154"/>
                <a:gd name="T36" fmla="*/ 2147483647 w 107"/>
                <a:gd name="T37" fmla="*/ 2147483647 h 154"/>
                <a:gd name="T38" fmla="*/ 2147483647 w 107"/>
                <a:gd name="T39" fmla="*/ 2147483647 h 154"/>
                <a:gd name="T40" fmla="*/ 2147483647 w 107"/>
                <a:gd name="T41" fmla="*/ 2147483647 h 154"/>
                <a:gd name="T42" fmla="*/ 2147483647 w 107"/>
                <a:gd name="T43" fmla="*/ 2147483647 h 154"/>
                <a:gd name="T44" fmla="*/ 2147483647 w 107"/>
                <a:gd name="T45" fmla="*/ 2147483647 h 154"/>
                <a:gd name="T46" fmla="*/ 2147483647 w 107"/>
                <a:gd name="T47" fmla="*/ 2147483647 h 154"/>
                <a:gd name="T48" fmla="*/ 2147483647 w 107"/>
                <a:gd name="T49" fmla="*/ 2147483647 h 154"/>
                <a:gd name="T50" fmla="*/ 2147483647 w 107"/>
                <a:gd name="T51" fmla="*/ 2147483647 h 154"/>
                <a:gd name="T52" fmla="*/ 2147483647 w 107"/>
                <a:gd name="T53" fmla="*/ 2147483647 h 154"/>
                <a:gd name="T54" fmla="*/ 2147483647 w 107"/>
                <a:gd name="T55" fmla="*/ 2147483647 h 154"/>
                <a:gd name="T56" fmla="*/ 2147483647 w 107"/>
                <a:gd name="T57" fmla="*/ 2147483647 h 1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7"/>
                <a:gd name="T88" fmla="*/ 0 h 154"/>
                <a:gd name="T89" fmla="*/ 107 w 107"/>
                <a:gd name="T90" fmla="*/ 154 h 15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7" h="154">
                  <a:moveTo>
                    <a:pt x="63" y="3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4" y="0"/>
                    <a:pt x="49" y="6"/>
                    <a:pt x="44" y="1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5" y="54"/>
                    <a:pt x="12" y="63"/>
                    <a:pt x="7" y="66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82"/>
                    <a:pt x="0" y="90"/>
                    <a:pt x="1" y="102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10" y="138"/>
                    <a:pt x="15" y="143"/>
                    <a:pt x="26" y="147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4"/>
                    <a:pt x="65" y="150"/>
                    <a:pt x="74" y="144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5" y="90"/>
                    <a:pt x="98" y="79"/>
                    <a:pt x="87" y="64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5" y="45"/>
                    <a:pt x="71" y="35"/>
                    <a:pt x="70" y="23"/>
                  </a:cubicBezTo>
                  <a:cubicBezTo>
                    <a:pt x="68" y="13"/>
                    <a:pt x="65" y="7"/>
                    <a:pt x="6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3414027" y="2384327"/>
              <a:ext cx="133327" cy="140089"/>
            </a:xfrm>
            <a:custGeom>
              <a:avLst/>
              <a:gdLst>
                <a:gd name="T0" fmla="*/ 2147483647 w 141"/>
                <a:gd name="T1" fmla="*/ 2147483647 h 152"/>
                <a:gd name="T2" fmla="*/ 2147483647 w 141"/>
                <a:gd name="T3" fmla="*/ 2147483647 h 152"/>
                <a:gd name="T4" fmla="*/ 2147483647 w 141"/>
                <a:gd name="T5" fmla="*/ 2147483647 h 152"/>
                <a:gd name="T6" fmla="*/ 2147483647 w 141"/>
                <a:gd name="T7" fmla="*/ 2147483647 h 152"/>
                <a:gd name="T8" fmla="*/ 2147483647 w 141"/>
                <a:gd name="T9" fmla="*/ 2147483647 h 152"/>
                <a:gd name="T10" fmla="*/ 2147483647 w 141"/>
                <a:gd name="T11" fmla="*/ 2147483647 h 152"/>
                <a:gd name="T12" fmla="*/ 2147483647 w 141"/>
                <a:gd name="T13" fmla="*/ 2147483647 h 152"/>
                <a:gd name="T14" fmla="*/ 2147483647 w 141"/>
                <a:gd name="T15" fmla="*/ 2147483647 h 152"/>
                <a:gd name="T16" fmla="*/ 2147483647 w 141"/>
                <a:gd name="T17" fmla="*/ 2147483647 h 152"/>
                <a:gd name="T18" fmla="*/ 2147483647 w 141"/>
                <a:gd name="T19" fmla="*/ 2147483647 h 152"/>
                <a:gd name="T20" fmla="*/ 2147483647 w 141"/>
                <a:gd name="T21" fmla="*/ 2147483647 h 152"/>
                <a:gd name="T22" fmla="*/ 2147483647 w 141"/>
                <a:gd name="T23" fmla="*/ 2147483647 h 152"/>
                <a:gd name="T24" fmla="*/ 2147483647 w 141"/>
                <a:gd name="T25" fmla="*/ 2147483647 h 152"/>
                <a:gd name="T26" fmla="*/ 0 w 141"/>
                <a:gd name="T27" fmla="*/ 2147483647 h 152"/>
                <a:gd name="T28" fmla="*/ 2147483647 w 141"/>
                <a:gd name="T29" fmla="*/ 2147483647 h 152"/>
                <a:gd name="T30" fmla="*/ 2147483647 w 141"/>
                <a:gd name="T31" fmla="*/ 2147483647 h 152"/>
                <a:gd name="T32" fmla="*/ 2147483647 w 141"/>
                <a:gd name="T33" fmla="*/ 2147483647 h 152"/>
                <a:gd name="T34" fmla="*/ 2147483647 w 141"/>
                <a:gd name="T35" fmla="*/ 2147483647 h 152"/>
                <a:gd name="T36" fmla="*/ 2147483647 w 141"/>
                <a:gd name="T37" fmla="*/ 2147483647 h 152"/>
                <a:gd name="T38" fmla="*/ 2147483647 w 141"/>
                <a:gd name="T39" fmla="*/ 2147483647 h 152"/>
                <a:gd name="T40" fmla="*/ 2147483647 w 141"/>
                <a:gd name="T41" fmla="*/ 2147483647 h 152"/>
                <a:gd name="T42" fmla="*/ 2147483647 w 141"/>
                <a:gd name="T43" fmla="*/ 2147483647 h 152"/>
                <a:gd name="T44" fmla="*/ 2147483647 w 141"/>
                <a:gd name="T45" fmla="*/ 2147483647 h 152"/>
                <a:gd name="T46" fmla="*/ 2147483647 w 141"/>
                <a:gd name="T47" fmla="*/ 2147483647 h 152"/>
                <a:gd name="T48" fmla="*/ 2147483647 w 141"/>
                <a:gd name="T49" fmla="*/ 2147483647 h 152"/>
                <a:gd name="T50" fmla="*/ 2147483647 w 141"/>
                <a:gd name="T51" fmla="*/ 2147483647 h 152"/>
                <a:gd name="T52" fmla="*/ 2147483647 w 141"/>
                <a:gd name="T53" fmla="*/ 2147483647 h 152"/>
                <a:gd name="T54" fmla="*/ 2147483647 w 141"/>
                <a:gd name="T55" fmla="*/ 2147483647 h 152"/>
                <a:gd name="T56" fmla="*/ 2147483647 w 141"/>
                <a:gd name="T57" fmla="*/ 2147483647 h 152"/>
                <a:gd name="T58" fmla="*/ 2147483647 w 141"/>
                <a:gd name="T59" fmla="*/ 2147483647 h 152"/>
                <a:gd name="T60" fmla="*/ 2147483647 w 141"/>
                <a:gd name="T61" fmla="*/ 2147483647 h 152"/>
                <a:gd name="T62" fmla="*/ 2147483647 w 141"/>
                <a:gd name="T63" fmla="*/ 2147483647 h 152"/>
                <a:gd name="T64" fmla="*/ 2147483647 w 141"/>
                <a:gd name="T65" fmla="*/ 2147483647 h 152"/>
                <a:gd name="T66" fmla="*/ 2147483647 w 141"/>
                <a:gd name="T67" fmla="*/ 2147483647 h 152"/>
                <a:gd name="T68" fmla="*/ 2147483647 w 141"/>
                <a:gd name="T69" fmla="*/ 2147483647 h 152"/>
                <a:gd name="T70" fmla="*/ 2147483647 w 141"/>
                <a:gd name="T71" fmla="*/ 2147483647 h 152"/>
                <a:gd name="T72" fmla="*/ 2147483647 w 141"/>
                <a:gd name="T73" fmla="*/ 2147483647 h 152"/>
                <a:gd name="T74" fmla="*/ 2147483647 w 141"/>
                <a:gd name="T75" fmla="*/ 2147483647 h 152"/>
                <a:gd name="T76" fmla="*/ 2147483647 w 141"/>
                <a:gd name="T77" fmla="*/ 2147483647 h 152"/>
                <a:gd name="T78" fmla="*/ 2147483647 w 141"/>
                <a:gd name="T79" fmla="*/ 2147483647 h 1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1"/>
                <a:gd name="T121" fmla="*/ 0 h 152"/>
                <a:gd name="T122" fmla="*/ 141 w 141"/>
                <a:gd name="T123" fmla="*/ 152 h 15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1" h="152">
                  <a:moveTo>
                    <a:pt x="71" y="31"/>
                  </a:moveTo>
                  <a:cubicBezTo>
                    <a:pt x="68" y="35"/>
                    <a:pt x="68" y="35"/>
                    <a:pt x="68" y="35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1" y="60"/>
                    <a:pt x="24" y="66"/>
                    <a:pt x="31" y="75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5" y="91"/>
                    <a:pt x="16" y="101"/>
                    <a:pt x="5" y="109"/>
                  </a:cubicBezTo>
                  <a:cubicBezTo>
                    <a:pt x="1" y="112"/>
                    <a:pt x="0" y="115"/>
                    <a:pt x="0" y="11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19" y="132"/>
                    <a:pt x="19" y="132"/>
                    <a:pt x="19" y="132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41" y="133"/>
                    <a:pt x="49" y="134"/>
                    <a:pt x="53" y="139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71" y="150"/>
                    <a:pt x="77" y="152"/>
                    <a:pt x="82" y="152"/>
                  </a:cubicBezTo>
                  <a:cubicBezTo>
                    <a:pt x="86" y="152"/>
                    <a:pt x="92" y="149"/>
                    <a:pt x="96" y="140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28" y="91"/>
                    <a:pt x="128" y="91"/>
                    <a:pt x="128" y="91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9" y="40"/>
                    <a:pt x="129" y="40"/>
                    <a:pt x="129" y="40"/>
                  </a:cubicBezTo>
                  <a:cubicBezTo>
                    <a:pt x="132" y="34"/>
                    <a:pt x="136" y="31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81" y="1"/>
                    <a:pt x="72" y="0"/>
                    <a:pt x="63" y="2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8" y="8"/>
                    <a:pt x="60" y="13"/>
                    <a:pt x="66" y="15"/>
                  </a:cubicBezTo>
                  <a:cubicBezTo>
                    <a:pt x="72" y="19"/>
                    <a:pt x="74" y="24"/>
                    <a:pt x="7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3637771" y="2108617"/>
              <a:ext cx="468942" cy="436663"/>
            </a:xfrm>
            <a:custGeom>
              <a:avLst/>
              <a:gdLst>
                <a:gd name="T0" fmla="*/ 2147483647 w 496"/>
                <a:gd name="T1" fmla="*/ 2147483647 h 473"/>
                <a:gd name="T2" fmla="*/ 2147483647 w 496"/>
                <a:gd name="T3" fmla="*/ 2147483647 h 473"/>
                <a:gd name="T4" fmla="*/ 2147483647 w 496"/>
                <a:gd name="T5" fmla="*/ 2147483647 h 473"/>
                <a:gd name="T6" fmla="*/ 2147483647 w 496"/>
                <a:gd name="T7" fmla="*/ 2147483647 h 473"/>
                <a:gd name="T8" fmla="*/ 2147483647 w 496"/>
                <a:gd name="T9" fmla="*/ 2147483647 h 473"/>
                <a:gd name="T10" fmla="*/ 2147483647 w 496"/>
                <a:gd name="T11" fmla="*/ 2147483647 h 473"/>
                <a:gd name="T12" fmla="*/ 2147483647 w 496"/>
                <a:gd name="T13" fmla="*/ 2147483647 h 473"/>
                <a:gd name="T14" fmla="*/ 2147483647 w 496"/>
                <a:gd name="T15" fmla="*/ 2147483647 h 473"/>
                <a:gd name="T16" fmla="*/ 2147483647 w 496"/>
                <a:gd name="T17" fmla="*/ 2147483647 h 473"/>
                <a:gd name="T18" fmla="*/ 2147483647 w 496"/>
                <a:gd name="T19" fmla="*/ 2147483647 h 473"/>
                <a:gd name="T20" fmla="*/ 0 w 496"/>
                <a:gd name="T21" fmla="*/ 2147483647 h 473"/>
                <a:gd name="T22" fmla="*/ 2147483647 w 496"/>
                <a:gd name="T23" fmla="*/ 2147483647 h 473"/>
                <a:gd name="T24" fmla="*/ 2147483647 w 496"/>
                <a:gd name="T25" fmla="*/ 2147483647 h 473"/>
                <a:gd name="T26" fmla="*/ 2147483647 w 496"/>
                <a:gd name="T27" fmla="*/ 2147483647 h 473"/>
                <a:gd name="T28" fmla="*/ 2147483647 w 496"/>
                <a:gd name="T29" fmla="*/ 2147483647 h 473"/>
                <a:gd name="T30" fmla="*/ 2147483647 w 496"/>
                <a:gd name="T31" fmla="*/ 2147483647 h 473"/>
                <a:gd name="T32" fmla="*/ 2147483647 w 496"/>
                <a:gd name="T33" fmla="*/ 2147483647 h 473"/>
                <a:gd name="T34" fmla="*/ 2147483647 w 496"/>
                <a:gd name="T35" fmla="*/ 2147483647 h 473"/>
                <a:gd name="T36" fmla="*/ 2147483647 w 496"/>
                <a:gd name="T37" fmla="*/ 2147483647 h 473"/>
                <a:gd name="T38" fmla="*/ 2147483647 w 496"/>
                <a:gd name="T39" fmla="*/ 2147483647 h 473"/>
                <a:gd name="T40" fmla="*/ 2147483647 w 496"/>
                <a:gd name="T41" fmla="*/ 2147483647 h 473"/>
                <a:gd name="T42" fmla="*/ 2147483647 w 496"/>
                <a:gd name="T43" fmla="*/ 2147483647 h 473"/>
                <a:gd name="T44" fmla="*/ 2147483647 w 496"/>
                <a:gd name="T45" fmla="*/ 2147483647 h 473"/>
                <a:gd name="T46" fmla="*/ 2147483647 w 496"/>
                <a:gd name="T47" fmla="*/ 2147483647 h 473"/>
                <a:gd name="T48" fmla="*/ 2147483647 w 496"/>
                <a:gd name="T49" fmla="*/ 2147483647 h 473"/>
                <a:gd name="T50" fmla="*/ 2147483647 w 496"/>
                <a:gd name="T51" fmla="*/ 2147483647 h 473"/>
                <a:gd name="T52" fmla="*/ 2147483647 w 496"/>
                <a:gd name="T53" fmla="*/ 2147483647 h 473"/>
                <a:gd name="T54" fmla="*/ 2147483647 w 496"/>
                <a:gd name="T55" fmla="*/ 2147483647 h 473"/>
                <a:gd name="T56" fmla="*/ 2147483647 w 496"/>
                <a:gd name="T57" fmla="*/ 2147483647 h 473"/>
                <a:gd name="T58" fmla="*/ 2147483647 w 496"/>
                <a:gd name="T59" fmla="*/ 2147483647 h 473"/>
                <a:gd name="T60" fmla="*/ 2147483647 w 496"/>
                <a:gd name="T61" fmla="*/ 2147483647 h 473"/>
                <a:gd name="T62" fmla="*/ 2147483647 w 496"/>
                <a:gd name="T63" fmla="*/ 2147483647 h 473"/>
                <a:gd name="T64" fmla="*/ 2147483647 w 496"/>
                <a:gd name="T65" fmla="*/ 2147483647 h 473"/>
                <a:gd name="T66" fmla="*/ 2147483647 w 496"/>
                <a:gd name="T67" fmla="*/ 2147483647 h 473"/>
                <a:gd name="T68" fmla="*/ 2147483647 w 496"/>
                <a:gd name="T69" fmla="*/ 2147483647 h 473"/>
                <a:gd name="T70" fmla="*/ 2147483647 w 496"/>
                <a:gd name="T71" fmla="*/ 2147483647 h 473"/>
                <a:gd name="T72" fmla="*/ 2147483647 w 496"/>
                <a:gd name="T73" fmla="*/ 2147483647 h 473"/>
                <a:gd name="T74" fmla="*/ 2147483647 w 496"/>
                <a:gd name="T75" fmla="*/ 2147483647 h 473"/>
                <a:gd name="T76" fmla="*/ 2147483647 w 496"/>
                <a:gd name="T77" fmla="*/ 2147483647 h 473"/>
                <a:gd name="T78" fmla="*/ 2147483647 w 496"/>
                <a:gd name="T79" fmla="*/ 2147483647 h 473"/>
                <a:gd name="T80" fmla="*/ 2147483647 w 496"/>
                <a:gd name="T81" fmla="*/ 2147483647 h 473"/>
                <a:gd name="T82" fmla="*/ 2147483647 w 496"/>
                <a:gd name="T83" fmla="*/ 2147483647 h 473"/>
                <a:gd name="T84" fmla="*/ 2147483647 w 496"/>
                <a:gd name="T85" fmla="*/ 2147483647 h 473"/>
                <a:gd name="T86" fmla="*/ 2147483647 w 496"/>
                <a:gd name="T87" fmla="*/ 2147483647 h 473"/>
                <a:gd name="T88" fmla="*/ 2147483647 w 496"/>
                <a:gd name="T89" fmla="*/ 2147483647 h 473"/>
                <a:gd name="T90" fmla="*/ 2147483647 w 496"/>
                <a:gd name="T91" fmla="*/ 2147483647 h 473"/>
                <a:gd name="T92" fmla="*/ 2147483647 w 496"/>
                <a:gd name="T93" fmla="*/ 2147483647 h 473"/>
                <a:gd name="T94" fmla="*/ 2147483647 w 496"/>
                <a:gd name="T95" fmla="*/ 2147483647 h 473"/>
                <a:gd name="T96" fmla="*/ 2147483647 w 496"/>
                <a:gd name="T97" fmla="*/ 2147483647 h 473"/>
                <a:gd name="T98" fmla="*/ 2147483647 w 496"/>
                <a:gd name="T99" fmla="*/ 2147483647 h 4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96"/>
                <a:gd name="T151" fmla="*/ 0 h 473"/>
                <a:gd name="T152" fmla="*/ 496 w 496"/>
                <a:gd name="T153" fmla="*/ 473 h 4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96" h="473">
                  <a:moveTo>
                    <a:pt x="227" y="62"/>
                  </a:moveTo>
                  <a:cubicBezTo>
                    <a:pt x="215" y="79"/>
                    <a:pt x="215" y="79"/>
                    <a:pt x="215" y="79"/>
                  </a:cubicBezTo>
                  <a:cubicBezTo>
                    <a:pt x="212" y="82"/>
                    <a:pt x="211" y="89"/>
                    <a:pt x="213" y="99"/>
                  </a:cubicBezTo>
                  <a:cubicBezTo>
                    <a:pt x="213" y="106"/>
                    <a:pt x="213" y="106"/>
                    <a:pt x="213" y="106"/>
                  </a:cubicBezTo>
                  <a:cubicBezTo>
                    <a:pt x="188" y="106"/>
                    <a:pt x="188" y="106"/>
                    <a:pt x="188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69" y="100"/>
                    <a:pt x="169" y="100"/>
                    <a:pt x="169" y="100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32" y="163"/>
                    <a:pt x="32" y="163"/>
                    <a:pt x="32" y="163"/>
                  </a:cubicBezTo>
                  <a:cubicBezTo>
                    <a:pt x="39" y="206"/>
                    <a:pt x="39" y="206"/>
                    <a:pt x="39" y="206"/>
                  </a:cubicBezTo>
                  <a:cubicBezTo>
                    <a:pt x="46" y="229"/>
                    <a:pt x="46" y="229"/>
                    <a:pt x="46" y="229"/>
                  </a:cubicBezTo>
                  <a:cubicBezTo>
                    <a:pt x="30" y="244"/>
                    <a:pt x="30" y="244"/>
                    <a:pt x="30" y="244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7" y="291"/>
                    <a:pt x="7" y="291"/>
                    <a:pt x="7" y="291"/>
                  </a:cubicBezTo>
                  <a:cubicBezTo>
                    <a:pt x="6" y="291"/>
                    <a:pt x="6" y="291"/>
                    <a:pt x="6" y="291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13" y="307"/>
                    <a:pt x="13" y="307"/>
                    <a:pt x="13" y="307"/>
                  </a:cubicBezTo>
                  <a:cubicBezTo>
                    <a:pt x="44" y="316"/>
                    <a:pt x="44" y="316"/>
                    <a:pt x="44" y="316"/>
                  </a:cubicBezTo>
                  <a:cubicBezTo>
                    <a:pt x="45" y="316"/>
                    <a:pt x="45" y="316"/>
                    <a:pt x="45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6" y="317"/>
                    <a:pt x="46" y="317"/>
                    <a:pt x="46" y="317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53" y="323"/>
                    <a:pt x="53" y="323"/>
                    <a:pt x="53" y="323"/>
                  </a:cubicBezTo>
                  <a:cubicBezTo>
                    <a:pt x="61" y="327"/>
                    <a:pt x="61" y="327"/>
                    <a:pt x="61" y="327"/>
                  </a:cubicBezTo>
                  <a:cubicBezTo>
                    <a:pt x="61" y="327"/>
                    <a:pt x="61" y="327"/>
                    <a:pt x="61" y="327"/>
                  </a:cubicBezTo>
                  <a:cubicBezTo>
                    <a:pt x="64" y="327"/>
                    <a:pt x="64" y="327"/>
                    <a:pt x="64" y="327"/>
                  </a:cubicBezTo>
                  <a:cubicBezTo>
                    <a:pt x="64" y="328"/>
                    <a:pt x="64" y="328"/>
                    <a:pt x="64" y="328"/>
                  </a:cubicBezTo>
                  <a:cubicBezTo>
                    <a:pt x="67" y="333"/>
                    <a:pt x="69" y="337"/>
                    <a:pt x="69" y="341"/>
                  </a:cubicBezTo>
                  <a:cubicBezTo>
                    <a:pt x="72" y="351"/>
                    <a:pt x="72" y="351"/>
                    <a:pt x="72" y="351"/>
                  </a:cubicBezTo>
                  <a:cubicBezTo>
                    <a:pt x="105" y="360"/>
                    <a:pt x="105" y="360"/>
                    <a:pt x="105" y="360"/>
                  </a:cubicBezTo>
                  <a:cubicBezTo>
                    <a:pt x="114" y="358"/>
                    <a:pt x="114" y="358"/>
                    <a:pt x="114" y="358"/>
                  </a:cubicBezTo>
                  <a:cubicBezTo>
                    <a:pt x="124" y="345"/>
                    <a:pt x="124" y="345"/>
                    <a:pt x="124" y="345"/>
                  </a:cubicBezTo>
                  <a:cubicBezTo>
                    <a:pt x="149" y="297"/>
                    <a:pt x="149" y="297"/>
                    <a:pt x="149" y="297"/>
                  </a:cubicBezTo>
                  <a:cubicBezTo>
                    <a:pt x="150" y="297"/>
                    <a:pt x="150" y="297"/>
                    <a:pt x="150" y="297"/>
                  </a:cubicBezTo>
                  <a:cubicBezTo>
                    <a:pt x="150" y="296"/>
                    <a:pt x="150" y="296"/>
                    <a:pt x="150" y="296"/>
                  </a:cubicBezTo>
                  <a:cubicBezTo>
                    <a:pt x="162" y="280"/>
                    <a:pt x="162" y="280"/>
                    <a:pt x="162" y="280"/>
                  </a:cubicBezTo>
                  <a:cubicBezTo>
                    <a:pt x="163" y="279"/>
                    <a:pt x="163" y="279"/>
                    <a:pt x="163" y="279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97" y="268"/>
                    <a:pt x="197" y="268"/>
                    <a:pt x="197" y="268"/>
                  </a:cubicBezTo>
                  <a:cubicBezTo>
                    <a:pt x="202" y="260"/>
                    <a:pt x="206" y="256"/>
                    <a:pt x="211" y="256"/>
                  </a:cubicBezTo>
                  <a:cubicBezTo>
                    <a:pt x="215" y="256"/>
                    <a:pt x="220" y="258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30" y="264"/>
                    <a:pt x="230" y="264"/>
                    <a:pt x="230" y="264"/>
                  </a:cubicBezTo>
                  <a:cubicBezTo>
                    <a:pt x="248" y="291"/>
                    <a:pt x="248" y="291"/>
                    <a:pt x="248" y="291"/>
                  </a:cubicBezTo>
                  <a:cubicBezTo>
                    <a:pt x="248" y="293"/>
                    <a:pt x="248" y="293"/>
                    <a:pt x="248" y="293"/>
                  </a:cubicBezTo>
                  <a:cubicBezTo>
                    <a:pt x="249" y="293"/>
                    <a:pt x="249" y="293"/>
                    <a:pt x="249" y="293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50" y="337"/>
                    <a:pt x="250" y="337"/>
                    <a:pt x="250" y="337"/>
                  </a:cubicBezTo>
                  <a:cubicBezTo>
                    <a:pt x="250" y="337"/>
                    <a:pt x="250" y="337"/>
                    <a:pt x="250" y="337"/>
                  </a:cubicBezTo>
                  <a:cubicBezTo>
                    <a:pt x="245" y="356"/>
                    <a:pt x="245" y="356"/>
                    <a:pt x="245" y="356"/>
                  </a:cubicBezTo>
                  <a:cubicBezTo>
                    <a:pt x="245" y="356"/>
                    <a:pt x="245" y="356"/>
                    <a:pt x="245" y="356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30" y="375"/>
                    <a:pt x="230" y="375"/>
                    <a:pt x="230" y="375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5" y="412"/>
                    <a:pt x="225" y="412"/>
                    <a:pt x="225" y="412"/>
                  </a:cubicBezTo>
                  <a:cubicBezTo>
                    <a:pt x="227" y="412"/>
                    <a:pt x="227" y="412"/>
                    <a:pt x="227" y="412"/>
                  </a:cubicBezTo>
                  <a:cubicBezTo>
                    <a:pt x="235" y="409"/>
                    <a:pt x="235" y="409"/>
                    <a:pt x="235" y="409"/>
                  </a:cubicBezTo>
                  <a:cubicBezTo>
                    <a:pt x="243" y="401"/>
                    <a:pt x="243" y="401"/>
                    <a:pt x="243" y="401"/>
                  </a:cubicBezTo>
                  <a:cubicBezTo>
                    <a:pt x="245" y="399"/>
                    <a:pt x="245" y="399"/>
                    <a:pt x="245" y="399"/>
                  </a:cubicBezTo>
                  <a:cubicBezTo>
                    <a:pt x="246" y="397"/>
                    <a:pt x="246" y="397"/>
                    <a:pt x="246" y="397"/>
                  </a:cubicBezTo>
                  <a:cubicBezTo>
                    <a:pt x="257" y="406"/>
                    <a:pt x="257" y="406"/>
                    <a:pt x="257" y="406"/>
                  </a:cubicBezTo>
                  <a:cubicBezTo>
                    <a:pt x="257" y="408"/>
                    <a:pt x="257" y="408"/>
                    <a:pt x="257" y="408"/>
                  </a:cubicBezTo>
                  <a:cubicBezTo>
                    <a:pt x="257" y="424"/>
                    <a:pt x="257" y="424"/>
                    <a:pt x="257" y="424"/>
                  </a:cubicBezTo>
                  <a:cubicBezTo>
                    <a:pt x="256" y="424"/>
                    <a:pt x="256" y="424"/>
                    <a:pt x="256" y="424"/>
                  </a:cubicBezTo>
                  <a:cubicBezTo>
                    <a:pt x="246" y="429"/>
                    <a:pt x="246" y="429"/>
                    <a:pt x="246" y="429"/>
                  </a:cubicBezTo>
                  <a:cubicBezTo>
                    <a:pt x="243" y="433"/>
                    <a:pt x="243" y="433"/>
                    <a:pt x="243" y="433"/>
                  </a:cubicBezTo>
                  <a:cubicBezTo>
                    <a:pt x="243" y="442"/>
                    <a:pt x="243" y="442"/>
                    <a:pt x="243" y="442"/>
                  </a:cubicBezTo>
                  <a:cubicBezTo>
                    <a:pt x="242" y="443"/>
                    <a:pt x="242" y="443"/>
                    <a:pt x="242" y="443"/>
                  </a:cubicBezTo>
                  <a:cubicBezTo>
                    <a:pt x="242" y="443"/>
                    <a:pt x="242" y="443"/>
                    <a:pt x="242" y="443"/>
                  </a:cubicBezTo>
                  <a:cubicBezTo>
                    <a:pt x="236" y="455"/>
                    <a:pt x="236" y="455"/>
                    <a:pt x="236" y="455"/>
                  </a:cubicBezTo>
                  <a:cubicBezTo>
                    <a:pt x="235" y="455"/>
                    <a:pt x="235" y="455"/>
                    <a:pt x="235" y="455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16" y="459"/>
                    <a:pt x="216" y="459"/>
                    <a:pt x="216" y="459"/>
                  </a:cubicBezTo>
                  <a:cubicBezTo>
                    <a:pt x="209" y="471"/>
                    <a:pt x="209" y="471"/>
                    <a:pt x="209" y="471"/>
                  </a:cubicBezTo>
                  <a:cubicBezTo>
                    <a:pt x="210" y="473"/>
                    <a:pt x="210" y="473"/>
                    <a:pt x="210" y="473"/>
                  </a:cubicBezTo>
                  <a:cubicBezTo>
                    <a:pt x="245" y="469"/>
                    <a:pt x="245" y="469"/>
                    <a:pt x="245" y="469"/>
                  </a:cubicBezTo>
                  <a:cubicBezTo>
                    <a:pt x="251" y="463"/>
                    <a:pt x="251" y="463"/>
                    <a:pt x="251" y="463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341" y="353"/>
                    <a:pt x="341" y="353"/>
                    <a:pt x="341" y="353"/>
                  </a:cubicBezTo>
                  <a:cubicBezTo>
                    <a:pt x="343" y="353"/>
                    <a:pt x="343" y="353"/>
                    <a:pt x="343" y="353"/>
                  </a:cubicBezTo>
                  <a:cubicBezTo>
                    <a:pt x="360" y="344"/>
                    <a:pt x="360" y="344"/>
                    <a:pt x="360" y="344"/>
                  </a:cubicBezTo>
                  <a:cubicBezTo>
                    <a:pt x="361" y="343"/>
                    <a:pt x="361" y="343"/>
                    <a:pt x="361" y="343"/>
                  </a:cubicBezTo>
                  <a:cubicBezTo>
                    <a:pt x="361" y="344"/>
                    <a:pt x="361" y="344"/>
                    <a:pt x="361" y="344"/>
                  </a:cubicBezTo>
                  <a:cubicBezTo>
                    <a:pt x="375" y="344"/>
                    <a:pt x="375" y="344"/>
                    <a:pt x="375" y="344"/>
                  </a:cubicBezTo>
                  <a:cubicBezTo>
                    <a:pt x="389" y="341"/>
                    <a:pt x="389" y="341"/>
                    <a:pt x="389" y="341"/>
                  </a:cubicBezTo>
                  <a:cubicBezTo>
                    <a:pt x="403" y="335"/>
                    <a:pt x="403" y="335"/>
                    <a:pt x="403" y="335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31" y="277"/>
                    <a:pt x="431" y="277"/>
                    <a:pt x="431" y="277"/>
                  </a:cubicBezTo>
                  <a:cubicBezTo>
                    <a:pt x="431" y="277"/>
                    <a:pt x="431" y="277"/>
                    <a:pt x="431" y="277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96" y="207"/>
                    <a:pt x="496" y="207"/>
                    <a:pt x="496" y="207"/>
                  </a:cubicBezTo>
                  <a:cubicBezTo>
                    <a:pt x="496" y="206"/>
                    <a:pt x="496" y="206"/>
                    <a:pt x="496" y="206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68"/>
                    <a:pt x="485" y="166"/>
                    <a:pt x="483" y="163"/>
                  </a:cubicBezTo>
                  <a:cubicBezTo>
                    <a:pt x="480" y="161"/>
                    <a:pt x="480" y="161"/>
                    <a:pt x="480" y="161"/>
                  </a:cubicBezTo>
                  <a:cubicBezTo>
                    <a:pt x="480" y="162"/>
                    <a:pt x="480" y="162"/>
                    <a:pt x="480" y="162"/>
                  </a:cubicBezTo>
                  <a:cubicBezTo>
                    <a:pt x="470" y="163"/>
                    <a:pt x="470" y="163"/>
                    <a:pt x="470" y="163"/>
                  </a:cubicBezTo>
                  <a:cubicBezTo>
                    <a:pt x="465" y="161"/>
                    <a:pt x="461" y="158"/>
                    <a:pt x="457" y="153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3" y="88"/>
                    <a:pt x="453" y="88"/>
                    <a:pt x="453" y="88"/>
                  </a:cubicBezTo>
                  <a:cubicBezTo>
                    <a:pt x="447" y="86"/>
                    <a:pt x="440" y="81"/>
                    <a:pt x="433" y="74"/>
                  </a:cubicBezTo>
                  <a:cubicBezTo>
                    <a:pt x="419" y="59"/>
                    <a:pt x="419" y="59"/>
                    <a:pt x="419" y="59"/>
                  </a:cubicBezTo>
                  <a:cubicBezTo>
                    <a:pt x="407" y="41"/>
                    <a:pt x="407" y="41"/>
                    <a:pt x="407" y="41"/>
                  </a:cubicBezTo>
                  <a:cubicBezTo>
                    <a:pt x="404" y="37"/>
                    <a:pt x="404" y="31"/>
                    <a:pt x="406" y="21"/>
                  </a:cubicBezTo>
                  <a:cubicBezTo>
                    <a:pt x="407" y="16"/>
                    <a:pt x="407" y="16"/>
                    <a:pt x="407" y="16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8" y="15"/>
                    <a:pt x="398" y="15"/>
                    <a:pt x="398" y="15"/>
                  </a:cubicBezTo>
                  <a:cubicBezTo>
                    <a:pt x="389" y="33"/>
                    <a:pt x="389" y="33"/>
                    <a:pt x="389" y="33"/>
                  </a:cubicBezTo>
                  <a:cubicBezTo>
                    <a:pt x="385" y="33"/>
                    <a:pt x="385" y="33"/>
                    <a:pt x="385" y="33"/>
                  </a:cubicBezTo>
                  <a:cubicBezTo>
                    <a:pt x="378" y="33"/>
                    <a:pt x="370" y="32"/>
                    <a:pt x="363" y="29"/>
                  </a:cubicBezTo>
                  <a:cubicBezTo>
                    <a:pt x="357" y="27"/>
                    <a:pt x="354" y="21"/>
                    <a:pt x="354" y="15"/>
                  </a:cubicBezTo>
                  <a:cubicBezTo>
                    <a:pt x="354" y="11"/>
                    <a:pt x="354" y="11"/>
                    <a:pt x="354" y="11"/>
                  </a:cubicBezTo>
                  <a:cubicBezTo>
                    <a:pt x="349" y="11"/>
                    <a:pt x="349" y="11"/>
                    <a:pt x="349" y="11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3" y="5"/>
                    <a:pt x="303" y="5"/>
                    <a:pt x="303" y="5"/>
                  </a:cubicBezTo>
                  <a:cubicBezTo>
                    <a:pt x="309" y="16"/>
                    <a:pt x="309" y="16"/>
                    <a:pt x="309" y="16"/>
                  </a:cubicBezTo>
                  <a:cubicBezTo>
                    <a:pt x="312" y="19"/>
                    <a:pt x="312" y="19"/>
                    <a:pt x="312" y="19"/>
                  </a:cubicBezTo>
                  <a:cubicBezTo>
                    <a:pt x="301" y="41"/>
                    <a:pt x="301" y="41"/>
                    <a:pt x="301" y="41"/>
                  </a:cubicBezTo>
                  <a:cubicBezTo>
                    <a:pt x="300" y="41"/>
                    <a:pt x="300" y="41"/>
                    <a:pt x="300" y="41"/>
                  </a:cubicBezTo>
                  <a:cubicBezTo>
                    <a:pt x="300" y="42"/>
                    <a:pt x="300" y="42"/>
                    <a:pt x="300" y="42"/>
                  </a:cubicBezTo>
                  <a:cubicBezTo>
                    <a:pt x="299" y="42"/>
                    <a:pt x="299" y="42"/>
                    <a:pt x="299" y="42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7" y="65"/>
                    <a:pt x="277" y="65"/>
                    <a:pt x="277" y="65"/>
                  </a:cubicBezTo>
                  <a:cubicBezTo>
                    <a:pt x="247" y="68"/>
                    <a:pt x="247" y="68"/>
                    <a:pt x="247" y="68"/>
                  </a:cubicBezTo>
                  <a:lnTo>
                    <a:pt x="227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3745045" y="1846322"/>
              <a:ext cx="668166" cy="445605"/>
            </a:xfrm>
            <a:custGeom>
              <a:avLst/>
              <a:gdLst>
                <a:gd name="T0" fmla="*/ 2147483647 w 707"/>
                <a:gd name="T1" fmla="*/ 2147483647 h 481"/>
                <a:gd name="T2" fmla="*/ 2147483647 w 707"/>
                <a:gd name="T3" fmla="*/ 2147483647 h 481"/>
                <a:gd name="T4" fmla="*/ 2147483647 w 707"/>
                <a:gd name="T5" fmla="*/ 2147483647 h 481"/>
                <a:gd name="T6" fmla="*/ 2147483647 w 707"/>
                <a:gd name="T7" fmla="*/ 2147483647 h 481"/>
                <a:gd name="T8" fmla="*/ 2147483647 w 707"/>
                <a:gd name="T9" fmla="*/ 2147483647 h 481"/>
                <a:gd name="T10" fmla="*/ 2147483647 w 707"/>
                <a:gd name="T11" fmla="*/ 2147483647 h 481"/>
                <a:gd name="T12" fmla="*/ 0 w 707"/>
                <a:gd name="T13" fmla="*/ 2147483647 h 481"/>
                <a:gd name="T14" fmla="*/ 2147483647 w 707"/>
                <a:gd name="T15" fmla="*/ 2147483647 h 481"/>
                <a:gd name="T16" fmla="*/ 2147483647 w 707"/>
                <a:gd name="T17" fmla="*/ 2147483647 h 481"/>
                <a:gd name="T18" fmla="*/ 2147483647 w 707"/>
                <a:gd name="T19" fmla="*/ 2147483647 h 481"/>
                <a:gd name="T20" fmla="*/ 2147483647 w 707"/>
                <a:gd name="T21" fmla="*/ 2147483647 h 481"/>
                <a:gd name="T22" fmla="*/ 2147483647 w 707"/>
                <a:gd name="T23" fmla="*/ 2147483647 h 481"/>
                <a:gd name="T24" fmla="*/ 2147483647 w 707"/>
                <a:gd name="T25" fmla="*/ 2147483647 h 481"/>
                <a:gd name="T26" fmla="*/ 2147483647 w 707"/>
                <a:gd name="T27" fmla="*/ 2147483647 h 481"/>
                <a:gd name="T28" fmla="*/ 2147483647 w 707"/>
                <a:gd name="T29" fmla="*/ 2147483647 h 481"/>
                <a:gd name="T30" fmla="*/ 2147483647 w 707"/>
                <a:gd name="T31" fmla="*/ 2147483647 h 481"/>
                <a:gd name="T32" fmla="*/ 2147483647 w 707"/>
                <a:gd name="T33" fmla="*/ 2147483647 h 481"/>
                <a:gd name="T34" fmla="*/ 2147483647 w 707"/>
                <a:gd name="T35" fmla="*/ 2147483647 h 481"/>
                <a:gd name="T36" fmla="*/ 2147483647 w 707"/>
                <a:gd name="T37" fmla="*/ 2147483647 h 481"/>
                <a:gd name="T38" fmla="*/ 2147483647 w 707"/>
                <a:gd name="T39" fmla="*/ 2147483647 h 481"/>
                <a:gd name="T40" fmla="*/ 2147483647 w 707"/>
                <a:gd name="T41" fmla="*/ 2147483647 h 481"/>
                <a:gd name="T42" fmla="*/ 2147483647 w 707"/>
                <a:gd name="T43" fmla="*/ 2147483647 h 481"/>
                <a:gd name="T44" fmla="*/ 2147483647 w 707"/>
                <a:gd name="T45" fmla="*/ 2147483647 h 481"/>
                <a:gd name="T46" fmla="*/ 2147483647 w 707"/>
                <a:gd name="T47" fmla="*/ 2147483647 h 481"/>
                <a:gd name="T48" fmla="*/ 2147483647 w 707"/>
                <a:gd name="T49" fmla="*/ 2147483647 h 481"/>
                <a:gd name="T50" fmla="*/ 2147483647 w 707"/>
                <a:gd name="T51" fmla="*/ 2147483647 h 481"/>
                <a:gd name="T52" fmla="*/ 2147483647 w 707"/>
                <a:gd name="T53" fmla="*/ 2147483647 h 481"/>
                <a:gd name="T54" fmla="*/ 2147483647 w 707"/>
                <a:gd name="T55" fmla="*/ 2147483647 h 481"/>
                <a:gd name="T56" fmla="*/ 2147483647 w 707"/>
                <a:gd name="T57" fmla="*/ 2147483647 h 481"/>
                <a:gd name="T58" fmla="*/ 2147483647 w 707"/>
                <a:gd name="T59" fmla="*/ 2147483647 h 481"/>
                <a:gd name="T60" fmla="*/ 2147483647 w 707"/>
                <a:gd name="T61" fmla="*/ 2147483647 h 481"/>
                <a:gd name="T62" fmla="*/ 2147483647 w 707"/>
                <a:gd name="T63" fmla="*/ 2147483647 h 481"/>
                <a:gd name="T64" fmla="*/ 2147483647 w 707"/>
                <a:gd name="T65" fmla="*/ 2147483647 h 481"/>
                <a:gd name="T66" fmla="*/ 2147483647 w 707"/>
                <a:gd name="T67" fmla="*/ 2147483647 h 481"/>
                <a:gd name="T68" fmla="*/ 2147483647 w 707"/>
                <a:gd name="T69" fmla="*/ 2147483647 h 481"/>
                <a:gd name="T70" fmla="*/ 2147483647 w 707"/>
                <a:gd name="T71" fmla="*/ 2147483647 h 481"/>
                <a:gd name="T72" fmla="*/ 2147483647 w 707"/>
                <a:gd name="T73" fmla="*/ 2147483647 h 481"/>
                <a:gd name="T74" fmla="*/ 2147483647 w 707"/>
                <a:gd name="T75" fmla="*/ 2147483647 h 481"/>
                <a:gd name="T76" fmla="*/ 2147483647 w 707"/>
                <a:gd name="T77" fmla="*/ 2147483647 h 481"/>
                <a:gd name="T78" fmla="*/ 2147483647 w 707"/>
                <a:gd name="T79" fmla="*/ 2147483647 h 481"/>
                <a:gd name="T80" fmla="*/ 2147483647 w 707"/>
                <a:gd name="T81" fmla="*/ 2147483647 h 481"/>
                <a:gd name="T82" fmla="*/ 2147483647 w 707"/>
                <a:gd name="T83" fmla="*/ 2147483647 h 481"/>
                <a:gd name="T84" fmla="*/ 2147483647 w 707"/>
                <a:gd name="T85" fmla="*/ 2147483647 h 481"/>
                <a:gd name="T86" fmla="*/ 2147483647 w 707"/>
                <a:gd name="T87" fmla="*/ 2147483647 h 481"/>
                <a:gd name="T88" fmla="*/ 2147483647 w 707"/>
                <a:gd name="T89" fmla="*/ 2147483647 h 481"/>
                <a:gd name="T90" fmla="*/ 2147483647 w 707"/>
                <a:gd name="T91" fmla="*/ 2147483647 h 481"/>
                <a:gd name="T92" fmla="*/ 2147483647 w 707"/>
                <a:gd name="T93" fmla="*/ 2147483647 h 481"/>
                <a:gd name="T94" fmla="*/ 2147483647 w 707"/>
                <a:gd name="T95" fmla="*/ 2147483647 h 481"/>
                <a:gd name="T96" fmla="*/ 2147483647 w 707"/>
                <a:gd name="T97" fmla="*/ 2147483647 h 481"/>
                <a:gd name="T98" fmla="*/ 2147483647 w 707"/>
                <a:gd name="T99" fmla="*/ 2147483647 h 481"/>
                <a:gd name="T100" fmla="*/ 2147483647 w 707"/>
                <a:gd name="T101" fmla="*/ 2147483647 h 481"/>
                <a:gd name="T102" fmla="*/ 2147483647 w 707"/>
                <a:gd name="T103" fmla="*/ 2147483647 h 481"/>
                <a:gd name="T104" fmla="*/ 2147483647 w 707"/>
                <a:gd name="T105" fmla="*/ 2147483647 h 481"/>
                <a:gd name="T106" fmla="*/ 2147483647 w 707"/>
                <a:gd name="T107" fmla="*/ 2147483647 h 481"/>
                <a:gd name="T108" fmla="*/ 2147483647 w 707"/>
                <a:gd name="T109" fmla="*/ 2147483647 h 481"/>
                <a:gd name="T110" fmla="*/ 2147483647 w 707"/>
                <a:gd name="T111" fmla="*/ 2147483647 h 481"/>
                <a:gd name="T112" fmla="*/ 2147483647 w 707"/>
                <a:gd name="T113" fmla="*/ 2147483647 h 481"/>
                <a:gd name="T114" fmla="*/ 2147483647 w 707"/>
                <a:gd name="T115" fmla="*/ 2147483647 h 48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07"/>
                <a:gd name="T175" fmla="*/ 0 h 481"/>
                <a:gd name="T176" fmla="*/ 707 w 707"/>
                <a:gd name="T177" fmla="*/ 481 h 48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07" h="481">
                  <a:moveTo>
                    <a:pt x="137" y="22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38" y="56"/>
                    <a:pt x="30" y="50"/>
                    <a:pt x="28" y="45"/>
                  </a:cubicBezTo>
                  <a:cubicBezTo>
                    <a:pt x="26" y="43"/>
                    <a:pt x="24" y="43"/>
                    <a:pt x="22" y="41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65" y="185"/>
                    <a:pt x="65" y="185"/>
                    <a:pt x="65" y="185"/>
                  </a:cubicBezTo>
                  <a:cubicBezTo>
                    <a:pt x="79" y="199"/>
                    <a:pt x="79" y="199"/>
                    <a:pt x="79" y="199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100" y="179"/>
                    <a:pt x="100" y="179"/>
                    <a:pt x="100" y="179"/>
                  </a:cubicBezTo>
                  <a:cubicBezTo>
                    <a:pt x="115" y="161"/>
                    <a:pt x="115" y="161"/>
                    <a:pt x="115" y="161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4"/>
                    <a:pt x="128" y="174"/>
                    <a:pt x="128" y="174"/>
                  </a:cubicBezTo>
                  <a:cubicBezTo>
                    <a:pt x="141" y="199"/>
                    <a:pt x="141" y="199"/>
                    <a:pt x="141" y="1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65" y="230"/>
                    <a:pt x="165" y="230"/>
                    <a:pt x="165" y="230"/>
                  </a:cubicBezTo>
                  <a:cubicBezTo>
                    <a:pt x="165" y="231"/>
                    <a:pt x="165" y="231"/>
                    <a:pt x="165" y="231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64" y="257"/>
                    <a:pt x="164" y="257"/>
                    <a:pt x="164" y="257"/>
                  </a:cubicBezTo>
                  <a:cubicBezTo>
                    <a:pt x="163" y="257"/>
                    <a:pt x="163" y="257"/>
                    <a:pt x="163" y="25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20" y="286"/>
                    <a:pt x="220" y="286"/>
                    <a:pt x="220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44" y="280"/>
                    <a:pt x="249" y="283"/>
                    <a:pt x="252" y="291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5" y="301"/>
                    <a:pt x="255" y="301"/>
                    <a:pt x="255" y="301"/>
                  </a:cubicBezTo>
                  <a:cubicBezTo>
                    <a:pt x="269" y="305"/>
                    <a:pt x="269" y="305"/>
                    <a:pt x="269" y="305"/>
                  </a:cubicBezTo>
                  <a:cubicBezTo>
                    <a:pt x="276" y="292"/>
                    <a:pt x="276" y="292"/>
                    <a:pt x="276" y="292"/>
                  </a:cubicBezTo>
                  <a:cubicBezTo>
                    <a:pt x="276" y="286"/>
                    <a:pt x="276" y="286"/>
                    <a:pt x="276" y="286"/>
                  </a:cubicBezTo>
                  <a:cubicBezTo>
                    <a:pt x="276" y="282"/>
                    <a:pt x="277" y="278"/>
                    <a:pt x="280" y="277"/>
                  </a:cubicBezTo>
                  <a:cubicBezTo>
                    <a:pt x="288" y="278"/>
                    <a:pt x="288" y="278"/>
                    <a:pt x="288" y="278"/>
                  </a:cubicBezTo>
                  <a:cubicBezTo>
                    <a:pt x="300" y="283"/>
                    <a:pt x="305" y="291"/>
                    <a:pt x="305" y="299"/>
                  </a:cubicBezTo>
                  <a:cubicBezTo>
                    <a:pt x="304" y="306"/>
                    <a:pt x="304" y="306"/>
                    <a:pt x="304" y="30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16" y="336"/>
                    <a:pt x="316" y="336"/>
                    <a:pt x="316" y="336"/>
                  </a:cubicBezTo>
                  <a:cubicBezTo>
                    <a:pt x="329" y="351"/>
                    <a:pt x="329" y="351"/>
                    <a:pt x="329" y="351"/>
                  </a:cubicBezTo>
                  <a:cubicBezTo>
                    <a:pt x="334" y="356"/>
                    <a:pt x="339" y="358"/>
                    <a:pt x="344" y="360"/>
                  </a:cubicBezTo>
                  <a:cubicBezTo>
                    <a:pt x="346" y="360"/>
                    <a:pt x="346" y="360"/>
                    <a:pt x="346" y="360"/>
                  </a:cubicBezTo>
                  <a:cubicBezTo>
                    <a:pt x="350" y="362"/>
                    <a:pt x="352" y="368"/>
                    <a:pt x="352" y="379"/>
                  </a:cubicBezTo>
                  <a:cubicBezTo>
                    <a:pt x="352" y="427"/>
                    <a:pt x="352" y="427"/>
                    <a:pt x="352" y="427"/>
                  </a:cubicBezTo>
                  <a:cubicBezTo>
                    <a:pt x="354" y="431"/>
                    <a:pt x="357" y="434"/>
                    <a:pt x="360" y="435"/>
                  </a:cubicBezTo>
                  <a:cubicBezTo>
                    <a:pt x="362" y="435"/>
                    <a:pt x="362" y="435"/>
                    <a:pt x="362" y="435"/>
                  </a:cubicBezTo>
                  <a:cubicBezTo>
                    <a:pt x="369" y="432"/>
                    <a:pt x="373" y="433"/>
                    <a:pt x="378" y="438"/>
                  </a:cubicBezTo>
                  <a:cubicBezTo>
                    <a:pt x="381" y="440"/>
                    <a:pt x="381" y="440"/>
                    <a:pt x="381" y="440"/>
                  </a:cubicBezTo>
                  <a:cubicBezTo>
                    <a:pt x="386" y="441"/>
                    <a:pt x="391" y="446"/>
                    <a:pt x="392" y="454"/>
                  </a:cubicBezTo>
                  <a:cubicBezTo>
                    <a:pt x="394" y="481"/>
                    <a:pt x="394" y="481"/>
                    <a:pt x="394" y="481"/>
                  </a:cubicBezTo>
                  <a:cubicBezTo>
                    <a:pt x="418" y="431"/>
                    <a:pt x="418" y="431"/>
                    <a:pt x="418" y="431"/>
                  </a:cubicBezTo>
                  <a:cubicBezTo>
                    <a:pt x="426" y="405"/>
                    <a:pt x="434" y="389"/>
                    <a:pt x="446" y="387"/>
                  </a:cubicBezTo>
                  <a:cubicBezTo>
                    <a:pt x="455" y="383"/>
                    <a:pt x="470" y="389"/>
                    <a:pt x="489" y="399"/>
                  </a:cubicBezTo>
                  <a:cubicBezTo>
                    <a:pt x="557" y="405"/>
                    <a:pt x="557" y="405"/>
                    <a:pt x="557" y="405"/>
                  </a:cubicBezTo>
                  <a:cubicBezTo>
                    <a:pt x="560" y="390"/>
                    <a:pt x="560" y="390"/>
                    <a:pt x="560" y="390"/>
                  </a:cubicBezTo>
                  <a:cubicBezTo>
                    <a:pt x="528" y="359"/>
                    <a:pt x="528" y="359"/>
                    <a:pt x="528" y="359"/>
                  </a:cubicBezTo>
                  <a:cubicBezTo>
                    <a:pt x="513" y="351"/>
                    <a:pt x="507" y="344"/>
                    <a:pt x="509" y="340"/>
                  </a:cubicBezTo>
                  <a:cubicBezTo>
                    <a:pt x="533" y="341"/>
                    <a:pt x="533" y="341"/>
                    <a:pt x="533" y="341"/>
                  </a:cubicBezTo>
                  <a:cubicBezTo>
                    <a:pt x="555" y="349"/>
                    <a:pt x="576" y="336"/>
                    <a:pt x="596" y="300"/>
                  </a:cubicBezTo>
                  <a:cubicBezTo>
                    <a:pt x="596" y="300"/>
                    <a:pt x="596" y="300"/>
                    <a:pt x="596" y="300"/>
                  </a:cubicBezTo>
                  <a:cubicBezTo>
                    <a:pt x="598" y="300"/>
                    <a:pt x="598" y="300"/>
                    <a:pt x="598" y="300"/>
                  </a:cubicBezTo>
                  <a:cubicBezTo>
                    <a:pt x="621" y="278"/>
                    <a:pt x="621" y="278"/>
                    <a:pt x="621" y="278"/>
                  </a:cubicBezTo>
                  <a:cubicBezTo>
                    <a:pt x="624" y="229"/>
                    <a:pt x="624" y="229"/>
                    <a:pt x="624" y="229"/>
                  </a:cubicBezTo>
                  <a:cubicBezTo>
                    <a:pt x="624" y="224"/>
                    <a:pt x="624" y="224"/>
                    <a:pt x="624" y="224"/>
                  </a:cubicBezTo>
                  <a:cubicBezTo>
                    <a:pt x="627" y="224"/>
                    <a:pt x="627" y="224"/>
                    <a:pt x="627" y="224"/>
                  </a:cubicBezTo>
                  <a:cubicBezTo>
                    <a:pt x="629" y="224"/>
                    <a:pt x="629" y="224"/>
                    <a:pt x="629" y="224"/>
                  </a:cubicBezTo>
                  <a:cubicBezTo>
                    <a:pt x="647" y="220"/>
                    <a:pt x="647" y="220"/>
                    <a:pt x="647" y="220"/>
                  </a:cubicBezTo>
                  <a:cubicBezTo>
                    <a:pt x="650" y="220"/>
                    <a:pt x="650" y="220"/>
                    <a:pt x="650" y="220"/>
                  </a:cubicBezTo>
                  <a:cubicBezTo>
                    <a:pt x="652" y="221"/>
                    <a:pt x="652" y="221"/>
                    <a:pt x="652" y="221"/>
                  </a:cubicBezTo>
                  <a:cubicBezTo>
                    <a:pt x="652" y="222"/>
                    <a:pt x="652" y="222"/>
                    <a:pt x="652" y="222"/>
                  </a:cubicBezTo>
                  <a:cubicBezTo>
                    <a:pt x="689" y="261"/>
                    <a:pt x="689" y="261"/>
                    <a:pt x="689" y="261"/>
                  </a:cubicBezTo>
                  <a:cubicBezTo>
                    <a:pt x="700" y="257"/>
                    <a:pt x="700" y="257"/>
                    <a:pt x="700" y="257"/>
                  </a:cubicBezTo>
                  <a:cubicBezTo>
                    <a:pt x="702" y="250"/>
                    <a:pt x="702" y="250"/>
                    <a:pt x="702" y="250"/>
                  </a:cubicBezTo>
                  <a:cubicBezTo>
                    <a:pt x="682" y="231"/>
                    <a:pt x="682" y="231"/>
                    <a:pt x="682" y="231"/>
                  </a:cubicBezTo>
                  <a:cubicBezTo>
                    <a:pt x="679" y="229"/>
                    <a:pt x="679" y="229"/>
                    <a:pt x="679" y="229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707" y="208"/>
                    <a:pt x="707" y="208"/>
                    <a:pt x="707" y="208"/>
                  </a:cubicBezTo>
                  <a:cubicBezTo>
                    <a:pt x="705" y="164"/>
                    <a:pt x="705" y="164"/>
                    <a:pt x="705" y="164"/>
                  </a:cubicBezTo>
                  <a:cubicBezTo>
                    <a:pt x="693" y="166"/>
                    <a:pt x="693" y="166"/>
                    <a:pt x="693" y="166"/>
                  </a:cubicBezTo>
                  <a:cubicBezTo>
                    <a:pt x="693" y="166"/>
                    <a:pt x="693" y="166"/>
                    <a:pt x="693" y="166"/>
                  </a:cubicBezTo>
                  <a:cubicBezTo>
                    <a:pt x="691" y="166"/>
                    <a:pt x="691" y="166"/>
                    <a:pt x="691" y="166"/>
                  </a:cubicBezTo>
                  <a:cubicBezTo>
                    <a:pt x="675" y="158"/>
                    <a:pt x="675" y="158"/>
                    <a:pt x="675" y="158"/>
                  </a:cubicBezTo>
                  <a:cubicBezTo>
                    <a:pt x="668" y="157"/>
                    <a:pt x="660" y="152"/>
                    <a:pt x="647" y="145"/>
                  </a:cubicBezTo>
                  <a:cubicBezTo>
                    <a:pt x="641" y="142"/>
                    <a:pt x="637" y="139"/>
                    <a:pt x="637" y="134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40"/>
                    <a:pt x="636" y="142"/>
                    <a:pt x="633" y="143"/>
                  </a:cubicBezTo>
                  <a:cubicBezTo>
                    <a:pt x="630" y="145"/>
                    <a:pt x="626" y="146"/>
                    <a:pt x="619" y="146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7" y="145"/>
                    <a:pt x="617" y="145"/>
                    <a:pt x="617" y="145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01" y="134"/>
                    <a:pt x="601" y="134"/>
                    <a:pt x="601" y="134"/>
                  </a:cubicBezTo>
                  <a:cubicBezTo>
                    <a:pt x="588" y="145"/>
                    <a:pt x="588" y="145"/>
                    <a:pt x="588" y="145"/>
                  </a:cubicBezTo>
                  <a:cubicBezTo>
                    <a:pt x="582" y="150"/>
                    <a:pt x="577" y="154"/>
                    <a:pt x="577" y="159"/>
                  </a:cubicBezTo>
                  <a:cubicBezTo>
                    <a:pt x="584" y="172"/>
                    <a:pt x="584" y="172"/>
                    <a:pt x="584" y="172"/>
                  </a:cubicBezTo>
                  <a:cubicBezTo>
                    <a:pt x="587" y="177"/>
                    <a:pt x="587" y="179"/>
                    <a:pt x="586" y="182"/>
                  </a:cubicBezTo>
                  <a:cubicBezTo>
                    <a:pt x="584" y="185"/>
                    <a:pt x="579" y="188"/>
                    <a:pt x="571" y="189"/>
                  </a:cubicBezTo>
                  <a:cubicBezTo>
                    <a:pt x="565" y="192"/>
                    <a:pt x="565" y="192"/>
                    <a:pt x="565" y="192"/>
                  </a:cubicBezTo>
                  <a:cubicBezTo>
                    <a:pt x="557" y="194"/>
                    <a:pt x="551" y="193"/>
                    <a:pt x="547" y="188"/>
                  </a:cubicBezTo>
                  <a:cubicBezTo>
                    <a:pt x="545" y="185"/>
                    <a:pt x="545" y="185"/>
                    <a:pt x="545" y="185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5" y="152"/>
                    <a:pt x="497" y="147"/>
                    <a:pt x="494" y="141"/>
                  </a:cubicBezTo>
                  <a:cubicBezTo>
                    <a:pt x="492" y="138"/>
                    <a:pt x="491" y="134"/>
                    <a:pt x="492" y="132"/>
                  </a:cubicBezTo>
                  <a:cubicBezTo>
                    <a:pt x="491" y="123"/>
                    <a:pt x="489" y="116"/>
                    <a:pt x="487" y="113"/>
                  </a:cubicBezTo>
                  <a:cubicBezTo>
                    <a:pt x="481" y="116"/>
                    <a:pt x="481" y="116"/>
                    <a:pt x="481" y="116"/>
                  </a:cubicBezTo>
                  <a:cubicBezTo>
                    <a:pt x="480" y="118"/>
                    <a:pt x="480" y="118"/>
                    <a:pt x="480" y="118"/>
                  </a:cubicBezTo>
                  <a:cubicBezTo>
                    <a:pt x="480" y="122"/>
                    <a:pt x="481" y="125"/>
                    <a:pt x="485" y="129"/>
                  </a:cubicBezTo>
                  <a:cubicBezTo>
                    <a:pt x="486" y="131"/>
                    <a:pt x="486" y="131"/>
                    <a:pt x="486" y="131"/>
                  </a:cubicBezTo>
                  <a:cubicBezTo>
                    <a:pt x="487" y="132"/>
                    <a:pt x="487" y="132"/>
                    <a:pt x="487" y="132"/>
                  </a:cubicBezTo>
                  <a:cubicBezTo>
                    <a:pt x="486" y="134"/>
                    <a:pt x="486" y="134"/>
                    <a:pt x="486" y="134"/>
                  </a:cubicBezTo>
                  <a:cubicBezTo>
                    <a:pt x="471" y="159"/>
                    <a:pt x="471" y="159"/>
                    <a:pt x="471" y="159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1" y="150"/>
                    <a:pt x="441" y="150"/>
                    <a:pt x="441" y="150"/>
                  </a:cubicBezTo>
                  <a:cubicBezTo>
                    <a:pt x="441" y="150"/>
                    <a:pt x="441" y="150"/>
                    <a:pt x="441" y="150"/>
                  </a:cubicBezTo>
                  <a:cubicBezTo>
                    <a:pt x="441" y="147"/>
                    <a:pt x="441" y="147"/>
                    <a:pt x="441" y="147"/>
                  </a:cubicBezTo>
                  <a:cubicBezTo>
                    <a:pt x="443" y="143"/>
                    <a:pt x="443" y="138"/>
                    <a:pt x="441" y="132"/>
                  </a:cubicBezTo>
                  <a:cubicBezTo>
                    <a:pt x="438" y="124"/>
                    <a:pt x="438" y="124"/>
                    <a:pt x="438" y="124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7" y="108"/>
                    <a:pt x="417" y="108"/>
                    <a:pt x="417" y="108"/>
                  </a:cubicBezTo>
                  <a:cubicBezTo>
                    <a:pt x="415" y="111"/>
                    <a:pt x="413" y="111"/>
                    <a:pt x="411" y="112"/>
                  </a:cubicBezTo>
                  <a:cubicBezTo>
                    <a:pt x="392" y="110"/>
                    <a:pt x="392" y="110"/>
                    <a:pt x="392" y="110"/>
                  </a:cubicBezTo>
                  <a:cubicBezTo>
                    <a:pt x="385" y="109"/>
                    <a:pt x="381" y="108"/>
                    <a:pt x="379" y="104"/>
                  </a:cubicBezTo>
                  <a:cubicBezTo>
                    <a:pt x="378" y="102"/>
                    <a:pt x="378" y="97"/>
                    <a:pt x="380" y="92"/>
                  </a:cubicBezTo>
                  <a:cubicBezTo>
                    <a:pt x="381" y="89"/>
                    <a:pt x="381" y="89"/>
                    <a:pt x="381" y="89"/>
                  </a:cubicBezTo>
                  <a:cubicBezTo>
                    <a:pt x="373" y="74"/>
                    <a:pt x="373" y="74"/>
                    <a:pt x="373" y="74"/>
                  </a:cubicBezTo>
                  <a:cubicBezTo>
                    <a:pt x="336" y="76"/>
                    <a:pt x="336" y="76"/>
                    <a:pt x="336" y="76"/>
                  </a:cubicBezTo>
                  <a:cubicBezTo>
                    <a:pt x="337" y="82"/>
                    <a:pt x="336" y="85"/>
                    <a:pt x="334" y="89"/>
                  </a:cubicBezTo>
                  <a:cubicBezTo>
                    <a:pt x="333" y="92"/>
                    <a:pt x="328" y="93"/>
                    <a:pt x="325" y="93"/>
                  </a:cubicBezTo>
                  <a:cubicBezTo>
                    <a:pt x="320" y="95"/>
                    <a:pt x="314" y="93"/>
                    <a:pt x="308" y="88"/>
                  </a:cubicBezTo>
                  <a:cubicBezTo>
                    <a:pt x="308" y="87"/>
                    <a:pt x="308" y="87"/>
                    <a:pt x="308" y="87"/>
                  </a:cubicBezTo>
                  <a:cubicBezTo>
                    <a:pt x="307" y="87"/>
                    <a:pt x="307" y="87"/>
                    <a:pt x="307" y="87"/>
                  </a:cubicBezTo>
                  <a:cubicBezTo>
                    <a:pt x="299" y="77"/>
                    <a:pt x="296" y="70"/>
                    <a:pt x="296" y="64"/>
                  </a:cubicBezTo>
                  <a:cubicBezTo>
                    <a:pt x="288" y="53"/>
                    <a:pt x="288" y="53"/>
                    <a:pt x="288" y="53"/>
                  </a:cubicBezTo>
                  <a:cubicBezTo>
                    <a:pt x="278" y="60"/>
                    <a:pt x="278" y="60"/>
                    <a:pt x="278" y="60"/>
                  </a:cubicBezTo>
                  <a:cubicBezTo>
                    <a:pt x="268" y="66"/>
                    <a:pt x="262" y="66"/>
                    <a:pt x="259" y="62"/>
                  </a:cubicBezTo>
                  <a:cubicBezTo>
                    <a:pt x="255" y="60"/>
                    <a:pt x="255" y="60"/>
                    <a:pt x="255" y="60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209" y="75"/>
                    <a:pt x="204" y="76"/>
                    <a:pt x="200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86" y="76"/>
                    <a:pt x="180" y="73"/>
                    <a:pt x="175" y="69"/>
                  </a:cubicBezTo>
                  <a:cubicBezTo>
                    <a:pt x="159" y="55"/>
                    <a:pt x="159" y="55"/>
                    <a:pt x="159" y="55"/>
                  </a:cubicBezTo>
                  <a:lnTo>
                    <a:pt x="13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30"/>
            <p:cNvSpPr/>
            <p:nvPr/>
          </p:nvSpPr>
          <p:spPr bwMode="auto">
            <a:xfrm>
              <a:off x="3423222" y="2645132"/>
              <a:ext cx="542502" cy="332341"/>
            </a:xfrm>
            <a:custGeom>
              <a:avLst/>
              <a:gdLst>
                <a:gd name="T0" fmla="*/ 2147483647 w 573"/>
                <a:gd name="T1" fmla="*/ 2147483647 h 361"/>
                <a:gd name="T2" fmla="*/ 2147483647 w 573"/>
                <a:gd name="T3" fmla="*/ 2147483647 h 361"/>
                <a:gd name="T4" fmla="*/ 2147483647 w 573"/>
                <a:gd name="T5" fmla="*/ 2147483647 h 361"/>
                <a:gd name="T6" fmla="*/ 2147483647 w 573"/>
                <a:gd name="T7" fmla="*/ 2147483647 h 361"/>
                <a:gd name="T8" fmla="*/ 2147483647 w 573"/>
                <a:gd name="T9" fmla="*/ 2147483647 h 361"/>
                <a:gd name="T10" fmla="*/ 2147483647 w 573"/>
                <a:gd name="T11" fmla="*/ 2147483647 h 361"/>
                <a:gd name="T12" fmla="*/ 2147483647 w 573"/>
                <a:gd name="T13" fmla="*/ 2147483647 h 361"/>
                <a:gd name="T14" fmla="*/ 2147483647 w 573"/>
                <a:gd name="T15" fmla="*/ 2147483647 h 361"/>
                <a:gd name="T16" fmla="*/ 2147483647 w 573"/>
                <a:gd name="T17" fmla="*/ 2147483647 h 361"/>
                <a:gd name="T18" fmla="*/ 2147483647 w 573"/>
                <a:gd name="T19" fmla="*/ 2147483647 h 361"/>
                <a:gd name="T20" fmla="*/ 2147483647 w 573"/>
                <a:gd name="T21" fmla="*/ 2147483647 h 361"/>
                <a:gd name="T22" fmla="*/ 2147483647 w 573"/>
                <a:gd name="T23" fmla="*/ 2147483647 h 361"/>
                <a:gd name="T24" fmla="*/ 2147483647 w 573"/>
                <a:gd name="T25" fmla="*/ 2147483647 h 361"/>
                <a:gd name="T26" fmla="*/ 2147483647 w 573"/>
                <a:gd name="T27" fmla="*/ 2147483647 h 361"/>
                <a:gd name="T28" fmla="*/ 0 w 573"/>
                <a:gd name="T29" fmla="*/ 2147483647 h 361"/>
                <a:gd name="T30" fmla="*/ 2147483647 w 573"/>
                <a:gd name="T31" fmla="*/ 2147483647 h 361"/>
                <a:gd name="T32" fmla="*/ 2147483647 w 573"/>
                <a:gd name="T33" fmla="*/ 2147483647 h 361"/>
                <a:gd name="T34" fmla="*/ 2147483647 w 573"/>
                <a:gd name="T35" fmla="*/ 2147483647 h 361"/>
                <a:gd name="T36" fmla="*/ 2147483647 w 573"/>
                <a:gd name="T37" fmla="*/ 2147483647 h 361"/>
                <a:gd name="T38" fmla="*/ 2147483647 w 573"/>
                <a:gd name="T39" fmla="*/ 2147483647 h 361"/>
                <a:gd name="T40" fmla="*/ 2147483647 w 573"/>
                <a:gd name="T41" fmla="*/ 2147483647 h 361"/>
                <a:gd name="T42" fmla="*/ 2147483647 w 573"/>
                <a:gd name="T43" fmla="*/ 2147483647 h 361"/>
                <a:gd name="T44" fmla="*/ 2147483647 w 573"/>
                <a:gd name="T45" fmla="*/ 2147483647 h 361"/>
                <a:gd name="T46" fmla="*/ 2147483647 w 573"/>
                <a:gd name="T47" fmla="*/ 2147483647 h 361"/>
                <a:gd name="T48" fmla="*/ 2147483647 w 573"/>
                <a:gd name="T49" fmla="*/ 2147483647 h 361"/>
                <a:gd name="T50" fmla="*/ 2147483647 w 573"/>
                <a:gd name="T51" fmla="*/ 2147483647 h 361"/>
                <a:gd name="T52" fmla="*/ 2147483647 w 573"/>
                <a:gd name="T53" fmla="*/ 2147483647 h 361"/>
                <a:gd name="T54" fmla="*/ 2147483647 w 573"/>
                <a:gd name="T55" fmla="*/ 2147483647 h 361"/>
                <a:gd name="T56" fmla="*/ 2147483647 w 573"/>
                <a:gd name="T57" fmla="*/ 2147483647 h 361"/>
                <a:gd name="T58" fmla="*/ 2147483647 w 573"/>
                <a:gd name="T59" fmla="*/ 2147483647 h 361"/>
                <a:gd name="T60" fmla="*/ 2147483647 w 573"/>
                <a:gd name="T61" fmla="*/ 2147483647 h 361"/>
                <a:gd name="T62" fmla="*/ 2147483647 w 573"/>
                <a:gd name="T63" fmla="*/ 2147483647 h 361"/>
                <a:gd name="T64" fmla="*/ 2147483647 w 573"/>
                <a:gd name="T65" fmla="*/ 2147483647 h 361"/>
                <a:gd name="T66" fmla="*/ 2147483647 w 573"/>
                <a:gd name="T67" fmla="*/ 2147483647 h 361"/>
                <a:gd name="T68" fmla="*/ 2147483647 w 573"/>
                <a:gd name="T69" fmla="*/ 2147483647 h 361"/>
                <a:gd name="T70" fmla="*/ 2147483647 w 573"/>
                <a:gd name="T71" fmla="*/ 2147483647 h 361"/>
                <a:gd name="T72" fmla="*/ 2147483647 w 573"/>
                <a:gd name="T73" fmla="*/ 2147483647 h 361"/>
                <a:gd name="T74" fmla="*/ 2147483647 w 573"/>
                <a:gd name="T75" fmla="*/ 2147483647 h 361"/>
                <a:gd name="T76" fmla="*/ 2147483647 w 573"/>
                <a:gd name="T77" fmla="*/ 2147483647 h 361"/>
                <a:gd name="T78" fmla="*/ 2147483647 w 573"/>
                <a:gd name="T79" fmla="*/ 2147483647 h 361"/>
                <a:gd name="T80" fmla="*/ 2147483647 w 573"/>
                <a:gd name="T81" fmla="*/ 2147483647 h 361"/>
                <a:gd name="T82" fmla="*/ 2147483647 w 573"/>
                <a:gd name="T83" fmla="*/ 2147483647 h 361"/>
                <a:gd name="T84" fmla="*/ 2147483647 w 573"/>
                <a:gd name="T85" fmla="*/ 2147483647 h 361"/>
                <a:gd name="T86" fmla="*/ 2147483647 w 573"/>
                <a:gd name="T87" fmla="*/ 2147483647 h 361"/>
                <a:gd name="T88" fmla="*/ 2147483647 w 573"/>
                <a:gd name="T89" fmla="*/ 2147483647 h 361"/>
                <a:gd name="T90" fmla="*/ 2147483647 w 573"/>
                <a:gd name="T91" fmla="*/ 2147483647 h 361"/>
                <a:gd name="T92" fmla="*/ 2147483647 w 573"/>
                <a:gd name="T93" fmla="*/ 2147483647 h 361"/>
                <a:gd name="T94" fmla="*/ 2147483647 w 573"/>
                <a:gd name="T95" fmla="*/ 2147483647 h 361"/>
                <a:gd name="T96" fmla="*/ 2147483647 w 573"/>
                <a:gd name="T97" fmla="*/ 2147483647 h 361"/>
                <a:gd name="T98" fmla="*/ 2147483647 w 573"/>
                <a:gd name="T99" fmla="*/ 2147483647 h 361"/>
                <a:gd name="T100" fmla="*/ 2147483647 w 573"/>
                <a:gd name="T101" fmla="*/ 2147483647 h 36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73"/>
                <a:gd name="T154" fmla="*/ 0 h 361"/>
                <a:gd name="T155" fmla="*/ 573 w 573"/>
                <a:gd name="T156" fmla="*/ 361 h 36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73" h="361">
                  <a:moveTo>
                    <a:pt x="525" y="11"/>
                  </a:moveTo>
                  <a:cubicBezTo>
                    <a:pt x="523" y="12"/>
                    <a:pt x="523" y="12"/>
                    <a:pt x="523" y="12"/>
                  </a:cubicBezTo>
                  <a:cubicBezTo>
                    <a:pt x="523" y="18"/>
                    <a:pt x="520" y="21"/>
                    <a:pt x="514" y="21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45" y="11"/>
                    <a:pt x="427" y="0"/>
                    <a:pt x="416" y="2"/>
                  </a:cubicBezTo>
                  <a:cubicBezTo>
                    <a:pt x="396" y="4"/>
                    <a:pt x="358" y="57"/>
                    <a:pt x="358" y="57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60" y="82"/>
                    <a:pt x="360" y="82"/>
                    <a:pt x="360" y="82"/>
                  </a:cubicBezTo>
                  <a:cubicBezTo>
                    <a:pt x="355" y="83"/>
                    <a:pt x="355" y="83"/>
                    <a:pt x="355" y="83"/>
                  </a:cubicBezTo>
                  <a:cubicBezTo>
                    <a:pt x="310" y="89"/>
                    <a:pt x="285" y="85"/>
                    <a:pt x="282" y="70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02" y="48"/>
                    <a:pt x="202" y="48"/>
                    <a:pt x="202" y="4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199" y="12"/>
                    <a:pt x="196" y="3"/>
                    <a:pt x="192" y="1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59" y="26"/>
                    <a:pt x="159" y="26"/>
                    <a:pt x="159" y="26"/>
                  </a:cubicBezTo>
                  <a:cubicBezTo>
                    <a:pt x="158" y="27"/>
                    <a:pt x="158" y="27"/>
                    <a:pt x="158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12" y="53"/>
                    <a:pt x="92" y="73"/>
                    <a:pt x="74" y="95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30" y="197"/>
                    <a:pt x="30" y="197"/>
                    <a:pt x="30" y="197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29" y="202"/>
                    <a:pt x="29" y="202"/>
                    <a:pt x="29" y="202"/>
                  </a:cubicBezTo>
                  <a:cubicBezTo>
                    <a:pt x="25" y="209"/>
                    <a:pt x="27" y="218"/>
                    <a:pt x="33" y="229"/>
                  </a:cubicBezTo>
                  <a:cubicBezTo>
                    <a:pt x="40" y="242"/>
                    <a:pt x="46" y="257"/>
                    <a:pt x="46" y="274"/>
                  </a:cubicBezTo>
                  <a:cubicBezTo>
                    <a:pt x="46" y="277"/>
                    <a:pt x="46" y="277"/>
                    <a:pt x="46" y="277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4" y="325"/>
                    <a:pt x="25" y="327"/>
                    <a:pt x="25" y="328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4" y="335"/>
                    <a:pt x="32" y="343"/>
                    <a:pt x="48" y="350"/>
                  </a:cubicBezTo>
                  <a:cubicBezTo>
                    <a:pt x="87" y="361"/>
                    <a:pt x="87" y="361"/>
                    <a:pt x="87" y="361"/>
                  </a:cubicBezTo>
                  <a:cubicBezTo>
                    <a:pt x="99" y="353"/>
                    <a:pt x="99" y="353"/>
                    <a:pt x="99" y="353"/>
                  </a:cubicBezTo>
                  <a:cubicBezTo>
                    <a:pt x="111" y="335"/>
                    <a:pt x="111" y="335"/>
                    <a:pt x="111" y="335"/>
                  </a:cubicBezTo>
                  <a:cubicBezTo>
                    <a:pt x="122" y="305"/>
                    <a:pt x="122" y="305"/>
                    <a:pt x="122" y="305"/>
                  </a:cubicBezTo>
                  <a:cubicBezTo>
                    <a:pt x="152" y="316"/>
                    <a:pt x="152" y="316"/>
                    <a:pt x="152" y="316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7" y="321"/>
                    <a:pt x="157" y="321"/>
                    <a:pt x="157" y="321"/>
                  </a:cubicBezTo>
                  <a:cubicBezTo>
                    <a:pt x="157" y="321"/>
                    <a:pt x="157" y="321"/>
                    <a:pt x="157" y="321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1" y="335"/>
                    <a:pt x="154" y="344"/>
                    <a:pt x="164" y="349"/>
                  </a:cubicBezTo>
                  <a:cubicBezTo>
                    <a:pt x="198" y="350"/>
                    <a:pt x="198" y="350"/>
                    <a:pt x="198" y="350"/>
                  </a:cubicBezTo>
                  <a:cubicBezTo>
                    <a:pt x="209" y="348"/>
                    <a:pt x="219" y="344"/>
                    <a:pt x="225" y="338"/>
                  </a:cubicBezTo>
                  <a:cubicBezTo>
                    <a:pt x="229" y="333"/>
                    <a:pt x="236" y="332"/>
                    <a:pt x="245" y="333"/>
                  </a:cubicBezTo>
                  <a:cubicBezTo>
                    <a:pt x="257" y="335"/>
                    <a:pt x="267" y="339"/>
                    <a:pt x="275" y="349"/>
                  </a:cubicBezTo>
                  <a:cubicBezTo>
                    <a:pt x="282" y="331"/>
                    <a:pt x="282" y="331"/>
                    <a:pt x="282" y="331"/>
                  </a:cubicBezTo>
                  <a:cubicBezTo>
                    <a:pt x="284" y="328"/>
                    <a:pt x="284" y="328"/>
                    <a:pt x="284" y="328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91" y="325"/>
                    <a:pt x="294" y="319"/>
                    <a:pt x="298" y="312"/>
                  </a:cubicBezTo>
                  <a:cubicBezTo>
                    <a:pt x="301" y="305"/>
                    <a:pt x="306" y="297"/>
                    <a:pt x="315" y="292"/>
                  </a:cubicBezTo>
                  <a:cubicBezTo>
                    <a:pt x="330" y="283"/>
                    <a:pt x="330" y="283"/>
                    <a:pt x="330" y="283"/>
                  </a:cubicBezTo>
                  <a:cubicBezTo>
                    <a:pt x="331" y="282"/>
                    <a:pt x="331" y="282"/>
                    <a:pt x="331" y="282"/>
                  </a:cubicBezTo>
                  <a:cubicBezTo>
                    <a:pt x="332" y="283"/>
                    <a:pt x="332" y="283"/>
                    <a:pt x="332" y="283"/>
                  </a:cubicBezTo>
                  <a:cubicBezTo>
                    <a:pt x="333" y="283"/>
                    <a:pt x="333" y="283"/>
                    <a:pt x="333" y="283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55" y="234"/>
                    <a:pt x="355" y="234"/>
                    <a:pt x="355" y="234"/>
                  </a:cubicBezTo>
                  <a:cubicBezTo>
                    <a:pt x="355" y="233"/>
                    <a:pt x="355" y="233"/>
                    <a:pt x="355" y="233"/>
                  </a:cubicBezTo>
                  <a:cubicBezTo>
                    <a:pt x="372" y="230"/>
                    <a:pt x="372" y="230"/>
                    <a:pt x="372" y="230"/>
                  </a:cubicBezTo>
                  <a:cubicBezTo>
                    <a:pt x="389" y="218"/>
                    <a:pt x="397" y="209"/>
                    <a:pt x="396" y="200"/>
                  </a:cubicBezTo>
                  <a:cubicBezTo>
                    <a:pt x="393" y="184"/>
                    <a:pt x="393" y="184"/>
                    <a:pt x="393" y="184"/>
                  </a:cubicBezTo>
                  <a:cubicBezTo>
                    <a:pt x="389" y="174"/>
                    <a:pt x="389" y="166"/>
                    <a:pt x="391" y="163"/>
                  </a:cubicBezTo>
                  <a:cubicBezTo>
                    <a:pt x="394" y="160"/>
                    <a:pt x="396" y="159"/>
                    <a:pt x="399" y="159"/>
                  </a:cubicBezTo>
                  <a:cubicBezTo>
                    <a:pt x="407" y="159"/>
                    <a:pt x="415" y="161"/>
                    <a:pt x="424" y="165"/>
                  </a:cubicBezTo>
                  <a:cubicBezTo>
                    <a:pt x="426" y="148"/>
                    <a:pt x="426" y="148"/>
                    <a:pt x="426" y="148"/>
                  </a:cubicBezTo>
                  <a:cubicBezTo>
                    <a:pt x="426" y="146"/>
                    <a:pt x="426" y="146"/>
                    <a:pt x="426" y="146"/>
                  </a:cubicBezTo>
                  <a:cubicBezTo>
                    <a:pt x="427" y="145"/>
                    <a:pt x="427" y="145"/>
                    <a:pt x="427" y="145"/>
                  </a:cubicBezTo>
                  <a:cubicBezTo>
                    <a:pt x="445" y="137"/>
                    <a:pt x="445" y="137"/>
                    <a:pt x="445" y="137"/>
                  </a:cubicBezTo>
                  <a:cubicBezTo>
                    <a:pt x="447" y="127"/>
                    <a:pt x="447" y="127"/>
                    <a:pt x="447" y="127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6"/>
                    <a:pt x="434" y="126"/>
                    <a:pt x="434" y="126"/>
                  </a:cubicBezTo>
                  <a:cubicBezTo>
                    <a:pt x="435" y="121"/>
                    <a:pt x="435" y="121"/>
                    <a:pt x="435" y="121"/>
                  </a:cubicBezTo>
                  <a:cubicBezTo>
                    <a:pt x="435" y="118"/>
                    <a:pt x="435" y="118"/>
                    <a:pt x="435" y="118"/>
                  </a:cubicBezTo>
                  <a:cubicBezTo>
                    <a:pt x="436" y="116"/>
                    <a:pt x="436" y="116"/>
                    <a:pt x="436" y="116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2" y="116"/>
                    <a:pt x="442" y="116"/>
                    <a:pt x="442" y="116"/>
                  </a:cubicBezTo>
                  <a:cubicBezTo>
                    <a:pt x="449" y="116"/>
                    <a:pt x="457" y="111"/>
                    <a:pt x="467" y="103"/>
                  </a:cubicBezTo>
                  <a:cubicBezTo>
                    <a:pt x="533" y="56"/>
                    <a:pt x="533" y="56"/>
                    <a:pt x="533" y="56"/>
                  </a:cubicBezTo>
                  <a:cubicBezTo>
                    <a:pt x="535" y="56"/>
                    <a:pt x="535" y="56"/>
                    <a:pt x="535" y="56"/>
                  </a:cubicBezTo>
                  <a:cubicBezTo>
                    <a:pt x="557" y="65"/>
                    <a:pt x="557" y="65"/>
                    <a:pt x="557" y="65"/>
                  </a:cubicBezTo>
                  <a:cubicBezTo>
                    <a:pt x="565" y="64"/>
                    <a:pt x="565" y="64"/>
                    <a:pt x="565" y="64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1" y="39"/>
                    <a:pt x="561" y="39"/>
                    <a:pt x="561" y="39"/>
                  </a:cubicBezTo>
                  <a:cubicBezTo>
                    <a:pt x="562" y="38"/>
                    <a:pt x="562" y="38"/>
                    <a:pt x="562" y="38"/>
                  </a:cubicBezTo>
                  <a:cubicBezTo>
                    <a:pt x="573" y="19"/>
                    <a:pt x="573" y="19"/>
                    <a:pt x="573" y="19"/>
                  </a:cubicBezTo>
                  <a:cubicBezTo>
                    <a:pt x="570" y="16"/>
                    <a:pt x="570" y="16"/>
                    <a:pt x="570" y="16"/>
                  </a:cubicBezTo>
                  <a:cubicBezTo>
                    <a:pt x="563" y="19"/>
                    <a:pt x="563" y="19"/>
                    <a:pt x="563" y="19"/>
                  </a:cubicBezTo>
                  <a:cubicBezTo>
                    <a:pt x="563" y="20"/>
                    <a:pt x="563" y="20"/>
                    <a:pt x="563" y="20"/>
                  </a:cubicBezTo>
                  <a:cubicBezTo>
                    <a:pt x="562" y="20"/>
                    <a:pt x="562" y="20"/>
                    <a:pt x="562" y="20"/>
                  </a:cubicBezTo>
                  <a:cubicBezTo>
                    <a:pt x="541" y="23"/>
                    <a:pt x="541" y="23"/>
                    <a:pt x="541" y="23"/>
                  </a:cubicBezTo>
                  <a:cubicBezTo>
                    <a:pt x="535" y="23"/>
                    <a:pt x="535" y="23"/>
                    <a:pt x="535" y="23"/>
                  </a:cubicBezTo>
                  <a:cubicBezTo>
                    <a:pt x="534" y="23"/>
                    <a:pt x="534" y="23"/>
                    <a:pt x="534" y="23"/>
                  </a:cubicBezTo>
                  <a:cubicBezTo>
                    <a:pt x="534" y="22"/>
                    <a:pt x="534" y="22"/>
                    <a:pt x="534" y="22"/>
                  </a:cubicBezTo>
                  <a:cubicBezTo>
                    <a:pt x="533" y="19"/>
                    <a:pt x="533" y="19"/>
                    <a:pt x="533" y="19"/>
                  </a:cubicBezTo>
                  <a:cubicBezTo>
                    <a:pt x="529" y="11"/>
                    <a:pt x="529" y="11"/>
                    <a:pt x="529" y="11"/>
                  </a:cubicBezTo>
                  <a:lnTo>
                    <a:pt x="525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31"/>
            <p:cNvSpPr/>
            <p:nvPr/>
          </p:nvSpPr>
          <p:spPr bwMode="auto">
            <a:xfrm>
              <a:off x="3932009" y="3195059"/>
              <a:ext cx="82754" cy="73025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2147483647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0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2147483647 w 88"/>
                <a:gd name="T33" fmla="*/ 2147483647 h 80"/>
                <a:gd name="T34" fmla="*/ 2147483647 w 88"/>
                <a:gd name="T35" fmla="*/ 2147483647 h 80"/>
                <a:gd name="T36" fmla="*/ 2147483647 w 88"/>
                <a:gd name="T37" fmla="*/ 2147483647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80"/>
                <a:gd name="T59" fmla="*/ 88 w 88"/>
                <a:gd name="T60" fmla="*/ 80 h 8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80">
                  <a:moveTo>
                    <a:pt x="81" y="4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48" y="3"/>
                    <a:pt x="36" y="0"/>
                    <a:pt x="28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35"/>
                    <a:pt x="11" y="43"/>
                    <a:pt x="4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34" y="75"/>
                    <a:pt x="40" y="73"/>
                    <a:pt x="45" y="74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56"/>
                    <a:pt x="74" y="47"/>
                    <a:pt x="8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32"/>
            <p:cNvSpPr/>
            <p:nvPr/>
          </p:nvSpPr>
          <p:spPr bwMode="auto">
            <a:xfrm>
              <a:off x="3533561" y="2916369"/>
              <a:ext cx="472007" cy="356186"/>
            </a:xfrm>
            <a:custGeom>
              <a:avLst/>
              <a:gdLst>
                <a:gd name="T0" fmla="*/ 2147483647 w 498"/>
                <a:gd name="T1" fmla="*/ 2147483647 h 385"/>
                <a:gd name="T2" fmla="*/ 2147483647 w 498"/>
                <a:gd name="T3" fmla="*/ 2147483647 h 385"/>
                <a:gd name="T4" fmla="*/ 2147483647 w 498"/>
                <a:gd name="T5" fmla="*/ 2147483647 h 385"/>
                <a:gd name="T6" fmla="*/ 2147483647 w 498"/>
                <a:gd name="T7" fmla="*/ 0 h 385"/>
                <a:gd name="T8" fmla="*/ 2147483647 w 498"/>
                <a:gd name="T9" fmla="*/ 2147483647 h 385"/>
                <a:gd name="T10" fmla="*/ 2147483647 w 498"/>
                <a:gd name="T11" fmla="*/ 2147483647 h 385"/>
                <a:gd name="T12" fmla="*/ 2147483647 w 498"/>
                <a:gd name="T13" fmla="*/ 2147483647 h 385"/>
                <a:gd name="T14" fmla="*/ 2147483647 w 498"/>
                <a:gd name="T15" fmla="*/ 2147483647 h 385"/>
                <a:gd name="T16" fmla="*/ 2147483647 w 498"/>
                <a:gd name="T17" fmla="*/ 2147483647 h 385"/>
                <a:gd name="T18" fmla="*/ 2147483647 w 498"/>
                <a:gd name="T19" fmla="*/ 2147483647 h 385"/>
                <a:gd name="T20" fmla="*/ 2147483647 w 498"/>
                <a:gd name="T21" fmla="*/ 2147483647 h 385"/>
                <a:gd name="T22" fmla="*/ 0 w 498"/>
                <a:gd name="T23" fmla="*/ 2147483647 h 385"/>
                <a:gd name="T24" fmla="*/ 2147483647 w 498"/>
                <a:gd name="T25" fmla="*/ 2147483647 h 385"/>
                <a:gd name="T26" fmla="*/ 2147483647 w 498"/>
                <a:gd name="T27" fmla="*/ 2147483647 h 385"/>
                <a:gd name="T28" fmla="*/ 2147483647 w 498"/>
                <a:gd name="T29" fmla="*/ 2147483647 h 385"/>
                <a:gd name="T30" fmla="*/ 2147483647 w 498"/>
                <a:gd name="T31" fmla="*/ 2147483647 h 385"/>
                <a:gd name="T32" fmla="*/ 2147483647 w 498"/>
                <a:gd name="T33" fmla="*/ 2147483647 h 385"/>
                <a:gd name="T34" fmla="*/ 2147483647 w 498"/>
                <a:gd name="T35" fmla="*/ 2147483647 h 385"/>
                <a:gd name="T36" fmla="*/ 2147483647 w 498"/>
                <a:gd name="T37" fmla="*/ 2147483647 h 385"/>
                <a:gd name="T38" fmla="*/ 2147483647 w 498"/>
                <a:gd name="T39" fmla="*/ 2147483647 h 385"/>
                <a:gd name="T40" fmla="*/ 2147483647 w 498"/>
                <a:gd name="T41" fmla="*/ 2147483647 h 385"/>
                <a:gd name="T42" fmla="*/ 2147483647 w 498"/>
                <a:gd name="T43" fmla="*/ 2147483647 h 385"/>
                <a:gd name="T44" fmla="*/ 2147483647 w 498"/>
                <a:gd name="T45" fmla="*/ 2147483647 h 385"/>
                <a:gd name="T46" fmla="*/ 2147483647 w 498"/>
                <a:gd name="T47" fmla="*/ 2147483647 h 385"/>
                <a:gd name="T48" fmla="*/ 2147483647 w 498"/>
                <a:gd name="T49" fmla="*/ 2147483647 h 385"/>
                <a:gd name="T50" fmla="*/ 2147483647 w 498"/>
                <a:gd name="T51" fmla="*/ 2147483647 h 385"/>
                <a:gd name="T52" fmla="*/ 2147483647 w 498"/>
                <a:gd name="T53" fmla="*/ 2147483647 h 385"/>
                <a:gd name="T54" fmla="*/ 2147483647 w 498"/>
                <a:gd name="T55" fmla="*/ 2147483647 h 385"/>
                <a:gd name="T56" fmla="*/ 2147483647 w 498"/>
                <a:gd name="T57" fmla="*/ 2147483647 h 385"/>
                <a:gd name="T58" fmla="*/ 2147483647 w 498"/>
                <a:gd name="T59" fmla="*/ 2147483647 h 385"/>
                <a:gd name="T60" fmla="*/ 2147483647 w 498"/>
                <a:gd name="T61" fmla="*/ 2147483647 h 385"/>
                <a:gd name="T62" fmla="*/ 2147483647 w 498"/>
                <a:gd name="T63" fmla="*/ 2147483647 h 385"/>
                <a:gd name="T64" fmla="*/ 2147483647 w 498"/>
                <a:gd name="T65" fmla="*/ 2147483647 h 385"/>
                <a:gd name="T66" fmla="*/ 2147483647 w 498"/>
                <a:gd name="T67" fmla="*/ 2147483647 h 385"/>
                <a:gd name="T68" fmla="*/ 2147483647 w 498"/>
                <a:gd name="T69" fmla="*/ 2147483647 h 385"/>
                <a:gd name="T70" fmla="*/ 2147483647 w 498"/>
                <a:gd name="T71" fmla="*/ 2147483647 h 385"/>
                <a:gd name="T72" fmla="*/ 2147483647 w 498"/>
                <a:gd name="T73" fmla="*/ 2147483647 h 385"/>
                <a:gd name="T74" fmla="*/ 2147483647 w 498"/>
                <a:gd name="T75" fmla="*/ 2147483647 h 385"/>
                <a:gd name="T76" fmla="*/ 2147483647 w 498"/>
                <a:gd name="T77" fmla="*/ 2147483647 h 385"/>
                <a:gd name="T78" fmla="*/ 2147483647 w 498"/>
                <a:gd name="T79" fmla="*/ 2147483647 h 385"/>
                <a:gd name="T80" fmla="*/ 2147483647 w 498"/>
                <a:gd name="T81" fmla="*/ 2147483647 h 38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98"/>
                <a:gd name="T124" fmla="*/ 0 h 385"/>
                <a:gd name="T125" fmla="*/ 498 w 498"/>
                <a:gd name="T126" fmla="*/ 385 h 38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98" h="385">
                  <a:moveTo>
                    <a:pt x="348" y="112"/>
                  </a:moveTo>
                  <a:cubicBezTo>
                    <a:pt x="336" y="102"/>
                    <a:pt x="327" y="86"/>
                    <a:pt x="317" y="59"/>
                  </a:cubicBezTo>
                  <a:cubicBezTo>
                    <a:pt x="287" y="59"/>
                    <a:pt x="269" y="54"/>
                    <a:pt x="260" y="43"/>
                  </a:cubicBezTo>
                  <a:cubicBezTo>
                    <a:pt x="254" y="34"/>
                    <a:pt x="241" y="28"/>
                    <a:pt x="223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23" y="3"/>
                    <a:pt x="223" y="3"/>
                    <a:pt x="223" y="3"/>
                  </a:cubicBezTo>
                  <a:cubicBezTo>
                    <a:pt x="220" y="1"/>
                    <a:pt x="220" y="1"/>
                    <a:pt x="220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02" y="6"/>
                    <a:pt x="194" y="13"/>
                    <a:pt x="191" y="21"/>
                  </a:cubicBezTo>
                  <a:cubicBezTo>
                    <a:pt x="186" y="30"/>
                    <a:pt x="181" y="37"/>
                    <a:pt x="175" y="42"/>
                  </a:cubicBezTo>
                  <a:cubicBezTo>
                    <a:pt x="169" y="59"/>
                    <a:pt x="164" y="68"/>
                    <a:pt x="159" y="68"/>
                  </a:cubicBezTo>
                  <a:cubicBezTo>
                    <a:pt x="156" y="69"/>
                    <a:pt x="154" y="67"/>
                    <a:pt x="151" y="63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37" y="53"/>
                    <a:pt x="130" y="50"/>
                    <a:pt x="125" y="50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07" y="59"/>
                    <a:pt x="97" y="64"/>
                    <a:pt x="81" y="67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28" y="58"/>
                    <a:pt x="23" y="45"/>
                    <a:pt x="26" y="3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0" y="80"/>
                    <a:pt x="44" y="96"/>
                    <a:pt x="51" y="100"/>
                  </a:cubicBezTo>
                  <a:cubicBezTo>
                    <a:pt x="55" y="102"/>
                    <a:pt x="68" y="107"/>
                    <a:pt x="90" y="113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40" y="132"/>
                    <a:pt x="151" y="155"/>
                    <a:pt x="164" y="196"/>
                  </a:cubicBezTo>
                  <a:cubicBezTo>
                    <a:pt x="181" y="208"/>
                    <a:pt x="192" y="213"/>
                    <a:pt x="199" y="212"/>
                  </a:cubicBezTo>
                  <a:cubicBezTo>
                    <a:pt x="206" y="209"/>
                    <a:pt x="219" y="202"/>
                    <a:pt x="237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9" y="188"/>
                    <a:pt x="239" y="188"/>
                    <a:pt x="239" y="188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60" y="193"/>
                    <a:pt x="260" y="193"/>
                    <a:pt x="260" y="193"/>
                  </a:cubicBezTo>
                  <a:cubicBezTo>
                    <a:pt x="262" y="193"/>
                    <a:pt x="262" y="193"/>
                    <a:pt x="262" y="193"/>
                  </a:cubicBezTo>
                  <a:cubicBezTo>
                    <a:pt x="262" y="196"/>
                    <a:pt x="262" y="196"/>
                    <a:pt x="262" y="196"/>
                  </a:cubicBezTo>
                  <a:cubicBezTo>
                    <a:pt x="261" y="200"/>
                    <a:pt x="261" y="200"/>
                    <a:pt x="261" y="200"/>
                  </a:cubicBezTo>
                  <a:cubicBezTo>
                    <a:pt x="255" y="225"/>
                    <a:pt x="250" y="240"/>
                    <a:pt x="245" y="244"/>
                  </a:cubicBezTo>
                  <a:cubicBezTo>
                    <a:pt x="220" y="245"/>
                    <a:pt x="220" y="245"/>
                    <a:pt x="220" y="245"/>
                  </a:cubicBezTo>
                  <a:cubicBezTo>
                    <a:pt x="220" y="246"/>
                    <a:pt x="220" y="246"/>
                    <a:pt x="220" y="246"/>
                  </a:cubicBezTo>
                  <a:cubicBezTo>
                    <a:pt x="220" y="257"/>
                    <a:pt x="213" y="272"/>
                    <a:pt x="199" y="292"/>
                  </a:cubicBezTo>
                  <a:cubicBezTo>
                    <a:pt x="195" y="299"/>
                    <a:pt x="194" y="304"/>
                    <a:pt x="194" y="307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24" y="331"/>
                    <a:pt x="229" y="334"/>
                    <a:pt x="234" y="334"/>
                  </a:cubicBezTo>
                  <a:cubicBezTo>
                    <a:pt x="239" y="334"/>
                    <a:pt x="239" y="334"/>
                    <a:pt x="239" y="334"/>
                  </a:cubicBezTo>
                  <a:cubicBezTo>
                    <a:pt x="244" y="352"/>
                    <a:pt x="244" y="352"/>
                    <a:pt x="244" y="352"/>
                  </a:cubicBezTo>
                  <a:cubicBezTo>
                    <a:pt x="256" y="356"/>
                    <a:pt x="256" y="356"/>
                    <a:pt x="256" y="356"/>
                  </a:cubicBezTo>
                  <a:cubicBezTo>
                    <a:pt x="262" y="349"/>
                    <a:pt x="262" y="349"/>
                    <a:pt x="262" y="349"/>
                  </a:cubicBezTo>
                  <a:cubicBezTo>
                    <a:pt x="265" y="346"/>
                    <a:pt x="270" y="344"/>
                    <a:pt x="273" y="345"/>
                  </a:cubicBezTo>
                  <a:cubicBezTo>
                    <a:pt x="283" y="345"/>
                    <a:pt x="292" y="352"/>
                    <a:pt x="302" y="365"/>
                  </a:cubicBezTo>
                  <a:cubicBezTo>
                    <a:pt x="302" y="365"/>
                    <a:pt x="302" y="365"/>
                    <a:pt x="302" y="365"/>
                  </a:cubicBezTo>
                  <a:cubicBezTo>
                    <a:pt x="312" y="378"/>
                    <a:pt x="312" y="378"/>
                    <a:pt x="312" y="378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31" y="374"/>
                    <a:pt x="348" y="379"/>
                  </a:cubicBezTo>
                  <a:cubicBezTo>
                    <a:pt x="375" y="385"/>
                    <a:pt x="375" y="385"/>
                    <a:pt x="375" y="385"/>
                  </a:cubicBezTo>
                  <a:cubicBezTo>
                    <a:pt x="401" y="377"/>
                    <a:pt x="401" y="377"/>
                    <a:pt x="401" y="377"/>
                  </a:cubicBezTo>
                  <a:cubicBezTo>
                    <a:pt x="411" y="372"/>
                    <a:pt x="411" y="372"/>
                    <a:pt x="411" y="372"/>
                  </a:cubicBezTo>
                  <a:cubicBezTo>
                    <a:pt x="418" y="366"/>
                    <a:pt x="418" y="366"/>
                    <a:pt x="418" y="366"/>
                  </a:cubicBezTo>
                  <a:cubicBezTo>
                    <a:pt x="412" y="359"/>
                    <a:pt x="412" y="359"/>
                    <a:pt x="412" y="359"/>
                  </a:cubicBezTo>
                  <a:cubicBezTo>
                    <a:pt x="410" y="355"/>
                    <a:pt x="412" y="349"/>
                    <a:pt x="417" y="344"/>
                  </a:cubicBezTo>
                  <a:cubicBezTo>
                    <a:pt x="424" y="339"/>
                    <a:pt x="428" y="334"/>
                    <a:pt x="428" y="327"/>
                  </a:cubicBezTo>
                  <a:cubicBezTo>
                    <a:pt x="428" y="315"/>
                    <a:pt x="428" y="315"/>
                    <a:pt x="428" y="315"/>
                  </a:cubicBezTo>
                  <a:cubicBezTo>
                    <a:pt x="426" y="308"/>
                    <a:pt x="427" y="304"/>
                    <a:pt x="429" y="302"/>
                  </a:cubicBezTo>
                  <a:cubicBezTo>
                    <a:pt x="431" y="298"/>
                    <a:pt x="439" y="296"/>
                    <a:pt x="447" y="293"/>
                  </a:cubicBezTo>
                  <a:cubicBezTo>
                    <a:pt x="461" y="291"/>
                    <a:pt x="478" y="298"/>
                    <a:pt x="498" y="315"/>
                  </a:cubicBezTo>
                  <a:cubicBezTo>
                    <a:pt x="490" y="293"/>
                    <a:pt x="490" y="293"/>
                    <a:pt x="490" y="293"/>
                  </a:cubicBezTo>
                  <a:cubicBezTo>
                    <a:pt x="479" y="278"/>
                    <a:pt x="479" y="278"/>
                    <a:pt x="479" y="278"/>
                  </a:cubicBezTo>
                  <a:cubicBezTo>
                    <a:pt x="477" y="259"/>
                    <a:pt x="477" y="259"/>
                    <a:pt x="477" y="259"/>
                  </a:cubicBezTo>
                  <a:cubicBezTo>
                    <a:pt x="459" y="255"/>
                    <a:pt x="459" y="255"/>
                    <a:pt x="459" y="255"/>
                  </a:cubicBezTo>
                  <a:cubicBezTo>
                    <a:pt x="458" y="255"/>
                    <a:pt x="458" y="255"/>
                    <a:pt x="458" y="255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10" y="227"/>
                    <a:pt x="410" y="227"/>
                    <a:pt x="410" y="227"/>
                  </a:cubicBezTo>
                  <a:cubicBezTo>
                    <a:pt x="387" y="223"/>
                    <a:pt x="387" y="223"/>
                    <a:pt x="387" y="223"/>
                  </a:cubicBezTo>
                  <a:cubicBezTo>
                    <a:pt x="387" y="218"/>
                    <a:pt x="387" y="218"/>
                    <a:pt x="387" y="218"/>
                  </a:cubicBezTo>
                  <a:cubicBezTo>
                    <a:pt x="386" y="193"/>
                    <a:pt x="386" y="193"/>
                    <a:pt x="386" y="193"/>
                  </a:cubicBezTo>
                  <a:cubicBezTo>
                    <a:pt x="370" y="149"/>
                    <a:pt x="357" y="121"/>
                    <a:pt x="34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33"/>
            <p:cNvSpPr/>
            <p:nvPr/>
          </p:nvSpPr>
          <p:spPr bwMode="auto">
            <a:xfrm>
              <a:off x="3286831" y="2235296"/>
              <a:ext cx="438292" cy="612520"/>
            </a:xfrm>
            <a:custGeom>
              <a:avLst/>
              <a:gdLst>
                <a:gd name="T0" fmla="*/ 2147483647 w 463"/>
                <a:gd name="T1" fmla="*/ 2147483647 h 662"/>
                <a:gd name="T2" fmla="*/ 2147483647 w 463"/>
                <a:gd name="T3" fmla="*/ 2147483647 h 662"/>
                <a:gd name="T4" fmla="*/ 2147483647 w 463"/>
                <a:gd name="T5" fmla="*/ 2147483647 h 662"/>
                <a:gd name="T6" fmla="*/ 2147483647 w 463"/>
                <a:gd name="T7" fmla="*/ 2147483647 h 662"/>
                <a:gd name="T8" fmla="*/ 2147483647 w 463"/>
                <a:gd name="T9" fmla="*/ 2147483647 h 662"/>
                <a:gd name="T10" fmla="*/ 2147483647 w 463"/>
                <a:gd name="T11" fmla="*/ 2147483647 h 662"/>
                <a:gd name="T12" fmla="*/ 2147483647 w 463"/>
                <a:gd name="T13" fmla="*/ 2147483647 h 662"/>
                <a:gd name="T14" fmla="*/ 2147483647 w 463"/>
                <a:gd name="T15" fmla="*/ 2147483647 h 662"/>
                <a:gd name="T16" fmla="*/ 2147483647 w 463"/>
                <a:gd name="T17" fmla="*/ 0 h 662"/>
                <a:gd name="T18" fmla="*/ 2147483647 w 463"/>
                <a:gd name="T19" fmla="*/ 2147483647 h 662"/>
                <a:gd name="T20" fmla="*/ 2147483647 w 463"/>
                <a:gd name="T21" fmla="*/ 2147483647 h 662"/>
                <a:gd name="T22" fmla="*/ 2147483647 w 463"/>
                <a:gd name="T23" fmla="*/ 2147483647 h 662"/>
                <a:gd name="T24" fmla="*/ 2147483647 w 463"/>
                <a:gd name="T25" fmla="*/ 2147483647 h 662"/>
                <a:gd name="T26" fmla="*/ 2147483647 w 463"/>
                <a:gd name="T27" fmla="*/ 2147483647 h 662"/>
                <a:gd name="T28" fmla="*/ 2147483647 w 463"/>
                <a:gd name="T29" fmla="*/ 2147483647 h 662"/>
                <a:gd name="T30" fmla="*/ 2147483647 w 463"/>
                <a:gd name="T31" fmla="*/ 2147483647 h 662"/>
                <a:gd name="T32" fmla="*/ 2147483647 w 463"/>
                <a:gd name="T33" fmla="*/ 2147483647 h 662"/>
                <a:gd name="T34" fmla="*/ 2147483647 w 463"/>
                <a:gd name="T35" fmla="*/ 2147483647 h 662"/>
                <a:gd name="T36" fmla="*/ 2147483647 w 463"/>
                <a:gd name="T37" fmla="*/ 2147483647 h 662"/>
                <a:gd name="T38" fmla="*/ 2147483647 w 463"/>
                <a:gd name="T39" fmla="*/ 2147483647 h 662"/>
                <a:gd name="T40" fmla="*/ 2147483647 w 463"/>
                <a:gd name="T41" fmla="*/ 2147483647 h 662"/>
                <a:gd name="T42" fmla="*/ 2147483647 w 463"/>
                <a:gd name="T43" fmla="*/ 2147483647 h 662"/>
                <a:gd name="T44" fmla="*/ 2147483647 w 463"/>
                <a:gd name="T45" fmla="*/ 2147483647 h 662"/>
                <a:gd name="T46" fmla="*/ 2147483647 w 463"/>
                <a:gd name="T47" fmla="*/ 2147483647 h 662"/>
                <a:gd name="T48" fmla="*/ 2147483647 w 463"/>
                <a:gd name="T49" fmla="*/ 2147483647 h 662"/>
                <a:gd name="T50" fmla="*/ 2147483647 w 463"/>
                <a:gd name="T51" fmla="*/ 2147483647 h 662"/>
                <a:gd name="T52" fmla="*/ 2147483647 w 463"/>
                <a:gd name="T53" fmla="*/ 2147483647 h 662"/>
                <a:gd name="T54" fmla="*/ 2147483647 w 463"/>
                <a:gd name="T55" fmla="*/ 2147483647 h 662"/>
                <a:gd name="T56" fmla="*/ 2147483647 w 463"/>
                <a:gd name="T57" fmla="*/ 2147483647 h 662"/>
                <a:gd name="T58" fmla="*/ 2147483647 w 463"/>
                <a:gd name="T59" fmla="*/ 2147483647 h 662"/>
                <a:gd name="T60" fmla="*/ 2147483647 w 463"/>
                <a:gd name="T61" fmla="*/ 2147483647 h 662"/>
                <a:gd name="T62" fmla="*/ 2147483647 w 463"/>
                <a:gd name="T63" fmla="*/ 2147483647 h 662"/>
                <a:gd name="T64" fmla="*/ 2147483647 w 463"/>
                <a:gd name="T65" fmla="*/ 2147483647 h 662"/>
                <a:gd name="T66" fmla="*/ 2147483647 w 463"/>
                <a:gd name="T67" fmla="*/ 2147483647 h 662"/>
                <a:gd name="T68" fmla="*/ 2147483647 w 463"/>
                <a:gd name="T69" fmla="*/ 2147483647 h 662"/>
                <a:gd name="T70" fmla="*/ 2147483647 w 463"/>
                <a:gd name="T71" fmla="*/ 2147483647 h 662"/>
                <a:gd name="T72" fmla="*/ 2147483647 w 463"/>
                <a:gd name="T73" fmla="*/ 2147483647 h 662"/>
                <a:gd name="T74" fmla="*/ 2147483647 w 463"/>
                <a:gd name="T75" fmla="*/ 2147483647 h 662"/>
                <a:gd name="T76" fmla="*/ 2147483647 w 463"/>
                <a:gd name="T77" fmla="*/ 2147483647 h 662"/>
                <a:gd name="T78" fmla="*/ 2147483647 w 463"/>
                <a:gd name="T79" fmla="*/ 2147483647 h 662"/>
                <a:gd name="T80" fmla="*/ 2147483647 w 463"/>
                <a:gd name="T81" fmla="*/ 2147483647 h 662"/>
                <a:gd name="T82" fmla="*/ 2147483647 w 463"/>
                <a:gd name="T83" fmla="*/ 2147483647 h 662"/>
                <a:gd name="T84" fmla="*/ 2147483647 w 463"/>
                <a:gd name="T85" fmla="*/ 2147483647 h 662"/>
                <a:gd name="T86" fmla="*/ 2147483647 w 463"/>
                <a:gd name="T87" fmla="*/ 2147483647 h 662"/>
                <a:gd name="T88" fmla="*/ 2147483647 w 463"/>
                <a:gd name="T89" fmla="*/ 2147483647 h 662"/>
                <a:gd name="T90" fmla="*/ 2147483647 w 463"/>
                <a:gd name="T91" fmla="*/ 2147483647 h 662"/>
                <a:gd name="T92" fmla="*/ 2147483647 w 463"/>
                <a:gd name="T93" fmla="*/ 2147483647 h 662"/>
                <a:gd name="T94" fmla="*/ 2147483647 w 463"/>
                <a:gd name="T95" fmla="*/ 2147483647 h 662"/>
                <a:gd name="T96" fmla="*/ 2147483647 w 463"/>
                <a:gd name="T97" fmla="*/ 2147483647 h 662"/>
                <a:gd name="T98" fmla="*/ 2147483647 w 463"/>
                <a:gd name="T99" fmla="*/ 2147483647 h 662"/>
                <a:gd name="T100" fmla="*/ 2147483647 w 463"/>
                <a:gd name="T101" fmla="*/ 2147483647 h 662"/>
                <a:gd name="T102" fmla="*/ 2147483647 w 463"/>
                <a:gd name="T103" fmla="*/ 2147483647 h 662"/>
                <a:gd name="T104" fmla="*/ 2147483647 w 463"/>
                <a:gd name="T105" fmla="*/ 2147483647 h 6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3"/>
                <a:gd name="T160" fmla="*/ 0 h 662"/>
                <a:gd name="T161" fmla="*/ 463 w 463"/>
                <a:gd name="T162" fmla="*/ 662 h 6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3" h="662">
                  <a:moveTo>
                    <a:pt x="426" y="200"/>
                  </a:moveTo>
                  <a:cubicBezTo>
                    <a:pt x="418" y="196"/>
                    <a:pt x="418" y="196"/>
                    <a:pt x="418" y="196"/>
                  </a:cubicBezTo>
                  <a:cubicBezTo>
                    <a:pt x="418" y="196"/>
                    <a:pt x="418" y="196"/>
                    <a:pt x="418" y="196"/>
                  </a:cubicBezTo>
                  <a:cubicBezTo>
                    <a:pt x="417" y="196"/>
                    <a:pt x="417" y="196"/>
                    <a:pt x="417" y="196"/>
                  </a:cubicBezTo>
                  <a:cubicBezTo>
                    <a:pt x="410" y="189"/>
                    <a:pt x="410" y="189"/>
                    <a:pt x="410" y="189"/>
                  </a:cubicBezTo>
                  <a:cubicBezTo>
                    <a:pt x="381" y="181"/>
                    <a:pt x="381" y="181"/>
                    <a:pt x="381" y="181"/>
                  </a:cubicBezTo>
                  <a:cubicBezTo>
                    <a:pt x="373" y="181"/>
                    <a:pt x="373" y="181"/>
                    <a:pt x="373" y="181"/>
                  </a:cubicBezTo>
                  <a:cubicBezTo>
                    <a:pt x="368" y="183"/>
                    <a:pt x="368" y="183"/>
                    <a:pt x="368" y="183"/>
                  </a:cubicBezTo>
                  <a:cubicBezTo>
                    <a:pt x="357" y="161"/>
                    <a:pt x="357" y="161"/>
                    <a:pt x="357" y="161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66" y="149"/>
                    <a:pt x="366" y="149"/>
                    <a:pt x="366" y="149"/>
                  </a:cubicBezTo>
                  <a:cubicBezTo>
                    <a:pt x="366" y="137"/>
                    <a:pt x="366" y="137"/>
                    <a:pt x="366" y="137"/>
                  </a:cubicBezTo>
                  <a:cubicBezTo>
                    <a:pt x="367" y="134"/>
                    <a:pt x="367" y="134"/>
                    <a:pt x="367" y="134"/>
                  </a:cubicBezTo>
                  <a:cubicBezTo>
                    <a:pt x="372" y="126"/>
                    <a:pt x="372" y="126"/>
                    <a:pt x="372" y="126"/>
                  </a:cubicBezTo>
                  <a:cubicBezTo>
                    <a:pt x="368" y="124"/>
                    <a:pt x="368" y="124"/>
                    <a:pt x="368" y="124"/>
                  </a:cubicBezTo>
                  <a:cubicBezTo>
                    <a:pt x="352" y="121"/>
                    <a:pt x="352" y="121"/>
                    <a:pt x="352" y="121"/>
                  </a:cubicBezTo>
                  <a:cubicBezTo>
                    <a:pt x="352" y="121"/>
                    <a:pt x="352" y="121"/>
                    <a:pt x="352" y="121"/>
                  </a:cubicBezTo>
                  <a:cubicBezTo>
                    <a:pt x="325" y="116"/>
                    <a:pt x="325" y="116"/>
                    <a:pt x="325" y="116"/>
                  </a:cubicBezTo>
                  <a:cubicBezTo>
                    <a:pt x="323" y="116"/>
                    <a:pt x="323" y="116"/>
                    <a:pt x="323" y="116"/>
                  </a:cubicBezTo>
                  <a:cubicBezTo>
                    <a:pt x="307" y="101"/>
                    <a:pt x="307" y="101"/>
                    <a:pt x="307" y="101"/>
                  </a:cubicBezTo>
                  <a:cubicBezTo>
                    <a:pt x="307" y="100"/>
                    <a:pt x="307" y="100"/>
                    <a:pt x="307" y="100"/>
                  </a:cubicBezTo>
                  <a:cubicBezTo>
                    <a:pt x="302" y="89"/>
                    <a:pt x="302" y="89"/>
                    <a:pt x="302" y="89"/>
                  </a:cubicBezTo>
                  <a:cubicBezTo>
                    <a:pt x="301" y="86"/>
                    <a:pt x="301" y="86"/>
                    <a:pt x="301" y="86"/>
                  </a:cubicBezTo>
                  <a:cubicBezTo>
                    <a:pt x="309" y="64"/>
                    <a:pt x="309" y="64"/>
                    <a:pt x="309" y="64"/>
                  </a:cubicBezTo>
                  <a:cubicBezTo>
                    <a:pt x="309" y="48"/>
                    <a:pt x="309" y="48"/>
                    <a:pt x="309" y="48"/>
                  </a:cubicBezTo>
                  <a:cubicBezTo>
                    <a:pt x="308" y="44"/>
                    <a:pt x="308" y="44"/>
                    <a:pt x="308" y="44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298" y="53"/>
                    <a:pt x="298" y="53"/>
                    <a:pt x="298" y="53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4" y="53"/>
                    <a:pt x="294" y="53"/>
                    <a:pt x="294" y="53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37" y="18"/>
                    <a:pt x="237" y="18"/>
                    <a:pt x="237" y="18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91" y="87"/>
                    <a:pt x="191" y="87"/>
                    <a:pt x="191" y="87"/>
                  </a:cubicBezTo>
                  <a:cubicBezTo>
                    <a:pt x="189" y="88"/>
                    <a:pt x="189" y="88"/>
                    <a:pt x="189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56" y="102"/>
                    <a:pt x="156" y="102"/>
                    <a:pt x="156" y="102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17" y="105"/>
                    <a:pt x="117" y="105"/>
                    <a:pt x="117" y="105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2" y="130"/>
                    <a:pt x="99" y="132"/>
                    <a:pt x="96" y="133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9" y="146"/>
                    <a:pt x="6" y="152"/>
                    <a:pt x="0" y="162"/>
                  </a:cubicBezTo>
                  <a:cubicBezTo>
                    <a:pt x="6" y="186"/>
                    <a:pt x="6" y="186"/>
                    <a:pt x="6" y="186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48" y="243"/>
                    <a:pt x="48" y="243"/>
                    <a:pt x="48" y="243"/>
                  </a:cubicBezTo>
                  <a:cubicBezTo>
                    <a:pt x="48" y="245"/>
                    <a:pt x="48" y="245"/>
                    <a:pt x="48" y="245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46" y="247"/>
                    <a:pt x="46" y="247"/>
                    <a:pt x="46" y="247"/>
                  </a:cubicBezTo>
                  <a:cubicBezTo>
                    <a:pt x="38" y="258"/>
                    <a:pt x="38" y="258"/>
                    <a:pt x="38" y="258"/>
                  </a:cubicBezTo>
                  <a:cubicBezTo>
                    <a:pt x="36" y="260"/>
                    <a:pt x="36" y="260"/>
                    <a:pt x="36" y="260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33" y="290"/>
                    <a:pt x="33" y="290"/>
                    <a:pt x="33" y="290"/>
                  </a:cubicBezTo>
                  <a:cubicBezTo>
                    <a:pt x="56" y="295"/>
                    <a:pt x="56" y="295"/>
                    <a:pt x="56" y="29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2" y="318"/>
                    <a:pt x="62" y="318"/>
                    <a:pt x="62" y="318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57" y="355"/>
                    <a:pt x="57" y="355"/>
                    <a:pt x="57" y="355"/>
                  </a:cubicBezTo>
                  <a:cubicBezTo>
                    <a:pt x="48" y="371"/>
                    <a:pt x="48" y="371"/>
                    <a:pt x="48" y="371"/>
                  </a:cubicBezTo>
                  <a:cubicBezTo>
                    <a:pt x="48" y="374"/>
                    <a:pt x="48" y="374"/>
                    <a:pt x="48" y="374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20" y="378"/>
                    <a:pt x="20" y="378"/>
                    <a:pt x="20" y="378"/>
                  </a:cubicBezTo>
                  <a:cubicBezTo>
                    <a:pt x="20" y="389"/>
                    <a:pt x="20" y="389"/>
                    <a:pt x="20" y="389"/>
                  </a:cubicBezTo>
                  <a:cubicBezTo>
                    <a:pt x="12" y="412"/>
                    <a:pt x="12" y="412"/>
                    <a:pt x="12" y="412"/>
                  </a:cubicBezTo>
                  <a:cubicBezTo>
                    <a:pt x="9" y="438"/>
                    <a:pt x="9" y="438"/>
                    <a:pt x="9" y="438"/>
                  </a:cubicBezTo>
                  <a:cubicBezTo>
                    <a:pt x="15" y="453"/>
                    <a:pt x="15" y="453"/>
                    <a:pt x="15" y="453"/>
                  </a:cubicBezTo>
                  <a:cubicBezTo>
                    <a:pt x="47" y="473"/>
                    <a:pt x="47" y="473"/>
                    <a:pt x="47" y="473"/>
                  </a:cubicBezTo>
                  <a:cubicBezTo>
                    <a:pt x="48" y="474"/>
                    <a:pt x="48" y="474"/>
                    <a:pt x="48" y="474"/>
                  </a:cubicBezTo>
                  <a:cubicBezTo>
                    <a:pt x="62" y="498"/>
                    <a:pt x="62" y="498"/>
                    <a:pt x="62" y="498"/>
                  </a:cubicBezTo>
                  <a:cubicBezTo>
                    <a:pt x="62" y="499"/>
                    <a:pt x="62" y="499"/>
                    <a:pt x="62" y="499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2" y="501"/>
                    <a:pt x="62" y="501"/>
                    <a:pt x="62" y="50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1" y="548"/>
                    <a:pt x="41" y="548"/>
                    <a:pt x="41" y="548"/>
                  </a:cubicBezTo>
                  <a:cubicBezTo>
                    <a:pt x="41" y="548"/>
                    <a:pt x="41" y="548"/>
                    <a:pt x="41" y="548"/>
                  </a:cubicBezTo>
                  <a:cubicBezTo>
                    <a:pt x="30" y="572"/>
                    <a:pt x="30" y="572"/>
                    <a:pt x="30" y="572"/>
                  </a:cubicBezTo>
                  <a:cubicBezTo>
                    <a:pt x="26" y="591"/>
                    <a:pt x="26" y="591"/>
                    <a:pt x="26" y="591"/>
                  </a:cubicBezTo>
                  <a:cubicBezTo>
                    <a:pt x="25" y="594"/>
                    <a:pt x="25" y="594"/>
                    <a:pt x="25" y="594"/>
                  </a:cubicBezTo>
                  <a:cubicBezTo>
                    <a:pt x="25" y="595"/>
                    <a:pt x="25" y="595"/>
                    <a:pt x="25" y="595"/>
                  </a:cubicBezTo>
                  <a:cubicBezTo>
                    <a:pt x="20" y="599"/>
                    <a:pt x="17" y="603"/>
                    <a:pt x="15" y="609"/>
                  </a:cubicBezTo>
                  <a:cubicBezTo>
                    <a:pt x="14" y="611"/>
                    <a:pt x="14" y="614"/>
                    <a:pt x="16" y="616"/>
                  </a:cubicBezTo>
                  <a:cubicBezTo>
                    <a:pt x="17" y="617"/>
                    <a:pt x="17" y="617"/>
                    <a:pt x="17" y="617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33" y="637"/>
                    <a:pt x="33" y="637"/>
                    <a:pt x="33" y="637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6" y="639"/>
                    <a:pt x="36" y="639"/>
                    <a:pt x="36" y="639"/>
                  </a:cubicBezTo>
                  <a:cubicBezTo>
                    <a:pt x="36" y="640"/>
                    <a:pt x="36" y="640"/>
                    <a:pt x="36" y="640"/>
                  </a:cubicBezTo>
                  <a:cubicBezTo>
                    <a:pt x="36" y="643"/>
                    <a:pt x="36" y="643"/>
                    <a:pt x="36" y="643"/>
                  </a:cubicBezTo>
                  <a:cubicBezTo>
                    <a:pt x="36" y="643"/>
                    <a:pt x="36" y="643"/>
                    <a:pt x="36" y="643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8" y="651"/>
                    <a:pt x="38" y="651"/>
                    <a:pt x="38" y="651"/>
                  </a:cubicBezTo>
                  <a:cubicBezTo>
                    <a:pt x="47" y="654"/>
                    <a:pt x="47" y="654"/>
                    <a:pt x="47" y="654"/>
                  </a:cubicBezTo>
                  <a:cubicBezTo>
                    <a:pt x="85" y="662"/>
                    <a:pt x="85" y="662"/>
                    <a:pt x="85" y="662"/>
                  </a:cubicBezTo>
                  <a:cubicBezTo>
                    <a:pt x="98" y="662"/>
                    <a:pt x="110" y="659"/>
                    <a:pt x="122" y="654"/>
                  </a:cubicBezTo>
                  <a:cubicBezTo>
                    <a:pt x="135" y="648"/>
                    <a:pt x="147" y="647"/>
                    <a:pt x="159" y="649"/>
                  </a:cubicBezTo>
                  <a:cubicBezTo>
                    <a:pt x="161" y="642"/>
                    <a:pt x="161" y="642"/>
                    <a:pt x="161" y="642"/>
                  </a:cubicBezTo>
                  <a:cubicBezTo>
                    <a:pt x="149" y="614"/>
                    <a:pt x="149" y="614"/>
                    <a:pt x="149" y="614"/>
                  </a:cubicBezTo>
                  <a:cubicBezTo>
                    <a:pt x="148" y="611"/>
                    <a:pt x="148" y="611"/>
                    <a:pt x="148" y="611"/>
                  </a:cubicBezTo>
                  <a:cubicBezTo>
                    <a:pt x="149" y="611"/>
                    <a:pt x="149" y="611"/>
                    <a:pt x="149" y="611"/>
                  </a:cubicBezTo>
                  <a:cubicBezTo>
                    <a:pt x="209" y="528"/>
                    <a:pt x="209" y="528"/>
                    <a:pt x="209" y="528"/>
                  </a:cubicBezTo>
                  <a:cubicBezTo>
                    <a:pt x="273" y="466"/>
                    <a:pt x="273" y="466"/>
                    <a:pt x="273" y="466"/>
                  </a:cubicBezTo>
                  <a:cubicBezTo>
                    <a:pt x="274" y="466"/>
                    <a:pt x="274" y="466"/>
                    <a:pt x="274" y="466"/>
                  </a:cubicBezTo>
                  <a:cubicBezTo>
                    <a:pt x="294" y="458"/>
                    <a:pt x="294" y="458"/>
                    <a:pt x="294" y="458"/>
                  </a:cubicBezTo>
                  <a:cubicBezTo>
                    <a:pt x="305" y="447"/>
                    <a:pt x="305" y="447"/>
                    <a:pt x="305" y="447"/>
                  </a:cubicBezTo>
                  <a:cubicBezTo>
                    <a:pt x="305" y="446"/>
                    <a:pt x="305" y="446"/>
                    <a:pt x="305" y="446"/>
                  </a:cubicBezTo>
                  <a:cubicBezTo>
                    <a:pt x="313" y="439"/>
                    <a:pt x="321" y="435"/>
                    <a:pt x="329" y="432"/>
                  </a:cubicBezTo>
                  <a:cubicBezTo>
                    <a:pt x="323" y="427"/>
                    <a:pt x="323" y="427"/>
                    <a:pt x="323" y="427"/>
                  </a:cubicBezTo>
                  <a:cubicBezTo>
                    <a:pt x="309" y="413"/>
                    <a:pt x="309" y="413"/>
                    <a:pt x="309" y="413"/>
                  </a:cubicBezTo>
                  <a:cubicBezTo>
                    <a:pt x="309" y="412"/>
                    <a:pt x="309" y="412"/>
                    <a:pt x="309" y="412"/>
                  </a:cubicBezTo>
                  <a:cubicBezTo>
                    <a:pt x="308" y="412"/>
                    <a:pt x="308" y="412"/>
                    <a:pt x="308" y="412"/>
                  </a:cubicBezTo>
                  <a:cubicBezTo>
                    <a:pt x="297" y="399"/>
                    <a:pt x="297" y="399"/>
                    <a:pt x="297" y="399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5"/>
                    <a:pt x="296" y="395"/>
                    <a:pt x="296" y="395"/>
                  </a:cubicBezTo>
                  <a:cubicBezTo>
                    <a:pt x="302" y="389"/>
                    <a:pt x="302" y="389"/>
                    <a:pt x="302" y="389"/>
                  </a:cubicBezTo>
                  <a:cubicBezTo>
                    <a:pt x="288" y="392"/>
                    <a:pt x="288" y="392"/>
                    <a:pt x="288" y="392"/>
                  </a:cubicBezTo>
                  <a:cubicBezTo>
                    <a:pt x="258" y="385"/>
                    <a:pt x="258" y="385"/>
                    <a:pt x="258" y="385"/>
                  </a:cubicBezTo>
                  <a:cubicBezTo>
                    <a:pt x="247" y="379"/>
                    <a:pt x="239" y="373"/>
                    <a:pt x="237" y="366"/>
                  </a:cubicBezTo>
                  <a:cubicBezTo>
                    <a:pt x="231" y="347"/>
                    <a:pt x="229" y="330"/>
                    <a:pt x="230" y="315"/>
                  </a:cubicBezTo>
                  <a:cubicBezTo>
                    <a:pt x="226" y="320"/>
                    <a:pt x="220" y="321"/>
                    <a:pt x="215" y="321"/>
                  </a:cubicBezTo>
                  <a:cubicBezTo>
                    <a:pt x="193" y="316"/>
                    <a:pt x="193" y="316"/>
                    <a:pt x="193" y="316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60" y="301"/>
                    <a:pt x="160" y="301"/>
                    <a:pt x="160" y="301"/>
                  </a:cubicBezTo>
                  <a:cubicBezTo>
                    <a:pt x="152" y="301"/>
                    <a:pt x="152" y="301"/>
                    <a:pt x="152" y="301"/>
                  </a:cubicBezTo>
                  <a:cubicBezTo>
                    <a:pt x="147" y="301"/>
                    <a:pt x="140" y="299"/>
                    <a:pt x="136" y="295"/>
                  </a:cubicBezTo>
                  <a:cubicBezTo>
                    <a:pt x="130" y="291"/>
                    <a:pt x="126" y="286"/>
                    <a:pt x="125" y="282"/>
                  </a:cubicBezTo>
                  <a:cubicBezTo>
                    <a:pt x="123" y="274"/>
                    <a:pt x="125" y="268"/>
                    <a:pt x="133" y="263"/>
                  </a:cubicBezTo>
                  <a:cubicBezTo>
                    <a:pt x="140" y="258"/>
                    <a:pt x="149" y="249"/>
                    <a:pt x="156" y="239"/>
                  </a:cubicBezTo>
                  <a:cubicBezTo>
                    <a:pt x="149" y="229"/>
                    <a:pt x="145" y="220"/>
                    <a:pt x="149" y="210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51" y="204"/>
                    <a:pt x="159" y="200"/>
                    <a:pt x="175" y="195"/>
                  </a:cubicBezTo>
                  <a:cubicBezTo>
                    <a:pt x="176" y="189"/>
                    <a:pt x="178" y="186"/>
                    <a:pt x="180" y="185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4" y="184"/>
                    <a:pt x="194" y="184"/>
                    <a:pt x="194" y="184"/>
                  </a:cubicBezTo>
                  <a:cubicBezTo>
                    <a:pt x="183" y="178"/>
                    <a:pt x="180" y="170"/>
                    <a:pt x="186" y="162"/>
                  </a:cubicBezTo>
                  <a:cubicBezTo>
                    <a:pt x="194" y="156"/>
                    <a:pt x="194" y="156"/>
                    <a:pt x="194" y="156"/>
                  </a:cubicBezTo>
                  <a:cubicBezTo>
                    <a:pt x="204" y="152"/>
                    <a:pt x="215" y="153"/>
                    <a:pt x="227" y="160"/>
                  </a:cubicBezTo>
                  <a:cubicBezTo>
                    <a:pt x="251" y="177"/>
                    <a:pt x="251" y="177"/>
                    <a:pt x="251" y="177"/>
                  </a:cubicBezTo>
                  <a:cubicBezTo>
                    <a:pt x="273" y="177"/>
                    <a:pt x="273" y="177"/>
                    <a:pt x="273" y="177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283" y="191"/>
                    <a:pt x="283" y="191"/>
                    <a:pt x="283" y="191"/>
                  </a:cubicBezTo>
                  <a:cubicBezTo>
                    <a:pt x="283" y="197"/>
                    <a:pt x="279" y="200"/>
                    <a:pt x="275" y="200"/>
                  </a:cubicBezTo>
                  <a:cubicBezTo>
                    <a:pt x="270" y="200"/>
                    <a:pt x="268" y="205"/>
                    <a:pt x="267" y="211"/>
                  </a:cubicBezTo>
                  <a:cubicBezTo>
                    <a:pt x="277" y="237"/>
                    <a:pt x="277" y="237"/>
                    <a:pt x="277" y="237"/>
                  </a:cubicBezTo>
                  <a:cubicBezTo>
                    <a:pt x="284" y="227"/>
                    <a:pt x="290" y="222"/>
                    <a:pt x="296" y="221"/>
                  </a:cubicBezTo>
                  <a:cubicBezTo>
                    <a:pt x="300" y="221"/>
                    <a:pt x="304" y="223"/>
                    <a:pt x="307" y="227"/>
                  </a:cubicBezTo>
                  <a:cubicBezTo>
                    <a:pt x="310" y="233"/>
                    <a:pt x="313" y="242"/>
                    <a:pt x="315" y="252"/>
                  </a:cubicBezTo>
                  <a:cubicBezTo>
                    <a:pt x="316" y="263"/>
                    <a:pt x="320" y="273"/>
                    <a:pt x="323" y="278"/>
                  </a:cubicBezTo>
                  <a:cubicBezTo>
                    <a:pt x="331" y="290"/>
                    <a:pt x="331" y="290"/>
                    <a:pt x="331" y="290"/>
                  </a:cubicBezTo>
                  <a:cubicBezTo>
                    <a:pt x="344" y="305"/>
                    <a:pt x="351" y="317"/>
                    <a:pt x="353" y="327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412" y="312"/>
                    <a:pt x="412" y="312"/>
                    <a:pt x="412" y="312"/>
                  </a:cubicBezTo>
                  <a:cubicBezTo>
                    <a:pt x="429" y="291"/>
                    <a:pt x="429" y="291"/>
                    <a:pt x="429" y="291"/>
                  </a:cubicBezTo>
                  <a:cubicBezTo>
                    <a:pt x="437" y="271"/>
                    <a:pt x="437" y="271"/>
                    <a:pt x="437" y="271"/>
                  </a:cubicBezTo>
                  <a:cubicBezTo>
                    <a:pt x="437" y="270"/>
                    <a:pt x="437" y="270"/>
                    <a:pt x="437" y="270"/>
                  </a:cubicBezTo>
                  <a:cubicBezTo>
                    <a:pt x="437" y="268"/>
                    <a:pt x="437" y="268"/>
                    <a:pt x="437" y="268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2" y="246"/>
                    <a:pt x="442" y="246"/>
                    <a:pt x="442" y="246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4" y="244"/>
                    <a:pt x="444" y="244"/>
                    <a:pt x="444" y="244"/>
                  </a:cubicBezTo>
                  <a:cubicBezTo>
                    <a:pt x="460" y="234"/>
                    <a:pt x="460" y="234"/>
                    <a:pt x="460" y="234"/>
                  </a:cubicBezTo>
                  <a:cubicBezTo>
                    <a:pt x="463" y="232"/>
                    <a:pt x="463" y="232"/>
                    <a:pt x="463" y="232"/>
                  </a:cubicBezTo>
                  <a:cubicBezTo>
                    <a:pt x="462" y="230"/>
                    <a:pt x="462" y="230"/>
                    <a:pt x="462" y="230"/>
                  </a:cubicBezTo>
                  <a:cubicBezTo>
                    <a:pt x="436" y="222"/>
                    <a:pt x="436" y="222"/>
                    <a:pt x="436" y="222"/>
                  </a:cubicBezTo>
                  <a:cubicBezTo>
                    <a:pt x="434" y="222"/>
                    <a:pt x="434" y="222"/>
                    <a:pt x="434" y="222"/>
                  </a:cubicBezTo>
                  <a:cubicBezTo>
                    <a:pt x="434" y="221"/>
                    <a:pt x="434" y="221"/>
                    <a:pt x="434" y="221"/>
                  </a:cubicBezTo>
                  <a:cubicBezTo>
                    <a:pt x="428" y="205"/>
                    <a:pt x="428" y="205"/>
                    <a:pt x="428" y="205"/>
                  </a:cubicBezTo>
                  <a:lnTo>
                    <a:pt x="426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34"/>
            <p:cNvSpPr/>
            <p:nvPr/>
          </p:nvSpPr>
          <p:spPr bwMode="auto">
            <a:xfrm>
              <a:off x="3084542" y="2823969"/>
              <a:ext cx="465877" cy="445605"/>
            </a:xfrm>
            <a:custGeom>
              <a:avLst/>
              <a:gdLst>
                <a:gd name="T0" fmla="*/ 2147483647 w 491"/>
                <a:gd name="T1" fmla="*/ 2147483647 h 483"/>
                <a:gd name="T2" fmla="*/ 2147483647 w 491"/>
                <a:gd name="T3" fmla="*/ 2147483647 h 483"/>
                <a:gd name="T4" fmla="*/ 2147483647 w 491"/>
                <a:gd name="T5" fmla="*/ 2147483647 h 483"/>
                <a:gd name="T6" fmla="*/ 2147483647 w 491"/>
                <a:gd name="T7" fmla="*/ 2147483647 h 483"/>
                <a:gd name="T8" fmla="*/ 2147483647 w 491"/>
                <a:gd name="T9" fmla="*/ 2147483647 h 483"/>
                <a:gd name="T10" fmla="*/ 2147483647 w 491"/>
                <a:gd name="T11" fmla="*/ 2147483647 h 483"/>
                <a:gd name="T12" fmla="*/ 2147483647 w 491"/>
                <a:gd name="T13" fmla="*/ 2147483647 h 483"/>
                <a:gd name="T14" fmla="*/ 2147483647 w 491"/>
                <a:gd name="T15" fmla="*/ 2147483647 h 483"/>
                <a:gd name="T16" fmla="*/ 2147483647 w 491"/>
                <a:gd name="T17" fmla="*/ 2147483647 h 483"/>
                <a:gd name="T18" fmla="*/ 2147483647 w 491"/>
                <a:gd name="T19" fmla="*/ 2147483647 h 483"/>
                <a:gd name="T20" fmla="*/ 2147483647 w 491"/>
                <a:gd name="T21" fmla="*/ 2147483647 h 483"/>
                <a:gd name="T22" fmla="*/ 2147483647 w 491"/>
                <a:gd name="T23" fmla="*/ 2147483647 h 483"/>
                <a:gd name="T24" fmla="*/ 2147483647 w 491"/>
                <a:gd name="T25" fmla="*/ 2147483647 h 483"/>
                <a:gd name="T26" fmla="*/ 2147483647 w 491"/>
                <a:gd name="T27" fmla="*/ 2147483647 h 483"/>
                <a:gd name="T28" fmla="*/ 2147483647 w 491"/>
                <a:gd name="T29" fmla="*/ 2147483647 h 483"/>
                <a:gd name="T30" fmla="*/ 2147483647 w 491"/>
                <a:gd name="T31" fmla="*/ 2147483647 h 483"/>
                <a:gd name="T32" fmla="*/ 2147483647 w 491"/>
                <a:gd name="T33" fmla="*/ 2147483647 h 483"/>
                <a:gd name="T34" fmla="*/ 2147483647 w 491"/>
                <a:gd name="T35" fmla="*/ 2147483647 h 483"/>
                <a:gd name="T36" fmla="*/ 2147483647 w 491"/>
                <a:gd name="T37" fmla="*/ 2147483647 h 483"/>
                <a:gd name="T38" fmla="*/ 2147483647 w 491"/>
                <a:gd name="T39" fmla="*/ 2147483647 h 483"/>
                <a:gd name="T40" fmla="*/ 2147483647 w 491"/>
                <a:gd name="T41" fmla="*/ 2147483647 h 483"/>
                <a:gd name="T42" fmla="*/ 2147483647 w 491"/>
                <a:gd name="T43" fmla="*/ 2147483647 h 483"/>
                <a:gd name="T44" fmla="*/ 2147483647 w 491"/>
                <a:gd name="T45" fmla="*/ 2147483647 h 483"/>
                <a:gd name="T46" fmla="*/ 2147483647 w 491"/>
                <a:gd name="T47" fmla="*/ 2147483647 h 483"/>
                <a:gd name="T48" fmla="*/ 2147483647 w 491"/>
                <a:gd name="T49" fmla="*/ 2147483647 h 483"/>
                <a:gd name="T50" fmla="*/ 2147483647 w 491"/>
                <a:gd name="T51" fmla="*/ 2147483647 h 483"/>
                <a:gd name="T52" fmla="*/ 2147483647 w 491"/>
                <a:gd name="T53" fmla="*/ 2147483647 h 483"/>
                <a:gd name="T54" fmla="*/ 2147483647 w 491"/>
                <a:gd name="T55" fmla="*/ 2147483647 h 483"/>
                <a:gd name="T56" fmla="*/ 2147483647 w 491"/>
                <a:gd name="T57" fmla="*/ 2147483647 h 483"/>
                <a:gd name="T58" fmla="*/ 2147483647 w 491"/>
                <a:gd name="T59" fmla="*/ 2147483647 h 483"/>
                <a:gd name="T60" fmla="*/ 2147483647 w 491"/>
                <a:gd name="T61" fmla="*/ 2147483647 h 483"/>
                <a:gd name="T62" fmla="*/ 2147483647 w 491"/>
                <a:gd name="T63" fmla="*/ 2147483647 h 483"/>
                <a:gd name="T64" fmla="*/ 2147483647 w 491"/>
                <a:gd name="T65" fmla="*/ 2147483647 h 483"/>
                <a:gd name="T66" fmla="*/ 2147483647 w 491"/>
                <a:gd name="T67" fmla="*/ 2147483647 h 483"/>
                <a:gd name="T68" fmla="*/ 2147483647 w 491"/>
                <a:gd name="T69" fmla="*/ 2147483647 h 483"/>
                <a:gd name="T70" fmla="*/ 2147483647 w 491"/>
                <a:gd name="T71" fmla="*/ 2147483647 h 483"/>
                <a:gd name="T72" fmla="*/ 2147483647 w 491"/>
                <a:gd name="T73" fmla="*/ 2147483647 h 483"/>
                <a:gd name="T74" fmla="*/ 2147483647 w 491"/>
                <a:gd name="T75" fmla="*/ 2147483647 h 483"/>
                <a:gd name="T76" fmla="*/ 2147483647 w 491"/>
                <a:gd name="T77" fmla="*/ 0 h 483"/>
                <a:gd name="T78" fmla="*/ 2147483647 w 491"/>
                <a:gd name="T79" fmla="*/ 2147483647 h 483"/>
                <a:gd name="T80" fmla="*/ 2147483647 w 491"/>
                <a:gd name="T81" fmla="*/ 2147483647 h 483"/>
                <a:gd name="T82" fmla="*/ 2147483647 w 491"/>
                <a:gd name="T83" fmla="*/ 2147483647 h 483"/>
                <a:gd name="T84" fmla="*/ 2147483647 w 491"/>
                <a:gd name="T85" fmla="*/ 2147483647 h 483"/>
                <a:gd name="T86" fmla="*/ 2147483647 w 491"/>
                <a:gd name="T87" fmla="*/ 2147483647 h 483"/>
                <a:gd name="T88" fmla="*/ 2147483647 w 491"/>
                <a:gd name="T89" fmla="*/ 2147483647 h 483"/>
                <a:gd name="T90" fmla="*/ 2147483647 w 491"/>
                <a:gd name="T91" fmla="*/ 2147483647 h 48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91"/>
                <a:gd name="T139" fmla="*/ 0 h 483"/>
                <a:gd name="T140" fmla="*/ 491 w 491"/>
                <a:gd name="T141" fmla="*/ 483 h 48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91" h="483">
                  <a:moveTo>
                    <a:pt x="109" y="159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0" y="251"/>
                    <a:pt x="4" y="272"/>
                    <a:pt x="16" y="278"/>
                  </a:cubicBezTo>
                  <a:cubicBezTo>
                    <a:pt x="40" y="293"/>
                    <a:pt x="40" y="293"/>
                    <a:pt x="40" y="293"/>
                  </a:cubicBezTo>
                  <a:cubicBezTo>
                    <a:pt x="41" y="293"/>
                    <a:pt x="41" y="293"/>
                    <a:pt x="41" y="293"/>
                  </a:cubicBezTo>
                  <a:cubicBezTo>
                    <a:pt x="41" y="294"/>
                    <a:pt x="41" y="294"/>
                    <a:pt x="41" y="294"/>
                  </a:cubicBezTo>
                  <a:cubicBezTo>
                    <a:pt x="47" y="333"/>
                    <a:pt x="47" y="333"/>
                    <a:pt x="47" y="333"/>
                  </a:cubicBezTo>
                  <a:cubicBezTo>
                    <a:pt x="67" y="360"/>
                    <a:pt x="81" y="373"/>
                    <a:pt x="88" y="377"/>
                  </a:cubicBezTo>
                  <a:cubicBezTo>
                    <a:pt x="111" y="382"/>
                    <a:pt x="111" y="382"/>
                    <a:pt x="111" y="382"/>
                  </a:cubicBezTo>
                  <a:cubicBezTo>
                    <a:pt x="115" y="383"/>
                    <a:pt x="115" y="383"/>
                    <a:pt x="115" y="383"/>
                  </a:cubicBezTo>
                  <a:cubicBezTo>
                    <a:pt x="115" y="384"/>
                    <a:pt x="115" y="384"/>
                    <a:pt x="115" y="384"/>
                  </a:cubicBezTo>
                  <a:cubicBezTo>
                    <a:pt x="118" y="388"/>
                    <a:pt x="125" y="392"/>
                    <a:pt x="139" y="397"/>
                  </a:cubicBezTo>
                  <a:cubicBezTo>
                    <a:pt x="202" y="400"/>
                    <a:pt x="202" y="400"/>
                    <a:pt x="202" y="400"/>
                  </a:cubicBezTo>
                  <a:cubicBezTo>
                    <a:pt x="249" y="400"/>
                    <a:pt x="275" y="403"/>
                    <a:pt x="280" y="408"/>
                  </a:cubicBezTo>
                  <a:cubicBezTo>
                    <a:pt x="286" y="412"/>
                    <a:pt x="287" y="423"/>
                    <a:pt x="286" y="439"/>
                  </a:cubicBezTo>
                  <a:cubicBezTo>
                    <a:pt x="285" y="449"/>
                    <a:pt x="286" y="456"/>
                    <a:pt x="287" y="457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328" y="445"/>
                    <a:pt x="338" y="445"/>
                    <a:pt x="344" y="450"/>
                  </a:cubicBezTo>
                  <a:cubicBezTo>
                    <a:pt x="352" y="461"/>
                    <a:pt x="352" y="461"/>
                    <a:pt x="352" y="461"/>
                  </a:cubicBezTo>
                  <a:cubicBezTo>
                    <a:pt x="365" y="477"/>
                    <a:pt x="373" y="483"/>
                    <a:pt x="375" y="482"/>
                  </a:cubicBezTo>
                  <a:cubicBezTo>
                    <a:pt x="382" y="480"/>
                    <a:pt x="389" y="474"/>
                    <a:pt x="396" y="463"/>
                  </a:cubicBezTo>
                  <a:cubicBezTo>
                    <a:pt x="399" y="460"/>
                    <a:pt x="399" y="460"/>
                    <a:pt x="399" y="460"/>
                  </a:cubicBezTo>
                  <a:cubicBezTo>
                    <a:pt x="418" y="472"/>
                    <a:pt x="418" y="472"/>
                    <a:pt x="418" y="472"/>
                  </a:cubicBezTo>
                  <a:cubicBezTo>
                    <a:pt x="429" y="462"/>
                    <a:pt x="429" y="462"/>
                    <a:pt x="429" y="462"/>
                  </a:cubicBezTo>
                  <a:cubicBezTo>
                    <a:pt x="432" y="447"/>
                    <a:pt x="440" y="440"/>
                    <a:pt x="452" y="439"/>
                  </a:cubicBezTo>
                  <a:cubicBezTo>
                    <a:pt x="458" y="437"/>
                    <a:pt x="458" y="437"/>
                    <a:pt x="458" y="437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3" y="430"/>
                    <a:pt x="453" y="430"/>
                    <a:pt x="453" y="430"/>
                  </a:cubicBezTo>
                  <a:cubicBezTo>
                    <a:pt x="454" y="429"/>
                    <a:pt x="454" y="429"/>
                    <a:pt x="454" y="429"/>
                  </a:cubicBezTo>
                  <a:cubicBezTo>
                    <a:pt x="456" y="403"/>
                    <a:pt x="456" y="403"/>
                    <a:pt x="456" y="403"/>
                  </a:cubicBezTo>
                  <a:cubicBezTo>
                    <a:pt x="447" y="390"/>
                    <a:pt x="437" y="386"/>
                    <a:pt x="425" y="388"/>
                  </a:cubicBezTo>
                  <a:cubicBezTo>
                    <a:pt x="413" y="391"/>
                    <a:pt x="405" y="391"/>
                    <a:pt x="402" y="387"/>
                  </a:cubicBezTo>
                  <a:cubicBezTo>
                    <a:pt x="400" y="384"/>
                    <a:pt x="400" y="382"/>
                    <a:pt x="400" y="378"/>
                  </a:cubicBezTo>
                  <a:cubicBezTo>
                    <a:pt x="392" y="365"/>
                    <a:pt x="385" y="354"/>
                    <a:pt x="375" y="345"/>
                  </a:cubicBezTo>
                  <a:cubicBezTo>
                    <a:pt x="363" y="334"/>
                    <a:pt x="359" y="325"/>
                    <a:pt x="363" y="315"/>
                  </a:cubicBezTo>
                  <a:cubicBezTo>
                    <a:pt x="365" y="312"/>
                    <a:pt x="365" y="312"/>
                    <a:pt x="365" y="312"/>
                  </a:cubicBezTo>
                  <a:cubicBezTo>
                    <a:pt x="394" y="317"/>
                    <a:pt x="394" y="317"/>
                    <a:pt x="394" y="317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1" y="289"/>
                    <a:pt x="392" y="282"/>
                    <a:pt x="397" y="276"/>
                  </a:cubicBezTo>
                  <a:cubicBezTo>
                    <a:pt x="400" y="272"/>
                    <a:pt x="405" y="270"/>
                    <a:pt x="410" y="269"/>
                  </a:cubicBezTo>
                  <a:cubicBezTo>
                    <a:pt x="423" y="265"/>
                    <a:pt x="423" y="265"/>
                    <a:pt x="423" y="265"/>
                  </a:cubicBezTo>
                  <a:cubicBezTo>
                    <a:pt x="423" y="259"/>
                    <a:pt x="423" y="259"/>
                    <a:pt x="423" y="259"/>
                  </a:cubicBezTo>
                  <a:cubicBezTo>
                    <a:pt x="413" y="239"/>
                    <a:pt x="410" y="225"/>
                    <a:pt x="414" y="218"/>
                  </a:cubicBezTo>
                  <a:cubicBezTo>
                    <a:pt x="421" y="213"/>
                    <a:pt x="421" y="213"/>
                    <a:pt x="421" y="213"/>
                  </a:cubicBezTo>
                  <a:cubicBezTo>
                    <a:pt x="424" y="212"/>
                    <a:pt x="434" y="214"/>
                    <a:pt x="449" y="219"/>
                  </a:cubicBezTo>
                  <a:cubicBezTo>
                    <a:pt x="449" y="219"/>
                    <a:pt x="449" y="219"/>
                    <a:pt x="449" y="219"/>
                  </a:cubicBezTo>
                  <a:cubicBezTo>
                    <a:pt x="450" y="220"/>
                    <a:pt x="450" y="220"/>
                    <a:pt x="450" y="220"/>
                  </a:cubicBezTo>
                  <a:cubicBezTo>
                    <a:pt x="450" y="222"/>
                    <a:pt x="450" y="222"/>
                    <a:pt x="450" y="222"/>
                  </a:cubicBezTo>
                  <a:cubicBezTo>
                    <a:pt x="462" y="236"/>
                    <a:pt x="468" y="245"/>
                    <a:pt x="471" y="247"/>
                  </a:cubicBezTo>
                  <a:cubicBezTo>
                    <a:pt x="491" y="214"/>
                    <a:pt x="491" y="214"/>
                    <a:pt x="491" y="214"/>
                  </a:cubicBezTo>
                  <a:cubicBezTo>
                    <a:pt x="473" y="192"/>
                    <a:pt x="464" y="176"/>
                    <a:pt x="461" y="170"/>
                  </a:cubicBezTo>
                  <a:cubicBezTo>
                    <a:pt x="445" y="180"/>
                    <a:pt x="445" y="180"/>
                    <a:pt x="445" y="180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01" y="168"/>
                    <a:pt x="401" y="168"/>
                    <a:pt x="401" y="168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382" y="158"/>
                    <a:pt x="371" y="149"/>
                    <a:pt x="370" y="139"/>
                  </a:cubicBezTo>
                  <a:cubicBezTo>
                    <a:pt x="345" y="127"/>
                    <a:pt x="345" y="127"/>
                    <a:pt x="345" y="127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89" y="63"/>
                    <a:pt x="386" y="50"/>
                    <a:pt x="381" y="40"/>
                  </a:cubicBezTo>
                  <a:cubicBezTo>
                    <a:pt x="373" y="25"/>
                    <a:pt x="373" y="25"/>
                    <a:pt x="373" y="25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27" y="35"/>
                    <a:pt x="313" y="38"/>
                    <a:pt x="299" y="38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19"/>
                    <a:pt x="267" y="19"/>
                    <a:pt x="267" y="19"/>
                  </a:cubicBezTo>
                  <a:cubicBezTo>
                    <a:pt x="261" y="18"/>
                    <a:pt x="261" y="18"/>
                    <a:pt x="261" y="18"/>
                  </a:cubicBezTo>
                  <a:cubicBezTo>
                    <a:pt x="252" y="15"/>
                    <a:pt x="252" y="15"/>
                    <a:pt x="252" y="1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49" y="3"/>
                    <a:pt x="249" y="3"/>
                    <a:pt x="249" y="3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4" y="28"/>
                    <a:pt x="244" y="28"/>
                    <a:pt x="244" y="28"/>
                  </a:cubicBezTo>
                  <a:cubicBezTo>
                    <a:pt x="243" y="38"/>
                    <a:pt x="243" y="38"/>
                    <a:pt x="243" y="38"/>
                  </a:cubicBezTo>
                  <a:cubicBezTo>
                    <a:pt x="241" y="43"/>
                    <a:pt x="239" y="46"/>
                    <a:pt x="241" y="48"/>
                  </a:cubicBezTo>
                  <a:cubicBezTo>
                    <a:pt x="247" y="56"/>
                    <a:pt x="245" y="64"/>
                    <a:pt x="240" y="72"/>
                  </a:cubicBezTo>
                  <a:cubicBezTo>
                    <a:pt x="244" y="89"/>
                    <a:pt x="244" y="89"/>
                    <a:pt x="244" y="89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1" y="92"/>
                    <a:pt x="241" y="92"/>
                    <a:pt x="241" y="92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5" y="129"/>
                    <a:pt x="225" y="129"/>
                    <a:pt x="225" y="129"/>
                  </a:cubicBezTo>
                  <a:cubicBezTo>
                    <a:pt x="202" y="139"/>
                    <a:pt x="186" y="144"/>
                    <a:pt x="177" y="144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10" y="159"/>
                    <a:pt x="110" y="159"/>
                    <a:pt x="110" y="159"/>
                  </a:cubicBezTo>
                  <a:lnTo>
                    <a:pt x="109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35"/>
            <p:cNvSpPr/>
            <p:nvPr/>
          </p:nvSpPr>
          <p:spPr bwMode="auto">
            <a:xfrm>
              <a:off x="3954996" y="3777772"/>
              <a:ext cx="133326" cy="311477"/>
            </a:xfrm>
            <a:custGeom>
              <a:avLst/>
              <a:gdLst>
                <a:gd name="T0" fmla="*/ 2147483647 w 139"/>
                <a:gd name="T1" fmla="*/ 0 h 338"/>
                <a:gd name="T2" fmla="*/ 2147483647 w 139"/>
                <a:gd name="T3" fmla="*/ 2147483647 h 338"/>
                <a:gd name="T4" fmla="*/ 0 w 139"/>
                <a:gd name="T5" fmla="*/ 2147483647 h 338"/>
                <a:gd name="T6" fmla="*/ 2147483647 w 139"/>
                <a:gd name="T7" fmla="*/ 2147483647 h 338"/>
                <a:gd name="T8" fmla="*/ 2147483647 w 139"/>
                <a:gd name="T9" fmla="*/ 2147483647 h 338"/>
                <a:gd name="T10" fmla="*/ 2147483647 w 139"/>
                <a:gd name="T11" fmla="*/ 2147483647 h 338"/>
                <a:gd name="T12" fmla="*/ 2147483647 w 139"/>
                <a:gd name="T13" fmla="*/ 2147483647 h 338"/>
                <a:gd name="T14" fmla="*/ 2147483647 w 139"/>
                <a:gd name="T15" fmla="*/ 2147483647 h 338"/>
                <a:gd name="T16" fmla="*/ 2147483647 w 139"/>
                <a:gd name="T17" fmla="*/ 2147483647 h 338"/>
                <a:gd name="T18" fmla="*/ 2147483647 w 139"/>
                <a:gd name="T19" fmla="*/ 2147483647 h 338"/>
                <a:gd name="T20" fmla="*/ 2147483647 w 139"/>
                <a:gd name="T21" fmla="*/ 2147483647 h 338"/>
                <a:gd name="T22" fmla="*/ 2147483647 w 139"/>
                <a:gd name="T23" fmla="*/ 2147483647 h 338"/>
                <a:gd name="T24" fmla="*/ 2147483647 w 139"/>
                <a:gd name="T25" fmla="*/ 2147483647 h 338"/>
                <a:gd name="T26" fmla="*/ 2147483647 w 139"/>
                <a:gd name="T27" fmla="*/ 2147483647 h 338"/>
                <a:gd name="T28" fmla="*/ 2147483647 w 139"/>
                <a:gd name="T29" fmla="*/ 2147483647 h 338"/>
                <a:gd name="T30" fmla="*/ 2147483647 w 139"/>
                <a:gd name="T31" fmla="*/ 2147483647 h 338"/>
                <a:gd name="T32" fmla="*/ 2147483647 w 139"/>
                <a:gd name="T33" fmla="*/ 2147483647 h 338"/>
                <a:gd name="T34" fmla="*/ 2147483647 w 139"/>
                <a:gd name="T35" fmla="*/ 2147483647 h 338"/>
                <a:gd name="T36" fmla="*/ 2147483647 w 139"/>
                <a:gd name="T37" fmla="*/ 2147483647 h 338"/>
                <a:gd name="T38" fmla="*/ 2147483647 w 139"/>
                <a:gd name="T39" fmla="*/ 2147483647 h 338"/>
                <a:gd name="T40" fmla="*/ 2147483647 w 139"/>
                <a:gd name="T41" fmla="*/ 2147483647 h 338"/>
                <a:gd name="T42" fmla="*/ 2147483647 w 139"/>
                <a:gd name="T43" fmla="*/ 2147483647 h 338"/>
                <a:gd name="T44" fmla="*/ 2147483647 w 139"/>
                <a:gd name="T45" fmla="*/ 2147483647 h 338"/>
                <a:gd name="T46" fmla="*/ 2147483647 w 139"/>
                <a:gd name="T47" fmla="*/ 2147483647 h 338"/>
                <a:gd name="T48" fmla="*/ 2147483647 w 139"/>
                <a:gd name="T49" fmla="*/ 2147483647 h 338"/>
                <a:gd name="T50" fmla="*/ 2147483647 w 139"/>
                <a:gd name="T51" fmla="*/ 2147483647 h 338"/>
                <a:gd name="T52" fmla="*/ 2147483647 w 139"/>
                <a:gd name="T53" fmla="*/ 2147483647 h 338"/>
                <a:gd name="T54" fmla="*/ 2147483647 w 139"/>
                <a:gd name="T55" fmla="*/ 2147483647 h 338"/>
                <a:gd name="T56" fmla="*/ 2147483647 w 139"/>
                <a:gd name="T57" fmla="*/ 2147483647 h 338"/>
                <a:gd name="T58" fmla="*/ 2147483647 w 139"/>
                <a:gd name="T59" fmla="*/ 2147483647 h 338"/>
                <a:gd name="T60" fmla="*/ 2147483647 w 139"/>
                <a:gd name="T61" fmla="*/ 0 h 33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9"/>
                <a:gd name="T94" fmla="*/ 0 h 338"/>
                <a:gd name="T95" fmla="*/ 139 w 139"/>
                <a:gd name="T96" fmla="*/ 338 h 33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9" h="338">
                  <a:moveTo>
                    <a:pt x="105" y="0"/>
                  </a:moveTo>
                  <a:cubicBezTo>
                    <a:pt x="72" y="24"/>
                    <a:pt x="47" y="55"/>
                    <a:pt x="32" y="92"/>
                  </a:cubicBezTo>
                  <a:cubicBezTo>
                    <a:pt x="18" y="123"/>
                    <a:pt x="7" y="139"/>
                    <a:pt x="0" y="143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2" y="243"/>
                    <a:pt x="2" y="243"/>
                    <a:pt x="2" y="243"/>
                  </a:cubicBezTo>
                  <a:cubicBezTo>
                    <a:pt x="0" y="255"/>
                    <a:pt x="2" y="264"/>
                    <a:pt x="5" y="266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9" y="294"/>
                    <a:pt x="49" y="294"/>
                    <a:pt x="49" y="294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3" y="307"/>
                    <a:pt x="59" y="316"/>
                    <a:pt x="67" y="326"/>
                  </a:cubicBezTo>
                  <a:cubicBezTo>
                    <a:pt x="72" y="332"/>
                    <a:pt x="77" y="336"/>
                    <a:pt x="81" y="338"/>
                  </a:cubicBezTo>
                  <a:cubicBezTo>
                    <a:pt x="87" y="268"/>
                    <a:pt x="87" y="268"/>
                    <a:pt x="87" y="268"/>
                  </a:cubicBezTo>
                  <a:cubicBezTo>
                    <a:pt x="87" y="266"/>
                    <a:pt x="87" y="266"/>
                    <a:pt x="87" y="266"/>
                  </a:cubicBezTo>
                  <a:cubicBezTo>
                    <a:pt x="118" y="192"/>
                    <a:pt x="118" y="192"/>
                    <a:pt x="118" y="192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0" y="102"/>
                    <a:pt x="130" y="102"/>
                    <a:pt x="130" y="102"/>
                  </a:cubicBezTo>
                  <a:cubicBezTo>
                    <a:pt x="139" y="79"/>
                    <a:pt x="139" y="79"/>
                    <a:pt x="139" y="7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9" y="15"/>
                    <a:pt x="139" y="15"/>
                    <a:pt x="139" y="15"/>
                  </a:cubicBez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36"/>
            <p:cNvSpPr/>
            <p:nvPr/>
          </p:nvSpPr>
          <p:spPr bwMode="auto">
            <a:xfrm>
              <a:off x="2980333" y="4330680"/>
              <a:ext cx="203821" cy="169896"/>
            </a:xfrm>
            <a:custGeom>
              <a:avLst/>
              <a:gdLst>
                <a:gd name="T0" fmla="*/ 2147483647 w 216"/>
                <a:gd name="T1" fmla="*/ 2147483647 h 184"/>
                <a:gd name="T2" fmla="*/ 2147483647 w 216"/>
                <a:gd name="T3" fmla="*/ 2147483647 h 184"/>
                <a:gd name="T4" fmla="*/ 2147483647 w 216"/>
                <a:gd name="T5" fmla="*/ 2147483647 h 184"/>
                <a:gd name="T6" fmla="*/ 2147483647 w 216"/>
                <a:gd name="T7" fmla="*/ 2147483647 h 184"/>
                <a:gd name="T8" fmla="*/ 2147483647 w 216"/>
                <a:gd name="T9" fmla="*/ 2147483647 h 184"/>
                <a:gd name="T10" fmla="*/ 2147483647 w 216"/>
                <a:gd name="T11" fmla="*/ 2147483647 h 184"/>
                <a:gd name="T12" fmla="*/ 2147483647 w 216"/>
                <a:gd name="T13" fmla="*/ 2147483647 h 184"/>
                <a:gd name="T14" fmla="*/ 2147483647 w 216"/>
                <a:gd name="T15" fmla="*/ 2147483647 h 184"/>
                <a:gd name="T16" fmla="*/ 2147483647 w 216"/>
                <a:gd name="T17" fmla="*/ 2147483647 h 184"/>
                <a:gd name="T18" fmla="*/ 2147483647 w 216"/>
                <a:gd name="T19" fmla="*/ 2147483647 h 184"/>
                <a:gd name="T20" fmla="*/ 2147483647 w 216"/>
                <a:gd name="T21" fmla="*/ 2147483647 h 184"/>
                <a:gd name="T22" fmla="*/ 2147483647 w 216"/>
                <a:gd name="T23" fmla="*/ 2147483647 h 184"/>
                <a:gd name="T24" fmla="*/ 2147483647 w 216"/>
                <a:gd name="T25" fmla="*/ 2147483647 h 184"/>
                <a:gd name="T26" fmla="*/ 2147483647 w 216"/>
                <a:gd name="T27" fmla="*/ 2147483647 h 184"/>
                <a:gd name="T28" fmla="*/ 2147483647 w 216"/>
                <a:gd name="T29" fmla="*/ 2147483647 h 184"/>
                <a:gd name="T30" fmla="*/ 2147483647 w 216"/>
                <a:gd name="T31" fmla="*/ 2147483647 h 184"/>
                <a:gd name="T32" fmla="*/ 2147483647 w 216"/>
                <a:gd name="T33" fmla="*/ 2147483647 h 184"/>
                <a:gd name="T34" fmla="*/ 2147483647 w 216"/>
                <a:gd name="T35" fmla="*/ 2147483647 h 184"/>
                <a:gd name="T36" fmla="*/ 2147483647 w 216"/>
                <a:gd name="T37" fmla="*/ 2147483647 h 184"/>
                <a:gd name="T38" fmla="*/ 2147483647 w 216"/>
                <a:gd name="T39" fmla="*/ 2147483647 h 184"/>
                <a:gd name="T40" fmla="*/ 2147483647 w 216"/>
                <a:gd name="T41" fmla="*/ 2147483647 h 184"/>
                <a:gd name="T42" fmla="*/ 2147483647 w 216"/>
                <a:gd name="T43" fmla="*/ 2147483647 h 184"/>
                <a:gd name="T44" fmla="*/ 2147483647 w 216"/>
                <a:gd name="T45" fmla="*/ 2147483647 h 184"/>
                <a:gd name="T46" fmla="*/ 2147483647 w 216"/>
                <a:gd name="T47" fmla="*/ 2147483647 h 184"/>
                <a:gd name="T48" fmla="*/ 2147483647 w 216"/>
                <a:gd name="T49" fmla="*/ 2147483647 h 184"/>
                <a:gd name="T50" fmla="*/ 2147483647 w 216"/>
                <a:gd name="T51" fmla="*/ 2147483647 h 184"/>
                <a:gd name="T52" fmla="*/ 2147483647 w 216"/>
                <a:gd name="T53" fmla="*/ 2147483647 h 184"/>
                <a:gd name="T54" fmla="*/ 2147483647 w 216"/>
                <a:gd name="T55" fmla="*/ 0 h 184"/>
                <a:gd name="T56" fmla="*/ 2147483647 w 216"/>
                <a:gd name="T57" fmla="*/ 2147483647 h 184"/>
                <a:gd name="T58" fmla="*/ 2147483647 w 216"/>
                <a:gd name="T59" fmla="*/ 2147483647 h 184"/>
                <a:gd name="T60" fmla="*/ 2147483647 w 216"/>
                <a:gd name="T61" fmla="*/ 2147483647 h 184"/>
                <a:gd name="T62" fmla="*/ 2147483647 w 216"/>
                <a:gd name="T63" fmla="*/ 2147483647 h 184"/>
                <a:gd name="T64" fmla="*/ 2147483647 w 216"/>
                <a:gd name="T65" fmla="*/ 2147483647 h 184"/>
                <a:gd name="T66" fmla="*/ 2147483647 w 216"/>
                <a:gd name="T67" fmla="*/ 2147483647 h 18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6"/>
                <a:gd name="T103" fmla="*/ 0 h 184"/>
                <a:gd name="T104" fmla="*/ 216 w 216"/>
                <a:gd name="T105" fmla="*/ 184 h 18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6" h="184">
                  <a:moveTo>
                    <a:pt x="98" y="18"/>
                  </a:moveTo>
                  <a:cubicBezTo>
                    <a:pt x="95" y="24"/>
                    <a:pt x="95" y="24"/>
                    <a:pt x="95" y="24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5" y="58"/>
                    <a:pt x="63" y="60"/>
                    <a:pt x="62" y="6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0" y="107"/>
                    <a:pt x="2" y="130"/>
                    <a:pt x="18" y="165"/>
                  </a:cubicBezTo>
                  <a:cubicBezTo>
                    <a:pt x="49" y="168"/>
                    <a:pt x="49" y="168"/>
                    <a:pt x="49" y="168"/>
                  </a:cubicBezTo>
                  <a:cubicBezTo>
                    <a:pt x="50" y="168"/>
                    <a:pt x="50" y="168"/>
                    <a:pt x="50" y="168"/>
                  </a:cubicBezTo>
                  <a:cubicBezTo>
                    <a:pt x="50" y="169"/>
                    <a:pt x="50" y="169"/>
                    <a:pt x="50" y="169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116" y="179"/>
                    <a:pt x="116" y="179"/>
                    <a:pt x="116" y="179"/>
                  </a:cubicBezTo>
                  <a:cubicBezTo>
                    <a:pt x="130" y="176"/>
                    <a:pt x="145" y="163"/>
                    <a:pt x="165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83" y="132"/>
                    <a:pt x="183" y="132"/>
                    <a:pt x="183" y="132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8" y="57"/>
                    <a:pt x="198" y="57"/>
                    <a:pt x="198" y="57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216" y="33"/>
                    <a:pt x="215" y="22"/>
                    <a:pt x="210" y="12"/>
                  </a:cubicBezTo>
                  <a:cubicBezTo>
                    <a:pt x="205" y="4"/>
                    <a:pt x="200" y="0"/>
                    <a:pt x="195" y="0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8"/>
                    <a:pt x="155" y="18"/>
                    <a:pt x="155" y="18"/>
                  </a:cubicBezTo>
                  <a:lnTo>
                    <a:pt x="9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29"/>
            <p:cNvSpPr/>
            <p:nvPr/>
          </p:nvSpPr>
          <p:spPr bwMode="auto">
            <a:xfrm>
              <a:off x="3600991" y="1214428"/>
              <a:ext cx="899572" cy="800301"/>
            </a:xfrm>
            <a:custGeom>
              <a:avLst/>
              <a:gdLst>
                <a:gd name="T0" fmla="*/ 2147483647 w 950"/>
                <a:gd name="T1" fmla="*/ 2147483647 h 866"/>
                <a:gd name="T2" fmla="*/ 2147483647 w 950"/>
                <a:gd name="T3" fmla="*/ 2147483647 h 866"/>
                <a:gd name="T4" fmla="*/ 2147483647 w 950"/>
                <a:gd name="T5" fmla="*/ 2147483647 h 866"/>
                <a:gd name="T6" fmla="*/ 2147483647 w 950"/>
                <a:gd name="T7" fmla="*/ 2147483647 h 866"/>
                <a:gd name="T8" fmla="*/ 2147483647 w 950"/>
                <a:gd name="T9" fmla="*/ 2147483647 h 866"/>
                <a:gd name="T10" fmla="*/ 2147483647 w 950"/>
                <a:gd name="T11" fmla="*/ 2147483647 h 866"/>
                <a:gd name="T12" fmla="*/ 2147483647 w 950"/>
                <a:gd name="T13" fmla="*/ 2147483647 h 866"/>
                <a:gd name="T14" fmla="*/ 2147483647 w 950"/>
                <a:gd name="T15" fmla="*/ 2147483647 h 866"/>
                <a:gd name="T16" fmla="*/ 2147483647 w 950"/>
                <a:gd name="T17" fmla="*/ 2147483647 h 866"/>
                <a:gd name="T18" fmla="*/ 2147483647 w 950"/>
                <a:gd name="T19" fmla="*/ 2147483647 h 866"/>
                <a:gd name="T20" fmla="*/ 2147483647 w 950"/>
                <a:gd name="T21" fmla="*/ 2147483647 h 866"/>
                <a:gd name="T22" fmla="*/ 2147483647 w 950"/>
                <a:gd name="T23" fmla="*/ 2147483647 h 866"/>
                <a:gd name="T24" fmla="*/ 2147483647 w 950"/>
                <a:gd name="T25" fmla="*/ 2147483647 h 866"/>
                <a:gd name="T26" fmla="*/ 1698261261 w 950"/>
                <a:gd name="T27" fmla="*/ 2147483647 h 866"/>
                <a:gd name="T28" fmla="*/ 2147483647 w 950"/>
                <a:gd name="T29" fmla="*/ 2147483647 h 866"/>
                <a:gd name="T30" fmla="*/ 2147483647 w 950"/>
                <a:gd name="T31" fmla="*/ 2147483647 h 866"/>
                <a:gd name="T32" fmla="*/ 2147483647 w 950"/>
                <a:gd name="T33" fmla="*/ 2147483647 h 866"/>
                <a:gd name="T34" fmla="*/ 2147483647 w 950"/>
                <a:gd name="T35" fmla="*/ 2147483647 h 866"/>
                <a:gd name="T36" fmla="*/ 2147483647 w 950"/>
                <a:gd name="T37" fmla="*/ 2147483647 h 866"/>
                <a:gd name="T38" fmla="*/ 2147483647 w 950"/>
                <a:gd name="T39" fmla="*/ 2147483647 h 866"/>
                <a:gd name="T40" fmla="*/ 2147483647 w 950"/>
                <a:gd name="T41" fmla="*/ 2147483647 h 866"/>
                <a:gd name="T42" fmla="*/ 2147483647 w 950"/>
                <a:gd name="T43" fmla="*/ 2147483647 h 866"/>
                <a:gd name="T44" fmla="*/ 2147483647 w 950"/>
                <a:gd name="T45" fmla="*/ 2147483647 h 866"/>
                <a:gd name="T46" fmla="*/ 2147483647 w 950"/>
                <a:gd name="T47" fmla="*/ 2147483647 h 866"/>
                <a:gd name="T48" fmla="*/ 2147483647 w 950"/>
                <a:gd name="T49" fmla="*/ 2147483647 h 866"/>
                <a:gd name="T50" fmla="*/ 2147483647 w 950"/>
                <a:gd name="T51" fmla="*/ 2147483647 h 866"/>
                <a:gd name="T52" fmla="*/ 2147483647 w 950"/>
                <a:gd name="T53" fmla="*/ 2147483647 h 866"/>
                <a:gd name="T54" fmla="*/ 2147483647 w 950"/>
                <a:gd name="T55" fmla="*/ 2147483647 h 866"/>
                <a:gd name="T56" fmla="*/ 2147483647 w 950"/>
                <a:gd name="T57" fmla="*/ 2147483647 h 866"/>
                <a:gd name="T58" fmla="*/ 2147483647 w 950"/>
                <a:gd name="T59" fmla="*/ 2147483647 h 866"/>
                <a:gd name="T60" fmla="*/ 2147483647 w 950"/>
                <a:gd name="T61" fmla="*/ 2147483647 h 866"/>
                <a:gd name="T62" fmla="*/ 2147483647 w 950"/>
                <a:gd name="T63" fmla="*/ 2147483647 h 866"/>
                <a:gd name="T64" fmla="*/ 2147483647 w 950"/>
                <a:gd name="T65" fmla="*/ 2147483647 h 866"/>
                <a:gd name="T66" fmla="*/ 2147483647 w 950"/>
                <a:gd name="T67" fmla="*/ 2147483647 h 866"/>
                <a:gd name="T68" fmla="*/ 2147483647 w 950"/>
                <a:gd name="T69" fmla="*/ 2147483647 h 866"/>
                <a:gd name="T70" fmla="*/ 2147483647 w 950"/>
                <a:gd name="T71" fmla="*/ 2147483647 h 866"/>
                <a:gd name="T72" fmla="*/ 2147483647 w 950"/>
                <a:gd name="T73" fmla="*/ 2147483647 h 866"/>
                <a:gd name="T74" fmla="*/ 2147483647 w 950"/>
                <a:gd name="T75" fmla="*/ 2147483647 h 866"/>
                <a:gd name="T76" fmla="*/ 2147483647 w 950"/>
                <a:gd name="T77" fmla="*/ 2147483647 h 866"/>
                <a:gd name="T78" fmla="*/ 2147483647 w 950"/>
                <a:gd name="T79" fmla="*/ 2147483647 h 866"/>
                <a:gd name="T80" fmla="*/ 2147483647 w 950"/>
                <a:gd name="T81" fmla="*/ 2147483647 h 866"/>
                <a:gd name="T82" fmla="*/ 2147483647 w 950"/>
                <a:gd name="T83" fmla="*/ 2147483647 h 866"/>
                <a:gd name="T84" fmla="*/ 2147483647 w 950"/>
                <a:gd name="T85" fmla="*/ 2147483647 h 866"/>
                <a:gd name="T86" fmla="*/ 2147483647 w 950"/>
                <a:gd name="T87" fmla="*/ 2147483647 h 866"/>
                <a:gd name="T88" fmla="*/ 2147483647 w 950"/>
                <a:gd name="T89" fmla="*/ 2147483647 h 866"/>
                <a:gd name="T90" fmla="*/ 2147483647 w 950"/>
                <a:gd name="T91" fmla="*/ 2147483647 h 866"/>
                <a:gd name="T92" fmla="*/ 2147483647 w 950"/>
                <a:gd name="T93" fmla="*/ 2147483647 h 866"/>
                <a:gd name="T94" fmla="*/ 2147483647 w 950"/>
                <a:gd name="T95" fmla="*/ 2147483647 h 866"/>
                <a:gd name="T96" fmla="*/ 2147483647 w 950"/>
                <a:gd name="T97" fmla="*/ 2147483647 h 866"/>
                <a:gd name="T98" fmla="*/ 2147483647 w 950"/>
                <a:gd name="T99" fmla="*/ 2147483647 h 866"/>
                <a:gd name="T100" fmla="*/ 2147483647 w 950"/>
                <a:gd name="T101" fmla="*/ 2147483647 h 866"/>
                <a:gd name="T102" fmla="*/ 2147483647 w 950"/>
                <a:gd name="T103" fmla="*/ 2147483647 h 866"/>
                <a:gd name="T104" fmla="*/ 2147483647 w 950"/>
                <a:gd name="T105" fmla="*/ 2147483647 h 866"/>
                <a:gd name="T106" fmla="*/ 2147483647 w 950"/>
                <a:gd name="T107" fmla="*/ 2147483647 h 8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0" h="866">
                  <a:moveTo>
                    <a:pt x="946" y="508"/>
                  </a:moveTo>
                  <a:cubicBezTo>
                    <a:pt x="930" y="405"/>
                    <a:pt x="930" y="405"/>
                    <a:pt x="930" y="405"/>
                  </a:cubicBezTo>
                  <a:cubicBezTo>
                    <a:pt x="931" y="403"/>
                    <a:pt x="931" y="403"/>
                    <a:pt x="931" y="403"/>
                  </a:cubicBezTo>
                  <a:cubicBezTo>
                    <a:pt x="932" y="403"/>
                    <a:pt x="932" y="403"/>
                    <a:pt x="932" y="403"/>
                  </a:cubicBezTo>
                  <a:cubicBezTo>
                    <a:pt x="940" y="391"/>
                    <a:pt x="944" y="381"/>
                    <a:pt x="942" y="374"/>
                  </a:cubicBezTo>
                  <a:cubicBezTo>
                    <a:pt x="937" y="368"/>
                    <a:pt x="937" y="368"/>
                    <a:pt x="937" y="368"/>
                  </a:cubicBezTo>
                  <a:cubicBezTo>
                    <a:pt x="926" y="360"/>
                    <a:pt x="921" y="343"/>
                    <a:pt x="92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07" y="314"/>
                    <a:pt x="898" y="317"/>
                    <a:pt x="890" y="322"/>
                  </a:cubicBezTo>
                  <a:cubicBezTo>
                    <a:pt x="881" y="329"/>
                    <a:pt x="876" y="336"/>
                    <a:pt x="875" y="341"/>
                  </a:cubicBezTo>
                  <a:cubicBezTo>
                    <a:pt x="871" y="354"/>
                    <a:pt x="857" y="362"/>
                    <a:pt x="834" y="370"/>
                  </a:cubicBezTo>
                  <a:cubicBezTo>
                    <a:pt x="829" y="403"/>
                    <a:pt x="829" y="403"/>
                    <a:pt x="829" y="403"/>
                  </a:cubicBezTo>
                  <a:cubicBezTo>
                    <a:pt x="829" y="404"/>
                    <a:pt x="829" y="404"/>
                    <a:pt x="829" y="404"/>
                  </a:cubicBezTo>
                  <a:cubicBezTo>
                    <a:pt x="828" y="405"/>
                    <a:pt x="828" y="405"/>
                    <a:pt x="828" y="405"/>
                  </a:cubicBezTo>
                  <a:cubicBezTo>
                    <a:pt x="816" y="426"/>
                    <a:pt x="816" y="426"/>
                    <a:pt x="816" y="426"/>
                  </a:cubicBezTo>
                  <a:cubicBezTo>
                    <a:pt x="815" y="428"/>
                    <a:pt x="815" y="428"/>
                    <a:pt x="815" y="428"/>
                  </a:cubicBezTo>
                  <a:cubicBezTo>
                    <a:pt x="814" y="428"/>
                    <a:pt x="814" y="428"/>
                    <a:pt x="814" y="428"/>
                  </a:cubicBezTo>
                  <a:cubicBezTo>
                    <a:pt x="813" y="428"/>
                    <a:pt x="813" y="428"/>
                    <a:pt x="813" y="428"/>
                  </a:cubicBezTo>
                  <a:cubicBezTo>
                    <a:pt x="708" y="447"/>
                    <a:pt x="708" y="447"/>
                    <a:pt x="708" y="447"/>
                  </a:cubicBezTo>
                  <a:cubicBezTo>
                    <a:pt x="707" y="447"/>
                    <a:pt x="707" y="447"/>
                    <a:pt x="707" y="447"/>
                  </a:cubicBezTo>
                  <a:cubicBezTo>
                    <a:pt x="704" y="447"/>
                    <a:pt x="704" y="447"/>
                    <a:pt x="704" y="447"/>
                  </a:cubicBezTo>
                  <a:cubicBezTo>
                    <a:pt x="704" y="445"/>
                    <a:pt x="704" y="445"/>
                    <a:pt x="704" y="445"/>
                  </a:cubicBezTo>
                  <a:cubicBezTo>
                    <a:pt x="674" y="412"/>
                    <a:pt x="674" y="412"/>
                    <a:pt x="674" y="412"/>
                  </a:cubicBezTo>
                  <a:cubicBezTo>
                    <a:pt x="683" y="403"/>
                    <a:pt x="683" y="403"/>
                    <a:pt x="683" y="403"/>
                  </a:cubicBezTo>
                  <a:cubicBezTo>
                    <a:pt x="671" y="387"/>
                    <a:pt x="671" y="387"/>
                    <a:pt x="671" y="387"/>
                  </a:cubicBezTo>
                  <a:cubicBezTo>
                    <a:pt x="657" y="376"/>
                    <a:pt x="657" y="376"/>
                    <a:pt x="657" y="376"/>
                  </a:cubicBezTo>
                  <a:cubicBezTo>
                    <a:pt x="656" y="375"/>
                    <a:pt x="656" y="375"/>
                    <a:pt x="656" y="375"/>
                  </a:cubicBezTo>
                  <a:cubicBezTo>
                    <a:pt x="655" y="375"/>
                    <a:pt x="655" y="375"/>
                    <a:pt x="655" y="375"/>
                  </a:cubicBezTo>
                  <a:cubicBezTo>
                    <a:pt x="655" y="374"/>
                    <a:pt x="655" y="374"/>
                    <a:pt x="655" y="374"/>
                  </a:cubicBezTo>
                  <a:cubicBezTo>
                    <a:pt x="655" y="373"/>
                    <a:pt x="655" y="373"/>
                    <a:pt x="655" y="373"/>
                  </a:cubicBezTo>
                  <a:cubicBezTo>
                    <a:pt x="649" y="344"/>
                    <a:pt x="649" y="344"/>
                    <a:pt x="649" y="344"/>
                  </a:cubicBezTo>
                  <a:cubicBezTo>
                    <a:pt x="622" y="347"/>
                    <a:pt x="622" y="347"/>
                    <a:pt x="622" y="347"/>
                  </a:cubicBezTo>
                  <a:cubicBezTo>
                    <a:pt x="620" y="344"/>
                    <a:pt x="620" y="344"/>
                    <a:pt x="620" y="344"/>
                  </a:cubicBezTo>
                  <a:cubicBezTo>
                    <a:pt x="597" y="331"/>
                    <a:pt x="597" y="331"/>
                    <a:pt x="597" y="331"/>
                  </a:cubicBezTo>
                  <a:cubicBezTo>
                    <a:pt x="513" y="316"/>
                    <a:pt x="513" y="316"/>
                    <a:pt x="513" y="316"/>
                  </a:cubicBezTo>
                  <a:cubicBezTo>
                    <a:pt x="443" y="313"/>
                    <a:pt x="443" y="313"/>
                    <a:pt x="443" y="313"/>
                  </a:cubicBezTo>
                  <a:cubicBezTo>
                    <a:pt x="441" y="315"/>
                    <a:pt x="441" y="315"/>
                    <a:pt x="441" y="315"/>
                  </a:cubicBezTo>
                  <a:cubicBezTo>
                    <a:pt x="438" y="315"/>
                    <a:pt x="436" y="314"/>
                    <a:pt x="435" y="312"/>
                  </a:cubicBezTo>
                  <a:cubicBezTo>
                    <a:pt x="395" y="221"/>
                    <a:pt x="395" y="221"/>
                    <a:pt x="395" y="221"/>
                  </a:cubicBezTo>
                  <a:cubicBezTo>
                    <a:pt x="391" y="214"/>
                    <a:pt x="374" y="190"/>
                    <a:pt x="340" y="150"/>
                  </a:cubicBezTo>
                  <a:cubicBezTo>
                    <a:pt x="308" y="111"/>
                    <a:pt x="290" y="90"/>
                    <a:pt x="285" y="86"/>
                  </a:cubicBezTo>
                  <a:cubicBezTo>
                    <a:pt x="226" y="28"/>
                    <a:pt x="226" y="28"/>
                    <a:pt x="226" y="28"/>
                  </a:cubicBezTo>
                  <a:cubicBezTo>
                    <a:pt x="217" y="23"/>
                    <a:pt x="217" y="23"/>
                    <a:pt x="217" y="23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32" y="14"/>
                    <a:pt x="122" y="9"/>
                    <a:pt x="106" y="6"/>
                  </a:cubicBezTo>
                  <a:cubicBezTo>
                    <a:pt x="92" y="0"/>
                    <a:pt x="60" y="11"/>
                    <a:pt x="11" y="3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5"/>
                    <a:pt x="2" y="106"/>
                    <a:pt x="5" y="114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08"/>
                    <a:pt x="51" y="101"/>
                    <a:pt x="55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99" y="160"/>
                    <a:pt x="109" y="172"/>
                    <a:pt x="128" y="190"/>
                  </a:cubicBezTo>
                  <a:cubicBezTo>
                    <a:pt x="140" y="199"/>
                    <a:pt x="147" y="203"/>
                    <a:pt x="153" y="204"/>
                  </a:cubicBezTo>
                  <a:cubicBezTo>
                    <a:pt x="159" y="203"/>
                    <a:pt x="159" y="203"/>
                    <a:pt x="159" y="203"/>
                  </a:cubicBezTo>
                  <a:cubicBezTo>
                    <a:pt x="164" y="201"/>
                    <a:pt x="164" y="201"/>
                    <a:pt x="164" y="201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95" y="175"/>
                    <a:pt x="195" y="175"/>
                    <a:pt x="195" y="175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224" y="169"/>
                    <a:pt x="224" y="169"/>
                    <a:pt x="224" y="169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58" y="137"/>
                    <a:pt x="258" y="137"/>
                    <a:pt x="258" y="137"/>
                  </a:cubicBezTo>
                  <a:cubicBezTo>
                    <a:pt x="280" y="149"/>
                    <a:pt x="280" y="149"/>
                    <a:pt x="280" y="149"/>
                  </a:cubicBezTo>
                  <a:cubicBezTo>
                    <a:pt x="280" y="150"/>
                    <a:pt x="280" y="150"/>
                    <a:pt x="280" y="150"/>
                  </a:cubicBezTo>
                  <a:cubicBezTo>
                    <a:pt x="282" y="151"/>
                    <a:pt x="282" y="151"/>
                    <a:pt x="282" y="151"/>
                  </a:cubicBezTo>
                  <a:cubicBezTo>
                    <a:pt x="303" y="187"/>
                    <a:pt x="303" y="187"/>
                    <a:pt x="303" y="187"/>
                  </a:cubicBezTo>
                  <a:cubicBezTo>
                    <a:pt x="312" y="211"/>
                    <a:pt x="312" y="211"/>
                    <a:pt x="312" y="211"/>
                  </a:cubicBezTo>
                  <a:cubicBezTo>
                    <a:pt x="312" y="215"/>
                    <a:pt x="312" y="215"/>
                    <a:pt x="312" y="215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16" y="264"/>
                    <a:pt x="316" y="264"/>
                    <a:pt x="316" y="264"/>
                  </a:cubicBezTo>
                  <a:cubicBezTo>
                    <a:pt x="316" y="267"/>
                    <a:pt x="316" y="267"/>
                    <a:pt x="316" y="267"/>
                  </a:cubicBezTo>
                  <a:cubicBezTo>
                    <a:pt x="309" y="291"/>
                    <a:pt x="309" y="291"/>
                    <a:pt x="309" y="291"/>
                  </a:cubicBezTo>
                  <a:cubicBezTo>
                    <a:pt x="309" y="312"/>
                    <a:pt x="309" y="312"/>
                    <a:pt x="309" y="312"/>
                  </a:cubicBezTo>
                  <a:cubicBezTo>
                    <a:pt x="316" y="331"/>
                    <a:pt x="319" y="343"/>
                    <a:pt x="319" y="347"/>
                  </a:cubicBezTo>
                  <a:cubicBezTo>
                    <a:pt x="317" y="365"/>
                    <a:pt x="317" y="365"/>
                    <a:pt x="317" y="365"/>
                  </a:cubicBezTo>
                  <a:cubicBezTo>
                    <a:pt x="317" y="365"/>
                    <a:pt x="317" y="365"/>
                    <a:pt x="317" y="365"/>
                  </a:cubicBezTo>
                  <a:cubicBezTo>
                    <a:pt x="317" y="366"/>
                    <a:pt x="317" y="366"/>
                    <a:pt x="317" y="366"/>
                  </a:cubicBezTo>
                  <a:cubicBezTo>
                    <a:pt x="306" y="380"/>
                    <a:pt x="306" y="380"/>
                    <a:pt x="306" y="380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296" y="394"/>
                    <a:pt x="296" y="394"/>
                    <a:pt x="296" y="394"/>
                  </a:cubicBezTo>
                  <a:cubicBezTo>
                    <a:pt x="295" y="417"/>
                    <a:pt x="295" y="417"/>
                    <a:pt x="295" y="417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02" y="443"/>
                    <a:pt x="302" y="443"/>
                    <a:pt x="302" y="443"/>
                  </a:cubicBezTo>
                  <a:cubicBezTo>
                    <a:pt x="301" y="444"/>
                    <a:pt x="301" y="444"/>
                    <a:pt x="301" y="444"/>
                  </a:cubicBezTo>
                  <a:cubicBezTo>
                    <a:pt x="301" y="444"/>
                    <a:pt x="301" y="444"/>
                    <a:pt x="301" y="444"/>
                  </a:cubicBezTo>
                  <a:cubicBezTo>
                    <a:pt x="295" y="481"/>
                    <a:pt x="295" y="481"/>
                    <a:pt x="295" y="481"/>
                  </a:cubicBezTo>
                  <a:cubicBezTo>
                    <a:pt x="289" y="486"/>
                    <a:pt x="289" y="486"/>
                    <a:pt x="289" y="486"/>
                  </a:cubicBezTo>
                  <a:cubicBezTo>
                    <a:pt x="285" y="489"/>
                    <a:pt x="280" y="489"/>
                    <a:pt x="274" y="486"/>
                  </a:cubicBezTo>
                  <a:cubicBezTo>
                    <a:pt x="271" y="486"/>
                    <a:pt x="271" y="486"/>
                    <a:pt x="271" y="486"/>
                  </a:cubicBezTo>
                  <a:cubicBezTo>
                    <a:pt x="262" y="475"/>
                    <a:pt x="262" y="475"/>
                    <a:pt x="262" y="475"/>
                  </a:cubicBezTo>
                  <a:cubicBezTo>
                    <a:pt x="251" y="479"/>
                    <a:pt x="251" y="479"/>
                    <a:pt x="251" y="479"/>
                  </a:cubicBezTo>
                  <a:cubicBezTo>
                    <a:pt x="238" y="493"/>
                    <a:pt x="238" y="493"/>
                    <a:pt x="238" y="493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223" y="538"/>
                    <a:pt x="223" y="538"/>
                    <a:pt x="223" y="538"/>
                  </a:cubicBezTo>
                  <a:cubicBezTo>
                    <a:pt x="222" y="539"/>
                    <a:pt x="222" y="539"/>
                    <a:pt x="222" y="539"/>
                  </a:cubicBezTo>
                  <a:cubicBezTo>
                    <a:pt x="207" y="551"/>
                    <a:pt x="207" y="551"/>
                    <a:pt x="207" y="551"/>
                  </a:cubicBezTo>
                  <a:cubicBezTo>
                    <a:pt x="205" y="551"/>
                    <a:pt x="205" y="551"/>
                    <a:pt x="205" y="551"/>
                  </a:cubicBezTo>
                  <a:cubicBezTo>
                    <a:pt x="197" y="552"/>
                    <a:pt x="197" y="552"/>
                    <a:pt x="197" y="552"/>
                  </a:cubicBezTo>
                  <a:cubicBezTo>
                    <a:pt x="180" y="577"/>
                    <a:pt x="180" y="577"/>
                    <a:pt x="180" y="577"/>
                  </a:cubicBezTo>
                  <a:cubicBezTo>
                    <a:pt x="188" y="592"/>
                    <a:pt x="188" y="592"/>
                    <a:pt x="188" y="592"/>
                  </a:cubicBezTo>
                  <a:cubicBezTo>
                    <a:pt x="190" y="595"/>
                    <a:pt x="190" y="595"/>
                    <a:pt x="190" y="59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2"/>
                    <a:pt x="211" y="622"/>
                    <a:pt x="211" y="622"/>
                  </a:cubicBezTo>
                  <a:cubicBezTo>
                    <a:pt x="211" y="630"/>
                    <a:pt x="211" y="630"/>
                    <a:pt x="211" y="630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9" y="655"/>
                    <a:pt x="239" y="655"/>
                    <a:pt x="239" y="655"/>
                  </a:cubicBezTo>
                  <a:cubicBezTo>
                    <a:pt x="239" y="656"/>
                    <a:pt x="239" y="656"/>
                    <a:pt x="239" y="656"/>
                  </a:cubicBezTo>
                  <a:cubicBezTo>
                    <a:pt x="242" y="681"/>
                    <a:pt x="242" y="681"/>
                    <a:pt x="242" y="681"/>
                  </a:cubicBezTo>
                  <a:cubicBezTo>
                    <a:pt x="248" y="686"/>
                    <a:pt x="248" y="686"/>
                    <a:pt x="248" y="686"/>
                  </a:cubicBezTo>
                  <a:cubicBezTo>
                    <a:pt x="269" y="680"/>
                    <a:pt x="269" y="680"/>
                    <a:pt x="269" y="680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300" y="702"/>
                    <a:pt x="300" y="702"/>
                    <a:pt x="300" y="702"/>
                  </a:cubicBezTo>
                  <a:cubicBezTo>
                    <a:pt x="309" y="716"/>
                    <a:pt x="309" y="716"/>
                    <a:pt x="309" y="716"/>
                  </a:cubicBezTo>
                  <a:cubicBezTo>
                    <a:pt x="312" y="717"/>
                    <a:pt x="312" y="717"/>
                    <a:pt x="312" y="717"/>
                  </a:cubicBezTo>
                  <a:cubicBezTo>
                    <a:pt x="319" y="732"/>
                    <a:pt x="319" y="732"/>
                    <a:pt x="319" y="732"/>
                  </a:cubicBezTo>
                  <a:cubicBezTo>
                    <a:pt x="335" y="744"/>
                    <a:pt x="335" y="744"/>
                    <a:pt x="335" y="744"/>
                  </a:cubicBezTo>
                  <a:cubicBezTo>
                    <a:pt x="337" y="748"/>
                    <a:pt x="342" y="748"/>
                    <a:pt x="347" y="748"/>
                  </a:cubicBezTo>
                  <a:cubicBezTo>
                    <a:pt x="353" y="749"/>
                    <a:pt x="353" y="749"/>
                    <a:pt x="353" y="749"/>
                  </a:cubicBezTo>
                  <a:cubicBezTo>
                    <a:pt x="362" y="744"/>
                    <a:pt x="362" y="744"/>
                    <a:pt x="362" y="744"/>
                  </a:cubicBezTo>
                  <a:cubicBezTo>
                    <a:pt x="370" y="741"/>
                    <a:pt x="377" y="738"/>
                    <a:pt x="385" y="737"/>
                  </a:cubicBezTo>
                  <a:cubicBezTo>
                    <a:pt x="392" y="734"/>
                    <a:pt x="392" y="734"/>
                    <a:pt x="392" y="734"/>
                  </a:cubicBezTo>
                  <a:cubicBezTo>
                    <a:pt x="407" y="733"/>
                    <a:pt x="407" y="733"/>
                    <a:pt x="407" y="733"/>
                  </a:cubicBezTo>
                  <a:cubicBezTo>
                    <a:pt x="412" y="733"/>
                    <a:pt x="414" y="734"/>
                    <a:pt x="417" y="737"/>
                  </a:cubicBezTo>
                  <a:cubicBezTo>
                    <a:pt x="438" y="723"/>
                    <a:pt x="438" y="723"/>
                    <a:pt x="438" y="723"/>
                  </a:cubicBezTo>
                  <a:cubicBezTo>
                    <a:pt x="440" y="723"/>
                    <a:pt x="440" y="723"/>
                    <a:pt x="440" y="723"/>
                  </a:cubicBezTo>
                  <a:cubicBezTo>
                    <a:pt x="442" y="724"/>
                    <a:pt x="442" y="724"/>
                    <a:pt x="442" y="724"/>
                  </a:cubicBezTo>
                  <a:cubicBezTo>
                    <a:pt x="443" y="723"/>
                    <a:pt x="443" y="723"/>
                    <a:pt x="443" y="723"/>
                  </a:cubicBezTo>
                  <a:cubicBezTo>
                    <a:pt x="446" y="725"/>
                    <a:pt x="446" y="725"/>
                    <a:pt x="446" y="725"/>
                  </a:cubicBezTo>
                  <a:cubicBezTo>
                    <a:pt x="454" y="735"/>
                    <a:pt x="458" y="743"/>
                    <a:pt x="458" y="748"/>
                  </a:cubicBezTo>
                  <a:cubicBezTo>
                    <a:pt x="468" y="763"/>
                    <a:pt x="468" y="763"/>
                    <a:pt x="468" y="763"/>
                  </a:cubicBezTo>
                  <a:cubicBezTo>
                    <a:pt x="475" y="766"/>
                    <a:pt x="475" y="766"/>
                    <a:pt x="475" y="766"/>
                  </a:cubicBezTo>
                  <a:cubicBezTo>
                    <a:pt x="476" y="766"/>
                    <a:pt x="476" y="766"/>
                    <a:pt x="476" y="766"/>
                  </a:cubicBezTo>
                  <a:cubicBezTo>
                    <a:pt x="477" y="766"/>
                    <a:pt x="477" y="766"/>
                    <a:pt x="477" y="766"/>
                  </a:cubicBezTo>
                  <a:cubicBezTo>
                    <a:pt x="475" y="763"/>
                    <a:pt x="475" y="763"/>
                    <a:pt x="475" y="763"/>
                  </a:cubicBezTo>
                  <a:cubicBezTo>
                    <a:pt x="474" y="758"/>
                    <a:pt x="474" y="755"/>
                    <a:pt x="475" y="753"/>
                  </a:cubicBezTo>
                  <a:cubicBezTo>
                    <a:pt x="477" y="750"/>
                    <a:pt x="481" y="748"/>
                    <a:pt x="488" y="748"/>
                  </a:cubicBezTo>
                  <a:cubicBezTo>
                    <a:pt x="527" y="747"/>
                    <a:pt x="527" y="747"/>
                    <a:pt x="527" y="747"/>
                  </a:cubicBezTo>
                  <a:cubicBezTo>
                    <a:pt x="528" y="746"/>
                    <a:pt x="528" y="746"/>
                    <a:pt x="528" y="746"/>
                  </a:cubicBezTo>
                  <a:cubicBezTo>
                    <a:pt x="530" y="746"/>
                    <a:pt x="530" y="746"/>
                    <a:pt x="530" y="746"/>
                  </a:cubicBezTo>
                  <a:cubicBezTo>
                    <a:pt x="530" y="748"/>
                    <a:pt x="530" y="748"/>
                    <a:pt x="530" y="748"/>
                  </a:cubicBezTo>
                  <a:cubicBezTo>
                    <a:pt x="532" y="748"/>
                    <a:pt x="532" y="748"/>
                    <a:pt x="532" y="748"/>
                  </a:cubicBezTo>
                  <a:cubicBezTo>
                    <a:pt x="544" y="770"/>
                    <a:pt x="544" y="770"/>
                    <a:pt x="544" y="770"/>
                  </a:cubicBezTo>
                  <a:cubicBezTo>
                    <a:pt x="543" y="781"/>
                    <a:pt x="543" y="781"/>
                    <a:pt x="543" y="781"/>
                  </a:cubicBezTo>
                  <a:cubicBezTo>
                    <a:pt x="542" y="781"/>
                    <a:pt x="542" y="781"/>
                    <a:pt x="542" y="781"/>
                  </a:cubicBezTo>
                  <a:cubicBezTo>
                    <a:pt x="556" y="785"/>
                    <a:pt x="556" y="785"/>
                    <a:pt x="556" y="785"/>
                  </a:cubicBezTo>
                  <a:cubicBezTo>
                    <a:pt x="557" y="785"/>
                    <a:pt x="557" y="785"/>
                    <a:pt x="557" y="785"/>
                  </a:cubicBezTo>
                  <a:cubicBezTo>
                    <a:pt x="556" y="781"/>
                    <a:pt x="556" y="779"/>
                    <a:pt x="559" y="777"/>
                  </a:cubicBezTo>
                  <a:cubicBezTo>
                    <a:pt x="564" y="776"/>
                    <a:pt x="564" y="776"/>
                    <a:pt x="564" y="776"/>
                  </a:cubicBezTo>
                  <a:cubicBezTo>
                    <a:pt x="599" y="800"/>
                    <a:pt x="599" y="800"/>
                    <a:pt x="599" y="800"/>
                  </a:cubicBezTo>
                  <a:cubicBezTo>
                    <a:pt x="602" y="804"/>
                    <a:pt x="604" y="808"/>
                    <a:pt x="605" y="813"/>
                  </a:cubicBezTo>
                  <a:cubicBezTo>
                    <a:pt x="606" y="828"/>
                    <a:pt x="606" y="828"/>
                    <a:pt x="606" y="828"/>
                  </a:cubicBezTo>
                  <a:cubicBezTo>
                    <a:pt x="618" y="830"/>
                    <a:pt x="618" y="830"/>
                    <a:pt x="618" y="830"/>
                  </a:cubicBezTo>
                  <a:cubicBezTo>
                    <a:pt x="625" y="817"/>
                    <a:pt x="625" y="817"/>
                    <a:pt x="625" y="817"/>
                  </a:cubicBezTo>
                  <a:cubicBezTo>
                    <a:pt x="622" y="811"/>
                    <a:pt x="620" y="805"/>
                    <a:pt x="621" y="800"/>
                  </a:cubicBezTo>
                  <a:cubicBezTo>
                    <a:pt x="622" y="796"/>
                    <a:pt x="623" y="793"/>
                    <a:pt x="627" y="791"/>
                  </a:cubicBezTo>
                  <a:cubicBezTo>
                    <a:pt x="630" y="788"/>
                    <a:pt x="630" y="788"/>
                    <a:pt x="630" y="788"/>
                  </a:cubicBezTo>
                  <a:cubicBezTo>
                    <a:pt x="630" y="786"/>
                    <a:pt x="631" y="785"/>
                    <a:pt x="633" y="784"/>
                  </a:cubicBezTo>
                  <a:cubicBezTo>
                    <a:pt x="643" y="785"/>
                    <a:pt x="643" y="785"/>
                    <a:pt x="643" y="785"/>
                  </a:cubicBezTo>
                  <a:cubicBezTo>
                    <a:pt x="648" y="788"/>
                    <a:pt x="652" y="798"/>
                    <a:pt x="655" y="816"/>
                  </a:cubicBezTo>
                  <a:cubicBezTo>
                    <a:pt x="655" y="818"/>
                    <a:pt x="655" y="818"/>
                    <a:pt x="655" y="818"/>
                  </a:cubicBezTo>
                  <a:cubicBezTo>
                    <a:pt x="657" y="819"/>
                    <a:pt x="657" y="819"/>
                    <a:pt x="657" y="819"/>
                  </a:cubicBezTo>
                  <a:cubicBezTo>
                    <a:pt x="658" y="824"/>
                    <a:pt x="664" y="827"/>
                    <a:pt x="674" y="830"/>
                  </a:cubicBezTo>
                  <a:cubicBezTo>
                    <a:pt x="675" y="830"/>
                    <a:pt x="675" y="830"/>
                    <a:pt x="675" y="830"/>
                  </a:cubicBezTo>
                  <a:cubicBezTo>
                    <a:pt x="676" y="831"/>
                    <a:pt x="676" y="831"/>
                    <a:pt x="676" y="831"/>
                  </a:cubicBezTo>
                  <a:cubicBezTo>
                    <a:pt x="709" y="866"/>
                    <a:pt x="709" y="866"/>
                    <a:pt x="709" y="866"/>
                  </a:cubicBezTo>
                  <a:cubicBezTo>
                    <a:pt x="709" y="866"/>
                    <a:pt x="709" y="866"/>
                    <a:pt x="709" y="866"/>
                  </a:cubicBezTo>
                  <a:cubicBezTo>
                    <a:pt x="725" y="861"/>
                    <a:pt x="725" y="861"/>
                    <a:pt x="725" y="861"/>
                  </a:cubicBezTo>
                  <a:cubicBezTo>
                    <a:pt x="723" y="855"/>
                    <a:pt x="723" y="855"/>
                    <a:pt x="723" y="855"/>
                  </a:cubicBezTo>
                  <a:cubicBezTo>
                    <a:pt x="719" y="850"/>
                    <a:pt x="718" y="845"/>
                    <a:pt x="718" y="842"/>
                  </a:cubicBezTo>
                  <a:cubicBezTo>
                    <a:pt x="718" y="834"/>
                    <a:pt x="723" y="827"/>
                    <a:pt x="734" y="819"/>
                  </a:cubicBezTo>
                  <a:cubicBezTo>
                    <a:pt x="752" y="804"/>
                    <a:pt x="752" y="804"/>
                    <a:pt x="752" y="804"/>
                  </a:cubicBezTo>
                  <a:cubicBezTo>
                    <a:pt x="773" y="818"/>
                    <a:pt x="773" y="818"/>
                    <a:pt x="773" y="818"/>
                  </a:cubicBezTo>
                  <a:cubicBezTo>
                    <a:pt x="777" y="818"/>
                    <a:pt x="777" y="818"/>
                    <a:pt x="777" y="818"/>
                  </a:cubicBezTo>
                  <a:cubicBezTo>
                    <a:pt x="781" y="795"/>
                    <a:pt x="781" y="795"/>
                    <a:pt x="781" y="795"/>
                  </a:cubicBezTo>
                  <a:cubicBezTo>
                    <a:pt x="781" y="791"/>
                    <a:pt x="781" y="791"/>
                    <a:pt x="781" y="791"/>
                  </a:cubicBezTo>
                  <a:cubicBezTo>
                    <a:pt x="785" y="790"/>
                    <a:pt x="785" y="790"/>
                    <a:pt x="785" y="790"/>
                  </a:cubicBezTo>
                  <a:cubicBezTo>
                    <a:pt x="802" y="792"/>
                    <a:pt x="802" y="792"/>
                    <a:pt x="802" y="792"/>
                  </a:cubicBezTo>
                  <a:cubicBezTo>
                    <a:pt x="806" y="795"/>
                    <a:pt x="808" y="798"/>
                    <a:pt x="808" y="804"/>
                  </a:cubicBezTo>
                  <a:cubicBezTo>
                    <a:pt x="808" y="808"/>
                    <a:pt x="804" y="813"/>
                    <a:pt x="801" y="817"/>
                  </a:cubicBezTo>
                  <a:cubicBezTo>
                    <a:pt x="804" y="819"/>
                    <a:pt x="804" y="819"/>
                    <a:pt x="804" y="819"/>
                  </a:cubicBezTo>
                  <a:cubicBezTo>
                    <a:pt x="815" y="825"/>
                    <a:pt x="823" y="829"/>
                    <a:pt x="830" y="830"/>
                  </a:cubicBezTo>
                  <a:cubicBezTo>
                    <a:pt x="831" y="830"/>
                    <a:pt x="831" y="830"/>
                    <a:pt x="831" y="830"/>
                  </a:cubicBezTo>
                  <a:cubicBezTo>
                    <a:pt x="831" y="830"/>
                    <a:pt x="831" y="830"/>
                    <a:pt x="831" y="830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55" y="836"/>
                    <a:pt x="855" y="836"/>
                    <a:pt x="855" y="836"/>
                  </a:cubicBezTo>
                  <a:cubicBezTo>
                    <a:pt x="839" y="759"/>
                    <a:pt x="839" y="759"/>
                    <a:pt x="839" y="759"/>
                  </a:cubicBezTo>
                  <a:cubicBezTo>
                    <a:pt x="829" y="753"/>
                    <a:pt x="819" y="740"/>
                    <a:pt x="810" y="725"/>
                  </a:cubicBezTo>
                  <a:cubicBezTo>
                    <a:pt x="802" y="713"/>
                    <a:pt x="807" y="695"/>
                    <a:pt x="823" y="674"/>
                  </a:cubicBezTo>
                  <a:cubicBezTo>
                    <a:pt x="833" y="663"/>
                    <a:pt x="845" y="653"/>
                    <a:pt x="857" y="642"/>
                  </a:cubicBezTo>
                  <a:cubicBezTo>
                    <a:pt x="857" y="642"/>
                    <a:pt x="857" y="642"/>
                    <a:pt x="857" y="642"/>
                  </a:cubicBezTo>
                  <a:cubicBezTo>
                    <a:pt x="858" y="640"/>
                    <a:pt x="858" y="640"/>
                    <a:pt x="858" y="640"/>
                  </a:cubicBezTo>
                  <a:cubicBezTo>
                    <a:pt x="873" y="640"/>
                    <a:pt x="873" y="640"/>
                    <a:pt x="873" y="640"/>
                  </a:cubicBezTo>
                  <a:cubicBezTo>
                    <a:pt x="874" y="642"/>
                    <a:pt x="874" y="642"/>
                    <a:pt x="874" y="642"/>
                  </a:cubicBezTo>
                  <a:cubicBezTo>
                    <a:pt x="887" y="647"/>
                    <a:pt x="887" y="647"/>
                    <a:pt x="887" y="647"/>
                  </a:cubicBezTo>
                  <a:cubicBezTo>
                    <a:pt x="913" y="647"/>
                    <a:pt x="913" y="647"/>
                    <a:pt x="913" y="647"/>
                  </a:cubicBezTo>
                  <a:cubicBezTo>
                    <a:pt x="924" y="642"/>
                    <a:pt x="933" y="626"/>
                    <a:pt x="944" y="601"/>
                  </a:cubicBezTo>
                  <a:cubicBezTo>
                    <a:pt x="950" y="586"/>
                    <a:pt x="950" y="556"/>
                    <a:pt x="946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15900" y="973455"/>
            <a:ext cx="532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国内外研究现状</a:t>
            </a:r>
            <a:r>
              <a:rPr lang="en-US" altLang="zh-CN" sz="3200" b="1" dirty="0">
                <a:latin typeface="+mj-ea"/>
                <a:ea typeface="+mj-ea"/>
              </a:rPr>
              <a:t>-</a:t>
            </a:r>
            <a:r>
              <a:rPr lang="zh-CN" altLang="en-US" sz="3200" b="1" dirty="0">
                <a:latin typeface="+mj-ea"/>
                <a:ea typeface="+mj-ea"/>
              </a:rPr>
              <a:t>通用</a:t>
            </a:r>
            <a:r>
              <a:rPr lang="en-US" altLang="zh-CN" sz="3200" b="1" dirty="0">
                <a:latin typeface="+mj-ea"/>
                <a:ea typeface="+mj-ea"/>
              </a:rPr>
              <a:t>MPC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215898" y="1943100"/>
            <a:ext cx="8014970" cy="1364649"/>
            <a:chOff x="215898" y="1943100"/>
            <a:chExt cx="8014970" cy="1364649"/>
          </a:xfrm>
        </p:grpSpPr>
        <p:sp>
          <p:nvSpPr>
            <p:cNvPr id="51" name="矩形 50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Yao-</a:t>
              </a:r>
              <a:r>
                <a:rPr lang="zh-CN" altLang="en-US" sz="2400" b="1" dirty="0"/>
                <a:t>协议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215898" y="2569085"/>
              <a:ext cx="801497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/>
                <a:t>Yao</a:t>
              </a:r>
              <a:r>
                <a:rPr lang="zh-CN" altLang="en-US" sz="1400" b="1" dirty="0" smtClean="0"/>
                <a:t>乱</a:t>
              </a:r>
              <a:r>
                <a:rPr lang="zh-CN" altLang="en-US" sz="1400" b="1" dirty="0"/>
                <a:t>码</a:t>
              </a:r>
              <a:r>
                <a:rPr lang="zh-CN" altLang="en-US" sz="1400" b="1" dirty="0" smtClean="0"/>
                <a:t>电路</a:t>
              </a:r>
              <a:r>
                <a:rPr lang="en-US" altLang="zh-CN" sz="1400" b="1" dirty="0" smtClean="0"/>
                <a:t>+</a:t>
              </a:r>
              <a:r>
                <a:rPr lang="zh-CN" altLang="en-US" sz="1400" b="1" dirty="0" smtClean="0"/>
                <a:t>不经意传输</a:t>
              </a:r>
              <a:endParaRPr lang="en-US" altLang="zh-CN" sz="1400" b="1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函数</a:t>
              </a:r>
              <a:r>
                <a:rPr lang="zh-CN" altLang="en-US" sz="1400" dirty="0"/>
                <a:t>转换</a:t>
              </a:r>
              <a:r>
                <a:rPr lang="zh-CN" altLang="en-US" sz="1400" dirty="0" smtClean="0"/>
                <a:t>成</a:t>
              </a:r>
              <a:r>
                <a:rPr lang="zh-CN" altLang="en-US" sz="1400" b="1" dirty="0" smtClean="0"/>
                <a:t>布尔电路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AND</a:t>
              </a:r>
              <a:r>
                <a:rPr lang="zh-CN" altLang="en-US" sz="1400" dirty="0"/>
                <a:t>、 </a:t>
              </a:r>
              <a:r>
                <a:rPr lang="en-US" altLang="zh-CN" sz="1400" dirty="0"/>
                <a:t>OR </a:t>
              </a:r>
              <a:r>
                <a:rPr lang="zh-CN" altLang="en-US" sz="1400" dirty="0"/>
                <a:t>等基础的</a:t>
              </a:r>
              <a:r>
                <a:rPr lang="zh-CN" altLang="en-US" sz="1400" dirty="0" smtClean="0"/>
                <a:t>门电路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计算方通过不经意传输获得输入导线对应的密钥</a:t>
              </a:r>
              <a:endParaRPr lang="zh-CN" altLang="en-US" sz="1400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15899" y="3475858"/>
            <a:ext cx="7841471" cy="1364649"/>
            <a:chOff x="215899" y="1943100"/>
            <a:chExt cx="6135000" cy="1364649"/>
          </a:xfrm>
        </p:grpSpPr>
        <p:sp>
          <p:nvSpPr>
            <p:cNvPr id="54" name="矩形 53"/>
            <p:cNvSpPr/>
            <p:nvPr/>
          </p:nvSpPr>
          <p:spPr>
            <a:xfrm>
              <a:off x="330200" y="1943100"/>
              <a:ext cx="1386068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GMW-</a:t>
              </a:r>
              <a:r>
                <a:rPr lang="zh-CN" altLang="en-US" sz="2400" b="1" dirty="0"/>
                <a:t>协议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215899" y="2569085"/>
              <a:ext cx="61350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/>
                <a:t>秘密分享</a:t>
              </a:r>
              <a:r>
                <a:rPr lang="en-US" altLang="zh-CN" sz="1400" b="1" dirty="0" smtClean="0"/>
                <a:t>+</a:t>
              </a:r>
              <a:r>
                <a:rPr lang="zh-CN" altLang="en-US" sz="1400" b="1" dirty="0" smtClean="0"/>
                <a:t>不经意传输</a:t>
              </a:r>
              <a:endParaRPr lang="en-US" altLang="zh-CN" sz="1400" b="1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秘密</a:t>
              </a:r>
              <a:r>
                <a:rPr lang="zh-CN" altLang="en-US" sz="1400" dirty="0"/>
                <a:t>输入进行</a:t>
              </a:r>
              <a:r>
                <a:rPr lang="zh-CN" altLang="en-US" sz="1400" b="1" dirty="0"/>
                <a:t>异或</a:t>
              </a:r>
              <a:r>
                <a:rPr lang="zh-CN" altLang="en-US" sz="1400" dirty="0" smtClean="0"/>
                <a:t>分享，</a:t>
              </a:r>
              <a:r>
                <a:rPr lang="zh-CN" altLang="en-US" sz="1400" b="1" dirty="0" smtClean="0"/>
                <a:t>逐层</a:t>
              </a:r>
              <a:r>
                <a:rPr lang="zh-CN" altLang="en-US" sz="1400" dirty="0" smtClean="0"/>
                <a:t>对</a:t>
              </a:r>
              <a:r>
                <a:rPr lang="zh-CN" altLang="en-US" sz="1400" dirty="0"/>
                <a:t>电路求</a:t>
              </a:r>
              <a:r>
                <a:rPr lang="zh-CN" altLang="en-US" sz="1400" dirty="0" smtClean="0"/>
                <a:t>值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en-US" altLang="zh-CN" sz="1400" dirty="0" smtClean="0"/>
                <a:t>AND </a:t>
              </a:r>
              <a:r>
                <a:rPr lang="zh-CN" altLang="en-US" sz="1400" dirty="0"/>
                <a:t>门</a:t>
              </a:r>
              <a:r>
                <a:rPr lang="zh-CN" altLang="en-US" sz="1400" dirty="0" smtClean="0"/>
                <a:t>需要不经意</a:t>
              </a:r>
              <a:r>
                <a:rPr lang="zh-CN" altLang="en-US" sz="1400" dirty="0"/>
                <a:t>传输</a:t>
              </a:r>
              <a:r>
                <a:rPr lang="zh-CN" altLang="en-US" sz="1400" dirty="0" smtClean="0"/>
                <a:t>实现</a:t>
              </a:r>
              <a:endParaRPr lang="en-US" altLang="zh-CN" sz="1400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15899" y="5008617"/>
            <a:ext cx="7769001" cy="1364649"/>
            <a:chOff x="215898" y="1943100"/>
            <a:chExt cx="7769001" cy="1364649"/>
          </a:xfrm>
        </p:grpSpPr>
        <p:sp>
          <p:nvSpPr>
            <p:cNvPr id="57" name="矩形 56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/>
                <a:t>BGW-</a:t>
              </a:r>
              <a:r>
                <a:rPr lang="zh-CN" altLang="en-US" sz="2400" b="1"/>
                <a:t>协议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215898" y="2569085"/>
              <a:ext cx="776900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/>
                <a:t>基于</a:t>
              </a:r>
              <a:r>
                <a:rPr lang="en-US" altLang="zh-CN" sz="1400" b="1" dirty="0" smtClean="0"/>
                <a:t>Shamir </a:t>
              </a:r>
              <a:r>
                <a:rPr lang="zh-CN" altLang="en-US" sz="1400" b="1" dirty="0"/>
                <a:t>的秘密</a:t>
              </a:r>
              <a:r>
                <a:rPr lang="zh-CN" altLang="en-US" sz="1400" b="1" dirty="0" smtClean="0"/>
                <a:t>分享</a:t>
              </a:r>
              <a:endParaRPr lang="en-US" altLang="zh-CN" sz="1400" b="1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每个</a:t>
              </a:r>
              <a:r>
                <a:rPr lang="zh-CN" altLang="en-US" sz="1400" dirty="0"/>
                <a:t>秘密输入进行秘密分享，</a:t>
              </a:r>
              <a:r>
                <a:rPr lang="zh-CN" altLang="en-US" sz="1400" b="1" dirty="0"/>
                <a:t>逐层</a:t>
              </a:r>
              <a:r>
                <a:rPr lang="zh-CN" altLang="en-US" sz="1400" dirty="0"/>
                <a:t>对电路求值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通过秘密分享的恢复算法组合函数结果</a:t>
              </a:r>
              <a:endParaRPr lang="en-US" altLang="zh-CN" sz="1400" dirty="0"/>
            </a:p>
          </p:txBody>
        </p:sp>
      </p:grpSp>
      <p:grpSp>
        <p:nvGrpSpPr>
          <p:cNvPr id="45" name="组合 156"/>
          <p:cNvGrpSpPr/>
          <p:nvPr/>
        </p:nvGrpSpPr>
        <p:grpSpPr bwMode="auto">
          <a:xfrm>
            <a:off x="7495312" y="4514146"/>
            <a:ext cx="3628335" cy="1887542"/>
            <a:chOff x="387507" y="1833377"/>
            <a:chExt cx="6781433" cy="380620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6548889" y="2442433"/>
              <a:ext cx="54179" cy="23979"/>
            </a:xfrm>
            <a:custGeom>
              <a:avLst/>
              <a:gdLst>
                <a:gd name="T0" fmla="*/ 2147483647 w 30"/>
                <a:gd name="T1" fmla="*/ 2147483647 h 12"/>
                <a:gd name="T2" fmla="*/ 2147483647 w 30"/>
                <a:gd name="T3" fmla="*/ 2147483647 h 12"/>
                <a:gd name="T4" fmla="*/ 2147483647 w 30"/>
                <a:gd name="T5" fmla="*/ 2147483647 h 12"/>
                <a:gd name="T6" fmla="*/ 2147483647 w 30"/>
                <a:gd name="T7" fmla="*/ 2147483647 h 12"/>
                <a:gd name="T8" fmla="*/ 2147483647 w 30"/>
                <a:gd name="T9" fmla="*/ 2147483647 h 12"/>
                <a:gd name="T10" fmla="*/ 2147483647 w 30"/>
                <a:gd name="T11" fmla="*/ 2147483647 h 12"/>
                <a:gd name="T12" fmla="*/ 2147483647 w 30"/>
                <a:gd name="T13" fmla="*/ 2147483647 h 12"/>
                <a:gd name="T14" fmla="*/ 2147483647 w 30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12"/>
                <a:gd name="T26" fmla="*/ 30 w 3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12">
                  <a:moveTo>
                    <a:pt x="24" y="12"/>
                  </a:moveTo>
                  <a:cubicBezTo>
                    <a:pt x="19" y="12"/>
                    <a:pt x="12" y="6"/>
                    <a:pt x="11" y="6"/>
                  </a:cubicBezTo>
                  <a:cubicBezTo>
                    <a:pt x="9" y="6"/>
                    <a:pt x="8" y="9"/>
                    <a:pt x="5" y="7"/>
                  </a:cubicBezTo>
                  <a:cubicBezTo>
                    <a:pt x="3" y="6"/>
                    <a:pt x="0" y="1"/>
                    <a:pt x="3" y="1"/>
                  </a:cubicBezTo>
                  <a:cubicBezTo>
                    <a:pt x="5" y="2"/>
                    <a:pt x="9" y="4"/>
                    <a:pt x="11" y="4"/>
                  </a:cubicBezTo>
                  <a:cubicBezTo>
                    <a:pt x="13" y="3"/>
                    <a:pt x="15" y="0"/>
                    <a:pt x="18" y="1"/>
                  </a:cubicBezTo>
                  <a:cubicBezTo>
                    <a:pt x="21" y="3"/>
                    <a:pt x="30" y="9"/>
                    <a:pt x="30" y="9"/>
                  </a:cubicBezTo>
                  <a:cubicBezTo>
                    <a:pt x="29" y="10"/>
                    <a:pt x="26" y="12"/>
                    <a:pt x="24" y="1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6548889" y="2442433"/>
              <a:ext cx="54179" cy="23979"/>
            </a:xfrm>
            <a:custGeom>
              <a:avLst/>
              <a:gdLst>
                <a:gd name="T0" fmla="*/ 2147483647 w 30"/>
                <a:gd name="T1" fmla="*/ 2147483647 h 12"/>
                <a:gd name="T2" fmla="*/ 2147483647 w 30"/>
                <a:gd name="T3" fmla="*/ 2147483647 h 12"/>
                <a:gd name="T4" fmla="*/ 2147483647 w 30"/>
                <a:gd name="T5" fmla="*/ 2147483647 h 12"/>
                <a:gd name="T6" fmla="*/ 2147483647 w 30"/>
                <a:gd name="T7" fmla="*/ 2147483647 h 12"/>
                <a:gd name="T8" fmla="*/ 2147483647 w 30"/>
                <a:gd name="T9" fmla="*/ 2147483647 h 12"/>
                <a:gd name="T10" fmla="*/ 2147483647 w 30"/>
                <a:gd name="T11" fmla="*/ 2147483647 h 12"/>
                <a:gd name="T12" fmla="*/ 2147483647 w 30"/>
                <a:gd name="T13" fmla="*/ 2147483647 h 12"/>
                <a:gd name="T14" fmla="*/ 2147483647 w 30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12"/>
                <a:gd name="T26" fmla="*/ 30 w 3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12">
                  <a:moveTo>
                    <a:pt x="24" y="12"/>
                  </a:moveTo>
                  <a:cubicBezTo>
                    <a:pt x="19" y="12"/>
                    <a:pt x="12" y="6"/>
                    <a:pt x="11" y="6"/>
                  </a:cubicBezTo>
                  <a:cubicBezTo>
                    <a:pt x="9" y="6"/>
                    <a:pt x="8" y="9"/>
                    <a:pt x="5" y="7"/>
                  </a:cubicBezTo>
                  <a:cubicBezTo>
                    <a:pt x="3" y="6"/>
                    <a:pt x="0" y="1"/>
                    <a:pt x="3" y="1"/>
                  </a:cubicBezTo>
                  <a:cubicBezTo>
                    <a:pt x="5" y="2"/>
                    <a:pt x="9" y="4"/>
                    <a:pt x="11" y="4"/>
                  </a:cubicBezTo>
                  <a:cubicBezTo>
                    <a:pt x="13" y="3"/>
                    <a:pt x="15" y="0"/>
                    <a:pt x="18" y="1"/>
                  </a:cubicBezTo>
                  <a:cubicBezTo>
                    <a:pt x="21" y="3"/>
                    <a:pt x="30" y="9"/>
                    <a:pt x="30" y="9"/>
                  </a:cubicBezTo>
                  <a:cubicBezTo>
                    <a:pt x="29" y="10"/>
                    <a:pt x="26" y="12"/>
                    <a:pt x="24" y="1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1860881" y="1945276"/>
              <a:ext cx="58695" cy="52753"/>
            </a:xfrm>
            <a:custGeom>
              <a:avLst/>
              <a:gdLst>
                <a:gd name="T0" fmla="*/ 2147483647 w 32"/>
                <a:gd name="T1" fmla="*/ 2147483647 h 27"/>
                <a:gd name="T2" fmla="*/ 2147483647 w 32"/>
                <a:gd name="T3" fmla="*/ 2147483647 h 27"/>
                <a:gd name="T4" fmla="*/ 2147483647 w 32"/>
                <a:gd name="T5" fmla="*/ 2147483647 h 27"/>
                <a:gd name="T6" fmla="*/ 2147483647 w 32"/>
                <a:gd name="T7" fmla="*/ 2147483647 h 27"/>
                <a:gd name="T8" fmla="*/ 2147483647 w 32"/>
                <a:gd name="T9" fmla="*/ 2147483647 h 27"/>
                <a:gd name="T10" fmla="*/ 2147483647 w 32"/>
                <a:gd name="T11" fmla="*/ 2147483647 h 27"/>
                <a:gd name="T12" fmla="*/ 2147483647 w 32"/>
                <a:gd name="T13" fmla="*/ 2147483647 h 27"/>
                <a:gd name="T14" fmla="*/ 2147483647 w 32"/>
                <a:gd name="T15" fmla="*/ 2147483647 h 27"/>
                <a:gd name="T16" fmla="*/ 2147483647 w 32"/>
                <a:gd name="T17" fmla="*/ 2147483647 h 27"/>
                <a:gd name="T18" fmla="*/ 2147483647 w 32"/>
                <a:gd name="T19" fmla="*/ 2147483647 h 27"/>
                <a:gd name="T20" fmla="*/ 2147483647 w 32"/>
                <a:gd name="T21" fmla="*/ 2147483647 h 27"/>
                <a:gd name="T22" fmla="*/ 2147483647 w 32"/>
                <a:gd name="T23" fmla="*/ 2147483647 h 27"/>
                <a:gd name="T24" fmla="*/ 2147483647 w 32"/>
                <a:gd name="T25" fmla="*/ 2147483647 h 27"/>
                <a:gd name="T26" fmla="*/ 2147483647 w 32"/>
                <a:gd name="T27" fmla="*/ 2147483647 h 27"/>
                <a:gd name="T28" fmla="*/ 2147483647 w 32"/>
                <a:gd name="T29" fmla="*/ 0 h 27"/>
                <a:gd name="T30" fmla="*/ 2147483647 w 32"/>
                <a:gd name="T31" fmla="*/ 0 h 27"/>
                <a:gd name="T32" fmla="*/ 2147483647 w 32"/>
                <a:gd name="T33" fmla="*/ 2147483647 h 27"/>
                <a:gd name="T34" fmla="*/ 2147483647 w 32"/>
                <a:gd name="T35" fmla="*/ 2147483647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"/>
                <a:gd name="T55" fmla="*/ 0 h 27"/>
                <a:gd name="T56" fmla="*/ 32 w 32"/>
                <a:gd name="T57" fmla="*/ 27 h 2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" h="27">
                  <a:moveTo>
                    <a:pt x="5" y="7"/>
                  </a:moveTo>
                  <a:cubicBezTo>
                    <a:pt x="6" y="8"/>
                    <a:pt x="9" y="6"/>
                    <a:pt x="11" y="4"/>
                  </a:cubicBezTo>
                  <a:cubicBezTo>
                    <a:pt x="12" y="3"/>
                    <a:pt x="14" y="3"/>
                    <a:pt x="16" y="3"/>
                  </a:cubicBezTo>
                  <a:cubicBezTo>
                    <a:pt x="17" y="3"/>
                    <a:pt x="16" y="4"/>
                    <a:pt x="16" y="6"/>
                  </a:cubicBezTo>
                  <a:cubicBezTo>
                    <a:pt x="16" y="7"/>
                    <a:pt x="12" y="8"/>
                    <a:pt x="10" y="10"/>
                  </a:cubicBezTo>
                  <a:cubicBezTo>
                    <a:pt x="7" y="11"/>
                    <a:pt x="6" y="13"/>
                    <a:pt x="6" y="16"/>
                  </a:cubicBezTo>
                  <a:cubicBezTo>
                    <a:pt x="6" y="18"/>
                    <a:pt x="8" y="17"/>
                    <a:pt x="9" y="17"/>
                  </a:cubicBezTo>
                  <a:cubicBezTo>
                    <a:pt x="10" y="16"/>
                    <a:pt x="10" y="21"/>
                    <a:pt x="12" y="22"/>
                  </a:cubicBezTo>
                  <a:cubicBezTo>
                    <a:pt x="14" y="23"/>
                    <a:pt x="17" y="25"/>
                    <a:pt x="19" y="26"/>
                  </a:cubicBezTo>
                  <a:cubicBezTo>
                    <a:pt x="21" y="27"/>
                    <a:pt x="25" y="26"/>
                    <a:pt x="27" y="25"/>
                  </a:cubicBezTo>
                  <a:cubicBezTo>
                    <a:pt x="30" y="25"/>
                    <a:pt x="29" y="20"/>
                    <a:pt x="28" y="20"/>
                  </a:cubicBezTo>
                  <a:cubicBezTo>
                    <a:pt x="28" y="19"/>
                    <a:pt x="30" y="15"/>
                    <a:pt x="31" y="14"/>
                  </a:cubicBezTo>
                  <a:cubicBezTo>
                    <a:pt x="31" y="13"/>
                    <a:pt x="32" y="8"/>
                    <a:pt x="31" y="7"/>
                  </a:cubicBezTo>
                  <a:cubicBezTo>
                    <a:pt x="30" y="7"/>
                    <a:pt x="30" y="2"/>
                    <a:pt x="28" y="1"/>
                  </a:cubicBezTo>
                  <a:cubicBezTo>
                    <a:pt x="27" y="0"/>
                    <a:pt x="21" y="0"/>
                    <a:pt x="18" y="0"/>
                  </a:cubicBezTo>
                  <a:cubicBezTo>
                    <a:pt x="15" y="1"/>
                    <a:pt x="10" y="0"/>
                    <a:pt x="5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4" y="5"/>
                    <a:pt x="5" y="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1434972" y="3954686"/>
              <a:ext cx="24080" cy="23979"/>
            </a:xfrm>
            <a:custGeom>
              <a:avLst/>
              <a:gdLst>
                <a:gd name="T0" fmla="*/ 2147483647 w 13"/>
                <a:gd name="T1" fmla="*/ 2147483647 h 12"/>
                <a:gd name="T2" fmla="*/ 2147483647 w 13"/>
                <a:gd name="T3" fmla="*/ 2147483647 h 12"/>
                <a:gd name="T4" fmla="*/ 2147483647 w 13"/>
                <a:gd name="T5" fmla="*/ 2147483647 h 12"/>
                <a:gd name="T6" fmla="*/ 2147483647 w 13"/>
                <a:gd name="T7" fmla="*/ 2147483647 h 12"/>
                <a:gd name="T8" fmla="*/ 2147483647 w 13"/>
                <a:gd name="T9" fmla="*/ 2147483647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2"/>
                <a:gd name="T17" fmla="*/ 13 w 13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2">
                  <a:moveTo>
                    <a:pt x="7" y="1"/>
                  </a:moveTo>
                  <a:cubicBezTo>
                    <a:pt x="5" y="0"/>
                    <a:pt x="5" y="4"/>
                    <a:pt x="6" y="6"/>
                  </a:cubicBezTo>
                  <a:cubicBezTo>
                    <a:pt x="7" y="9"/>
                    <a:pt x="0" y="12"/>
                    <a:pt x="4" y="12"/>
                  </a:cubicBezTo>
                  <a:cubicBezTo>
                    <a:pt x="6" y="12"/>
                    <a:pt x="11" y="9"/>
                    <a:pt x="12" y="8"/>
                  </a:cubicBezTo>
                  <a:cubicBezTo>
                    <a:pt x="13" y="7"/>
                    <a:pt x="9" y="2"/>
                    <a:pt x="7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79080" y="2356111"/>
              <a:ext cx="189627" cy="111900"/>
            </a:xfrm>
            <a:custGeom>
              <a:avLst/>
              <a:gdLst>
                <a:gd name="T0" fmla="*/ 2147483647 w 103"/>
                <a:gd name="T1" fmla="*/ 2147483647 h 57"/>
                <a:gd name="T2" fmla="*/ 2147483647 w 103"/>
                <a:gd name="T3" fmla="*/ 2147483647 h 57"/>
                <a:gd name="T4" fmla="*/ 2147483647 w 103"/>
                <a:gd name="T5" fmla="*/ 2147483647 h 57"/>
                <a:gd name="T6" fmla="*/ 2147483647 w 103"/>
                <a:gd name="T7" fmla="*/ 2147483647 h 57"/>
                <a:gd name="T8" fmla="*/ 2147483647 w 103"/>
                <a:gd name="T9" fmla="*/ 2147483647 h 57"/>
                <a:gd name="T10" fmla="*/ 2147483647 w 103"/>
                <a:gd name="T11" fmla="*/ 2147483647 h 57"/>
                <a:gd name="T12" fmla="*/ 2147483647 w 103"/>
                <a:gd name="T13" fmla="*/ 2147483647 h 57"/>
                <a:gd name="T14" fmla="*/ 2147483647 w 103"/>
                <a:gd name="T15" fmla="*/ 2147483647 h 57"/>
                <a:gd name="T16" fmla="*/ 2147483647 w 103"/>
                <a:gd name="T17" fmla="*/ 2147483647 h 57"/>
                <a:gd name="T18" fmla="*/ 2147483647 w 103"/>
                <a:gd name="T19" fmla="*/ 2147483647 h 57"/>
                <a:gd name="T20" fmla="*/ 2147483647 w 103"/>
                <a:gd name="T21" fmla="*/ 0 h 57"/>
                <a:gd name="T22" fmla="*/ 2147483647 w 103"/>
                <a:gd name="T23" fmla="*/ 2147483647 h 57"/>
                <a:gd name="T24" fmla="*/ 2147483647 w 103"/>
                <a:gd name="T25" fmla="*/ 2147483647 h 57"/>
                <a:gd name="T26" fmla="*/ 2147483647 w 103"/>
                <a:gd name="T27" fmla="*/ 2147483647 h 57"/>
                <a:gd name="T28" fmla="*/ 2147483647 w 103"/>
                <a:gd name="T29" fmla="*/ 2147483647 h 57"/>
                <a:gd name="T30" fmla="*/ 2147483647 w 103"/>
                <a:gd name="T31" fmla="*/ 2147483647 h 57"/>
                <a:gd name="T32" fmla="*/ 2147483647 w 103"/>
                <a:gd name="T33" fmla="*/ 2147483647 h 57"/>
                <a:gd name="T34" fmla="*/ 2147483647 w 103"/>
                <a:gd name="T35" fmla="*/ 2147483647 h 57"/>
                <a:gd name="T36" fmla="*/ 2147483647 w 103"/>
                <a:gd name="T37" fmla="*/ 2147483647 h 57"/>
                <a:gd name="T38" fmla="*/ 2147483647 w 103"/>
                <a:gd name="T39" fmla="*/ 2147483647 h 57"/>
                <a:gd name="T40" fmla="*/ 2147483647 w 103"/>
                <a:gd name="T41" fmla="*/ 2147483647 h 57"/>
                <a:gd name="T42" fmla="*/ 2147483647 w 103"/>
                <a:gd name="T43" fmla="*/ 2147483647 h 57"/>
                <a:gd name="T44" fmla="*/ 2147483647 w 103"/>
                <a:gd name="T45" fmla="*/ 2147483647 h 57"/>
                <a:gd name="T46" fmla="*/ 2147483647 w 103"/>
                <a:gd name="T47" fmla="*/ 2147483647 h 57"/>
                <a:gd name="T48" fmla="*/ 2147483647 w 103"/>
                <a:gd name="T49" fmla="*/ 2147483647 h 57"/>
                <a:gd name="T50" fmla="*/ 2147483647 w 103"/>
                <a:gd name="T51" fmla="*/ 2147483647 h 57"/>
                <a:gd name="T52" fmla="*/ 2147483647 w 103"/>
                <a:gd name="T53" fmla="*/ 2147483647 h 57"/>
                <a:gd name="T54" fmla="*/ 2147483647 w 103"/>
                <a:gd name="T55" fmla="*/ 2147483647 h 57"/>
                <a:gd name="T56" fmla="*/ 2147483647 w 103"/>
                <a:gd name="T57" fmla="*/ 2147483647 h 57"/>
                <a:gd name="T58" fmla="*/ 2147483647 w 103"/>
                <a:gd name="T59" fmla="*/ 2147483647 h 57"/>
                <a:gd name="T60" fmla="*/ 2147483647 w 103"/>
                <a:gd name="T61" fmla="*/ 2147483647 h 57"/>
                <a:gd name="T62" fmla="*/ 2147483647 w 103"/>
                <a:gd name="T63" fmla="*/ 2147483647 h 57"/>
                <a:gd name="T64" fmla="*/ 2147483647 w 103"/>
                <a:gd name="T65" fmla="*/ 2147483647 h 57"/>
                <a:gd name="T66" fmla="*/ 2147483647 w 103"/>
                <a:gd name="T67" fmla="*/ 2147483647 h 57"/>
                <a:gd name="T68" fmla="*/ 2147483647 w 103"/>
                <a:gd name="T69" fmla="*/ 2147483647 h 57"/>
                <a:gd name="T70" fmla="*/ 2147483647 w 103"/>
                <a:gd name="T71" fmla="*/ 2147483647 h 57"/>
                <a:gd name="T72" fmla="*/ 2147483647 w 103"/>
                <a:gd name="T73" fmla="*/ 2147483647 h 57"/>
                <a:gd name="T74" fmla="*/ 2147483647 w 103"/>
                <a:gd name="T75" fmla="*/ 2147483647 h 57"/>
                <a:gd name="T76" fmla="*/ 2147483647 w 103"/>
                <a:gd name="T77" fmla="*/ 2147483647 h 57"/>
                <a:gd name="T78" fmla="*/ 2147483647 w 103"/>
                <a:gd name="T79" fmla="*/ 2147483647 h 57"/>
                <a:gd name="T80" fmla="*/ 2147483647 w 103"/>
                <a:gd name="T81" fmla="*/ 2147483647 h 57"/>
                <a:gd name="T82" fmla="*/ 2147483647 w 103"/>
                <a:gd name="T83" fmla="*/ 2147483647 h 57"/>
                <a:gd name="T84" fmla="*/ 2147483647 w 103"/>
                <a:gd name="T85" fmla="*/ 2147483647 h 57"/>
                <a:gd name="T86" fmla="*/ 2147483647 w 103"/>
                <a:gd name="T87" fmla="*/ 2147483647 h 57"/>
                <a:gd name="T88" fmla="*/ 2147483647 w 103"/>
                <a:gd name="T89" fmla="*/ 2147483647 h 57"/>
                <a:gd name="T90" fmla="*/ 2147483647 w 103"/>
                <a:gd name="T91" fmla="*/ 2147483647 h 57"/>
                <a:gd name="T92" fmla="*/ 2147483647 w 103"/>
                <a:gd name="T93" fmla="*/ 2147483647 h 57"/>
                <a:gd name="T94" fmla="*/ 2147483647 w 103"/>
                <a:gd name="T95" fmla="*/ 2147483647 h 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3"/>
                <a:gd name="T145" fmla="*/ 0 h 57"/>
                <a:gd name="T146" fmla="*/ 103 w 103"/>
                <a:gd name="T147" fmla="*/ 57 h 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3" h="57">
                  <a:moveTo>
                    <a:pt x="75" y="43"/>
                  </a:moveTo>
                  <a:cubicBezTo>
                    <a:pt x="78" y="41"/>
                    <a:pt x="82" y="41"/>
                    <a:pt x="85" y="41"/>
                  </a:cubicBezTo>
                  <a:cubicBezTo>
                    <a:pt x="87" y="41"/>
                    <a:pt x="90" y="36"/>
                    <a:pt x="91" y="34"/>
                  </a:cubicBezTo>
                  <a:cubicBezTo>
                    <a:pt x="91" y="31"/>
                    <a:pt x="96" y="28"/>
                    <a:pt x="99" y="27"/>
                  </a:cubicBezTo>
                  <a:cubicBezTo>
                    <a:pt x="103" y="26"/>
                    <a:pt x="98" y="23"/>
                    <a:pt x="99" y="20"/>
                  </a:cubicBezTo>
                  <a:cubicBezTo>
                    <a:pt x="99" y="17"/>
                    <a:pt x="97" y="16"/>
                    <a:pt x="93" y="15"/>
                  </a:cubicBezTo>
                  <a:cubicBezTo>
                    <a:pt x="89" y="14"/>
                    <a:pt x="92" y="10"/>
                    <a:pt x="90" y="9"/>
                  </a:cubicBezTo>
                  <a:cubicBezTo>
                    <a:pt x="88" y="8"/>
                    <a:pt x="88" y="7"/>
                    <a:pt x="90" y="5"/>
                  </a:cubicBezTo>
                  <a:cubicBezTo>
                    <a:pt x="92" y="3"/>
                    <a:pt x="92" y="2"/>
                    <a:pt x="89" y="3"/>
                  </a:cubicBezTo>
                  <a:cubicBezTo>
                    <a:pt x="86" y="3"/>
                    <a:pt x="86" y="5"/>
                    <a:pt x="84" y="6"/>
                  </a:cubicBezTo>
                  <a:cubicBezTo>
                    <a:pt x="82" y="6"/>
                    <a:pt x="82" y="0"/>
                    <a:pt x="80" y="0"/>
                  </a:cubicBezTo>
                  <a:cubicBezTo>
                    <a:pt x="78" y="0"/>
                    <a:pt x="75" y="3"/>
                    <a:pt x="76" y="5"/>
                  </a:cubicBezTo>
                  <a:cubicBezTo>
                    <a:pt x="77" y="6"/>
                    <a:pt x="75" y="8"/>
                    <a:pt x="72" y="8"/>
                  </a:cubicBezTo>
                  <a:cubicBezTo>
                    <a:pt x="69" y="8"/>
                    <a:pt x="70" y="9"/>
                    <a:pt x="68" y="11"/>
                  </a:cubicBezTo>
                  <a:cubicBezTo>
                    <a:pt x="66" y="12"/>
                    <a:pt x="64" y="8"/>
                    <a:pt x="62" y="9"/>
                  </a:cubicBezTo>
                  <a:cubicBezTo>
                    <a:pt x="60" y="9"/>
                    <a:pt x="62" y="12"/>
                    <a:pt x="62" y="15"/>
                  </a:cubicBezTo>
                  <a:cubicBezTo>
                    <a:pt x="62" y="17"/>
                    <a:pt x="59" y="15"/>
                    <a:pt x="57" y="11"/>
                  </a:cubicBezTo>
                  <a:cubicBezTo>
                    <a:pt x="56" y="8"/>
                    <a:pt x="55" y="7"/>
                    <a:pt x="52" y="9"/>
                  </a:cubicBezTo>
                  <a:cubicBezTo>
                    <a:pt x="49" y="10"/>
                    <a:pt x="51" y="12"/>
                    <a:pt x="49" y="15"/>
                  </a:cubicBezTo>
                  <a:cubicBezTo>
                    <a:pt x="47" y="17"/>
                    <a:pt x="44" y="10"/>
                    <a:pt x="42" y="10"/>
                  </a:cubicBezTo>
                  <a:cubicBezTo>
                    <a:pt x="39" y="10"/>
                    <a:pt x="41" y="13"/>
                    <a:pt x="40" y="15"/>
                  </a:cubicBezTo>
                  <a:cubicBezTo>
                    <a:pt x="39" y="18"/>
                    <a:pt x="39" y="15"/>
                    <a:pt x="37" y="16"/>
                  </a:cubicBezTo>
                  <a:cubicBezTo>
                    <a:pt x="35" y="17"/>
                    <a:pt x="34" y="23"/>
                    <a:pt x="32" y="23"/>
                  </a:cubicBezTo>
                  <a:cubicBezTo>
                    <a:pt x="30" y="24"/>
                    <a:pt x="32" y="12"/>
                    <a:pt x="30" y="12"/>
                  </a:cubicBezTo>
                  <a:cubicBezTo>
                    <a:pt x="29" y="11"/>
                    <a:pt x="29" y="10"/>
                    <a:pt x="27" y="8"/>
                  </a:cubicBezTo>
                  <a:cubicBezTo>
                    <a:pt x="25" y="5"/>
                    <a:pt x="21" y="3"/>
                    <a:pt x="17" y="5"/>
                  </a:cubicBezTo>
                  <a:cubicBezTo>
                    <a:pt x="13" y="6"/>
                    <a:pt x="22" y="10"/>
                    <a:pt x="22" y="12"/>
                  </a:cubicBezTo>
                  <a:cubicBezTo>
                    <a:pt x="21" y="15"/>
                    <a:pt x="15" y="8"/>
                    <a:pt x="13" y="9"/>
                  </a:cubicBezTo>
                  <a:cubicBezTo>
                    <a:pt x="11" y="10"/>
                    <a:pt x="14" y="13"/>
                    <a:pt x="14" y="15"/>
                  </a:cubicBezTo>
                  <a:cubicBezTo>
                    <a:pt x="13" y="17"/>
                    <a:pt x="10" y="14"/>
                    <a:pt x="7" y="14"/>
                  </a:cubicBezTo>
                  <a:cubicBezTo>
                    <a:pt x="3" y="15"/>
                    <a:pt x="8" y="15"/>
                    <a:pt x="9" y="17"/>
                  </a:cubicBezTo>
                  <a:cubicBezTo>
                    <a:pt x="10" y="18"/>
                    <a:pt x="5" y="17"/>
                    <a:pt x="3" y="19"/>
                  </a:cubicBezTo>
                  <a:cubicBezTo>
                    <a:pt x="0" y="21"/>
                    <a:pt x="5" y="21"/>
                    <a:pt x="8" y="21"/>
                  </a:cubicBezTo>
                  <a:cubicBezTo>
                    <a:pt x="12" y="20"/>
                    <a:pt x="21" y="20"/>
                    <a:pt x="24" y="21"/>
                  </a:cubicBezTo>
                  <a:cubicBezTo>
                    <a:pt x="27" y="22"/>
                    <a:pt x="26" y="22"/>
                    <a:pt x="22" y="24"/>
                  </a:cubicBezTo>
                  <a:cubicBezTo>
                    <a:pt x="18" y="25"/>
                    <a:pt x="21" y="26"/>
                    <a:pt x="22" y="25"/>
                  </a:cubicBezTo>
                  <a:cubicBezTo>
                    <a:pt x="24" y="25"/>
                    <a:pt x="25" y="25"/>
                    <a:pt x="26" y="28"/>
                  </a:cubicBezTo>
                  <a:cubicBezTo>
                    <a:pt x="27" y="30"/>
                    <a:pt x="10" y="28"/>
                    <a:pt x="6" y="30"/>
                  </a:cubicBezTo>
                  <a:cubicBezTo>
                    <a:pt x="2" y="33"/>
                    <a:pt x="13" y="32"/>
                    <a:pt x="16" y="32"/>
                  </a:cubicBezTo>
                  <a:cubicBezTo>
                    <a:pt x="19" y="32"/>
                    <a:pt x="19" y="37"/>
                    <a:pt x="22" y="37"/>
                  </a:cubicBezTo>
                  <a:cubicBezTo>
                    <a:pt x="24" y="37"/>
                    <a:pt x="23" y="37"/>
                    <a:pt x="24" y="42"/>
                  </a:cubicBezTo>
                  <a:cubicBezTo>
                    <a:pt x="25" y="47"/>
                    <a:pt x="17" y="45"/>
                    <a:pt x="14" y="46"/>
                  </a:cubicBezTo>
                  <a:cubicBezTo>
                    <a:pt x="10" y="47"/>
                    <a:pt x="16" y="49"/>
                    <a:pt x="20" y="50"/>
                  </a:cubicBezTo>
                  <a:cubicBezTo>
                    <a:pt x="24" y="50"/>
                    <a:pt x="31" y="51"/>
                    <a:pt x="33" y="53"/>
                  </a:cubicBezTo>
                  <a:cubicBezTo>
                    <a:pt x="35" y="55"/>
                    <a:pt x="44" y="57"/>
                    <a:pt x="49" y="56"/>
                  </a:cubicBezTo>
                  <a:cubicBezTo>
                    <a:pt x="52" y="56"/>
                    <a:pt x="54" y="52"/>
                    <a:pt x="56" y="51"/>
                  </a:cubicBezTo>
                  <a:cubicBezTo>
                    <a:pt x="58" y="49"/>
                    <a:pt x="63" y="50"/>
                    <a:pt x="66" y="49"/>
                  </a:cubicBezTo>
                  <a:cubicBezTo>
                    <a:pt x="69" y="49"/>
                    <a:pt x="73" y="45"/>
                    <a:pt x="75" y="4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0"/>
            <p:cNvSpPr>
              <a:spLocks noChangeArrowheads="1"/>
            </p:cNvSpPr>
            <p:nvPr/>
          </p:nvSpPr>
          <p:spPr bwMode="auto">
            <a:xfrm>
              <a:off x="3257501" y="2613481"/>
              <a:ext cx="145983" cy="246181"/>
            </a:xfrm>
            <a:custGeom>
              <a:avLst/>
              <a:gdLst>
                <a:gd name="T0" fmla="*/ 2147483647 w 80"/>
                <a:gd name="T1" fmla="*/ 2147483647 h 126"/>
                <a:gd name="T2" fmla="*/ 2147483647 w 80"/>
                <a:gd name="T3" fmla="*/ 2147483647 h 126"/>
                <a:gd name="T4" fmla="*/ 2147483647 w 80"/>
                <a:gd name="T5" fmla="*/ 2147483647 h 126"/>
                <a:gd name="T6" fmla="*/ 2147483647 w 80"/>
                <a:gd name="T7" fmla="*/ 2147483647 h 126"/>
                <a:gd name="T8" fmla="*/ 2147483647 w 80"/>
                <a:gd name="T9" fmla="*/ 2147483647 h 126"/>
                <a:gd name="T10" fmla="*/ 2147483647 w 80"/>
                <a:gd name="T11" fmla="*/ 2147483647 h 126"/>
                <a:gd name="T12" fmla="*/ 2147483647 w 80"/>
                <a:gd name="T13" fmla="*/ 2147483647 h 126"/>
                <a:gd name="T14" fmla="*/ 2147483647 w 80"/>
                <a:gd name="T15" fmla="*/ 2147483647 h 126"/>
                <a:gd name="T16" fmla="*/ 2147483647 w 80"/>
                <a:gd name="T17" fmla="*/ 2147483647 h 126"/>
                <a:gd name="T18" fmla="*/ 2147483647 w 80"/>
                <a:gd name="T19" fmla="*/ 2147483647 h 126"/>
                <a:gd name="T20" fmla="*/ 2147483647 w 80"/>
                <a:gd name="T21" fmla="*/ 2147483647 h 126"/>
                <a:gd name="T22" fmla="*/ 2147483647 w 80"/>
                <a:gd name="T23" fmla="*/ 2147483647 h 126"/>
                <a:gd name="T24" fmla="*/ 2147483647 w 80"/>
                <a:gd name="T25" fmla="*/ 2147483647 h 126"/>
                <a:gd name="T26" fmla="*/ 2147483647 w 80"/>
                <a:gd name="T27" fmla="*/ 2147483647 h 126"/>
                <a:gd name="T28" fmla="*/ 2147483647 w 80"/>
                <a:gd name="T29" fmla="*/ 2147483647 h 126"/>
                <a:gd name="T30" fmla="*/ 2147483647 w 80"/>
                <a:gd name="T31" fmla="*/ 2147483647 h 126"/>
                <a:gd name="T32" fmla="*/ 2147483647 w 80"/>
                <a:gd name="T33" fmla="*/ 2147483647 h 126"/>
                <a:gd name="T34" fmla="*/ 2147483647 w 80"/>
                <a:gd name="T35" fmla="*/ 2147483647 h 126"/>
                <a:gd name="T36" fmla="*/ 2147483647 w 80"/>
                <a:gd name="T37" fmla="*/ 2147483647 h 126"/>
                <a:gd name="T38" fmla="*/ 2147483647 w 80"/>
                <a:gd name="T39" fmla="*/ 2147483647 h 126"/>
                <a:gd name="T40" fmla="*/ 2147483647 w 80"/>
                <a:gd name="T41" fmla="*/ 2147483647 h 126"/>
                <a:gd name="T42" fmla="*/ 2147483647 w 80"/>
                <a:gd name="T43" fmla="*/ 2147483647 h 126"/>
                <a:gd name="T44" fmla="*/ 2147483647 w 80"/>
                <a:gd name="T45" fmla="*/ 2147483647 h 126"/>
                <a:gd name="T46" fmla="*/ 2147483647 w 80"/>
                <a:gd name="T47" fmla="*/ 2147483647 h 126"/>
                <a:gd name="T48" fmla="*/ 2147483647 w 80"/>
                <a:gd name="T49" fmla="*/ 2147483647 h 126"/>
                <a:gd name="T50" fmla="*/ 2147483647 w 80"/>
                <a:gd name="T51" fmla="*/ 2147483647 h 126"/>
                <a:gd name="T52" fmla="*/ 2147483647 w 80"/>
                <a:gd name="T53" fmla="*/ 2147483647 h 126"/>
                <a:gd name="T54" fmla="*/ 2147483647 w 80"/>
                <a:gd name="T55" fmla="*/ 2147483647 h 126"/>
                <a:gd name="T56" fmla="*/ 2147483647 w 80"/>
                <a:gd name="T57" fmla="*/ 2147483647 h 126"/>
                <a:gd name="T58" fmla="*/ 2147483647 w 80"/>
                <a:gd name="T59" fmla="*/ 2147483647 h 126"/>
                <a:gd name="T60" fmla="*/ 2147483647 w 80"/>
                <a:gd name="T61" fmla="*/ 2147483647 h 126"/>
                <a:gd name="T62" fmla="*/ 2147483647 w 80"/>
                <a:gd name="T63" fmla="*/ 2147483647 h 126"/>
                <a:gd name="T64" fmla="*/ 2147483647 w 80"/>
                <a:gd name="T65" fmla="*/ 2147483647 h 126"/>
                <a:gd name="T66" fmla="*/ 2147483647 w 80"/>
                <a:gd name="T67" fmla="*/ 2147483647 h 126"/>
                <a:gd name="T68" fmla="*/ 2147483647 w 80"/>
                <a:gd name="T69" fmla="*/ 2147483647 h 126"/>
                <a:gd name="T70" fmla="*/ 2147483647 w 80"/>
                <a:gd name="T71" fmla="*/ 2147483647 h 126"/>
                <a:gd name="T72" fmla="*/ 2147483647 w 80"/>
                <a:gd name="T73" fmla="*/ 2147483647 h 126"/>
                <a:gd name="T74" fmla="*/ 2147483647 w 80"/>
                <a:gd name="T75" fmla="*/ 2147483647 h 126"/>
                <a:gd name="T76" fmla="*/ 2147483647 w 80"/>
                <a:gd name="T77" fmla="*/ 2147483647 h 126"/>
                <a:gd name="T78" fmla="*/ 2147483647 w 80"/>
                <a:gd name="T79" fmla="*/ 2147483647 h 126"/>
                <a:gd name="T80" fmla="*/ 2147483647 w 80"/>
                <a:gd name="T81" fmla="*/ 2147483647 h 126"/>
                <a:gd name="T82" fmla="*/ 2147483647 w 80"/>
                <a:gd name="T83" fmla="*/ 2147483647 h 126"/>
                <a:gd name="T84" fmla="*/ 2147483647 w 80"/>
                <a:gd name="T85" fmla="*/ 2147483647 h 126"/>
                <a:gd name="T86" fmla="*/ 2147483647 w 80"/>
                <a:gd name="T87" fmla="*/ 2147483647 h 126"/>
                <a:gd name="T88" fmla="*/ 2147483647 w 80"/>
                <a:gd name="T89" fmla="*/ 2147483647 h 126"/>
                <a:gd name="T90" fmla="*/ 2147483647 w 80"/>
                <a:gd name="T91" fmla="*/ 2147483647 h 126"/>
                <a:gd name="T92" fmla="*/ 2147483647 w 80"/>
                <a:gd name="T93" fmla="*/ 2147483647 h 126"/>
                <a:gd name="T94" fmla="*/ 2147483647 w 80"/>
                <a:gd name="T95" fmla="*/ 2147483647 h 126"/>
                <a:gd name="T96" fmla="*/ 2147483647 w 80"/>
                <a:gd name="T97" fmla="*/ 2147483647 h 126"/>
                <a:gd name="T98" fmla="*/ 2147483647 w 80"/>
                <a:gd name="T99" fmla="*/ 2147483647 h 126"/>
                <a:gd name="T100" fmla="*/ 2147483647 w 80"/>
                <a:gd name="T101" fmla="*/ 2147483647 h 126"/>
                <a:gd name="T102" fmla="*/ 2147483647 w 80"/>
                <a:gd name="T103" fmla="*/ 2147483647 h 12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0"/>
                <a:gd name="T157" fmla="*/ 0 h 126"/>
                <a:gd name="T158" fmla="*/ 80 w 80"/>
                <a:gd name="T159" fmla="*/ 126 h 12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0" h="126">
                  <a:moveTo>
                    <a:pt x="4" y="21"/>
                  </a:moveTo>
                  <a:cubicBezTo>
                    <a:pt x="4" y="22"/>
                    <a:pt x="0" y="24"/>
                    <a:pt x="1" y="25"/>
                  </a:cubicBezTo>
                  <a:cubicBezTo>
                    <a:pt x="2" y="27"/>
                    <a:pt x="4" y="30"/>
                    <a:pt x="7" y="30"/>
                  </a:cubicBezTo>
                  <a:cubicBezTo>
                    <a:pt x="9" y="29"/>
                    <a:pt x="12" y="28"/>
                    <a:pt x="11" y="29"/>
                  </a:cubicBezTo>
                  <a:cubicBezTo>
                    <a:pt x="11" y="31"/>
                    <a:pt x="11" y="32"/>
                    <a:pt x="9" y="33"/>
                  </a:cubicBezTo>
                  <a:cubicBezTo>
                    <a:pt x="7" y="34"/>
                    <a:pt x="4" y="37"/>
                    <a:pt x="6" y="38"/>
                  </a:cubicBezTo>
                  <a:cubicBezTo>
                    <a:pt x="7" y="38"/>
                    <a:pt x="14" y="34"/>
                    <a:pt x="13" y="35"/>
                  </a:cubicBezTo>
                  <a:cubicBezTo>
                    <a:pt x="13" y="37"/>
                    <a:pt x="14" y="39"/>
                    <a:pt x="15" y="40"/>
                  </a:cubicBezTo>
                  <a:cubicBezTo>
                    <a:pt x="16" y="41"/>
                    <a:pt x="16" y="44"/>
                    <a:pt x="16" y="46"/>
                  </a:cubicBezTo>
                  <a:cubicBezTo>
                    <a:pt x="15" y="48"/>
                    <a:pt x="15" y="53"/>
                    <a:pt x="14" y="54"/>
                  </a:cubicBezTo>
                  <a:cubicBezTo>
                    <a:pt x="13" y="55"/>
                    <a:pt x="14" y="60"/>
                    <a:pt x="18" y="60"/>
                  </a:cubicBezTo>
                  <a:cubicBezTo>
                    <a:pt x="21" y="60"/>
                    <a:pt x="26" y="57"/>
                    <a:pt x="27" y="58"/>
                  </a:cubicBezTo>
                  <a:cubicBezTo>
                    <a:pt x="28" y="60"/>
                    <a:pt x="27" y="66"/>
                    <a:pt x="29" y="68"/>
                  </a:cubicBezTo>
                  <a:cubicBezTo>
                    <a:pt x="32" y="70"/>
                    <a:pt x="33" y="72"/>
                    <a:pt x="32" y="74"/>
                  </a:cubicBezTo>
                  <a:cubicBezTo>
                    <a:pt x="31" y="76"/>
                    <a:pt x="25" y="81"/>
                    <a:pt x="23" y="81"/>
                  </a:cubicBezTo>
                  <a:cubicBezTo>
                    <a:pt x="22" y="81"/>
                    <a:pt x="17" y="80"/>
                    <a:pt x="16" y="83"/>
                  </a:cubicBezTo>
                  <a:cubicBezTo>
                    <a:pt x="15" y="85"/>
                    <a:pt x="16" y="89"/>
                    <a:pt x="18" y="88"/>
                  </a:cubicBezTo>
                  <a:cubicBezTo>
                    <a:pt x="20" y="87"/>
                    <a:pt x="23" y="88"/>
                    <a:pt x="20" y="92"/>
                  </a:cubicBezTo>
                  <a:cubicBezTo>
                    <a:pt x="16" y="95"/>
                    <a:pt x="9" y="98"/>
                    <a:pt x="9" y="100"/>
                  </a:cubicBezTo>
                  <a:cubicBezTo>
                    <a:pt x="9" y="101"/>
                    <a:pt x="15" y="103"/>
                    <a:pt x="19" y="104"/>
                  </a:cubicBezTo>
                  <a:cubicBezTo>
                    <a:pt x="22" y="105"/>
                    <a:pt x="29" y="106"/>
                    <a:pt x="28" y="107"/>
                  </a:cubicBezTo>
                  <a:cubicBezTo>
                    <a:pt x="27" y="108"/>
                    <a:pt x="19" y="109"/>
                    <a:pt x="17" y="111"/>
                  </a:cubicBezTo>
                  <a:cubicBezTo>
                    <a:pt x="15" y="112"/>
                    <a:pt x="13" y="117"/>
                    <a:pt x="12" y="118"/>
                  </a:cubicBezTo>
                  <a:cubicBezTo>
                    <a:pt x="10" y="120"/>
                    <a:pt x="3" y="124"/>
                    <a:pt x="6" y="125"/>
                  </a:cubicBezTo>
                  <a:cubicBezTo>
                    <a:pt x="9" y="126"/>
                    <a:pt x="15" y="121"/>
                    <a:pt x="18" y="121"/>
                  </a:cubicBezTo>
                  <a:cubicBezTo>
                    <a:pt x="20" y="121"/>
                    <a:pt x="23" y="123"/>
                    <a:pt x="26" y="120"/>
                  </a:cubicBezTo>
                  <a:cubicBezTo>
                    <a:pt x="29" y="117"/>
                    <a:pt x="30" y="114"/>
                    <a:pt x="32" y="115"/>
                  </a:cubicBezTo>
                  <a:cubicBezTo>
                    <a:pt x="34" y="116"/>
                    <a:pt x="37" y="119"/>
                    <a:pt x="42" y="116"/>
                  </a:cubicBezTo>
                  <a:cubicBezTo>
                    <a:pt x="47" y="113"/>
                    <a:pt x="53" y="113"/>
                    <a:pt x="57" y="113"/>
                  </a:cubicBezTo>
                  <a:cubicBezTo>
                    <a:pt x="62" y="112"/>
                    <a:pt x="74" y="110"/>
                    <a:pt x="71" y="109"/>
                  </a:cubicBezTo>
                  <a:cubicBezTo>
                    <a:pt x="69" y="107"/>
                    <a:pt x="64" y="106"/>
                    <a:pt x="67" y="103"/>
                  </a:cubicBezTo>
                  <a:cubicBezTo>
                    <a:pt x="70" y="100"/>
                    <a:pt x="80" y="93"/>
                    <a:pt x="77" y="90"/>
                  </a:cubicBezTo>
                  <a:cubicBezTo>
                    <a:pt x="74" y="86"/>
                    <a:pt x="67" y="85"/>
                    <a:pt x="64" y="86"/>
                  </a:cubicBezTo>
                  <a:cubicBezTo>
                    <a:pt x="61" y="87"/>
                    <a:pt x="64" y="84"/>
                    <a:pt x="64" y="82"/>
                  </a:cubicBezTo>
                  <a:cubicBezTo>
                    <a:pt x="63" y="80"/>
                    <a:pt x="62" y="78"/>
                    <a:pt x="61" y="75"/>
                  </a:cubicBezTo>
                  <a:cubicBezTo>
                    <a:pt x="61" y="72"/>
                    <a:pt x="58" y="66"/>
                    <a:pt x="55" y="64"/>
                  </a:cubicBezTo>
                  <a:cubicBezTo>
                    <a:pt x="52" y="63"/>
                    <a:pt x="47" y="59"/>
                    <a:pt x="46" y="55"/>
                  </a:cubicBezTo>
                  <a:cubicBezTo>
                    <a:pt x="44" y="50"/>
                    <a:pt x="46" y="45"/>
                    <a:pt x="42" y="43"/>
                  </a:cubicBezTo>
                  <a:cubicBezTo>
                    <a:pt x="38" y="40"/>
                    <a:pt x="34" y="40"/>
                    <a:pt x="37" y="36"/>
                  </a:cubicBezTo>
                  <a:cubicBezTo>
                    <a:pt x="40" y="33"/>
                    <a:pt x="43" y="28"/>
                    <a:pt x="45" y="26"/>
                  </a:cubicBezTo>
                  <a:cubicBezTo>
                    <a:pt x="47" y="23"/>
                    <a:pt x="51" y="19"/>
                    <a:pt x="46" y="18"/>
                  </a:cubicBezTo>
                  <a:cubicBezTo>
                    <a:pt x="43" y="17"/>
                    <a:pt x="39" y="16"/>
                    <a:pt x="36" y="16"/>
                  </a:cubicBezTo>
                  <a:cubicBezTo>
                    <a:pt x="34" y="16"/>
                    <a:pt x="23" y="21"/>
                    <a:pt x="23" y="20"/>
                  </a:cubicBezTo>
                  <a:cubicBezTo>
                    <a:pt x="24" y="18"/>
                    <a:pt x="29" y="12"/>
                    <a:pt x="30" y="10"/>
                  </a:cubicBezTo>
                  <a:cubicBezTo>
                    <a:pt x="32" y="9"/>
                    <a:pt x="36" y="6"/>
                    <a:pt x="36" y="3"/>
                  </a:cubicBezTo>
                  <a:cubicBezTo>
                    <a:pt x="36" y="0"/>
                    <a:pt x="31" y="2"/>
                    <a:pt x="28" y="2"/>
                  </a:cubicBezTo>
                  <a:cubicBezTo>
                    <a:pt x="25" y="2"/>
                    <a:pt x="16" y="2"/>
                    <a:pt x="15" y="3"/>
                  </a:cubicBezTo>
                  <a:cubicBezTo>
                    <a:pt x="14" y="3"/>
                    <a:pt x="14" y="8"/>
                    <a:pt x="12" y="9"/>
                  </a:cubicBezTo>
                  <a:cubicBezTo>
                    <a:pt x="11" y="9"/>
                    <a:pt x="16" y="11"/>
                    <a:pt x="15" y="13"/>
                  </a:cubicBezTo>
                  <a:cubicBezTo>
                    <a:pt x="13" y="15"/>
                    <a:pt x="8" y="17"/>
                    <a:pt x="9" y="19"/>
                  </a:cubicBezTo>
                  <a:cubicBezTo>
                    <a:pt x="10" y="20"/>
                    <a:pt x="10" y="24"/>
                    <a:pt x="8" y="24"/>
                  </a:cubicBezTo>
                  <a:cubicBezTo>
                    <a:pt x="6" y="24"/>
                    <a:pt x="5" y="20"/>
                    <a:pt x="4" y="2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11"/>
            <p:cNvSpPr>
              <a:spLocks noChangeArrowheads="1"/>
            </p:cNvSpPr>
            <p:nvPr/>
          </p:nvSpPr>
          <p:spPr bwMode="auto">
            <a:xfrm>
              <a:off x="3173222" y="2718987"/>
              <a:ext cx="94814" cy="97513"/>
            </a:xfrm>
            <a:custGeom>
              <a:avLst/>
              <a:gdLst>
                <a:gd name="T0" fmla="*/ 2147483647 w 51"/>
                <a:gd name="T1" fmla="*/ 2147483647 h 50"/>
                <a:gd name="T2" fmla="*/ 2147483647 w 51"/>
                <a:gd name="T3" fmla="*/ 2147483647 h 50"/>
                <a:gd name="T4" fmla="*/ 2147483647 w 51"/>
                <a:gd name="T5" fmla="*/ 2147483647 h 50"/>
                <a:gd name="T6" fmla="*/ 2147483647 w 51"/>
                <a:gd name="T7" fmla="*/ 2147483647 h 50"/>
                <a:gd name="T8" fmla="*/ 2147483647 w 51"/>
                <a:gd name="T9" fmla="*/ 2147483647 h 50"/>
                <a:gd name="T10" fmla="*/ 2147483647 w 51"/>
                <a:gd name="T11" fmla="*/ 2147483647 h 50"/>
                <a:gd name="T12" fmla="*/ 2147483647 w 51"/>
                <a:gd name="T13" fmla="*/ 2147483647 h 50"/>
                <a:gd name="T14" fmla="*/ 2147483647 w 51"/>
                <a:gd name="T15" fmla="*/ 2147483647 h 50"/>
                <a:gd name="T16" fmla="*/ 2147483647 w 51"/>
                <a:gd name="T17" fmla="*/ 2147483647 h 50"/>
                <a:gd name="T18" fmla="*/ 2147483647 w 51"/>
                <a:gd name="T19" fmla="*/ 2147483647 h 50"/>
                <a:gd name="T20" fmla="*/ 2147483647 w 51"/>
                <a:gd name="T21" fmla="*/ 2147483647 h 50"/>
                <a:gd name="T22" fmla="*/ 2147483647 w 51"/>
                <a:gd name="T23" fmla="*/ 2147483647 h 50"/>
                <a:gd name="T24" fmla="*/ 2147483647 w 51"/>
                <a:gd name="T25" fmla="*/ 2147483647 h 50"/>
                <a:gd name="T26" fmla="*/ 2147483647 w 51"/>
                <a:gd name="T27" fmla="*/ 2147483647 h 50"/>
                <a:gd name="T28" fmla="*/ 2147483647 w 51"/>
                <a:gd name="T29" fmla="*/ 2147483647 h 50"/>
                <a:gd name="T30" fmla="*/ 2147483647 w 51"/>
                <a:gd name="T31" fmla="*/ 2147483647 h 50"/>
                <a:gd name="T32" fmla="*/ 2147483647 w 51"/>
                <a:gd name="T33" fmla="*/ 2147483647 h 50"/>
                <a:gd name="T34" fmla="*/ 2147483647 w 51"/>
                <a:gd name="T35" fmla="*/ 2147483647 h 50"/>
                <a:gd name="T36" fmla="*/ 2147483647 w 51"/>
                <a:gd name="T37" fmla="*/ 2147483647 h 50"/>
                <a:gd name="T38" fmla="*/ 2147483647 w 51"/>
                <a:gd name="T39" fmla="*/ 2147483647 h 50"/>
                <a:gd name="T40" fmla="*/ 2147483647 w 51"/>
                <a:gd name="T41" fmla="*/ 2147483647 h 50"/>
                <a:gd name="T42" fmla="*/ 2147483647 w 51"/>
                <a:gd name="T43" fmla="*/ 2147483647 h 50"/>
                <a:gd name="T44" fmla="*/ 2147483647 w 51"/>
                <a:gd name="T45" fmla="*/ 2147483647 h 50"/>
                <a:gd name="T46" fmla="*/ 2147483647 w 51"/>
                <a:gd name="T47" fmla="*/ 2147483647 h 50"/>
                <a:gd name="T48" fmla="*/ 2147483647 w 51"/>
                <a:gd name="T49" fmla="*/ 2147483647 h 50"/>
                <a:gd name="T50" fmla="*/ 2147483647 w 51"/>
                <a:gd name="T51" fmla="*/ 2147483647 h 50"/>
                <a:gd name="T52" fmla="*/ 2147483647 w 51"/>
                <a:gd name="T53" fmla="*/ 2147483647 h 50"/>
                <a:gd name="T54" fmla="*/ 2147483647 w 51"/>
                <a:gd name="T55" fmla="*/ 2147483647 h 50"/>
                <a:gd name="T56" fmla="*/ 2147483647 w 51"/>
                <a:gd name="T57" fmla="*/ 2147483647 h 50"/>
                <a:gd name="T58" fmla="*/ 2147483647 w 51"/>
                <a:gd name="T59" fmla="*/ 2147483647 h 50"/>
                <a:gd name="T60" fmla="*/ 2147483647 w 51"/>
                <a:gd name="T61" fmla="*/ 2147483647 h 50"/>
                <a:gd name="T62" fmla="*/ 2147483647 w 51"/>
                <a:gd name="T63" fmla="*/ 0 h 50"/>
                <a:gd name="T64" fmla="*/ 2147483647 w 51"/>
                <a:gd name="T65" fmla="*/ 0 h 50"/>
                <a:gd name="T66" fmla="*/ 2147483647 w 51"/>
                <a:gd name="T67" fmla="*/ 0 h 50"/>
                <a:gd name="T68" fmla="*/ 2147483647 w 51"/>
                <a:gd name="T69" fmla="*/ 2147483647 h 50"/>
                <a:gd name="T70" fmla="*/ 2147483647 w 51"/>
                <a:gd name="T71" fmla="*/ 2147483647 h 50"/>
                <a:gd name="T72" fmla="*/ 2147483647 w 51"/>
                <a:gd name="T73" fmla="*/ 2147483647 h 50"/>
                <a:gd name="T74" fmla="*/ 2147483647 w 51"/>
                <a:gd name="T75" fmla="*/ 2147483647 h 50"/>
                <a:gd name="T76" fmla="*/ 2147483647 w 51"/>
                <a:gd name="T77" fmla="*/ 2147483647 h 50"/>
                <a:gd name="T78" fmla="*/ 2147483647 w 51"/>
                <a:gd name="T79" fmla="*/ 2147483647 h 50"/>
                <a:gd name="T80" fmla="*/ 2147483647 w 51"/>
                <a:gd name="T81" fmla="*/ 2147483647 h 50"/>
                <a:gd name="T82" fmla="*/ 2147483647 w 51"/>
                <a:gd name="T83" fmla="*/ 2147483647 h 50"/>
                <a:gd name="T84" fmla="*/ 2147483647 w 51"/>
                <a:gd name="T85" fmla="*/ 2147483647 h 50"/>
                <a:gd name="T86" fmla="*/ 2147483647 w 51"/>
                <a:gd name="T87" fmla="*/ 2147483647 h 50"/>
                <a:gd name="T88" fmla="*/ 2147483647 w 51"/>
                <a:gd name="T89" fmla="*/ 2147483647 h 50"/>
                <a:gd name="T90" fmla="*/ 2147483647 w 51"/>
                <a:gd name="T91" fmla="*/ 2147483647 h 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"/>
                <a:gd name="T139" fmla="*/ 0 h 50"/>
                <a:gd name="T140" fmla="*/ 51 w 51"/>
                <a:gd name="T141" fmla="*/ 50 h 5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" h="50">
                  <a:moveTo>
                    <a:pt x="15" y="50"/>
                  </a:moveTo>
                  <a:cubicBezTo>
                    <a:pt x="20" y="50"/>
                    <a:pt x="28" y="45"/>
                    <a:pt x="31" y="43"/>
                  </a:cubicBezTo>
                  <a:cubicBezTo>
                    <a:pt x="33" y="42"/>
                    <a:pt x="41" y="41"/>
                    <a:pt x="43" y="41"/>
                  </a:cubicBezTo>
                  <a:cubicBezTo>
                    <a:pt x="45" y="41"/>
                    <a:pt x="49" y="29"/>
                    <a:pt x="49" y="26"/>
                  </a:cubicBezTo>
                  <a:cubicBezTo>
                    <a:pt x="49" y="24"/>
                    <a:pt x="47" y="19"/>
                    <a:pt x="48" y="16"/>
                  </a:cubicBezTo>
                  <a:cubicBezTo>
                    <a:pt x="48" y="16"/>
                    <a:pt x="48" y="15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4"/>
                    <a:pt x="49" y="14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9"/>
                    <a:pt x="50" y="9"/>
                  </a:cubicBezTo>
                  <a:cubicBezTo>
                    <a:pt x="51" y="9"/>
                    <a:pt x="51" y="8"/>
                    <a:pt x="51" y="8"/>
                  </a:cubicBezTo>
                  <a:cubicBezTo>
                    <a:pt x="51" y="8"/>
                    <a:pt x="51" y="7"/>
                    <a:pt x="51" y="7"/>
                  </a:cubicBezTo>
                  <a:cubicBezTo>
                    <a:pt x="51" y="7"/>
                    <a:pt x="51" y="7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3"/>
                  </a:cubicBezTo>
                  <a:cubicBezTo>
                    <a:pt x="51" y="3"/>
                    <a:pt x="51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2"/>
                    <a:pt x="49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7" y="2"/>
                    <a:pt x="47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1"/>
                    <a:pt x="45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2" y="1"/>
                    <a:pt x="42" y="1"/>
                  </a:cubicBezTo>
                  <a:cubicBezTo>
                    <a:pt x="42" y="1"/>
                    <a:pt x="41" y="1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9" y="1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1"/>
                    <a:pt x="34" y="1"/>
                  </a:cubicBezTo>
                  <a:cubicBezTo>
                    <a:pt x="30" y="1"/>
                    <a:pt x="25" y="6"/>
                    <a:pt x="24" y="7"/>
                  </a:cubicBezTo>
                  <a:cubicBezTo>
                    <a:pt x="23" y="8"/>
                    <a:pt x="27" y="11"/>
                    <a:pt x="26" y="12"/>
                  </a:cubicBezTo>
                  <a:cubicBezTo>
                    <a:pt x="24" y="13"/>
                    <a:pt x="18" y="13"/>
                    <a:pt x="12" y="13"/>
                  </a:cubicBezTo>
                  <a:cubicBezTo>
                    <a:pt x="7" y="14"/>
                    <a:pt x="13" y="15"/>
                    <a:pt x="16" y="18"/>
                  </a:cubicBezTo>
                  <a:cubicBezTo>
                    <a:pt x="18" y="21"/>
                    <a:pt x="16" y="20"/>
                    <a:pt x="12" y="23"/>
                  </a:cubicBezTo>
                  <a:cubicBezTo>
                    <a:pt x="8" y="26"/>
                    <a:pt x="11" y="25"/>
                    <a:pt x="16" y="26"/>
                  </a:cubicBezTo>
                  <a:cubicBezTo>
                    <a:pt x="21" y="26"/>
                    <a:pt x="21" y="27"/>
                    <a:pt x="18" y="29"/>
                  </a:cubicBezTo>
                  <a:cubicBezTo>
                    <a:pt x="16" y="30"/>
                    <a:pt x="12" y="35"/>
                    <a:pt x="15" y="35"/>
                  </a:cubicBezTo>
                  <a:cubicBezTo>
                    <a:pt x="18" y="35"/>
                    <a:pt x="19" y="36"/>
                    <a:pt x="16" y="37"/>
                  </a:cubicBezTo>
                  <a:cubicBezTo>
                    <a:pt x="14" y="38"/>
                    <a:pt x="11" y="39"/>
                    <a:pt x="6" y="42"/>
                  </a:cubicBezTo>
                  <a:cubicBezTo>
                    <a:pt x="0" y="44"/>
                    <a:pt x="11" y="50"/>
                    <a:pt x="15" y="5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12"/>
            <p:cNvSpPr>
              <a:spLocks noChangeArrowheads="1"/>
            </p:cNvSpPr>
            <p:nvPr/>
          </p:nvSpPr>
          <p:spPr bwMode="auto">
            <a:xfrm>
              <a:off x="3251481" y="2623072"/>
              <a:ext cx="24080" cy="25578"/>
            </a:xfrm>
            <a:custGeom>
              <a:avLst/>
              <a:gdLst>
                <a:gd name="T0" fmla="*/ 2147483647 w 13"/>
                <a:gd name="T1" fmla="*/ 2147483647 h 13"/>
                <a:gd name="T2" fmla="*/ 2147483647 w 13"/>
                <a:gd name="T3" fmla="*/ 2147483647 h 13"/>
                <a:gd name="T4" fmla="*/ 0 w 13"/>
                <a:gd name="T5" fmla="*/ 2147483647 h 13"/>
                <a:gd name="T6" fmla="*/ 2147483647 w 13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13"/>
                <a:gd name="T14" fmla="*/ 13 w 13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13">
                  <a:moveTo>
                    <a:pt x="3" y="11"/>
                  </a:moveTo>
                  <a:cubicBezTo>
                    <a:pt x="6" y="9"/>
                    <a:pt x="13" y="0"/>
                    <a:pt x="10" y="2"/>
                  </a:cubicBezTo>
                  <a:cubicBezTo>
                    <a:pt x="7" y="3"/>
                    <a:pt x="1" y="6"/>
                    <a:pt x="0" y="7"/>
                  </a:cubicBezTo>
                  <a:cubicBezTo>
                    <a:pt x="0" y="9"/>
                    <a:pt x="0" y="13"/>
                    <a:pt x="3" y="1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3"/>
            <p:cNvSpPr>
              <a:spLocks noChangeArrowheads="1"/>
            </p:cNvSpPr>
            <p:nvPr/>
          </p:nvSpPr>
          <p:spPr bwMode="auto">
            <a:xfrm>
              <a:off x="3507327" y="3032308"/>
              <a:ext cx="24080" cy="41562"/>
            </a:xfrm>
            <a:custGeom>
              <a:avLst/>
              <a:gdLst>
                <a:gd name="T0" fmla="*/ 2147483647 w 13"/>
                <a:gd name="T1" fmla="*/ 2147483647 h 21"/>
                <a:gd name="T2" fmla="*/ 2147483647 w 13"/>
                <a:gd name="T3" fmla="*/ 2147483647 h 21"/>
                <a:gd name="T4" fmla="*/ 2147483647 w 13"/>
                <a:gd name="T5" fmla="*/ 2147483647 h 21"/>
                <a:gd name="T6" fmla="*/ 2147483647 w 13"/>
                <a:gd name="T7" fmla="*/ 2147483647 h 21"/>
                <a:gd name="T8" fmla="*/ 2147483647 w 13"/>
                <a:gd name="T9" fmla="*/ 214748364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1"/>
                <a:gd name="T17" fmla="*/ 13 w 13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1">
                  <a:moveTo>
                    <a:pt x="11" y="11"/>
                  </a:moveTo>
                  <a:cubicBezTo>
                    <a:pt x="11" y="8"/>
                    <a:pt x="13" y="0"/>
                    <a:pt x="10" y="1"/>
                  </a:cubicBezTo>
                  <a:cubicBezTo>
                    <a:pt x="8" y="2"/>
                    <a:pt x="4" y="5"/>
                    <a:pt x="2" y="8"/>
                  </a:cubicBezTo>
                  <a:cubicBezTo>
                    <a:pt x="0" y="10"/>
                    <a:pt x="3" y="21"/>
                    <a:pt x="5" y="20"/>
                  </a:cubicBezTo>
                  <a:cubicBezTo>
                    <a:pt x="7" y="20"/>
                    <a:pt x="11" y="15"/>
                    <a:pt x="11" y="1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14"/>
            <p:cNvSpPr>
              <a:spLocks noChangeArrowheads="1"/>
            </p:cNvSpPr>
            <p:nvPr/>
          </p:nvSpPr>
          <p:spPr bwMode="auto">
            <a:xfrm>
              <a:off x="3499803" y="3069075"/>
              <a:ext cx="34615" cy="60746"/>
            </a:xfrm>
            <a:custGeom>
              <a:avLst/>
              <a:gdLst>
                <a:gd name="T0" fmla="*/ 2147483647 w 19"/>
                <a:gd name="T1" fmla="*/ 2147483647 h 31"/>
                <a:gd name="T2" fmla="*/ 2147483647 w 19"/>
                <a:gd name="T3" fmla="*/ 2147483647 h 31"/>
                <a:gd name="T4" fmla="*/ 2147483647 w 19"/>
                <a:gd name="T5" fmla="*/ 2147483647 h 31"/>
                <a:gd name="T6" fmla="*/ 2147483647 w 19"/>
                <a:gd name="T7" fmla="*/ 2147483647 h 31"/>
                <a:gd name="T8" fmla="*/ 2147483647 w 19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31"/>
                <a:gd name="T17" fmla="*/ 19 w 19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31">
                  <a:moveTo>
                    <a:pt x="3" y="30"/>
                  </a:moveTo>
                  <a:cubicBezTo>
                    <a:pt x="6" y="31"/>
                    <a:pt x="14" y="27"/>
                    <a:pt x="15" y="23"/>
                  </a:cubicBezTo>
                  <a:cubicBezTo>
                    <a:pt x="15" y="20"/>
                    <a:pt x="19" y="0"/>
                    <a:pt x="11" y="5"/>
                  </a:cubicBezTo>
                  <a:cubicBezTo>
                    <a:pt x="8" y="7"/>
                    <a:pt x="3" y="14"/>
                    <a:pt x="3" y="16"/>
                  </a:cubicBezTo>
                  <a:cubicBezTo>
                    <a:pt x="3" y="18"/>
                    <a:pt x="0" y="28"/>
                    <a:pt x="3" y="3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15"/>
            <p:cNvSpPr>
              <a:spLocks noChangeArrowheads="1"/>
            </p:cNvSpPr>
            <p:nvPr/>
          </p:nvSpPr>
          <p:spPr bwMode="auto">
            <a:xfrm>
              <a:off x="3575051" y="3147406"/>
              <a:ext cx="57189" cy="35168"/>
            </a:xfrm>
            <a:custGeom>
              <a:avLst/>
              <a:gdLst>
                <a:gd name="T0" fmla="*/ 2147483647 w 31"/>
                <a:gd name="T1" fmla="*/ 2147483647 h 18"/>
                <a:gd name="T2" fmla="*/ 2147483647 w 31"/>
                <a:gd name="T3" fmla="*/ 2147483647 h 18"/>
                <a:gd name="T4" fmla="*/ 2147483647 w 31"/>
                <a:gd name="T5" fmla="*/ 2147483647 h 18"/>
                <a:gd name="T6" fmla="*/ 2147483647 w 31"/>
                <a:gd name="T7" fmla="*/ 2147483647 h 18"/>
                <a:gd name="T8" fmla="*/ 2147483647 w 31"/>
                <a:gd name="T9" fmla="*/ 2147483647 h 18"/>
                <a:gd name="T10" fmla="*/ 2147483647 w 31"/>
                <a:gd name="T11" fmla="*/ 2147483647 h 18"/>
                <a:gd name="T12" fmla="*/ 2147483647 w 31"/>
                <a:gd name="T13" fmla="*/ 2147483647 h 18"/>
                <a:gd name="T14" fmla="*/ 2147483647 w 31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"/>
                <a:gd name="T25" fmla="*/ 0 h 18"/>
                <a:gd name="T26" fmla="*/ 31 w 31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" h="18">
                  <a:moveTo>
                    <a:pt x="21" y="3"/>
                  </a:moveTo>
                  <a:cubicBezTo>
                    <a:pt x="18" y="4"/>
                    <a:pt x="11" y="3"/>
                    <a:pt x="8" y="2"/>
                  </a:cubicBezTo>
                  <a:cubicBezTo>
                    <a:pt x="5" y="0"/>
                    <a:pt x="2" y="2"/>
                    <a:pt x="1" y="3"/>
                  </a:cubicBezTo>
                  <a:cubicBezTo>
                    <a:pt x="0" y="5"/>
                    <a:pt x="10" y="8"/>
                    <a:pt x="13" y="10"/>
                  </a:cubicBezTo>
                  <a:cubicBezTo>
                    <a:pt x="16" y="11"/>
                    <a:pt x="19" y="14"/>
                    <a:pt x="25" y="16"/>
                  </a:cubicBezTo>
                  <a:cubicBezTo>
                    <a:pt x="30" y="18"/>
                    <a:pt x="29" y="12"/>
                    <a:pt x="29" y="9"/>
                  </a:cubicBezTo>
                  <a:cubicBezTo>
                    <a:pt x="28" y="7"/>
                    <a:pt x="29" y="4"/>
                    <a:pt x="30" y="2"/>
                  </a:cubicBezTo>
                  <a:cubicBezTo>
                    <a:pt x="31" y="1"/>
                    <a:pt x="24" y="2"/>
                    <a:pt x="21" y="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16"/>
            <p:cNvSpPr>
              <a:spLocks noChangeArrowheads="1"/>
            </p:cNvSpPr>
            <p:nvPr/>
          </p:nvSpPr>
          <p:spPr bwMode="auto">
            <a:xfrm>
              <a:off x="3779728" y="3203355"/>
              <a:ext cx="64714" cy="11189"/>
            </a:xfrm>
            <a:custGeom>
              <a:avLst/>
              <a:gdLst>
                <a:gd name="T0" fmla="*/ 2147483647 w 35"/>
                <a:gd name="T1" fmla="*/ 2147483647 h 6"/>
                <a:gd name="T2" fmla="*/ 2147483647 w 35"/>
                <a:gd name="T3" fmla="*/ 2147483647 h 6"/>
                <a:gd name="T4" fmla="*/ 2147483647 w 35"/>
                <a:gd name="T5" fmla="*/ 2147483647 h 6"/>
                <a:gd name="T6" fmla="*/ 2147483647 w 35"/>
                <a:gd name="T7" fmla="*/ 2147483647 h 6"/>
                <a:gd name="T8" fmla="*/ 2147483647 w 35"/>
                <a:gd name="T9" fmla="*/ 2147483647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"/>
                <a:gd name="T17" fmla="*/ 35 w 3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">
                  <a:moveTo>
                    <a:pt x="29" y="6"/>
                  </a:moveTo>
                  <a:cubicBezTo>
                    <a:pt x="35" y="5"/>
                    <a:pt x="17" y="1"/>
                    <a:pt x="13" y="1"/>
                  </a:cubicBezTo>
                  <a:cubicBezTo>
                    <a:pt x="8" y="0"/>
                    <a:pt x="3" y="1"/>
                    <a:pt x="1" y="2"/>
                  </a:cubicBezTo>
                  <a:cubicBezTo>
                    <a:pt x="0" y="3"/>
                    <a:pt x="9" y="4"/>
                    <a:pt x="12" y="5"/>
                  </a:cubicBezTo>
                  <a:cubicBezTo>
                    <a:pt x="16" y="6"/>
                    <a:pt x="22" y="6"/>
                    <a:pt x="29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7"/>
            <p:cNvSpPr>
              <a:spLocks noChangeArrowheads="1"/>
            </p:cNvSpPr>
            <p:nvPr/>
          </p:nvSpPr>
          <p:spPr bwMode="auto">
            <a:xfrm>
              <a:off x="2974564" y="1833377"/>
              <a:ext cx="3587868" cy="2992534"/>
            </a:xfrm>
            <a:custGeom>
              <a:avLst/>
              <a:gdLst>
                <a:gd name="T0" fmla="*/ 2147483647 w 1948"/>
                <a:gd name="T1" fmla="*/ 2147483647 h 1528"/>
                <a:gd name="T2" fmla="*/ 2147483647 w 1948"/>
                <a:gd name="T3" fmla="*/ 2147483647 h 1528"/>
                <a:gd name="T4" fmla="*/ 2147483647 w 1948"/>
                <a:gd name="T5" fmla="*/ 2147483647 h 1528"/>
                <a:gd name="T6" fmla="*/ 2147483647 w 1948"/>
                <a:gd name="T7" fmla="*/ 2147483647 h 1528"/>
                <a:gd name="T8" fmla="*/ 2147483647 w 1948"/>
                <a:gd name="T9" fmla="*/ 2147483647 h 1528"/>
                <a:gd name="T10" fmla="*/ 2147483647 w 1948"/>
                <a:gd name="T11" fmla="*/ 2147483647 h 1528"/>
                <a:gd name="T12" fmla="*/ 2147483647 w 1948"/>
                <a:gd name="T13" fmla="*/ 2147483647 h 1528"/>
                <a:gd name="T14" fmla="*/ 2147483647 w 1948"/>
                <a:gd name="T15" fmla="*/ 2147483647 h 1528"/>
                <a:gd name="T16" fmla="*/ 2147483647 w 1948"/>
                <a:gd name="T17" fmla="*/ 2147483647 h 1528"/>
                <a:gd name="T18" fmla="*/ 2147483647 w 1948"/>
                <a:gd name="T19" fmla="*/ 2147483647 h 1528"/>
                <a:gd name="T20" fmla="*/ 2147483647 w 1948"/>
                <a:gd name="T21" fmla="*/ 2147483647 h 1528"/>
                <a:gd name="T22" fmla="*/ 2147483647 w 1948"/>
                <a:gd name="T23" fmla="*/ 2147483647 h 1528"/>
                <a:gd name="T24" fmla="*/ 2147483647 w 1948"/>
                <a:gd name="T25" fmla="*/ 2147483647 h 1528"/>
                <a:gd name="T26" fmla="*/ 2147483647 w 1948"/>
                <a:gd name="T27" fmla="*/ 2147483647 h 1528"/>
                <a:gd name="T28" fmla="*/ 2147483647 w 1948"/>
                <a:gd name="T29" fmla="*/ 2147483647 h 1528"/>
                <a:gd name="T30" fmla="*/ 2147483647 w 1948"/>
                <a:gd name="T31" fmla="*/ 2147483647 h 1528"/>
                <a:gd name="T32" fmla="*/ 2147483647 w 1948"/>
                <a:gd name="T33" fmla="*/ 2147483647 h 1528"/>
                <a:gd name="T34" fmla="*/ 2147483647 w 1948"/>
                <a:gd name="T35" fmla="*/ 2147483647 h 1528"/>
                <a:gd name="T36" fmla="*/ 2147483647 w 1948"/>
                <a:gd name="T37" fmla="*/ 2147483647 h 1528"/>
                <a:gd name="T38" fmla="*/ 2147483647 w 1948"/>
                <a:gd name="T39" fmla="*/ 2147483647 h 1528"/>
                <a:gd name="T40" fmla="*/ 2147483647 w 1948"/>
                <a:gd name="T41" fmla="*/ 2147483647 h 1528"/>
                <a:gd name="T42" fmla="*/ 2147483647 w 1948"/>
                <a:gd name="T43" fmla="*/ 2147483647 h 1528"/>
                <a:gd name="T44" fmla="*/ 2147483647 w 1948"/>
                <a:gd name="T45" fmla="*/ 2147483647 h 1528"/>
                <a:gd name="T46" fmla="*/ 2147483647 w 1948"/>
                <a:gd name="T47" fmla="*/ 2147483647 h 1528"/>
                <a:gd name="T48" fmla="*/ 2147483647 w 1948"/>
                <a:gd name="T49" fmla="*/ 2147483647 h 1528"/>
                <a:gd name="T50" fmla="*/ 2147483647 w 1948"/>
                <a:gd name="T51" fmla="*/ 2147483647 h 1528"/>
                <a:gd name="T52" fmla="*/ 2147483647 w 1948"/>
                <a:gd name="T53" fmla="*/ 2147483647 h 1528"/>
                <a:gd name="T54" fmla="*/ 2147483647 w 1948"/>
                <a:gd name="T55" fmla="*/ 2147483647 h 1528"/>
                <a:gd name="T56" fmla="*/ 2147483647 w 1948"/>
                <a:gd name="T57" fmla="*/ 2147483647 h 1528"/>
                <a:gd name="T58" fmla="*/ 2147483647 w 1948"/>
                <a:gd name="T59" fmla="*/ 2147483647 h 1528"/>
                <a:gd name="T60" fmla="*/ 2147483647 w 1948"/>
                <a:gd name="T61" fmla="*/ 2147483647 h 1528"/>
                <a:gd name="T62" fmla="*/ 2147483647 w 1948"/>
                <a:gd name="T63" fmla="*/ 2147483647 h 1528"/>
                <a:gd name="T64" fmla="*/ 2147483647 w 1948"/>
                <a:gd name="T65" fmla="*/ 2147483647 h 1528"/>
                <a:gd name="T66" fmla="*/ 2147483647 w 1948"/>
                <a:gd name="T67" fmla="*/ 2147483647 h 1528"/>
                <a:gd name="T68" fmla="*/ 2147483647 w 1948"/>
                <a:gd name="T69" fmla="*/ 2147483647 h 1528"/>
                <a:gd name="T70" fmla="*/ 2147483647 w 1948"/>
                <a:gd name="T71" fmla="*/ 2147483647 h 1528"/>
                <a:gd name="T72" fmla="*/ 2147483647 w 1948"/>
                <a:gd name="T73" fmla="*/ 2147483647 h 1528"/>
                <a:gd name="T74" fmla="*/ 2147483647 w 1948"/>
                <a:gd name="T75" fmla="*/ 2147483647 h 1528"/>
                <a:gd name="T76" fmla="*/ 2147483647 w 1948"/>
                <a:gd name="T77" fmla="*/ 2147483647 h 1528"/>
                <a:gd name="T78" fmla="*/ 2147483647 w 1948"/>
                <a:gd name="T79" fmla="*/ 2147483647 h 1528"/>
                <a:gd name="T80" fmla="*/ 2147483647 w 1948"/>
                <a:gd name="T81" fmla="*/ 2147483647 h 1528"/>
                <a:gd name="T82" fmla="*/ 2147483647 w 1948"/>
                <a:gd name="T83" fmla="*/ 2147483647 h 1528"/>
                <a:gd name="T84" fmla="*/ 2147483647 w 1948"/>
                <a:gd name="T85" fmla="*/ 2147483647 h 1528"/>
                <a:gd name="T86" fmla="*/ 2147483647 w 1948"/>
                <a:gd name="T87" fmla="*/ 2147483647 h 1528"/>
                <a:gd name="T88" fmla="*/ 2147483647 w 1948"/>
                <a:gd name="T89" fmla="*/ 2147483647 h 1528"/>
                <a:gd name="T90" fmla="*/ 2147483647 w 1948"/>
                <a:gd name="T91" fmla="*/ 2147483647 h 1528"/>
                <a:gd name="T92" fmla="*/ 2147483647 w 1948"/>
                <a:gd name="T93" fmla="*/ 2147483647 h 1528"/>
                <a:gd name="T94" fmla="*/ 2147483647 w 1948"/>
                <a:gd name="T95" fmla="*/ 2147483647 h 1528"/>
                <a:gd name="T96" fmla="*/ 2147483647 w 1948"/>
                <a:gd name="T97" fmla="*/ 2147483647 h 1528"/>
                <a:gd name="T98" fmla="*/ 2147483647 w 1948"/>
                <a:gd name="T99" fmla="*/ 2147483647 h 1528"/>
                <a:gd name="T100" fmla="*/ 2147483647 w 1948"/>
                <a:gd name="T101" fmla="*/ 2147483647 h 1528"/>
                <a:gd name="T102" fmla="*/ 2147483647 w 1948"/>
                <a:gd name="T103" fmla="*/ 2147483647 h 1528"/>
                <a:gd name="T104" fmla="*/ 2147483647 w 1948"/>
                <a:gd name="T105" fmla="*/ 2147483647 h 1528"/>
                <a:gd name="T106" fmla="*/ 2147483647 w 1948"/>
                <a:gd name="T107" fmla="*/ 2147483647 h 1528"/>
                <a:gd name="T108" fmla="*/ 2147483647 w 1948"/>
                <a:gd name="T109" fmla="*/ 2147483647 h 1528"/>
                <a:gd name="T110" fmla="*/ 2147483647 w 1948"/>
                <a:gd name="T111" fmla="*/ 2147483647 h 1528"/>
                <a:gd name="T112" fmla="*/ 2147483647 w 1948"/>
                <a:gd name="T113" fmla="*/ 2147483647 h 1528"/>
                <a:gd name="T114" fmla="*/ 2147483647 w 1948"/>
                <a:gd name="T115" fmla="*/ 2147483647 h 1528"/>
                <a:gd name="T116" fmla="*/ 2147483647 w 1948"/>
                <a:gd name="T117" fmla="*/ 2147483647 h 1528"/>
                <a:gd name="T118" fmla="*/ 2147483647 w 1948"/>
                <a:gd name="T119" fmla="*/ 2147483647 h 1528"/>
                <a:gd name="T120" fmla="*/ 2147483647 w 1948"/>
                <a:gd name="T121" fmla="*/ 2147483647 h 1528"/>
                <a:gd name="T122" fmla="*/ 2147483647 w 1948"/>
                <a:gd name="T123" fmla="*/ 2147483647 h 152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48"/>
                <a:gd name="T187" fmla="*/ 0 h 1528"/>
                <a:gd name="T188" fmla="*/ 1948 w 1948"/>
                <a:gd name="T189" fmla="*/ 1528 h 152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48" h="1528">
                  <a:moveTo>
                    <a:pt x="1940" y="269"/>
                  </a:moveTo>
                  <a:cubicBezTo>
                    <a:pt x="1934" y="268"/>
                    <a:pt x="1933" y="263"/>
                    <a:pt x="1932" y="261"/>
                  </a:cubicBezTo>
                  <a:cubicBezTo>
                    <a:pt x="1930" y="259"/>
                    <a:pt x="1929" y="260"/>
                    <a:pt x="1928" y="261"/>
                  </a:cubicBezTo>
                  <a:cubicBezTo>
                    <a:pt x="1926" y="262"/>
                    <a:pt x="1923" y="254"/>
                    <a:pt x="1921" y="255"/>
                  </a:cubicBezTo>
                  <a:cubicBezTo>
                    <a:pt x="1918" y="255"/>
                    <a:pt x="1914" y="253"/>
                    <a:pt x="1913" y="253"/>
                  </a:cubicBezTo>
                  <a:cubicBezTo>
                    <a:pt x="1912" y="254"/>
                    <a:pt x="1905" y="252"/>
                    <a:pt x="1904" y="254"/>
                  </a:cubicBezTo>
                  <a:cubicBezTo>
                    <a:pt x="1902" y="255"/>
                    <a:pt x="1906" y="265"/>
                    <a:pt x="1904" y="265"/>
                  </a:cubicBezTo>
                  <a:cubicBezTo>
                    <a:pt x="1903" y="266"/>
                    <a:pt x="1897" y="249"/>
                    <a:pt x="1897" y="248"/>
                  </a:cubicBezTo>
                  <a:cubicBezTo>
                    <a:pt x="1896" y="246"/>
                    <a:pt x="1893" y="242"/>
                    <a:pt x="1892" y="242"/>
                  </a:cubicBezTo>
                  <a:cubicBezTo>
                    <a:pt x="1891" y="242"/>
                    <a:pt x="1882" y="241"/>
                    <a:pt x="1877" y="241"/>
                  </a:cubicBezTo>
                  <a:cubicBezTo>
                    <a:pt x="1873" y="240"/>
                    <a:pt x="1869" y="233"/>
                    <a:pt x="1866" y="232"/>
                  </a:cubicBezTo>
                  <a:cubicBezTo>
                    <a:pt x="1862" y="232"/>
                    <a:pt x="1856" y="230"/>
                    <a:pt x="1852" y="228"/>
                  </a:cubicBezTo>
                  <a:cubicBezTo>
                    <a:pt x="1848" y="226"/>
                    <a:pt x="1847" y="225"/>
                    <a:pt x="1840" y="223"/>
                  </a:cubicBezTo>
                  <a:cubicBezTo>
                    <a:pt x="1834" y="220"/>
                    <a:pt x="1833" y="218"/>
                    <a:pt x="1830" y="216"/>
                  </a:cubicBezTo>
                  <a:cubicBezTo>
                    <a:pt x="1827" y="214"/>
                    <a:pt x="1825" y="215"/>
                    <a:pt x="1823" y="214"/>
                  </a:cubicBezTo>
                  <a:cubicBezTo>
                    <a:pt x="1820" y="213"/>
                    <a:pt x="1819" y="208"/>
                    <a:pt x="1816" y="207"/>
                  </a:cubicBezTo>
                  <a:cubicBezTo>
                    <a:pt x="1813" y="206"/>
                    <a:pt x="1806" y="204"/>
                    <a:pt x="1802" y="203"/>
                  </a:cubicBezTo>
                  <a:cubicBezTo>
                    <a:pt x="1798" y="202"/>
                    <a:pt x="1799" y="199"/>
                    <a:pt x="1792" y="196"/>
                  </a:cubicBezTo>
                  <a:cubicBezTo>
                    <a:pt x="1785" y="194"/>
                    <a:pt x="1765" y="196"/>
                    <a:pt x="1758" y="195"/>
                  </a:cubicBezTo>
                  <a:cubicBezTo>
                    <a:pt x="1752" y="195"/>
                    <a:pt x="1747" y="190"/>
                    <a:pt x="1746" y="192"/>
                  </a:cubicBezTo>
                  <a:cubicBezTo>
                    <a:pt x="1744" y="194"/>
                    <a:pt x="1747" y="195"/>
                    <a:pt x="1749" y="197"/>
                  </a:cubicBezTo>
                  <a:cubicBezTo>
                    <a:pt x="1750" y="198"/>
                    <a:pt x="1744" y="198"/>
                    <a:pt x="1745" y="200"/>
                  </a:cubicBezTo>
                  <a:cubicBezTo>
                    <a:pt x="1745" y="202"/>
                    <a:pt x="1747" y="204"/>
                    <a:pt x="1750" y="204"/>
                  </a:cubicBezTo>
                  <a:cubicBezTo>
                    <a:pt x="1753" y="205"/>
                    <a:pt x="1752" y="206"/>
                    <a:pt x="1752" y="208"/>
                  </a:cubicBezTo>
                  <a:cubicBezTo>
                    <a:pt x="1751" y="210"/>
                    <a:pt x="1752" y="212"/>
                    <a:pt x="1755" y="213"/>
                  </a:cubicBezTo>
                  <a:cubicBezTo>
                    <a:pt x="1757" y="214"/>
                    <a:pt x="1755" y="216"/>
                    <a:pt x="1753" y="217"/>
                  </a:cubicBezTo>
                  <a:cubicBezTo>
                    <a:pt x="1752" y="217"/>
                    <a:pt x="1753" y="222"/>
                    <a:pt x="1751" y="222"/>
                  </a:cubicBezTo>
                  <a:cubicBezTo>
                    <a:pt x="1750" y="223"/>
                    <a:pt x="1747" y="219"/>
                    <a:pt x="1746" y="218"/>
                  </a:cubicBezTo>
                  <a:cubicBezTo>
                    <a:pt x="1744" y="218"/>
                    <a:pt x="1746" y="222"/>
                    <a:pt x="1745" y="223"/>
                  </a:cubicBezTo>
                  <a:cubicBezTo>
                    <a:pt x="1745" y="224"/>
                    <a:pt x="1740" y="217"/>
                    <a:pt x="1740" y="215"/>
                  </a:cubicBezTo>
                  <a:cubicBezTo>
                    <a:pt x="1739" y="213"/>
                    <a:pt x="1731" y="210"/>
                    <a:pt x="1729" y="208"/>
                  </a:cubicBezTo>
                  <a:cubicBezTo>
                    <a:pt x="1727" y="206"/>
                    <a:pt x="1726" y="200"/>
                    <a:pt x="1724" y="199"/>
                  </a:cubicBezTo>
                  <a:cubicBezTo>
                    <a:pt x="1721" y="198"/>
                    <a:pt x="1722" y="199"/>
                    <a:pt x="1722" y="201"/>
                  </a:cubicBezTo>
                  <a:cubicBezTo>
                    <a:pt x="1722" y="203"/>
                    <a:pt x="1705" y="202"/>
                    <a:pt x="1699" y="201"/>
                  </a:cubicBezTo>
                  <a:cubicBezTo>
                    <a:pt x="1694" y="199"/>
                    <a:pt x="1682" y="198"/>
                    <a:pt x="1679" y="199"/>
                  </a:cubicBezTo>
                  <a:cubicBezTo>
                    <a:pt x="1675" y="200"/>
                    <a:pt x="1672" y="203"/>
                    <a:pt x="1672" y="206"/>
                  </a:cubicBezTo>
                  <a:cubicBezTo>
                    <a:pt x="1671" y="208"/>
                    <a:pt x="1674" y="216"/>
                    <a:pt x="1673" y="217"/>
                  </a:cubicBezTo>
                  <a:cubicBezTo>
                    <a:pt x="1672" y="218"/>
                    <a:pt x="1668" y="210"/>
                    <a:pt x="1668" y="208"/>
                  </a:cubicBezTo>
                  <a:cubicBezTo>
                    <a:pt x="1669" y="207"/>
                    <a:pt x="1665" y="206"/>
                    <a:pt x="1662" y="204"/>
                  </a:cubicBezTo>
                  <a:cubicBezTo>
                    <a:pt x="1658" y="201"/>
                    <a:pt x="1656" y="199"/>
                    <a:pt x="1653" y="197"/>
                  </a:cubicBezTo>
                  <a:cubicBezTo>
                    <a:pt x="1650" y="195"/>
                    <a:pt x="1652" y="196"/>
                    <a:pt x="1652" y="194"/>
                  </a:cubicBezTo>
                  <a:cubicBezTo>
                    <a:pt x="1652" y="192"/>
                    <a:pt x="1650" y="190"/>
                    <a:pt x="1648" y="187"/>
                  </a:cubicBezTo>
                  <a:cubicBezTo>
                    <a:pt x="1646" y="183"/>
                    <a:pt x="1640" y="176"/>
                    <a:pt x="1634" y="174"/>
                  </a:cubicBezTo>
                  <a:cubicBezTo>
                    <a:pt x="1628" y="172"/>
                    <a:pt x="1613" y="173"/>
                    <a:pt x="1605" y="174"/>
                  </a:cubicBezTo>
                  <a:cubicBezTo>
                    <a:pt x="1598" y="175"/>
                    <a:pt x="1588" y="178"/>
                    <a:pt x="1584" y="178"/>
                  </a:cubicBezTo>
                  <a:cubicBezTo>
                    <a:pt x="1580" y="178"/>
                    <a:pt x="1575" y="175"/>
                    <a:pt x="1572" y="173"/>
                  </a:cubicBezTo>
                  <a:cubicBezTo>
                    <a:pt x="1569" y="172"/>
                    <a:pt x="1560" y="163"/>
                    <a:pt x="1557" y="161"/>
                  </a:cubicBezTo>
                  <a:cubicBezTo>
                    <a:pt x="1555" y="158"/>
                    <a:pt x="1550" y="159"/>
                    <a:pt x="1551" y="157"/>
                  </a:cubicBezTo>
                  <a:cubicBezTo>
                    <a:pt x="1551" y="155"/>
                    <a:pt x="1555" y="157"/>
                    <a:pt x="1557" y="157"/>
                  </a:cubicBezTo>
                  <a:cubicBezTo>
                    <a:pt x="1558" y="158"/>
                    <a:pt x="1556" y="152"/>
                    <a:pt x="1554" y="150"/>
                  </a:cubicBezTo>
                  <a:cubicBezTo>
                    <a:pt x="1552" y="148"/>
                    <a:pt x="1547" y="145"/>
                    <a:pt x="1542" y="145"/>
                  </a:cubicBezTo>
                  <a:cubicBezTo>
                    <a:pt x="1537" y="145"/>
                    <a:pt x="1535" y="143"/>
                    <a:pt x="1530" y="143"/>
                  </a:cubicBezTo>
                  <a:cubicBezTo>
                    <a:pt x="1526" y="143"/>
                    <a:pt x="1528" y="144"/>
                    <a:pt x="1527" y="145"/>
                  </a:cubicBezTo>
                  <a:cubicBezTo>
                    <a:pt x="1525" y="145"/>
                    <a:pt x="1522" y="144"/>
                    <a:pt x="1520" y="144"/>
                  </a:cubicBezTo>
                  <a:cubicBezTo>
                    <a:pt x="1517" y="144"/>
                    <a:pt x="1515" y="147"/>
                    <a:pt x="1514" y="148"/>
                  </a:cubicBezTo>
                  <a:cubicBezTo>
                    <a:pt x="1512" y="149"/>
                    <a:pt x="1507" y="148"/>
                    <a:pt x="1503" y="148"/>
                  </a:cubicBezTo>
                  <a:cubicBezTo>
                    <a:pt x="1499" y="148"/>
                    <a:pt x="1502" y="147"/>
                    <a:pt x="1503" y="145"/>
                  </a:cubicBezTo>
                  <a:cubicBezTo>
                    <a:pt x="1505" y="144"/>
                    <a:pt x="1504" y="143"/>
                    <a:pt x="1503" y="142"/>
                  </a:cubicBezTo>
                  <a:cubicBezTo>
                    <a:pt x="1502" y="141"/>
                    <a:pt x="1504" y="140"/>
                    <a:pt x="1506" y="140"/>
                  </a:cubicBezTo>
                  <a:cubicBezTo>
                    <a:pt x="1509" y="140"/>
                    <a:pt x="1521" y="143"/>
                    <a:pt x="1524" y="143"/>
                  </a:cubicBezTo>
                  <a:cubicBezTo>
                    <a:pt x="1527" y="142"/>
                    <a:pt x="1508" y="137"/>
                    <a:pt x="1502" y="137"/>
                  </a:cubicBezTo>
                  <a:cubicBezTo>
                    <a:pt x="1495" y="137"/>
                    <a:pt x="1479" y="135"/>
                    <a:pt x="1476" y="136"/>
                  </a:cubicBezTo>
                  <a:cubicBezTo>
                    <a:pt x="1473" y="137"/>
                    <a:pt x="1463" y="140"/>
                    <a:pt x="1461" y="140"/>
                  </a:cubicBezTo>
                  <a:cubicBezTo>
                    <a:pt x="1459" y="140"/>
                    <a:pt x="1459" y="144"/>
                    <a:pt x="1461" y="147"/>
                  </a:cubicBezTo>
                  <a:cubicBezTo>
                    <a:pt x="1462" y="150"/>
                    <a:pt x="1462" y="147"/>
                    <a:pt x="1464" y="146"/>
                  </a:cubicBezTo>
                  <a:cubicBezTo>
                    <a:pt x="1465" y="145"/>
                    <a:pt x="1466" y="147"/>
                    <a:pt x="1469" y="148"/>
                  </a:cubicBezTo>
                  <a:cubicBezTo>
                    <a:pt x="1472" y="149"/>
                    <a:pt x="1466" y="148"/>
                    <a:pt x="1467" y="149"/>
                  </a:cubicBezTo>
                  <a:cubicBezTo>
                    <a:pt x="1467" y="150"/>
                    <a:pt x="1466" y="150"/>
                    <a:pt x="1464" y="152"/>
                  </a:cubicBezTo>
                  <a:cubicBezTo>
                    <a:pt x="1463" y="155"/>
                    <a:pt x="1471" y="160"/>
                    <a:pt x="1472" y="162"/>
                  </a:cubicBezTo>
                  <a:cubicBezTo>
                    <a:pt x="1473" y="163"/>
                    <a:pt x="1471" y="162"/>
                    <a:pt x="1469" y="162"/>
                  </a:cubicBezTo>
                  <a:cubicBezTo>
                    <a:pt x="1467" y="162"/>
                    <a:pt x="1467" y="163"/>
                    <a:pt x="1465" y="164"/>
                  </a:cubicBezTo>
                  <a:cubicBezTo>
                    <a:pt x="1464" y="165"/>
                    <a:pt x="1460" y="160"/>
                    <a:pt x="1461" y="159"/>
                  </a:cubicBezTo>
                  <a:cubicBezTo>
                    <a:pt x="1461" y="158"/>
                    <a:pt x="1456" y="158"/>
                    <a:pt x="1454" y="159"/>
                  </a:cubicBezTo>
                  <a:cubicBezTo>
                    <a:pt x="1452" y="160"/>
                    <a:pt x="1456" y="164"/>
                    <a:pt x="1457" y="165"/>
                  </a:cubicBezTo>
                  <a:cubicBezTo>
                    <a:pt x="1459" y="167"/>
                    <a:pt x="1456" y="166"/>
                    <a:pt x="1454" y="166"/>
                  </a:cubicBezTo>
                  <a:cubicBezTo>
                    <a:pt x="1453" y="166"/>
                    <a:pt x="1455" y="171"/>
                    <a:pt x="1453" y="171"/>
                  </a:cubicBezTo>
                  <a:cubicBezTo>
                    <a:pt x="1451" y="171"/>
                    <a:pt x="1447" y="165"/>
                    <a:pt x="1444" y="164"/>
                  </a:cubicBezTo>
                  <a:cubicBezTo>
                    <a:pt x="1440" y="162"/>
                    <a:pt x="1439" y="161"/>
                    <a:pt x="1436" y="161"/>
                  </a:cubicBezTo>
                  <a:cubicBezTo>
                    <a:pt x="1433" y="162"/>
                    <a:pt x="1432" y="159"/>
                    <a:pt x="1427" y="159"/>
                  </a:cubicBezTo>
                  <a:cubicBezTo>
                    <a:pt x="1423" y="158"/>
                    <a:pt x="1422" y="161"/>
                    <a:pt x="1421" y="162"/>
                  </a:cubicBezTo>
                  <a:cubicBezTo>
                    <a:pt x="1420" y="163"/>
                    <a:pt x="1417" y="163"/>
                    <a:pt x="1414" y="163"/>
                  </a:cubicBezTo>
                  <a:cubicBezTo>
                    <a:pt x="1412" y="163"/>
                    <a:pt x="1408" y="155"/>
                    <a:pt x="1405" y="153"/>
                  </a:cubicBezTo>
                  <a:cubicBezTo>
                    <a:pt x="1403" y="151"/>
                    <a:pt x="1404" y="153"/>
                    <a:pt x="1402" y="157"/>
                  </a:cubicBezTo>
                  <a:cubicBezTo>
                    <a:pt x="1400" y="160"/>
                    <a:pt x="1400" y="164"/>
                    <a:pt x="1402" y="169"/>
                  </a:cubicBezTo>
                  <a:cubicBezTo>
                    <a:pt x="1403" y="174"/>
                    <a:pt x="1398" y="178"/>
                    <a:pt x="1397" y="179"/>
                  </a:cubicBezTo>
                  <a:cubicBezTo>
                    <a:pt x="1396" y="180"/>
                    <a:pt x="1395" y="176"/>
                    <a:pt x="1394" y="175"/>
                  </a:cubicBezTo>
                  <a:cubicBezTo>
                    <a:pt x="1393" y="174"/>
                    <a:pt x="1390" y="174"/>
                    <a:pt x="1389" y="174"/>
                  </a:cubicBezTo>
                  <a:cubicBezTo>
                    <a:pt x="1387" y="174"/>
                    <a:pt x="1386" y="171"/>
                    <a:pt x="1385" y="169"/>
                  </a:cubicBezTo>
                  <a:cubicBezTo>
                    <a:pt x="1385" y="167"/>
                    <a:pt x="1383" y="166"/>
                    <a:pt x="1382" y="165"/>
                  </a:cubicBezTo>
                  <a:cubicBezTo>
                    <a:pt x="1380" y="163"/>
                    <a:pt x="1380" y="162"/>
                    <a:pt x="1376" y="160"/>
                  </a:cubicBezTo>
                  <a:cubicBezTo>
                    <a:pt x="1372" y="158"/>
                    <a:pt x="1374" y="158"/>
                    <a:pt x="1372" y="155"/>
                  </a:cubicBezTo>
                  <a:cubicBezTo>
                    <a:pt x="1371" y="153"/>
                    <a:pt x="1370" y="155"/>
                    <a:pt x="1369" y="155"/>
                  </a:cubicBezTo>
                  <a:cubicBezTo>
                    <a:pt x="1368" y="155"/>
                    <a:pt x="1367" y="153"/>
                    <a:pt x="1367" y="152"/>
                  </a:cubicBezTo>
                  <a:cubicBezTo>
                    <a:pt x="1366" y="150"/>
                    <a:pt x="1364" y="151"/>
                    <a:pt x="1363" y="152"/>
                  </a:cubicBezTo>
                  <a:cubicBezTo>
                    <a:pt x="1362" y="152"/>
                    <a:pt x="1359" y="146"/>
                    <a:pt x="1358" y="145"/>
                  </a:cubicBezTo>
                  <a:cubicBezTo>
                    <a:pt x="1356" y="144"/>
                    <a:pt x="1352" y="143"/>
                    <a:pt x="1350" y="143"/>
                  </a:cubicBezTo>
                  <a:cubicBezTo>
                    <a:pt x="1347" y="144"/>
                    <a:pt x="1343" y="140"/>
                    <a:pt x="1343" y="138"/>
                  </a:cubicBezTo>
                  <a:cubicBezTo>
                    <a:pt x="1343" y="137"/>
                    <a:pt x="1353" y="140"/>
                    <a:pt x="1357" y="142"/>
                  </a:cubicBezTo>
                  <a:cubicBezTo>
                    <a:pt x="1361" y="143"/>
                    <a:pt x="1361" y="145"/>
                    <a:pt x="1365" y="148"/>
                  </a:cubicBezTo>
                  <a:cubicBezTo>
                    <a:pt x="1368" y="150"/>
                    <a:pt x="1371" y="151"/>
                    <a:pt x="1371" y="149"/>
                  </a:cubicBezTo>
                  <a:cubicBezTo>
                    <a:pt x="1370" y="147"/>
                    <a:pt x="1369" y="134"/>
                    <a:pt x="1369" y="132"/>
                  </a:cubicBezTo>
                  <a:cubicBezTo>
                    <a:pt x="1368" y="129"/>
                    <a:pt x="1364" y="128"/>
                    <a:pt x="1360" y="126"/>
                  </a:cubicBezTo>
                  <a:cubicBezTo>
                    <a:pt x="1356" y="123"/>
                    <a:pt x="1358" y="120"/>
                    <a:pt x="1354" y="119"/>
                  </a:cubicBezTo>
                  <a:cubicBezTo>
                    <a:pt x="1350" y="118"/>
                    <a:pt x="1352" y="117"/>
                    <a:pt x="1349" y="117"/>
                  </a:cubicBezTo>
                  <a:cubicBezTo>
                    <a:pt x="1346" y="117"/>
                    <a:pt x="1342" y="115"/>
                    <a:pt x="1341" y="116"/>
                  </a:cubicBezTo>
                  <a:cubicBezTo>
                    <a:pt x="1340" y="117"/>
                    <a:pt x="1338" y="117"/>
                    <a:pt x="1333" y="116"/>
                  </a:cubicBezTo>
                  <a:cubicBezTo>
                    <a:pt x="1329" y="115"/>
                    <a:pt x="1326" y="116"/>
                    <a:pt x="1324" y="114"/>
                  </a:cubicBezTo>
                  <a:cubicBezTo>
                    <a:pt x="1322" y="111"/>
                    <a:pt x="1322" y="110"/>
                    <a:pt x="1318" y="110"/>
                  </a:cubicBezTo>
                  <a:cubicBezTo>
                    <a:pt x="1315" y="110"/>
                    <a:pt x="1313" y="108"/>
                    <a:pt x="1311" y="108"/>
                  </a:cubicBezTo>
                  <a:cubicBezTo>
                    <a:pt x="1309" y="108"/>
                    <a:pt x="1307" y="111"/>
                    <a:pt x="1306" y="113"/>
                  </a:cubicBezTo>
                  <a:cubicBezTo>
                    <a:pt x="1306" y="115"/>
                    <a:pt x="1310" y="117"/>
                    <a:pt x="1312" y="119"/>
                  </a:cubicBezTo>
                  <a:cubicBezTo>
                    <a:pt x="1315" y="120"/>
                    <a:pt x="1315" y="121"/>
                    <a:pt x="1312" y="122"/>
                  </a:cubicBezTo>
                  <a:cubicBezTo>
                    <a:pt x="1310" y="123"/>
                    <a:pt x="1311" y="123"/>
                    <a:pt x="1314" y="126"/>
                  </a:cubicBezTo>
                  <a:cubicBezTo>
                    <a:pt x="1317" y="129"/>
                    <a:pt x="1310" y="126"/>
                    <a:pt x="1312" y="129"/>
                  </a:cubicBezTo>
                  <a:cubicBezTo>
                    <a:pt x="1314" y="132"/>
                    <a:pt x="1306" y="131"/>
                    <a:pt x="1300" y="129"/>
                  </a:cubicBezTo>
                  <a:cubicBezTo>
                    <a:pt x="1294" y="127"/>
                    <a:pt x="1289" y="129"/>
                    <a:pt x="1287" y="129"/>
                  </a:cubicBezTo>
                  <a:cubicBezTo>
                    <a:pt x="1284" y="129"/>
                    <a:pt x="1281" y="121"/>
                    <a:pt x="1281" y="120"/>
                  </a:cubicBezTo>
                  <a:cubicBezTo>
                    <a:pt x="1280" y="119"/>
                    <a:pt x="1273" y="118"/>
                    <a:pt x="1269" y="119"/>
                  </a:cubicBezTo>
                  <a:cubicBezTo>
                    <a:pt x="1264" y="119"/>
                    <a:pt x="1258" y="115"/>
                    <a:pt x="1256" y="115"/>
                  </a:cubicBezTo>
                  <a:cubicBezTo>
                    <a:pt x="1253" y="114"/>
                    <a:pt x="1254" y="115"/>
                    <a:pt x="1252" y="116"/>
                  </a:cubicBezTo>
                  <a:cubicBezTo>
                    <a:pt x="1251" y="118"/>
                    <a:pt x="1241" y="112"/>
                    <a:pt x="1237" y="112"/>
                  </a:cubicBezTo>
                  <a:cubicBezTo>
                    <a:pt x="1233" y="112"/>
                    <a:pt x="1229" y="110"/>
                    <a:pt x="1228" y="113"/>
                  </a:cubicBezTo>
                  <a:cubicBezTo>
                    <a:pt x="1227" y="116"/>
                    <a:pt x="1233" y="120"/>
                    <a:pt x="1235" y="123"/>
                  </a:cubicBezTo>
                  <a:cubicBezTo>
                    <a:pt x="1237" y="126"/>
                    <a:pt x="1231" y="129"/>
                    <a:pt x="1229" y="130"/>
                  </a:cubicBezTo>
                  <a:cubicBezTo>
                    <a:pt x="1227" y="131"/>
                    <a:pt x="1230" y="126"/>
                    <a:pt x="1229" y="124"/>
                  </a:cubicBezTo>
                  <a:cubicBezTo>
                    <a:pt x="1229" y="122"/>
                    <a:pt x="1222" y="108"/>
                    <a:pt x="1221" y="106"/>
                  </a:cubicBezTo>
                  <a:cubicBezTo>
                    <a:pt x="1221" y="103"/>
                    <a:pt x="1217" y="104"/>
                    <a:pt x="1214" y="104"/>
                  </a:cubicBezTo>
                  <a:cubicBezTo>
                    <a:pt x="1211" y="105"/>
                    <a:pt x="1210" y="97"/>
                    <a:pt x="1209" y="95"/>
                  </a:cubicBezTo>
                  <a:cubicBezTo>
                    <a:pt x="1209" y="94"/>
                    <a:pt x="1208" y="97"/>
                    <a:pt x="1204" y="98"/>
                  </a:cubicBezTo>
                  <a:cubicBezTo>
                    <a:pt x="1201" y="99"/>
                    <a:pt x="1202" y="99"/>
                    <a:pt x="1198" y="102"/>
                  </a:cubicBezTo>
                  <a:cubicBezTo>
                    <a:pt x="1195" y="106"/>
                    <a:pt x="1193" y="106"/>
                    <a:pt x="1189" y="108"/>
                  </a:cubicBezTo>
                  <a:cubicBezTo>
                    <a:pt x="1185" y="110"/>
                    <a:pt x="1178" y="122"/>
                    <a:pt x="1174" y="125"/>
                  </a:cubicBezTo>
                  <a:cubicBezTo>
                    <a:pt x="1170" y="127"/>
                    <a:pt x="1173" y="119"/>
                    <a:pt x="1173" y="113"/>
                  </a:cubicBezTo>
                  <a:cubicBezTo>
                    <a:pt x="1173" y="107"/>
                    <a:pt x="1171" y="105"/>
                    <a:pt x="1170" y="103"/>
                  </a:cubicBezTo>
                  <a:cubicBezTo>
                    <a:pt x="1170" y="101"/>
                    <a:pt x="1176" y="105"/>
                    <a:pt x="1178" y="104"/>
                  </a:cubicBezTo>
                  <a:cubicBezTo>
                    <a:pt x="1180" y="103"/>
                    <a:pt x="1190" y="90"/>
                    <a:pt x="1193" y="88"/>
                  </a:cubicBezTo>
                  <a:cubicBezTo>
                    <a:pt x="1195" y="87"/>
                    <a:pt x="1196" y="86"/>
                    <a:pt x="1200" y="83"/>
                  </a:cubicBezTo>
                  <a:cubicBezTo>
                    <a:pt x="1204" y="81"/>
                    <a:pt x="1207" y="82"/>
                    <a:pt x="1212" y="78"/>
                  </a:cubicBezTo>
                  <a:cubicBezTo>
                    <a:pt x="1217" y="74"/>
                    <a:pt x="1216" y="60"/>
                    <a:pt x="1216" y="55"/>
                  </a:cubicBezTo>
                  <a:cubicBezTo>
                    <a:pt x="1215" y="50"/>
                    <a:pt x="1215" y="46"/>
                    <a:pt x="1213" y="44"/>
                  </a:cubicBezTo>
                  <a:cubicBezTo>
                    <a:pt x="1210" y="42"/>
                    <a:pt x="1211" y="40"/>
                    <a:pt x="1209" y="37"/>
                  </a:cubicBezTo>
                  <a:cubicBezTo>
                    <a:pt x="1206" y="33"/>
                    <a:pt x="1204" y="32"/>
                    <a:pt x="1202" y="32"/>
                  </a:cubicBezTo>
                  <a:cubicBezTo>
                    <a:pt x="1199" y="32"/>
                    <a:pt x="1196" y="30"/>
                    <a:pt x="1196" y="30"/>
                  </a:cubicBezTo>
                  <a:cubicBezTo>
                    <a:pt x="1195" y="30"/>
                    <a:pt x="1192" y="32"/>
                    <a:pt x="1190" y="32"/>
                  </a:cubicBezTo>
                  <a:cubicBezTo>
                    <a:pt x="1188" y="33"/>
                    <a:pt x="1167" y="31"/>
                    <a:pt x="1160" y="31"/>
                  </a:cubicBezTo>
                  <a:cubicBezTo>
                    <a:pt x="1154" y="32"/>
                    <a:pt x="1156" y="35"/>
                    <a:pt x="1153" y="36"/>
                  </a:cubicBezTo>
                  <a:cubicBezTo>
                    <a:pt x="1150" y="38"/>
                    <a:pt x="1147" y="40"/>
                    <a:pt x="1145" y="41"/>
                  </a:cubicBezTo>
                  <a:cubicBezTo>
                    <a:pt x="1144" y="42"/>
                    <a:pt x="1144" y="35"/>
                    <a:pt x="1144" y="34"/>
                  </a:cubicBezTo>
                  <a:cubicBezTo>
                    <a:pt x="1145" y="32"/>
                    <a:pt x="1147" y="25"/>
                    <a:pt x="1148" y="23"/>
                  </a:cubicBezTo>
                  <a:cubicBezTo>
                    <a:pt x="1149" y="22"/>
                    <a:pt x="1142" y="22"/>
                    <a:pt x="1140" y="22"/>
                  </a:cubicBezTo>
                  <a:cubicBezTo>
                    <a:pt x="1138" y="22"/>
                    <a:pt x="1143" y="19"/>
                    <a:pt x="1144" y="17"/>
                  </a:cubicBezTo>
                  <a:cubicBezTo>
                    <a:pt x="1145" y="16"/>
                    <a:pt x="1146" y="16"/>
                    <a:pt x="1146" y="12"/>
                  </a:cubicBezTo>
                  <a:cubicBezTo>
                    <a:pt x="1145" y="9"/>
                    <a:pt x="1146" y="9"/>
                    <a:pt x="1141" y="7"/>
                  </a:cubicBezTo>
                  <a:cubicBezTo>
                    <a:pt x="1137" y="6"/>
                    <a:pt x="1136" y="3"/>
                    <a:pt x="1132" y="2"/>
                  </a:cubicBezTo>
                  <a:cubicBezTo>
                    <a:pt x="1128" y="0"/>
                    <a:pt x="1128" y="0"/>
                    <a:pt x="1126" y="0"/>
                  </a:cubicBezTo>
                  <a:cubicBezTo>
                    <a:pt x="1124" y="0"/>
                    <a:pt x="1124" y="1"/>
                    <a:pt x="1121" y="2"/>
                  </a:cubicBezTo>
                  <a:cubicBezTo>
                    <a:pt x="1118" y="3"/>
                    <a:pt x="1112" y="5"/>
                    <a:pt x="1112" y="8"/>
                  </a:cubicBezTo>
                  <a:cubicBezTo>
                    <a:pt x="1111" y="10"/>
                    <a:pt x="1111" y="13"/>
                    <a:pt x="1108" y="17"/>
                  </a:cubicBezTo>
                  <a:cubicBezTo>
                    <a:pt x="1104" y="21"/>
                    <a:pt x="1107" y="24"/>
                    <a:pt x="1107" y="29"/>
                  </a:cubicBezTo>
                  <a:cubicBezTo>
                    <a:pt x="1107" y="34"/>
                    <a:pt x="1105" y="36"/>
                    <a:pt x="1098" y="37"/>
                  </a:cubicBezTo>
                  <a:cubicBezTo>
                    <a:pt x="1090" y="39"/>
                    <a:pt x="1090" y="35"/>
                    <a:pt x="1087" y="38"/>
                  </a:cubicBezTo>
                  <a:cubicBezTo>
                    <a:pt x="1085" y="41"/>
                    <a:pt x="1090" y="45"/>
                    <a:pt x="1099" y="50"/>
                  </a:cubicBezTo>
                  <a:cubicBezTo>
                    <a:pt x="1108" y="54"/>
                    <a:pt x="1107" y="52"/>
                    <a:pt x="1107" y="54"/>
                  </a:cubicBezTo>
                  <a:cubicBezTo>
                    <a:pt x="1106" y="56"/>
                    <a:pt x="1101" y="54"/>
                    <a:pt x="1098" y="54"/>
                  </a:cubicBezTo>
                  <a:cubicBezTo>
                    <a:pt x="1096" y="55"/>
                    <a:pt x="1100" y="57"/>
                    <a:pt x="1102" y="57"/>
                  </a:cubicBezTo>
                  <a:cubicBezTo>
                    <a:pt x="1105" y="57"/>
                    <a:pt x="1106" y="58"/>
                    <a:pt x="1108" y="61"/>
                  </a:cubicBezTo>
                  <a:cubicBezTo>
                    <a:pt x="1110" y="65"/>
                    <a:pt x="1107" y="68"/>
                    <a:pt x="1106" y="69"/>
                  </a:cubicBezTo>
                  <a:cubicBezTo>
                    <a:pt x="1106" y="71"/>
                    <a:pt x="1106" y="66"/>
                    <a:pt x="1105" y="63"/>
                  </a:cubicBezTo>
                  <a:cubicBezTo>
                    <a:pt x="1104" y="61"/>
                    <a:pt x="1102" y="61"/>
                    <a:pt x="1098" y="62"/>
                  </a:cubicBezTo>
                  <a:cubicBezTo>
                    <a:pt x="1095" y="63"/>
                    <a:pt x="1093" y="60"/>
                    <a:pt x="1092" y="58"/>
                  </a:cubicBezTo>
                  <a:cubicBezTo>
                    <a:pt x="1091" y="55"/>
                    <a:pt x="1088" y="52"/>
                    <a:pt x="1084" y="51"/>
                  </a:cubicBezTo>
                  <a:cubicBezTo>
                    <a:pt x="1079" y="50"/>
                    <a:pt x="1079" y="51"/>
                    <a:pt x="1075" y="52"/>
                  </a:cubicBezTo>
                  <a:cubicBezTo>
                    <a:pt x="1072" y="53"/>
                    <a:pt x="1074" y="49"/>
                    <a:pt x="1071" y="47"/>
                  </a:cubicBezTo>
                  <a:cubicBezTo>
                    <a:pt x="1069" y="45"/>
                    <a:pt x="1069" y="45"/>
                    <a:pt x="1066" y="45"/>
                  </a:cubicBezTo>
                  <a:cubicBezTo>
                    <a:pt x="1063" y="46"/>
                    <a:pt x="1062" y="47"/>
                    <a:pt x="1058" y="46"/>
                  </a:cubicBezTo>
                  <a:cubicBezTo>
                    <a:pt x="1053" y="46"/>
                    <a:pt x="1053" y="48"/>
                    <a:pt x="1049" y="48"/>
                  </a:cubicBezTo>
                  <a:cubicBezTo>
                    <a:pt x="1046" y="48"/>
                    <a:pt x="1048" y="46"/>
                    <a:pt x="1048" y="44"/>
                  </a:cubicBezTo>
                  <a:cubicBezTo>
                    <a:pt x="1048" y="43"/>
                    <a:pt x="1044" y="47"/>
                    <a:pt x="1040" y="48"/>
                  </a:cubicBezTo>
                  <a:cubicBezTo>
                    <a:pt x="1037" y="48"/>
                    <a:pt x="1033" y="51"/>
                    <a:pt x="1031" y="53"/>
                  </a:cubicBezTo>
                  <a:cubicBezTo>
                    <a:pt x="1029" y="54"/>
                    <a:pt x="1018" y="56"/>
                    <a:pt x="1012" y="60"/>
                  </a:cubicBezTo>
                  <a:cubicBezTo>
                    <a:pt x="1006" y="63"/>
                    <a:pt x="1004" y="69"/>
                    <a:pt x="1001" y="72"/>
                  </a:cubicBezTo>
                  <a:cubicBezTo>
                    <a:pt x="997" y="74"/>
                    <a:pt x="999" y="76"/>
                    <a:pt x="996" y="77"/>
                  </a:cubicBezTo>
                  <a:cubicBezTo>
                    <a:pt x="992" y="79"/>
                    <a:pt x="988" y="80"/>
                    <a:pt x="985" y="82"/>
                  </a:cubicBezTo>
                  <a:cubicBezTo>
                    <a:pt x="982" y="84"/>
                    <a:pt x="983" y="86"/>
                    <a:pt x="979" y="87"/>
                  </a:cubicBezTo>
                  <a:cubicBezTo>
                    <a:pt x="976" y="89"/>
                    <a:pt x="977" y="92"/>
                    <a:pt x="978" y="95"/>
                  </a:cubicBezTo>
                  <a:cubicBezTo>
                    <a:pt x="978" y="97"/>
                    <a:pt x="983" y="98"/>
                    <a:pt x="981" y="99"/>
                  </a:cubicBezTo>
                  <a:cubicBezTo>
                    <a:pt x="980" y="101"/>
                    <a:pt x="981" y="104"/>
                    <a:pt x="975" y="104"/>
                  </a:cubicBezTo>
                  <a:cubicBezTo>
                    <a:pt x="970" y="104"/>
                    <a:pt x="969" y="107"/>
                    <a:pt x="962" y="109"/>
                  </a:cubicBezTo>
                  <a:cubicBezTo>
                    <a:pt x="954" y="111"/>
                    <a:pt x="949" y="110"/>
                    <a:pt x="946" y="111"/>
                  </a:cubicBezTo>
                  <a:cubicBezTo>
                    <a:pt x="943" y="113"/>
                    <a:pt x="946" y="121"/>
                    <a:pt x="945" y="124"/>
                  </a:cubicBezTo>
                  <a:cubicBezTo>
                    <a:pt x="944" y="128"/>
                    <a:pt x="946" y="130"/>
                    <a:pt x="948" y="134"/>
                  </a:cubicBezTo>
                  <a:cubicBezTo>
                    <a:pt x="950" y="138"/>
                    <a:pt x="952" y="140"/>
                    <a:pt x="955" y="142"/>
                  </a:cubicBezTo>
                  <a:cubicBezTo>
                    <a:pt x="958" y="143"/>
                    <a:pt x="963" y="146"/>
                    <a:pt x="966" y="148"/>
                  </a:cubicBezTo>
                  <a:cubicBezTo>
                    <a:pt x="968" y="151"/>
                    <a:pt x="971" y="151"/>
                    <a:pt x="973" y="153"/>
                  </a:cubicBezTo>
                  <a:cubicBezTo>
                    <a:pt x="976" y="154"/>
                    <a:pt x="976" y="162"/>
                    <a:pt x="975" y="164"/>
                  </a:cubicBezTo>
                  <a:cubicBezTo>
                    <a:pt x="975" y="166"/>
                    <a:pt x="974" y="176"/>
                    <a:pt x="974" y="178"/>
                  </a:cubicBezTo>
                  <a:cubicBezTo>
                    <a:pt x="973" y="181"/>
                    <a:pt x="970" y="173"/>
                    <a:pt x="969" y="173"/>
                  </a:cubicBezTo>
                  <a:cubicBezTo>
                    <a:pt x="969" y="172"/>
                    <a:pt x="966" y="172"/>
                    <a:pt x="964" y="173"/>
                  </a:cubicBezTo>
                  <a:cubicBezTo>
                    <a:pt x="962" y="175"/>
                    <a:pt x="966" y="168"/>
                    <a:pt x="968" y="166"/>
                  </a:cubicBezTo>
                  <a:cubicBezTo>
                    <a:pt x="970" y="164"/>
                    <a:pt x="970" y="160"/>
                    <a:pt x="971" y="158"/>
                  </a:cubicBezTo>
                  <a:cubicBezTo>
                    <a:pt x="972" y="156"/>
                    <a:pt x="956" y="154"/>
                    <a:pt x="952" y="152"/>
                  </a:cubicBezTo>
                  <a:cubicBezTo>
                    <a:pt x="948" y="151"/>
                    <a:pt x="940" y="136"/>
                    <a:pt x="938" y="132"/>
                  </a:cubicBezTo>
                  <a:cubicBezTo>
                    <a:pt x="936" y="129"/>
                    <a:pt x="931" y="128"/>
                    <a:pt x="929" y="129"/>
                  </a:cubicBezTo>
                  <a:cubicBezTo>
                    <a:pt x="928" y="129"/>
                    <a:pt x="922" y="133"/>
                    <a:pt x="922" y="134"/>
                  </a:cubicBezTo>
                  <a:cubicBezTo>
                    <a:pt x="921" y="136"/>
                    <a:pt x="925" y="137"/>
                    <a:pt x="927" y="138"/>
                  </a:cubicBezTo>
                  <a:cubicBezTo>
                    <a:pt x="930" y="139"/>
                    <a:pt x="930" y="142"/>
                    <a:pt x="928" y="143"/>
                  </a:cubicBezTo>
                  <a:cubicBezTo>
                    <a:pt x="927" y="144"/>
                    <a:pt x="926" y="139"/>
                    <a:pt x="924" y="141"/>
                  </a:cubicBezTo>
                  <a:cubicBezTo>
                    <a:pt x="922" y="142"/>
                    <a:pt x="919" y="139"/>
                    <a:pt x="916" y="138"/>
                  </a:cubicBezTo>
                  <a:cubicBezTo>
                    <a:pt x="913" y="138"/>
                    <a:pt x="907" y="138"/>
                    <a:pt x="908" y="140"/>
                  </a:cubicBezTo>
                  <a:cubicBezTo>
                    <a:pt x="910" y="141"/>
                    <a:pt x="908" y="144"/>
                    <a:pt x="909" y="146"/>
                  </a:cubicBezTo>
                  <a:cubicBezTo>
                    <a:pt x="910" y="149"/>
                    <a:pt x="916" y="153"/>
                    <a:pt x="918" y="154"/>
                  </a:cubicBezTo>
                  <a:cubicBezTo>
                    <a:pt x="920" y="155"/>
                    <a:pt x="926" y="155"/>
                    <a:pt x="927" y="157"/>
                  </a:cubicBezTo>
                  <a:cubicBezTo>
                    <a:pt x="929" y="159"/>
                    <a:pt x="930" y="164"/>
                    <a:pt x="928" y="165"/>
                  </a:cubicBezTo>
                  <a:cubicBezTo>
                    <a:pt x="927" y="167"/>
                    <a:pt x="922" y="162"/>
                    <a:pt x="919" y="163"/>
                  </a:cubicBezTo>
                  <a:cubicBezTo>
                    <a:pt x="915" y="164"/>
                    <a:pt x="911" y="164"/>
                    <a:pt x="909" y="164"/>
                  </a:cubicBezTo>
                  <a:cubicBezTo>
                    <a:pt x="906" y="164"/>
                    <a:pt x="904" y="162"/>
                    <a:pt x="904" y="158"/>
                  </a:cubicBezTo>
                  <a:cubicBezTo>
                    <a:pt x="904" y="155"/>
                    <a:pt x="904" y="136"/>
                    <a:pt x="902" y="133"/>
                  </a:cubicBezTo>
                  <a:cubicBezTo>
                    <a:pt x="899" y="131"/>
                    <a:pt x="896" y="129"/>
                    <a:pt x="896" y="129"/>
                  </a:cubicBezTo>
                  <a:cubicBezTo>
                    <a:pt x="895" y="130"/>
                    <a:pt x="896" y="140"/>
                    <a:pt x="896" y="143"/>
                  </a:cubicBezTo>
                  <a:cubicBezTo>
                    <a:pt x="896" y="146"/>
                    <a:pt x="886" y="150"/>
                    <a:pt x="887" y="154"/>
                  </a:cubicBezTo>
                  <a:cubicBezTo>
                    <a:pt x="887" y="157"/>
                    <a:pt x="884" y="159"/>
                    <a:pt x="883" y="162"/>
                  </a:cubicBezTo>
                  <a:cubicBezTo>
                    <a:pt x="882" y="165"/>
                    <a:pt x="892" y="172"/>
                    <a:pt x="894" y="174"/>
                  </a:cubicBezTo>
                  <a:cubicBezTo>
                    <a:pt x="896" y="176"/>
                    <a:pt x="893" y="180"/>
                    <a:pt x="893" y="181"/>
                  </a:cubicBezTo>
                  <a:cubicBezTo>
                    <a:pt x="893" y="182"/>
                    <a:pt x="892" y="197"/>
                    <a:pt x="892" y="202"/>
                  </a:cubicBezTo>
                  <a:cubicBezTo>
                    <a:pt x="893" y="207"/>
                    <a:pt x="894" y="212"/>
                    <a:pt x="896" y="213"/>
                  </a:cubicBezTo>
                  <a:cubicBezTo>
                    <a:pt x="898" y="214"/>
                    <a:pt x="899" y="212"/>
                    <a:pt x="901" y="212"/>
                  </a:cubicBezTo>
                  <a:cubicBezTo>
                    <a:pt x="904" y="212"/>
                    <a:pt x="905" y="209"/>
                    <a:pt x="908" y="209"/>
                  </a:cubicBezTo>
                  <a:cubicBezTo>
                    <a:pt x="911" y="209"/>
                    <a:pt x="918" y="208"/>
                    <a:pt x="923" y="209"/>
                  </a:cubicBezTo>
                  <a:cubicBezTo>
                    <a:pt x="928" y="211"/>
                    <a:pt x="928" y="214"/>
                    <a:pt x="929" y="217"/>
                  </a:cubicBezTo>
                  <a:cubicBezTo>
                    <a:pt x="931" y="221"/>
                    <a:pt x="935" y="225"/>
                    <a:pt x="937" y="228"/>
                  </a:cubicBezTo>
                  <a:cubicBezTo>
                    <a:pt x="939" y="232"/>
                    <a:pt x="932" y="232"/>
                    <a:pt x="932" y="238"/>
                  </a:cubicBezTo>
                  <a:cubicBezTo>
                    <a:pt x="932" y="245"/>
                    <a:pt x="936" y="247"/>
                    <a:pt x="941" y="248"/>
                  </a:cubicBezTo>
                  <a:cubicBezTo>
                    <a:pt x="945" y="250"/>
                    <a:pt x="939" y="250"/>
                    <a:pt x="937" y="250"/>
                  </a:cubicBezTo>
                  <a:cubicBezTo>
                    <a:pt x="934" y="250"/>
                    <a:pt x="932" y="252"/>
                    <a:pt x="931" y="254"/>
                  </a:cubicBezTo>
                  <a:cubicBezTo>
                    <a:pt x="930" y="255"/>
                    <a:pt x="928" y="252"/>
                    <a:pt x="926" y="250"/>
                  </a:cubicBezTo>
                  <a:cubicBezTo>
                    <a:pt x="924" y="249"/>
                    <a:pt x="924" y="236"/>
                    <a:pt x="923" y="231"/>
                  </a:cubicBezTo>
                  <a:cubicBezTo>
                    <a:pt x="922" y="226"/>
                    <a:pt x="920" y="219"/>
                    <a:pt x="917" y="218"/>
                  </a:cubicBezTo>
                  <a:cubicBezTo>
                    <a:pt x="914" y="216"/>
                    <a:pt x="899" y="226"/>
                    <a:pt x="899" y="228"/>
                  </a:cubicBezTo>
                  <a:cubicBezTo>
                    <a:pt x="898" y="230"/>
                    <a:pt x="900" y="231"/>
                    <a:pt x="902" y="234"/>
                  </a:cubicBezTo>
                  <a:cubicBezTo>
                    <a:pt x="904" y="237"/>
                    <a:pt x="900" y="244"/>
                    <a:pt x="897" y="251"/>
                  </a:cubicBezTo>
                  <a:cubicBezTo>
                    <a:pt x="895" y="257"/>
                    <a:pt x="889" y="266"/>
                    <a:pt x="887" y="267"/>
                  </a:cubicBezTo>
                  <a:cubicBezTo>
                    <a:pt x="884" y="269"/>
                    <a:pt x="890" y="272"/>
                    <a:pt x="893" y="276"/>
                  </a:cubicBezTo>
                  <a:cubicBezTo>
                    <a:pt x="896" y="279"/>
                    <a:pt x="896" y="282"/>
                    <a:pt x="894" y="285"/>
                  </a:cubicBezTo>
                  <a:cubicBezTo>
                    <a:pt x="892" y="288"/>
                    <a:pt x="886" y="274"/>
                    <a:pt x="884" y="271"/>
                  </a:cubicBezTo>
                  <a:cubicBezTo>
                    <a:pt x="881" y="269"/>
                    <a:pt x="874" y="269"/>
                    <a:pt x="869" y="269"/>
                  </a:cubicBezTo>
                  <a:cubicBezTo>
                    <a:pt x="863" y="269"/>
                    <a:pt x="858" y="266"/>
                    <a:pt x="855" y="263"/>
                  </a:cubicBezTo>
                  <a:cubicBezTo>
                    <a:pt x="852" y="260"/>
                    <a:pt x="851" y="262"/>
                    <a:pt x="849" y="263"/>
                  </a:cubicBezTo>
                  <a:cubicBezTo>
                    <a:pt x="847" y="264"/>
                    <a:pt x="847" y="261"/>
                    <a:pt x="848" y="259"/>
                  </a:cubicBezTo>
                  <a:cubicBezTo>
                    <a:pt x="850" y="257"/>
                    <a:pt x="862" y="259"/>
                    <a:pt x="867" y="259"/>
                  </a:cubicBezTo>
                  <a:cubicBezTo>
                    <a:pt x="873" y="259"/>
                    <a:pt x="874" y="258"/>
                    <a:pt x="879" y="256"/>
                  </a:cubicBezTo>
                  <a:cubicBezTo>
                    <a:pt x="883" y="253"/>
                    <a:pt x="889" y="230"/>
                    <a:pt x="889" y="228"/>
                  </a:cubicBezTo>
                  <a:cubicBezTo>
                    <a:pt x="890" y="226"/>
                    <a:pt x="888" y="222"/>
                    <a:pt x="885" y="220"/>
                  </a:cubicBezTo>
                  <a:cubicBezTo>
                    <a:pt x="882" y="218"/>
                    <a:pt x="879" y="207"/>
                    <a:pt x="879" y="199"/>
                  </a:cubicBezTo>
                  <a:cubicBezTo>
                    <a:pt x="878" y="192"/>
                    <a:pt x="879" y="183"/>
                    <a:pt x="879" y="179"/>
                  </a:cubicBezTo>
                  <a:cubicBezTo>
                    <a:pt x="878" y="176"/>
                    <a:pt x="872" y="169"/>
                    <a:pt x="870" y="166"/>
                  </a:cubicBezTo>
                  <a:cubicBezTo>
                    <a:pt x="869" y="163"/>
                    <a:pt x="871" y="160"/>
                    <a:pt x="873" y="158"/>
                  </a:cubicBezTo>
                  <a:cubicBezTo>
                    <a:pt x="874" y="156"/>
                    <a:pt x="875" y="141"/>
                    <a:pt x="875" y="139"/>
                  </a:cubicBezTo>
                  <a:cubicBezTo>
                    <a:pt x="875" y="136"/>
                    <a:pt x="878" y="135"/>
                    <a:pt x="878" y="133"/>
                  </a:cubicBezTo>
                  <a:cubicBezTo>
                    <a:pt x="878" y="131"/>
                    <a:pt x="874" y="129"/>
                    <a:pt x="871" y="129"/>
                  </a:cubicBezTo>
                  <a:cubicBezTo>
                    <a:pt x="868" y="129"/>
                    <a:pt x="864" y="130"/>
                    <a:pt x="859" y="130"/>
                  </a:cubicBezTo>
                  <a:cubicBezTo>
                    <a:pt x="853" y="130"/>
                    <a:pt x="852" y="129"/>
                    <a:pt x="851" y="128"/>
                  </a:cubicBezTo>
                  <a:cubicBezTo>
                    <a:pt x="850" y="127"/>
                    <a:pt x="847" y="129"/>
                    <a:pt x="845" y="131"/>
                  </a:cubicBezTo>
                  <a:cubicBezTo>
                    <a:pt x="844" y="132"/>
                    <a:pt x="846" y="136"/>
                    <a:pt x="841" y="150"/>
                  </a:cubicBezTo>
                  <a:cubicBezTo>
                    <a:pt x="837" y="164"/>
                    <a:pt x="826" y="165"/>
                    <a:pt x="826" y="167"/>
                  </a:cubicBezTo>
                  <a:cubicBezTo>
                    <a:pt x="826" y="170"/>
                    <a:pt x="824" y="172"/>
                    <a:pt x="823" y="174"/>
                  </a:cubicBezTo>
                  <a:cubicBezTo>
                    <a:pt x="822" y="177"/>
                    <a:pt x="824" y="176"/>
                    <a:pt x="826" y="176"/>
                  </a:cubicBezTo>
                  <a:cubicBezTo>
                    <a:pt x="829" y="176"/>
                    <a:pt x="829" y="190"/>
                    <a:pt x="829" y="193"/>
                  </a:cubicBezTo>
                  <a:cubicBezTo>
                    <a:pt x="829" y="195"/>
                    <a:pt x="827" y="193"/>
                    <a:pt x="826" y="193"/>
                  </a:cubicBezTo>
                  <a:cubicBezTo>
                    <a:pt x="825" y="194"/>
                    <a:pt x="825" y="202"/>
                    <a:pt x="828" y="204"/>
                  </a:cubicBezTo>
                  <a:cubicBezTo>
                    <a:pt x="830" y="206"/>
                    <a:pt x="830" y="203"/>
                    <a:pt x="832" y="202"/>
                  </a:cubicBezTo>
                  <a:cubicBezTo>
                    <a:pt x="834" y="202"/>
                    <a:pt x="835" y="210"/>
                    <a:pt x="837" y="213"/>
                  </a:cubicBezTo>
                  <a:cubicBezTo>
                    <a:pt x="840" y="216"/>
                    <a:pt x="844" y="217"/>
                    <a:pt x="846" y="216"/>
                  </a:cubicBezTo>
                  <a:cubicBezTo>
                    <a:pt x="849" y="215"/>
                    <a:pt x="847" y="229"/>
                    <a:pt x="845" y="231"/>
                  </a:cubicBezTo>
                  <a:cubicBezTo>
                    <a:pt x="843" y="233"/>
                    <a:pt x="841" y="223"/>
                    <a:pt x="836" y="219"/>
                  </a:cubicBezTo>
                  <a:cubicBezTo>
                    <a:pt x="830" y="216"/>
                    <a:pt x="824" y="212"/>
                    <a:pt x="822" y="211"/>
                  </a:cubicBezTo>
                  <a:cubicBezTo>
                    <a:pt x="820" y="210"/>
                    <a:pt x="810" y="202"/>
                    <a:pt x="804" y="202"/>
                  </a:cubicBezTo>
                  <a:cubicBezTo>
                    <a:pt x="799" y="202"/>
                    <a:pt x="793" y="199"/>
                    <a:pt x="787" y="199"/>
                  </a:cubicBezTo>
                  <a:cubicBezTo>
                    <a:pt x="781" y="199"/>
                    <a:pt x="780" y="197"/>
                    <a:pt x="778" y="196"/>
                  </a:cubicBezTo>
                  <a:cubicBezTo>
                    <a:pt x="776" y="194"/>
                    <a:pt x="773" y="196"/>
                    <a:pt x="774" y="198"/>
                  </a:cubicBezTo>
                  <a:cubicBezTo>
                    <a:pt x="774" y="199"/>
                    <a:pt x="770" y="202"/>
                    <a:pt x="772" y="206"/>
                  </a:cubicBezTo>
                  <a:cubicBezTo>
                    <a:pt x="774" y="210"/>
                    <a:pt x="776" y="213"/>
                    <a:pt x="778" y="216"/>
                  </a:cubicBezTo>
                  <a:cubicBezTo>
                    <a:pt x="779" y="219"/>
                    <a:pt x="774" y="220"/>
                    <a:pt x="771" y="220"/>
                  </a:cubicBezTo>
                  <a:cubicBezTo>
                    <a:pt x="768" y="221"/>
                    <a:pt x="770" y="224"/>
                    <a:pt x="770" y="228"/>
                  </a:cubicBezTo>
                  <a:cubicBezTo>
                    <a:pt x="770" y="232"/>
                    <a:pt x="767" y="227"/>
                    <a:pt x="765" y="226"/>
                  </a:cubicBezTo>
                  <a:cubicBezTo>
                    <a:pt x="762" y="226"/>
                    <a:pt x="763" y="225"/>
                    <a:pt x="764" y="225"/>
                  </a:cubicBezTo>
                  <a:cubicBezTo>
                    <a:pt x="766" y="224"/>
                    <a:pt x="765" y="222"/>
                    <a:pt x="765" y="221"/>
                  </a:cubicBezTo>
                  <a:cubicBezTo>
                    <a:pt x="766" y="220"/>
                    <a:pt x="764" y="218"/>
                    <a:pt x="762" y="217"/>
                  </a:cubicBezTo>
                  <a:cubicBezTo>
                    <a:pt x="760" y="216"/>
                    <a:pt x="758" y="217"/>
                    <a:pt x="754" y="219"/>
                  </a:cubicBezTo>
                  <a:cubicBezTo>
                    <a:pt x="750" y="222"/>
                    <a:pt x="749" y="222"/>
                    <a:pt x="743" y="223"/>
                  </a:cubicBezTo>
                  <a:cubicBezTo>
                    <a:pt x="737" y="224"/>
                    <a:pt x="737" y="222"/>
                    <a:pt x="733" y="223"/>
                  </a:cubicBezTo>
                  <a:cubicBezTo>
                    <a:pt x="729" y="225"/>
                    <a:pt x="728" y="225"/>
                    <a:pt x="727" y="227"/>
                  </a:cubicBezTo>
                  <a:cubicBezTo>
                    <a:pt x="725" y="229"/>
                    <a:pt x="728" y="230"/>
                    <a:pt x="725" y="231"/>
                  </a:cubicBezTo>
                  <a:cubicBezTo>
                    <a:pt x="722" y="232"/>
                    <a:pt x="722" y="229"/>
                    <a:pt x="720" y="232"/>
                  </a:cubicBezTo>
                  <a:cubicBezTo>
                    <a:pt x="719" y="235"/>
                    <a:pt x="717" y="235"/>
                    <a:pt x="715" y="236"/>
                  </a:cubicBezTo>
                  <a:cubicBezTo>
                    <a:pt x="713" y="237"/>
                    <a:pt x="714" y="236"/>
                    <a:pt x="711" y="236"/>
                  </a:cubicBezTo>
                  <a:cubicBezTo>
                    <a:pt x="709" y="237"/>
                    <a:pt x="710" y="234"/>
                    <a:pt x="708" y="235"/>
                  </a:cubicBezTo>
                  <a:cubicBezTo>
                    <a:pt x="705" y="236"/>
                    <a:pt x="707" y="233"/>
                    <a:pt x="708" y="232"/>
                  </a:cubicBezTo>
                  <a:cubicBezTo>
                    <a:pt x="709" y="231"/>
                    <a:pt x="715" y="228"/>
                    <a:pt x="716" y="227"/>
                  </a:cubicBezTo>
                  <a:cubicBezTo>
                    <a:pt x="717" y="226"/>
                    <a:pt x="717" y="219"/>
                    <a:pt x="716" y="218"/>
                  </a:cubicBezTo>
                  <a:cubicBezTo>
                    <a:pt x="716" y="217"/>
                    <a:pt x="720" y="215"/>
                    <a:pt x="721" y="214"/>
                  </a:cubicBezTo>
                  <a:cubicBezTo>
                    <a:pt x="722" y="214"/>
                    <a:pt x="716" y="216"/>
                    <a:pt x="713" y="217"/>
                  </a:cubicBezTo>
                  <a:cubicBezTo>
                    <a:pt x="710" y="218"/>
                    <a:pt x="705" y="222"/>
                    <a:pt x="702" y="224"/>
                  </a:cubicBezTo>
                  <a:cubicBezTo>
                    <a:pt x="700" y="225"/>
                    <a:pt x="697" y="226"/>
                    <a:pt x="691" y="227"/>
                  </a:cubicBezTo>
                  <a:cubicBezTo>
                    <a:pt x="684" y="229"/>
                    <a:pt x="682" y="235"/>
                    <a:pt x="680" y="236"/>
                  </a:cubicBezTo>
                  <a:cubicBezTo>
                    <a:pt x="679" y="236"/>
                    <a:pt x="675" y="235"/>
                    <a:pt x="673" y="235"/>
                  </a:cubicBezTo>
                  <a:cubicBezTo>
                    <a:pt x="671" y="235"/>
                    <a:pt x="674" y="238"/>
                    <a:pt x="675" y="239"/>
                  </a:cubicBezTo>
                  <a:cubicBezTo>
                    <a:pt x="676" y="240"/>
                    <a:pt x="668" y="241"/>
                    <a:pt x="667" y="242"/>
                  </a:cubicBezTo>
                  <a:cubicBezTo>
                    <a:pt x="665" y="242"/>
                    <a:pt x="667" y="247"/>
                    <a:pt x="666" y="252"/>
                  </a:cubicBezTo>
                  <a:cubicBezTo>
                    <a:pt x="665" y="258"/>
                    <a:pt x="656" y="255"/>
                    <a:pt x="651" y="256"/>
                  </a:cubicBezTo>
                  <a:cubicBezTo>
                    <a:pt x="646" y="257"/>
                    <a:pt x="647" y="253"/>
                    <a:pt x="645" y="250"/>
                  </a:cubicBezTo>
                  <a:cubicBezTo>
                    <a:pt x="643" y="248"/>
                    <a:pt x="641" y="248"/>
                    <a:pt x="639" y="247"/>
                  </a:cubicBezTo>
                  <a:cubicBezTo>
                    <a:pt x="637" y="246"/>
                    <a:pt x="639" y="242"/>
                    <a:pt x="641" y="240"/>
                  </a:cubicBezTo>
                  <a:cubicBezTo>
                    <a:pt x="643" y="238"/>
                    <a:pt x="650" y="236"/>
                    <a:pt x="651" y="235"/>
                  </a:cubicBezTo>
                  <a:cubicBezTo>
                    <a:pt x="653" y="234"/>
                    <a:pt x="647" y="230"/>
                    <a:pt x="646" y="227"/>
                  </a:cubicBezTo>
                  <a:cubicBezTo>
                    <a:pt x="645" y="225"/>
                    <a:pt x="640" y="224"/>
                    <a:pt x="636" y="223"/>
                  </a:cubicBezTo>
                  <a:cubicBezTo>
                    <a:pt x="631" y="223"/>
                    <a:pt x="628" y="222"/>
                    <a:pt x="624" y="221"/>
                  </a:cubicBezTo>
                  <a:cubicBezTo>
                    <a:pt x="620" y="220"/>
                    <a:pt x="623" y="223"/>
                    <a:pt x="624" y="224"/>
                  </a:cubicBezTo>
                  <a:cubicBezTo>
                    <a:pt x="625" y="226"/>
                    <a:pt x="629" y="229"/>
                    <a:pt x="630" y="233"/>
                  </a:cubicBezTo>
                  <a:cubicBezTo>
                    <a:pt x="631" y="236"/>
                    <a:pt x="624" y="247"/>
                    <a:pt x="624" y="249"/>
                  </a:cubicBezTo>
                  <a:cubicBezTo>
                    <a:pt x="624" y="252"/>
                    <a:pt x="632" y="253"/>
                    <a:pt x="634" y="257"/>
                  </a:cubicBezTo>
                  <a:cubicBezTo>
                    <a:pt x="637" y="261"/>
                    <a:pt x="630" y="269"/>
                    <a:pt x="628" y="271"/>
                  </a:cubicBezTo>
                  <a:cubicBezTo>
                    <a:pt x="627" y="272"/>
                    <a:pt x="623" y="271"/>
                    <a:pt x="623" y="270"/>
                  </a:cubicBezTo>
                  <a:cubicBezTo>
                    <a:pt x="623" y="269"/>
                    <a:pt x="620" y="266"/>
                    <a:pt x="618" y="267"/>
                  </a:cubicBezTo>
                  <a:cubicBezTo>
                    <a:pt x="615" y="267"/>
                    <a:pt x="615" y="265"/>
                    <a:pt x="614" y="264"/>
                  </a:cubicBezTo>
                  <a:cubicBezTo>
                    <a:pt x="613" y="264"/>
                    <a:pt x="609" y="268"/>
                    <a:pt x="607" y="270"/>
                  </a:cubicBezTo>
                  <a:cubicBezTo>
                    <a:pt x="605" y="272"/>
                    <a:pt x="599" y="273"/>
                    <a:pt x="597" y="276"/>
                  </a:cubicBezTo>
                  <a:cubicBezTo>
                    <a:pt x="595" y="278"/>
                    <a:pt x="591" y="281"/>
                    <a:pt x="589" y="283"/>
                  </a:cubicBezTo>
                  <a:cubicBezTo>
                    <a:pt x="588" y="285"/>
                    <a:pt x="595" y="292"/>
                    <a:pt x="597" y="294"/>
                  </a:cubicBezTo>
                  <a:cubicBezTo>
                    <a:pt x="599" y="295"/>
                    <a:pt x="598" y="297"/>
                    <a:pt x="596" y="299"/>
                  </a:cubicBezTo>
                  <a:cubicBezTo>
                    <a:pt x="595" y="301"/>
                    <a:pt x="585" y="297"/>
                    <a:pt x="583" y="296"/>
                  </a:cubicBezTo>
                  <a:cubicBezTo>
                    <a:pt x="580" y="294"/>
                    <a:pt x="579" y="295"/>
                    <a:pt x="577" y="296"/>
                  </a:cubicBezTo>
                  <a:cubicBezTo>
                    <a:pt x="575" y="297"/>
                    <a:pt x="571" y="293"/>
                    <a:pt x="570" y="291"/>
                  </a:cubicBezTo>
                  <a:cubicBezTo>
                    <a:pt x="568" y="288"/>
                    <a:pt x="566" y="290"/>
                    <a:pt x="564" y="289"/>
                  </a:cubicBezTo>
                  <a:cubicBezTo>
                    <a:pt x="562" y="288"/>
                    <a:pt x="563" y="289"/>
                    <a:pt x="562" y="291"/>
                  </a:cubicBezTo>
                  <a:cubicBezTo>
                    <a:pt x="562" y="292"/>
                    <a:pt x="561" y="293"/>
                    <a:pt x="559" y="293"/>
                  </a:cubicBezTo>
                  <a:cubicBezTo>
                    <a:pt x="558" y="294"/>
                    <a:pt x="559" y="298"/>
                    <a:pt x="563" y="303"/>
                  </a:cubicBezTo>
                  <a:cubicBezTo>
                    <a:pt x="567" y="307"/>
                    <a:pt x="567" y="304"/>
                    <a:pt x="570" y="303"/>
                  </a:cubicBezTo>
                  <a:cubicBezTo>
                    <a:pt x="574" y="302"/>
                    <a:pt x="572" y="309"/>
                    <a:pt x="574" y="311"/>
                  </a:cubicBezTo>
                  <a:cubicBezTo>
                    <a:pt x="576" y="313"/>
                    <a:pt x="571" y="313"/>
                    <a:pt x="569" y="314"/>
                  </a:cubicBezTo>
                  <a:cubicBezTo>
                    <a:pt x="567" y="314"/>
                    <a:pt x="561" y="313"/>
                    <a:pt x="558" y="311"/>
                  </a:cubicBezTo>
                  <a:cubicBezTo>
                    <a:pt x="554" y="308"/>
                    <a:pt x="555" y="305"/>
                    <a:pt x="553" y="305"/>
                  </a:cubicBezTo>
                  <a:cubicBezTo>
                    <a:pt x="550" y="305"/>
                    <a:pt x="548" y="304"/>
                    <a:pt x="546" y="302"/>
                  </a:cubicBezTo>
                  <a:cubicBezTo>
                    <a:pt x="544" y="300"/>
                    <a:pt x="542" y="299"/>
                    <a:pt x="543" y="298"/>
                  </a:cubicBezTo>
                  <a:cubicBezTo>
                    <a:pt x="544" y="297"/>
                    <a:pt x="544" y="291"/>
                    <a:pt x="543" y="287"/>
                  </a:cubicBezTo>
                  <a:cubicBezTo>
                    <a:pt x="542" y="284"/>
                    <a:pt x="539" y="285"/>
                    <a:pt x="541" y="284"/>
                  </a:cubicBezTo>
                  <a:cubicBezTo>
                    <a:pt x="543" y="284"/>
                    <a:pt x="544" y="278"/>
                    <a:pt x="543" y="277"/>
                  </a:cubicBezTo>
                  <a:cubicBezTo>
                    <a:pt x="542" y="276"/>
                    <a:pt x="534" y="270"/>
                    <a:pt x="533" y="270"/>
                  </a:cubicBezTo>
                  <a:cubicBezTo>
                    <a:pt x="532" y="270"/>
                    <a:pt x="529" y="266"/>
                    <a:pt x="529" y="265"/>
                  </a:cubicBezTo>
                  <a:cubicBezTo>
                    <a:pt x="529" y="264"/>
                    <a:pt x="526" y="261"/>
                    <a:pt x="524" y="261"/>
                  </a:cubicBezTo>
                  <a:cubicBezTo>
                    <a:pt x="523" y="261"/>
                    <a:pt x="519" y="261"/>
                    <a:pt x="516" y="260"/>
                  </a:cubicBezTo>
                  <a:cubicBezTo>
                    <a:pt x="514" y="258"/>
                    <a:pt x="517" y="257"/>
                    <a:pt x="519" y="256"/>
                  </a:cubicBezTo>
                  <a:cubicBezTo>
                    <a:pt x="520" y="256"/>
                    <a:pt x="520" y="253"/>
                    <a:pt x="521" y="253"/>
                  </a:cubicBezTo>
                  <a:cubicBezTo>
                    <a:pt x="523" y="252"/>
                    <a:pt x="526" y="257"/>
                    <a:pt x="529" y="259"/>
                  </a:cubicBezTo>
                  <a:cubicBezTo>
                    <a:pt x="532" y="261"/>
                    <a:pt x="542" y="264"/>
                    <a:pt x="545" y="266"/>
                  </a:cubicBezTo>
                  <a:cubicBezTo>
                    <a:pt x="548" y="267"/>
                    <a:pt x="558" y="269"/>
                    <a:pt x="563" y="270"/>
                  </a:cubicBezTo>
                  <a:cubicBezTo>
                    <a:pt x="568" y="271"/>
                    <a:pt x="575" y="273"/>
                    <a:pt x="578" y="273"/>
                  </a:cubicBezTo>
                  <a:cubicBezTo>
                    <a:pt x="582" y="273"/>
                    <a:pt x="586" y="270"/>
                    <a:pt x="589" y="270"/>
                  </a:cubicBezTo>
                  <a:cubicBezTo>
                    <a:pt x="593" y="270"/>
                    <a:pt x="596" y="268"/>
                    <a:pt x="599" y="263"/>
                  </a:cubicBezTo>
                  <a:cubicBezTo>
                    <a:pt x="603" y="259"/>
                    <a:pt x="603" y="251"/>
                    <a:pt x="602" y="250"/>
                  </a:cubicBezTo>
                  <a:cubicBezTo>
                    <a:pt x="601" y="249"/>
                    <a:pt x="602" y="240"/>
                    <a:pt x="599" y="238"/>
                  </a:cubicBezTo>
                  <a:cubicBezTo>
                    <a:pt x="597" y="237"/>
                    <a:pt x="596" y="236"/>
                    <a:pt x="594" y="234"/>
                  </a:cubicBezTo>
                  <a:cubicBezTo>
                    <a:pt x="591" y="232"/>
                    <a:pt x="589" y="231"/>
                    <a:pt x="587" y="232"/>
                  </a:cubicBezTo>
                  <a:cubicBezTo>
                    <a:pt x="586" y="233"/>
                    <a:pt x="585" y="230"/>
                    <a:pt x="582" y="228"/>
                  </a:cubicBezTo>
                  <a:cubicBezTo>
                    <a:pt x="580" y="227"/>
                    <a:pt x="579" y="227"/>
                    <a:pt x="576" y="226"/>
                  </a:cubicBezTo>
                  <a:cubicBezTo>
                    <a:pt x="572" y="226"/>
                    <a:pt x="572" y="225"/>
                    <a:pt x="569" y="222"/>
                  </a:cubicBezTo>
                  <a:cubicBezTo>
                    <a:pt x="566" y="219"/>
                    <a:pt x="555" y="213"/>
                    <a:pt x="553" y="212"/>
                  </a:cubicBezTo>
                  <a:cubicBezTo>
                    <a:pt x="550" y="210"/>
                    <a:pt x="545" y="209"/>
                    <a:pt x="542" y="209"/>
                  </a:cubicBezTo>
                  <a:cubicBezTo>
                    <a:pt x="538" y="210"/>
                    <a:pt x="537" y="208"/>
                    <a:pt x="534" y="208"/>
                  </a:cubicBezTo>
                  <a:cubicBezTo>
                    <a:pt x="532" y="209"/>
                    <a:pt x="530" y="208"/>
                    <a:pt x="530" y="206"/>
                  </a:cubicBezTo>
                  <a:cubicBezTo>
                    <a:pt x="530" y="205"/>
                    <a:pt x="527" y="206"/>
                    <a:pt x="524" y="208"/>
                  </a:cubicBezTo>
                  <a:cubicBezTo>
                    <a:pt x="521" y="210"/>
                    <a:pt x="526" y="205"/>
                    <a:pt x="523" y="205"/>
                  </a:cubicBezTo>
                  <a:cubicBezTo>
                    <a:pt x="521" y="205"/>
                    <a:pt x="518" y="202"/>
                    <a:pt x="520" y="203"/>
                  </a:cubicBezTo>
                  <a:cubicBezTo>
                    <a:pt x="522" y="203"/>
                    <a:pt x="529" y="200"/>
                    <a:pt x="525" y="198"/>
                  </a:cubicBezTo>
                  <a:cubicBezTo>
                    <a:pt x="521" y="196"/>
                    <a:pt x="516" y="195"/>
                    <a:pt x="514" y="197"/>
                  </a:cubicBezTo>
                  <a:cubicBezTo>
                    <a:pt x="514" y="197"/>
                    <a:pt x="513" y="198"/>
                    <a:pt x="513" y="198"/>
                  </a:cubicBezTo>
                  <a:cubicBezTo>
                    <a:pt x="513" y="198"/>
                    <a:pt x="512" y="198"/>
                    <a:pt x="512" y="198"/>
                  </a:cubicBezTo>
                  <a:cubicBezTo>
                    <a:pt x="512" y="198"/>
                    <a:pt x="511" y="199"/>
                    <a:pt x="511" y="199"/>
                  </a:cubicBezTo>
                  <a:cubicBezTo>
                    <a:pt x="510" y="199"/>
                    <a:pt x="510" y="199"/>
                    <a:pt x="510" y="199"/>
                  </a:cubicBezTo>
                  <a:cubicBezTo>
                    <a:pt x="509" y="199"/>
                    <a:pt x="509" y="199"/>
                    <a:pt x="508" y="199"/>
                  </a:cubicBezTo>
                  <a:cubicBezTo>
                    <a:pt x="508" y="199"/>
                    <a:pt x="507" y="199"/>
                    <a:pt x="506" y="199"/>
                  </a:cubicBezTo>
                  <a:cubicBezTo>
                    <a:pt x="506" y="199"/>
                    <a:pt x="505" y="199"/>
                    <a:pt x="504" y="199"/>
                  </a:cubicBezTo>
                  <a:cubicBezTo>
                    <a:pt x="499" y="199"/>
                    <a:pt x="495" y="197"/>
                    <a:pt x="495" y="195"/>
                  </a:cubicBezTo>
                  <a:cubicBezTo>
                    <a:pt x="495" y="194"/>
                    <a:pt x="488" y="193"/>
                    <a:pt x="487" y="191"/>
                  </a:cubicBezTo>
                  <a:cubicBezTo>
                    <a:pt x="485" y="190"/>
                    <a:pt x="491" y="191"/>
                    <a:pt x="495" y="192"/>
                  </a:cubicBezTo>
                  <a:cubicBezTo>
                    <a:pt x="499" y="192"/>
                    <a:pt x="499" y="192"/>
                    <a:pt x="501" y="191"/>
                  </a:cubicBezTo>
                  <a:cubicBezTo>
                    <a:pt x="503" y="190"/>
                    <a:pt x="506" y="188"/>
                    <a:pt x="507" y="186"/>
                  </a:cubicBezTo>
                  <a:cubicBezTo>
                    <a:pt x="508" y="185"/>
                    <a:pt x="507" y="183"/>
                    <a:pt x="505" y="183"/>
                  </a:cubicBezTo>
                  <a:cubicBezTo>
                    <a:pt x="502" y="183"/>
                    <a:pt x="502" y="180"/>
                    <a:pt x="498" y="180"/>
                  </a:cubicBezTo>
                  <a:cubicBezTo>
                    <a:pt x="495" y="179"/>
                    <a:pt x="496" y="178"/>
                    <a:pt x="494" y="178"/>
                  </a:cubicBezTo>
                  <a:cubicBezTo>
                    <a:pt x="491" y="179"/>
                    <a:pt x="493" y="176"/>
                    <a:pt x="491" y="174"/>
                  </a:cubicBezTo>
                  <a:cubicBezTo>
                    <a:pt x="488" y="172"/>
                    <a:pt x="487" y="175"/>
                    <a:pt x="485" y="176"/>
                  </a:cubicBezTo>
                  <a:cubicBezTo>
                    <a:pt x="484" y="178"/>
                    <a:pt x="484" y="180"/>
                    <a:pt x="482" y="181"/>
                  </a:cubicBezTo>
                  <a:cubicBezTo>
                    <a:pt x="480" y="182"/>
                    <a:pt x="481" y="180"/>
                    <a:pt x="482" y="179"/>
                  </a:cubicBezTo>
                  <a:cubicBezTo>
                    <a:pt x="483" y="178"/>
                    <a:pt x="481" y="179"/>
                    <a:pt x="480" y="179"/>
                  </a:cubicBezTo>
                  <a:cubicBezTo>
                    <a:pt x="478" y="179"/>
                    <a:pt x="478" y="178"/>
                    <a:pt x="480" y="177"/>
                  </a:cubicBezTo>
                  <a:cubicBezTo>
                    <a:pt x="482" y="176"/>
                    <a:pt x="484" y="173"/>
                    <a:pt x="484" y="172"/>
                  </a:cubicBezTo>
                  <a:cubicBezTo>
                    <a:pt x="484" y="171"/>
                    <a:pt x="482" y="168"/>
                    <a:pt x="481" y="169"/>
                  </a:cubicBezTo>
                  <a:cubicBezTo>
                    <a:pt x="479" y="171"/>
                    <a:pt x="476" y="169"/>
                    <a:pt x="475" y="170"/>
                  </a:cubicBezTo>
                  <a:cubicBezTo>
                    <a:pt x="474" y="171"/>
                    <a:pt x="471" y="176"/>
                    <a:pt x="471" y="179"/>
                  </a:cubicBezTo>
                  <a:cubicBezTo>
                    <a:pt x="471" y="182"/>
                    <a:pt x="469" y="182"/>
                    <a:pt x="468" y="182"/>
                  </a:cubicBezTo>
                  <a:cubicBezTo>
                    <a:pt x="466" y="182"/>
                    <a:pt x="469" y="170"/>
                    <a:pt x="470" y="169"/>
                  </a:cubicBezTo>
                  <a:cubicBezTo>
                    <a:pt x="470" y="168"/>
                    <a:pt x="467" y="170"/>
                    <a:pt x="465" y="172"/>
                  </a:cubicBezTo>
                  <a:cubicBezTo>
                    <a:pt x="462" y="175"/>
                    <a:pt x="460" y="178"/>
                    <a:pt x="459" y="180"/>
                  </a:cubicBezTo>
                  <a:cubicBezTo>
                    <a:pt x="458" y="183"/>
                    <a:pt x="456" y="188"/>
                    <a:pt x="454" y="191"/>
                  </a:cubicBezTo>
                  <a:cubicBezTo>
                    <a:pt x="452" y="193"/>
                    <a:pt x="453" y="186"/>
                    <a:pt x="454" y="185"/>
                  </a:cubicBezTo>
                  <a:cubicBezTo>
                    <a:pt x="456" y="183"/>
                    <a:pt x="456" y="179"/>
                    <a:pt x="458" y="177"/>
                  </a:cubicBezTo>
                  <a:cubicBezTo>
                    <a:pt x="459" y="176"/>
                    <a:pt x="462" y="172"/>
                    <a:pt x="460" y="173"/>
                  </a:cubicBezTo>
                  <a:cubicBezTo>
                    <a:pt x="457" y="173"/>
                    <a:pt x="456" y="170"/>
                    <a:pt x="454" y="171"/>
                  </a:cubicBezTo>
                  <a:cubicBezTo>
                    <a:pt x="452" y="172"/>
                    <a:pt x="451" y="171"/>
                    <a:pt x="450" y="170"/>
                  </a:cubicBezTo>
                  <a:cubicBezTo>
                    <a:pt x="448" y="169"/>
                    <a:pt x="448" y="172"/>
                    <a:pt x="449" y="174"/>
                  </a:cubicBezTo>
                  <a:cubicBezTo>
                    <a:pt x="450" y="175"/>
                    <a:pt x="447" y="176"/>
                    <a:pt x="447" y="178"/>
                  </a:cubicBezTo>
                  <a:cubicBezTo>
                    <a:pt x="447" y="179"/>
                    <a:pt x="446" y="178"/>
                    <a:pt x="445" y="177"/>
                  </a:cubicBezTo>
                  <a:cubicBezTo>
                    <a:pt x="444" y="177"/>
                    <a:pt x="444" y="180"/>
                    <a:pt x="445" y="182"/>
                  </a:cubicBezTo>
                  <a:cubicBezTo>
                    <a:pt x="446" y="183"/>
                    <a:pt x="442" y="181"/>
                    <a:pt x="442" y="180"/>
                  </a:cubicBezTo>
                  <a:cubicBezTo>
                    <a:pt x="441" y="179"/>
                    <a:pt x="439" y="180"/>
                    <a:pt x="437" y="180"/>
                  </a:cubicBezTo>
                  <a:cubicBezTo>
                    <a:pt x="435" y="181"/>
                    <a:pt x="435" y="182"/>
                    <a:pt x="435" y="183"/>
                  </a:cubicBezTo>
                  <a:cubicBezTo>
                    <a:pt x="435" y="185"/>
                    <a:pt x="440" y="188"/>
                    <a:pt x="439" y="189"/>
                  </a:cubicBezTo>
                  <a:cubicBezTo>
                    <a:pt x="438" y="189"/>
                    <a:pt x="438" y="192"/>
                    <a:pt x="438" y="195"/>
                  </a:cubicBezTo>
                  <a:cubicBezTo>
                    <a:pt x="438" y="197"/>
                    <a:pt x="435" y="192"/>
                    <a:pt x="434" y="193"/>
                  </a:cubicBezTo>
                  <a:cubicBezTo>
                    <a:pt x="433" y="194"/>
                    <a:pt x="432" y="190"/>
                    <a:pt x="434" y="189"/>
                  </a:cubicBezTo>
                  <a:cubicBezTo>
                    <a:pt x="435" y="188"/>
                    <a:pt x="434" y="185"/>
                    <a:pt x="431" y="186"/>
                  </a:cubicBezTo>
                  <a:cubicBezTo>
                    <a:pt x="428" y="188"/>
                    <a:pt x="429" y="184"/>
                    <a:pt x="425" y="185"/>
                  </a:cubicBezTo>
                  <a:cubicBezTo>
                    <a:pt x="421" y="186"/>
                    <a:pt x="418" y="187"/>
                    <a:pt x="417" y="189"/>
                  </a:cubicBezTo>
                  <a:cubicBezTo>
                    <a:pt x="417" y="190"/>
                    <a:pt x="423" y="192"/>
                    <a:pt x="426" y="193"/>
                  </a:cubicBezTo>
                  <a:cubicBezTo>
                    <a:pt x="428" y="194"/>
                    <a:pt x="426" y="197"/>
                    <a:pt x="427" y="198"/>
                  </a:cubicBezTo>
                  <a:cubicBezTo>
                    <a:pt x="428" y="199"/>
                    <a:pt x="422" y="194"/>
                    <a:pt x="420" y="194"/>
                  </a:cubicBezTo>
                  <a:cubicBezTo>
                    <a:pt x="418" y="193"/>
                    <a:pt x="420" y="196"/>
                    <a:pt x="420" y="198"/>
                  </a:cubicBezTo>
                  <a:cubicBezTo>
                    <a:pt x="420" y="199"/>
                    <a:pt x="419" y="196"/>
                    <a:pt x="417" y="195"/>
                  </a:cubicBezTo>
                  <a:cubicBezTo>
                    <a:pt x="416" y="194"/>
                    <a:pt x="416" y="200"/>
                    <a:pt x="414" y="200"/>
                  </a:cubicBezTo>
                  <a:cubicBezTo>
                    <a:pt x="411" y="201"/>
                    <a:pt x="413" y="196"/>
                    <a:pt x="413" y="195"/>
                  </a:cubicBezTo>
                  <a:cubicBezTo>
                    <a:pt x="414" y="194"/>
                    <a:pt x="412" y="197"/>
                    <a:pt x="410" y="199"/>
                  </a:cubicBezTo>
                  <a:cubicBezTo>
                    <a:pt x="408" y="201"/>
                    <a:pt x="408" y="199"/>
                    <a:pt x="409" y="197"/>
                  </a:cubicBezTo>
                  <a:cubicBezTo>
                    <a:pt x="409" y="195"/>
                    <a:pt x="407" y="194"/>
                    <a:pt x="404" y="194"/>
                  </a:cubicBezTo>
                  <a:cubicBezTo>
                    <a:pt x="400" y="194"/>
                    <a:pt x="403" y="191"/>
                    <a:pt x="403" y="189"/>
                  </a:cubicBezTo>
                  <a:cubicBezTo>
                    <a:pt x="403" y="187"/>
                    <a:pt x="400" y="190"/>
                    <a:pt x="399" y="192"/>
                  </a:cubicBezTo>
                  <a:cubicBezTo>
                    <a:pt x="397" y="195"/>
                    <a:pt x="396" y="194"/>
                    <a:pt x="398" y="198"/>
                  </a:cubicBezTo>
                  <a:cubicBezTo>
                    <a:pt x="399" y="201"/>
                    <a:pt x="394" y="199"/>
                    <a:pt x="393" y="201"/>
                  </a:cubicBezTo>
                  <a:cubicBezTo>
                    <a:pt x="392" y="203"/>
                    <a:pt x="394" y="203"/>
                    <a:pt x="397" y="204"/>
                  </a:cubicBezTo>
                  <a:cubicBezTo>
                    <a:pt x="399" y="205"/>
                    <a:pt x="398" y="208"/>
                    <a:pt x="398" y="209"/>
                  </a:cubicBezTo>
                  <a:cubicBezTo>
                    <a:pt x="399" y="210"/>
                    <a:pt x="393" y="209"/>
                    <a:pt x="392" y="210"/>
                  </a:cubicBezTo>
                  <a:cubicBezTo>
                    <a:pt x="392" y="212"/>
                    <a:pt x="390" y="213"/>
                    <a:pt x="388" y="214"/>
                  </a:cubicBezTo>
                  <a:cubicBezTo>
                    <a:pt x="385" y="214"/>
                    <a:pt x="386" y="215"/>
                    <a:pt x="388" y="216"/>
                  </a:cubicBezTo>
                  <a:cubicBezTo>
                    <a:pt x="390" y="218"/>
                    <a:pt x="388" y="218"/>
                    <a:pt x="386" y="218"/>
                  </a:cubicBezTo>
                  <a:cubicBezTo>
                    <a:pt x="385" y="217"/>
                    <a:pt x="382" y="219"/>
                    <a:pt x="380" y="220"/>
                  </a:cubicBezTo>
                  <a:cubicBezTo>
                    <a:pt x="379" y="221"/>
                    <a:pt x="376" y="222"/>
                    <a:pt x="375" y="220"/>
                  </a:cubicBezTo>
                  <a:cubicBezTo>
                    <a:pt x="373" y="219"/>
                    <a:pt x="370" y="219"/>
                    <a:pt x="370" y="221"/>
                  </a:cubicBezTo>
                  <a:cubicBezTo>
                    <a:pt x="370" y="224"/>
                    <a:pt x="367" y="226"/>
                    <a:pt x="367" y="227"/>
                  </a:cubicBezTo>
                  <a:cubicBezTo>
                    <a:pt x="367" y="228"/>
                    <a:pt x="370" y="228"/>
                    <a:pt x="373" y="227"/>
                  </a:cubicBezTo>
                  <a:cubicBezTo>
                    <a:pt x="376" y="226"/>
                    <a:pt x="372" y="229"/>
                    <a:pt x="370" y="232"/>
                  </a:cubicBezTo>
                  <a:cubicBezTo>
                    <a:pt x="368" y="234"/>
                    <a:pt x="371" y="233"/>
                    <a:pt x="374" y="232"/>
                  </a:cubicBezTo>
                  <a:cubicBezTo>
                    <a:pt x="376" y="231"/>
                    <a:pt x="375" y="234"/>
                    <a:pt x="373" y="235"/>
                  </a:cubicBezTo>
                  <a:cubicBezTo>
                    <a:pt x="370" y="236"/>
                    <a:pt x="367" y="236"/>
                    <a:pt x="366" y="239"/>
                  </a:cubicBezTo>
                  <a:cubicBezTo>
                    <a:pt x="364" y="241"/>
                    <a:pt x="369" y="241"/>
                    <a:pt x="372" y="241"/>
                  </a:cubicBezTo>
                  <a:cubicBezTo>
                    <a:pt x="376" y="242"/>
                    <a:pt x="361" y="240"/>
                    <a:pt x="362" y="243"/>
                  </a:cubicBezTo>
                  <a:cubicBezTo>
                    <a:pt x="363" y="245"/>
                    <a:pt x="359" y="247"/>
                    <a:pt x="359" y="248"/>
                  </a:cubicBezTo>
                  <a:cubicBezTo>
                    <a:pt x="359" y="250"/>
                    <a:pt x="363" y="249"/>
                    <a:pt x="365" y="249"/>
                  </a:cubicBezTo>
                  <a:cubicBezTo>
                    <a:pt x="367" y="249"/>
                    <a:pt x="360" y="252"/>
                    <a:pt x="358" y="252"/>
                  </a:cubicBezTo>
                  <a:cubicBezTo>
                    <a:pt x="356" y="252"/>
                    <a:pt x="352" y="255"/>
                    <a:pt x="353" y="257"/>
                  </a:cubicBezTo>
                  <a:cubicBezTo>
                    <a:pt x="353" y="259"/>
                    <a:pt x="350" y="260"/>
                    <a:pt x="348" y="262"/>
                  </a:cubicBezTo>
                  <a:cubicBezTo>
                    <a:pt x="346" y="264"/>
                    <a:pt x="344" y="267"/>
                    <a:pt x="344" y="269"/>
                  </a:cubicBezTo>
                  <a:cubicBezTo>
                    <a:pt x="345" y="270"/>
                    <a:pt x="346" y="269"/>
                    <a:pt x="350" y="272"/>
                  </a:cubicBezTo>
                  <a:cubicBezTo>
                    <a:pt x="354" y="274"/>
                    <a:pt x="347" y="272"/>
                    <a:pt x="344" y="272"/>
                  </a:cubicBezTo>
                  <a:cubicBezTo>
                    <a:pt x="342" y="272"/>
                    <a:pt x="340" y="275"/>
                    <a:pt x="342" y="276"/>
                  </a:cubicBezTo>
                  <a:cubicBezTo>
                    <a:pt x="344" y="277"/>
                    <a:pt x="342" y="278"/>
                    <a:pt x="342" y="281"/>
                  </a:cubicBezTo>
                  <a:cubicBezTo>
                    <a:pt x="342" y="284"/>
                    <a:pt x="339" y="286"/>
                    <a:pt x="337" y="288"/>
                  </a:cubicBezTo>
                  <a:cubicBezTo>
                    <a:pt x="335" y="291"/>
                    <a:pt x="339" y="290"/>
                    <a:pt x="341" y="289"/>
                  </a:cubicBezTo>
                  <a:cubicBezTo>
                    <a:pt x="343" y="288"/>
                    <a:pt x="337" y="293"/>
                    <a:pt x="335" y="294"/>
                  </a:cubicBezTo>
                  <a:cubicBezTo>
                    <a:pt x="333" y="296"/>
                    <a:pt x="331" y="296"/>
                    <a:pt x="331" y="299"/>
                  </a:cubicBezTo>
                  <a:cubicBezTo>
                    <a:pt x="331" y="301"/>
                    <a:pt x="328" y="299"/>
                    <a:pt x="325" y="299"/>
                  </a:cubicBezTo>
                  <a:cubicBezTo>
                    <a:pt x="322" y="299"/>
                    <a:pt x="319" y="307"/>
                    <a:pt x="317" y="308"/>
                  </a:cubicBezTo>
                  <a:cubicBezTo>
                    <a:pt x="316" y="310"/>
                    <a:pt x="313" y="313"/>
                    <a:pt x="312" y="314"/>
                  </a:cubicBezTo>
                  <a:cubicBezTo>
                    <a:pt x="311" y="315"/>
                    <a:pt x="316" y="317"/>
                    <a:pt x="318" y="317"/>
                  </a:cubicBezTo>
                  <a:cubicBezTo>
                    <a:pt x="321" y="317"/>
                    <a:pt x="325" y="315"/>
                    <a:pt x="326" y="314"/>
                  </a:cubicBezTo>
                  <a:cubicBezTo>
                    <a:pt x="328" y="313"/>
                    <a:pt x="321" y="319"/>
                    <a:pt x="318" y="320"/>
                  </a:cubicBezTo>
                  <a:cubicBezTo>
                    <a:pt x="316" y="321"/>
                    <a:pt x="315" y="318"/>
                    <a:pt x="314" y="318"/>
                  </a:cubicBezTo>
                  <a:cubicBezTo>
                    <a:pt x="313" y="318"/>
                    <a:pt x="312" y="320"/>
                    <a:pt x="311" y="321"/>
                  </a:cubicBezTo>
                  <a:cubicBezTo>
                    <a:pt x="310" y="322"/>
                    <a:pt x="305" y="321"/>
                    <a:pt x="303" y="322"/>
                  </a:cubicBezTo>
                  <a:cubicBezTo>
                    <a:pt x="302" y="323"/>
                    <a:pt x="300" y="325"/>
                    <a:pt x="301" y="327"/>
                  </a:cubicBezTo>
                  <a:cubicBezTo>
                    <a:pt x="302" y="329"/>
                    <a:pt x="301" y="330"/>
                    <a:pt x="302" y="332"/>
                  </a:cubicBezTo>
                  <a:cubicBezTo>
                    <a:pt x="303" y="335"/>
                    <a:pt x="300" y="331"/>
                    <a:pt x="297" y="331"/>
                  </a:cubicBezTo>
                  <a:cubicBezTo>
                    <a:pt x="294" y="330"/>
                    <a:pt x="294" y="332"/>
                    <a:pt x="291" y="334"/>
                  </a:cubicBezTo>
                  <a:cubicBezTo>
                    <a:pt x="289" y="335"/>
                    <a:pt x="284" y="334"/>
                    <a:pt x="282" y="335"/>
                  </a:cubicBezTo>
                  <a:cubicBezTo>
                    <a:pt x="280" y="336"/>
                    <a:pt x="283" y="337"/>
                    <a:pt x="285" y="338"/>
                  </a:cubicBezTo>
                  <a:cubicBezTo>
                    <a:pt x="288" y="340"/>
                    <a:pt x="284" y="339"/>
                    <a:pt x="280" y="338"/>
                  </a:cubicBezTo>
                  <a:cubicBezTo>
                    <a:pt x="276" y="338"/>
                    <a:pt x="278" y="340"/>
                    <a:pt x="277" y="342"/>
                  </a:cubicBezTo>
                  <a:cubicBezTo>
                    <a:pt x="277" y="344"/>
                    <a:pt x="272" y="343"/>
                    <a:pt x="271" y="344"/>
                  </a:cubicBezTo>
                  <a:cubicBezTo>
                    <a:pt x="269" y="346"/>
                    <a:pt x="274" y="347"/>
                    <a:pt x="272" y="347"/>
                  </a:cubicBezTo>
                  <a:cubicBezTo>
                    <a:pt x="270" y="347"/>
                    <a:pt x="266" y="348"/>
                    <a:pt x="268" y="350"/>
                  </a:cubicBezTo>
                  <a:cubicBezTo>
                    <a:pt x="270" y="353"/>
                    <a:pt x="269" y="353"/>
                    <a:pt x="271" y="357"/>
                  </a:cubicBezTo>
                  <a:cubicBezTo>
                    <a:pt x="273" y="361"/>
                    <a:pt x="276" y="360"/>
                    <a:pt x="272" y="360"/>
                  </a:cubicBezTo>
                  <a:cubicBezTo>
                    <a:pt x="267" y="360"/>
                    <a:pt x="268" y="361"/>
                    <a:pt x="270" y="364"/>
                  </a:cubicBezTo>
                  <a:cubicBezTo>
                    <a:pt x="272" y="366"/>
                    <a:pt x="271" y="365"/>
                    <a:pt x="267" y="367"/>
                  </a:cubicBezTo>
                  <a:cubicBezTo>
                    <a:pt x="262" y="368"/>
                    <a:pt x="267" y="368"/>
                    <a:pt x="269" y="370"/>
                  </a:cubicBezTo>
                  <a:cubicBezTo>
                    <a:pt x="271" y="372"/>
                    <a:pt x="267" y="373"/>
                    <a:pt x="269" y="374"/>
                  </a:cubicBezTo>
                  <a:cubicBezTo>
                    <a:pt x="272" y="374"/>
                    <a:pt x="266" y="377"/>
                    <a:pt x="269" y="379"/>
                  </a:cubicBezTo>
                  <a:cubicBezTo>
                    <a:pt x="273" y="381"/>
                    <a:pt x="272" y="379"/>
                    <a:pt x="275" y="376"/>
                  </a:cubicBezTo>
                  <a:cubicBezTo>
                    <a:pt x="278" y="374"/>
                    <a:pt x="275" y="378"/>
                    <a:pt x="273" y="382"/>
                  </a:cubicBezTo>
                  <a:cubicBezTo>
                    <a:pt x="271" y="385"/>
                    <a:pt x="271" y="381"/>
                    <a:pt x="267" y="382"/>
                  </a:cubicBezTo>
                  <a:cubicBezTo>
                    <a:pt x="263" y="383"/>
                    <a:pt x="268" y="385"/>
                    <a:pt x="269" y="389"/>
                  </a:cubicBezTo>
                  <a:cubicBezTo>
                    <a:pt x="269" y="392"/>
                    <a:pt x="269" y="391"/>
                    <a:pt x="272" y="391"/>
                  </a:cubicBezTo>
                  <a:cubicBezTo>
                    <a:pt x="275" y="391"/>
                    <a:pt x="275" y="390"/>
                    <a:pt x="277" y="389"/>
                  </a:cubicBezTo>
                  <a:cubicBezTo>
                    <a:pt x="278" y="387"/>
                    <a:pt x="276" y="392"/>
                    <a:pt x="276" y="395"/>
                  </a:cubicBezTo>
                  <a:cubicBezTo>
                    <a:pt x="277" y="397"/>
                    <a:pt x="274" y="394"/>
                    <a:pt x="271" y="396"/>
                  </a:cubicBezTo>
                  <a:cubicBezTo>
                    <a:pt x="269" y="397"/>
                    <a:pt x="271" y="400"/>
                    <a:pt x="272" y="402"/>
                  </a:cubicBezTo>
                  <a:cubicBezTo>
                    <a:pt x="274" y="403"/>
                    <a:pt x="278" y="406"/>
                    <a:pt x="280" y="408"/>
                  </a:cubicBezTo>
                  <a:cubicBezTo>
                    <a:pt x="283" y="410"/>
                    <a:pt x="287" y="410"/>
                    <a:pt x="291" y="409"/>
                  </a:cubicBezTo>
                  <a:cubicBezTo>
                    <a:pt x="294" y="407"/>
                    <a:pt x="293" y="410"/>
                    <a:pt x="296" y="408"/>
                  </a:cubicBezTo>
                  <a:cubicBezTo>
                    <a:pt x="299" y="406"/>
                    <a:pt x="303" y="403"/>
                    <a:pt x="307" y="397"/>
                  </a:cubicBezTo>
                  <a:cubicBezTo>
                    <a:pt x="311" y="392"/>
                    <a:pt x="312" y="392"/>
                    <a:pt x="315" y="392"/>
                  </a:cubicBezTo>
                  <a:cubicBezTo>
                    <a:pt x="318" y="391"/>
                    <a:pt x="318" y="390"/>
                    <a:pt x="318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7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9" y="388"/>
                    <a:pt x="320" y="388"/>
                    <a:pt x="320" y="388"/>
                  </a:cubicBezTo>
                  <a:cubicBezTo>
                    <a:pt x="320" y="389"/>
                    <a:pt x="320" y="389"/>
                    <a:pt x="320" y="390"/>
                  </a:cubicBezTo>
                  <a:cubicBezTo>
                    <a:pt x="320" y="390"/>
                    <a:pt x="320" y="390"/>
                    <a:pt x="320" y="390"/>
                  </a:cubicBezTo>
                  <a:cubicBezTo>
                    <a:pt x="320" y="391"/>
                    <a:pt x="321" y="391"/>
                    <a:pt x="321" y="392"/>
                  </a:cubicBezTo>
                  <a:cubicBezTo>
                    <a:pt x="321" y="392"/>
                    <a:pt x="321" y="392"/>
                    <a:pt x="321" y="392"/>
                  </a:cubicBezTo>
                  <a:cubicBezTo>
                    <a:pt x="321" y="393"/>
                    <a:pt x="321" y="393"/>
                    <a:pt x="322" y="394"/>
                  </a:cubicBezTo>
                  <a:cubicBezTo>
                    <a:pt x="322" y="394"/>
                    <a:pt x="322" y="394"/>
                    <a:pt x="322" y="394"/>
                  </a:cubicBezTo>
                  <a:cubicBezTo>
                    <a:pt x="322" y="394"/>
                    <a:pt x="322" y="395"/>
                    <a:pt x="322" y="395"/>
                  </a:cubicBezTo>
                  <a:cubicBezTo>
                    <a:pt x="324" y="398"/>
                    <a:pt x="323" y="405"/>
                    <a:pt x="325" y="407"/>
                  </a:cubicBezTo>
                  <a:cubicBezTo>
                    <a:pt x="326" y="409"/>
                    <a:pt x="327" y="409"/>
                    <a:pt x="330" y="407"/>
                  </a:cubicBezTo>
                  <a:cubicBezTo>
                    <a:pt x="333" y="405"/>
                    <a:pt x="329" y="415"/>
                    <a:pt x="328" y="417"/>
                  </a:cubicBezTo>
                  <a:cubicBezTo>
                    <a:pt x="328" y="420"/>
                    <a:pt x="333" y="426"/>
                    <a:pt x="334" y="429"/>
                  </a:cubicBezTo>
                  <a:cubicBezTo>
                    <a:pt x="336" y="432"/>
                    <a:pt x="337" y="437"/>
                    <a:pt x="338" y="439"/>
                  </a:cubicBezTo>
                  <a:cubicBezTo>
                    <a:pt x="338" y="441"/>
                    <a:pt x="335" y="447"/>
                    <a:pt x="336" y="447"/>
                  </a:cubicBezTo>
                  <a:cubicBezTo>
                    <a:pt x="338" y="447"/>
                    <a:pt x="342" y="450"/>
                    <a:pt x="346" y="450"/>
                  </a:cubicBezTo>
                  <a:cubicBezTo>
                    <a:pt x="350" y="450"/>
                    <a:pt x="351" y="449"/>
                    <a:pt x="352" y="447"/>
                  </a:cubicBezTo>
                  <a:cubicBezTo>
                    <a:pt x="353" y="444"/>
                    <a:pt x="352" y="442"/>
                    <a:pt x="358" y="439"/>
                  </a:cubicBezTo>
                  <a:cubicBezTo>
                    <a:pt x="363" y="435"/>
                    <a:pt x="365" y="438"/>
                    <a:pt x="367" y="437"/>
                  </a:cubicBezTo>
                  <a:cubicBezTo>
                    <a:pt x="369" y="437"/>
                    <a:pt x="374" y="423"/>
                    <a:pt x="375" y="419"/>
                  </a:cubicBezTo>
                  <a:cubicBezTo>
                    <a:pt x="376" y="414"/>
                    <a:pt x="376" y="409"/>
                    <a:pt x="376" y="407"/>
                  </a:cubicBezTo>
                  <a:cubicBezTo>
                    <a:pt x="377" y="405"/>
                    <a:pt x="383" y="397"/>
                    <a:pt x="384" y="396"/>
                  </a:cubicBezTo>
                  <a:cubicBezTo>
                    <a:pt x="386" y="394"/>
                    <a:pt x="387" y="396"/>
                    <a:pt x="388" y="396"/>
                  </a:cubicBezTo>
                  <a:cubicBezTo>
                    <a:pt x="389" y="395"/>
                    <a:pt x="392" y="388"/>
                    <a:pt x="394" y="387"/>
                  </a:cubicBezTo>
                  <a:cubicBezTo>
                    <a:pt x="395" y="386"/>
                    <a:pt x="397" y="384"/>
                    <a:pt x="397" y="382"/>
                  </a:cubicBezTo>
                  <a:cubicBezTo>
                    <a:pt x="397" y="380"/>
                    <a:pt x="395" y="376"/>
                    <a:pt x="394" y="373"/>
                  </a:cubicBezTo>
                  <a:cubicBezTo>
                    <a:pt x="394" y="370"/>
                    <a:pt x="390" y="369"/>
                    <a:pt x="386" y="369"/>
                  </a:cubicBezTo>
                  <a:cubicBezTo>
                    <a:pt x="383" y="369"/>
                    <a:pt x="382" y="366"/>
                    <a:pt x="380" y="363"/>
                  </a:cubicBezTo>
                  <a:cubicBezTo>
                    <a:pt x="378" y="360"/>
                    <a:pt x="381" y="355"/>
                    <a:pt x="383" y="353"/>
                  </a:cubicBezTo>
                  <a:cubicBezTo>
                    <a:pt x="384" y="351"/>
                    <a:pt x="384" y="344"/>
                    <a:pt x="384" y="342"/>
                  </a:cubicBezTo>
                  <a:cubicBezTo>
                    <a:pt x="385" y="340"/>
                    <a:pt x="381" y="338"/>
                    <a:pt x="381" y="336"/>
                  </a:cubicBezTo>
                  <a:cubicBezTo>
                    <a:pt x="381" y="334"/>
                    <a:pt x="384" y="337"/>
                    <a:pt x="386" y="337"/>
                  </a:cubicBezTo>
                  <a:cubicBezTo>
                    <a:pt x="389" y="337"/>
                    <a:pt x="394" y="330"/>
                    <a:pt x="396" y="328"/>
                  </a:cubicBezTo>
                  <a:cubicBezTo>
                    <a:pt x="397" y="326"/>
                    <a:pt x="399" y="321"/>
                    <a:pt x="400" y="320"/>
                  </a:cubicBezTo>
                  <a:cubicBezTo>
                    <a:pt x="400" y="319"/>
                    <a:pt x="407" y="316"/>
                    <a:pt x="409" y="315"/>
                  </a:cubicBezTo>
                  <a:cubicBezTo>
                    <a:pt x="410" y="314"/>
                    <a:pt x="415" y="313"/>
                    <a:pt x="416" y="310"/>
                  </a:cubicBezTo>
                  <a:cubicBezTo>
                    <a:pt x="416" y="307"/>
                    <a:pt x="421" y="303"/>
                    <a:pt x="423" y="301"/>
                  </a:cubicBezTo>
                  <a:cubicBezTo>
                    <a:pt x="425" y="299"/>
                    <a:pt x="421" y="298"/>
                    <a:pt x="420" y="295"/>
                  </a:cubicBezTo>
                  <a:cubicBezTo>
                    <a:pt x="418" y="293"/>
                    <a:pt x="420" y="293"/>
                    <a:pt x="421" y="291"/>
                  </a:cubicBezTo>
                  <a:cubicBezTo>
                    <a:pt x="423" y="290"/>
                    <a:pt x="423" y="289"/>
                    <a:pt x="423" y="288"/>
                  </a:cubicBezTo>
                  <a:cubicBezTo>
                    <a:pt x="424" y="287"/>
                    <a:pt x="426" y="286"/>
                    <a:pt x="429" y="284"/>
                  </a:cubicBezTo>
                  <a:cubicBezTo>
                    <a:pt x="431" y="282"/>
                    <a:pt x="429" y="282"/>
                    <a:pt x="429" y="280"/>
                  </a:cubicBezTo>
                  <a:cubicBezTo>
                    <a:pt x="430" y="278"/>
                    <a:pt x="434" y="279"/>
                    <a:pt x="438" y="280"/>
                  </a:cubicBezTo>
                  <a:cubicBezTo>
                    <a:pt x="439" y="280"/>
                    <a:pt x="439" y="280"/>
                    <a:pt x="440" y="280"/>
                  </a:cubicBezTo>
                  <a:cubicBezTo>
                    <a:pt x="440" y="280"/>
                    <a:pt x="441" y="280"/>
                    <a:pt x="441" y="280"/>
                  </a:cubicBezTo>
                  <a:cubicBezTo>
                    <a:pt x="441" y="280"/>
                    <a:pt x="442" y="280"/>
                    <a:pt x="442" y="280"/>
                  </a:cubicBezTo>
                  <a:cubicBezTo>
                    <a:pt x="443" y="280"/>
                    <a:pt x="443" y="280"/>
                    <a:pt x="443" y="280"/>
                  </a:cubicBezTo>
                  <a:cubicBezTo>
                    <a:pt x="444" y="280"/>
                    <a:pt x="445" y="279"/>
                    <a:pt x="445" y="279"/>
                  </a:cubicBezTo>
                  <a:cubicBezTo>
                    <a:pt x="446" y="279"/>
                    <a:pt x="447" y="279"/>
                    <a:pt x="447" y="279"/>
                  </a:cubicBezTo>
                  <a:cubicBezTo>
                    <a:pt x="451" y="279"/>
                    <a:pt x="453" y="282"/>
                    <a:pt x="454" y="284"/>
                  </a:cubicBezTo>
                  <a:cubicBezTo>
                    <a:pt x="456" y="286"/>
                    <a:pt x="455" y="293"/>
                    <a:pt x="452" y="293"/>
                  </a:cubicBezTo>
                  <a:cubicBezTo>
                    <a:pt x="450" y="294"/>
                    <a:pt x="444" y="302"/>
                    <a:pt x="443" y="305"/>
                  </a:cubicBezTo>
                  <a:cubicBezTo>
                    <a:pt x="442" y="307"/>
                    <a:pt x="432" y="315"/>
                    <a:pt x="431" y="318"/>
                  </a:cubicBezTo>
                  <a:cubicBezTo>
                    <a:pt x="429" y="322"/>
                    <a:pt x="421" y="329"/>
                    <a:pt x="419" y="331"/>
                  </a:cubicBezTo>
                  <a:cubicBezTo>
                    <a:pt x="416" y="334"/>
                    <a:pt x="418" y="334"/>
                    <a:pt x="419" y="338"/>
                  </a:cubicBezTo>
                  <a:cubicBezTo>
                    <a:pt x="420" y="342"/>
                    <a:pt x="423" y="353"/>
                    <a:pt x="422" y="355"/>
                  </a:cubicBezTo>
                  <a:cubicBezTo>
                    <a:pt x="421" y="358"/>
                    <a:pt x="420" y="362"/>
                    <a:pt x="420" y="364"/>
                  </a:cubicBezTo>
                  <a:cubicBezTo>
                    <a:pt x="420" y="366"/>
                    <a:pt x="421" y="369"/>
                    <a:pt x="424" y="369"/>
                  </a:cubicBezTo>
                  <a:cubicBezTo>
                    <a:pt x="426" y="369"/>
                    <a:pt x="430" y="371"/>
                    <a:pt x="430" y="373"/>
                  </a:cubicBezTo>
                  <a:cubicBezTo>
                    <a:pt x="430" y="375"/>
                    <a:pt x="431" y="377"/>
                    <a:pt x="434" y="378"/>
                  </a:cubicBezTo>
                  <a:cubicBezTo>
                    <a:pt x="437" y="379"/>
                    <a:pt x="443" y="379"/>
                    <a:pt x="445" y="378"/>
                  </a:cubicBezTo>
                  <a:cubicBezTo>
                    <a:pt x="446" y="377"/>
                    <a:pt x="448" y="375"/>
                    <a:pt x="454" y="375"/>
                  </a:cubicBezTo>
                  <a:cubicBezTo>
                    <a:pt x="459" y="374"/>
                    <a:pt x="465" y="374"/>
                    <a:pt x="468" y="372"/>
                  </a:cubicBezTo>
                  <a:cubicBezTo>
                    <a:pt x="470" y="370"/>
                    <a:pt x="473" y="370"/>
                    <a:pt x="474" y="371"/>
                  </a:cubicBezTo>
                  <a:cubicBezTo>
                    <a:pt x="475" y="371"/>
                    <a:pt x="476" y="371"/>
                    <a:pt x="476" y="371"/>
                  </a:cubicBezTo>
                  <a:cubicBezTo>
                    <a:pt x="476" y="371"/>
                    <a:pt x="477" y="371"/>
                    <a:pt x="477" y="371"/>
                  </a:cubicBezTo>
                  <a:cubicBezTo>
                    <a:pt x="478" y="371"/>
                    <a:pt x="480" y="371"/>
                    <a:pt x="482" y="370"/>
                  </a:cubicBezTo>
                  <a:cubicBezTo>
                    <a:pt x="485" y="369"/>
                    <a:pt x="487" y="368"/>
                    <a:pt x="486" y="372"/>
                  </a:cubicBezTo>
                  <a:cubicBezTo>
                    <a:pt x="485" y="376"/>
                    <a:pt x="490" y="374"/>
                    <a:pt x="492" y="375"/>
                  </a:cubicBezTo>
                  <a:cubicBezTo>
                    <a:pt x="495" y="376"/>
                    <a:pt x="496" y="380"/>
                    <a:pt x="492" y="380"/>
                  </a:cubicBezTo>
                  <a:cubicBezTo>
                    <a:pt x="488" y="381"/>
                    <a:pt x="482" y="381"/>
                    <a:pt x="482" y="383"/>
                  </a:cubicBezTo>
                  <a:cubicBezTo>
                    <a:pt x="483" y="383"/>
                    <a:pt x="483" y="384"/>
                    <a:pt x="483" y="384"/>
                  </a:cubicBezTo>
                  <a:cubicBezTo>
                    <a:pt x="483" y="384"/>
                    <a:pt x="483" y="384"/>
                    <a:pt x="483" y="384"/>
                  </a:cubicBezTo>
                  <a:cubicBezTo>
                    <a:pt x="483" y="385"/>
                    <a:pt x="483" y="386"/>
                    <a:pt x="481" y="386"/>
                  </a:cubicBezTo>
                  <a:cubicBezTo>
                    <a:pt x="480" y="386"/>
                    <a:pt x="480" y="386"/>
                    <a:pt x="479" y="386"/>
                  </a:cubicBezTo>
                  <a:cubicBezTo>
                    <a:pt x="479" y="386"/>
                    <a:pt x="478" y="386"/>
                    <a:pt x="478" y="386"/>
                  </a:cubicBezTo>
                  <a:cubicBezTo>
                    <a:pt x="472" y="386"/>
                    <a:pt x="460" y="386"/>
                    <a:pt x="455" y="386"/>
                  </a:cubicBezTo>
                  <a:cubicBezTo>
                    <a:pt x="450" y="386"/>
                    <a:pt x="441" y="390"/>
                    <a:pt x="440" y="394"/>
                  </a:cubicBezTo>
                  <a:cubicBezTo>
                    <a:pt x="440" y="398"/>
                    <a:pt x="442" y="402"/>
                    <a:pt x="445" y="404"/>
                  </a:cubicBezTo>
                  <a:cubicBezTo>
                    <a:pt x="445" y="404"/>
                    <a:pt x="446" y="404"/>
                    <a:pt x="446" y="405"/>
                  </a:cubicBezTo>
                  <a:cubicBezTo>
                    <a:pt x="446" y="405"/>
                    <a:pt x="446" y="405"/>
                    <a:pt x="446" y="405"/>
                  </a:cubicBezTo>
                  <a:cubicBezTo>
                    <a:pt x="447" y="406"/>
                    <a:pt x="447" y="406"/>
                    <a:pt x="447" y="407"/>
                  </a:cubicBezTo>
                  <a:cubicBezTo>
                    <a:pt x="447" y="407"/>
                    <a:pt x="447" y="407"/>
                    <a:pt x="447" y="407"/>
                  </a:cubicBezTo>
                  <a:cubicBezTo>
                    <a:pt x="448" y="409"/>
                    <a:pt x="448" y="410"/>
                    <a:pt x="448" y="412"/>
                  </a:cubicBezTo>
                  <a:cubicBezTo>
                    <a:pt x="448" y="413"/>
                    <a:pt x="448" y="415"/>
                    <a:pt x="448" y="416"/>
                  </a:cubicBezTo>
                  <a:cubicBezTo>
                    <a:pt x="448" y="421"/>
                    <a:pt x="444" y="426"/>
                    <a:pt x="441" y="425"/>
                  </a:cubicBezTo>
                  <a:cubicBezTo>
                    <a:pt x="438" y="425"/>
                    <a:pt x="431" y="415"/>
                    <a:pt x="429" y="414"/>
                  </a:cubicBezTo>
                  <a:cubicBezTo>
                    <a:pt x="426" y="414"/>
                    <a:pt x="421" y="417"/>
                    <a:pt x="421" y="419"/>
                  </a:cubicBezTo>
                  <a:cubicBezTo>
                    <a:pt x="420" y="421"/>
                    <a:pt x="419" y="425"/>
                    <a:pt x="417" y="427"/>
                  </a:cubicBezTo>
                  <a:cubicBezTo>
                    <a:pt x="416" y="428"/>
                    <a:pt x="416" y="431"/>
                    <a:pt x="416" y="434"/>
                  </a:cubicBezTo>
                  <a:cubicBezTo>
                    <a:pt x="416" y="436"/>
                    <a:pt x="416" y="438"/>
                    <a:pt x="415" y="439"/>
                  </a:cubicBezTo>
                  <a:cubicBezTo>
                    <a:pt x="415" y="439"/>
                    <a:pt x="415" y="439"/>
                    <a:pt x="415" y="439"/>
                  </a:cubicBezTo>
                  <a:cubicBezTo>
                    <a:pt x="415" y="441"/>
                    <a:pt x="415" y="443"/>
                    <a:pt x="415" y="445"/>
                  </a:cubicBezTo>
                  <a:cubicBezTo>
                    <a:pt x="415" y="446"/>
                    <a:pt x="414" y="447"/>
                    <a:pt x="413" y="448"/>
                  </a:cubicBezTo>
                  <a:cubicBezTo>
                    <a:pt x="413" y="448"/>
                    <a:pt x="413" y="448"/>
                    <a:pt x="413" y="448"/>
                  </a:cubicBezTo>
                  <a:cubicBezTo>
                    <a:pt x="413" y="449"/>
                    <a:pt x="412" y="450"/>
                    <a:pt x="411" y="451"/>
                  </a:cubicBezTo>
                  <a:cubicBezTo>
                    <a:pt x="411" y="451"/>
                    <a:pt x="411" y="451"/>
                    <a:pt x="411" y="451"/>
                  </a:cubicBezTo>
                  <a:cubicBezTo>
                    <a:pt x="410" y="452"/>
                    <a:pt x="408" y="453"/>
                    <a:pt x="407" y="454"/>
                  </a:cubicBezTo>
                  <a:cubicBezTo>
                    <a:pt x="407" y="455"/>
                    <a:pt x="407" y="455"/>
                    <a:pt x="407" y="455"/>
                  </a:cubicBezTo>
                  <a:cubicBezTo>
                    <a:pt x="406" y="455"/>
                    <a:pt x="406" y="456"/>
                    <a:pt x="406" y="456"/>
                  </a:cubicBezTo>
                  <a:cubicBezTo>
                    <a:pt x="406" y="456"/>
                    <a:pt x="406" y="456"/>
                    <a:pt x="405" y="457"/>
                  </a:cubicBezTo>
                  <a:cubicBezTo>
                    <a:pt x="405" y="457"/>
                    <a:pt x="405" y="458"/>
                    <a:pt x="405" y="459"/>
                  </a:cubicBezTo>
                  <a:cubicBezTo>
                    <a:pt x="404" y="459"/>
                    <a:pt x="404" y="459"/>
                    <a:pt x="404" y="459"/>
                  </a:cubicBezTo>
                  <a:cubicBezTo>
                    <a:pt x="404" y="460"/>
                    <a:pt x="403" y="460"/>
                    <a:pt x="403" y="461"/>
                  </a:cubicBezTo>
                  <a:cubicBezTo>
                    <a:pt x="403" y="461"/>
                    <a:pt x="403" y="461"/>
                    <a:pt x="402" y="461"/>
                  </a:cubicBezTo>
                  <a:cubicBezTo>
                    <a:pt x="402" y="461"/>
                    <a:pt x="401" y="462"/>
                    <a:pt x="400" y="462"/>
                  </a:cubicBezTo>
                  <a:cubicBezTo>
                    <a:pt x="400" y="462"/>
                    <a:pt x="400" y="462"/>
                    <a:pt x="400" y="462"/>
                  </a:cubicBezTo>
                  <a:cubicBezTo>
                    <a:pt x="399" y="463"/>
                    <a:pt x="398" y="463"/>
                    <a:pt x="397" y="463"/>
                  </a:cubicBezTo>
                  <a:cubicBezTo>
                    <a:pt x="394" y="463"/>
                    <a:pt x="395" y="458"/>
                    <a:pt x="390" y="458"/>
                  </a:cubicBezTo>
                  <a:cubicBezTo>
                    <a:pt x="384" y="458"/>
                    <a:pt x="370" y="461"/>
                    <a:pt x="365" y="464"/>
                  </a:cubicBezTo>
                  <a:cubicBezTo>
                    <a:pt x="364" y="464"/>
                    <a:pt x="362" y="465"/>
                    <a:pt x="361" y="465"/>
                  </a:cubicBezTo>
                  <a:cubicBezTo>
                    <a:pt x="361" y="466"/>
                    <a:pt x="360" y="466"/>
                    <a:pt x="360" y="466"/>
                  </a:cubicBezTo>
                  <a:cubicBezTo>
                    <a:pt x="359" y="466"/>
                    <a:pt x="358" y="466"/>
                    <a:pt x="358" y="466"/>
                  </a:cubicBezTo>
                  <a:cubicBezTo>
                    <a:pt x="357" y="467"/>
                    <a:pt x="357" y="467"/>
                    <a:pt x="356" y="467"/>
                  </a:cubicBezTo>
                  <a:cubicBezTo>
                    <a:pt x="356" y="467"/>
                    <a:pt x="355" y="467"/>
                    <a:pt x="354" y="467"/>
                  </a:cubicBezTo>
                  <a:cubicBezTo>
                    <a:pt x="354" y="467"/>
                    <a:pt x="353" y="467"/>
                    <a:pt x="353" y="467"/>
                  </a:cubicBezTo>
                  <a:cubicBezTo>
                    <a:pt x="352" y="467"/>
                    <a:pt x="351" y="467"/>
                    <a:pt x="350" y="467"/>
                  </a:cubicBezTo>
                  <a:cubicBezTo>
                    <a:pt x="346" y="467"/>
                    <a:pt x="347" y="462"/>
                    <a:pt x="346" y="461"/>
                  </a:cubicBezTo>
                  <a:cubicBezTo>
                    <a:pt x="346" y="461"/>
                    <a:pt x="344" y="463"/>
                    <a:pt x="343" y="465"/>
                  </a:cubicBezTo>
                  <a:cubicBezTo>
                    <a:pt x="341" y="467"/>
                    <a:pt x="339" y="462"/>
                    <a:pt x="336" y="462"/>
                  </a:cubicBezTo>
                  <a:cubicBezTo>
                    <a:pt x="332" y="462"/>
                    <a:pt x="326" y="467"/>
                    <a:pt x="323" y="467"/>
                  </a:cubicBezTo>
                  <a:cubicBezTo>
                    <a:pt x="320" y="468"/>
                    <a:pt x="323" y="464"/>
                    <a:pt x="322" y="462"/>
                  </a:cubicBezTo>
                  <a:cubicBezTo>
                    <a:pt x="322" y="460"/>
                    <a:pt x="314" y="465"/>
                    <a:pt x="313" y="464"/>
                  </a:cubicBezTo>
                  <a:cubicBezTo>
                    <a:pt x="312" y="464"/>
                    <a:pt x="310" y="461"/>
                    <a:pt x="312" y="460"/>
                  </a:cubicBezTo>
                  <a:cubicBezTo>
                    <a:pt x="312" y="460"/>
                    <a:pt x="312" y="460"/>
                    <a:pt x="312" y="460"/>
                  </a:cubicBezTo>
                  <a:cubicBezTo>
                    <a:pt x="312" y="459"/>
                    <a:pt x="312" y="459"/>
                    <a:pt x="312" y="459"/>
                  </a:cubicBezTo>
                  <a:cubicBezTo>
                    <a:pt x="312" y="459"/>
                    <a:pt x="312" y="459"/>
                    <a:pt x="312" y="459"/>
                  </a:cubicBezTo>
                  <a:cubicBezTo>
                    <a:pt x="312" y="458"/>
                    <a:pt x="311" y="458"/>
                    <a:pt x="311" y="458"/>
                  </a:cubicBezTo>
                  <a:cubicBezTo>
                    <a:pt x="311" y="458"/>
                    <a:pt x="311" y="458"/>
                    <a:pt x="311" y="457"/>
                  </a:cubicBezTo>
                  <a:cubicBezTo>
                    <a:pt x="311" y="457"/>
                    <a:pt x="311" y="457"/>
                    <a:pt x="310" y="456"/>
                  </a:cubicBezTo>
                  <a:cubicBezTo>
                    <a:pt x="310" y="456"/>
                    <a:pt x="310" y="456"/>
                    <a:pt x="310" y="456"/>
                  </a:cubicBezTo>
                  <a:cubicBezTo>
                    <a:pt x="310" y="456"/>
                    <a:pt x="310" y="456"/>
                    <a:pt x="310" y="456"/>
                  </a:cubicBezTo>
                  <a:cubicBezTo>
                    <a:pt x="310" y="455"/>
                    <a:pt x="309" y="455"/>
                    <a:pt x="309" y="455"/>
                  </a:cubicBezTo>
                  <a:cubicBezTo>
                    <a:pt x="309" y="454"/>
                    <a:pt x="309" y="454"/>
                    <a:pt x="309" y="454"/>
                  </a:cubicBezTo>
                  <a:cubicBezTo>
                    <a:pt x="308" y="454"/>
                    <a:pt x="308" y="454"/>
                    <a:pt x="308" y="453"/>
                  </a:cubicBezTo>
                  <a:cubicBezTo>
                    <a:pt x="308" y="453"/>
                    <a:pt x="308" y="453"/>
                    <a:pt x="308" y="453"/>
                  </a:cubicBezTo>
                  <a:cubicBezTo>
                    <a:pt x="308" y="453"/>
                    <a:pt x="308" y="452"/>
                    <a:pt x="308" y="452"/>
                  </a:cubicBezTo>
                  <a:cubicBezTo>
                    <a:pt x="308" y="452"/>
                    <a:pt x="307" y="452"/>
                    <a:pt x="308" y="452"/>
                  </a:cubicBezTo>
                  <a:cubicBezTo>
                    <a:pt x="308" y="450"/>
                    <a:pt x="313" y="452"/>
                    <a:pt x="316" y="450"/>
                  </a:cubicBezTo>
                  <a:cubicBezTo>
                    <a:pt x="319" y="449"/>
                    <a:pt x="311" y="447"/>
                    <a:pt x="309" y="447"/>
                  </a:cubicBezTo>
                  <a:cubicBezTo>
                    <a:pt x="306" y="446"/>
                    <a:pt x="311" y="442"/>
                    <a:pt x="314" y="439"/>
                  </a:cubicBezTo>
                  <a:cubicBezTo>
                    <a:pt x="317" y="435"/>
                    <a:pt x="319" y="436"/>
                    <a:pt x="320" y="434"/>
                  </a:cubicBezTo>
                  <a:cubicBezTo>
                    <a:pt x="321" y="432"/>
                    <a:pt x="317" y="432"/>
                    <a:pt x="315" y="434"/>
                  </a:cubicBezTo>
                  <a:cubicBezTo>
                    <a:pt x="312" y="435"/>
                    <a:pt x="312" y="425"/>
                    <a:pt x="314" y="425"/>
                  </a:cubicBezTo>
                  <a:cubicBezTo>
                    <a:pt x="316" y="424"/>
                    <a:pt x="317" y="418"/>
                    <a:pt x="317" y="416"/>
                  </a:cubicBezTo>
                  <a:cubicBezTo>
                    <a:pt x="317" y="413"/>
                    <a:pt x="312" y="418"/>
                    <a:pt x="310" y="419"/>
                  </a:cubicBezTo>
                  <a:cubicBezTo>
                    <a:pt x="308" y="421"/>
                    <a:pt x="305" y="424"/>
                    <a:pt x="307" y="425"/>
                  </a:cubicBezTo>
                  <a:cubicBezTo>
                    <a:pt x="309" y="427"/>
                    <a:pt x="305" y="430"/>
                    <a:pt x="304" y="430"/>
                  </a:cubicBezTo>
                  <a:cubicBezTo>
                    <a:pt x="302" y="431"/>
                    <a:pt x="301" y="426"/>
                    <a:pt x="300" y="425"/>
                  </a:cubicBezTo>
                  <a:cubicBezTo>
                    <a:pt x="298" y="423"/>
                    <a:pt x="297" y="427"/>
                    <a:pt x="296" y="429"/>
                  </a:cubicBezTo>
                  <a:cubicBezTo>
                    <a:pt x="294" y="430"/>
                    <a:pt x="295" y="438"/>
                    <a:pt x="294" y="440"/>
                  </a:cubicBezTo>
                  <a:cubicBezTo>
                    <a:pt x="293" y="442"/>
                    <a:pt x="295" y="445"/>
                    <a:pt x="295" y="449"/>
                  </a:cubicBezTo>
                  <a:cubicBezTo>
                    <a:pt x="295" y="450"/>
                    <a:pt x="296" y="450"/>
                    <a:pt x="296" y="451"/>
                  </a:cubicBezTo>
                  <a:cubicBezTo>
                    <a:pt x="296" y="451"/>
                    <a:pt x="296" y="451"/>
                    <a:pt x="296" y="451"/>
                  </a:cubicBezTo>
                  <a:cubicBezTo>
                    <a:pt x="296" y="452"/>
                    <a:pt x="296" y="452"/>
                    <a:pt x="296" y="453"/>
                  </a:cubicBezTo>
                  <a:cubicBezTo>
                    <a:pt x="296" y="454"/>
                    <a:pt x="296" y="455"/>
                    <a:pt x="297" y="456"/>
                  </a:cubicBezTo>
                  <a:cubicBezTo>
                    <a:pt x="297" y="456"/>
                    <a:pt x="297" y="456"/>
                    <a:pt x="297" y="456"/>
                  </a:cubicBezTo>
                  <a:cubicBezTo>
                    <a:pt x="297" y="457"/>
                    <a:pt x="297" y="458"/>
                    <a:pt x="297" y="459"/>
                  </a:cubicBezTo>
                  <a:cubicBezTo>
                    <a:pt x="297" y="459"/>
                    <a:pt x="298" y="460"/>
                    <a:pt x="298" y="460"/>
                  </a:cubicBezTo>
                  <a:cubicBezTo>
                    <a:pt x="298" y="461"/>
                    <a:pt x="298" y="462"/>
                    <a:pt x="298" y="462"/>
                  </a:cubicBezTo>
                  <a:cubicBezTo>
                    <a:pt x="298" y="463"/>
                    <a:pt x="298" y="463"/>
                    <a:pt x="298" y="463"/>
                  </a:cubicBezTo>
                  <a:cubicBezTo>
                    <a:pt x="298" y="464"/>
                    <a:pt x="298" y="465"/>
                    <a:pt x="299" y="465"/>
                  </a:cubicBezTo>
                  <a:cubicBezTo>
                    <a:pt x="299" y="465"/>
                    <a:pt x="299" y="466"/>
                    <a:pt x="299" y="466"/>
                  </a:cubicBezTo>
                  <a:cubicBezTo>
                    <a:pt x="299" y="467"/>
                    <a:pt x="299" y="467"/>
                    <a:pt x="299" y="468"/>
                  </a:cubicBezTo>
                  <a:cubicBezTo>
                    <a:pt x="299" y="470"/>
                    <a:pt x="298" y="472"/>
                    <a:pt x="295" y="474"/>
                  </a:cubicBezTo>
                  <a:cubicBezTo>
                    <a:pt x="293" y="476"/>
                    <a:pt x="287" y="469"/>
                    <a:pt x="284" y="472"/>
                  </a:cubicBezTo>
                  <a:cubicBezTo>
                    <a:pt x="283" y="473"/>
                    <a:pt x="282" y="473"/>
                    <a:pt x="281" y="474"/>
                  </a:cubicBezTo>
                  <a:cubicBezTo>
                    <a:pt x="281" y="474"/>
                    <a:pt x="280" y="474"/>
                    <a:pt x="280" y="475"/>
                  </a:cubicBezTo>
                  <a:cubicBezTo>
                    <a:pt x="279" y="475"/>
                    <a:pt x="279" y="475"/>
                    <a:pt x="278" y="476"/>
                  </a:cubicBezTo>
                  <a:cubicBezTo>
                    <a:pt x="278" y="476"/>
                    <a:pt x="278" y="476"/>
                    <a:pt x="277" y="476"/>
                  </a:cubicBezTo>
                  <a:cubicBezTo>
                    <a:pt x="276" y="476"/>
                    <a:pt x="275" y="476"/>
                    <a:pt x="275" y="476"/>
                  </a:cubicBezTo>
                  <a:cubicBezTo>
                    <a:pt x="272" y="476"/>
                    <a:pt x="269" y="477"/>
                    <a:pt x="266" y="480"/>
                  </a:cubicBezTo>
                  <a:cubicBezTo>
                    <a:pt x="263" y="483"/>
                    <a:pt x="263" y="483"/>
                    <a:pt x="261" y="483"/>
                  </a:cubicBezTo>
                  <a:cubicBezTo>
                    <a:pt x="259" y="483"/>
                    <a:pt x="253" y="494"/>
                    <a:pt x="251" y="499"/>
                  </a:cubicBezTo>
                  <a:cubicBezTo>
                    <a:pt x="251" y="500"/>
                    <a:pt x="250" y="500"/>
                    <a:pt x="250" y="501"/>
                  </a:cubicBezTo>
                  <a:cubicBezTo>
                    <a:pt x="250" y="501"/>
                    <a:pt x="250" y="501"/>
                    <a:pt x="249" y="501"/>
                  </a:cubicBezTo>
                  <a:cubicBezTo>
                    <a:pt x="249" y="502"/>
                    <a:pt x="248" y="503"/>
                    <a:pt x="248" y="503"/>
                  </a:cubicBezTo>
                  <a:cubicBezTo>
                    <a:pt x="248" y="503"/>
                    <a:pt x="248" y="503"/>
                    <a:pt x="248" y="503"/>
                  </a:cubicBezTo>
                  <a:cubicBezTo>
                    <a:pt x="247" y="503"/>
                    <a:pt x="247" y="504"/>
                    <a:pt x="246" y="504"/>
                  </a:cubicBezTo>
                  <a:cubicBezTo>
                    <a:pt x="246" y="504"/>
                    <a:pt x="246" y="504"/>
                    <a:pt x="246" y="504"/>
                  </a:cubicBezTo>
                  <a:cubicBezTo>
                    <a:pt x="245" y="504"/>
                    <a:pt x="245" y="504"/>
                    <a:pt x="245" y="505"/>
                  </a:cubicBezTo>
                  <a:cubicBezTo>
                    <a:pt x="244" y="505"/>
                    <a:pt x="244" y="505"/>
                    <a:pt x="244" y="505"/>
                  </a:cubicBezTo>
                  <a:cubicBezTo>
                    <a:pt x="244" y="505"/>
                    <a:pt x="243" y="505"/>
                    <a:pt x="243" y="505"/>
                  </a:cubicBezTo>
                  <a:cubicBezTo>
                    <a:pt x="243" y="505"/>
                    <a:pt x="243" y="505"/>
                    <a:pt x="243" y="505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0" y="505"/>
                    <a:pt x="238" y="505"/>
                    <a:pt x="236" y="505"/>
                  </a:cubicBezTo>
                  <a:cubicBezTo>
                    <a:pt x="234" y="505"/>
                    <a:pt x="233" y="505"/>
                    <a:pt x="231" y="506"/>
                  </a:cubicBezTo>
                  <a:cubicBezTo>
                    <a:pt x="231" y="506"/>
                    <a:pt x="231" y="506"/>
                    <a:pt x="231" y="506"/>
                  </a:cubicBezTo>
                  <a:cubicBezTo>
                    <a:pt x="230" y="507"/>
                    <a:pt x="229" y="507"/>
                    <a:pt x="229" y="508"/>
                  </a:cubicBezTo>
                  <a:cubicBezTo>
                    <a:pt x="227" y="511"/>
                    <a:pt x="228" y="516"/>
                    <a:pt x="228" y="518"/>
                  </a:cubicBezTo>
                  <a:cubicBezTo>
                    <a:pt x="228" y="519"/>
                    <a:pt x="224" y="523"/>
                    <a:pt x="222" y="524"/>
                  </a:cubicBezTo>
                  <a:cubicBezTo>
                    <a:pt x="221" y="525"/>
                    <a:pt x="218" y="524"/>
                    <a:pt x="215" y="526"/>
                  </a:cubicBezTo>
                  <a:cubicBezTo>
                    <a:pt x="212" y="528"/>
                    <a:pt x="213" y="530"/>
                    <a:pt x="209" y="533"/>
                  </a:cubicBezTo>
                  <a:cubicBezTo>
                    <a:pt x="205" y="535"/>
                    <a:pt x="203" y="533"/>
                    <a:pt x="199" y="531"/>
                  </a:cubicBezTo>
                  <a:cubicBezTo>
                    <a:pt x="195" y="529"/>
                    <a:pt x="193" y="529"/>
                    <a:pt x="194" y="531"/>
                  </a:cubicBezTo>
                  <a:cubicBezTo>
                    <a:pt x="195" y="534"/>
                    <a:pt x="196" y="538"/>
                    <a:pt x="197" y="540"/>
                  </a:cubicBezTo>
                  <a:cubicBezTo>
                    <a:pt x="197" y="542"/>
                    <a:pt x="194" y="542"/>
                    <a:pt x="190" y="543"/>
                  </a:cubicBezTo>
                  <a:cubicBezTo>
                    <a:pt x="185" y="544"/>
                    <a:pt x="181" y="539"/>
                    <a:pt x="173" y="540"/>
                  </a:cubicBezTo>
                  <a:cubicBezTo>
                    <a:pt x="166" y="541"/>
                    <a:pt x="163" y="542"/>
                    <a:pt x="164" y="543"/>
                  </a:cubicBezTo>
                  <a:cubicBezTo>
                    <a:pt x="166" y="544"/>
                    <a:pt x="165" y="548"/>
                    <a:pt x="166" y="550"/>
                  </a:cubicBezTo>
                  <a:cubicBezTo>
                    <a:pt x="167" y="553"/>
                    <a:pt x="184" y="559"/>
                    <a:pt x="187" y="559"/>
                  </a:cubicBezTo>
                  <a:cubicBezTo>
                    <a:pt x="190" y="560"/>
                    <a:pt x="188" y="563"/>
                    <a:pt x="189" y="566"/>
                  </a:cubicBezTo>
                  <a:cubicBezTo>
                    <a:pt x="189" y="568"/>
                    <a:pt x="195" y="570"/>
                    <a:pt x="197" y="581"/>
                  </a:cubicBezTo>
                  <a:cubicBezTo>
                    <a:pt x="199" y="592"/>
                    <a:pt x="194" y="594"/>
                    <a:pt x="194" y="598"/>
                  </a:cubicBezTo>
                  <a:cubicBezTo>
                    <a:pt x="194" y="599"/>
                    <a:pt x="194" y="600"/>
                    <a:pt x="194" y="601"/>
                  </a:cubicBezTo>
                  <a:cubicBezTo>
                    <a:pt x="194" y="602"/>
                    <a:pt x="194" y="602"/>
                    <a:pt x="193" y="602"/>
                  </a:cubicBezTo>
                  <a:cubicBezTo>
                    <a:pt x="193" y="603"/>
                    <a:pt x="193" y="603"/>
                    <a:pt x="193" y="604"/>
                  </a:cubicBezTo>
                  <a:cubicBezTo>
                    <a:pt x="193" y="604"/>
                    <a:pt x="193" y="605"/>
                    <a:pt x="192" y="605"/>
                  </a:cubicBezTo>
                  <a:cubicBezTo>
                    <a:pt x="192" y="605"/>
                    <a:pt x="192" y="606"/>
                    <a:pt x="191" y="606"/>
                  </a:cubicBezTo>
                  <a:cubicBezTo>
                    <a:pt x="191" y="607"/>
                    <a:pt x="191" y="607"/>
                    <a:pt x="190" y="607"/>
                  </a:cubicBezTo>
                  <a:cubicBezTo>
                    <a:pt x="190" y="608"/>
                    <a:pt x="189" y="608"/>
                    <a:pt x="188" y="609"/>
                  </a:cubicBezTo>
                  <a:cubicBezTo>
                    <a:pt x="183" y="610"/>
                    <a:pt x="171" y="605"/>
                    <a:pt x="165" y="606"/>
                  </a:cubicBezTo>
                  <a:cubicBezTo>
                    <a:pt x="158" y="607"/>
                    <a:pt x="145" y="606"/>
                    <a:pt x="139" y="606"/>
                  </a:cubicBezTo>
                  <a:cubicBezTo>
                    <a:pt x="133" y="605"/>
                    <a:pt x="128" y="606"/>
                    <a:pt x="126" y="608"/>
                  </a:cubicBezTo>
                  <a:cubicBezTo>
                    <a:pt x="124" y="610"/>
                    <a:pt x="120" y="609"/>
                    <a:pt x="116" y="612"/>
                  </a:cubicBezTo>
                  <a:cubicBezTo>
                    <a:pt x="111" y="614"/>
                    <a:pt x="116" y="616"/>
                    <a:pt x="117" y="621"/>
                  </a:cubicBezTo>
                  <a:cubicBezTo>
                    <a:pt x="117" y="621"/>
                    <a:pt x="117" y="622"/>
                    <a:pt x="117" y="623"/>
                  </a:cubicBezTo>
                  <a:cubicBezTo>
                    <a:pt x="117" y="623"/>
                    <a:pt x="117" y="624"/>
                    <a:pt x="117" y="625"/>
                  </a:cubicBezTo>
                  <a:cubicBezTo>
                    <a:pt x="117" y="626"/>
                    <a:pt x="117" y="626"/>
                    <a:pt x="118" y="627"/>
                  </a:cubicBezTo>
                  <a:cubicBezTo>
                    <a:pt x="118" y="627"/>
                    <a:pt x="118" y="627"/>
                    <a:pt x="118" y="628"/>
                  </a:cubicBezTo>
                  <a:cubicBezTo>
                    <a:pt x="118" y="628"/>
                    <a:pt x="118" y="629"/>
                    <a:pt x="118" y="629"/>
                  </a:cubicBezTo>
                  <a:cubicBezTo>
                    <a:pt x="118" y="630"/>
                    <a:pt x="118" y="630"/>
                    <a:pt x="118" y="631"/>
                  </a:cubicBezTo>
                  <a:cubicBezTo>
                    <a:pt x="118" y="631"/>
                    <a:pt x="118" y="632"/>
                    <a:pt x="118" y="632"/>
                  </a:cubicBezTo>
                  <a:cubicBezTo>
                    <a:pt x="118" y="633"/>
                    <a:pt x="118" y="635"/>
                    <a:pt x="118" y="636"/>
                  </a:cubicBezTo>
                  <a:cubicBezTo>
                    <a:pt x="118" y="637"/>
                    <a:pt x="118" y="637"/>
                    <a:pt x="118" y="637"/>
                  </a:cubicBezTo>
                  <a:cubicBezTo>
                    <a:pt x="118" y="637"/>
                    <a:pt x="118" y="638"/>
                    <a:pt x="119" y="638"/>
                  </a:cubicBezTo>
                  <a:cubicBezTo>
                    <a:pt x="119" y="639"/>
                    <a:pt x="119" y="639"/>
                    <a:pt x="119" y="639"/>
                  </a:cubicBezTo>
                  <a:cubicBezTo>
                    <a:pt x="119" y="640"/>
                    <a:pt x="119" y="640"/>
                    <a:pt x="119" y="640"/>
                  </a:cubicBezTo>
                  <a:cubicBezTo>
                    <a:pt x="119" y="641"/>
                    <a:pt x="119" y="642"/>
                    <a:pt x="119" y="642"/>
                  </a:cubicBezTo>
                  <a:cubicBezTo>
                    <a:pt x="119" y="646"/>
                    <a:pt x="112" y="656"/>
                    <a:pt x="109" y="661"/>
                  </a:cubicBezTo>
                  <a:cubicBezTo>
                    <a:pt x="106" y="666"/>
                    <a:pt x="111" y="664"/>
                    <a:pt x="112" y="665"/>
                  </a:cubicBezTo>
                  <a:cubicBezTo>
                    <a:pt x="114" y="666"/>
                    <a:pt x="114" y="672"/>
                    <a:pt x="114" y="676"/>
                  </a:cubicBezTo>
                  <a:cubicBezTo>
                    <a:pt x="113" y="680"/>
                    <a:pt x="113" y="682"/>
                    <a:pt x="118" y="683"/>
                  </a:cubicBezTo>
                  <a:cubicBezTo>
                    <a:pt x="119" y="683"/>
                    <a:pt x="120" y="683"/>
                    <a:pt x="121" y="683"/>
                  </a:cubicBezTo>
                  <a:cubicBezTo>
                    <a:pt x="121" y="683"/>
                    <a:pt x="122" y="683"/>
                    <a:pt x="122" y="683"/>
                  </a:cubicBezTo>
                  <a:cubicBezTo>
                    <a:pt x="122" y="683"/>
                    <a:pt x="123" y="683"/>
                    <a:pt x="123" y="682"/>
                  </a:cubicBezTo>
                  <a:cubicBezTo>
                    <a:pt x="124" y="682"/>
                    <a:pt x="124" y="682"/>
                    <a:pt x="124" y="682"/>
                  </a:cubicBezTo>
                  <a:cubicBezTo>
                    <a:pt x="125" y="682"/>
                    <a:pt x="125" y="682"/>
                    <a:pt x="126" y="682"/>
                  </a:cubicBezTo>
                  <a:cubicBezTo>
                    <a:pt x="126" y="682"/>
                    <a:pt x="127" y="681"/>
                    <a:pt x="128" y="681"/>
                  </a:cubicBezTo>
                  <a:cubicBezTo>
                    <a:pt x="131" y="681"/>
                    <a:pt x="140" y="692"/>
                    <a:pt x="141" y="694"/>
                  </a:cubicBezTo>
                  <a:cubicBezTo>
                    <a:pt x="142" y="696"/>
                    <a:pt x="145" y="696"/>
                    <a:pt x="147" y="694"/>
                  </a:cubicBezTo>
                  <a:cubicBezTo>
                    <a:pt x="149" y="692"/>
                    <a:pt x="150" y="691"/>
                    <a:pt x="156" y="689"/>
                  </a:cubicBezTo>
                  <a:cubicBezTo>
                    <a:pt x="162" y="687"/>
                    <a:pt x="159" y="689"/>
                    <a:pt x="163" y="689"/>
                  </a:cubicBezTo>
                  <a:cubicBezTo>
                    <a:pt x="167" y="689"/>
                    <a:pt x="188" y="681"/>
                    <a:pt x="192" y="679"/>
                  </a:cubicBezTo>
                  <a:cubicBezTo>
                    <a:pt x="196" y="677"/>
                    <a:pt x="196" y="675"/>
                    <a:pt x="197" y="673"/>
                  </a:cubicBezTo>
                  <a:cubicBezTo>
                    <a:pt x="198" y="671"/>
                    <a:pt x="202" y="667"/>
                    <a:pt x="204" y="664"/>
                  </a:cubicBezTo>
                  <a:cubicBezTo>
                    <a:pt x="205" y="662"/>
                    <a:pt x="203" y="660"/>
                    <a:pt x="202" y="654"/>
                  </a:cubicBezTo>
                  <a:cubicBezTo>
                    <a:pt x="201" y="649"/>
                    <a:pt x="209" y="642"/>
                    <a:pt x="210" y="641"/>
                  </a:cubicBezTo>
                  <a:cubicBezTo>
                    <a:pt x="210" y="639"/>
                    <a:pt x="215" y="637"/>
                    <a:pt x="219" y="634"/>
                  </a:cubicBezTo>
                  <a:cubicBezTo>
                    <a:pt x="223" y="632"/>
                    <a:pt x="221" y="634"/>
                    <a:pt x="223" y="634"/>
                  </a:cubicBezTo>
                  <a:cubicBezTo>
                    <a:pt x="224" y="634"/>
                    <a:pt x="233" y="629"/>
                    <a:pt x="235" y="626"/>
                  </a:cubicBezTo>
                  <a:cubicBezTo>
                    <a:pt x="236" y="626"/>
                    <a:pt x="236" y="626"/>
                    <a:pt x="236" y="625"/>
                  </a:cubicBezTo>
                  <a:cubicBezTo>
                    <a:pt x="236" y="625"/>
                    <a:pt x="236" y="625"/>
                    <a:pt x="236" y="625"/>
                  </a:cubicBezTo>
                  <a:cubicBezTo>
                    <a:pt x="236" y="625"/>
                    <a:pt x="237" y="624"/>
                    <a:pt x="237" y="624"/>
                  </a:cubicBezTo>
                  <a:cubicBezTo>
                    <a:pt x="237" y="624"/>
                    <a:pt x="237" y="624"/>
                    <a:pt x="237" y="624"/>
                  </a:cubicBezTo>
                  <a:cubicBezTo>
                    <a:pt x="237" y="623"/>
                    <a:pt x="237" y="623"/>
                    <a:pt x="237" y="623"/>
                  </a:cubicBezTo>
                  <a:cubicBezTo>
                    <a:pt x="237" y="623"/>
                    <a:pt x="237" y="622"/>
                    <a:pt x="237" y="622"/>
                  </a:cubicBezTo>
                  <a:cubicBezTo>
                    <a:pt x="237" y="621"/>
                    <a:pt x="236" y="620"/>
                    <a:pt x="236" y="619"/>
                  </a:cubicBezTo>
                  <a:cubicBezTo>
                    <a:pt x="236" y="618"/>
                    <a:pt x="235" y="618"/>
                    <a:pt x="235" y="618"/>
                  </a:cubicBezTo>
                  <a:cubicBezTo>
                    <a:pt x="235" y="616"/>
                    <a:pt x="245" y="607"/>
                    <a:pt x="248" y="606"/>
                  </a:cubicBezTo>
                  <a:cubicBezTo>
                    <a:pt x="251" y="606"/>
                    <a:pt x="260" y="611"/>
                    <a:pt x="267" y="611"/>
                  </a:cubicBezTo>
                  <a:cubicBezTo>
                    <a:pt x="268" y="611"/>
                    <a:pt x="269" y="610"/>
                    <a:pt x="271" y="610"/>
                  </a:cubicBezTo>
                  <a:cubicBezTo>
                    <a:pt x="271" y="609"/>
                    <a:pt x="272" y="609"/>
                    <a:pt x="273" y="609"/>
                  </a:cubicBezTo>
                  <a:cubicBezTo>
                    <a:pt x="273" y="608"/>
                    <a:pt x="274" y="608"/>
                    <a:pt x="274" y="608"/>
                  </a:cubicBezTo>
                  <a:cubicBezTo>
                    <a:pt x="275" y="608"/>
                    <a:pt x="275" y="607"/>
                    <a:pt x="275" y="607"/>
                  </a:cubicBezTo>
                  <a:cubicBezTo>
                    <a:pt x="276" y="607"/>
                    <a:pt x="276" y="607"/>
                    <a:pt x="276" y="607"/>
                  </a:cubicBezTo>
                  <a:cubicBezTo>
                    <a:pt x="277" y="606"/>
                    <a:pt x="278" y="606"/>
                    <a:pt x="278" y="605"/>
                  </a:cubicBezTo>
                  <a:cubicBezTo>
                    <a:pt x="278" y="605"/>
                    <a:pt x="278" y="605"/>
                    <a:pt x="279" y="605"/>
                  </a:cubicBezTo>
                  <a:cubicBezTo>
                    <a:pt x="279" y="605"/>
                    <a:pt x="279" y="605"/>
                    <a:pt x="279" y="605"/>
                  </a:cubicBezTo>
                  <a:cubicBezTo>
                    <a:pt x="281" y="604"/>
                    <a:pt x="282" y="603"/>
                    <a:pt x="283" y="602"/>
                  </a:cubicBezTo>
                  <a:cubicBezTo>
                    <a:pt x="283" y="602"/>
                    <a:pt x="284" y="602"/>
                    <a:pt x="284" y="602"/>
                  </a:cubicBezTo>
                  <a:cubicBezTo>
                    <a:pt x="285" y="601"/>
                    <a:pt x="286" y="600"/>
                    <a:pt x="287" y="599"/>
                  </a:cubicBezTo>
                  <a:cubicBezTo>
                    <a:pt x="287" y="599"/>
                    <a:pt x="288" y="599"/>
                    <a:pt x="288" y="599"/>
                  </a:cubicBezTo>
                  <a:cubicBezTo>
                    <a:pt x="289" y="598"/>
                    <a:pt x="290" y="597"/>
                    <a:pt x="291" y="596"/>
                  </a:cubicBezTo>
                  <a:cubicBezTo>
                    <a:pt x="292" y="596"/>
                    <a:pt x="292" y="595"/>
                    <a:pt x="293" y="595"/>
                  </a:cubicBezTo>
                  <a:cubicBezTo>
                    <a:pt x="295" y="593"/>
                    <a:pt x="302" y="597"/>
                    <a:pt x="305" y="599"/>
                  </a:cubicBezTo>
                  <a:cubicBezTo>
                    <a:pt x="309" y="600"/>
                    <a:pt x="309" y="604"/>
                    <a:pt x="313" y="610"/>
                  </a:cubicBezTo>
                  <a:cubicBezTo>
                    <a:pt x="316" y="616"/>
                    <a:pt x="325" y="623"/>
                    <a:pt x="327" y="625"/>
                  </a:cubicBezTo>
                  <a:cubicBezTo>
                    <a:pt x="329" y="627"/>
                    <a:pt x="346" y="637"/>
                    <a:pt x="350" y="640"/>
                  </a:cubicBezTo>
                  <a:cubicBezTo>
                    <a:pt x="353" y="642"/>
                    <a:pt x="355" y="647"/>
                    <a:pt x="357" y="648"/>
                  </a:cubicBezTo>
                  <a:cubicBezTo>
                    <a:pt x="360" y="649"/>
                    <a:pt x="362" y="651"/>
                    <a:pt x="363" y="654"/>
                  </a:cubicBezTo>
                  <a:cubicBezTo>
                    <a:pt x="364" y="657"/>
                    <a:pt x="367" y="659"/>
                    <a:pt x="366" y="663"/>
                  </a:cubicBezTo>
                  <a:cubicBezTo>
                    <a:pt x="365" y="666"/>
                    <a:pt x="361" y="673"/>
                    <a:pt x="362" y="674"/>
                  </a:cubicBezTo>
                  <a:cubicBezTo>
                    <a:pt x="364" y="676"/>
                    <a:pt x="368" y="668"/>
                    <a:pt x="369" y="667"/>
                  </a:cubicBezTo>
                  <a:cubicBezTo>
                    <a:pt x="370" y="665"/>
                    <a:pt x="372" y="659"/>
                    <a:pt x="373" y="657"/>
                  </a:cubicBezTo>
                  <a:cubicBezTo>
                    <a:pt x="374" y="654"/>
                    <a:pt x="370" y="653"/>
                    <a:pt x="369" y="651"/>
                  </a:cubicBezTo>
                  <a:cubicBezTo>
                    <a:pt x="368" y="650"/>
                    <a:pt x="372" y="645"/>
                    <a:pt x="373" y="645"/>
                  </a:cubicBezTo>
                  <a:cubicBezTo>
                    <a:pt x="374" y="644"/>
                    <a:pt x="378" y="645"/>
                    <a:pt x="381" y="647"/>
                  </a:cubicBezTo>
                  <a:cubicBezTo>
                    <a:pt x="385" y="649"/>
                    <a:pt x="387" y="648"/>
                    <a:pt x="388" y="646"/>
                  </a:cubicBezTo>
                  <a:cubicBezTo>
                    <a:pt x="389" y="645"/>
                    <a:pt x="384" y="639"/>
                    <a:pt x="380" y="636"/>
                  </a:cubicBezTo>
                  <a:cubicBezTo>
                    <a:pt x="377" y="634"/>
                    <a:pt x="368" y="633"/>
                    <a:pt x="365" y="632"/>
                  </a:cubicBezTo>
                  <a:cubicBezTo>
                    <a:pt x="363" y="631"/>
                    <a:pt x="364" y="627"/>
                    <a:pt x="365" y="625"/>
                  </a:cubicBezTo>
                  <a:cubicBezTo>
                    <a:pt x="365" y="624"/>
                    <a:pt x="360" y="624"/>
                    <a:pt x="357" y="625"/>
                  </a:cubicBezTo>
                  <a:cubicBezTo>
                    <a:pt x="354" y="625"/>
                    <a:pt x="353" y="622"/>
                    <a:pt x="350" y="620"/>
                  </a:cubicBezTo>
                  <a:cubicBezTo>
                    <a:pt x="347" y="617"/>
                    <a:pt x="342" y="609"/>
                    <a:pt x="342" y="607"/>
                  </a:cubicBezTo>
                  <a:cubicBezTo>
                    <a:pt x="341" y="604"/>
                    <a:pt x="337" y="601"/>
                    <a:pt x="335" y="601"/>
                  </a:cubicBezTo>
                  <a:cubicBezTo>
                    <a:pt x="332" y="600"/>
                    <a:pt x="332" y="595"/>
                    <a:pt x="329" y="595"/>
                  </a:cubicBezTo>
                  <a:cubicBezTo>
                    <a:pt x="326" y="594"/>
                    <a:pt x="329" y="591"/>
                    <a:pt x="331" y="588"/>
                  </a:cubicBezTo>
                  <a:cubicBezTo>
                    <a:pt x="333" y="586"/>
                    <a:pt x="331" y="587"/>
                    <a:pt x="329" y="586"/>
                  </a:cubicBezTo>
                  <a:cubicBezTo>
                    <a:pt x="327" y="584"/>
                    <a:pt x="329" y="584"/>
                    <a:pt x="331" y="583"/>
                  </a:cubicBezTo>
                  <a:cubicBezTo>
                    <a:pt x="333" y="582"/>
                    <a:pt x="338" y="579"/>
                    <a:pt x="340" y="579"/>
                  </a:cubicBezTo>
                  <a:cubicBezTo>
                    <a:pt x="340" y="579"/>
                    <a:pt x="340" y="579"/>
                    <a:pt x="340" y="579"/>
                  </a:cubicBezTo>
                  <a:cubicBezTo>
                    <a:pt x="340" y="579"/>
                    <a:pt x="340" y="579"/>
                    <a:pt x="341" y="579"/>
                  </a:cubicBezTo>
                  <a:cubicBezTo>
                    <a:pt x="341" y="579"/>
                    <a:pt x="341" y="579"/>
                    <a:pt x="341" y="579"/>
                  </a:cubicBezTo>
                  <a:cubicBezTo>
                    <a:pt x="341" y="579"/>
                    <a:pt x="341" y="580"/>
                    <a:pt x="341" y="580"/>
                  </a:cubicBezTo>
                  <a:cubicBezTo>
                    <a:pt x="341" y="580"/>
                    <a:pt x="341" y="580"/>
                    <a:pt x="341" y="580"/>
                  </a:cubicBezTo>
                  <a:cubicBezTo>
                    <a:pt x="341" y="581"/>
                    <a:pt x="342" y="582"/>
                    <a:pt x="342" y="583"/>
                  </a:cubicBezTo>
                  <a:cubicBezTo>
                    <a:pt x="342" y="583"/>
                    <a:pt x="342" y="583"/>
                    <a:pt x="342" y="583"/>
                  </a:cubicBezTo>
                  <a:cubicBezTo>
                    <a:pt x="342" y="584"/>
                    <a:pt x="343" y="585"/>
                    <a:pt x="343" y="585"/>
                  </a:cubicBezTo>
                  <a:cubicBezTo>
                    <a:pt x="343" y="586"/>
                    <a:pt x="343" y="586"/>
                    <a:pt x="343" y="586"/>
                  </a:cubicBezTo>
                  <a:cubicBezTo>
                    <a:pt x="343" y="587"/>
                    <a:pt x="344" y="587"/>
                    <a:pt x="344" y="588"/>
                  </a:cubicBezTo>
                  <a:cubicBezTo>
                    <a:pt x="347" y="591"/>
                    <a:pt x="348" y="587"/>
                    <a:pt x="350" y="586"/>
                  </a:cubicBezTo>
                  <a:cubicBezTo>
                    <a:pt x="352" y="584"/>
                    <a:pt x="350" y="588"/>
                    <a:pt x="350" y="592"/>
                  </a:cubicBezTo>
                  <a:cubicBezTo>
                    <a:pt x="350" y="596"/>
                    <a:pt x="351" y="594"/>
                    <a:pt x="355" y="596"/>
                  </a:cubicBezTo>
                  <a:cubicBezTo>
                    <a:pt x="359" y="598"/>
                    <a:pt x="356" y="599"/>
                    <a:pt x="358" y="602"/>
                  </a:cubicBezTo>
                  <a:cubicBezTo>
                    <a:pt x="360" y="605"/>
                    <a:pt x="366" y="606"/>
                    <a:pt x="369" y="607"/>
                  </a:cubicBezTo>
                  <a:cubicBezTo>
                    <a:pt x="372" y="608"/>
                    <a:pt x="374" y="611"/>
                    <a:pt x="376" y="612"/>
                  </a:cubicBezTo>
                  <a:cubicBezTo>
                    <a:pt x="376" y="613"/>
                    <a:pt x="377" y="613"/>
                    <a:pt x="377" y="613"/>
                  </a:cubicBezTo>
                  <a:cubicBezTo>
                    <a:pt x="377" y="613"/>
                    <a:pt x="377" y="613"/>
                    <a:pt x="377" y="613"/>
                  </a:cubicBezTo>
                  <a:cubicBezTo>
                    <a:pt x="377" y="613"/>
                    <a:pt x="377" y="613"/>
                    <a:pt x="378" y="613"/>
                  </a:cubicBezTo>
                  <a:cubicBezTo>
                    <a:pt x="378" y="613"/>
                    <a:pt x="379" y="614"/>
                    <a:pt x="379" y="614"/>
                  </a:cubicBezTo>
                  <a:cubicBezTo>
                    <a:pt x="380" y="614"/>
                    <a:pt x="381" y="614"/>
                    <a:pt x="382" y="615"/>
                  </a:cubicBezTo>
                  <a:cubicBezTo>
                    <a:pt x="383" y="615"/>
                    <a:pt x="384" y="616"/>
                    <a:pt x="385" y="617"/>
                  </a:cubicBezTo>
                  <a:cubicBezTo>
                    <a:pt x="386" y="617"/>
                    <a:pt x="387" y="618"/>
                    <a:pt x="388" y="619"/>
                  </a:cubicBezTo>
                  <a:cubicBezTo>
                    <a:pt x="388" y="619"/>
                    <a:pt x="388" y="619"/>
                    <a:pt x="388" y="619"/>
                  </a:cubicBezTo>
                  <a:cubicBezTo>
                    <a:pt x="389" y="620"/>
                    <a:pt x="390" y="621"/>
                    <a:pt x="391" y="622"/>
                  </a:cubicBezTo>
                  <a:cubicBezTo>
                    <a:pt x="391" y="623"/>
                    <a:pt x="392" y="623"/>
                    <a:pt x="392" y="623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5" y="625"/>
                  </a:cubicBezTo>
                  <a:cubicBezTo>
                    <a:pt x="395" y="625"/>
                    <a:pt x="396" y="625"/>
                    <a:pt x="396" y="626"/>
                  </a:cubicBezTo>
                  <a:cubicBezTo>
                    <a:pt x="397" y="626"/>
                    <a:pt x="397" y="626"/>
                    <a:pt x="397" y="626"/>
                  </a:cubicBezTo>
                  <a:cubicBezTo>
                    <a:pt x="397" y="626"/>
                    <a:pt x="398" y="627"/>
                    <a:pt x="398" y="628"/>
                  </a:cubicBezTo>
                  <a:cubicBezTo>
                    <a:pt x="399" y="631"/>
                    <a:pt x="397" y="640"/>
                    <a:pt x="398" y="646"/>
                  </a:cubicBezTo>
                  <a:cubicBezTo>
                    <a:pt x="399" y="647"/>
                    <a:pt x="399" y="648"/>
                    <a:pt x="399" y="649"/>
                  </a:cubicBezTo>
                  <a:cubicBezTo>
                    <a:pt x="399" y="649"/>
                    <a:pt x="399" y="649"/>
                    <a:pt x="399" y="650"/>
                  </a:cubicBezTo>
                  <a:cubicBezTo>
                    <a:pt x="400" y="650"/>
                    <a:pt x="400" y="651"/>
                    <a:pt x="400" y="651"/>
                  </a:cubicBezTo>
                  <a:cubicBezTo>
                    <a:pt x="400" y="651"/>
                    <a:pt x="400" y="651"/>
                    <a:pt x="400" y="651"/>
                  </a:cubicBezTo>
                  <a:cubicBezTo>
                    <a:pt x="400" y="652"/>
                    <a:pt x="400" y="652"/>
                    <a:pt x="401" y="652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2" y="654"/>
                    <a:pt x="402" y="654"/>
                    <a:pt x="402" y="654"/>
                  </a:cubicBezTo>
                  <a:cubicBezTo>
                    <a:pt x="402" y="654"/>
                    <a:pt x="402" y="654"/>
                    <a:pt x="402" y="655"/>
                  </a:cubicBezTo>
                  <a:cubicBezTo>
                    <a:pt x="402" y="655"/>
                    <a:pt x="402" y="655"/>
                    <a:pt x="403" y="656"/>
                  </a:cubicBezTo>
                  <a:cubicBezTo>
                    <a:pt x="404" y="660"/>
                    <a:pt x="407" y="656"/>
                    <a:pt x="408" y="657"/>
                  </a:cubicBezTo>
                  <a:cubicBezTo>
                    <a:pt x="409" y="658"/>
                    <a:pt x="409" y="657"/>
                    <a:pt x="413" y="660"/>
                  </a:cubicBezTo>
                  <a:cubicBezTo>
                    <a:pt x="416" y="663"/>
                    <a:pt x="411" y="663"/>
                    <a:pt x="414" y="665"/>
                  </a:cubicBezTo>
                  <a:cubicBezTo>
                    <a:pt x="417" y="667"/>
                    <a:pt x="430" y="667"/>
                    <a:pt x="432" y="667"/>
                  </a:cubicBezTo>
                  <a:cubicBezTo>
                    <a:pt x="434" y="667"/>
                    <a:pt x="434" y="670"/>
                    <a:pt x="432" y="671"/>
                  </a:cubicBezTo>
                  <a:cubicBezTo>
                    <a:pt x="430" y="672"/>
                    <a:pt x="423" y="670"/>
                    <a:pt x="421" y="669"/>
                  </a:cubicBezTo>
                  <a:cubicBezTo>
                    <a:pt x="418" y="669"/>
                    <a:pt x="417" y="670"/>
                    <a:pt x="415" y="672"/>
                  </a:cubicBezTo>
                  <a:cubicBezTo>
                    <a:pt x="414" y="674"/>
                    <a:pt x="419" y="677"/>
                    <a:pt x="419" y="679"/>
                  </a:cubicBezTo>
                  <a:cubicBezTo>
                    <a:pt x="419" y="682"/>
                    <a:pt x="421" y="683"/>
                    <a:pt x="423" y="683"/>
                  </a:cubicBezTo>
                  <a:cubicBezTo>
                    <a:pt x="426" y="683"/>
                    <a:pt x="425" y="686"/>
                    <a:pt x="427" y="689"/>
                  </a:cubicBezTo>
                  <a:cubicBezTo>
                    <a:pt x="429" y="691"/>
                    <a:pt x="430" y="685"/>
                    <a:pt x="432" y="686"/>
                  </a:cubicBezTo>
                  <a:cubicBezTo>
                    <a:pt x="433" y="686"/>
                    <a:pt x="433" y="683"/>
                    <a:pt x="434" y="679"/>
                  </a:cubicBezTo>
                  <a:cubicBezTo>
                    <a:pt x="434" y="676"/>
                    <a:pt x="436" y="676"/>
                    <a:pt x="436" y="676"/>
                  </a:cubicBezTo>
                  <a:cubicBezTo>
                    <a:pt x="437" y="675"/>
                    <a:pt x="437" y="673"/>
                    <a:pt x="437" y="671"/>
                  </a:cubicBezTo>
                  <a:cubicBezTo>
                    <a:pt x="438" y="668"/>
                    <a:pt x="439" y="671"/>
                    <a:pt x="440" y="672"/>
                  </a:cubicBezTo>
                  <a:cubicBezTo>
                    <a:pt x="442" y="673"/>
                    <a:pt x="441" y="671"/>
                    <a:pt x="441" y="669"/>
                  </a:cubicBezTo>
                  <a:cubicBezTo>
                    <a:pt x="442" y="668"/>
                    <a:pt x="447" y="671"/>
                    <a:pt x="449" y="671"/>
                  </a:cubicBezTo>
                  <a:cubicBezTo>
                    <a:pt x="450" y="672"/>
                    <a:pt x="449" y="671"/>
                    <a:pt x="448" y="668"/>
                  </a:cubicBezTo>
                  <a:cubicBezTo>
                    <a:pt x="447" y="665"/>
                    <a:pt x="447" y="665"/>
                    <a:pt x="443" y="664"/>
                  </a:cubicBezTo>
                  <a:cubicBezTo>
                    <a:pt x="440" y="663"/>
                    <a:pt x="438" y="657"/>
                    <a:pt x="434" y="653"/>
                  </a:cubicBezTo>
                  <a:cubicBezTo>
                    <a:pt x="431" y="650"/>
                    <a:pt x="430" y="645"/>
                    <a:pt x="431" y="643"/>
                  </a:cubicBezTo>
                  <a:cubicBezTo>
                    <a:pt x="432" y="641"/>
                    <a:pt x="436" y="645"/>
                    <a:pt x="438" y="646"/>
                  </a:cubicBezTo>
                  <a:cubicBezTo>
                    <a:pt x="441" y="646"/>
                    <a:pt x="441" y="643"/>
                    <a:pt x="441" y="640"/>
                  </a:cubicBezTo>
                  <a:cubicBezTo>
                    <a:pt x="440" y="638"/>
                    <a:pt x="446" y="639"/>
                    <a:pt x="450" y="639"/>
                  </a:cubicBezTo>
                  <a:cubicBezTo>
                    <a:pt x="454" y="639"/>
                    <a:pt x="455" y="638"/>
                    <a:pt x="458" y="637"/>
                  </a:cubicBezTo>
                  <a:cubicBezTo>
                    <a:pt x="459" y="637"/>
                    <a:pt x="459" y="637"/>
                    <a:pt x="460" y="637"/>
                  </a:cubicBezTo>
                  <a:cubicBezTo>
                    <a:pt x="460" y="637"/>
                    <a:pt x="460" y="637"/>
                    <a:pt x="460" y="637"/>
                  </a:cubicBezTo>
                  <a:cubicBezTo>
                    <a:pt x="461" y="637"/>
                    <a:pt x="461" y="637"/>
                    <a:pt x="462" y="637"/>
                  </a:cubicBezTo>
                  <a:cubicBezTo>
                    <a:pt x="462" y="638"/>
                    <a:pt x="463" y="638"/>
                    <a:pt x="463" y="638"/>
                  </a:cubicBezTo>
                  <a:cubicBezTo>
                    <a:pt x="463" y="638"/>
                    <a:pt x="463" y="638"/>
                    <a:pt x="463" y="638"/>
                  </a:cubicBezTo>
                  <a:cubicBezTo>
                    <a:pt x="465" y="639"/>
                    <a:pt x="466" y="639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8" y="640"/>
                    <a:pt x="469" y="640"/>
                    <a:pt x="469" y="640"/>
                  </a:cubicBezTo>
                  <a:cubicBezTo>
                    <a:pt x="473" y="640"/>
                    <a:pt x="474" y="639"/>
                    <a:pt x="477" y="638"/>
                  </a:cubicBezTo>
                  <a:cubicBezTo>
                    <a:pt x="480" y="638"/>
                    <a:pt x="479" y="639"/>
                    <a:pt x="485" y="635"/>
                  </a:cubicBezTo>
                  <a:cubicBezTo>
                    <a:pt x="490" y="632"/>
                    <a:pt x="489" y="634"/>
                    <a:pt x="486" y="631"/>
                  </a:cubicBezTo>
                  <a:cubicBezTo>
                    <a:pt x="486" y="631"/>
                    <a:pt x="485" y="631"/>
                    <a:pt x="485" y="631"/>
                  </a:cubicBezTo>
                  <a:cubicBezTo>
                    <a:pt x="485" y="630"/>
                    <a:pt x="485" y="630"/>
                    <a:pt x="485" y="630"/>
                  </a:cubicBezTo>
                  <a:cubicBezTo>
                    <a:pt x="485" y="630"/>
                    <a:pt x="485" y="630"/>
                    <a:pt x="485" y="630"/>
                  </a:cubicBezTo>
                  <a:cubicBezTo>
                    <a:pt x="485" y="630"/>
                    <a:pt x="485" y="629"/>
                    <a:pt x="485" y="629"/>
                  </a:cubicBezTo>
                  <a:cubicBezTo>
                    <a:pt x="485" y="629"/>
                    <a:pt x="485" y="629"/>
                    <a:pt x="485" y="629"/>
                  </a:cubicBezTo>
                  <a:cubicBezTo>
                    <a:pt x="485" y="629"/>
                    <a:pt x="485" y="629"/>
                    <a:pt x="485" y="629"/>
                  </a:cubicBezTo>
                  <a:cubicBezTo>
                    <a:pt x="485" y="627"/>
                    <a:pt x="486" y="625"/>
                    <a:pt x="485" y="622"/>
                  </a:cubicBezTo>
                  <a:cubicBezTo>
                    <a:pt x="484" y="618"/>
                    <a:pt x="479" y="618"/>
                    <a:pt x="480" y="615"/>
                  </a:cubicBezTo>
                  <a:cubicBezTo>
                    <a:pt x="481" y="612"/>
                    <a:pt x="483" y="612"/>
                    <a:pt x="483" y="610"/>
                  </a:cubicBezTo>
                  <a:cubicBezTo>
                    <a:pt x="483" y="609"/>
                    <a:pt x="483" y="609"/>
                    <a:pt x="484" y="608"/>
                  </a:cubicBezTo>
                  <a:cubicBezTo>
                    <a:pt x="484" y="608"/>
                    <a:pt x="484" y="608"/>
                    <a:pt x="484" y="608"/>
                  </a:cubicBezTo>
                  <a:cubicBezTo>
                    <a:pt x="484" y="608"/>
                    <a:pt x="484" y="607"/>
                    <a:pt x="485" y="607"/>
                  </a:cubicBezTo>
                  <a:cubicBezTo>
                    <a:pt x="485" y="606"/>
                    <a:pt x="485" y="606"/>
                    <a:pt x="485" y="606"/>
                  </a:cubicBezTo>
                  <a:cubicBezTo>
                    <a:pt x="486" y="606"/>
                    <a:pt x="486" y="605"/>
                    <a:pt x="486" y="605"/>
                  </a:cubicBezTo>
                  <a:cubicBezTo>
                    <a:pt x="487" y="604"/>
                    <a:pt x="489" y="598"/>
                    <a:pt x="489" y="595"/>
                  </a:cubicBezTo>
                  <a:cubicBezTo>
                    <a:pt x="489" y="593"/>
                    <a:pt x="493" y="589"/>
                    <a:pt x="497" y="587"/>
                  </a:cubicBezTo>
                  <a:cubicBezTo>
                    <a:pt x="502" y="586"/>
                    <a:pt x="501" y="583"/>
                    <a:pt x="501" y="580"/>
                  </a:cubicBezTo>
                  <a:cubicBezTo>
                    <a:pt x="501" y="580"/>
                    <a:pt x="501" y="580"/>
                    <a:pt x="501" y="580"/>
                  </a:cubicBezTo>
                  <a:cubicBezTo>
                    <a:pt x="501" y="579"/>
                    <a:pt x="501" y="579"/>
                    <a:pt x="501" y="579"/>
                  </a:cubicBezTo>
                  <a:cubicBezTo>
                    <a:pt x="501" y="578"/>
                    <a:pt x="501" y="578"/>
                    <a:pt x="502" y="578"/>
                  </a:cubicBezTo>
                  <a:cubicBezTo>
                    <a:pt x="502" y="577"/>
                    <a:pt x="504" y="576"/>
                    <a:pt x="505" y="574"/>
                  </a:cubicBezTo>
                  <a:cubicBezTo>
                    <a:pt x="507" y="572"/>
                    <a:pt x="509" y="569"/>
                    <a:pt x="511" y="566"/>
                  </a:cubicBezTo>
                  <a:cubicBezTo>
                    <a:pt x="512" y="563"/>
                    <a:pt x="521" y="564"/>
                    <a:pt x="522" y="564"/>
                  </a:cubicBezTo>
                  <a:cubicBezTo>
                    <a:pt x="524" y="564"/>
                    <a:pt x="524" y="568"/>
                    <a:pt x="525" y="570"/>
                  </a:cubicBezTo>
                  <a:cubicBezTo>
                    <a:pt x="526" y="572"/>
                    <a:pt x="537" y="570"/>
                    <a:pt x="539" y="570"/>
                  </a:cubicBezTo>
                  <a:cubicBezTo>
                    <a:pt x="542" y="570"/>
                    <a:pt x="536" y="574"/>
                    <a:pt x="531" y="576"/>
                  </a:cubicBezTo>
                  <a:cubicBezTo>
                    <a:pt x="527" y="577"/>
                    <a:pt x="526" y="579"/>
                    <a:pt x="528" y="580"/>
                  </a:cubicBezTo>
                  <a:cubicBezTo>
                    <a:pt x="531" y="582"/>
                    <a:pt x="534" y="586"/>
                    <a:pt x="536" y="589"/>
                  </a:cubicBezTo>
                  <a:cubicBezTo>
                    <a:pt x="538" y="592"/>
                    <a:pt x="540" y="593"/>
                    <a:pt x="543" y="593"/>
                  </a:cubicBezTo>
                  <a:cubicBezTo>
                    <a:pt x="547" y="593"/>
                    <a:pt x="547" y="590"/>
                    <a:pt x="549" y="589"/>
                  </a:cubicBezTo>
                  <a:cubicBezTo>
                    <a:pt x="551" y="587"/>
                    <a:pt x="554" y="586"/>
                    <a:pt x="556" y="586"/>
                  </a:cubicBezTo>
                  <a:cubicBezTo>
                    <a:pt x="557" y="585"/>
                    <a:pt x="558" y="588"/>
                    <a:pt x="560" y="588"/>
                  </a:cubicBezTo>
                  <a:cubicBezTo>
                    <a:pt x="563" y="589"/>
                    <a:pt x="563" y="587"/>
                    <a:pt x="566" y="589"/>
                  </a:cubicBezTo>
                  <a:cubicBezTo>
                    <a:pt x="569" y="590"/>
                    <a:pt x="566" y="587"/>
                    <a:pt x="566" y="584"/>
                  </a:cubicBezTo>
                  <a:cubicBezTo>
                    <a:pt x="565" y="581"/>
                    <a:pt x="565" y="582"/>
                    <a:pt x="563" y="580"/>
                  </a:cubicBezTo>
                  <a:cubicBezTo>
                    <a:pt x="562" y="577"/>
                    <a:pt x="558" y="579"/>
                    <a:pt x="555" y="579"/>
                  </a:cubicBezTo>
                  <a:cubicBezTo>
                    <a:pt x="552" y="579"/>
                    <a:pt x="552" y="574"/>
                    <a:pt x="550" y="573"/>
                  </a:cubicBezTo>
                  <a:cubicBezTo>
                    <a:pt x="548" y="572"/>
                    <a:pt x="552" y="570"/>
                    <a:pt x="554" y="569"/>
                  </a:cubicBezTo>
                  <a:cubicBezTo>
                    <a:pt x="556" y="568"/>
                    <a:pt x="559" y="566"/>
                    <a:pt x="561" y="564"/>
                  </a:cubicBezTo>
                  <a:cubicBezTo>
                    <a:pt x="563" y="563"/>
                    <a:pt x="566" y="564"/>
                    <a:pt x="569" y="564"/>
                  </a:cubicBezTo>
                  <a:cubicBezTo>
                    <a:pt x="572" y="563"/>
                    <a:pt x="575" y="560"/>
                    <a:pt x="578" y="560"/>
                  </a:cubicBezTo>
                  <a:cubicBezTo>
                    <a:pt x="579" y="560"/>
                    <a:pt x="580" y="560"/>
                    <a:pt x="581" y="560"/>
                  </a:cubicBezTo>
                  <a:cubicBezTo>
                    <a:pt x="581" y="560"/>
                    <a:pt x="581" y="559"/>
                    <a:pt x="581" y="559"/>
                  </a:cubicBezTo>
                  <a:cubicBezTo>
                    <a:pt x="582" y="559"/>
                    <a:pt x="583" y="559"/>
                    <a:pt x="583" y="559"/>
                  </a:cubicBezTo>
                  <a:cubicBezTo>
                    <a:pt x="584" y="559"/>
                    <a:pt x="584" y="559"/>
                    <a:pt x="584" y="559"/>
                  </a:cubicBezTo>
                  <a:cubicBezTo>
                    <a:pt x="585" y="559"/>
                    <a:pt x="586" y="558"/>
                    <a:pt x="586" y="558"/>
                  </a:cubicBezTo>
                  <a:cubicBezTo>
                    <a:pt x="587" y="558"/>
                    <a:pt x="587" y="558"/>
                    <a:pt x="587" y="558"/>
                  </a:cubicBezTo>
                  <a:cubicBezTo>
                    <a:pt x="587" y="558"/>
                    <a:pt x="587" y="558"/>
                    <a:pt x="587" y="558"/>
                  </a:cubicBezTo>
                  <a:cubicBezTo>
                    <a:pt x="588" y="558"/>
                    <a:pt x="589" y="558"/>
                    <a:pt x="589" y="558"/>
                  </a:cubicBezTo>
                  <a:cubicBezTo>
                    <a:pt x="591" y="557"/>
                    <a:pt x="594" y="557"/>
                    <a:pt x="594" y="559"/>
                  </a:cubicBezTo>
                  <a:cubicBezTo>
                    <a:pt x="593" y="560"/>
                    <a:pt x="587" y="563"/>
                    <a:pt x="584" y="565"/>
                  </a:cubicBezTo>
                  <a:cubicBezTo>
                    <a:pt x="582" y="566"/>
                    <a:pt x="579" y="566"/>
                    <a:pt x="580" y="569"/>
                  </a:cubicBezTo>
                  <a:cubicBezTo>
                    <a:pt x="580" y="572"/>
                    <a:pt x="580" y="580"/>
                    <a:pt x="577" y="582"/>
                  </a:cubicBezTo>
                  <a:cubicBezTo>
                    <a:pt x="574" y="583"/>
                    <a:pt x="573" y="582"/>
                    <a:pt x="571" y="583"/>
                  </a:cubicBezTo>
                  <a:cubicBezTo>
                    <a:pt x="568" y="584"/>
                    <a:pt x="573" y="587"/>
                    <a:pt x="577" y="590"/>
                  </a:cubicBezTo>
                  <a:cubicBezTo>
                    <a:pt x="581" y="593"/>
                    <a:pt x="584" y="591"/>
                    <a:pt x="587" y="592"/>
                  </a:cubicBezTo>
                  <a:cubicBezTo>
                    <a:pt x="591" y="594"/>
                    <a:pt x="598" y="603"/>
                    <a:pt x="601" y="606"/>
                  </a:cubicBezTo>
                  <a:cubicBezTo>
                    <a:pt x="601" y="606"/>
                    <a:pt x="601" y="607"/>
                    <a:pt x="602" y="607"/>
                  </a:cubicBezTo>
                  <a:cubicBezTo>
                    <a:pt x="602" y="607"/>
                    <a:pt x="602" y="607"/>
                    <a:pt x="602" y="607"/>
                  </a:cubicBezTo>
                  <a:cubicBezTo>
                    <a:pt x="602" y="607"/>
                    <a:pt x="603" y="608"/>
                    <a:pt x="603" y="608"/>
                  </a:cubicBezTo>
                  <a:cubicBezTo>
                    <a:pt x="603" y="608"/>
                    <a:pt x="603" y="608"/>
                    <a:pt x="603" y="608"/>
                  </a:cubicBezTo>
                  <a:cubicBezTo>
                    <a:pt x="604" y="609"/>
                    <a:pt x="605" y="609"/>
                    <a:pt x="607" y="609"/>
                  </a:cubicBezTo>
                  <a:cubicBezTo>
                    <a:pt x="608" y="609"/>
                    <a:pt x="609" y="609"/>
                    <a:pt x="610" y="609"/>
                  </a:cubicBezTo>
                  <a:cubicBezTo>
                    <a:pt x="615" y="610"/>
                    <a:pt x="614" y="611"/>
                    <a:pt x="616" y="616"/>
                  </a:cubicBezTo>
                  <a:cubicBezTo>
                    <a:pt x="618" y="621"/>
                    <a:pt x="620" y="622"/>
                    <a:pt x="620" y="626"/>
                  </a:cubicBezTo>
                  <a:cubicBezTo>
                    <a:pt x="620" y="626"/>
                    <a:pt x="620" y="627"/>
                    <a:pt x="620" y="627"/>
                  </a:cubicBezTo>
                  <a:cubicBezTo>
                    <a:pt x="620" y="628"/>
                    <a:pt x="619" y="628"/>
                    <a:pt x="619" y="628"/>
                  </a:cubicBezTo>
                  <a:cubicBezTo>
                    <a:pt x="619" y="628"/>
                    <a:pt x="619" y="628"/>
                    <a:pt x="619" y="628"/>
                  </a:cubicBezTo>
                  <a:cubicBezTo>
                    <a:pt x="618" y="629"/>
                    <a:pt x="618" y="630"/>
                    <a:pt x="617" y="630"/>
                  </a:cubicBezTo>
                  <a:cubicBezTo>
                    <a:pt x="617" y="630"/>
                    <a:pt x="617" y="630"/>
                    <a:pt x="617" y="631"/>
                  </a:cubicBezTo>
                  <a:cubicBezTo>
                    <a:pt x="615" y="632"/>
                    <a:pt x="613" y="633"/>
                    <a:pt x="611" y="634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4"/>
                    <a:pt x="608" y="635"/>
                    <a:pt x="607" y="635"/>
                  </a:cubicBezTo>
                  <a:cubicBezTo>
                    <a:pt x="601" y="637"/>
                    <a:pt x="601" y="635"/>
                    <a:pt x="598" y="635"/>
                  </a:cubicBezTo>
                  <a:cubicBezTo>
                    <a:pt x="595" y="636"/>
                    <a:pt x="592" y="637"/>
                    <a:pt x="586" y="636"/>
                  </a:cubicBezTo>
                  <a:cubicBezTo>
                    <a:pt x="580" y="636"/>
                    <a:pt x="571" y="633"/>
                    <a:pt x="568" y="631"/>
                  </a:cubicBezTo>
                  <a:cubicBezTo>
                    <a:pt x="564" y="630"/>
                    <a:pt x="564" y="626"/>
                    <a:pt x="558" y="626"/>
                  </a:cubicBezTo>
                  <a:cubicBezTo>
                    <a:pt x="552" y="626"/>
                    <a:pt x="549" y="623"/>
                    <a:pt x="538" y="623"/>
                  </a:cubicBezTo>
                  <a:cubicBezTo>
                    <a:pt x="527" y="623"/>
                    <a:pt x="526" y="625"/>
                    <a:pt x="519" y="629"/>
                  </a:cubicBezTo>
                  <a:cubicBezTo>
                    <a:pt x="512" y="634"/>
                    <a:pt x="502" y="633"/>
                    <a:pt x="497" y="633"/>
                  </a:cubicBezTo>
                  <a:cubicBezTo>
                    <a:pt x="492" y="633"/>
                    <a:pt x="496" y="635"/>
                    <a:pt x="498" y="638"/>
                  </a:cubicBezTo>
                  <a:cubicBezTo>
                    <a:pt x="500" y="640"/>
                    <a:pt x="497" y="638"/>
                    <a:pt x="493" y="639"/>
                  </a:cubicBezTo>
                  <a:cubicBezTo>
                    <a:pt x="490" y="640"/>
                    <a:pt x="493" y="640"/>
                    <a:pt x="492" y="642"/>
                  </a:cubicBezTo>
                  <a:cubicBezTo>
                    <a:pt x="490" y="643"/>
                    <a:pt x="479" y="642"/>
                    <a:pt x="475" y="643"/>
                  </a:cubicBezTo>
                  <a:cubicBezTo>
                    <a:pt x="472" y="643"/>
                    <a:pt x="470" y="646"/>
                    <a:pt x="469" y="649"/>
                  </a:cubicBezTo>
                  <a:cubicBezTo>
                    <a:pt x="467" y="651"/>
                    <a:pt x="469" y="654"/>
                    <a:pt x="471" y="657"/>
                  </a:cubicBezTo>
                  <a:cubicBezTo>
                    <a:pt x="473" y="659"/>
                    <a:pt x="472" y="662"/>
                    <a:pt x="470" y="663"/>
                  </a:cubicBezTo>
                  <a:cubicBezTo>
                    <a:pt x="468" y="665"/>
                    <a:pt x="464" y="664"/>
                    <a:pt x="462" y="664"/>
                  </a:cubicBezTo>
                  <a:cubicBezTo>
                    <a:pt x="460" y="664"/>
                    <a:pt x="462" y="666"/>
                    <a:pt x="466" y="668"/>
                  </a:cubicBezTo>
                  <a:cubicBezTo>
                    <a:pt x="469" y="670"/>
                    <a:pt x="471" y="669"/>
                    <a:pt x="473" y="668"/>
                  </a:cubicBezTo>
                  <a:cubicBezTo>
                    <a:pt x="476" y="668"/>
                    <a:pt x="475" y="671"/>
                    <a:pt x="474" y="672"/>
                  </a:cubicBezTo>
                  <a:cubicBezTo>
                    <a:pt x="473" y="674"/>
                    <a:pt x="473" y="676"/>
                    <a:pt x="475" y="677"/>
                  </a:cubicBezTo>
                  <a:cubicBezTo>
                    <a:pt x="477" y="679"/>
                    <a:pt x="477" y="680"/>
                    <a:pt x="480" y="681"/>
                  </a:cubicBezTo>
                  <a:cubicBezTo>
                    <a:pt x="483" y="682"/>
                    <a:pt x="485" y="683"/>
                    <a:pt x="488" y="684"/>
                  </a:cubicBezTo>
                  <a:cubicBezTo>
                    <a:pt x="491" y="686"/>
                    <a:pt x="493" y="686"/>
                    <a:pt x="496" y="688"/>
                  </a:cubicBezTo>
                  <a:cubicBezTo>
                    <a:pt x="499" y="690"/>
                    <a:pt x="503" y="692"/>
                    <a:pt x="506" y="692"/>
                  </a:cubicBezTo>
                  <a:cubicBezTo>
                    <a:pt x="510" y="692"/>
                    <a:pt x="510" y="687"/>
                    <a:pt x="510" y="686"/>
                  </a:cubicBezTo>
                  <a:cubicBezTo>
                    <a:pt x="511" y="684"/>
                    <a:pt x="521" y="687"/>
                    <a:pt x="526" y="690"/>
                  </a:cubicBezTo>
                  <a:cubicBezTo>
                    <a:pt x="530" y="693"/>
                    <a:pt x="537" y="692"/>
                    <a:pt x="542" y="691"/>
                  </a:cubicBezTo>
                  <a:cubicBezTo>
                    <a:pt x="547" y="691"/>
                    <a:pt x="549" y="686"/>
                    <a:pt x="550" y="684"/>
                  </a:cubicBezTo>
                  <a:cubicBezTo>
                    <a:pt x="552" y="683"/>
                    <a:pt x="554" y="684"/>
                    <a:pt x="556" y="684"/>
                  </a:cubicBezTo>
                  <a:cubicBezTo>
                    <a:pt x="559" y="683"/>
                    <a:pt x="558" y="685"/>
                    <a:pt x="560" y="686"/>
                  </a:cubicBezTo>
                  <a:cubicBezTo>
                    <a:pt x="563" y="687"/>
                    <a:pt x="563" y="685"/>
                    <a:pt x="564" y="685"/>
                  </a:cubicBezTo>
                  <a:cubicBezTo>
                    <a:pt x="565" y="685"/>
                    <a:pt x="565" y="685"/>
                    <a:pt x="565" y="686"/>
                  </a:cubicBezTo>
                  <a:cubicBezTo>
                    <a:pt x="565" y="686"/>
                    <a:pt x="565" y="686"/>
                    <a:pt x="565" y="686"/>
                  </a:cubicBezTo>
                  <a:cubicBezTo>
                    <a:pt x="565" y="686"/>
                    <a:pt x="565" y="686"/>
                    <a:pt x="565" y="687"/>
                  </a:cubicBezTo>
                  <a:cubicBezTo>
                    <a:pt x="565" y="687"/>
                    <a:pt x="565" y="687"/>
                    <a:pt x="565" y="687"/>
                  </a:cubicBezTo>
                  <a:cubicBezTo>
                    <a:pt x="565" y="687"/>
                    <a:pt x="564" y="687"/>
                    <a:pt x="564" y="688"/>
                  </a:cubicBezTo>
                  <a:cubicBezTo>
                    <a:pt x="564" y="689"/>
                    <a:pt x="564" y="690"/>
                    <a:pt x="564" y="691"/>
                  </a:cubicBezTo>
                  <a:cubicBezTo>
                    <a:pt x="564" y="692"/>
                    <a:pt x="564" y="692"/>
                    <a:pt x="564" y="692"/>
                  </a:cubicBezTo>
                  <a:cubicBezTo>
                    <a:pt x="563" y="692"/>
                    <a:pt x="563" y="693"/>
                    <a:pt x="563" y="693"/>
                  </a:cubicBezTo>
                  <a:cubicBezTo>
                    <a:pt x="564" y="695"/>
                    <a:pt x="564" y="704"/>
                    <a:pt x="563" y="707"/>
                  </a:cubicBezTo>
                  <a:cubicBezTo>
                    <a:pt x="563" y="708"/>
                    <a:pt x="563" y="709"/>
                    <a:pt x="563" y="709"/>
                  </a:cubicBezTo>
                  <a:cubicBezTo>
                    <a:pt x="563" y="709"/>
                    <a:pt x="562" y="710"/>
                    <a:pt x="562" y="710"/>
                  </a:cubicBezTo>
                  <a:cubicBezTo>
                    <a:pt x="562" y="710"/>
                    <a:pt x="562" y="711"/>
                    <a:pt x="561" y="711"/>
                  </a:cubicBezTo>
                  <a:cubicBezTo>
                    <a:pt x="560" y="711"/>
                    <a:pt x="560" y="712"/>
                    <a:pt x="560" y="712"/>
                  </a:cubicBezTo>
                  <a:cubicBezTo>
                    <a:pt x="559" y="712"/>
                    <a:pt x="559" y="713"/>
                    <a:pt x="559" y="713"/>
                  </a:cubicBezTo>
                  <a:cubicBezTo>
                    <a:pt x="559" y="713"/>
                    <a:pt x="558" y="714"/>
                    <a:pt x="558" y="715"/>
                  </a:cubicBezTo>
                  <a:cubicBezTo>
                    <a:pt x="558" y="715"/>
                    <a:pt x="558" y="716"/>
                    <a:pt x="558" y="717"/>
                  </a:cubicBezTo>
                  <a:cubicBezTo>
                    <a:pt x="558" y="717"/>
                    <a:pt x="558" y="717"/>
                    <a:pt x="558" y="717"/>
                  </a:cubicBezTo>
                  <a:cubicBezTo>
                    <a:pt x="558" y="719"/>
                    <a:pt x="557" y="721"/>
                    <a:pt x="557" y="723"/>
                  </a:cubicBezTo>
                  <a:cubicBezTo>
                    <a:pt x="557" y="723"/>
                    <a:pt x="557" y="724"/>
                    <a:pt x="557" y="724"/>
                  </a:cubicBezTo>
                  <a:cubicBezTo>
                    <a:pt x="556" y="725"/>
                    <a:pt x="556" y="726"/>
                    <a:pt x="555" y="727"/>
                  </a:cubicBezTo>
                  <a:cubicBezTo>
                    <a:pt x="554" y="729"/>
                    <a:pt x="553" y="732"/>
                    <a:pt x="552" y="733"/>
                  </a:cubicBezTo>
                  <a:cubicBezTo>
                    <a:pt x="551" y="735"/>
                    <a:pt x="551" y="736"/>
                    <a:pt x="550" y="738"/>
                  </a:cubicBezTo>
                  <a:cubicBezTo>
                    <a:pt x="550" y="738"/>
                    <a:pt x="550" y="739"/>
                    <a:pt x="550" y="739"/>
                  </a:cubicBezTo>
                  <a:cubicBezTo>
                    <a:pt x="549" y="740"/>
                    <a:pt x="549" y="741"/>
                    <a:pt x="548" y="743"/>
                  </a:cubicBezTo>
                  <a:cubicBezTo>
                    <a:pt x="548" y="743"/>
                    <a:pt x="548" y="743"/>
                    <a:pt x="548" y="744"/>
                  </a:cubicBezTo>
                  <a:cubicBezTo>
                    <a:pt x="547" y="744"/>
                    <a:pt x="547" y="745"/>
                    <a:pt x="547" y="745"/>
                  </a:cubicBezTo>
                  <a:cubicBezTo>
                    <a:pt x="547" y="746"/>
                    <a:pt x="546" y="747"/>
                    <a:pt x="546" y="748"/>
                  </a:cubicBezTo>
                  <a:cubicBezTo>
                    <a:pt x="543" y="751"/>
                    <a:pt x="530" y="748"/>
                    <a:pt x="526" y="748"/>
                  </a:cubicBezTo>
                  <a:cubicBezTo>
                    <a:pt x="523" y="749"/>
                    <a:pt x="522" y="746"/>
                    <a:pt x="519" y="744"/>
                  </a:cubicBezTo>
                  <a:cubicBezTo>
                    <a:pt x="517" y="742"/>
                    <a:pt x="516" y="746"/>
                    <a:pt x="513" y="744"/>
                  </a:cubicBezTo>
                  <a:cubicBezTo>
                    <a:pt x="511" y="742"/>
                    <a:pt x="511" y="743"/>
                    <a:pt x="509" y="744"/>
                  </a:cubicBezTo>
                  <a:cubicBezTo>
                    <a:pt x="506" y="746"/>
                    <a:pt x="499" y="751"/>
                    <a:pt x="497" y="753"/>
                  </a:cubicBezTo>
                  <a:cubicBezTo>
                    <a:pt x="494" y="754"/>
                    <a:pt x="480" y="750"/>
                    <a:pt x="476" y="749"/>
                  </a:cubicBezTo>
                  <a:cubicBezTo>
                    <a:pt x="472" y="747"/>
                    <a:pt x="461" y="745"/>
                    <a:pt x="458" y="745"/>
                  </a:cubicBezTo>
                  <a:cubicBezTo>
                    <a:pt x="458" y="745"/>
                    <a:pt x="457" y="744"/>
                    <a:pt x="456" y="744"/>
                  </a:cubicBezTo>
                  <a:cubicBezTo>
                    <a:pt x="454" y="744"/>
                    <a:pt x="451" y="743"/>
                    <a:pt x="448" y="742"/>
                  </a:cubicBezTo>
                  <a:cubicBezTo>
                    <a:pt x="447" y="742"/>
                    <a:pt x="447" y="741"/>
                    <a:pt x="446" y="741"/>
                  </a:cubicBezTo>
                  <a:cubicBezTo>
                    <a:pt x="444" y="741"/>
                    <a:pt x="443" y="740"/>
                    <a:pt x="441" y="740"/>
                  </a:cubicBezTo>
                  <a:cubicBezTo>
                    <a:pt x="433" y="739"/>
                    <a:pt x="435" y="739"/>
                    <a:pt x="433" y="736"/>
                  </a:cubicBezTo>
                  <a:cubicBezTo>
                    <a:pt x="431" y="733"/>
                    <a:pt x="429" y="731"/>
                    <a:pt x="425" y="730"/>
                  </a:cubicBezTo>
                  <a:cubicBezTo>
                    <a:pt x="421" y="730"/>
                    <a:pt x="409" y="734"/>
                    <a:pt x="406" y="736"/>
                  </a:cubicBezTo>
                  <a:cubicBezTo>
                    <a:pt x="403" y="738"/>
                    <a:pt x="400" y="738"/>
                    <a:pt x="401" y="744"/>
                  </a:cubicBezTo>
                  <a:cubicBezTo>
                    <a:pt x="403" y="750"/>
                    <a:pt x="403" y="755"/>
                    <a:pt x="397" y="758"/>
                  </a:cubicBezTo>
                  <a:cubicBezTo>
                    <a:pt x="392" y="761"/>
                    <a:pt x="389" y="759"/>
                    <a:pt x="382" y="755"/>
                  </a:cubicBezTo>
                  <a:cubicBezTo>
                    <a:pt x="375" y="751"/>
                    <a:pt x="371" y="750"/>
                    <a:pt x="366" y="750"/>
                  </a:cubicBezTo>
                  <a:cubicBezTo>
                    <a:pt x="360" y="750"/>
                    <a:pt x="356" y="744"/>
                    <a:pt x="355" y="742"/>
                  </a:cubicBezTo>
                  <a:cubicBezTo>
                    <a:pt x="355" y="739"/>
                    <a:pt x="354" y="735"/>
                    <a:pt x="350" y="735"/>
                  </a:cubicBezTo>
                  <a:cubicBezTo>
                    <a:pt x="346" y="735"/>
                    <a:pt x="343" y="731"/>
                    <a:pt x="337" y="731"/>
                  </a:cubicBezTo>
                  <a:cubicBezTo>
                    <a:pt x="331" y="730"/>
                    <a:pt x="326" y="731"/>
                    <a:pt x="323" y="729"/>
                  </a:cubicBezTo>
                  <a:cubicBezTo>
                    <a:pt x="322" y="729"/>
                    <a:pt x="321" y="728"/>
                    <a:pt x="320" y="728"/>
                  </a:cubicBezTo>
                  <a:cubicBezTo>
                    <a:pt x="320" y="728"/>
                    <a:pt x="320" y="728"/>
                    <a:pt x="319" y="728"/>
                  </a:cubicBezTo>
                  <a:cubicBezTo>
                    <a:pt x="319" y="728"/>
                    <a:pt x="319" y="727"/>
                    <a:pt x="319" y="727"/>
                  </a:cubicBezTo>
                  <a:cubicBezTo>
                    <a:pt x="318" y="727"/>
                    <a:pt x="318" y="727"/>
                    <a:pt x="317" y="727"/>
                  </a:cubicBezTo>
                  <a:cubicBezTo>
                    <a:pt x="317" y="727"/>
                    <a:pt x="317" y="727"/>
                    <a:pt x="317" y="727"/>
                  </a:cubicBezTo>
                  <a:cubicBezTo>
                    <a:pt x="316" y="727"/>
                    <a:pt x="315" y="728"/>
                    <a:pt x="315" y="728"/>
                  </a:cubicBezTo>
                  <a:cubicBezTo>
                    <a:pt x="311" y="729"/>
                    <a:pt x="312" y="727"/>
                    <a:pt x="313" y="724"/>
                  </a:cubicBezTo>
                  <a:cubicBezTo>
                    <a:pt x="313" y="721"/>
                    <a:pt x="309" y="724"/>
                    <a:pt x="305" y="722"/>
                  </a:cubicBezTo>
                  <a:cubicBezTo>
                    <a:pt x="302" y="720"/>
                    <a:pt x="306" y="713"/>
                    <a:pt x="308" y="711"/>
                  </a:cubicBezTo>
                  <a:cubicBezTo>
                    <a:pt x="311" y="709"/>
                    <a:pt x="313" y="702"/>
                    <a:pt x="311" y="700"/>
                  </a:cubicBezTo>
                  <a:cubicBezTo>
                    <a:pt x="310" y="698"/>
                    <a:pt x="310" y="692"/>
                    <a:pt x="311" y="690"/>
                  </a:cubicBezTo>
                  <a:cubicBezTo>
                    <a:pt x="312" y="687"/>
                    <a:pt x="315" y="684"/>
                    <a:pt x="312" y="685"/>
                  </a:cubicBezTo>
                  <a:cubicBezTo>
                    <a:pt x="309" y="685"/>
                    <a:pt x="308" y="683"/>
                    <a:pt x="305" y="680"/>
                  </a:cubicBezTo>
                  <a:cubicBezTo>
                    <a:pt x="302" y="677"/>
                    <a:pt x="293" y="683"/>
                    <a:pt x="291" y="684"/>
                  </a:cubicBezTo>
                  <a:cubicBezTo>
                    <a:pt x="290" y="684"/>
                    <a:pt x="289" y="684"/>
                    <a:pt x="289" y="684"/>
                  </a:cubicBezTo>
                  <a:cubicBezTo>
                    <a:pt x="287" y="684"/>
                    <a:pt x="286" y="684"/>
                    <a:pt x="284" y="684"/>
                  </a:cubicBezTo>
                  <a:cubicBezTo>
                    <a:pt x="283" y="683"/>
                    <a:pt x="281" y="683"/>
                    <a:pt x="278" y="683"/>
                  </a:cubicBezTo>
                  <a:cubicBezTo>
                    <a:pt x="273" y="682"/>
                    <a:pt x="263" y="686"/>
                    <a:pt x="259" y="687"/>
                  </a:cubicBezTo>
                  <a:cubicBezTo>
                    <a:pt x="254" y="689"/>
                    <a:pt x="253" y="687"/>
                    <a:pt x="251" y="685"/>
                  </a:cubicBezTo>
                  <a:cubicBezTo>
                    <a:pt x="249" y="684"/>
                    <a:pt x="242" y="686"/>
                    <a:pt x="236" y="685"/>
                  </a:cubicBezTo>
                  <a:cubicBezTo>
                    <a:pt x="230" y="685"/>
                    <a:pt x="232" y="684"/>
                    <a:pt x="229" y="683"/>
                  </a:cubicBezTo>
                  <a:cubicBezTo>
                    <a:pt x="227" y="682"/>
                    <a:pt x="224" y="686"/>
                    <a:pt x="223" y="688"/>
                  </a:cubicBezTo>
                  <a:cubicBezTo>
                    <a:pt x="222" y="689"/>
                    <a:pt x="215" y="690"/>
                    <a:pt x="210" y="691"/>
                  </a:cubicBezTo>
                  <a:cubicBezTo>
                    <a:pt x="206" y="693"/>
                    <a:pt x="203" y="696"/>
                    <a:pt x="201" y="697"/>
                  </a:cubicBezTo>
                  <a:cubicBezTo>
                    <a:pt x="199" y="698"/>
                    <a:pt x="194" y="698"/>
                    <a:pt x="190" y="700"/>
                  </a:cubicBezTo>
                  <a:cubicBezTo>
                    <a:pt x="189" y="700"/>
                    <a:pt x="188" y="700"/>
                    <a:pt x="188" y="701"/>
                  </a:cubicBezTo>
                  <a:cubicBezTo>
                    <a:pt x="187" y="701"/>
                    <a:pt x="187" y="701"/>
                    <a:pt x="187" y="701"/>
                  </a:cubicBezTo>
                  <a:cubicBezTo>
                    <a:pt x="186" y="702"/>
                    <a:pt x="186" y="702"/>
                    <a:pt x="185" y="703"/>
                  </a:cubicBezTo>
                  <a:cubicBezTo>
                    <a:pt x="185" y="703"/>
                    <a:pt x="185" y="703"/>
                    <a:pt x="184" y="703"/>
                  </a:cubicBezTo>
                  <a:cubicBezTo>
                    <a:pt x="184" y="704"/>
                    <a:pt x="183" y="704"/>
                    <a:pt x="183" y="705"/>
                  </a:cubicBezTo>
                  <a:cubicBezTo>
                    <a:pt x="182" y="705"/>
                    <a:pt x="182" y="706"/>
                    <a:pt x="181" y="706"/>
                  </a:cubicBezTo>
                  <a:cubicBezTo>
                    <a:pt x="178" y="708"/>
                    <a:pt x="177" y="706"/>
                    <a:pt x="174" y="704"/>
                  </a:cubicBezTo>
                  <a:cubicBezTo>
                    <a:pt x="172" y="703"/>
                    <a:pt x="161" y="705"/>
                    <a:pt x="157" y="704"/>
                  </a:cubicBezTo>
                  <a:cubicBezTo>
                    <a:pt x="152" y="704"/>
                    <a:pt x="148" y="698"/>
                    <a:pt x="145" y="698"/>
                  </a:cubicBezTo>
                  <a:cubicBezTo>
                    <a:pt x="143" y="698"/>
                    <a:pt x="139" y="702"/>
                    <a:pt x="138" y="706"/>
                  </a:cubicBezTo>
                  <a:cubicBezTo>
                    <a:pt x="136" y="710"/>
                    <a:pt x="131" y="718"/>
                    <a:pt x="126" y="722"/>
                  </a:cubicBezTo>
                  <a:cubicBezTo>
                    <a:pt x="120" y="726"/>
                    <a:pt x="115" y="724"/>
                    <a:pt x="112" y="726"/>
                  </a:cubicBezTo>
                  <a:cubicBezTo>
                    <a:pt x="110" y="729"/>
                    <a:pt x="106" y="733"/>
                    <a:pt x="104" y="737"/>
                  </a:cubicBezTo>
                  <a:cubicBezTo>
                    <a:pt x="103" y="741"/>
                    <a:pt x="101" y="740"/>
                    <a:pt x="98" y="744"/>
                  </a:cubicBezTo>
                  <a:cubicBezTo>
                    <a:pt x="95" y="748"/>
                    <a:pt x="97" y="754"/>
                    <a:pt x="96" y="763"/>
                  </a:cubicBezTo>
                  <a:cubicBezTo>
                    <a:pt x="95" y="773"/>
                    <a:pt x="81" y="779"/>
                    <a:pt x="74" y="781"/>
                  </a:cubicBezTo>
                  <a:cubicBezTo>
                    <a:pt x="73" y="782"/>
                    <a:pt x="71" y="782"/>
                    <a:pt x="70" y="783"/>
                  </a:cubicBezTo>
                  <a:cubicBezTo>
                    <a:pt x="69" y="783"/>
                    <a:pt x="69" y="784"/>
                    <a:pt x="68" y="784"/>
                  </a:cubicBezTo>
                  <a:cubicBezTo>
                    <a:pt x="67" y="784"/>
                    <a:pt x="66" y="785"/>
                    <a:pt x="66" y="785"/>
                  </a:cubicBezTo>
                  <a:cubicBezTo>
                    <a:pt x="65" y="786"/>
                    <a:pt x="64" y="786"/>
                    <a:pt x="64" y="787"/>
                  </a:cubicBezTo>
                  <a:cubicBezTo>
                    <a:pt x="63" y="787"/>
                    <a:pt x="62" y="787"/>
                    <a:pt x="62" y="788"/>
                  </a:cubicBezTo>
                  <a:cubicBezTo>
                    <a:pt x="61" y="788"/>
                    <a:pt x="61" y="789"/>
                    <a:pt x="60" y="789"/>
                  </a:cubicBezTo>
                  <a:cubicBezTo>
                    <a:pt x="60" y="789"/>
                    <a:pt x="60" y="790"/>
                    <a:pt x="59" y="790"/>
                  </a:cubicBezTo>
                  <a:cubicBezTo>
                    <a:pt x="59" y="790"/>
                    <a:pt x="59" y="791"/>
                    <a:pt x="58" y="791"/>
                  </a:cubicBezTo>
                  <a:cubicBezTo>
                    <a:pt x="55" y="794"/>
                    <a:pt x="54" y="798"/>
                    <a:pt x="49" y="801"/>
                  </a:cubicBezTo>
                  <a:cubicBezTo>
                    <a:pt x="44" y="804"/>
                    <a:pt x="40" y="816"/>
                    <a:pt x="40" y="819"/>
                  </a:cubicBezTo>
                  <a:cubicBezTo>
                    <a:pt x="39" y="822"/>
                    <a:pt x="25" y="831"/>
                    <a:pt x="24" y="836"/>
                  </a:cubicBezTo>
                  <a:cubicBezTo>
                    <a:pt x="23" y="841"/>
                    <a:pt x="18" y="847"/>
                    <a:pt x="15" y="848"/>
                  </a:cubicBezTo>
                  <a:cubicBezTo>
                    <a:pt x="15" y="849"/>
                    <a:pt x="15" y="849"/>
                    <a:pt x="14" y="850"/>
                  </a:cubicBezTo>
                  <a:cubicBezTo>
                    <a:pt x="14" y="850"/>
                    <a:pt x="14" y="850"/>
                    <a:pt x="14" y="850"/>
                  </a:cubicBezTo>
                  <a:cubicBezTo>
                    <a:pt x="13" y="851"/>
                    <a:pt x="13" y="851"/>
                    <a:pt x="13" y="852"/>
                  </a:cubicBezTo>
                  <a:cubicBezTo>
                    <a:pt x="13" y="852"/>
                    <a:pt x="13" y="852"/>
                    <a:pt x="13" y="852"/>
                  </a:cubicBezTo>
                  <a:cubicBezTo>
                    <a:pt x="13" y="853"/>
                    <a:pt x="12" y="854"/>
                    <a:pt x="12" y="855"/>
                  </a:cubicBezTo>
                  <a:cubicBezTo>
                    <a:pt x="12" y="855"/>
                    <a:pt x="12" y="855"/>
                    <a:pt x="12" y="855"/>
                  </a:cubicBezTo>
                  <a:cubicBezTo>
                    <a:pt x="12" y="857"/>
                    <a:pt x="12" y="858"/>
                    <a:pt x="12" y="859"/>
                  </a:cubicBezTo>
                  <a:cubicBezTo>
                    <a:pt x="12" y="860"/>
                    <a:pt x="12" y="860"/>
                    <a:pt x="12" y="861"/>
                  </a:cubicBezTo>
                  <a:cubicBezTo>
                    <a:pt x="12" y="864"/>
                    <a:pt x="18" y="867"/>
                    <a:pt x="19" y="870"/>
                  </a:cubicBezTo>
                  <a:cubicBezTo>
                    <a:pt x="21" y="872"/>
                    <a:pt x="18" y="874"/>
                    <a:pt x="17" y="878"/>
                  </a:cubicBezTo>
                  <a:cubicBezTo>
                    <a:pt x="16" y="882"/>
                    <a:pt x="19" y="884"/>
                    <a:pt x="21" y="889"/>
                  </a:cubicBezTo>
                  <a:cubicBezTo>
                    <a:pt x="22" y="895"/>
                    <a:pt x="16" y="900"/>
                    <a:pt x="16" y="905"/>
                  </a:cubicBezTo>
                  <a:cubicBezTo>
                    <a:pt x="16" y="907"/>
                    <a:pt x="15" y="908"/>
                    <a:pt x="15" y="910"/>
                  </a:cubicBezTo>
                  <a:cubicBezTo>
                    <a:pt x="14" y="911"/>
                    <a:pt x="14" y="912"/>
                    <a:pt x="14" y="913"/>
                  </a:cubicBezTo>
                  <a:cubicBezTo>
                    <a:pt x="13" y="914"/>
                    <a:pt x="13" y="914"/>
                    <a:pt x="13" y="914"/>
                  </a:cubicBezTo>
                  <a:cubicBezTo>
                    <a:pt x="13" y="915"/>
                    <a:pt x="12" y="916"/>
                    <a:pt x="12" y="917"/>
                  </a:cubicBezTo>
                  <a:cubicBezTo>
                    <a:pt x="11" y="917"/>
                    <a:pt x="11" y="917"/>
                    <a:pt x="11" y="917"/>
                  </a:cubicBezTo>
                  <a:cubicBezTo>
                    <a:pt x="10" y="918"/>
                    <a:pt x="10" y="919"/>
                    <a:pt x="9" y="920"/>
                  </a:cubicBezTo>
                  <a:cubicBezTo>
                    <a:pt x="6" y="922"/>
                    <a:pt x="0" y="927"/>
                    <a:pt x="4" y="930"/>
                  </a:cubicBezTo>
                  <a:cubicBezTo>
                    <a:pt x="8" y="932"/>
                    <a:pt x="6" y="933"/>
                    <a:pt x="8" y="939"/>
                  </a:cubicBezTo>
                  <a:cubicBezTo>
                    <a:pt x="8" y="940"/>
                    <a:pt x="8" y="940"/>
                    <a:pt x="8" y="940"/>
                  </a:cubicBezTo>
                  <a:cubicBezTo>
                    <a:pt x="9" y="942"/>
                    <a:pt x="9" y="944"/>
                    <a:pt x="9" y="945"/>
                  </a:cubicBezTo>
                  <a:cubicBezTo>
                    <a:pt x="9" y="945"/>
                    <a:pt x="9" y="945"/>
                    <a:pt x="9" y="945"/>
                  </a:cubicBezTo>
                  <a:cubicBezTo>
                    <a:pt x="8" y="946"/>
                    <a:pt x="7" y="946"/>
                    <a:pt x="7" y="948"/>
                  </a:cubicBezTo>
                  <a:cubicBezTo>
                    <a:pt x="6" y="948"/>
                    <a:pt x="6" y="949"/>
                    <a:pt x="6" y="949"/>
                  </a:cubicBezTo>
                  <a:cubicBezTo>
                    <a:pt x="6" y="950"/>
                    <a:pt x="6" y="951"/>
                    <a:pt x="6" y="952"/>
                  </a:cubicBezTo>
                  <a:cubicBezTo>
                    <a:pt x="6" y="952"/>
                    <a:pt x="6" y="952"/>
                    <a:pt x="6" y="952"/>
                  </a:cubicBezTo>
                  <a:cubicBezTo>
                    <a:pt x="6" y="952"/>
                    <a:pt x="7" y="953"/>
                    <a:pt x="8" y="954"/>
                  </a:cubicBezTo>
                  <a:cubicBezTo>
                    <a:pt x="8" y="954"/>
                    <a:pt x="8" y="954"/>
                    <a:pt x="8" y="954"/>
                  </a:cubicBezTo>
                  <a:cubicBezTo>
                    <a:pt x="8" y="954"/>
                    <a:pt x="8" y="954"/>
                    <a:pt x="8" y="954"/>
                  </a:cubicBezTo>
                  <a:cubicBezTo>
                    <a:pt x="9" y="955"/>
                    <a:pt x="10" y="955"/>
                    <a:pt x="11" y="956"/>
                  </a:cubicBezTo>
                  <a:cubicBezTo>
                    <a:pt x="12" y="957"/>
                    <a:pt x="14" y="958"/>
                    <a:pt x="15" y="959"/>
                  </a:cubicBezTo>
                  <a:cubicBezTo>
                    <a:pt x="20" y="963"/>
                    <a:pt x="18" y="964"/>
                    <a:pt x="19" y="965"/>
                  </a:cubicBezTo>
                  <a:cubicBezTo>
                    <a:pt x="19" y="965"/>
                    <a:pt x="19" y="966"/>
                    <a:pt x="20" y="966"/>
                  </a:cubicBezTo>
                  <a:cubicBezTo>
                    <a:pt x="20" y="967"/>
                    <a:pt x="21" y="967"/>
                    <a:pt x="21" y="968"/>
                  </a:cubicBezTo>
                  <a:cubicBezTo>
                    <a:pt x="21" y="968"/>
                    <a:pt x="21" y="968"/>
                    <a:pt x="21" y="968"/>
                  </a:cubicBezTo>
                  <a:cubicBezTo>
                    <a:pt x="22" y="969"/>
                    <a:pt x="22" y="969"/>
                    <a:pt x="22" y="969"/>
                  </a:cubicBezTo>
                  <a:cubicBezTo>
                    <a:pt x="22" y="969"/>
                    <a:pt x="23" y="970"/>
                    <a:pt x="23" y="970"/>
                  </a:cubicBezTo>
                  <a:cubicBezTo>
                    <a:pt x="24" y="971"/>
                    <a:pt x="25" y="971"/>
                    <a:pt x="26" y="972"/>
                  </a:cubicBezTo>
                  <a:cubicBezTo>
                    <a:pt x="32" y="975"/>
                    <a:pt x="31" y="976"/>
                    <a:pt x="32" y="979"/>
                  </a:cubicBezTo>
                  <a:cubicBezTo>
                    <a:pt x="34" y="981"/>
                    <a:pt x="36" y="985"/>
                    <a:pt x="38" y="986"/>
                  </a:cubicBezTo>
                  <a:cubicBezTo>
                    <a:pt x="38" y="986"/>
                    <a:pt x="38" y="986"/>
                    <a:pt x="38" y="986"/>
                  </a:cubicBezTo>
                  <a:cubicBezTo>
                    <a:pt x="38" y="987"/>
                    <a:pt x="39" y="987"/>
                    <a:pt x="39" y="987"/>
                  </a:cubicBezTo>
                  <a:cubicBezTo>
                    <a:pt x="39" y="987"/>
                    <a:pt x="39" y="988"/>
                    <a:pt x="39" y="988"/>
                  </a:cubicBezTo>
                  <a:cubicBezTo>
                    <a:pt x="39" y="988"/>
                    <a:pt x="39" y="988"/>
                    <a:pt x="39" y="989"/>
                  </a:cubicBezTo>
                  <a:cubicBezTo>
                    <a:pt x="39" y="989"/>
                    <a:pt x="40" y="990"/>
                    <a:pt x="40" y="990"/>
                  </a:cubicBezTo>
                  <a:cubicBezTo>
                    <a:pt x="40" y="992"/>
                    <a:pt x="41" y="993"/>
                    <a:pt x="41" y="995"/>
                  </a:cubicBezTo>
                  <a:cubicBezTo>
                    <a:pt x="41" y="995"/>
                    <a:pt x="41" y="995"/>
                    <a:pt x="41" y="995"/>
                  </a:cubicBezTo>
                  <a:cubicBezTo>
                    <a:pt x="41" y="996"/>
                    <a:pt x="42" y="996"/>
                    <a:pt x="42" y="997"/>
                  </a:cubicBezTo>
                  <a:cubicBezTo>
                    <a:pt x="43" y="999"/>
                    <a:pt x="44" y="1002"/>
                    <a:pt x="46" y="1004"/>
                  </a:cubicBezTo>
                  <a:cubicBezTo>
                    <a:pt x="46" y="1005"/>
                    <a:pt x="47" y="1006"/>
                    <a:pt x="48" y="1006"/>
                  </a:cubicBezTo>
                  <a:cubicBezTo>
                    <a:pt x="48" y="1007"/>
                    <a:pt x="49" y="1007"/>
                    <a:pt x="49" y="1007"/>
                  </a:cubicBezTo>
                  <a:cubicBezTo>
                    <a:pt x="50" y="1008"/>
                    <a:pt x="51" y="1008"/>
                    <a:pt x="51" y="1009"/>
                  </a:cubicBezTo>
                  <a:cubicBezTo>
                    <a:pt x="52" y="1009"/>
                    <a:pt x="52" y="1009"/>
                    <a:pt x="52" y="1009"/>
                  </a:cubicBezTo>
                  <a:cubicBezTo>
                    <a:pt x="53" y="1010"/>
                    <a:pt x="55" y="1011"/>
                    <a:pt x="56" y="1012"/>
                  </a:cubicBezTo>
                  <a:cubicBezTo>
                    <a:pt x="57" y="1012"/>
                    <a:pt x="58" y="1013"/>
                    <a:pt x="59" y="1014"/>
                  </a:cubicBezTo>
                  <a:cubicBezTo>
                    <a:pt x="64" y="1017"/>
                    <a:pt x="76" y="1026"/>
                    <a:pt x="80" y="1029"/>
                  </a:cubicBezTo>
                  <a:cubicBezTo>
                    <a:pt x="81" y="1030"/>
                    <a:pt x="82" y="1031"/>
                    <a:pt x="84" y="1031"/>
                  </a:cubicBezTo>
                  <a:cubicBezTo>
                    <a:pt x="84" y="1032"/>
                    <a:pt x="85" y="1032"/>
                    <a:pt x="85" y="1032"/>
                  </a:cubicBezTo>
                  <a:cubicBezTo>
                    <a:pt x="86" y="1032"/>
                    <a:pt x="87" y="1033"/>
                    <a:pt x="88" y="1033"/>
                  </a:cubicBezTo>
                  <a:cubicBezTo>
                    <a:pt x="89" y="1034"/>
                    <a:pt x="90" y="1034"/>
                    <a:pt x="91" y="1034"/>
                  </a:cubicBezTo>
                  <a:cubicBezTo>
                    <a:pt x="92" y="1035"/>
                    <a:pt x="93" y="1035"/>
                    <a:pt x="93" y="1035"/>
                  </a:cubicBezTo>
                  <a:cubicBezTo>
                    <a:pt x="94" y="1035"/>
                    <a:pt x="95" y="1036"/>
                    <a:pt x="96" y="1036"/>
                  </a:cubicBezTo>
                  <a:cubicBezTo>
                    <a:pt x="97" y="1036"/>
                    <a:pt x="97" y="1036"/>
                    <a:pt x="97" y="1036"/>
                  </a:cubicBezTo>
                  <a:cubicBezTo>
                    <a:pt x="97" y="1036"/>
                    <a:pt x="98" y="1036"/>
                    <a:pt x="98" y="1036"/>
                  </a:cubicBezTo>
                  <a:cubicBezTo>
                    <a:pt x="103" y="1037"/>
                    <a:pt x="125" y="1027"/>
                    <a:pt x="132" y="1027"/>
                  </a:cubicBezTo>
                  <a:cubicBezTo>
                    <a:pt x="133" y="1027"/>
                    <a:pt x="134" y="1027"/>
                    <a:pt x="135" y="1027"/>
                  </a:cubicBezTo>
                  <a:cubicBezTo>
                    <a:pt x="135" y="1027"/>
                    <a:pt x="136" y="1027"/>
                    <a:pt x="136" y="1028"/>
                  </a:cubicBezTo>
                  <a:cubicBezTo>
                    <a:pt x="137" y="1028"/>
                    <a:pt x="138" y="1028"/>
                    <a:pt x="138" y="1028"/>
                  </a:cubicBezTo>
                  <a:cubicBezTo>
                    <a:pt x="139" y="1028"/>
                    <a:pt x="139" y="1028"/>
                    <a:pt x="140" y="1028"/>
                  </a:cubicBezTo>
                  <a:cubicBezTo>
                    <a:pt x="141" y="1028"/>
                    <a:pt x="141" y="1029"/>
                    <a:pt x="142" y="1029"/>
                  </a:cubicBezTo>
                  <a:cubicBezTo>
                    <a:pt x="143" y="1029"/>
                    <a:pt x="143" y="1029"/>
                    <a:pt x="144" y="1029"/>
                  </a:cubicBezTo>
                  <a:cubicBezTo>
                    <a:pt x="145" y="1029"/>
                    <a:pt x="146" y="1030"/>
                    <a:pt x="146" y="1030"/>
                  </a:cubicBezTo>
                  <a:cubicBezTo>
                    <a:pt x="147" y="1030"/>
                    <a:pt x="147" y="1030"/>
                    <a:pt x="147" y="1030"/>
                  </a:cubicBezTo>
                  <a:cubicBezTo>
                    <a:pt x="151" y="1031"/>
                    <a:pt x="153" y="1032"/>
                    <a:pt x="156" y="1032"/>
                  </a:cubicBezTo>
                  <a:cubicBezTo>
                    <a:pt x="156" y="1032"/>
                    <a:pt x="156" y="1032"/>
                    <a:pt x="156" y="1032"/>
                  </a:cubicBezTo>
                  <a:cubicBezTo>
                    <a:pt x="157" y="1033"/>
                    <a:pt x="158" y="1033"/>
                    <a:pt x="159" y="1033"/>
                  </a:cubicBezTo>
                  <a:cubicBezTo>
                    <a:pt x="159" y="1033"/>
                    <a:pt x="160" y="1033"/>
                    <a:pt x="161" y="1033"/>
                  </a:cubicBezTo>
                  <a:cubicBezTo>
                    <a:pt x="161" y="1033"/>
                    <a:pt x="161" y="1033"/>
                    <a:pt x="161" y="1033"/>
                  </a:cubicBezTo>
                  <a:cubicBezTo>
                    <a:pt x="162" y="1033"/>
                    <a:pt x="163" y="1033"/>
                    <a:pt x="163" y="1033"/>
                  </a:cubicBezTo>
                  <a:cubicBezTo>
                    <a:pt x="164" y="1032"/>
                    <a:pt x="164" y="1032"/>
                    <a:pt x="164" y="1032"/>
                  </a:cubicBezTo>
                  <a:cubicBezTo>
                    <a:pt x="165" y="1032"/>
                    <a:pt x="166" y="1032"/>
                    <a:pt x="167" y="1032"/>
                  </a:cubicBezTo>
                  <a:cubicBezTo>
                    <a:pt x="167" y="1031"/>
                    <a:pt x="168" y="1031"/>
                    <a:pt x="168" y="1031"/>
                  </a:cubicBezTo>
                  <a:cubicBezTo>
                    <a:pt x="169" y="1031"/>
                    <a:pt x="170" y="1031"/>
                    <a:pt x="171" y="1030"/>
                  </a:cubicBezTo>
                  <a:cubicBezTo>
                    <a:pt x="171" y="1030"/>
                    <a:pt x="172" y="1030"/>
                    <a:pt x="172" y="1030"/>
                  </a:cubicBezTo>
                  <a:cubicBezTo>
                    <a:pt x="173" y="1029"/>
                    <a:pt x="174" y="1029"/>
                    <a:pt x="175" y="1029"/>
                  </a:cubicBezTo>
                  <a:cubicBezTo>
                    <a:pt x="175" y="1028"/>
                    <a:pt x="176" y="1028"/>
                    <a:pt x="176" y="1028"/>
                  </a:cubicBezTo>
                  <a:cubicBezTo>
                    <a:pt x="179" y="1027"/>
                    <a:pt x="182" y="1026"/>
                    <a:pt x="184" y="1025"/>
                  </a:cubicBezTo>
                  <a:cubicBezTo>
                    <a:pt x="184" y="1025"/>
                    <a:pt x="185" y="1025"/>
                    <a:pt x="185" y="1024"/>
                  </a:cubicBezTo>
                  <a:cubicBezTo>
                    <a:pt x="187" y="1023"/>
                    <a:pt x="189" y="1022"/>
                    <a:pt x="191" y="1021"/>
                  </a:cubicBezTo>
                  <a:cubicBezTo>
                    <a:pt x="191" y="1021"/>
                    <a:pt x="192" y="1021"/>
                    <a:pt x="192" y="1021"/>
                  </a:cubicBezTo>
                  <a:cubicBezTo>
                    <a:pt x="192" y="1021"/>
                    <a:pt x="193" y="1021"/>
                    <a:pt x="194" y="1020"/>
                  </a:cubicBezTo>
                  <a:cubicBezTo>
                    <a:pt x="194" y="1020"/>
                    <a:pt x="194" y="1020"/>
                    <a:pt x="194" y="1020"/>
                  </a:cubicBezTo>
                  <a:cubicBezTo>
                    <a:pt x="195" y="1020"/>
                    <a:pt x="195" y="1019"/>
                    <a:pt x="196" y="1019"/>
                  </a:cubicBezTo>
                  <a:cubicBezTo>
                    <a:pt x="196" y="1019"/>
                    <a:pt x="196" y="1019"/>
                    <a:pt x="196" y="1019"/>
                  </a:cubicBezTo>
                  <a:cubicBezTo>
                    <a:pt x="197" y="1019"/>
                    <a:pt x="197" y="1018"/>
                    <a:pt x="198" y="1018"/>
                  </a:cubicBezTo>
                  <a:cubicBezTo>
                    <a:pt x="198" y="1018"/>
                    <a:pt x="198" y="1018"/>
                    <a:pt x="198" y="1018"/>
                  </a:cubicBezTo>
                  <a:cubicBezTo>
                    <a:pt x="198" y="1018"/>
                    <a:pt x="198" y="1018"/>
                    <a:pt x="198" y="1018"/>
                  </a:cubicBezTo>
                  <a:cubicBezTo>
                    <a:pt x="198" y="1018"/>
                    <a:pt x="199" y="1017"/>
                    <a:pt x="200" y="1017"/>
                  </a:cubicBezTo>
                  <a:cubicBezTo>
                    <a:pt x="200" y="1017"/>
                    <a:pt x="200" y="1017"/>
                    <a:pt x="200" y="1017"/>
                  </a:cubicBezTo>
                  <a:cubicBezTo>
                    <a:pt x="200" y="1017"/>
                    <a:pt x="201" y="1017"/>
                    <a:pt x="202" y="1017"/>
                  </a:cubicBezTo>
                  <a:cubicBezTo>
                    <a:pt x="202" y="1017"/>
                    <a:pt x="202" y="1017"/>
                    <a:pt x="202" y="1017"/>
                  </a:cubicBezTo>
                  <a:cubicBezTo>
                    <a:pt x="204" y="1017"/>
                    <a:pt x="207" y="1017"/>
                    <a:pt x="210" y="1016"/>
                  </a:cubicBezTo>
                  <a:cubicBezTo>
                    <a:pt x="211" y="1016"/>
                    <a:pt x="213" y="1016"/>
                    <a:pt x="215" y="1016"/>
                  </a:cubicBezTo>
                  <a:cubicBezTo>
                    <a:pt x="215" y="1016"/>
                    <a:pt x="215" y="1016"/>
                    <a:pt x="215" y="1016"/>
                  </a:cubicBezTo>
                  <a:cubicBezTo>
                    <a:pt x="216" y="1016"/>
                    <a:pt x="217" y="1016"/>
                    <a:pt x="218" y="1016"/>
                  </a:cubicBezTo>
                  <a:cubicBezTo>
                    <a:pt x="218" y="1016"/>
                    <a:pt x="218" y="1016"/>
                    <a:pt x="218" y="1016"/>
                  </a:cubicBezTo>
                  <a:cubicBezTo>
                    <a:pt x="219" y="1016"/>
                    <a:pt x="219" y="1016"/>
                    <a:pt x="220" y="1016"/>
                  </a:cubicBezTo>
                  <a:cubicBezTo>
                    <a:pt x="220" y="1016"/>
                    <a:pt x="220" y="1016"/>
                    <a:pt x="220" y="1016"/>
                  </a:cubicBezTo>
                  <a:cubicBezTo>
                    <a:pt x="221" y="1016"/>
                    <a:pt x="222" y="1016"/>
                    <a:pt x="222" y="1016"/>
                  </a:cubicBezTo>
                  <a:cubicBezTo>
                    <a:pt x="222" y="1016"/>
                    <a:pt x="223" y="1016"/>
                    <a:pt x="223" y="1016"/>
                  </a:cubicBezTo>
                  <a:cubicBezTo>
                    <a:pt x="223" y="1016"/>
                    <a:pt x="223" y="1016"/>
                    <a:pt x="224" y="1016"/>
                  </a:cubicBezTo>
                  <a:cubicBezTo>
                    <a:pt x="224" y="1016"/>
                    <a:pt x="224" y="1016"/>
                    <a:pt x="224" y="1016"/>
                  </a:cubicBezTo>
                  <a:cubicBezTo>
                    <a:pt x="225" y="1016"/>
                    <a:pt x="225" y="1016"/>
                    <a:pt x="225" y="1016"/>
                  </a:cubicBezTo>
                  <a:cubicBezTo>
                    <a:pt x="226" y="1016"/>
                    <a:pt x="226" y="1016"/>
                    <a:pt x="226" y="1016"/>
                  </a:cubicBezTo>
                  <a:cubicBezTo>
                    <a:pt x="229" y="1016"/>
                    <a:pt x="235" y="1024"/>
                    <a:pt x="236" y="1026"/>
                  </a:cubicBezTo>
                  <a:cubicBezTo>
                    <a:pt x="238" y="1027"/>
                    <a:pt x="239" y="1038"/>
                    <a:pt x="243" y="1039"/>
                  </a:cubicBezTo>
                  <a:cubicBezTo>
                    <a:pt x="244" y="1040"/>
                    <a:pt x="244" y="1040"/>
                    <a:pt x="245" y="1040"/>
                  </a:cubicBezTo>
                  <a:cubicBezTo>
                    <a:pt x="245" y="1040"/>
                    <a:pt x="246" y="1040"/>
                    <a:pt x="246" y="1040"/>
                  </a:cubicBezTo>
                  <a:cubicBezTo>
                    <a:pt x="247" y="1040"/>
                    <a:pt x="248" y="1040"/>
                    <a:pt x="249" y="1040"/>
                  </a:cubicBezTo>
                  <a:cubicBezTo>
                    <a:pt x="249" y="1040"/>
                    <a:pt x="249" y="1040"/>
                    <a:pt x="249" y="1040"/>
                  </a:cubicBezTo>
                  <a:cubicBezTo>
                    <a:pt x="250" y="1040"/>
                    <a:pt x="251" y="1040"/>
                    <a:pt x="253" y="1040"/>
                  </a:cubicBezTo>
                  <a:cubicBezTo>
                    <a:pt x="253" y="1040"/>
                    <a:pt x="253" y="1040"/>
                    <a:pt x="253" y="1040"/>
                  </a:cubicBezTo>
                  <a:cubicBezTo>
                    <a:pt x="258" y="1039"/>
                    <a:pt x="263" y="1039"/>
                    <a:pt x="268" y="1039"/>
                  </a:cubicBezTo>
                  <a:cubicBezTo>
                    <a:pt x="268" y="1038"/>
                    <a:pt x="269" y="1038"/>
                    <a:pt x="269" y="1038"/>
                  </a:cubicBezTo>
                  <a:cubicBezTo>
                    <a:pt x="270" y="1038"/>
                    <a:pt x="270" y="1038"/>
                    <a:pt x="271" y="1038"/>
                  </a:cubicBezTo>
                  <a:cubicBezTo>
                    <a:pt x="272" y="1038"/>
                    <a:pt x="272" y="1038"/>
                    <a:pt x="273" y="1038"/>
                  </a:cubicBezTo>
                  <a:cubicBezTo>
                    <a:pt x="279" y="1039"/>
                    <a:pt x="279" y="1042"/>
                    <a:pt x="281" y="1043"/>
                  </a:cubicBezTo>
                  <a:cubicBezTo>
                    <a:pt x="283" y="1045"/>
                    <a:pt x="286" y="1052"/>
                    <a:pt x="285" y="1057"/>
                  </a:cubicBezTo>
                  <a:cubicBezTo>
                    <a:pt x="285" y="1058"/>
                    <a:pt x="285" y="1059"/>
                    <a:pt x="284" y="1060"/>
                  </a:cubicBezTo>
                  <a:cubicBezTo>
                    <a:pt x="284" y="1061"/>
                    <a:pt x="284" y="1061"/>
                    <a:pt x="284" y="1062"/>
                  </a:cubicBezTo>
                  <a:cubicBezTo>
                    <a:pt x="283" y="1062"/>
                    <a:pt x="283" y="1063"/>
                    <a:pt x="283" y="1064"/>
                  </a:cubicBezTo>
                  <a:cubicBezTo>
                    <a:pt x="282" y="1065"/>
                    <a:pt x="282" y="1067"/>
                    <a:pt x="281" y="1068"/>
                  </a:cubicBezTo>
                  <a:cubicBezTo>
                    <a:pt x="281" y="1068"/>
                    <a:pt x="281" y="1068"/>
                    <a:pt x="281" y="1069"/>
                  </a:cubicBezTo>
                  <a:cubicBezTo>
                    <a:pt x="280" y="1070"/>
                    <a:pt x="280" y="1071"/>
                    <a:pt x="280" y="1071"/>
                  </a:cubicBezTo>
                  <a:cubicBezTo>
                    <a:pt x="280" y="1072"/>
                    <a:pt x="280" y="1073"/>
                    <a:pt x="280" y="1073"/>
                  </a:cubicBezTo>
                  <a:cubicBezTo>
                    <a:pt x="280" y="1074"/>
                    <a:pt x="280" y="1074"/>
                    <a:pt x="280" y="1074"/>
                  </a:cubicBezTo>
                  <a:cubicBezTo>
                    <a:pt x="280" y="1075"/>
                    <a:pt x="280" y="1075"/>
                    <a:pt x="280" y="1076"/>
                  </a:cubicBezTo>
                  <a:cubicBezTo>
                    <a:pt x="280" y="1076"/>
                    <a:pt x="280" y="1076"/>
                    <a:pt x="280" y="1076"/>
                  </a:cubicBezTo>
                  <a:cubicBezTo>
                    <a:pt x="279" y="1079"/>
                    <a:pt x="279" y="1081"/>
                    <a:pt x="279" y="1083"/>
                  </a:cubicBezTo>
                  <a:cubicBezTo>
                    <a:pt x="279" y="1083"/>
                    <a:pt x="279" y="1083"/>
                    <a:pt x="279" y="1084"/>
                  </a:cubicBezTo>
                  <a:cubicBezTo>
                    <a:pt x="278" y="1084"/>
                    <a:pt x="278" y="1085"/>
                    <a:pt x="278" y="1086"/>
                  </a:cubicBezTo>
                  <a:cubicBezTo>
                    <a:pt x="278" y="1086"/>
                    <a:pt x="278" y="1086"/>
                    <a:pt x="278" y="1087"/>
                  </a:cubicBezTo>
                  <a:cubicBezTo>
                    <a:pt x="278" y="1087"/>
                    <a:pt x="278" y="1088"/>
                    <a:pt x="277" y="1089"/>
                  </a:cubicBezTo>
                  <a:cubicBezTo>
                    <a:pt x="276" y="1091"/>
                    <a:pt x="277" y="1092"/>
                    <a:pt x="273" y="1094"/>
                  </a:cubicBezTo>
                  <a:cubicBezTo>
                    <a:pt x="269" y="1096"/>
                    <a:pt x="273" y="1098"/>
                    <a:pt x="276" y="1102"/>
                  </a:cubicBezTo>
                  <a:cubicBezTo>
                    <a:pt x="279" y="1106"/>
                    <a:pt x="277" y="1105"/>
                    <a:pt x="278" y="1109"/>
                  </a:cubicBezTo>
                  <a:cubicBezTo>
                    <a:pt x="278" y="1110"/>
                    <a:pt x="279" y="1110"/>
                    <a:pt x="279" y="1111"/>
                  </a:cubicBezTo>
                  <a:cubicBezTo>
                    <a:pt x="279" y="1111"/>
                    <a:pt x="279" y="1111"/>
                    <a:pt x="279" y="1111"/>
                  </a:cubicBezTo>
                  <a:cubicBezTo>
                    <a:pt x="280" y="1112"/>
                    <a:pt x="281" y="1113"/>
                    <a:pt x="281" y="1114"/>
                  </a:cubicBezTo>
                  <a:cubicBezTo>
                    <a:pt x="282" y="1114"/>
                    <a:pt x="282" y="1114"/>
                    <a:pt x="282" y="1114"/>
                  </a:cubicBezTo>
                  <a:cubicBezTo>
                    <a:pt x="283" y="1115"/>
                    <a:pt x="284" y="1117"/>
                    <a:pt x="285" y="1118"/>
                  </a:cubicBezTo>
                  <a:cubicBezTo>
                    <a:pt x="285" y="1118"/>
                    <a:pt x="285" y="1118"/>
                    <a:pt x="285" y="1118"/>
                  </a:cubicBezTo>
                  <a:cubicBezTo>
                    <a:pt x="289" y="1123"/>
                    <a:pt x="294" y="1129"/>
                    <a:pt x="298" y="1133"/>
                  </a:cubicBezTo>
                  <a:cubicBezTo>
                    <a:pt x="298" y="1133"/>
                    <a:pt x="298" y="1133"/>
                    <a:pt x="299" y="1133"/>
                  </a:cubicBezTo>
                  <a:cubicBezTo>
                    <a:pt x="299" y="1134"/>
                    <a:pt x="299" y="1134"/>
                    <a:pt x="300" y="1135"/>
                  </a:cubicBezTo>
                  <a:cubicBezTo>
                    <a:pt x="300" y="1135"/>
                    <a:pt x="300" y="1135"/>
                    <a:pt x="300" y="1135"/>
                  </a:cubicBezTo>
                  <a:cubicBezTo>
                    <a:pt x="301" y="1136"/>
                    <a:pt x="301" y="1136"/>
                    <a:pt x="301" y="1136"/>
                  </a:cubicBezTo>
                  <a:cubicBezTo>
                    <a:pt x="301" y="1136"/>
                    <a:pt x="302" y="1137"/>
                    <a:pt x="302" y="1137"/>
                  </a:cubicBezTo>
                  <a:cubicBezTo>
                    <a:pt x="302" y="1137"/>
                    <a:pt x="302" y="1137"/>
                    <a:pt x="302" y="1137"/>
                  </a:cubicBezTo>
                  <a:cubicBezTo>
                    <a:pt x="302" y="1138"/>
                    <a:pt x="303" y="1138"/>
                    <a:pt x="303" y="1138"/>
                  </a:cubicBezTo>
                  <a:cubicBezTo>
                    <a:pt x="303" y="1139"/>
                    <a:pt x="303" y="1140"/>
                    <a:pt x="303" y="1140"/>
                  </a:cubicBezTo>
                  <a:cubicBezTo>
                    <a:pt x="304" y="1143"/>
                    <a:pt x="305" y="1145"/>
                    <a:pt x="305" y="1148"/>
                  </a:cubicBezTo>
                  <a:cubicBezTo>
                    <a:pt x="305" y="1149"/>
                    <a:pt x="305" y="1149"/>
                    <a:pt x="305" y="1150"/>
                  </a:cubicBezTo>
                  <a:cubicBezTo>
                    <a:pt x="305" y="1151"/>
                    <a:pt x="305" y="1152"/>
                    <a:pt x="305" y="1152"/>
                  </a:cubicBezTo>
                  <a:cubicBezTo>
                    <a:pt x="305" y="1152"/>
                    <a:pt x="306" y="1153"/>
                    <a:pt x="306" y="1153"/>
                  </a:cubicBezTo>
                  <a:cubicBezTo>
                    <a:pt x="307" y="1155"/>
                    <a:pt x="310" y="1158"/>
                    <a:pt x="311" y="1159"/>
                  </a:cubicBezTo>
                  <a:cubicBezTo>
                    <a:pt x="311" y="1159"/>
                    <a:pt x="311" y="1160"/>
                    <a:pt x="311" y="1160"/>
                  </a:cubicBezTo>
                  <a:cubicBezTo>
                    <a:pt x="312" y="1161"/>
                    <a:pt x="313" y="1170"/>
                    <a:pt x="315" y="1175"/>
                  </a:cubicBezTo>
                  <a:cubicBezTo>
                    <a:pt x="317" y="1180"/>
                    <a:pt x="315" y="1194"/>
                    <a:pt x="317" y="1198"/>
                  </a:cubicBezTo>
                  <a:cubicBezTo>
                    <a:pt x="320" y="1203"/>
                    <a:pt x="321" y="1214"/>
                    <a:pt x="321" y="1219"/>
                  </a:cubicBezTo>
                  <a:cubicBezTo>
                    <a:pt x="321" y="1224"/>
                    <a:pt x="321" y="1223"/>
                    <a:pt x="318" y="1227"/>
                  </a:cubicBezTo>
                  <a:cubicBezTo>
                    <a:pt x="315" y="1230"/>
                    <a:pt x="312" y="1231"/>
                    <a:pt x="310" y="1234"/>
                  </a:cubicBezTo>
                  <a:cubicBezTo>
                    <a:pt x="308" y="1237"/>
                    <a:pt x="302" y="1264"/>
                    <a:pt x="301" y="1268"/>
                  </a:cubicBezTo>
                  <a:cubicBezTo>
                    <a:pt x="301" y="1268"/>
                    <a:pt x="301" y="1269"/>
                    <a:pt x="301" y="1270"/>
                  </a:cubicBezTo>
                  <a:cubicBezTo>
                    <a:pt x="300" y="1270"/>
                    <a:pt x="300" y="1270"/>
                    <a:pt x="300" y="1271"/>
                  </a:cubicBezTo>
                  <a:cubicBezTo>
                    <a:pt x="300" y="1271"/>
                    <a:pt x="300" y="1272"/>
                    <a:pt x="300" y="1273"/>
                  </a:cubicBezTo>
                  <a:cubicBezTo>
                    <a:pt x="300" y="1274"/>
                    <a:pt x="300" y="1274"/>
                    <a:pt x="300" y="1274"/>
                  </a:cubicBezTo>
                  <a:cubicBezTo>
                    <a:pt x="300" y="1276"/>
                    <a:pt x="300" y="1277"/>
                    <a:pt x="300" y="1278"/>
                  </a:cubicBezTo>
                  <a:cubicBezTo>
                    <a:pt x="300" y="1278"/>
                    <a:pt x="300" y="1279"/>
                    <a:pt x="300" y="1279"/>
                  </a:cubicBezTo>
                  <a:cubicBezTo>
                    <a:pt x="300" y="1281"/>
                    <a:pt x="300" y="1282"/>
                    <a:pt x="300" y="1283"/>
                  </a:cubicBezTo>
                  <a:cubicBezTo>
                    <a:pt x="300" y="1284"/>
                    <a:pt x="300" y="1284"/>
                    <a:pt x="300" y="1284"/>
                  </a:cubicBezTo>
                  <a:cubicBezTo>
                    <a:pt x="300" y="1284"/>
                    <a:pt x="300" y="1284"/>
                    <a:pt x="300" y="1285"/>
                  </a:cubicBezTo>
                  <a:cubicBezTo>
                    <a:pt x="300" y="1285"/>
                    <a:pt x="300" y="1286"/>
                    <a:pt x="300" y="1286"/>
                  </a:cubicBezTo>
                  <a:cubicBezTo>
                    <a:pt x="300" y="1287"/>
                    <a:pt x="300" y="1288"/>
                    <a:pt x="300" y="1289"/>
                  </a:cubicBezTo>
                  <a:cubicBezTo>
                    <a:pt x="300" y="1289"/>
                    <a:pt x="300" y="1290"/>
                    <a:pt x="300" y="1290"/>
                  </a:cubicBezTo>
                  <a:cubicBezTo>
                    <a:pt x="300" y="1291"/>
                    <a:pt x="300" y="1292"/>
                    <a:pt x="300" y="1293"/>
                  </a:cubicBezTo>
                  <a:cubicBezTo>
                    <a:pt x="301" y="1293"/>
                    <a:pt x="301" y="1294"/>
                    <a:pt x="301" y="1294"/>
                  </a:cubicBezTo>
                  <a:cubicBezTo>
                    <a:pt x="301" y="1295"/>
                    <a:pt x="301" y="1296"/>
                    <a:pt x="302" y="1297"/>
                  </a:cubicBezTo>
                  <a:cubicBezTo>
                    <a:pt x="306" y="1304"/>
                    <a:pt x="313" y="1315"/>
                    <a:pt x="314" y="1324"/>
                  </a:cubicBezTo>
                  <a:cubicBezTo>
                    <a:pt x="315" y="1332"/>
                    <a:pt x="320" y="1338"/>
                    <a:pt x="325" y="1346"/>
                  </a:cubicBezTo>
                  <a:cubicBezTo>
                    <a:pt x="330" y="1354"/>
                    <a:pt x="326" y="1371"/>
                    <a:pt x="328" y="1379"/>
                  </a:cubicBezTo>
                  <a:cubicBezTo>
                    <a:pt x="331" y="1388"/>
                    <a:pt x="332" y="1396"/>
                    <a:pt x="332" y="1406"/>
                  </a:cubicBezTo>
                  <a:cubicBezTo>
                    <a:pt x="332" y="1408"/>
                    <a:pt x="332" y="1409"/>
                    <a:pt x="332" y="1410"/>
                  </a:cubicBezTo>
                  <a:cubicBezTo>
                    <a:pt x="332" y="1411"/>
                    <a:pt x="332" y="1411"/>
                    <a:pt x="333" y="1411"/>
                  </a:cubicBezTo>
                  <a:cubicBezTo>
                    <a:pt x="333" y="1412"/>
                    <a:pt x="333" y="1413"/>
                    <a:pt x="333" y="1414"/>
                  </a:cubicBezTo>
                  <a:cubicBezTo>
                    <a:pt x="334" y="1415"/>
                    <a:pt x="334" y="1415"/>
                    <a:pt x="334" y="1416"/>
                  </a:cubicBezTo>
                  <a:cubicBezTo>
                    <a:pt x="334" y="1416"/>
                    <a:pt x="335" y="1417"/>
                    <a:pt x="335" y="1418"/>
                  </a:cubicBezTo>
                  <a:cubicBezTo>
                    <a:pt x="336" y="1419"/>
                    <a:pt x="336" y="1419"/>
                    <a:pt x="336" y="1420"/>
                  </a:cubicBezTo>
                  <a:cubicBezTo>
                    <a:pt x="337" y="1420"/>
                    <a:pt x="337" y="1421"/>
                    <a:pt x="338" y="1422"/>
                  </a:cubicBezTo>
                  <a:cubicBezTo>
                    <a:pt x="338" y="1422"/>
                    <a:pt x="338" y="1423"/>
                    <a:pt x="339" y="1423"/>
                  </a:cubicBezTo>
                  <a:cubicBezTo>
                    <a:pt x="339" y="1424"/>
                    <a:pt x="340" y="1425"/>
                    <a:pt x="340" y="1426"/>
                  </a:cubicBezTo>
                  <a:cubicBezTo>
                    <a:pt x="340" y="1426"/>
                    <a:pt x="341" y="1427"/>
                    <a:pt x="341" y="1427"/>
                  </a:cubicBezTo>
                  <a:cubicBezTo>
                    <a:pt x="342" y="1428"/>
                    <a:pt x="342" y="1428"/>
                    <a:pt x="343" y="1429"/>
                  </a:cubicBezTo>
                  <a:cubicBezTo>
                    <a:pt x="343" y="1429"/>
                    <a:pt x="343" y="1430"/>
                    <a:pt x="344" y="1430"/>
                  </a:cubicBezTo>
                  <a:cubicBezTo>
                    <a:pt x="344" y="1431"/>
                    <a:pt x="345" y="1431"/>
                    <a:pt x="345" y="1432"/>
                  </a:cubicBezTo>
                  <a:cubicBezTo>
                    <a:pt x="346" y="1433"/>
                    <a:pt x="347" y="1434"/>
                    <a:pt x="348" y="1435"/>
                  </a:cubicBezTo>
                  <a:cubicBezTo>
                    <a:pt x="353" y="1441"/>
                    <a:pt x="355" y="1445"/>
                    <a:pt x="357" y="1451"/>
                  </a:cubicBezTo>
                  <a:cubicBezTo>
                    <a:pt x="359" y="1458"/>
                    <a:pt x="354" y="1454"/>
                    <a:pt x="352" y="1457"/>
                  </a:cubicBezTo>
                  <a:cubicBezTo>
                    <a:pt x="350" y="1460"/>
                    <a:pt x="354" y="1468"/>
                    <a:pt x="357" y="1476"/>
                  </a:cubicBezTo>
                  <a:cubicBezTo>
                    <a:pt x="360" y="1483"/>
                    <a:pt x="360" y="1491"/>
                    <a:pt x="357" y="1495"/>
                  </a:cubicBezTo>
                  <a:cubicBezTo>
                    <a:pt x="354" y="1499"/>
                    <a:pt x="356" y="1500"/>
                    <a:pt x="358" y="1506"/>
                  </a:cubicBezTo>
                  <a:cubicBezTo>
                    <a:pt x="360" y="1511"/>
                    <a:pt x="360" y="1512"/>
                    <a:pt x="361" y="1517"/>
                  </a:cubicBezTo>
                  <a:cubicBezTo>
                    <a:pt x="362" y="1522"/>
                    <a:pt x="365" y="1520"/>
                    <a:pt x="369" y="1521"/>
                  </a:cubicBezTo>
                  <a:cubicBezTo>
                    <a:pt x="372" y="1522"/>
                    <a:pt x="372" y="1526"/>
                    <a:pt x="378" y="1527"/>
                  </a:cubicBezTo>
                  <a:cubicBezTo>
                    <a:pt x="383" y="1528"/>
                    <a:pt x="383" y="1525"/>
                    <a:pt x="385" y="1523"/>
                  </a:cubicBezTo>
                  <a:cubicBezTo>
                    <a:pt x="387" y="1520"/>
                    <a:pt x="392" y="1522"/>
                    <a:pt x="395" y="1522"/>
                  </a:cubicBezTo>
                  <a:cubicBezTo>
                    <a:pt x="398" y="1522"/>
                    <a:pt x="398" y="1520"/>
                    <a:pt x="402" y="1517"/>
                  </a:cubicBezTo>
                  <a:cubicBezTo>
                    <a:pt x="406" y="1514"/>
                    <a:pt x="407" y="1514"/>
                    <a:pt x="413" y="1515"/>
                  </a:cubicBezTo>
                  <a:cubicBezTo>
                    <a:pt x="419" y="1515"/>
                    <a:pt x="424" y="1513"/>
                    <a:pt x="428" y="1514"/>
                  </a:cubicBezTo>
                  <a:cubicBezTo>
                    <a:pt x="432" y="1515"/>
                    <a:pt x="436" y="1517"/>
                    <a:pt x="439" y="1515"/>
                  </a:cubicBezTo>
                  <a:cubicBezTo>
                    <a:pt x="441" y="1514"/>
                    <a:pt x="449" y="1514"/>
                    <a:pt x="452" y="1513"/>
                  </a:cubicBezTo>
                  <a:cubicBezTo>
                    <a:pt x="455" y="1511"/>
                    <a:pt x="461" y="1510"/>
                    <a:pt x="465" y="1506"/>
                  </a:cubicBezTo>
                  <a:cubicBezTo>
                    <a:pt x="469" y="1503"/>
                    <a:pt x="484" y="1488"/>
                    <a:pt x="486" y="1487"/>
                  </a:cubicBezTo>
                  <a:cubicBezTo>
                    <a:pt x="488" y="1486"/>
                    <a:pt x="501" y="1469"/>
                    <a:pt x="503" y="1465"/>
                  </a:cubicBezTo>
                  <a:cubicBezTo>
                    <a:pt x="506" y="1461"/>
                    <a:pt x="508" y="1461"/>
                    <a:pt x="511" y="1461"/>
                  </a:cubicBezTo>
                  <a:cubicBezTo>
                    <a:pt x="513" y="1461"/>
                    <a:pt x="521" y="1449"/>
                    <a:pt x="523" y="1445"/>
                  </a:cubicBezTo>
                  <a:cubicBezTo>
                    <a:pt x="525" y="1441"/>
                    <a:pt x="530" y="1437"/>
                    <a:pt x="533" y="1434"/>
                  </a:cubicBezTo>
                  <a:cubicBezTo>
                    <a:pt x="535" y="1431"/>
                    <a:pt x="536" y="1423"/>
                    <a:pt x="538" y="1418"/>
                  </a:cubicBezTo>
                  <a:cubicBezTo>
                    <a:pt x="539" y="1417"/>
                    <a:pt x="539" y="1416"/>
                    <a:pt x="539" y="1414"/>
                  </a:cubicBezTo>
                  <a:cubicBezTo>
                    <a:pt x="539" y="1414"/>
                    <a:pt x="539" y="1414"/>
                    <a:pt x="539" y="1414"/>
                  </a:cubicBezTo>
                  <a:cubicBezTo>
                    <a:pt x="540" y="1413"/>
                    <a:pt x="540" y="1411"/>
                    <a:pt x="540" y="1409"/>
                  </a:cubicBezTo>
                  <a:cubicBezTo>
                    <a:pt x="540" y="1409"/>
                    <a:pt x="540" y="1409"/>
                    <a:pt x="540" y="1409"/>
                  </a:cubicBezTo>
                  <a:cubicBezTo>
                    <a:pt x="540" y="1409"/>
                    <a:pt x="540" y="1409"/>
                    <a:pt x="540" y="1409"/>
                  </a:cubicBezTo>
                  <a:cubicBezTo>
                    <a:pt x="540" y="1408"/>
                    <a:pt x="540" y="1407"/>
                    <a:pt x="540" y="1406"/>
                  </a:cubicBezTo>
                  <a:cubicBezTo>
                    <a:pt x="540" y="1406"/>
                    <a:pt x="540" y="1406"/>
                    <a:pt x="540" y="1406"/>
                  </a:cubicBezTo>
                  <a:cubicBezTo>
                    <a:pt x="540" y="1404"/>
                    <a:pt x="540" y="1402"/>
                    <a:pt x="540" y="1401"/>
                  </a:cubicBezTo>
                  <a:cubicBezTo>
                    <a:pt x="540" y="1401"/>
                    <a:pt x="540" y="1401"/>
                    <a:pt x="540" y="1401"/>
                  </a:cubicBezTo>
                  <a:cubicBezTo>
                    <a:pt x="540" y="1400"/>
                    <a:pt x="540" y="1400"/>
                    <a:pt x="540" y="1399"/>
                  </a:cubicBezTo>
                  <a:cubicBezTo>
                    <a:pt x="540" y="1397"/>
                    <a:pt x="542" y="1390"/>
                    <a:pt x="548" y="1387"/>
                  </a:cubicBezTo>
                  <a:cubicBezTo>
                    <a:pt x="553" y="1383"/>
                    <a:pt x="569" y="1376"/>
                    <a:pt x="570" y="1370"/>
                  </a:cubicBezTo>
                  <a:cubicBezTo>
                    <a:pt x="572" y="1363"/>
                    <a:pt x="569" y="1343"/>
                    <a:pt x="568" y="1340"/>
                  </a:cubicBezTo>
                  <a:cubicBezTo>
                    <a:pt x="567" y="1337"/>
                    <a:pt x="567" y="1323"/>
                    <a:pt x="564" y="1323"/>
                  </a:cubicBezTo>
                  <a:cubicBezTo>
                    <a:pt x="562" y="1322"/>
                    <a:pt x="561" y="1319"/>
                    <a:pt x="564" y="1314"/>
                  </a:cubicBezTo>
                  <a:cubicBezTo>
                    <a:pt x="567" y="1309"/>
                    <a:pt x="590" y="1289"/>
                    <a:pt x="597" y="1284"/>
                  </a:cubicBezTo>
                  <a:cubicBezTo>
                    <a:pt x="604" y="1278"/>
                    <a:pt x="612" y="1276"/>
                    <a:pt x="614" y="1274"/>
                  </a:cubicBezTo>
                  <a:cubicBezTo>
                    <a:pt x="617" y="1273"/>
                    <a:pt x="628" y="1258"/>
                    <a:pt x="630" y="1257"/>
                  </a:cubicBezTo>
                  <a:cubicBezTo>
                    <a:pt x="633" y="1255"/>
                    <a:pt x="629" y="1248"/>
                    <a:pt x="627" y="1243"/>
                  </a:cubicBezTo>
                  <a:cubicBezTo>
                    <a:pt x="625" y="1238"/>
                    <a:pt x="623" y="1219"/>
                    <a:pt x="624" y="1215"/>
                  </a:cubicBezTo>
                  <a:cubicBezTo>
                    <a:pt x="624" y="1214"/>
                    <a:pt x="624" y="1213"/>
                    <a:pt x="624" y="1211"/>
                  </a:cubicBezTo>
                  <a:cubicBezTo>
                    <a:pt x="624" y="1211"/>
                    <a:pt x="624" y="1210"/>
                    <a:pt x="624" y="1210"/>
                  </a:cubicBezTo>
                  <a:cubicBezTo>
                    <a:pt x="624" y="1209"/>
                    <a:pt x="624" y="1208"/>
                    <a:pt x="624" y="1207"/>
                  </a:cubicBezTo>
                  <a:cubicBezTo>
                    <a:pt x="624" y="1207"/>
                    <a:pt x="624" y="1206"/>
                    <a:pt x="624" y="1206"/>
                  </a:cubicBezTo>
                  <a:cubicBezTo>
                    <a:pt x="624" y="1205"/>
                    <a:pt x="624" y="1204"/>
                    <a:pt x="624" y="1203"/>
                  </a:cubicBezTo>
                  <a:cubicBezTo>
                    <a:pt x="624" y="1203"/>
                    <a:pt x="624" y="1202"/>
                    <a:pt x="624" y="1202"/>
                  </a:cubicBezTo>
                  <a:cubicBezTo>
                    <a:pt x="624" y="1201"/>
                    <a:pt x="624" y="1201"/>
                    <a:pt x="624" y="1201"/>
                  </a:cubicBezTo>
                  <a:cubicBezTo>
                    <a:pt x="623" y="1200"/>
                    <a:pt x="623" y="1200"/>
                    <a:pt x="623" y="1199"/>
                  </a:cubicBezTo>
                  <a:cubicBezTo>
                    <a:pt x="621" y="1195"/>
                    <a:pt x="615" y="1189"/>
                    <a:pt x="613" y="1185"/>
                  </a:cubicBezTo>
                  <a:cubicBezTo>
                    <a:pt x="611" y="1182"/>
                    <a:pt x="612" y="1163"/>
                    <a:pt x="612" y="1160"/>
                  </a:cubicBezTo>
                  <a:cubicBezTo>
                    <a:pt x="612" y="1157"/>
                    <a:pt x="607" y="1149"/>
                    <a:pt x="607" y="1146"/>
                  </a:cubicBezTo>
                  <a:cubicBezTo>
                    <a:pt x="607" y="1143"/>
                    <a:pt x="607" y="1138"/>
                    <a:pt x="608" y="1137"/>
                  </a:cubicBezTo>
                  <a:cubicBezTo>
                    <a:pt x="608" y="1137"/>
                    <a:pt x="608" y="1137"/>
                    <a:pt x="608" y="1137"/>
                  </a:cubicBezTo>
                  <a:cubicBezTo>
                    <a:pt x="608" y="1137"/>
                    <a:pt x="608" y="1136"/>
                    <a:pt x="608" y="1136"/>
                  </a:cubicBezTo>
                  <a:cubicBezTo>
                    <a:pt x="609" y="1136"/>
                    <a:pt x="609" y="1136"/>
                    <a:pt x="609" y="1135"/>
                  </a:cubicBezTo>
                  <a:cubicBezTo>
                    <a:pt x="609" y="1135"/>
                    <a:pt x="609" y="1135"/>
                    <a:pt x="609" y="1135"/>
                  </a:cubicBezTo>
                  <a:cubicBezTo>
                    <a:pt x="610" y="1133"/>
                    <a:pt x="612" y="1131"/>
                    <a:pt x="613" y="1128"/>
                  </a:cubicBezTo>
                  <a:cubicBezTo>
                    <a:pt x="613" y="1128"/>
                    <a:pt x="613" y="1128"/>
                    <a:pt x="613" y="1128"/>
                  </a:cubicBezTo>
                  <a:cubicBezTo>
                    <a:pt x="614" y="1127"/>
                    <a:pt x="614" y="1125"/>
                    <a:pt x="615" y="1125"/>
                  </a:cubicBezTo>
                  <a:cubicBezTo>
                    <a:pt x="617" y="1120"/>
                    <a:pt x="624" y="1107"/>
                    <a:pt x="626" y="1105"/>
                  </a:cubicBezTo>
                  <a:cubicBezTo>
                    <a:pt x="626" y="1105"/>
                    <a:pt x="627" y="1104"/>
                    <a:pt x="627" y="1104"/>
                  </a:cubicBezTo>
                  <a:cubicBezTo>
                    <a:pt x="627" y="1104"/>
                    <a:pt x="628" y="1104"/>
                    <a:pt x="628" y="1104"/>
                  </a:cubicBezTo>
                  <a:cubicBezTo>
                    <a:pt x="628" y="1104"/>
                    <a:pt x="629" y="1103"/>
                    <a:pt x="630" y="1103"/>
                  </a:cubicBezTo>
                  <a:cubicBezTo>
                    <a:pt x="630" y="1103"/>
                    <a:pt x="630" y="1103"/>
                    <a:pt x="630" y="1103"/>
                  </a:cubicBezTo>
                  <a:cubicBezTo>
                    <a:pt x="632" y="1103"/>
                    <a:pt x="633" y="1103"/>
                    <a:pt x="635" y="1103"/>
                  </a:cubicBezTo>
                  <a:cubicBezTo>
                    <a:pt x="637" y="1101"/>
                    <a:pt x="650" y="1082"/>
                    <a:pt x="656" y="1074"/>
                  </a:cubicBezTo>
                  <a:cubicBezTo>
                    <a:pt x="661" y="1066"/>
                    <a:pt x="674" y="1058"/>
                    <a:pt x="679" y="1055"/>
                  </a:cubicBezTo>
                  <a:cubicBezTo>
                    <a:pt x="684" y="1053"/>
                    <a:pt x="682" y="1054"/>
                    <a:pt x="683" y="1051"/>
                  </a:cubicBezTo>
                  <a:cubicBezTo>
                    <a:pt x="685" y="1048"/>
                    <a:pt x="688" y="1046"/>
                    <a:pt x="692" y="1044"/>
                  </a:cubicBezTo>
                  <a:cubicBezTo>
                    <a:pt x="697" y="1041"/>
                    <a:pt x="709" y="1017"/>
                    <a:pt x="712" y="1010"/>
                  </a:cubicBezTo>
                  <a:cubicBezTo>
                    <a:pt x="715" y="1004"/>
                    <a:pt x="723" y="988"/>
                    <a:pt x="726" y="984"/>
                  </a:cubicBezTo>
                  <a:cubicBezTo>
                    <a:pt x="729" y="980"/>
                    <a:pt x="730" y="964"/>
                    <a:pt x="729" y="958"/>
                  </a:cubicBezTo>
                  <a:cubicBezTo>
                    <a:pt x="729" y="953"/>
                    <a:pt x="729" y="952"/>
                    <a:pt x="726" y="954"/>
                  </a:cubicBezTo>
                  <a:cubicBezTo>
                    <a:pt x="723" y="955"/>
                    <a:pt x="714" y="958"/>
                    <a:pt x="711" y="961"/>
                  </a:cubicBezTo>
                  <a:cubicBezTo>
                    <a:pt x="707" y="963"/>
                    <a:pt x="698" y="961"/>
                    <a:pt x="693" y="963"/>
                  </a:cubicBezTo>
                  <a:cubicBezTo>
                    <a:pt x="687" y="964"/>
                    <a:pt x="688" y="965"/>
                    <a:pt x="684" y="967"/>
                  </a:cubicBezTo>
                  <a:cubicBezTo>
                    <a:pt x="681" y="969"/>
                    <a:pt x="682" y="965"/>
                    <a:pt x="677" y="965"/>
                  </a:cubicBezTo>
                  <a:cubicBezTo>
                    <a:pt x="672" y="965"/>
                    <a:pt x="662" y="970"/>
                    <a:pt x="660" y="971"/>
                  </a:cubicBezTo>
                  <a:cubicBezTo>
                    <a:pt x="658" y="972"/>
                    <a:pt x="651" y="962"/>
                    <a:pt x="650" y="959"/>
                  </a:cubicBezTo>
                  <a:cubicBezTo>
                    <a:pt x="650" y="958"/>
                    <a:pt x="649" y="957"/>
                    <a:pt x="649" y="957"/>
                  </a:cubicBezTo>
                  <a:cubicBezTo>
                    <a:pt x="649" y="957"/>
                    <a:pt x="649" y="957"/>
                    <a:pt x="649" y="957"/>
                  </a:cubicBezTo>
                  <a:cubicBezTo>
                    <a:pt x="648" y="956"/>
                    <a:pt x="648" y="956"/>
                    <a:pt x="648" y="956"/>
                  </a:cubicBezTo>
                  <a:cubicBezTo>
                    <a:pt x="648" y="956"/>
                    <a:pt x="647" y="955"/>
                    <a:pt x="647" y="955"/>
                  </a:cubicBezTo>
                  <a:cubicBezTo>
                    <a:pt x="647" y="955"/>
                    <a:pt x="647" y="955"/>
                    <a:pt x="647" y="955"/>
                  </a:cubicBezTo>
                  <a:cubicBezTo>
                    <a:pt x="647" y="955"/>
                    <a:pt x="647" y="955"/>
                    <a:pt x="647" y="954"/>
                  </a:cubicBezTo>
                  <a:cubicBezTo>
                    <a:pt x="647" y="954"/>
                    <a:pt x="647" y="953"/>
                    <a:pt x="646" y="951"/>
                  </a:cubicBezTo>
                  <a:cubicBezTo>
                    <a:pt x="646" y="950"/>
                    <a:pt x="646" y="949"/>
                    <a:pt x="645" y="948"/>
                  </a:cubicBezTo>
                  <a:cubicBezTo>
                    <a:pt x="645" y="946"/>
                    <a:pt x="644" y="945"/>
                    <a:pt x="643" y="943"/>
                  </a:cubicBezTo>
                  <a:cubicBezTo>
                    <a:pt x="643" y="943"/>
                    <a:pt x="643" y="943"/>
                    <a:pt x="643" y="943"/>
                  </a:cubicBezTo>
                  <a:cubicBezTo>
                    <a:pt x="642" y="942"/>
                    <a:pt x="642" y="942"/>
                    <a:pt x="642" y="941"/>
                  </a:cubicBezTo>
                  <a:cubicBezTo>
                    <a:pt x="641" y="941"/>
                    <a:pt x="641" y="940"/>
                    <a:pt x="640" y="940"/>
                  </a:cubicBezTo>
                  <a:cubicBezTo>
                    <a:pt x="636" y="937"/>
                    <a:pt x="633" y="935"/>
                    <a:pt x="630" y="933"/>
                  </a:cubicBezTo>
                  <a:cubicBezTo>
                    <a:pt x="626" y="930"/>
                    <a:pt x="625" y="925"/>
                    <a:pt x="623" y="925"/>
                  </a:cubicBezTo>
                  <a:cubicBezTo>
                    <a:pt x="620" y="924"/>
                    <a:pt x="612" y="917"/>
                    <a:pt x="608" y="916"/>
                  </a:cubicBezTo>
                  <a:cubicBezTo>
                    <a:pt x="605" y="915"/>
                    <a:pt x="602" y="903"/>
                    <a:pt x="600" y="898"/>
                  </a:cubicBezTo>
                  <a:cubicBezTo>
                    <a:pt x="600" y="897"/>
                    <a:pt x="599" y="896"/>
                    <a:pt x="598" y="895"/>
                  </a:cubicBezTo>
                  <a:cubicBezTo>
                    <a:pt x="598" y="895"/>
                    <a:pt x="598" y="894"/>
                    <a:pt x="598" y="894"/>
                  </a:cubicBezTo>
                  <a:cubicBezTo>
                    <a:pt x="597" y="892"/>
                    <a:pt x="595" y="890"/>
                    <a:pt x="594" y="888"/>
                  </a:cubicBezTo>
                  <a:cubicBezTo>
                    <a:pt x="594" y="888"/>
                    <a:pt x="593" y="888"/>
                    <a:pt x="593" y="888"/>
                  </a:cubicBezTo>
                  <a:cubicBezTo>
                    <a:pt x="593" y="887"/>
                    <a:pt x="592" y="887"/>
                    <a:pt x="592" y="886"/>
                  </a:cubicBezTo>
                  <a:cubicBezTo>
                    <a:pt x="592" y="886"/>
                    <a:pt x="591" y="886"/>
                    <a:pt x="591" y="886"/>
                  </a:cubicBezTo>
                  <a:cubicBezTo>
                    <a:pt x="591" y="885"/>
                    <a:pt x="590" y="885"/>
                    <a:pt x="590" y="885"/>
                  </a:cubicBezTo>
                  <a:cubicBezTo>
                    <a:pt x="590" y="884"/>
                    <a:pt x="590" y="884"/>
                    <a:pt x="590" y="884"/>
                  </a:cubicBezTo>
                  <a:cubicBezTo>
                    <a:pt x="589" y="884"/>
                    <a:pt x="589" y="883"/>
                    <a:pt x="588" y="883"/>
                  </a:cubicBezTo>
                  <a:cubicBezTo>
                    <a:pt x="585" y="882"/>
                    <a:pt x="579" y="872"/>
                    <a:pt x="578" y="866"/>
                  </a:cubicBezTo>
                  <a:cubicBezTo>
                    <a:pt x="577" y="860"/>
                    <a:pt x="576" y="853"/>
                    <a:pt x="576" y="849"/>
                  </a:cubicBezTo>
                  <a:cubicBezTo>
                    <a:pt x="576" y="845"/>
                    <a:pt x="576" y="844"/>
                    <a:pt x="571" y="842"/>
                  </a:cubicBezTo>
                  <a:cubicBezTo>
                    <a:pt x="566" y="840"/>
                    <a:pt x="562" y="834"/>
                    <a:pt x="561" y="832"/>
                  </a:cubicBezTo>
                  <a:cubicBezTo>
                    <a:pt x="560" y="831"/>
                    <a:pt x="563" y="828"/>
                    <a:pt x="562" y="826"/>
                  </a:cubicBezTo>
                  <a:cubicBezTo>
                    <a:pt x="561" y="824"/>
                    <a:pt x="548" y="797"/>
                    <a:pt x="543" y="791"/>
                  </a:cubicBezTo>
                  <a:cubicBezTo>
                    <a:pt x="539" y="786"/>
                    <a:pt x="541" y="785"/>
                    <a:pt x="541" y="783"/>
                  </a:cubicBezTo>
                  <a:cubicBezTo>
                    <a:pt x="541" y="781"/>
                    <a:pt x="536" y="778"/>
                    <a:pt x="534" y="775"/>
                  </a:cubicBezTo>
                  <a:cubicBezTo>
                    <a:pt x="533" y="773"/>
                    <a:pt x="544" y="782"/>
                    <a:pt x="546" y="784"/>
                  </a:cubicBezTo>
                  <a:cubicBezTo>
                    <a:pt x="547" y="784"/>
                    <a:pt x="547" y="784"/>
                    <a:pt x="548" y="784"/>
                  </a:cubicBezTo>
                  <a:cubicBezTo>
                    <a:pt x="548" y="784"/>
                    <a:pt x="548" y="784"/>
                    <a:pt x="548" y="784"/>
                  </a:cubicBezTo>
                  <a:cubicBezTo>
                    <a:pt x="548" y="784"/>
                    <a:pt x="549" y="783"/>
                    <a:pt x="549" y="783"/>
                  </a:cubicBezTo>
                  <a:cubicBezTo>
                    <a:pt x="550" y="782"/>
                    <a:pt x="552" y="781"/>
                    <a:pt x="554" y="781"/>
                  </a:cubicBezTo>
                  <a:cubicBezTo>
                    <a:pt x="554" y="781"/>
                    <a:pt x="554" y="781"/>
                    <a:pt x="554" y="781"/>
                  </a:cubicBezTo>
                  <a:cubicBezTo>
                    <a:pt x="558" y="782"/>
                    <a:pt x="564" y="794"/>
                    <a:pt x="567" y="799"/>
                  </a:cubicBezTo>
                  <a:cubicBezTo>
                    <a:pt x="570" y="804"/>
                    <a:pt x="577" y="809"/>
                    <a:pt x="579" y="811"/>
                  </a:cubicBezTo>
                  <a:cubicBezTo>
                    <a:pt x="581" y="812"/>
                    <a:pt x="577" y="813"/>
                    <a:pt x="577" y="816"/>
                  </a:cubicBezTo>
                  <a:cubicBezTo>
                    <a:pt x="577" y="819"/>
                    <a:pt x="582" y="821"/>
                    <a:pt x="585" y="823"/>
                  </a:cubicBezTo>
                  <a:cubicBezTo>
                    <a:pt x="588" y="824"/>
                    <a:pt x="599" y="841"/>
                    <a:pt x="600" y="843"/>
                  </a:cubicBezTo>
                  <a:cubicBezTo>
                    <a:pt x="601" y="845"/>
                    <a:pt x="599" y="845"/>
                    <a:pt x="598" y="848"/>
                  </a:cubicBezTo>
                  <a:cubicBezTo>
                    <a:pt x="597" y="850"/>
                    <a:pt x="603" y="861"/>
                    <a:pt x="605" y="864"/>
                  </a:cubicBezTo>
                  <a:cubicBezTo>
                    <a:pt x="607" y="868"/>
                    <a:pt x="612" y="869"/>
                    <a:pt x="615" y="871"/>
                  </a:cubicBezTo>
                  <a:cubicBezTo>
                    <a:pt x="617" y="873"/>
                    <a:pt x="621" y="878"/>
                    <a:pt x="624" y="883"/>
                  </a:cubicBezTo>
                  <a:cubicBezTo>
                    <a:pt x="627" y="888"/>
                    <a:pt x="633" y="897"/>
                    <a:pt x="636" y="902"/>
                  </a:cubicBezTo>
                  <a:cubicBezTo>
                    <a:pt x="636" y="903"/>
                    <a:pt x="636" y="904"/>
                    <a:pt x="637" y="904"/>
                  </a:cubicBezTo>
                  <a:cubicBezTo>
                    <a:pt x="637" y="905"/>
                    <a:pt x="637" y="905"/>
                    <a:pt x="637" y="905"/>
                  </a:cubicBezTo>
                  <a:cubicBezTo>
                    <a:pt x="637" y="905"/>
                    <a:pt x="637" y="906"/>
                    <a:pt x="637" y="906"/>
                  </a:cubicBezTo>
                  <a:cubicBezTo>
                    <a:pt x="637" y="906"/>
                    <a:pt x="637" y="906"/>
                    <a:pt x="637" y="906"/>
                  </a:cubicBezTo>
                  <a:cubicBezTo>
                    <a:pt x="637" y="907"/>
                    <a:pt x="637" y="907"/>
                    <a:pt x="637" y="907"/>
                  </a:cubicBezTo>
                  <a:cubicBezTo>
                    <a:pt x="637" y="908"/>
                    <a:pt x="637" y="909"/>
                    <a:pt x="636" y="910"/>
                  </a:cubicBezTo>
                  <a:cubicBezTo>
                    <a:pt x="636" y="910"/>
                    <a:pt x="636" y="910"/>
                    <a:pt x="636" y="910"/>
                  </a:cubicBezTo>
                  <a:cubicBezTo>
                    <a:pt x="636" y="910"/>
                    <a:pt x="636" y="911"/>
                    <a:pt x="637" y="911"/>
                  </a:cubicBezTo>
                  <a:cubicBezTo>
                    <a:pt x="637" y="915"/>
                    <a:pt x="645" y="932"/>
                    <a:pt x="645" y="937"/>
                  </a:cubicBezTo>
                  <a:cubicBezTo>
                    <a:pt x="645" y="941"/>
                    <a:pt x="649" y="944"/>
                    <a:pt x="652" y="944"/>
                  </a:cubicBezTo>
                  <a:cubicBezTo>
                    <a:pt x="655" y="945"/>
                    <a:pt x="663" y="941"/>
                    <a:pt x="666" y="940"/>
                  </a:cubicBezTo>
                  <a:cubicBezTo>
                    <a:pt x="668" y="938"/>
                    <a:pt x="678" y="937"/>
                    <a:pt x="684" y="937"/>
                  </a:cubicBezTo>
                  <a:cubicBezTo>
                    <a:pt x="691" y="937"/>
                    <a:pt x="708" y="928"/>
                    <a:pt x="713" y="924"/>
                  </a:cubicBezTo>
                  <a:cubicBezTo>
                    <a:pt x="718" y="921"/>
                    <a:pt x="735" y="917"/>
                    <a:pt x="737" y="916"/>
                  </a:cubicBezTo>
                  <a:cubicBezTo>
                    <a:pt x="739" y="915"/>
                    <a:pt x="739" y="908"/>
                    <a:pt x="742" y="907"/>
                  </a:cubicBezTo>
                  <a:cubicBezTo>
                    <a:pt x="742" y="906"/>
                    <a:pt x="742" y="906"/>
                    <a:pt x="743" y="906"/>
                  </a:cubicBezTo>
                  <a:cubicBezTo>
                    <a:pt x="743" y="906"/>
                    <a:pt x="743" y="905"/>
                    <a:pt x="744" y="905"/>
                  </a:cubicBezTo>
                  <a:cubicBezTo>
                    <a:pt x="744" y="905"/>
                    <a:pt x="744" y="905"/>
                    <a:pt x="745" y="905"/>
                  </a:cubicBezTo>
                  <a:cubicBezTo>
                    <a:pt x="745" y="905"/>
                    <a:pt x="745" y="905"/>
                    <a:pt x="746" y="904"/>
                  </a:cubicBezTo>
                  <a:cubicBezTo>
                    <a:pt x="746" y="904"/>
                    <a:pt x="747" y="904"/>
                    <a:pt x="747" y="904"/>
                  </a:cubicBezTo>
                  <a:cubicBezTo>
                    <a:pt x="747" y="904"/>
                    <a:pt x="748" y="903"/>
                    <a:pt x="748" y="903"/>
                  </a:cubicBezTo>
                  <a:cubicBezTo>
                    <a:pt x="749" y="903"/>
                    <a:pt x="749" y="903"/>
                    <a:pt x="750" y="903"/>
                  </a:cubicBezTo>
                  <a:cubicBezTo>
                    <a:pt x="750" y="902"/>
                    <a:pt x="751" y="902"/>
                    <a:pt x="751" y="902"/>
                  </a:cubicBezTo>
                  <a:cubicBezTo>
                    <a:pt x="752" y="902"/>
                    <a:pt x="753" y="902"/>
                    <a:pt x="754" y="901"/>
                  </a:cubicBezTo>
                  <a:cubicBezTo>
                    <a:pt x="754" y="901"/>
                    <a:pt x="754" y="901"/>
                    <a:pt x="754" y="901"/>
                  </a:cubicBezTo>
                  <a:cubicBezTo>
                    <a:pt x="755" y="901"/>
                    <a:pt x="756" y="901"/>
                    <a:pt x="756" y="901"/>
                  </a:cubicBezTo>
                  <a:cubicBezTo>
                    <a:pt x="756" y="900"/>
                    <a:pt x="757" y="900"/>
                    <a:pt x="757" y="900"/>
                  </a:cubicBezTo>
                  <a:cubicBezTo>
                    <a:pt x="758" y="900"/>
                    <a:pt x="758" y="900"/>
                    <a:pt x="759" y="900"/>
                  </a:cubicBezTo>
                  <a:cubicBezTo>
                    <a:pt x="759" y="900"/>
                    <a:pt x="759" y="900"/>
                    <a:pt x="759" y="900"/>
                  </a:cubicBezTo>
                  <a:cubicBezTo>
                    <a:pt x="760" y="900"/>
                    <a:pt x="760" y="900"/>
                    <a:pt x="761" y="900"/>
                  </a:cubicBezTo>
                  <a:cubicBezTo>
                    <a:pt x="764" y="900"/>
                    <a:pt x="772" y="899"/>
                    <a:pt x="772" y="895"/>
                  </a:cubicBezTo>
                  <a:cubicBezTo>
                    <a:pt x="773" y="892"/>
                    <a:pt x="774" y="891"/>
                    <a:pt x="777" y="890"/>
                  </a:cubicBezTo>
                  <a:cubicBezTo>
                    <a:pt x="781" y="889"/>
                    <a:pt x="782" y="885"/>
                    <a:pt x="783" y="884"/>
                  </a:cubicBezTo>
                  <a:cubicBezTo>
                    <a:pt x="784" y="882"/>
                    <a:pt x="789" y="880"/>
                    <a:pt x="793" y="880"/>
                  </a:cubicBezTo>
                  <a:cubicBezTo>
                    <a:pt x="797" y="879"/>
                    <a:pt x="794" y="876"/>
                    <a:pt x="794" y="873"/>
                  </a:cubicBezTo>
                  <a:cubicBezTo>
                    <a:pt x="793" y="870"/>
                    <a:pt x="795" y="867"/>
                    <a:pt x="796" y="863"/>
                  </a:cubicBezTo>
                  <a:cubicBezTo>
                    <a:pt x="796" y="858"/>
                    <a:pt x="797" y="863"/>
                    <a:pt x="799" y="864"/>
                  </a:cubicBezTo>
                  <a:cubicBezTo>
                    <a:pt x="801" y="865"/>
                    <a:pt x="804" y="858"/>
                    <a:pt x="806" y="856"/>
                  </a:cubicBezTo>
                  <a:cubicBezTo>
                    <a:pt x="808" y="854"/>
                    <a:pt x="810" y="849"/>
                    <a:pt x="811" y="845"/>
                  </a:cubicBezTo>
                  <a:cubicBezTo>
                    <a:pt x="813" y="842"/>
                    <a:pt x="813" y="841"/>
                    <a:pt x="810" y="840"/>
                  </a:cubicBezTo>
                  <a:cubicBezTo>
                    <a:pt x="806" y="839"/>
                    <a:pt x="805" y="836"/>
                    <a:pt x="802" y="832"/>
                  </a:cubicBezTo>
                  <a:cubicBezTo>
                    <a:pt x="798" y="828"/>
                    <a:pt x="792" y="829"/>
                    <a:pt x="787" y="828"/>
                  </a:cubicBezTo>
                  <a:cubicBezTo>
                    <a:pt x="787" y="828"/>
                    <a:pt x="786" y="828"/>
                    <a:pt x="785" y="827"/>
                  </a:cubicBezTo>
                  <a:cubicBezTo>
                    <a:pt x="785" y="827"/>
                    <a:pt x="785" y="827"/>
                    <a:pt x="785" y="827"/>
                  </a:cubicBezTo>
                  <a:cubicBezTo>
                    <a:pt x="785" y="827"/>
                    <a:pt x="784" y="827"/>
                    <a:pt x="784" y="826"/>
                  </a:cubicBezTo>
                  <a:cubicBezTo>
                    <a:pt x="784" y="826"/>
                    <a:pt x="783" y="826"/>
                    <a:pt x="783" y="826"/>
                  </a:cubicBezTo>
                  <a:cubicBezTo>
                    <a:pt x="783" y="825"/>
                    <a:pt x="782" y="825"/>
                    <a:pt x="782" y="824"/>
                  </a:cubicBezTo>
                  <a:cubicBezTo>
                    <a:pt x="782" y="824"/>
                    <a:pt x="782" y="824"/>
                    <a:pt x="782" y="824"/>
                  </a:cubicBezTo>
                  <a:cubicBezTo>
                    <a:pt x="781" y="823"/>
                    <a:pt x="781" y="823"/>
                    <a:pt x="780" y="822"/>
                  </a:cubicBezTo>
                  <a:cubicBezTo>
                    <a:pt x="780" y="822"/>
                    <a:pt x="780" y="822"/>
                    <a:pt x="780" y="821"/>
                  </a:cubicBezTo>
                  <a:cubicBezTo>
                    <a:pt x="780" y="821"/>
                    <a:pt x="779" y="820"/>
                    <a:pt x="779" y="820"/>
                  </a:cubicBezTo>
                  <a:cubicBezTo>
                    <a:pt x="779" y="820"/>
                    <a:pt x="779" y="819"/>
                    <a:pt x="779" y="819"/>
                  </a:cubicBezTo>
                  <a:cubicBezTo>
                    <a:pt x="777" y="817"/>
                    <a:pt x="776" y="814"/>
                    <a:pt x="776" y="812"/>
                  </a:cubicBezTo>
                  <a:cubicBezTo>
                    <a:pt x="774" y="808"/>
                    <a:pt x="779" y="804"/>
                    <a:pt x="777" y="804"/>
                  </a:cubicBezTo>
                  <a:cubicBezTo>
                    <a:pt x="775" y="804"/>
                    <a:pt x="759" y="819"/>
                    <a:pt x="758" y="823"/>
                  </a:cubicBezTo>
                  <a:cubicBezTo>
                    <a:pt x="756" y="826"/>
                    <a:pt x="746" y="823"/>
                    <a:pt x="741" y="824"/>
                  </a:cubicBezTo>
                  <a:cubicBezTo>
                    <a:pt x="736" y="824"/>
                    <a:pt x="735" y="825"/>
                    <a:pt x="732" y="824"/>
                  </a:cubicBezTo>
                  <a:cubicBezTo>
                    <a:pt x="731" y="824"/>
                    <a:pt x="730" y="824"/>
                    <a:pt x="729" y="823"/>
                  </a:cubicBezTo>
                  <a:cubicBezTo>
                    <a:pt x="729" y="823"/>
                    <a:pt x="729" y="823"/>
                    <a:pt x="729" y="823"/>
                  </a:cubicBezTo>
                  <a:cubicBezTo>
                    <a:pt x="728" y="822"/>
                    <a:pt x="728" y="822"/>
                    <a:pt x="727" y="822"/>
                  </a:cubicBezTo>
                  <a:cubicBezTo>
                    <a:pt x="727" y="822"/>
                    <a:pt x="727" y="821"/>
                    <a:pt x="727" y="821"/>
                  </a:cubicBezTo>
                  <a:cubicBezTo>
                    <a:pt x="726" y="821"/>
                    <a:pt x="726" y="821"/>
                    <a:pt x="726" y="820"/>
                  </a:cubicBezTo>
                  <a:cubicBezTo>
                    <a:pt x="726" y="820"/>
                    <a:pt x="725" y="820"/>
                    <a:pt x="725" y="819"/>
                  </a:cubicBezTo>
                  <a:cubicBezTo>
                    <a:pt x="725" y="819"/>
                    <a:pt x="725" y="819"/>
                    <a:pt x="725" y="818"/>
                  </a:cubicBezTo>
                  <a:cubicBezTo>
                    <a:pt x="724" y="817"/>
                    <a:pt x="730" y="814"/>
                    <a:pt x="730" y="812"/>
                  </a:cubicBezTo>
                  <a:cubicBezTo>
                    <a:pt x="730" y="810"/>
                    <a:pt x="726" y="803"/>
                    <a:pt x="724" y="803"/>
                  </a:cubicBezTo>
                  <a:cubicBezTo>
                    <a:pt x="723" y="802"/>
                    <a:pt x="722" y="808"/>
                    <a:pt x="720" y="809"/>
                  </a:cubicBezTo>
                  <a:cubicBezTo>
                    <a:pt x="720" y="809"/>
                    <a:pt x="719" y="809"/>
                    <a:pt x="719" y="809"/>
                  </a:cubicBezTo>
                  <a:cubicBezTo>
                    <a:pt x="719" y="809"/>
                    <a:pt x="719" y="809"/>
                    <a:pt x="718" y="809"/>
                  </a:cubicBezTo>
                  <a:cubicBezTo>
                    <a:pt x="718" y="808"/>
                    <a:pt x="718" y="808"/>
                    <a:pt x="717" y="808"/>
                  </a:cubicBezTo>
                  <a:cubicBezTo>
                    <a:pt x="717" y="808"/>
                    <a:pt x="717" y="808"/>
                    <a:pt x="717" y="808"/>
                  </a:cubicBezTo>
                  <a:cubicBezTo>
                    <a:pt x="717" y="807"/>
                    <a:pt x="716" y="807"/>
                    <a:pt x="716" y="807"/>
                  </a:cubicBezTo>
                  <a:cubicBezTo>
                    <a:pt x="715" y="806"/>
                    <a:pt x="715" y="806"/>
                    <a:pt x="715" y="806"/>
                  </a:cubicBezTo>
                  <a:cubicBezTo>
                    <a:pt x="714" y="805"/>
                    <a:pt x="712" y="798"/>
                    <a:pt x="712" y="796"/>
                  </a:cubicBezTo>
                  <a:cubicBezTo>
                    <a:pt x="711" y="795"/>
                    <a:pt x="707" y="789"/>
                    <a:pt x="705" y="788"/>
                  </a:cubicBezTo>
                  <a:cubicBezTo>
                    <a:pt x="703" y="786"/>
                    <a:pt x="698" y="782"/>
                    <a:pt x="697" y="779"/>
                  </a:cubicBezTo>
                  <a:cubicBezTo>
                    <a:pt x="696" y="779"/>
                    <a:pt x="696" y="778"/>
                    <a:pt x="695" y="777"/>
                  </a:cubicBezTo>
                  <a:cubicBezTo>
                    <a:pt x="695" y="777"/>
                    <a:pt x="695" y="777"/>
                    <a:pt x="695" y="777"/>
                  </a:cubicBezTo>
                  <a:cubicBezTo>
                    <a:pt x="694" y="776"/>
                    <a:pt x="693" y="775"/>
                    <a:pt x="692" y="773"/>
                  </a:cubicBezTo>
                  <a:cubicBezTo>
                    <a:pt x="691" y="772"/>
                    <a:pt x="690" y="771"/>
                    <a:pt x="689" y="770"/>
                  </a:cubicBezTo>
                  <a:cubicBezTo>
                    <a:pt x="689" y="769"/>
                    <a:pt x="688" y="769"/>
                    <a:pt x="688" y="768"/>
                  </a:cubicBezTo>
                  <a:cubicBezTo>
                    <a:pt x="688" y="768"/>
                    <a:pt x="688" y="768"/>
                    <a:pt x="688" y="768"/>
                  </a:cubicBezTo>
                  <a:cubicBezTo>
                    <a:pt x="688" y="767"/>
                    <a:pt x="688" y="767"/>
                    <a:pt x="688" y="767"/>
                  </a:cubicBezTo>
                  <a:cubicBezTo>
                    <a:pt x="688" y="767"/>
                    <a:pt x="688" y="767"/>
                    <a:pt x="688" y="767"/>
                  </a:cubicBezTo>
                  <a:cubicBezTo>
                    <a:pt x="688" y="766"/>
                    <a:pt x="688" y="766"/>
                    <a:pt x="689" y="766"/>
                  </a:cubicBezTo>
                  <a:cubicBezTo>
                    <a:pt x="689" y="766"/>
                    <a:pt x="689" y="765"/>
                    <a:pt x="689" y="765"/>
                  </a:cubicBezTo>
                  <a:cubicBezTo>
                    <a:pt x="689" y="765"/>
                    <a:pt x="689" y="765"/>
                    <a:pt x="689" y="765"/>
                  </a:cubicBezTo>
                  <a:cubicBezTo>
                    <a:pt x="689" y="765"/>
                    <a:pt x="689" y="765"/>
                    <a:pt x="689" y="765"/>
                  </a:cubicBezTo>
                  <a:cubicBezTo>
                    <a:pt x="690" y="765"/>
                    <a:pt x="690" y="764"/>
                    <a:pt x="690" y="764"/>
                  </a:cubicBezTo>
                  <a:cubicBezTo>
                    <a:pt x="690" y="762"/>
                    <a:pt x="694" y="762"/>
                    <a:pt x="697" y="762"/>
                  </a:cubicBezTo>
                  <a:cubicBezTo>
                    <a:pt x="697" y="762"/>
                    <a:pt x="698" y="762"/>
                    <a:pt x="698" y="762"/>
                  </a:cubicBezTo>
                  <a:cubicBezTo>
                    <a:pt x="698" y="762"/>
                    <a:pt x="698" y="762"/>
                    <a:pt x="698" y="762"/>
                  </a:cubicBezTo>
                  <a:cubicBezTo>
                    <a:pt x="698" y="762"/>
                    <a:pt x="699" y="762"/>
                    <a:pt x="699" y="762"/>
                  </a:cubicBezTo>
                  <a:cubicBezTo>
                    <a:pt x="699" y="762"/>
                    <a:pt x="699" y="761"/>
                    <a:pt x="699" y="761"/>
                  </a:cubicBezTo>
                  <a:cubicBezTo>
                    <a:pt x="699" y="761"/>
                    <a:pt x="699" y="761"/>
                    <a:pt x="699" y="761"/>
                  </a:cubicBezTo>
                  <a:cubicBezTo>
                    <a:pt x="699" y="761"/>
                    <a:pt x="699" y="761"/>
                    <a:pt x="699" y="761"/>
                  </a:cubicBezTo>
                  <a:cubicBezTo>
                    <a:pt x="699" y="761"/>
                    <a:pt x="699" y="760"/>
                    <a:pt x="699" y="760"/>
                  </a:cubicBezTo>
                  <a:cubicBezTo>
                    <a:pt x="699" y="758"/>
                    <a:pt x="703" y="760"/>
                    <a:pt x="704" y="762"/>
                  </a:cubicBezTo>
                  <a:cubicBezTo>
                    <a:pt x="705" y="763"/>
                    <a:pt x="708" y="765"/>
                    <a:pt x="710" y="765"/>
                  </a:cubicBezTo>
                  <a:cubicBezTo>
                    <a:pt x="712" y="765"/>
                    <a:pt x="717" y="772"/>
                    <a:pt x="719" y="776"/>
                  </a:cubicBezTo>
                  <a:cubicBezTo>
                    <a:pt x="722" y="781"/>
                    <a:pt x="724" y="782"/>
                    <a:pt x="729" y="783"/>
                  </a:cubicBezTo>
                  <a:cubicBezTo>
                    <a:pt x="735" y="784"/>
                    <a:pt x="735" y="788"/>
                    <a:pt x="738" y="791"/>
                  </a:cubicBezTo>
                  <a:cubicBezTo>
                    <a:pt x="741" y="793"/>
                    <a:pt x="748" y="795"/>
                    <a:pt x="751" y="796"/>
                  </a:cubicBezTo>
                  <a:cubicBezTo>
                    <a:pt x="755" y="796"/>
                    <a:pt x="759" y="799"/>
                    <a:pt x="762" y="799"/>
                  </a:cubicBezTo>
                  <a:cubicBezTo>
                    <a:pt x="764" y="799"/>
                    <a:pt x="773" y="792"/>
                    <a:pt x="774" y="791"/>
                  </a:cubicBezTo>
                  <a:cubicBezTo>
                    <a:pt x="775" y="790"/>
                    <a:pt x="779" y="796"/>
                    <a:pt x="780" y="799"/>
                  </a:cubicBezTo>
                  <a:cubicBezTo>
                    <a:pt x="782" y="803"/>
                    <a:pt x="782" y="806"/>
                    <a:pt x="789" y="808"/>
                  </a:cubicBezTo>
                  <a:cubicBezTo>
                    <a:pt x="796" y="810"/>
                    <a:pt x="817" y="810"/>
                    <a:pt x="821" y="812"/>
                  </a:cubicBezTo>
                  <a:cubicBezTo>
                    <a:pt x="821" y="812"/>
                    <a:pt x="822" y="812"/>
                    <a:pt x="822" y="812"/>
                  </a:cubicBezTo>
                  <a:cubicBezTo>
                    <a:pt x="822" y="812"/>
                    <a:pt x="822" y="812"/>
                    <a:pt x="822" y="812"/>
                  </a:cubicBezTo>
                  <a:cubicBezTo>
                    <a:pt x="825" y="813"/>
                    <a:pt x="831" y="814"/>
                    <a:pt x="835" y="814"/>
                  </a:cubicBezTo>
                  <a:cubicBezTo>
                    <a:pt x="835" y="814"/>
                    <a:pt x="835" y="814"/>
                    <a:pt x="835" y="814"/>
                  </a:cubicBezTo>
                  <a:cubicBezTo>
                    <a:pt x="837" y="814"/>
                    <a:pt x="839" y="814"/>
                    <a:pt x="840" y="814"/>
                  </a:cubicBezTo>
                  <a:cubicBezTo>
                    <a:pt x="847" y="812"/>
                    <a:pt x="848" y="812"/>
                    <a:pt x="851" y="812"/>
                  </a:cubicBezTo>
                  <a:cubicBezTo>
                    <a:pt x="854" y="811"/>
                    <a:pt x="854" y="813"/>
                    <a:pt x="859" y="814"/>
                  </a:cubicBezTo>
                  <a:cubicBezTo>
                    <a:pt x="864" y="814"/>
                    <a:pt x="878" y="810"/>
                    <a:pt x="881" y="811"/>
                  </a:cubicBezTo>
                  <a:cubicBezTo>
                    <a:pt x="883" y="811"/>
                    <a:pt x="886" y="818"/>
                    <a:pt x="888" y="820"/>
                  </a:cubicBezTo>
                  <a:cubicBezTo>
                    <a:pt x="890" y="822"/>
                    <a:pt x="888" y="825"/>
                    <a:pt x="893" y="827"/>
                  </a:cubicBezTo>
                  <a:cubicBezTo>
                    <a:pt x="894" y="828"/>
                    <a:pt x="895" y="828"/>
                    <a:pt x="896" y="828"/>
                  </a:cubicBezTo>
                  <a:cubicBezTo>
                    <a:pt x="896" y="829"/>
                    <a:pt x="897" y="829"/>
                    <a:pt x="897" y="829"/>
                  </a:cubicBezTo>
                  <a:cubicBezTo>
                    <a:pt x="897" y="829"/>
                    <a:pt x="898" y="829"/>
                    <a:pt x="898" y="829"/>
                  </a:cubicBezTo>
                  <a:cubicBezTo>
                    <a:pt x="899" y="829"/>
                    <a:pt x="899" y="829"/>
                    <a:pt x="899" y="829"/>
                  </a:cubicBezTo>
                  <a:cubicBezTo>
                    <a:pt x="900" y="829"/>
                    <a:pt x="900" y="828"/>
                    <a:pt x="901" y="828"/>
                  </a:cubicBezTo>
                  <a:cubicBezTo>
                    <a:pt x="901" y="828"/>
                    <a:pt x="902" y="828"/>
                    <a:pt x="902" y="828"/>
                  </a:cubicBezTo>
                  <a:cubicBezTo>
                    <a:pt x="905" y="828"/>
                    <a:pt x="904" y="829"/>
                    <a:pt x="905" y="834"/>
                  </a:cubicBezTo>
                  <a:cubicBezTo>
                    <a:pt x="906" y="839"/>
                    <a:pt x="919" y="839"/>
                    <a:pt x="922" y="840"/>
                  </a:cubicBezTo>
                  <a:cubicBezTo>
                    <a:pt x="925" y="841"/>
                    <a:pt x="921" y="843"/>
                    <a:pt x="917" y="844"/>
                  </a:cubicBezTo>
                  <a:cubicBezTo>
                    <a:pt x="914" y="845"/>
                    <a:pt x="908" y="841"/>
                    <a:pt x="908" y="843"/>
                  </a:cubicBezTo>
                  <a:cubicBezTo>
                    <a:pt x="908" y="844"/>
                    <a:pt x="925" y="863"/>
                    <a:pt x="929" y="864"/>
                  </a:cubicBezTo>
                  <a:cubicBezTo>
                    <a:pt x="932" y="865"/>
                    <a:pt x="938" y="862"/>
                    <a:pt x="941" y="860"/>
                  </a:cubicBezTo>
                  <a:cubicBezTo>
                    <a:pt x="944" y="858"/>
                    <a:pt x="942" y="846"/>
                    <a:pt x="943" y="847"/>
                  </a:cubicBezTo>
                  <a:cubicBezTo>
                    <a:pt x="945" y="848"/>
                    <a:pt x="947" y="855"/>
                    <a:pt x="948" y="857"/>
                  </a:cubicBezTo>
                  <a:cubicBezTo>
                    <a:pt x="948" y="858"/>
                    <a:pt x="951" y="872"/>
                    <a:pt x="951" y="874"/>
                  </a:cubicBezTo>
                  <a:cubicBezTo>
                    <a:pt x="951" y="877"/>
                    <a:pt x="955" y="886"/>
                    <a:pt x="957" y="893"/>
                  </a:cubicBezTo>
                  <a:cubicBezTo>
                    <a:pt x="960" y="901"/>
                    <a:pt x="968" y="921"/>
                    <a:pt x="971" y="926"/>
                  </a:cubicBezTo>
                  <a:cubicBezTo>
                    <a:pt x="974" y="931"/>
                    <a:pt x="979" y="935"/>
                    <a:pt x="979" y="939"/>
                  </a:cubicBezTo>
                  <a:cubicBezTo>
                    <a:pt x="978" y="944"/>
                    <a:pt x="987" y="956"/>
                    <a:pt x="988" y="959"/>
                  </a:cubicBezTo>
                  <a:cubicBezTo>
                    <a:pt x="990" y="961"/>
                    <a:pt x="1002" y="984"/>
                    <a:pt x="1005" y="988"/>
                  </a:cubicBezTo>
                  <a:cubicBezTo>
                    <a:pt x="1008" y="991"/>
                    <a:pt x="1013" y="995"/>
                    <a:pt x="1015" y="996"/>
                  </a:cubicBezTo>
                  <a:cubicBezTo>
                    <a:pt x="1017" y="997"/>
                    <a:pt x="1021" y="992"/>
                    <a:pt x="1022" y="989"/>
                  </a:cubicBezTo>
                  <a:cubicBezTo>
                    <a:pt x="1022" y="986"/>
                    <a:pt x="1026" y="986"/>
                    <a:pt x="1028" y="986"/>
                  </a:cubicBezTo>
                  <a:cubicBezTo>
                    <a:pt x="1029" y="985"/>
                    <a:pt x="1031" y="979"/>
                    <a:pt x="1032" y="978"/>
                  </a:cubicBezTo>
                  <a:cubicBezTo>
                    <a:pt x="1033" y="977"/>
                    <a:pt x="1037" y="973"/>
                    <a:pt x="1038" y="969"/>
                  </a:cubicBezTo>
                  <a:cubicBezTo>
                    <a:pt x="1040" y="966"/>
                    <a:pt x="1036" y="961"/>
                    <a:pt x="1035" y="958"/>
                  </a:cubicBezTo>
                  <a:cubicBezTo>
                    <a:pt x="1033" y="956"/>
                    <a:pt x="1036" y="952"/>
                    <a:pt x="1038" y="949"/>
                  </a:cubicBezTo>
                  <a:cubicBezTo>
                    <a:pt x="1040" y="947"/>
                    <a:pt x="1041" y="937"/>
                    <a:pt x="1040" y="931"/>
                  </a:cubicBezTo>
                  <a:cubicBezTo>
                    <a:pt x="1038" y="926"/>
                    <a:pt x="1038" y="919"/>
                    <a:pt x="1039" y="916"/>
                  </a:cubicBezTo>
                  <a:cubicBezTo>
                    <a:pt x="1041" y="912"/>
                    <a:pt x="1044" y="914"/>
                    <a:pt x="1046" y="912"/>
                  </a:cubicBezTo>
                  <a:cubicBezTo>
                    <a:pt x="1047" y="910"/>
                    <a:pt x="1049" y="908"/>
                    <a:pt x="1051" y="907"/>
                  </a:cubicBezTo>
                  <a:cubicBezTo>
                    <a:pt x="1052" y="907"/>
                    <a:pt x="1052" y="900"/>
                    <a:pt x="1058" y="897"/>
                  </a:cubicBezTo>
                  <a:cubicBezTo>
                    <a:pt x="1063" y="895"/>
                    <a:pt x="1078" y="881"/>
                    <a:pt x="1084" y="876"/>
                  </a:cubicBezTo>
                  <a:cubicBezTo>
                    <a:pt x="1090" y="870"/>
                    <a:pt x="1094" y="871"/>
                    <a:pt x="1097" y="871"/>
                  </a:cubicBezTo>
                  <a:cubicBezTo>
                    <a:pt x="1100" y="871"/>
                    <a:pt x="1099" y="866"/>
                    <a:pt x="1099" y="863"/>
                  </a:cubicBezTo>
                  <a:cubicBezTo>
                    <a:pt x="1099" y="859"/>
                    <a:pt x="1097" y="855"/>
                    <a:pt x="1099" y="855"/>
                  </a:cubicBezTo>
                  <a:cubicBezTo>
                    <a:pt x="1101" y="854"/>
                    <a:pt x="1107" y="852"/>
                    <a:pt x="1109" y="851"/>
                  </a:cubicBezTo>
                  <a:cubicBezTo>
                    <a:pt x="1111" y="850"/>
                    <a:pt x="1116" y="853"/>
                    <a:pt x="1117" y="853"/>
                  </a:cubicBezTo>
                  <a:cubicBezTo>
                    <a:pt x="1117" y="853"/>
                    <a:pt x="1117" y="853"/>
                    <a:pt x="1118" y="853"/>
                  </a:cubicBezTo>
                  <a:cubicBezTo>
                    <a:pt x="1118" y="853"/>
                    <a:pt x="1118" y="853"/>
                    <a:pt x="1119" y="852"/>
                  </a:cubicBezTo>
                  <a:cubicBezTo>
                    <a:pt x="1119" y="852"/>
                    <a:pt x="1119" y="852"/>
                    <a:pt x="1119" y="852"/>
                  </a:cubicBezTo>
                  <a:cubicBezTo>
                    <a:pt x="1120" y="852"/>
                    <a:pt x="1121" y="852"/>
                    <a:pt x="1122" y="851"/>
                  </a:cubicBezTo>
                  <a:cubicBezTo>
                    <a:pt x="1122" y="851"/>
                    <a:pt x="1122" y="851"/>
                    <a:pt x="1122" y="851"/>
                  </a:cubicBezTo>
                  <a:cubicBezTo>
                    <a:pt x="1122" y="851"/>
                    <a:pt x="1122" y="851"/>
                    <a:pt x="1122" y="851"/>
                  </a:cubicBezTo>
                  <a:cubicBezTo>
                    <a:pt x="1122" y="851"/>
                    <a:pt x="1123" y="851"/>
                    <a:pt x="1124" y="851"/>
                  </a:cubicBezTo>
                  <a:cubicBezTo>
                    <a:pt x="1124" y="851"/>
                    <a:pt x="1124" y="851"/>
                    <a:pt x="1124" y="851"/>
                  </a:cubicBezTo>
                  <a:cubicBezTo>
                    <a:pt x="1124" y="850"/>
                    <a:pt x="1125" y="850"/>
                    <a:pt x="1125" y="850"/>
                  </a:cubicBezTo>
                  <a:cubicBezTo>
                    <a:pt x="1125" y="850"/>
                    <a:pt x="1125" y="850"/>
                    <a:pt x="1125" y="850"/>
                  </a:cubicBezTo>
                  <a:cubicBezTo>
                    <a:pt x="1126" y="850"/>
                    <a:pt x="1126" y="849"/>
                    <a:pt x="1126" y="849"/>
                  </a:cubicBezTo>
                  <a:cubicBezTo>
                    <a:pt x="1127" y="849"/>
                    <a:pt x="1127" y="849"/>
                    <a:pt x="1127" y="849"/>
                  </a:cubicBezTo>
                  <a:cubicBezTo>
                    <a:pt x="1127" y="849"/>
                    <a:pt x="1127" y="849"/>
                    <a:pt x="1128" y="848"/>
                  </a:cubicBezTo>
                  <a:cubicBezTo>
                    <a:pt x="1129" y="847"/>
                    <a:pt x="1130" y="849"/>
                    <a:pt x="1134" y="849"/>
                  </a:cubicBezTo>
                  <a:cubicBezTo>
                    <a:pt x="1137" y="850"/>
                    <a:pt x="1136" y="847"/>
                    <a:pt x="1135" y="845"/>
                  </a:cubicBezTo>
                  <a:cubicBezTo>
                    <a:pt x="1135" y="843"/>
                    <a:pt x="1137" y="842"/>
                    <a:pt x="1139" y="844"/>
                  </a:cubicBezTo>
                  <a:cubicBezTo>
                    <a:pt x="1141" y="845"/>
                    <a:pt x="1143" y="843"/>
                    <a:pt x="1142" y="841"/>
                  </a:cubicBezTo>
                  <a:cubicBezTo>
                    <a:pt x="1142" y="838"/>
                    <a:pt x="1146" y="845"/>
                    <a:pt x="1148" y="848"/>
                  </a:cubicBezTo>
                  <a:cubicBezTo>
                    <a:pt x="1149" y="850"/>
                    <a:pt x="1150" y="854"/>
                    <a:pt x="1152" y="858"/>
                  </a:cubicBezTo>
                  <a:cubicBezTo>
                    <a:pt x="1153" y="858"/>
                    <a:pt x="1153" y="858"/>
                    <a:pt x="1153" y="858"/>
                  </a:cubicBezTo>
                  <a:cubicBezTo>
                    <a:pt x="1153" y="858"/>
                    <a:pt x="1153" y="858"/>
                    <a:pt x="1153" y="858"/>
                  </a:cubicBezTo>
                  <a:cubicBezTo>
                    <a:pt x="1153" y="859"/>
                    <a:pt x="1153" y="860"/>
                    <a:pt x="1154" y="861"/>
                  </a:cubicBezTo>
                  <a:cubicBezTo>
                    <a:pt x="1154" y="861"/>
                    <a:pt x="1154" y="861"/>
                    <a:pt x="1154" y="861"/>
                  </a:cubicBezTo>
                  <a:cubicBezTo>
                    <a:pt x="1155" y="862"/>
                    <a:pt x="1155" y="862"/>
                    <a:pt x="1156" y="863"/>
                  </a:cubicBezTo>
                  <a:cubicBezTo>
                    <a:pt x="1156" y="863"/>
                    <a:pt x="1156" y="863"/>
                    <a:pt x="1156" y="864"/>
                  </a:cubicBezTo>
                  <a:cubicBezTo>
                    <a:pt x="1157" y="864"/>
                    <a:pt x="1157" y="865"/>
                    <a:pt x="1157" y="865"/>
                  </a:cubicBezTo>
                  <a:cubicBezTo>
                    <a:pt x="1158" y="866"/>
                    <a:pt x="1159" y="867"/>
                    <a:pt x="1159" y="867"/>
                  </a:cubicBezTo>
                  <a:cubicBezTo>
                    <a:pt x="1165" y="872"/>
                    <a:pt x="1169" y="874"/>
                    <a:pt x="1174" y="880"/>
                  </a:cubicBezTo>
                  <a:cubicBezTo>
                    <a:pt x="1180" y="885"/>
                    <a:pt x="1182" y="891"/>
                    <a:pt x="1183" y="894"/>
                  </a:cubicBezTo>
                  <a:cubicBezTo>
                    <a:pt x="1184" y="897"/>
                    <a:pt x="1182" y="906"/>
                    <a:pt x="1181" y="908"/>
                  </a:cubicBezTo>
                  <a:cubicBezTo>
                    <a:pt x="1180" y="910"/>
                    <a:pt x="1185" y="913"/>
                    <a:pt x="1189" y="915"/>
                  </a:cubicBezTo>
                  <a:cubicBezTo>
                    <a:pt x="1192" y="916"/>
                    <a:pt x="1196" y="913"/>
                    <a:pt x="1200" y="911"/>
                  </a:cubicBezTo>
                  <a:cubicBezTo>
                    <a:pt x="1205" y="909"/>
                    <a:pt x="1209" y="901"/>
                    <a:pt x="1210" y="903"/>
                  </a:cubicBezTo>
                  <a:cubicBezTo>
                    <a:pt x="1211" y="905"/>
                    <a:pt x="1212" y="904"/>
                    <a:pt x="1214" y="906"/>
                  </a:cubicBezTo>
                  <a:cubicBezTo>
                    <a:pt x="1216" y="907"/>
                    <a:pt x="1222" y="923"/>
                    <a:pt x="1226" y="931"/>
                  </a:cubicBezTo>
                  <a:cubicBezTo>
                    <a:pt x="1230" y="938"/>
                    <a:pt x="1231" y="943"/>
                    <a:pt x="1234" y="946"/>
                  </a:cubicBezTo>
                  <a:cubicBezTo>
                    <a:pt x="1237" y="950"/>
                    <a:pt x="1234" y="958"/>
                    <a:pt x="1235" y="961"/>
                  </a:cubicBezTo>
                  <a:cubicBezTo>
                    <a:pt x="1235" y="963"/>
                    <a:pt x="1234" y="967"/>
                    <a:pt x="1234" y="970"/>
                  </a:cubicBezTo>
                  <a:cubicBezTo>
                    <a:pt x="1233" y="971"/>
                    <a:pt x="1233" y="972"/>
                    <a:pt x="1233" y="973"/>
                  </a:cubicBezTo>
                  <a:cubicBezTo>
                    <a:pt x="1232" y="974"/>
                    <a:pt x="1232" y="975"/>
                    <a:pt x="1232" y="976"/>
                  </a:cubicBezTo>
                  <a:cubicBezTo>
                    <a:pt x="1232" y="976"/>
                    <a:pt x="1232" y="976"/>
                    <a:pt x="1232" y="976"/>
                  </a:cubicBezTo>
                  <a:cubicBezTo>
                    <a:pt x="1232" y="976"/>
                    <a:pt x="1232" y="976"/>
                    <a:pt x="1232" y="976"/>
                  </a:cubicBezTo>
                  <a:cubicBezTo>
                    <a:pt x="1232" y="977"/>
                    <a:pt x="1232" y="978"/>
                    <a:pt x="1232" y="979"/>
                  </a:cubicBezTo>
                  <a:cubicBezTo>
                    <a:pt x="1233" y="981"/>
                    <a:pt x="1236" y="991"/>
                    <a:pt x="1238" y="994"/>
                  </a:cubicBezTo>
                  <a:cubicBezTo>
                    <a:pt x="1240" y="996"/>
                    <a:pt x="1241" y="996"/>
                    <a:pt x="1244" y="998"/>
                  </a:cubicBezTo>
                  <a:cubicBezTo>
                    <a:pt x="1244" y="998"/>
                    <a:pt x="1244" y="998"/>
                    <a:pt x="1245" y="999"/>
                  </a:cubicBezTo>
                  <a:cubicBezTo>
                    <a:pt x="1245" y="999"/>
                    <a:pt x="1246" y="999"/>
                    <a:pt x="1246" y="999"/>
                  </a:cubicBezTo>
                  <a:cubicBezTo>
                    <a:pt x="1246" y="1000"/>
                    <a:pt x="1247" y="1000"/>
                    <a:pt x="1247" y="1001"/>
                  </a:cubicBezTo>
                  <a:cubicBezTo>
                    <a:pt x="1248" y="1001"/>
                    <a:pt x="1248" y="1001"/>
                    <a:pt x="1249" y="1002"/>
                  </a:cubicBezTo>
                  <a:cubicBezTo>
                    <a:pt x="1249" y="1002"/>
                    <a:pt x="1249" y="1003"/>
                    <a:pt x="1250" y="1003"/>
                  </a:cubicBezTo>
                  <a:cubicBezTo>
                    <a:pt x="1250" y="1003"/>
                    <a:pt x="1251" y="1004"/>
                    <a:pt x="1252" y="1005"/>
                  </a:cubicBezTo>
                  <a:cubicBezTo>
                    <a:pt x="1252" y="1005"/>
                    <a:pt x="1253" y="1005"/>
                    <a:pt x="1253" y="1006"/>
                  </a:cubicBezTo>
                  <a:cubicBezTo>
                    <a:pt x="1254" y="1006"/>
                    <a:pt x="1254" y="1007"/>
                    <a:pt x="1255" y="1008"/>
                  </a:cubicBezTo>
                  <a:cubicBezTo>
                    <a:pt x="1255" y="1008"/>
                    <a:pt x="1256" y="1008"/>
                    <a:pt x="1256" y="1009"/>
                  </a:cubicBezTo>
                  <a:cubicBezTo>
                    <a:pt x="1257" y="1010"/>
                    <a:pt x="1257" y="1010"/>
                    <a:pt x="1258" y="1011"/>
                  </a:cubicBezTo>
                  <a:cubicBezTo>
                    <a:pt x="1259" y="1011"/>
                    <a:pt x="1259" y="1012"/>
                    <a:pt x="1260" y="1012"/>
                  </a:cubicBezTo>
                  <a:cubicBezTo>
                    <a:pt x="1260" y="1013"/>
                    <a:pt x="1261" y="1014"/>
                    <a:pt x="1262" y="1015"/>
                  </a:cubicBezTo>
                  <a:cubicBezTo>
                    <a:pt x="1262" y="1015"/>
                    <a:pt x="1263" y="1016"/>
                    <a:pt x="1263" y="1016"/>
                  </a:cubicBezTo>
                  <a:cubicBezTo>
                    <a:pt x="1264" y="1017"/>
                    <a:pt x="1264" y="1018"/>
                    <a:pt x="1265" y="1019"/>
                  </a:cubicBezTo>
                  <a:cubicBezTo>
                    <a:pt x="1267" y="1023"/>
                    <a:pt x="1264" y="1025"/>
                    <a:pt x="1266" y="1029"/>
                  </a:cubicBezTo>
                  <a:cubicBezTo>
                    <a:pt x="1269" y="1033"/>
                    <a:pt x="1271" y="1040"/>
                    <a:pt x="1274" y="1044"/>
                  </a:cubicBezTo>
                  <a:cubicBezTo>
                    <a:pt x="1276" y="1048"/>
                    <a:pt x="1279" y="1053"/>
                    <a:pt x="1283" y="1056"/>
                  </a:cubicBezTo>
                  <a:cubicBezTo>
                    <a:pt x="1288" y="1058"/>
                    <a:pt x="1299" y="1067"/>
                    <a:pt x="1303" y="1068"/>
                  </a:cubicBezTo>
                  <a:cubicBezTo>
                    <a:pt x="1305" y="1068"/>
                    <a:pt x="1306" y="1068"/>
                    <a:pt x="1308" y="1069"/>
                  </a:cubicBezTo>
                  <a:cubicBezTo>
                    <a:pt x="1308" y="1069"/>
                    <a:pt x="1309" y="1069"/>
                    <a:pt x="1309" y="1069"/>
                  </a:cubicBezTo>
                  <a:cubicBezTo>
                    <a:pt x="1309" y="1069"/>
                    <a:pt x="1310" y="1069"/>
                    <a:pt x="1311" y="1069"/>
                  </a:cubicBezTo>
                  <a:cubicBezTo>
                    <a:pt x="1311" y="1069"/>
                    <a:pt x="1311" y="1069"/>
                    <a:pt x="1312" y="1069"/>
                  </a:cubicBezTo>
                  <a:cubicBezTo>
                    <a:pt x="1312" y="1069"/>
                    <a:pt x="1313" y="1069"/>
                    <a:pt x="1313" y="1069"/>
                  </a:cubicBezTo>
                  <a:cubicBezTo>
                    <a:pt x="1314" y="1069"/>
                    <a:pt x="1314" y="1069"/>
                    <a:pt x="1315" y="1069"/>
                  </a:cubicBezTo>
                  <a:cubicBezTo>
                    <a:pt x="1315" y="1069"/>
                    <a:pt x="1315" y="1069"/>
                    <a:pt x="1315" y="1069"/>
                  </a:cubicBezTo>
                  <a:cubicBezTo>
                    <a:pt x="1315" y="1069"/>
                    <a:pt x="1315" y="1069"/>
                    <a:pt x="1315" y="1068"/>
                  </a:cubicBezTo>
                  <a:cubicBezTo>
                    <a:pt x="1315" y="1068"/>
                    <a:pt x="1315" y="1068"/>
                    <a:pt x="1315" y="1067"/>
                  </a:cubicBezTo>
                  <a:cubicBezTo>
                    <a:pt x="1315" y="1067"/>
                    <a:pt x="1315" y="1067"/>
                    <a:pt x="1315" y="1067"/>
                  </a:cubicBezTo>
                  <a:cubicBezTo>
                    <a:pt x="1314" y="1066"/>
                    <a:pt x="1314" y="1065"/>
                    <a:pt x="1314" y="1065"/>
                  </a:cubicBezTo>
                  <a:cubicBezTo>
                    <a:pt x="1314" y="1065"/>
                    <a:pt x="1314" y="1064"/>
                    <a:pt x="1314" y="1064"/>
                  </a:cubicBezTo>
                  <a:cubicBezTo>
                    <a:pt x="1313" y="1063"/>
                    <a:pt x="1313" y="1063"/>
                    <a:pt x="1313" y="1062"/>
                  </a:cubicBezTo>
                  <a:cubicBezTo>
                    <a:pt x="1313" y="1062"/>
                    <a:pt x="1313" y="1062"/>
                    <a:pt x="1313" y="1062"/>
                  </a:cubicBezTo>
                  <a:cubicBezTo>
                    <a:pt x="1312" y="1062"/>
                    <a:pt x="1312" y="1061"/>
                    <a:pt x="1312" y="1061"/>
                  </a:cubicBezTo>
                  <a:cubicBezTo>
                    <a:pt x="1312" y="1060"/>
                    <a:pt x="1312" y="1060"/>
                    <a:pt x="1311" y="1060"/>
                  </a:cubicBezTo>
                  <a:cubicBezTo>
                    <a:pt x="1311" y="1059"/>
                    <a:pt x="1311" y="1058"/>
                    <a:pt x="1310" y="1058"/>
                  </a:cubicBezTo>
                  <a:cubicBezTo>
                    <a:pt x="1310" y="1057"/>
                    <a:pt x="1310" y="1057"/>
                    <a:pt x="1310" y="1057"/>
                  </a:cubicBezTo>
                  <a:cubicBezTo>
                    <a:pt x="1309" y="1056"/>
                    <a:pt x="1309" y="1056"/>
                    <a:pt x="1309" y="1055"/>
                  </a:cubicBezTo>
                  <a:cubicBezTo>
                    <a:pt x="1309" y="1055"/>
                    <a:pt x="1308" y="1055"/>
                    <a:pt x="1308" y="1055"/>
                  </a:cubicBezTo>
                  <a:cubicBezTo>
                    <a:pt x="1308" y="1054"/>
                    <a:pt x="1307" y="1053"/>
                    <a:pt x="1307" y="1053"/>
                  </a:cubicBezTo>
                  <a:cubicBezTo>
                    <a:pt x="1304" y="1049"/>
                    <a:pt x="1302" y="1035"/>
                    <a:pt x="1301" y="1033"/>
                  </a:cubicBezTo>
                  <a:cubicBezTo>
                    <a:pt x="1301" y="1030"/>
                    <a:pt x="1290" y="1023"/>
                    <a:pt x="1283" y="1018"/>
                  </a:cubicBezTo>
                  <a:cubicBezTo>
                    <a:pt x="1282" y="1017"/>
                    <a:pt x="1281" y="1016"/>
                    <a:pt x="1280" y="1015"/>
                  </a:cubicBezTo>
                  <a:cubicBezTo>
                    <a:pt x="1280" y="1015"/>
                    <a:pt x="1280" y="1015"/>
                    <a:pt x="1280" y="1015"/>
                  </a:cubicBezTo>
                  <a:cubicBezTo>
                    <a:pt x="1279" y="1014"/>
                    <a:pt x="1278" y="1014"/>
                    <a:pt x="1278" y="1014"/>
                  </a:cubicBezTo>
                  <a:cubicBezTo>
                    <a:pt x="1277" y="1014"/>
                    <a:pt x="1277" y="1013"/>
                    <a:pt x="1276" y="1013"/>
                  </a:cubicBezTo>
                  <a:cubicBezTo>
                    <a:pt x="1276" y="1013"/>
                    <a:pt x="1275" y="1012"/>
                    <a:pt x="1275" y="1012"/>
                  </a:cubicBezTo>
                  <a:cubicBezTo>
                    <a:pt x="1274" y="1012"/>
                    <a:pt x="1274" y="1012"/>
                    <a:pt x="1274" y="1012"/>
                  </a:cubicBezTo>
                  <a:cubicBezTo>
                    <a:pt x="1272" y="1011"/>
                    <a:pt x="1271" y="1010"/>
                    <a:pt x="1269" y="1010"/>
                  </a:cubicBezTo>
                  <a:cubicBezTo>
                    <a:pt x="1264" y="1007"/>
                    <a:pt x="1256" y="990"/>
                    <a:pt x="1254" y="986"/>
                  </a:cubicBezTo>
                  <a:cubicBezTo>
                    <a:pt x="1253" y="983"/>
                    <a:pt x="1251" y="984"/>
                    <a:pt x="1249" y="985"/>
                  </a:cubicBezTo>
                  <a:cubicBezTo>
                    <a:pt x="1248" y="986"/>
                    <a:pt x="1244" y="977"/>
                    <a:pt x="1245" y="974"/>
                  </a:cubicBezTo>
                  <a:cubicBezTo>
                    <a:pt x="1247" y="972"/>
                    <a:pt x="1247" y="968"/>
                    <a:pt x="1249" y="963"/>
                  </a:cubicBezTo>
                  <a:cubicBezTo>
                    <a:pt x="1250" y="958"/>
                    <a:pt x="1251" y="943"/>
                    <a:pt x="1253" y="940"/>
                  </a:cubicBezTo>
                  <a:cubicBezTo>
                    <a:pt x="1254" y="938"/>
                    <a:pt x="1256" y="943"/>
                    <a:pt x="1259" y="945"/>
                  </a:cubicBezTo>
                  <a:cubicBezTo>
                    <a:pt x="1261" y="948"/>
                    <a:pt x="1263" y="946"/>
                    <a:pt x="1265" y="946"/>
                  </a:cubicBezTo>
                  <a:cubicBezTo>
                    <a:pt x="1268" y="946"/>
                    <a:pt x="1270" y="950"/>
                    <a:pt x="1272" y="953"/>
                  </a:cubicBezTo>
                  <a:cubicBezTo>
                    <a:pt x="1274" y="956"/>
                    <a:pt x="1275" y="955"/>
                    <a:pt x="1277" y="955"/>
                  </a:cubicBezTo>
                  <a:cubicBezTo>
                    <a:pt x="1277" y="955"/>
                    <a:pt x="1278" y="955"/>
                    <a:pt x="1278" y="955"/>
                  </a:cubicBezTo>
                  <a:cubicBezTo>
                    <a:pt x="1278" y="955"/>
                    <a:pt x="1278" y="955"/>
                    <a:pt x="1279" y="955"/>
                  </a:cubicBezTo>
                  <a:cubicBezTo>
                    <a:pt x="1279" y="956"/>
                    <a:pt x="1279" y="956"/>
                    <a:pt x="1279" y="956"/>
                  </a:cubicBezTo>
                  <a:cubicBezTo>
                    <a:pt x="1280" y="957"/>
                    <a:pt x="1280" y="957"/>
                    <a:pt x="1281" y="958"/>
                  </a:cubicBezTo>
                  <a:cubicBezTo>
                    <a:pt x="1281" y="958"/>
                    <a:pt x="1281" y="959"/>
                    <a:pt x="1281" y="959"/>
                  </a:cubicBezTo>
                  <a:cubicBezTo>
                    <a:pt x="1282" y="960"/>
                    <a:pt x="1282" y="961"/>
                    <a:pt x="1283" y="962"/>
                  </a:cubicBezTo>
                  <a:cubicBezTo>
                    <a:pt x="1283" y="962"/>
                    <a:pt x="1283" y="962"/>
                    <a:pt x="1283" y="962"/>
                  </a:cubicBezTo>
                  <a:cubicBezTo>
                    <a:pt x="1284" y="963"/>
                    <a:pt x="1284" y="964"/>
                    <a:pt x="1285" y="965"/>
                  </a:cubicBezTo>
                  <a:cubicBezTo>
                    <a:pt x="1285" y="966"/>
                    <a:pt x="1286" y="967"/>
                    <a:pt x="1286" y="967"/>
                  </a:cubicBezTo>
                  <a:cubicBezTo>
                    <a:pt x="1288" y="970"/>
                    <a:pt x="1294" y="964"/>
                    <a:pt x="1297" y="968"/>
                  </a:cubicBezTo>
                  <a:cubicBezTo>
                    <a:pt x="1298" y="969"/>
                    <a:pt x="1298" y="970"/>
                    <a:pt x="1299" y="971"/>
                  </a:cubicBezTo>
                  <a:cubicBezTo>
                    <a:pt x="1300" y="971"/>
                    <a:pt x="1300" y="971"/>
                    <a:pt x="1300" y="972"/>
                  </a:cubicBezTo>
                  <a:cubicBezTo>
                    <a:pt x="1301" y="972"/>
                    <a:pt x="1301" y="972"/>
                    <a:pt x="1301" y="973"/>
                  </a:cubicBezTo>
                  <a:cubicBezTo>
                    <a:pt x="1302" y="973"/>
                    <a:pt x="1302" y="973"/>
                    <a:pt x="1302" y="973"/>
                  </a:cubicBezTo>
                  <a:cubicBezTo>
                    <a:pt x="1303" y="974"/>
                    <a:pt x="1304" y="975"/>
                    <a:pt x="1305" y="975"/>
                  </a:cubicBezTo>
                  <a:cubicBezTo>
                    <a:pt x="1306" y="976"/>
                    <a:pt x="1307" y="977"/>
                    <a:pt x="1308" y="978"/>
                  </a:cubicBezTo>
                  <a:cubicBezTo>
                    <a:pt x="1310" y="980"/>
                    <a:pt x="1306" y="991"/>
                    <a:pt x="1308" y="993"/>
                  </a:cubicBezTo>
                  <a:cubicBezTo>
                    <a:pt x="1310" y="996"/>
                    <a:pt x="1314" y="988"/>
                    <a:pt x="1315" y="986"/>
                  </a:cubicBezTo>
                  <a:cubicBezTo>
                    <a:pt x="1316" y="983"/>
                    <a:pt x="1322" y="984"/>
                    <a:pt x="1323" y="982"/>
                  </a:cubicBezTo>
                  <a:cubicBezTo>
                    <a:pt x="1324" y="981"/>
                    <a:pt x="1324" y="976"/>
                    <a:pt x="1325" y="973"/>
                  </a:cubicBezTo>
                  <a:cubicBezTo>
                    <a:pt x="1326" y="970"/>
                    <a:pt x="1331" y="972"/>
                    <a:pt x="1333" y="972"/>
                  </a:cubicBezTo>
                  <a:cubicBezTo>
                    <a:pt x="1336" y="972"/>
                    <a:pt x="1344" y="964"/>
                    <a:pt x="1347" y="961"/>
                  </a:cubicBezTo>
                  <a:cubicBezTo>
                    <a:pt x="1350" y="958"/>
                    <a:pt x="1348" y="943"/>
                    <a:pt x="1347" y="939"/>
                  </a:cubicBezTo>
                  <a:cubicBezTo>
                    <a:pt x="1346" y="935"/>
                    <a:pt x="1341" y="924"/>
                    <a:pt x="1339" y="919"/>
                  </a:cubicBezTo>
                  <a:cubicBezTo>
                    <a:pt x="1337" y="915"/>
                    <a:pt x="1327" y="909"/>
                    <a:pt x="1323" y="907"/>
                  </a:cubicBezTo>
                  <a:cubicBezTo>
                    <a:pt x="1320" y="905"/>
                    <a:pt x="1317" y="901"/>
                    <a:pt x="1312" y="895"/>
                  </a:cubicBezTo>
                  <a:cubicBezTo>
                    <a:pt x="1308" y="888"/>
                    <a:pt x="1307" y="888"/>
                    <a:pt x="1303" y="885"/>
                  </a:cubicBezTo>
                  <a:cubicBezTo>
                    <a:pt x="1298" y="882"/>
                    <a:pt x="1301" y="881"/>
                    <a:pt x="1301" y="877"/>
                  </a:cubicBezTo>
                  <a:cubicBezTo>
                    <a:pt x="1301" y="874"/>
                    <a:pt x="1300" y="873"/>
                    <a:pt x="1302" y="871"/>
                  </a:cubicBezTo>
                  <a:cubicBezTo>
                    <a:pt x="1303" y="868"/>
                    <a:pt x="1303" y="867"/>
                    <a:pt x="1306" y="864"/>
                  </a:cubicBezTo>
                  <a:cubicBezTo>
                    <a:pt x="1306" y="863"/>
                    <a:pt x="1306" y="863"/>
                    <a:pt x="1307" y="862"/>
                  </a:cubicBezTo>
                  <a:cubicBezTo>
                    <a:pt x="1307" y="862"/>
                    <a:pt x="1307" y="862"/>
                    <a:pt x="1307" y="862"/>
                  </a:cubicBezTo>
                  <a:cubicBezTo>
                    <a:pt x="1308" y="862"/>
                    <a:pt x="1308" y="861"/>
                    <a:pt x="1309" y="861"/>
                  </a:cubicBezTo>
                  <a:cubicBezTo>
                    <a:pt x="1309" y="861"/>
                    <a:pt x="1309" y="861"/>
                    <a:pt x="1309" y="861"/>
                  </a:cubicBezTo>
                  <a:cubicBezTo>
                    <a:pt x="1310" y="860"/>
                    <a:pt x="1310" y="860"/>
                    <a:pt x="1311" y="860"/>
                  </a:cubicBezTo>
                  <a:cubicBezTo>
                    <a:pt x="1311" y="860"/>
                    <a:pt x="1311" y="859"/>
                    <a:pt x="1312" y="859"/>
                  </a:cubicBezTo>
                  <a:cubicBezTo>
                    <a:pt x="1312" y="859"/>
                    <a:pt x="1313" y="859"/>
                    <a:pt x="1313" y="858"/>
                  </a:cubicBezTo>
                  <a:cubicBezTo>
                    <a:pt x="1314" y="858"/>
                    <a:pt x="1314" y="858"/>
                    <a:pt x="1314" y="858"/>
                  </a:cubicBezTo>
                  <a:cubicBezTo>
                    <a:pt x="1316" y="857"/>
                    <a:pt x="1318" y="856"/>
                    <a:pt x="1320" y="856"/>
                  </a:cubicBezTo>
                  <a:cubicBezTo>
                    <a:pt x="1320" y="856"/>
                    <a:pt x="1320" y="855"/>
                    <a:pt x="1320" y="855"/>
                  </a:cubicBezTo>
                  <a:cubicBezTo>
                    <a:pt x="1320" y="855"/>
                    <a:pt x="1320" y="855"/>
                    <a:pt x="1320" y="855"/>
                  </a:cubicBezTo>
                  <a:cubicBezTo>
                    <a:pt x="1321" y="855"/>
                    <a:pt x="1321" y="855"/>
                    <a:pt x="1322" y="854"/>
                  </a:cubicBezTo>
                  <a:cubicBezTo>
                    <a:pt x="1324" y="853"/>
                    <a:pt x="1324" y="857"/>
                    <a:pt x="1328" y="857"/>
                  </a:cubicBezTo>
                  <a:cubicBezTo>
                    <a:pt x="1331" y="857"/>
                    <a:pt x="1331" y="855"/>
                    <a:pt x="1334" y="854"/>
                  </a:cubicBezTo>
                  <a:cubicBezTo>
                    <a:pt x="1337" y="854"/>
                    <a:pt x="1336" y="856"/>
                    <a:pt x="1337" y="860"/>
                  </a:cubicBezTo>
                  <a:cubicBezTo>
                    <a:pt x="1338" y="865"/>
                    <a:pt x="1345" y="865"/>
                    <a:pt x="1344" y="863"/>
                  </a:cubicBezTo>
                  <a:cubicBezTo>
                    <a:pt x="1344" y="860"/>
                    <a:pt x="1345" y="859"/>
                    <a:pt x="1346" y="857"/>
                  </a:cubicBezTo>
                  <a:cubicBezTo>
                    <a:pt x="1348" y="854"/>
                    <a:pt x="1355" y="854"/>
                    <a:pt x="1359" y="854"/>
                  </a:cubicBezTo>
                  <a:cubicBezTo>
                    <a:pt x="1363" y="854"/>
                    <a:pt x="1373" y="851"/>
                    <a:pt x="1374" y="850"/>
                  </a:cubicBezTo>
                  <a:cubicBezTo>
                    <a:pt x="1375" y="849"/>
                    <a:pt x="1374" y="845"/>
                    <a:pt x="1374" y="843"/>
                  </a:cubicBezTo>
                  <a:cubicBezTo>
                    <a:pt x="1374" y="842"/>
                    <a:pt x="1379" y="845"/>
                    <a:pt x="1381" y="845"/>
                  </a:cubicBezTo>
                  <a:cubicBezTo>
                    <a:pt x="1384" y="845"/>
                    <a:pt x="1385" y="841"/>
                    <a:pt x="1387" y="839"/>
                  </a:cubicBezTo>
                  <a:cubicBezTo>
                    <a:pt x="1388" y="837"/>
                    <a:pt x="1393" y="841"/>
                    <a:pt x="1396" y="841"/>
                  </a:cubicBezTo>
                  <a:cubicBezTo>
                    <a:pt x="1399" y="841"/>
                    <a:pt x="1401" y="838"/>
                    <a:pt x="1402" y="837"/>
                  </a:cubicBezTo>
                  <a:cubicBezTo>
                    <a:pt x="1403" y="835"/>
                    <a:pt x="1405" y="834"/>
                    <a:pt x="1408" y="834"/>
                  </a:cubicBezTo>
                  <a:cubicBezTo>
                    <a:pt x="1410" y="834"/>
                    <a:pt x="1414" y="829"/>
                    <a:pt x="1416" y="826"/>
                  </a:cubicBezTo>
                  <a:cubicBezTo>
                    <a:pt x="1418" y="823"/>
                    <a:pt x="1417" y="820"/>
                    <a:pt x="1420" y="820"/>
                  </a:cubicBezTo>
                  <a:cubicBezTo>
                    <a:pt x="1424" y="819"/>
                    <a:pt x="1422" y="815"/>
                    <a:pt x="1422" y="814"/>
                  </a:cubicBezTo>
                  <a:cubicBezTo>
                    <a:pt x="1422" y="813"/>
                    <a:pt x="1427" y="812"/>
                    <a:pt x="1430" y="809"/>
                  </a:cubicBezTo>
                  <a:cubicBezTo>
                    <a:pt x="1432" y="807"/>
                    <a:pt x="1429" y="804"/>
                    <a:pt x="1430" y="803"/>
                  </a:cubicBezTo>
                  <a:cubicBezTo>
                    <a:pt x="1431" y="801"/>
                    <a:pt x="1432" y="793"/>
                    <a:pt x="1432" y="790"/>
                  </a:cubicBezTo>
                  <a:cubicBezTo>
                    <a:pt x="1432" y="787"/>
                    <a:pt x="1437" y="784"/>
                    <a:pt x="1440" y="783"/>
                  </a:cubicBezTo>
                  <a:cubicBezTo>
                    <a:pt x="1444" y="783"/>
                    <a:pt x="1445" y="782"/>
                    <a:pt x="1444" y="778"/>
                  </a:cubicBezTo>
                  <a:cubicBezTo>
                    <a:pt x="1444" y="774"/>
                    <a:pt x="1446" y="772"/>
                    <a:pt x="1446" y="771"/>
                  </a:cubicBezTo>
                  <a:cubicBezTo>
                    <a:pt x="1447" y="770"/>
                    <a:pt x="1446" y="766"/>
                    <a:pt x="1445" y="764"/>
                  </a:cubicBezTo>
                  <a:cubicBezTo>
                    <a:pt x="1444" y="762"/>
                    <a:pt x="1437" y="762"/>
                    <a:pt x="1434" y="760"/>
                  </a:cubicBezTo>
                  <a:cubicBezTo>
                    <a:pt x="1431" y="759"/>
                    <a:pt x="1440" y="751"/>
                    <a:pt x="1440" y="750"/>
                  </a:cubicBezTo>
                  <a:cubicBezTo>
                    <a:pt x="1441" y="749"/>
                    <a:pt x="1436" y="745"/>
                    <a:pt x="1435" y="744"/>
                  </a:cubicBezTo>
                  <a:cubicBezTo>
                    <a:pt x="1434" y="744"/>
                    <a:pt x="1436" y="744"/>
                    <a:pt x="1437" y="742"/>
                  </a:cubicBezTo>
                  <a:cubicBezTo>
                    <a:pt x="1438" y="741"/>
                    <a:pt x="1433" y="735"/>
                    <a:pt x="1430" y="734"/>
                  </a:cubicBezTo>
                  <a:cubicBezTo>
                    <a:pt x="1427" y="732"/>
                    <a:pt x="1421" y="727"/>
                    <a:pt x="1419" y="723"/>
                  </a:cubicBezTo>
                  <a:cubicBezTo>
                    <a:pt x="1417" y="719"/>
                    <a:pt x="1411" y="711"/>
                    <a:pt x="1408" y="709"/>
                  </a:cubicBezTo>
                  <a:cubicBezTo>
                    <a:pt x="1405" y="707"/>
                    <a:pt x="1404" y="705"/>
                    <a:pt x="1406" y="703"/>
                  </a:cubicBezTo>
                  <a:cubicBezTo>
                    <a:pt x="1408" y="701"/>
                    <a:pt x="1412" y="696"/>
                    <a:pt x="1412" y="694"/>
                  </a:cubicBezTo>
                  <a:cubicBezTo>
                    <a:pt x="1413" y="691"/>
                    <a:pt x="1415" y="688"/>
                    <a:pt x="1419" y="688"/>
                  </a:cubicBezTo>
                  <a:cubicBezTo>
                    <a:pt x="1422" y="687"/>
                    <a:pt x="1429" y="686"/>
                    <a:pt x="1434" y="685"/>
                  </a:cubicBezTo>
                  <a:cubicBezTo>
                    <a:pt x="1438" y="684"/>
                    <a:pt x="1437" y="680"/>
                    <a:pt x="1431" y="680"/>
                  </a:cubicBezTo>
                  <a:cubicBezTo>
                    <a:pt x="1425" y="680"/>
                    <a:pt x="1420" y="678"/>
                    <a:pt x="1416" y="677"/>
                  </a:cubicBezTo>
                  <a:cubicBezTo>
                    <a:pt x="1412" y="675"/>
                    <a:pt x="1404" y="681"/>
                    <a:pt x="1402" y="682"/>
                  </a:cubicBezTo>
                  <a:cubicBezTo>
                    <a:pt x="1400" y="683"/>
                    <a:pt x="1396" y="680"/>
                    <a:pt x="1393" y="676"/>
                  </a:cubicBezTo>
                  <a:cubicBezTo>
                    <a:pt x="1390" y="672"/>
                    <a:pt x="1384" y="668"/>
                    <a:pt x="1380" y="665"/>
                  </a:cubicBezTo>
                  <a:cubicBezTo>
                    <a:pt x="1377" y="661"/>
                    <a:pt x="1377" y="660"/>
                    <a:pt x="1381" y="659"/>
                  </a:cubicBezTo>
                  <a:cubicBezTo>
                    <a:pt x="1385" y="658"/>
                    <a:pt x="1390" y="658"/>
                    <a:pt x="1393" y="658"/>
                  </a:cubicBezTo>
                  <a:cubicBezTo>
                    <a:pt x="1397" y="657"/>
                    <a:pt x="1394" y="653"/>
                    <a:pt x="1396" y="651"/>
                  </a:cubicBezTo>
                  <a:cubicBezTo>
                    <a:pt x="1398" y="648"/>
                    <a:pt x="1409" y="640"/>
                    <a:pt x="1410" y="639"/>
                  </a:cubicBezTo>
                  <a:cubicBezTo>
                    <a:pt x="1412" y="638"/>
                    <a:pt x="1413" y="638"/>
                    <a:pt x="1415" y="638"/>
                  </a:cubicBezTo>
                  <a:cubicBezTo>
                    <a:pt x="1417" y="638"/>
                    <a:pt x="1419" y="639"/>
                    <a:pt x="1420" y="642"/>
                  </a:cubicBezTo>
                  <a:cubicBezTo>
                    <a:pt x="1421" y="645"/>
                    <a:pt x="1418" y="648"/>
                    <a:pt x="1416" y="650"/>
                  </a:cubicBezTo>
                  <a:cubicBezTo>
                    <a:pt x="1414" y="652"/>
                    <a:pt x="1416" y="653"/>
                    <a:pt x="1417" y="655"/>
                  </a:cubicBezTo>
                  <a:cubicBezTo>
                    <a:pt x="1419" y="658"/>
                    <a:pt x="1417" y="660"/>
                    <a:pt x="1419" y="661"/>
                  </a:cubicBezTo>
                  <a:cubicBezTo>
                    <a:pt x="1421" y="662"/>
                    <a:pt x="1431" y="653"/>
                    <a:pt x="1436" y="653"/>
                  </a:cubicBezTo>
                  <a:cubicBezTo>
                    <a:pt x="1437" y="653"/>
                    <a:pt x="1438" y="653"/>
                    <a:pt x="1439" y="653"/>
                  </a:cubicBezTo>
                  <a:cubicBezTo>
                    <a:pt x="1439" y="653"/>
                    <a:pt x="1439" y="652"/>
                    <a:pt x="1439" y="652"/>
                  </a:cubicBezTo>
                  <a:cubicBezTo>
                    <a:pt x="1440" y="652"/>
                    <a:pt x="1441" y="652"/>
                    <a:pt x="1441" y="652"/>
                  </a:cubicBezTo>
                  <a:cubicBezTo>
                    <a:pt x="1442" y="652"/>
                    <a:pt x="1442" y="652"/>
                    <a:pt x="1442" y="652"/>
                  </a:cubicBezTo>
                  <a:cubicBezTo>
                    <a:pt x="1443" y="652"/>
                    <a:pt x="1443" y="652"/>
                    <a:pt x="1443" y="652"/>
                  </a:cubicBezTo>
                  <a:cubicBezTo>
                    <a:pt x="1443" y="652"/>
                    <a:pt x="1443" y="652"/>
                    <a:pt x="1444" y="652"/>
                  </a:cubicBezTo>
                  <a:cubicBezTo>
                    <a:pt x="1444" y="652"/>
                    <a:pt x="1444" y="652"/>
                    <a:pt x="1444" y="652"/>
                  </a:cubicBezTo>
                  <a:cubicBezTo>
                    <a:pt x="1444" y="652"/>
                    <a:pt x="1444" y="652"/>
                    <a:pt x="1445" y="652"/>
                  </a:cubicBezTo>
                  <a:cubicBezTo>
                    <a:pt x="1445" y="652"/>
                    <a:pt x="1445" y="652"/>
                    <a:pt x="1445" y="652"/>
                  </a:cubicBezTo>
                  <a:cubicBezTo>
                    <a:pt x="1445" y="652"/>
                    <a:pt x="1446" y="652"/>
                    <a:pt x="1446" y="652"/>
                  </a:cubicBezTo>
                  <a:cubicBezTo>
                    <a:pt x="1448" y="655"/>
                    <a:pt x="1451" y="654"/>
                    <a:pt x="1453" y="654"/>
                  </a:cubicBezTo>
                  <a:cubicBezTo>
                    <a:pt x="1455" y="654"/>
                    <a:pt x="1453" y="658"/>
                    <a:pt x="1454" y="662"/>
                  </a:cubicBezTo>
                  <a:cubicBezTo>
                    <a:pt x="1455" y="665"/>
                    <a:pt x="1452" y="669"/>
                    <a:pt x="1451" y="671"/>
                  </a:cubicBezTo>
                  <a:cubicBezTo>
                    <a:pt x="1451" y="671"/>
                    <a:pt x="1452" y="671"/>
                    <a:pt x="1452" y="671"/>
                  </a:cubicBezTo>
                  <a:cubicBezTo>
                    <a:pt x="1452" y="671"/>
                    <a:pt x="1452" y="672"/>
                    <a:pt x="1453" y="672"/>
                  </a:cubicBezTo>
                  <a:cubicBezTo>
                    <a:pt x="1453" y="672"/>
                    <a:pt x="1453" y="672"/>
                    <a:pt x="1454" y="672"/>
                  </a:cubicBezTo>
                  <a:cubicBezTo>
                    <a:pt x="1454" y="672"/>
                    <a:pt x="1454" y="672"/>
                    <a:pt x="1455" y="672"/>
                  </a:cubicBezTo>
                  <a:cubicBezTo>
                    <a:pt x="1455" y="673"/>
                    <a:pt x="1456" y="673"/>
                    <a:pt x="1457" y="673"/>
                  </a:cubicBezTo>
                  <a:cubicBezTo>
                    <a:pt x="1457" y="673"/>
                    <a:pt x="1457" y="673"/>
                    <a:pt x="1458" y="673"/>
                  </a:cubicBezTo>
                  <a:cubicBezTo>
                    <a:pt x="1459" y="673"/>
                    <a:pt x="1460" y="674"/>
                    <a:pt x="1461" y="674"/>
                  </a:cubicBezTo>
                  <a:cubicBezTo>
                    <a:pt x="1461" y="674"/>
                    <a:pt x="1461" y="674"/>
                    <a:pt x="1461" y="674"/>
                  </a:cubicBezTo>
                  <a:cubicBezTo>
                    <a:pt x="1463" y="674"/>
                    <a:pt x="1466" y="675"/>
                    <a:pt x="1468" y="675"/>
                  </a:cubicBezTo>
                  <a:cubicBezTo>
                    <a:pt x="1469" y="675"/>
                    <a:pt x="1469" y="676"/>
                    <a:pt x="1469" y="676"/>
                  </a:cubicBezTo>
                  <a:cubicBezTo>
                    <a:pt x="1470" y="676"/>
                    <a:pt x="1470" y="676"/>
                    <a:pt x="1470" y="676"/>
                  </a:cubicBezTo>
                  <a:cubicBezTo>
                    <a:pt x="1471" y="676"/>
                    <a:pt x="1471" y="676"/>
                    <a:pt x="1471" y="676"/>
                  </a:cubicBezTo>
                  <a:cubicBezTo>
                    <a:pt x="1473" y="677"/>
                    <a:pt x="1476" y="682"/>
                    <a:pt x="1476" y="684"/>
                  </a:cubicBezTo>
                  <a:cubicBezTo>
                    <a:pt x="1475" y="686"/>
                    <a:pt x="1473" y="683"/>
                    <a:pt x="1471" y="684"/>
                  </a:cubicBezTo>
                  <a:cubicBezTo>
                    <a:pt x="1469" y="685"/>
                    <a:pt x="1475" y="694"/>
                    <a:pt x="1476" y="696"/>
                  </a:cubicBezTo>
                  <a:cubicBezTo>
                    <a:pt x="1478" y="698"/>
                    <a:pt x="1475" y="703"/>
                    <a:pt x="1474" y="706"/>
                  </a:cubicBezTo>
                  <a:cubicBezTo>
                    <a:pt x="1474" y="709"/>
                    <a:pt x="1477" y="714"/>
                    <a:pt x="1480" y="715"/>
                  </a:cubicBezTo>
                  <a:cubicBezTo>
                    <a:pt x="1482" y="716"/>
                    <a:pt x="1487" y="710"/>
                    <a:pt x="1489" y="709"/>
                  </a:cubicBezTo>
                  <a:cubicBezTo>
                    <a:pt x="1491" y="708"/>
                    <a:pt x="1495" y="708"/>
                    <a:pt x="1497" y="709"/>
                  </a:cubicBezTo>
                  <a:cubicBezTo>
                    <a:pt x="1499" y="709"/>
                    <a:pt x="1502" y="704"/>
                    <a:pt x="1504" y="701"/>
                  </a:cubicBezTo>
                  <a:cubicBezTo>
                    <a:pt x="1505" y="698"/>
                    <a:pt x="1502" y="694"/>
                    <a:pt x="1500" y="690"/>
                  </a:cubicBezTo>
                  <a:cubicBezTo>
                    <a:pt x="1498" y="687"/>
                    <a:pt x="1496" y="677"/>
                    <a:pt x="1495" y="674"/>
                  </a:cubicBezTo>
                  <a:cubicBezTo>
                    <a:pt x="1494" y="674"/>
                    <a:pt x="1494" y="673"/>
                    <a:pt x="1493" y="673"/>
                  </a:cubicBezTo>
                  <a:cubicBezTo>
                    <a:pt x="1493" y="673"/>
                    <a:pt x="1493" y="673"/>
                    <a:pt x="1493" y="672"/>
                  </a:cubicBezTo>
                  <a:cubicBezTo>
                    <a:pt x="1491" y="670"/>
                    <a:pt x="1488" y="666"/>
                    <a:pt x="1484" y="662"/>
                  </a:cubicBezTo>
                  <a:cubicBezTo>
                    <a:pt x="1484" y="662"/>
                    <a:pt x="1484" y="662"/>
                    <a:pt x="1483" y="662"/>
                  </a:cubicBezTo>
                  <a:cubicBezTo>
                    <a:pt x="1482" y="661"/>
                    <a:pt x="1481" y="660"/>
                    <a:pt x="1480" y="660"/>
                  </a:cubicBezTo>
                  <a:cubicBezTo>
                    <a:pt x="1473" y="656"/>
                    <a:pt x="1475" y="654"/>
                    <a:pt x="1476" y="652"/>
                  </a:cubicBezTo>
                  <a:cubicBezTo>
                    <a:pt x="1476" y="650"/>
                    <a:pt x="1482" y="648"/>
                    <a:pt x="1484" y="646"/>
                  </a:cubicBezTo>
                  <a:cubicBezTo>
                    <a:pt x="1486" y="645"/>
                    <a:pt x="1492" y="634"/>
                    <a:pt x="1493" y="633"/>
                  </a:cubicBezTo>
                  <a:cubicBezTo>
                    <a:pt x="1494" y="631"/>
                    <a:pt x="1496" y="621"/>
                    <a:pt x="1497" y="620"/>
                  </a:cubicBezTo>
                  <a:cubicBezTo>
                    <a:pt x="1497" y="619"/>
                    <a:pt x="1497" y="619"/>
                    <a:pt x="1498" y="619"/>
                  </a:cubicBezTo>
                  <a:cubicBezTo>
                    <a:pt x="1499" y="618"/>
                    <a:pt x="1502" y="617"/>
                    <a:pt x="1503" y="616"/>
                  </a:cubicBezTo>
                  <a:cubicBezTo>
                    <a:pt x="1503" y="616"/>
                    <a:pt x="1503" y="616"/>
                    <a:pt x="1503" y="616"/>
                  </a:cubicBezTo>
                  <a:cubicBezTo>
                    <a:pt x="1504" y="616"/>
                    <a:pt x="1504" y="616"/>
                    <a:pt x="1504" y="616"/>
                  </a:cubicBezTo>
                  <a:cubicBezTo>
                    <a:pt x="1505" y="616"/>
                    <a:pt x="1506" y="611"/>
                    <a:pt x="1508" y="609"/>
                  </a:cubicBezTo>
                  <a:cubicBezTo>
                    <a:pt x="1509" y="608"/>
                    <a:pt x="1513" y="613"/>
                    <a:pt x="1517" y="615"/>
                  </a:cubicBezTo>
                  <a:cubicBezTo>
                    <a:pt x="1521" y="617"/>
                    <a:pt x="1530" y="614"/>
                    <a:pt x="1533" y="612"/>
                  </a:cubicBezTo>
                  <a:cubicBezTo>
                    <a:pt x="1537" y="611"/>
                    <a:pt x="1541" y="603"/>
                    <a:pt x="1542" y="601"/>
                  </a:cubicBezTo>
                  <a:cubicBezTo>
                    <a:pt x="1543" y="599"/>
                    <a:pt x="1547" y="593"/>
                    <a:pt x="1549" y="591"/>
                  </a:cubicBezTo>
                  <a:cubicBezTo>
                    <a:pt x="1551" y="588"/>
                    <a:pt x="1554" y="586"/>
                    <a:pt x="1557" y="583"/>
                  </a:cubicBezTo>
                  <a:cubicBezTo>
                    <a:pt x="1561" y="581"/>
                    <a:pt x="1562" y="573"/>
                    <a:pt x="1563" y="570"/>
                  </a:cubicBezTo>
                  <a:cubicBezTo>
                    <a:pt x="1563" y="567"/>
                    <a:pt x="1567" y="559"/>
                    <a:pt x="1569" y="555"/>
                  </a:cubicBezTo>
                  <a:cubicBezTo>
                    <a:pt x="1571" y="551"/>
                    <a:pt x="1572" y="550"/>
                    <a:pt x="1574" y="547"/>
                  </a:cubicBezTo>
                  <a:cubicBezTo>
                    <a:pt x="1576" y="545"/>
                    <a:pt x="1573" y="532"/>
                    <a:pt x="1573" y="524"/>
                  </a:cubicBezTo>
                  <a:cubicBezTo>
                    <a:pt x="1573" y="516"/>
                    <a:pt x="1570" y="514"/>
                    <a:pt x="1570" y="510"/>
                  </a:cubicBezTo>
                  <a:cubicBezTo>
                    <a:pt x="1570" y="505"/>
                    <a:pt x="1573" y="497"/>
                    <a:pt x="1574" y="495"/>
                  </a:cubicBezTo>
                  <a:cubicBezTo>
                    <a:pt x="1574" y="492"/>
                    <a:pt x="1571" y="489"/>
                    <a:pt x="1569" y="490"/>
                  </a:cubicBezTo>
                  <a:cubicBezTo>
                    <a:pt x="1568" y="491"/>
                    <a:pt x="1564" y="483"/>
                    <a:pt x="1562" y="481"/>
                  </a:cubicBezTo>
                  <a:cubicBezTo>
                    <a:pt x="1561" y="479"/>
                    <a:pt x="1563" y="480"/>
                    <a:pt x="1564" y="479"/>
                  </a:cubicBezTo>
                  <a:cubicBezTo>
                    <a:pt x="1566" y="477"/>
                    <a:pt x="1557" y="472"/>
                    <a:pt x="1553" y="472"/>
                  </a:cubicBezTo>
                  <a:cubicBezTo>
                    <a:pt x="1550" y="471"/>
                    <a:pt x="1551" y="466"/>
                    <a:pt x="1547" y="464"/>
                  </a:cubicBezTo>
                  <a:cubicBezTo>
                    <a:pt x="1543" y="463"/>
                    <a:pt x="1536" y="461"/>
                    <a:pt x="1533" y="461"/>
                  </a:cubicBezTo>
                  <a:cubicBezTo>
                    <a:pt x="1530" y="461"/>
                    <a:pt x="1538" y="467"/>
                    <a:pt x="1535" y="467"/>
                  </a:cubicBezTo>
                  <a:cubicBezTo>
                    <a:pt x="1533" y="467"/>
                    <a:pt x="1532" y="470"/>
                    <a:pt x="1527" y="470"/>
                  </a:cubicBezTo>
                  <a:cubicBezTo>
                    <a:pt x="1522" y="470"/>
                    <a:pt x="1527" y="468"/>
                    <a:pt x="1526" y="467"/>
                  </a:cubicBezTo>
                  <a:cubicBezTo>
                    <a:pt x="1526" y="465"/>
                    <a:pt x="1519" y="468"/>
                    <a:pt x="1517" y="468"/>
                  </a:cubicBezTo>
                  <a:cubicBezTo>
                    <a:pt x="1515" y="469"/>
                    <a:pt x="1518" y="464"/>
                    <a:pt x="1517" y="462"/>
                  </a:cubicBezTo>
                  <a:cubicBezTo>
                    <a:pt x="1517" y="461"/>
                    <a:pt x="1515" y="462"/>
                    <a:pt x="1513" y="462"/>
                  </a:cubicBezTo>
                  <a:cubicBezTo>
                    <a:pt x="1512" y="463"/>
                    <a:pt x="1505" y="459"/>
                    <a:pt x="1502" y="459"/>
                  </a:cubicBezTo>
                  <a:cubicBezTo>
                    <a:pt x="1499" y="459"/>
                    <a:pt x="1496" y="457"/>
                    <a:pt x="1502" y="452"/>
                  </a:cubicBezTo>
                  <a:cubicBezTo>
                    <a:pt x="1508" y="448"/>
                    <a:pt x="1520" y="436"/>
                    <a:pt x="1521" y="433"/>
                  </a:cubicBezTo>
                  <a:cubicBezTo>
                    <a:pt x="1522" y="430"/>
                    <a:pt x="1531" y="425"/>
                    <a:pt x="1533" y="423"/>
                  </a:cubicBezTo>
                  <a:cubicBezTo>
                    <a:pt x="1536" y="421"/>
                    <a:pt x="1539" y="413"/>
                    <a:pt x="1542" y="409"/>
                  </a:cubicBezTo>
                  <a:cubicBezTo>
                    <a:pt x="1545" y="404"/>
                    <a:pt x="1543" y="402"/>
                    <a:pt x="1550" y="395"/>
                  </a:cubicBezTo>
                  <a:cubicBezTo>
                    <a:pt x="1557" y="388"/>
                    <a:pt x="1578" y="391"/>
                    <a:pt x="1583" y="392"/>
                  </a:cubicBezTo>
                  <a:cubicBezTo>
                    <a:pt x="1588" y="393"/>
                    <a:pt x="1595" y="393"/>
                    <a:pt x="1598" y="394"/>
                  </a:cubicBezTo>
                  <a:cubicBezTo>
                    <a:pt x="1602" y="394"/>
                    <a:pt x="1611" y="396"/>
                    <a:pt x="1613" y="394"/>
                  </a:cubicBezTo>
                  <a:cubicBezTo>
                    <a:pt x="1616" y="393"/>
                    <a:pt x="1613" y="393"/>
                    <a:pt x="1608" y="392"/>
                  </a:cubicBezTo>
                  <a:cubicBezTo>
                    <a:pt x="1603" y="391"/>
                    <a:pt x="1612" y="389"/>
                    <a:pt x="1614" y="388"/>
                  </a:cubicBezTo>
                  <a:cubicBezTo>
                    <a:pt x="1616" y="388"/>
                    <a:pt x="1615" y="388"/>
                    <a:pt x="1613" y="387"/>
                  </a:cubicBezTo>
                  <a:cubicBezTo>
                    <a:pt x="1611" y="386"/>
                    <a:pt x="1620" y="386"/>
                    <a:pt x="1623" y="386"/>
                  </a:cubicBezTo>
                  <a:cubicBezTo>
                    <a:pt x="1626" y="386"/>
                    <a:pt x="1625" y="388"/>
                    <a:pt x="1626" y="389"/>
                  </a:cubicBezTo>
                  <a:cubicBezTo>
                    <a:pt x="1627" y="389"/>
                    <a:pt x="1630" y="387"/>
                    <a:pt x="1631" y="386"/>
                  </a:cubicBezTo>
                  <a:cubicBezTo>
                    <a:pt x="1632" y="386"/>
                    <a:pt x="1632" y="389"/>
                    <a:pt x="1633" y="391"/>
                  </a:cubicBezTo>
                  <a:cubicBezTo>
                    <a:pt x="1633" y="392"/>
                    <a:pt x="1636" y="393"/>
                    <a:pt x="1639" y="395"/>
                  </a:cubicBezTo>
                  <a:cubicBezTo>
                    <a:pt x="1642" y="397"/>
                    <a:pt x="1636" y="397"/>
                    <a:pt x="1634" y="398"/>
                  </a:cubicBezTo>
                  <a:cubicBezTo>
                    <a:pt x="1632" y="398"/>
                    <a:pt x="1637" y="402"/>
                    <a:pt x="1639" y="403"/>
                  </a:cubicBezTo>
                  <a:cubicBezTo>
                    <a:pt x="1641" y="403"/>
                    <a:pt x="1649" y="399"/>
                    <a:pt x="1652" y="397"/>
                  </a:cubicBezTo>
                  <a:cubicBezTo>
                    <a:pt x="1654" y="396"/>
                    <a:pt x="1655" y="396"/>
                    <a:pt x="1659" y="397"/>
                  </a:cubicBezTo>
                  <a:cubicBezTo>
                    <a:pt x="1662" y="397"/>
                    <a:pt x="1662" y="398"/>
                    <a:pt x="1664" y="397"/>
                  </a:cubicBezTo>
                  <a:cubicBezTo>
                    <a:pt x="1665" y="396"/>
                    <a:pt x="1667" y="397"/>
                    <a:pt x="1669" y="397"/>
                  </a:cubicBezTo>
                  <a:cubicBezTo>
                    <a:pt x="1671" y="398"/>
                    <a:pt x="1672" y="396"/>
                    <a:pt x="1675" y="395"/>
                  </a:cubicBezTo>
                  <a:cubicBezTo>
                    <a:pt x="1678" y="394"/>
                    <a:pt x="1679" y="394"/>
                    <a:pt x="1678" y="391"/>
                  </a:cubicBezTo>
                  <a:cubicBezTo>
                    <a:pt x="1677" y="389"/>
                    <a:pt x="1670" y="390"/>
                    <a:pt x="1667" y="390"/>
                  </a:cubicBezTo>
                  <a:cubicBezTo>
                    <a:pt x="1665" y="391"/>
                    <a:pt x="1665" y="388"/>
                    <a:pt x="1667" y="387"/>
                  </a:cubicBezTo>
                  <a:cubicBezTo>
                    <a:pt x="1669" y="385"/>
                    <a:pt x="1671" y="381"/>
                    <a:pt x="1672" y="379"/>
                  </a:cubicBezTo>
                  <a:cubicBezTo>
                    <a:pt x="1673" y="377"/>
                    <a:pt x="1676" y="376"/>
                    <a:pt x="1679" y="375"/>
                  </a:cubicBezTo>
                  <a:cubicBezTo>
                    <a:pt x="1682" y="374"/>
                    <a:pt x="1682" y="360"/>
                    <a:pt x="1684" y="357"/>
                  </a:cubicBezTo>
                  <a:cubicBezTo>
                    <a:pt x="1687" y="353"/>
                    <a:pt x="1695" y="352"/>
                    <a:pt x="1696" y="351"/>
                  </a:cubicBezTo>
                  <a:cubicBezTo>
                    <a:pt x="1698" y="350"/>
                    <a:pt x="1699" y="351"/>
                    <a:pt x="1702" y="350"/>
                  </a:cubicBezTo>
                  <a:cubicBezTo>
                    <a:pt x="1706" y="350"/>
                    <a:pt x="1707" y="344"/>
                    <a:pt x="1708" y="343"/>
                  </a:cubicBezTo>
                  <a:cubicBezTo>
                    <a:pt x="1709" y="343"/>
                    <a:pt x="1706" y="350"/>
                    <a:pt x="1707" y="353"/>
                  </a:cubicBezTo>
                  <a:cubicBezTo>
                    <a:pt x="1707" y="357"/>
                    <a:pt x="1704" y="358"/>
                    <a:pt x="1704" y="361"/>
                  </a:cubicBezTo>
                  <a:cubicBezTo>
                    <a:pt x="1705" y="364"/>
                    <a:pt x="1710" y="366"/>
                    <a:pt x="1712" y="367"/>
                  </a:cubicBezTo>
                  <a:cubicBezTo>
                    <a:pt x="1714" y="368"/>
                    <a:pt x="1714" y="365"/>
                    <a:pt x="1716" y="363"/>
                  </a:cubicBezTo>
                  <a:cubicBezTo>
                    <a:pt x="1717" y="361"/>
                    <a:pt x="1723" y="355"/>
                    <a:pt x="1724" y="353"/>
                  </a:cubicBezTo>
                  <a:cubicBezTo>
                    <a:pt x="1725" y="352"/>
                    <a:pt x="1722" y="348"/>
                    <a:pt x="1720" y="345"/>
                  </a:cubicBezTo>
                  <a:cubicBezTo>
                    <a:pt x="1718" y="342"/>
                    <a:pt x="1720" y="340"/>
                    <a:pt x="1723" y="339"/>
                  </a:cubicBezTo>
                  <a:cubicBezTo>
                    <a:pt x="1725" y="339"/>
                    <a:pt x="1726" y="337"/>
                    <a:pt x="1728" y="336"/>
                  </a:cubicBezTo>
                  <a:cubicBezTo>
                    <a:pt x="1729" y="336"/>
                    <a:pt x="1730" y="339"/>
                    <a:pt x="1730" y="341"/>
                  </a:cubicBezTo>
                  <a:cubicBezTo>
                    <a:pt x="1731" y="342"/>
                    <a:pt x="1731" y="342"/>
                    <a:pt x="1730" y="344"/>
                  </a:cubicBezTo>
                  <a:cubicBezTo>
                    <a:pt x="1728" y="346"/>
                    <a:pt x="1729" y="354"/>
                    <a:pt x="1729" y="355"/>
                  </a:cubicBezTo>
                  <a:cubicBezTo>
                    <a:pt x="1729" y="357"/>
                    <a:pt x="1731" y="359"/>
                    <a:pt x="1733" y="360"/>
                  </a:cubicBezTo>
                  <a:cubicBezTo>
                    <a:pt x="1734" y="362"/>
                    <a:pt x="1732" y="363"/>
                    <a:pt x="1731" y="364"/>
                  </a:cubicBezTo>
                  <a:cubicBezTo>
                    <a:pt x="1730" y="365"/>
                    <a:pt x="1732" y="366"/>
                    <a:pt x="1734" y="367"/>
                  </a:cubicBezTo>
                  <a:cubicBezTo>
                    <a:pt x="1735" y="368"/>
                    <a:pt x="1726" y="373"/>
                    <a:pt x="1726" y="376"/>
                  </a:cubicBezTo>
                  <a:cubicBezTo>
                    <a:pt x="1727" y="378"/>
                    <a:pt x="1724" y="380"/>
                    <a:pt x="1722" y="382"/>
                  </a:cubicBezTo>
                  <a:cubicBezTo>
                    <a:pt x="1719" y="384"/>
                    <a:pt x="1712" y="392"/>
                    <a:pt x="1710" y="396"/>
                  </a:cubicBezTo>
                  <a:cubicBezTo>
                    <a:pt x="1708" y="399"/>
                    <a:pt x="1705" y="409"/>
                    <a:pt x="1705" y="411"/>
                  </a:cubicBezTo>
                  <a:cubicBezTo>
                    <a:pt x="1704" y="413"/>
                    <a:pt x="1698" y="414"/>
                    <a:pt x="1696" y="415"/>
                  </a:cubicBezTo>
                  <a:cubicBezTo>
                    <a:pt x="1694" y="415"/>
                    <a:pt x="1695" y="417"/>
                    <a:pt x="1695" y="420"/>
                  </a:cubicBezTo>
                  <a:cubicBezTo>
                    <a:pt x="1696" y="423"/>
                    <a:pt x="1689" y="434"/>
                    <a:pt x="1688" y="437"/>
                  </a:cubicBezTo>
                  <a:cubicBezTo>
                    <a:pt x="1687" y="439"/>
                    <a:pt x="1691" y="454"/>
                    <a:pt x="1695" y="460"/>
                  </a:cubicBezTo>
                  <a:cubicBezTo>
                    <a:pt x="1699" y="466"/>
                    <a:pt x="1702" y="476"/>
                    <a:pt x="1703" y="481"/>
                  </a:cubicBezTo>
                  <a:cubicBezTo>
                    <a:pt x="1705" y="486"/>
                    <a:pt x="1709" y="491"/>
                    <a:pt x="1711" y="491"/>
                  </a:cubicBezTo>
                  <a:cubicBezTo>
                    <a:pt x="1712" y="492"/>
                    <a:pt x="1716" y="496"/>
                    <a:pt x="1718" y="499"/>
                  </a:cubicBezTo>
                  <a:cubicBezTo>
                    <a:pt x="1720" y="502"/>
                    <a:pt x="1721" y="508"/>
                    <a:pt x="1725" y="512"/>
                  </a:cubicBezTo>
                  <a:cubicBezTo>
                    <a:pt x="1729" y="515"/>
                    <a:pt x="1728" y="506"/>
                    <a:pt x="1730" y="505"/>
                  </a:cubicBezTo>
                  <a:cubicBezTo>
                    <a:pt x="1733" y="504"/>
                    <a:pt x="1734" y="498"/>
                    <a:pt x="1735" y="495"/>
                  </a:cubicBezTo>
                  <a:cubicBezTo>
                    <a:pt x="1735" y="493"/>
                    <a:pt x="1730" y="492"/>
                    <a:pt x="1731" y="491"/>
                  </a:cubicBezTo>
                  <a:cubicBezTo>
                    <a:pt x="1732" y="490"/>
                    <a:pt x="1730" y="488"/>
                    <a:pt x="1729" y="486"/>
                  </a:cubicBezTo>
                  <a:cubicBezTo>
                    <a:pt x="1728" y="484"/>
                    <a:pt x="1730" y="480"/>
                    <a:pt x="1732" y="479"/>
                  </a:cubicBezTo>
                  <a:cubicBezTo>
                    <a:pt x="1734" y="479"/>
                    <a:pt x="1739" y="479"/>
                    <a:pt x="1740" y="479"/>
                  </a:cubicBezTo>
                  <a:cubicBezTo>
                    <a:pt x="1741" y="479"/>
                    <a:pt x="1735" y="472"/>
                    <a:pt x="1736" y="469"/>
                  </a:cubicBezTo>
                  <a:cubicBezTo>
                    <a:pt x="1736" y="466"/>
                    <a:pt x="1739" y="465"/>
                    <a:pt x="1740" y="463"/>
                  </a:cubicBezTo>
                  <a:cubicBezTo>
                    <a:pt x="1741" y="460"/>
                    <a:pt x="1747" y="458"/>
                    <a:pt x="1749" y="458"/>
                  </a:cubicBezTo>
                  <a:cubicBezTo>
                    <a:pt x="1751" y="458"/>
                    <a:pt x="1755" y="458"/>
                    <a:pt x="1755" y="456"/>
                  </a:cubicBezTo>
                  <a:cubicBezTo>
                    <a:pt x="1755" y="454"/>
                    <a:pt x="1755" y="452"/>
                    <a:pt x="1752" y="451"/>
                  </a:cubicBezTo>
                  <a:cubicBezTo>
                    <a:pt x="1750" y="450"/>
                    <a:pt x="1750" y="447"/>
                    <a:pt x="1750" y="446"/>
                  </a:cubicBezTo>
                  <a:cubicBezTo>
                    <a:pt x="1751" y="445"/>
                    <a:pt x="1751" y="444"/>
                    <a:pt x="1750" y="442"/>
                  </a:cubicBezTo>
                  <a:cubicBezTo>
                    <a:pt x="1749" y="441"/>
                    <a:pt x="1752" y="438"/>
                    <a:pt x="1754" y="437"/>
                  </a:cubicBezTo>
                  <a:cubicBezTo>
                    <a:pt x="1757" y="436"/>
                    <a:pt x="1758" y="438"/>
                    <a:pt x="1760" y="438"/>
                  </a:cubicBezTo>
                  <a:cubicBezTo>
                    <a:pt x="1762" y="437"/>
                    <a:pt x="1762" y="434"/>
                    <a:pt x="1761" y="432"/>
                  </a:cubicBezTo>
                  <a:cubicBezTo>
                    <a:pt x="1760" y="430"/>
                    <a:pt x="1756" y="429"/>
                    <a:pt x="1754" y="429"/>
                  </a:cubicBezTo>
                  <a:cubicBezTo>
                    <a:pt x="1752" y="430"/>
                    <a:pt x="1750" y="426"/>
                    <a:pt x="1748" y="422"/>
                  </a:cubicBezTo>
                  <a:cubicBezTo>
                    <a:pt x="1747" y="418"/>
                    <a:pt x="1751" y="418"/>
                    <a:pt x="1752" y="416"/>
                  </a:cubicBezTo>
                  <a:cubicBezTo>
                    <a:pt x="1754" y="415"/>
                    <a:pt x="1748" y="410"/>
                    <a:pt x="1746" y="411"/>
                  </a:cubicBezTo>
                  <a:cubicBezTo>
                    <a:pt x="1744" y="411"/>
                    <a:pt x="1743" y="410"/>
                    <a:pt x="1744" y="408"/>
                  </a:cubicBezTo>
                  <a:cubicBezTo>
                    <a:pt x="1745" y="407"/>
                    <a:pt x="1741" y="402"/>
                    <a:pt x="1742" y="400"/>
                  </a:cubicBezTo>
                  <a:cubicBezTo>
                    <a:pt x="1742" y="398"/>
                    <a:pt x="1744" y="391"/>
                    <a:pt x="1746" y="389"/>
                  </a:cubicBezTo>
                  <a:cubicBezTo>
                    <a:pt x="1748" y="388"/>
                    <a:pt x="1748" y="386"/>
                    <a:pt x="1748" y="384"/>
                  </a:cubicBezTo>
                  <a:cubicBezTo>
                    <a:pt x="1747" y="382"/>
                    <a:pt x="1749" y="381"/>
                    <a:pt x="1752" y="380"/>
                  </a:cubicBezTo>
                  <a:cubicBezTo>
                    <a:pt x="1754" y="379"/>
                    <a:pt x="1755" y="380"/>
                    <a:pt x="1757" y="380"/>
                  </a:cubicBezTo>
                  <a:cubicBezTo>
                    <a:pt x="1759" y="380"/>
                    <a:pt x="1757" y="380"/>
                    <a:pt x="1758" y="377"/>
                  </a:cubicBezTo>
                  <a:cubicBezTo>
                    <a:pt x="1760" y="375"/>
                    <a:pt x="1764" y="373"/>
                    <a:pt x="1766" y="373"/>
                  </a:cubicBezTo>
                  <a:cubicBezTo>
                    <a:pt x="1768" y="373"/>
                    <a:pt x="1766" y="378"/>
                    <a:pt x="1768" y="379"/>
                  </a:cubicBezTo>
                  <a:cubicBezTo>
                    <a:pt x="1770" y="380"/>
                    <a:pt x="1774" y="374"/>
                    <a:pt x="1776" y="372"/>
                  </a:cubicBezTo>
                  <a:cubicBezTo>
                    <a:pt x="1778" y="371"/>
                    <a:pt x="1778" y="370"/>
                    <a:pt x="1779" y="369"/>
                  </a:cubicBezTo>
                  <a:cubicBezTo>
                    <a:pt x="1779" y="367"/>
                    <a:pt x="1783" y="367"/>
                    <a:pt x="1786" y="367"/>
                  </a:cubicBezTo>
                  <a:cubicBezTo>
                    <a:pt x="1789" y="367"/>
                    <a:pt x="1792" y="372"/>
                    <a:pt x="1793" y="375"/>
                  </a:cubicBezTo>
                  <a:cubicBezTo>
                    <a:pt x="1795" y="378"/>
                    <a:pt x="1798" y="377"/>
                    <a:pt x="1799" y="374"/>
                  </a:cubicBezTo>
                  <a:cubicBezTo>
                    <a:pt x="1799" y="372"/>
                    <a:pt x="1800" y="368"/>
                    <a:pt x="1801" y="367"/>
                  </a:cubicBezTo>
                  <a:cubicBezTo>
                    <a:pt x="1802" y="366"/>
                    <a:pt x="1805" y="366"/>
                    <a:pt x="1806" y="366"/>
                  </a:cubicBezTo>
                  <a:cubicBezTo>
                    <a:pt x="1807" y="365"/>
                    <a:pt x="1806" y="362"/>
                    <a:pt x="1806" y="360"/>
                  </a:cubicBezTo>
                  <a:cubicBezTo>
                    <a:pt x="1806" y="359"/>
                    <a:pt x="1809" y="361"/>
                    <a:pt x="1811" y="361"/>
                  </a:cubicBezTo>
                  <a:cubicBezTo>
                    <a:pt x="1812" y="360"/>
                    <a:pt x="1808" y="357"/>
                    <a:pt x="1808" y="356"/>
                  </a:cubicBezTo>
                  <a:cubicBezTo>
                    <a:pt x="1807" y="355"/>
                    <a:pt x="1810" y="356"/>
                    <a:pt x="1811" y="356"/>
                  </a:cubicBezTo>
                  <a:cubicBezTo>
                    <a:pt x="1812" y="356"/>
                    <a:pt x="1815" y="353"/>
                    <a:pt x="1815" y="353"/>
                  </a:cubicBezTo>
                  <a:cubicBezTo>
                    <a:pt x="1816" y="352"/>
                    <a:pt x="1817" y="353"/>
                    <a:pt x="1818" y="353"/>
                  </a:cubicBezTo>
                  <a:cubicBezTo>
                    <a:pt x="1820" y="353"/>
                    <a:pt x="1822" y="348"/>
                    <a:pt x="1830" y="340"/>
                  </a:cubicBezTo>
                  <a:cubicBezTo>
                    <a:pt x="1839" y="332"/>
                    <a:pt x="1850" y="332"/>
                    <a:pt x="1853" y="332"/>
                  </a:cubicBezTo>
                  <a:cubicBezTo>
                    <a:pt x="1855" y="332"/>
                    <a:pt x="1857" y="333"/>
                    <a:pt x="1861" y="334"/>
                  </a:cubicBezTo>
                  <a:cubicBezTo>
                    <a:pt x="1866" y="336"/>
                    <a:pt x="1865" y="333"/>
                    <a:pt x="1867" y="332"/>
                  </a:cubicBezTo>
                  <a:cubicBezTo>
                    <a:pt x="1868" y="331"/>
                    <a:pt x="1867" y="328"/>
                    <a:pt x="1867" y="327"/>
                  </a:cubicBezTo>
                  <a:cubicBezTo>
                    <a:pt x="1867" y="325"/>
                    <a:pt x="1864" y="320"/>
                    <a:pt x="1861" y="320"/>
                  </a:cubicBezTo>
                  <a:cubicBezTo>
                    <a:pt x="1858" y="319"/>
                    <a:pt x="1857" y="315"/>
                    <a:pt x="1854" y="314"/>
                  </a:cubicBezTo>
                  <a:cubicBezTo>
                    <a:pt x="1850" y="314"/>
                    <a:pt x="1851" y="311"/>
                    <a:pt x="1850" y="309"/>
                  </a:cubicBezTo>
                  <a:cubicBezTo>
                    <a:pt x="1849" y="307"/>
                    <a:pt x="1849" y="309"/>
                    <a:pt x="1848" y="310"/>
                  </a:cubicBezTo>
                  <a:cubicBezTo>
                    <a:pt x="1846" y="312"/>
                    <a:pt x="1847" y="312"/>
                    <a:pt x="1841" y="311"/>
                  </a:cubicBezTo>
                  <a:cubicBezTo>
                    <a:pt x="1835" y="310"/>
                    <a:pt x="1836" y="302"/>
                    <a:pt x="1836" y="300"/>
                  </a:cubicBezTo>
                  <a:cubicBezTo>
                    <a:pt x="1836" y="298"/>
                    <a:pt x="1835" y="297"/>
                    <a:pt x="1831" y="296"/>
                  </a:cubicBezTo>
                  <a:cubicBezTo>
                    <a:pt x="1826" y="295"/>
                    <a:pt x="1829" y="293"/>
                    <a:pt x="1831" y="293"/>
                  </a:cubicBezTo>
                  <a:cubicBezTo>
                    <a:pt x="1833" y="293"/>
                    <a:pt x="1838" y="294"/>
                    <a:pt x="1841" y="294"/>
                  </a:cubicBezTo>
                  <a:cubicBezTo>
                    <a:pt x="1843" y="294"/>
                    <a:pt x="1845" y="296"/>
                    <a:pt x="1848" y="296"/>
                  </a:cubicBezTo>
                  <a:cubicBezTo>
                    <a:pt x="1851" y="296"/>
                    <a:pt x="1856" y="293"/>
                    <a:pt x="1859" y="291"/>
                  </a:cubicBezTo>
                  <a:cubicBezTo>
                    <a:pt x="1863" y="290"/>
                    <a:pt x="1862" y="284"/>
                    <a:pt x="1862" y="282"/>
                  </a:cubicBezTo>
                  <a:cubicBezTo>
                    <a:pt x="1861" y="280"/>
                    <a:pt x="1860" y="279"/>
                    <a:pt x="1859" y="278"/>
                  </a:cubicBezTo>
                  <a:cubicBezTo>
                    <a:pt x="1858" y="278"/>
                    <a:pt x="1858" y="270"/>
                    <a:pt x="1857" y="268"/>
                  </a:cubicBezTo>
                  <a:cubicBezTo>
                    <a:pt x="1857" y="267"/>
                    <a:pt x="1860" y="269"/>
                    <a:pt x="1862" y="270"/>
                  </a:cubicBezTo>
                  <a:cubicBezTo>
                    <a:pt x="1864" y="271"/>
                    <a:pt x="1865" y="272"/>
                    <a:pt x="1864" y="273"/>
                  </a:cubicBezTo>
                  <a:cubicBezTo>
                    <a:pt x="1863" y="274"/>
                    <a:pt x="1864" y="276"/>
                    <a:pt x="1866" y="278"/>
                  </a:cubicBezTo>
                  <a:cubicBezTo>
                    <a:pt x="1868" y="280"/>
                    <a:pt x="1869" y="281"/>
                    <a:pt x="1872" y="282"/>
                  </a:cubicBezTo>
                  <a:cubicBezTo>
                    <a:pt x="1875" y="283"/>
                    <a:pt x="1888" y="283"/>
                    <a:pt x="1891" y="283"/>
                  </a:cubicBezTo>
                  <a:cubicBezTo>
                    <a:pt x="1893" y="284"/>
                    <a:pt x="1898" y="289"/>
                    <a:pt x="1897" y="291"/>
                  </a:cubicBezTo>
                  <a:cubicBezTo>
                    <a:pt x="1895" y="292"/>
                    <a:pt x="1899" y="295"/>
                    <a:pt x="1901" y="296"/>
                  </a:cubicBezTo>
                  <a:cubicBezTo>
                    <a:pt x="1903" y="297"/>
                    <a:pt x="1911" y="297"/>
                    <a:pt x="1915" y="298"/>
                  </a:cubicBezTo>
                  <a:cubicBezTo>
                    <a:pt x="1919" y="299"/>
                    <a:pt x="1921" y="302"/>
                    <a:pt x="1925" y="303"/>
                  </a:cubicBezTo>
                  <a:cubicBezTo>
                    <a:pt x="1929" y="303"/>
                    <a:pt x="1934" y="301"/>
                    <a:pt x="1933" y="299"/>
                  </a:cubicBezTo>
                  <a:cubicBezTo>
                    <a:pt x="1932" y="297"/>
                    <a:pt x="1929" y="297"/>
                    <a:pt x="1928" y="297"/>
                  </a:cubicBezTo>
                  <a:cubicBezTo>
                    <a:pt x="1927" y="298"/>
                    <a:pt x="1926" y="297"/>
                    <a:pt x="1925" y="295"/>
                  </a:cubicBezTo>
                  <a:cubicBezTo>
                    <a:pt x="1923" y="293"/>
                    <a:pt x="1927" y="293"/>
                    <a:pt x="1929" y="293"/>
                  </a:cubicBezTo>
                  <a:cubicBezTo>
                    <a:pt x="1931" y="292"/>
                    <a:pt x="1927" y="288"/>
                    <a:pt x="1927" y="286"/>
                  </a:cubicBezTo>
                  <a:cubicBezTo>
                    <a:pt x="1926" y="284"/>
                    <a:pt x="1923" y="281"/>
                    <a:pt x="1924" y="281"/>
                  </a:cubicBezTo>
                  <a:cubicBezTo>
                    <a:pt x="1926" y="281"/>
                    <a:pt x="1931" y="282"/>
                    <a:pt x="1934" y="282"/>
                  </a:cubicBezTo>
                  <a:cubicBezTo>
                    <a:pt x="1937" y="282"/>
                    <a:pt x="1934" y="279"/>
                    <a:pt x="1932" y="277"/>
                  </a:cubicBezTo>
                  <a:cubicBezTo>
                    <a:pt x="1931" y="275"/>
                    <a:pt x="1937" y="279"/>
                    <a:pt x="1940" y="281"/>
                  </a:cubicBezTo>
                  <a:cubicBezTo>
                    <a:pt x="1943" y="282"/>
                    <a:pt x="1941" y="280"/>
                    <a:pt x="1942" y="277"/>
                  </a:cubicBezTo>
                  <a:cubicBezTo>
                    <a:pt x="1942" y="274"/>
                    <a:pt x="1943" y="273"/>
                    <a:pt x="1945" y="273"/>
                  </a:cubicBezTo>
                  <a:cubicBezTo>
                    <a:pt x="1948" y="272"/>
                    <a:pt x="1946" y="271"/>
                    <a:pt x="1940" y="26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18"/>
            <p:cNvSpPr>
              <a:spLocks noChangeArrowheads="1"/>
            </p:cNvSpPr>
            <p:nvPr/>
          </p:nvSpPr>
          <p:spPr bwMode="auto">
            <a:xfrm>
              <a:off x="4192093" y="4223247"/>
              <a:ext cx="153508" cy="338899"/>
            </a:xfrm>
            <a:custGeom>
              <a:avLst/>
              <a:gdLst>
                <a:gd name="T0" fmla="*/ 2147483647 w 83"/>
                <a:gd name="T1" fmla="*/ 0 h 173"/>
                <a:gd name="T2" fmla="*/ 2147483647 w 83"/>
                <a:gd name="T3" fmla="*/ 2147483647 h 173"/>
                <a:gd name="T4" fmla="*/ 2147483647 w 83"/>
                <a:gd name="T5" fmla="*/ 2147483647 h 173"/>
                <a:gd name="T6" fmla="*/ 2147483647 w 83"/>
                <a:gd name="T7" fmla="*/ 2147483647 h 173"/>
                <a:gd name="T8" fmla="*/ 2147483647 w 83"/>
                <a:gd name="T9" fmla="*/ 2147483647 h 173"/>
                <a:gd name="T10" fmla="*/ 2147483647 w 83"/>
                <a:gd name="T11" fmla="*/ 2147483647 h 173"/>
                <a:gd name="T12" fmla="*/ 2147483647 w 83"/>
                <a:gd name="T13" fmla="*/ 2147483647 h 173"/>
                <a:gd name="T14" fmla="*/ 2147483647 w 83"/>
                <a:gd name="T15" fmla="*/ 2147483647 h 173"/>
                <a:gd name="T16" fmla="*/ 2147483647 w 83"/>
                <a:gd name="T17" fmla="*/ 2147483647 h 173"/>
                <a:gd name="T18" fmla="*/ 2147483647 w 83"/>
                <a:gd name="T19" fmla="*/ 2147483647 h 173"/>
                <a:gd name="T20" fmla="*/ 2147483647 w 83"/>
                <a:gd name="T21" fmla="*/ 2147483647 h 173"/>
                <a:gd name="T22" fmla="*/ 2147483647 w 83"/>
                <a:gd name="T23" fmla="*/ 2147483647 h 173"/>
                <a:gd name="T24" fmla="*/ 2147483647 w 83"/>
                <a:gd name="T25" fmla="*/ 2147483647 h 173"/>
                <a:gd name="T26" fmla="*/ 2147483647 w 83"/>
                <a:gd name="T27" fmla="*/ 2147483647 h 173"/>
                <a:gd name="T28" fmla="*/ 0 w 83"/>
                <a:gd name="T29" fmla="*/ 2147483647 h 173"/>
                <a:gd name="T30" fmla="*/ 2147483647 w 83"/>
                <a:gd name="T31" fmla="*/ 2147483647 h 173"/>
                <a:gd name="T32" fmla="*/ 2147483647 w 83"/>
                <a:gd name="T33" fmla="*/ 2147483647 h 173"/>
                <a:gd name="T34" fmla="*/ 2147483647 w 83"/>
                <a:gd name="T35" fmla="*/ 2147483647 h 173"/>
                <a:gd name="T36" fmla="*/ 2147483647 w 83"/>
                <a:gd name="T37" fmla="*/ 2147483647 h 173"/>
                <a:gd name="T38" fmla="*/ 2147483647 w 83"/>
                <a:gd name="T39" fmla="*/ 2147483647 h 173"/>
                <a:gd name="T40" fmla="*/ 2147483647 w 83"/>
                <a:gd name="T41" fmla="*/ 2147483647 h 173"/>
                <a:gd name="T42" fmla="*/ 2147483647 w 83"/>
                <a:gd name="T43" fmla="*/ 2147483647 h 173"/>
                <a:gd name="T44" fmla="*/ 2147483647 w 83"/>
                <a:gd name="T45" fmla="*/ 2147483647 h 173"/>
                <a:gd name="T46" fmla="*/ 2147483647 w 83"/>
                <a:gd name="T47" fmla="*/ 2147483647 h 173"/>
                <a:gd name="T48" fmla="*/ 2147483647 w 83"/>
                <a:gd name="T49" fmla="*/ 2147483647 h 173"/>
                <a:gd name="T50" fmla="*/ 2147483647 w 83"/>
                <a:gd name="T51" fmla="*/ 2147483647 h 173"/>
                <a:gd name="T52" fmla="*/ 2147483647 w 83"/>
                <a:gd name="T53" fmla="*/ 2147483647 h 173"/>
                <a:gd name="T54" fmla="*/ 2147483647 w 83"/>
                <a:gd name="T55" fmla="*/ 2147483647 h 173"/>
                <a:gd name="T56" fmla="*/ 2147483647 w 83"/>
                <a:gd name="T57" fmla="*/ 0 h 17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3"/>
                <a:gd name="T88" fmla="*/ 0 h 173"/>
                <a:gd name="T89" fmla="*/ 83 w 83"/>
                <a:gd name="T90" fmla="*/ 173 h 17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3" h="173">
                  <a:moveTo>
                    <a:pt x="61" y="0"/>
                  </a:moveTo>
                  <a:cubicBezTo>
                    <a:pt x="58" y="0"/>
                    <a:pt x="60" y="8"/>
                    <a:pt x="60" y="10"/>
                  </a:cubicBezTo>
                  <a:cubicBezTo>
                    <a:pt x="61" y="12"/>
                    <a:pt x="59" y="16"/>
                    <a:pt x="57" y="17"/>
                  </a:cubicBezTo>
                  <a:cubicBezTo>
                    <a:pt x="56" y="18"/>
                    <a:pt x="52" y="21"/>
                    <a:pt x="53" y="23"/>
                  </a:cubicBezTo>
                  <a:cubicBezTo>
                    <a:pt x="53" y="25"/>
                    <a:pt x="51" y="23"/>
                    <a:pt x="47" y="26"/>
                  </a:cubicBezTo>
                  <a:cubicBezTo>
                    <a:pt x="42" y="29"/>
                    <a:pt x="46" y="31"/>
                    <a:pt x="48" y="32"/>
                  </a:cubicBezTo>
                  <a:cubicBezTo>
                    <a:pt x="50" y="34"/>
                    <a:pt x="46" y="35"/>
                    <a:pt x="42" y="38"/>
                  </a:cubicBezTo>
                  <a:cubicBezTo>
                    <a:pt x="37" y="40"/>
                    <a:pt x="37" y="41"/>
                    <a:pt x="35" y="44"/>
                  </a:cubicBezTo>
                  <a:cubicBezTo>
                    <a:pt x="32" y="46"/>
                    <a:pt x="31" y="45"/>
                    <a:pt x="27" y="43"/>
                  </a:cubicBezTo>
                  <a:cubicBezTo>
                    <a:pt x="24" y="42"/>
                    <a:pt x="24" y="44"/>
                    <a:pt x="20" y="47"/>
                  </a:cubicBezTo>
                  <a:cubicBezTo>
                    <a:pt x="16" y="49"/>
                    <a:pt x="15" y="48"/>
                    <a:pt x="15" y="50"/>
                  </a:cubicBezTo>
                  <a:cubicBezTo>
                    <a:pt x="15" y="52"/>
                    <a:pt x="8" y="59"/>
                    <a:pt x="7" y="64"/>
                  </a:cubicBezTo>
                  <a:cubicBezTo>
                    <a:pt x="6" y="69"/>
                    <a:pt x="14" y="90"/>
                    <a:pt x="16" y="95"/>
                  </a:cubicBezTo>
                  <a:cubicBezTo>
                    <a:pt x="18" y="101"/>
                    <a:pt x="12" y="103"/>
                    <a:pt x="7" y="110"/>
                  </a:cubicBezTo>
                  <a:cubicBezTo>
                    <a:pt x="2" y="116"/>
                    <a:pt x="0" y="121"/>
                    <a:pt x="0" y="126"/>
                  </a:cubicBezTo>
                  <a:cubicBezTo>
                    <a:pt x="0" y="130"/>
                    <a:pt x="1" y="130"/>
                    <a:pt x="4" y="133"/>
                  </a:cubicBezTo>
                  <a:cubicBezTo>
                    <a:pt x="7" y="136"/>
                    <a:pt x="3" y="134"/>
                    <a:pt x="5" y="136"/>
                  </a:cubicBezTo>
                  <a:cubicBezTo>
                    <a:pt x="7" y="139"/>
                    <a:pt x="7" y="152"/>
                    <a:pt x="8" y="158"/>
                  </a:cubicBezTo>
                  <a:cubicBezTo>
                    <a:pt x="8" y="164"/>
                    <a:pt x="13" y="165"/>
                    <a:pt x="15" y="165"/>
                  </a:cubicBezTo>
                  <a:cubicBezTo>
                    <a:pt x="18" y="165"/>
                    <a:pt x="20" y="171"/>
                    <a:pt x="23" y="172"/>
                  </a:cubicBezTo>
                  <a:cubicBezTo>
                    <a:pt x="27" y="173"/>
                    <a:pt x="38" y="166"/>
                    <a:pt x="41" y="164"/>
                  </a:cubicBezTo>
                  <a:cubicBezTo>
                    <a:pt x="43" y="163"/>
                    <a:pt x="46" y="160"/>
                    <a:pt x="48" y="158"/>
                  </a:cubicBezTo>
                  <a:cubicBezTo>
                    <a:pt x="50" y="155"/>
                    <a:pt x="53" y="137"/>
                    <a:pt x="57" y="129"/>
                  </a:cubicBezTo>
                  <a:cubicBezTo>
                    <a:pt x="60" y="121"/>
                    <a:pt x="64" y="92"/>
                    <a:pt x="66" y="84"/>
                  </a:cubicBezTo>
                  <a:cubicBezTo>
                    <a:pt x="67" y="76"/>
                    <a:pt x="72" y="57"/>
                    <a:pt x="73" y="55"/>
                  </a:cubicBezTo>
                  <a:cubicBezTo>
                    <a:pt x="74" y="52"/>
                    <a:pt x="72" y="44"/>
                    <a:pt x="73" y="42"/>
                  </a:cubicBezTo>
                  <a:cubicBezTo>
                    <a:pt x="74" y="39"/>
                    <a:pt x="76" y="45"/>
                    <a:pt x="79" y="44"/>
                  </a:cubicBezTo>
                  <a:cubicBezTo>
                    <a:pt x="83" y="44"/>
                    <a:pt x="76" y="18"/>
                    <a:pt x="76" y="14"/>
                  </a:cubicBezTo>
                  <a:cubicBezTo>
                    <a:pt x="76" y="10"/>
                    <a:pt x="65" y="0"/>
                    <a:pt x="61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19"/>
            <p:cNvSpPr>
              <a:spLocks noChangeArrowheads="1"/>
            </p:cNvSpPr>
            <p:nvPr/>
          </p:nvSpPr>
          <p:spPr bwMode="auto">
            <a:xfrm>
              <a:off x="4890403" y="3753265"/>
              <a:ext cx="46654" cy="84725"/>
            </a:xfrm>
            <a:custGeom>
              <a:avLst/>
              <a:gdLst>
                <a:gd name="T0" fmla="*/ 2147483647 w 25"/>
                <a:gd name="T1" fmla="*/ 2147483647 h 43"/>
                <a:gd name="T2" fmla="*/ 2147483647 w 25"/>
                <a:gd name="T3" fmla="*/ 2147483647 h 43"/>
                <a:gd name="T4" fmla="*/ 2147483647 w 25"/>
                <a:gd name="T5" fmla="*/ 2147483647 h 43"/>
                <a:gd name="T6" fmla="*/ 2147483647 w 25"/>
                <a:gd name="T7" fmla="*/ 2147483647 h 43"/>
                <a:gd name="T8" fmla="*/ 2147483647 w 25"/>
                <a:gd name="T9" fmla="*/ 2147483647 h 43"/>
                <a:gd name="T10" fmla="*/ 2147483647 w 25"/>
                <a:gd name="T11" fmla="*/ 2147483647 h 43"/>
                <a:gd name="T12" fmla="*/ 2147483647 w 25"/>
                <a:gd name="T13" fmla="*/ 2147483647 h 43"/>
                <a:gd name="T14" fmla="*/ 2147483647 w 25"/>
                <a:gd name="T15" fmla="*/ 2147483647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"/>
                <a:gd name="T25" fmla="*/ 0 h 43"/>
                <a:gd name="T26" fmla="*/ 25 w 25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" h="43">
                  <a:moveTo>
                    <a:pt x="10" y="4"/>
                  </a:moveTo>
                  <a:cubicBezTo>
                    <a:pt x="4" y="0"/>
                    <a:pt x="7" y="4"/>
                    <a:pt x="5" y="7"/>
                  </a:cubicBezTo>
                  <a:cubicBezTo>
                    <a:pt x="2" y="9"/>
                    <a:pt x="0" y="7"/>
                    <a:pt x="2" y="10"/>
                  </a:cubicBezTo>
                  <a:cubicBezTo>
                    <a:pt x="4" y="14"/>
                    <a:pt x="3" y="10"/>
                    <a:pt x="1" y="17"/>
                  </a:cubicBezTo>
                  <a:cubicBezTo>
                    <a:pt x="0" y="24"/>
                    <a:pt x="5" y="43"/>
                    <a:pt x="12" y="41"/>
                  </a:cubicBezTo>
                  <a:cubicBezTo>
                    <a:pt x="15" y="39"/>
                    <a:pt x="18" y="36"/>
                    <a:pt x="21" y="36"/>
                  </a:cubicBezTo>
                  <a:cubicBezTo>
                    <a:pt x="24" y="35"/>
                    <a:pt x="25" y="28"/>
                    <a:pt x="24" y="24"/>
                  </a:cubicBezTo>
                  <a:cubicBezTo>
                    <a:pt x="24" y="19"/>
                    <a:pt x="16" y="8"/>
                    <a:pt x="10" y="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20"/>
            <p:cNvSpPr>
              <a:spLocks noChangeArrowheads="1"/>
            </p:cNvSpPr>
            <p:nvPr/>
          </p:nvSpPr>
          <p:spPr bwMode="auto">
            <a:xfrm>
              <a:off x="5201933" y="3826800"/>
              <a:ext cx="248322" cy="273356"/>
            </a:xfrm>
            <a:custGeom>
              <a:avLst/>
              <a:gdLst>
                <a:gd name="T0" fmla="*/ 2147483647 w 135"/>
                <a:gd name="T1" fmla="*/ 2147483647 h 139"/>
                <a:gd name="T2" fmla="*/ 2147483647 w 135"/>
                <a:gd name="T3" fmla="*/ 2147483647 h 139"/>
                <a:gd name="T4" fmla="*/ 2147483647 w 135"/>
                <a:gd name="T5" fmla="*/ 2147483647 h 139"/>
                <a:gd name="T6" fmla="*/ 2147483647 w 135"/>
                <a:gd name="T7" fmla="*/ 2147483647 h 139"/>
                <a:gd name="T8" fmla="*/ 2147483647 w 135"/>
                <a:gd name="T9" fmla="*/ 2147483647 h 139"/>
                <a:gd name="T10" fmla="*/ 2147483647 w 135"/>
                <a:gd name="T11" fmla="*/ 2147483647 h 139"/>
                <a:gd name="T12" fmla="*/ 2147483647 w 135"/>
                <a:gd name="T13" fmla="*/ 2147483647 h 139"/>
                <a:gd name="T14" fmla="*/ 2147483647 w 135"/>
                <a:gd name="T15" fmla="*/ 2147483647 h 139"/>
                <a:gd name="T16" fmla="*/ 2147483647 w 135"/>
                <a:gd name="T17" fmla="*/ 2147483647 h 139"/>
                <a:gd name="T18" fmla="*/ 2147483647 w 135"/>
                <a:gd name="T19" fmla="*/ 2147483647 h 139"/>
                <a:gd name="T20" fmla="*/ 2147483647 w 135"/>
                <a:gd name="T21" fmla="*/ 2147483647 h 139"/>
                <a:gd name="T22" fmla="*/ 2147483647 w 135"/>
                <a:gd name="T23" fmla="*/ 2147483647 h 139"/>
                <a:gd name="T24" fmla="*/ 2147483647 w 135"/>
                <a:gd name="T25" fmla="*/ 2147483647 h 139"/>
                <a:gd name="T26" fmla="*/ 2147483647 w 135"/>
                <a:gd name="T27" fmla="*/ 2147483647 h 139"/>
                <a:gd name="T28" fmla="*/ 2147483647 w 135"/>
                <a:gd name="T29" fmla="*/ 2147483647 h 139"/>
                <a:gd name="T30" fmla="*/ 2147483647 w 135"/>
                <a:gd name="T31" fmla="*/ 2147483647 h 139"/>
                <a:gd name="T32" fmla="*/ 2147483647 w 135"/>
                <a:gd name="T33" fmla="*/ 2147483647 h 139"/>
                <a:gd name="T34" fmla="*/ 2147483647 w 135"/>
                <a:gd name="T35" fmla="*/ 2147483647 h 139"/>
                <a:gd name="T36" fmla="*/ 2147483647 w 135"/>
                <a:gd name="T37" fmla="*/ 2147483647 h 139"/>
                <a:gd name="T38" fmla="*/ 2147483647 w 135"/>
                <a:gd name="T39" fmla="*/ 2147483647 h 139"/>
                <a:gd name="T40" fmla="*/ 2147483647 w 135"/>
                <a:gd name="T41" fmla="*/ 2147483647 h 139"/>
                <a:gd name="T42" fmla="*/ 2147483647 w 135"/>
                <a:gd name="T43" fmla="*/ 2147483647 h 139"/>
                <a:gd name="T44" fmla="*/ 2147483647 w 135"/>
                <a:gd name="T45" fmla="*/ 2147483647 h 139"/>
                <a:gd name="T46" fmla="*/ 2147483647 w 135"/>
                <a:gd name="T47" fmla="*/ 2147483647 h 139"/>
                <a:gd name="T48" fmla="*/ 2147483647 w 135"/>
                <a:gd name="T49" fmla="*/ 2147483647 h 139"/>
                <a:gd name="T50" fmla="*/ 2147483647 w 135"/>
                <a:gd name="T51" fmla="*/ 2147483647 h 139"/>
                <a:gd name="T52" fmla="*/ 2147483647 w 135"/>
                <a:gd name="T53" fmla="*/ 2147483647 h 139"/>
                <a:gd name="T54" fmla="*/ 2147483647 w 135"/>
                <a:gd name="T55" fmla="*/ 2147483647 h 139"/>
                <a:gd name="T56" fmla="*/ 2147483647 w 135"/>
                <a:gd name="T57" fmla="*/ 2147483647 h 139"/>
                <a:gd name="T58" fmla="*/ 2147483647 w 135"/>
                <a:gd name="T59" fmla="*/ 2147483647 h 139"/>
                <a:gd name="T60" fmla="*/ 2147483647 w 135"/>
                <a:gd name="T61" fmla="*/ 2147483647 h 139"/>
                <a:gd name="T62" fmla="*/ 2147483647 w 135"/>
                <a:gd name="T63" fmla="*/ 2147483647 h 139"/>
                <a:gd name="T64" fmla="*/ 2147483647 w 135"/>
                <a:gd name="T65" fmla="*/ 2147483647 h 139"/>
                <a:gd name="T66" fmla="*/ 2147483647 w 135"/>
                <a:gd name="T67" fmla="*/ 2147483647 h 139"/>
                <a:gd name="T68" fmla="*/ 2147483647 w 135"/>
                <a:gd name="T69" fmla="*/ 2147483647 h 139"/>
                <a:gd name="T70" fmla="*/ 2147483647 w 135"/>
                <a:gd name="T71" fmla="*/ 2147483647 h 139"/>
                <a:gd name="T72" fmla="*/ 2147483647 w 135"/>
                <a:gd name="T73" fmla="*/ 2147483647 h 139"/>
                <a:gd name="T74" fmla="*/ 2147483647 w 135"/>
                <a:gd name="T75" fmla="*/ 2147483647 h 1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5"/>
                <a:gd name="T115" fmla="*/ 0 h 139"/>
                <a:gd name="T116" fmla="*/ 135 w 135"/>
                <a:gd name="T117" fmla="*/ 139 h 1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5" h="139">
                  <a:moveTo>
                    <a:pt x="130" y="133"/>
                  </a:moveTo>
                  <a:cubicBezTo>
                    <a:pt x="132" y="133"/>
                    <a:pt x="135" y="131"/>
                    <a:pt x="134" y="126"/>
                  </a:cubicBezTo>
                  <a:cubicBezTo>
                    <a:pt x="134" y="122"/>
                    <a:pt x="134" y="114"/>
                    <a:pt x="131" y="112"/>
                  </a:cubicBezTo>
                  <a:cubicBezTo>
                    <a:pt x="128" y="109"/>
                    <a:pt x="126" y="109"/>
                    <a:pt x="129" y="108"/>
                  </a:cubicBezTo>
                  <a:cubicBezTo>
                    <a:pt x="132" y="107"/>
                    <a:pt x="131" y="104"/>
                    <a:pt x="131" y="102"/>
                  </a:cubicBezTo>
                  <a:cubicBezTo>
                    <a:pt x="131" y="100"/>
                    <a:pt x="134" y="97"/>
                    <a:pt x="129" y="95"/>
                  </a:cubicBezTo>
                  <a:cubicBezTo>
                    <a:pt x="125" y="93"/>
                    <a:pt x="119" y="93"/>
                    <a:pt x="118" y="92"/>
                  </a:cubicBezTo>
                  <a:cubicBezTo>
                    <a:pt x="117" y="91"/>
                    <a:pt x="114" y="84"/>
                    <a:pt x="110" y="81"/>
                  </a:cubicBezTo>
                  <a:cubicBezTo>
                    <a:pt x="106" y="78"/>
                    <a:pt x="102" y="75"/>
                    <a:pt x="103" y="73"/>
                  </a:cubicBezTo>
                  <a:cubicBezTo>
                    <a:pt x="104" y="71"/>
                    <a:pt x="105" y="70"/>
                    <a:pt x="104" y="68"/>
                  </a:cubicBezTo>
                  <a:cubicBezTo>
                    <a:pt x="104" y="66"/>
                    <a:pt x="95" y="62"/>
                    <a:pt x="95" y="59"/>
                  </a:cubicBezTo>
                  <a:cubicBezTo>
                    <a:pt x="94" y="57"/>
                    <a:pt x="97" y="56"/>
                    <a:pt x="94" y="55"/>
                  </a:cubicBezTo>
                  <a:cubicBezTo>
                    <a:pt x="91" y="54"/>
                    <a:pt x="91" y="56"/>
                    <a:pt x="88" y="53"/>
                  </a:cubicBezTo>
                  <a:cubicBezTo>
                    <a:pt x="85" y="49"/>
                    <a:pt x="86" y="49"/>
                    <a:pt x="84" y="49"/>
                  </a:cubicBezTo>
                  <a:cubicBezTo>
                    <a:pt x="82" y="49"/>
                    <a:pt x="81" y="49"/>
                    <a:pt x="80" y="48"/>
                  </a:cubicBezTo>
                  <a:cubicBezTo>
                    <a:pt x="78" y="46"/>
                    <a:pt x="76" y="44"/>
                    <a:pt x="75" y="44"/>
                  </a:cubicBezTo>
                  <a:cubicBezTo>
                    <a:pt x="74" y="44"/>
                    <a:pt x="65" y="44"/>
                    <a:pt x="63" y="42"/>
                  </a:cubicBezTo>
                  <a:cubicBezTo>
                    <a:pt x="60" y="39"/>
                    <a:pt x="57" y="35"/>
                    <a:pt x="56" y="34"/>
                  </a:cubicBezTo>
                  <a:cubicBezTo>
                    <a:pt x="54" y="34"/>
                    <a:pt x="53" y="32"/>
                    <a:pt x="50" y="30"/>
                  </a:cubicBezTo>
                  <a:cubicBezTo>
                    <a:pt x="47" y="28"/>
                    <a:pt x="38" y="24"/>
                    <a:pt x="35" y="18"/>
                  </a:cubicBezTo>
                  <a:cubicBezTo>
                    <a:pt x="31" y="13"/>
                    <a:pt x="27" y="10"/>
                    <a:pt x="24" y="10"/>
                  </a:cubicBezTo>
                  <a:cubicBezTo>
                    <a:pt x="22" y="9"/>
                    <a:pt x="14" y="9"/>
                    <a:pt x="10" y="7"/>
                  </a:cubicBezTo>
                  <a:cubicBezTo>
                    <a:pt x="7" y="5"/>
                    <a:pt x="2" y="0"/>
                    <a:pt x="1" y="2"/>
                  </a:cubicBezTo>
                  <a:cubicBezTo>
                    <a:pt x="0" y="3"/>
                    <a:pt x="5" y="15"/>
                    <a:pt x="7" y="17"/>
                  </a:cubicBezTo>
                  <a:cubicBezTo>
                    <a:pt x="10" y="20"/>
                    <a:pt x="16" y="23"/>
                    <a:pt x="16" y="24"/>
                  </a:cubicBezTo>
                  <a:cubicBezTo>
                    <a:pt x="15" y="26"/>
                    <a:pt x="15" y="27"/>
                    <a:pt x="20" y="30"/>
                  </a:cubicBezTo>
                  <a:cubicBezTo>
                    <a:pt x="25" y="32"/>
                    <a:pt x="28" y="35"/>
                    <a:pt x="30" y="38"/>
                  </a:cubicBezTo>
                  <a:cubicBezTo>
                    <a:pt x="33" y="41"/>
                    <a:pt x="31" y="43"/>
                    <a:pt x="35" y="44"/>
                  </a:cubicBezTo>
                  <a:cubicBezTo>
                    <a:pt x="39" y="44"/>
                    <a:pt x="44" y="46"/>
                    <a:pt x="45" y="49"/>
                  </a:cubicBezTo>
                  <a:cubicBezTo>
                    <a:pt x="45" y="51"/>
                    <a:pt x="46" y="59"/>
                    <a:pt x="52" y="63"/>
                  </a:cubicBezTo>
                  <a:cubicBezTo>
                    <a:pt x="58" y="67"/>
                    <a:pt x="58" y="67"/>
                    <a:pt x="60" y="70"/>
                  </a:cubicBezTo>
                  <a:cubicBezTo>
                    <a:pt x="62" y="74"/>
                    <a:pt x="61" y="74"/>
                    <a:pt x="67" y="77"/>
                  </a:cubicBezTo>
                  <a:cubicBezTo>
                    <a:pt x="72" y="80"/>
                    <a:pt x="72" y="90"/>
                    <a:pt x="77" y="95"/>
                  </a:cubicBezTo>
                  <a:cubicBezTo>
                    <a:pt x="82" y="100"/>
                    <a:pt x="94" y="110"/>
                    <a:pt x="97" y="112"/>
                  </a:cubicBezTo>
                  <a:cubicBezTo>
                    <a:pt x="100" y="114"/>
                    <a:pt x="111" y="123"/>
                    <a:pt x="113" y="125"/>
                  </a:cubicBezTo>
                  <a:cubicBezTo>
                    <a:pt x="114" y="126"/>
                    <a:pt x="127" y="139"/>
                    <a:pt x="125" y="135"/>
                  </a:cubicBezTo>
                  <a:cubicBezTo>
                    <a:pt x="123" y="132"/>
                    <a:pt x="120" y="129"/>
                    <a:pt x="122" y="129"/>
                  </a:cubicBezTo>
                  <a:cubicBezTo>
                    <a:pt x="124" y="129"/>
                    <a:pt x="128" y="132"/>
                    <a:pt x="130" y="13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21"/>
            <p:cNvSpPr>
              <a:spLocks noChangeArrowheads="1"/>
            </p:cNvSpPr>
            <p:nvPr/>
          </p:nvSpPr>
          <p:spPr bwMode="auto">
            <a:xfrm>
              <a:off x="5441224" y="4084171"/>
              <a:ext cx="197152" cy="63942"/>
            </a:xfrm>
            <a:custGeom>
              <a:avLst/>
              <a:gdLst>
                <a:gd name="T0" fmla="*/ 2147483647 w 107"/>
                <a:gd name="T1" fmla="*/ 2147483647 h 33"/>
                <a:gd name="T2" fmla="*/ 2147483647 w 107"/>
                <a:gd name="T3" fmla="*/ 2147483647 h 33"/>
                <a:gd name="T4" fmla="*/ 2147483647 w 107"/>
                <a:gd name="T5" fmla="*/ 2147483647 h 33"/>
                <a:gd name="T6" fmla="*/ 2147483647 w 107"/>
                <a:gd name="T7" fmla="*/ 2147483647 h 33"/>
                <a:gd name="T8" fmla="*/ 2147483647 w 107"/>
                <a:gd name="T9" fmla="*/ 2147483647 h 33"/>
                <a:gd name="T10" fmla="*/ 2147483647 w 107"/>
                <a:gd name="T11" fmla="*/ 2147483647 h 33"/>
                <a:gd name="T12" fmla="*/ 2147483647 w 107"/>
                <a:gd name="T13" fmla="*/ 2147483647 h 33"/>
                <a:gd name="T14" fmla="*/ 2147483647 w 107"/>
                <a:gd name="T15" fmla="*/ 2147483647 h 33"/>
                <a:gd name="T16" fmla="*/ 2147483647 w 107"/>
                <a:gd name="T17" fmla="*/ 2147483647 h 33"/>
                <a:gd name="T18" fmla="*/ 2147483647 w 107"/>
                <a:gd name="T19" fmla="*/ 2147483647 h 33"/>
                <a:gd name="T20" fmla="*/ 2147483647 w 107"/>
                <a:gd name="T21" fmla="*/ 2147483647 h 33"/>
                <a:gd name="T22" fmla="*/ 2147483647 w 107"/>
                <a:gd name="T23" fmla="*/ 2147483647 h 33"/>
                <a:gd name="T24" fmla="*/ 2147483647 w 107"/>
                <a:gd name="T25" fmla="*/ 2147483647 h 33"/>
                <a:gd name="T26" fmla="*/ 2147483647 w 107"/>
                <a:gd name="T27" fmla="*/ 2147483647 h 33"/>
                <a:gd name="T28" fmla="*/ 2147483647 w 107"/>
                <a:gd name="T29" fmla="*/ 2147483647 h 33"/>
                <a:gd name="T30" fmla="*/ 2147483647 w 107"/>
                <a:gd name="T31" fmla="*/ 2147483647 h 33"/>
                <a:gd name="T32" fmla="*/ 2147483647 w 107"/>
                <a:gd name="T33" fmla="*/ 2147483647 h 33"/>
                <a:gd name="T34" fmla="*/ 2147483647 w 107"/>
                <a:gd name="T35" fmla="*/ 2147483647 h 33"/>
                <a:gd name="T36" fmla="*/ 2147483647 w 107"/>
                <a:gd name="T37" fmla="*/ 2147483647 h 33"/>
                <a:gd name="T38" fmla="*/ 2147483647 w 107"/>
                <a:gd name="T39" fmla="*/ 2147483647 h 33"/>
                <a:gd name="T40" fmla="*/ 2147483647 w 107"/>
                <a:gd name="T41" fmla="*/ 2147483647 h 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7"/>
                <a:gd name="T64" fmla="*/ 0 h 33"/>
                <a:gd name="T65" fmla="*/ 107 w 107"/>
                <a:gd name="T66" fmla="*/ 33 h 3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7" h="33">
                  <a:moveTo>
                    <a:pt x="104" y="22"/>
                  </a:moveTo>
                  <a:cubicBezTo>
                    <a:pt x="103" y="20"/>
                    <a:pt x="99" y="20"/>
                    <a:pt x="98" y="20"/>
                  </a:cubicBezTo>
                  <a:cubicBezTo>
                    <a:pt x="96" y="20"/>
                    <a:pt x="96" y="17"/>
                    <a:pt x="94" y="16"/>
                  </a:cubicBezTo>
                  <a:cubicBezTo>
                    <a:pt x="91" y="15"/>
                    <a:pt x="93" y="13"/>
                    <a:pt x="94" y="13"/>
                  </a:cubicBezTo>
                  <a:cubicBezTo>
                    <a:pt x="95" y="13"/>
                    <a:pt x="97" y="12"/>
                    <a:pt x="94" y="11"/>
                  </a:cubicBezTo>
                  <a:cubicBezTo>
                    <a:pt x="91" y="9"/>
                    <a:pt x="77" y="10"/>
                    <a:pt x="72" y="9"/>
                  </a:cubicBezTo>
                  <a:cubicBezTo>
                    <a:pt x="67" y="7"/>
                    <a:pt x="65" y="6"/>
                    <a:pt x="61" y="6"/>
                  </a:cubicBezTo>
                  <a:cubicBezTo>
                    <a:pt x="57" y="7"/>
                    <a:pt x="55" y="10"/>
                    <a:pt x="50" y="9"/>
                  </a:cubicBezTo>
                  <a:cubicBezTo>
                    <a:pt x="45" y="9"/>
                    <a:pt x="42" y="10"/>
                    <a:pt x="39" y="9"/>
                  </a:cubicBezTo>
                  <a:cubicBezTo>
                    <a:pt x="36" y="9"/>
                    <a:pt x="29" y="2"/>
                    <a:pt x="25" y="1"/>
                  </a:cubicBezTo>
                  <a:cubicBezTo>
                    <a:pt x="22" y="0"/>
                    <a:pt x="21" y="3"/>
                    <a:pt x="18" y="3"/>
                  </a:cubicBezTo>
                  <a:cubicBezTo>
                    <a:pt x="16" y="3"/>
                    <a:pt x="9" y="3"/>
                    <a:pt x="8" y="4"/>
                  </a:cubicBezTo>
                  <a:cubicBezTo>
                    <a:pt x="7" y="5"/>
                    <a:pt x="6" y="8"/>
                    <a:pt x="3" y="10"/>
                  </a:cubicBezTo>
                  <a:cubicBezTo>
                    <a:pt x="0" y="12"/>
                    <a:pt x="9" y="12"/>
                    <a:pt x="14" y="13"/>
                  </a:cubicBezTo>
                  <a:cubicBezTo>
                    <a:pt x="18" y="14"/>
                    <a:pt x="14" y="15"/>
                    <a:pt x="12" y="16"/>
                  </a:cubicBezTo>
                  <a:cubicBezTo>
                    <a:pt x="10" y="18"/>
                    <a:pt x="24" y="19"/>
                    <a:pt x="28" y="19"/>
                  </a:cubicBezTo>
                  <a:cubicBezTo>
                    <a:pt x="32" y="20"/>
                    <a:pt x="43" y="20"/>
                    <a:pt x="49" y="22"/>
                  </a:cubicBezTo>
                  <a:cubicBezTo>
                    <a:pt x="55" y="23"/>
                    <a:pt x="55" y="24"/>
                    <a:pt x="63" y="27"/>
                  </a:cubicBezTo>
                  <a:cubicBezTo>
                    <a:pt x="72" y="30"/>
                    <a:pt x="84" y="27"/>
                    <a:pt x="91" y="27"/>
                  </a:cubicBezTo>
                  <a:cubicBezTo>
                    <a:pt x="98" y="27"/>
                    <a:pt x="96" y="29"/>
                    <a:pt x="104" y="32"/>
                  </a:cubicBezTo>
                  <a:cubicBezTo>
                    <a:pt x="107" y="33"/>
                    <a:pt x="104" y="24"/>
                    <a:pt x="104" y="2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22"/>
            <p:cNvSpPr>
              <a:spLocks noChangeArrowheads="1"/>
            </p:cNvSpPr>
            <p:nvPr/>
          </p:nvSpPr>
          <p:spPr bwMode="auto">
            <a:xfrm>
              <a:off x="5638377" y="4130530"/>
              <a:ext cx="19564" cy="9592"/>
            </a:xfrm>
            <a:custGeom>
              <a:avLst/>
              <a:gdLst>
                <a:gd name="T0" fmla="*/ 2147483647 w 11"/>
                <a:gd name="T1" fmla="*/ 2147483647 h 5"/>
                <a:gd name="T2" fmla="*/ 2147483647 w 11"/>
                <a:gd name="T3" fmla="*/ 2147483647 h 5"/>
                <a:gd name="T4" fmla="*/ 2147483647 w 11"/>
                <a:gd name="T5" fmla="*/ 2147483647 h 5"/>
                <a:gd name="T6" fmla="*/ 2147483647 w 11"/>
                <a:gd name="T7" fmla="*/ 2147483647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"/>
                <a:gd name="T14" fmla="*/ 11 w 11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">
                  <a:moveTo>
                    <a:pt x="8" y="5"/>
                  </a:moveTo>
                  <a:cubicBezTo>
                    <a:pt x="11" y="5"/>
                    <a:pt x="10" y="2"/>
                    <a:pt x="10" y="2"/>
                  </a:cubicBezTo>
                  <a:cubicBezTo>
                    <a:pt x="10" y="1"/>
                    <a:pt x="5" y="0"/>
                    <a:pt x="3" y="1"/>
                  </a:cubicBezTo>
                  <a:cubicBezTo>
                    <a:pt x="0" y="2"/>
                    <a:pt x="3" y="5"/>
                    <a:pt x="8" y="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23"/>
            <p:cNvSpPr>
              <a:spLocks noChangeArrowheads="1"/>
            </p:cNvSpPr>
            <p:nvPr/>
          </p:nvSpPr>
          <p:spPr bwMode="auto">
            <a:xfrm>
              <a:off x="5665466" y="4138523"/>
              <a:ext cx="16555" cy="12788"/>
            </a:xfrm>
            <a:custGeom>
              <a:avLst/>
              <a:gdLst>
                <a:gd name="T0" fmla="*/ 2147483647 w 9"/>
                <a:gd name="T1" fmla="*/ 2147483647 h 6"/>
                <a:gd name="T2" fmla="*/ 2147483647 w 9"/>
                <a:gd name="T3" fmla="*/ 0 h 6"/>
                <a:gd name="T4" fmla="*/ 2147483647 w 9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9"/>
                <a:gd name="T10" fmla="*/ 0 h 6"/>
                <a:gd name="T11" fmla="*/ 9 w 9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6">
                  <a:moveTo>
                    <a:pt x="4" y="6"/>
                  </a:moveTo>
                  <a:cubicBezTo>
                    <a:pt x="8" y="6"/>
                    <a:pt x="9" y="0"/>
                    <a:pt x="6" y="0"/>
                  </a:cubicBezTo>
                  <a:cubicBezTo>
                    <a:pt x="2" y="0"/>
                    <a:pt x="0" y="5"/>
                    <a:pt x="4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24"/>
            <p:cNvSpPr>
              <a:spLocks noChangeArrowheads="1"/>
            </p:cNvSpPr>
            <p:nvPr/>
          </p:nvSpPr>
          <p:spPr bwMode="auto">
            <a:xfrm>
              <a:off x="5686536" y="4138523"/>
              <a:ext cx="24080" cy="9592"/>
            </a:xfrm>
            <a:custGeom>
              <a:avLst/>
              <a:gdLst>
                <a:gd name="T0" fmla="*/ 2147483647 w 13"/>
                <a:gd name="T1" fmla="*/ 2147483647 h 5"/>
                <a:gd name="T2" fmla="*/ 2147483647 w 13"/>
                <a:gd name="T3" fmla="*/ 2147483647 h 5"/>
                <a:gd name="T4" fmla="*/ 2147483647 w 13"/>
                <a:gd name="T5" fmla="*/ 2147483647 h 5"/>
                <a:gd name="T6" fmla="*/ 2147483647 w 13"/>
                <a:gd name="T7" fmla="*/ 2147483647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5"/>
                <a:gd name="T14" fmla="*/ 13 w 13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5">
                  <a:moveTo>
                    <a:pt x="2" y="3"/>
                  </a:moveTo>
                  <a:cubicBezTo>
                    <a:pt x="0" y="5"/>
                    <a:pt x="7" y="5"/>
                    <a:pt x="10" y="5"/>
                  </a:cubicBezTo>
                  <a:cubicBezTo>
                    <a:pt x="13" y="5"/>
                    <a:pt x="11" y="2"/>
                    <a:pt x="8" y="1"/>
                  </a:cubicBezTo>
                  <a:cubicBezTo>
                    <a:pt x="4" y="0"/>
                    <a:pt x="3" y="1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25"/>
            <p:cNvSpPr>
              <a:spLocks noChangeArrowheads="1"/>
            </p:cNvSpPr>
            <p:nvPr/>
          </p:nvSpPr>
          <p:spPr bwMode="auto">
            <a:xfrm>
              <a:off x="5695566" y="4133726"/>
              <a:ext cx="36119" cy="14387"/>
            </a:xfrm>
            <a:custGeom>
              <a:avLst/>
              <a:gdLst>
                <a:gd name="T0" fmla="*/ 2147483647 w 20"/>
                <a:gd name="T1" fmla="*/ 2147483647 h 8"/>
                <a:gd name="T2" fmla="*/ 2147483647 w 20"/>
                <a:gd name="T3" fmla="*/ 2147483647 h 8"/>
                <a:gd name="T4" fmla="*/ 2147483647 w 20"/>
                <a:gd name="T5" fmla="*/ 2147483647 h 8"/>
                <a:gd name="T6" fmla="*/ 2147483647 w 20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8"/>
                <a:gd name="T14" fmla="*/ 20 w 20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8">
                  <a:moveTo>
                    <a:pt x="16" y="8"/>
                  </a:moveTo>
                  <a:cubicBezTo>
                    <a:pt x="17" y="8"/>
                    <a:pt x="19" y="6"/>
                    <a:pt x="20" y="4"/>
                  </a:cubicBezTo>
                  <a:cubicBezTo>
                    <a:pt x="20" y="2"/>
                    <a:pt x="16" y="2"/>
                    <a:pt x="8" y="1"/>
                  </a:cubicBezTo>
                  <a:cubicBezTo>
                    <a:pt x="0" y="0"/>
                    <a:pt x="14" y="8"/>
                    <a:pt x="16" y="8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26"/>
            <p:cNvSpPr>
              <a:spLocks noChangeArrowheads="1"/>
            </p:cNvSpPr>
            <p:nvPr/>
          </p:nvSpPr>
          <p:spPr bwMode="auto">
            <a:xfrm>
              <a:off x="5734696" y="4156106"/>
              <a:ext cx="45150" cy="30373"/>
            </a:xfrm>
            <a:custGeom>
              <a:avLst/>
              <a:gdLst>
                <a:gd name="T0" fmla="*/ 2147483647 w 25"/>
                <a:gd name="T1" fmla="*/ 2147483647 h 15"/>
                <a:gd name="T2" fmla="*/ 2147483647 w 25"/>
                <a:gd name="T3" fmla="*/ 2147483647 h 15"/>
                <a:gd name="T4" fmla="*/ 2147483647 w 25"/>
                <a:gd name="T5" fmla="*/ 2147483647 h 15"/>
                <a:gd name="T6" fmla="*/ 2147483647 w 25"/>
                <a:gd name="T7" fmla="*/ 2147483647 h 15"/>
                <a:gd name="T8" fmla="*/ 2147483647 w 25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5"/>
                <a:gd name="T17" fmla="*/ 25 w 2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5">
                  <a:moveTo>
                    <a:pt x="8" y="1"/>
                  </a:moveTo>
                  <a:cubicBezTo>
                    <a:pt x="4" y="0"/>
                    <a:pt x="0" y="2"/>
                    <a:pt x="5" y="4"/>
                  </a:cubicBezTo>
                  <a:cubicBezTo>
                    <a:pt x="10" y="6"/>
                    <a:pt x="14" y="11"/>
                    <a:pt x="20" y="13"/>
                  </a:cubicBezTo>
                  <a:cubicBezTo>
                    <a:pt x="25" y="15"/>
                    <a:pt x="23" y="11"/>
                    <a:pt x="23" y="10"/>
                  </a:cubicBezTo>
                  <a:cubicBezTo>
                    <a:pt x="23" y="9"/>
                    <a:pt x="13" y="2"/>
                    <a:pt x="8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27"/>
            <p:cNvSpPr>
              <a:spLocks noChangeArrowheads="1"/>
            </p:cNvSpPr>
            <p:nvPr/>
          </p:nvSpPr>
          <p:spPr bwMode="auto">
            <a:xfrm>
              <a:off x="5745231" y="4135325"/>
              <a:ext cx="72239" cy="15986"/>
            </a:xfrm>
            <a:custGeom>
              <a:avLst/>
              <a:gdLst>
                <a:gd name="T0" fmla="*/ 2147483647 w 39"/>
                <a:gd name="T1" fmla="*/ 2147483647 h 8"/>
                <a:gd name="T2" fmla="*/ 2147483647 w 39"/>
                <a:gd name="T3" fmla="*/ 2147483647 h 8"/>
                <a:gd name="T4" fmla="*/ 2147483647 w 39"/>
                <a:gd name="T5" fmla="*/ 2147483647 h 8"/>
                <a:gd name="T6" fmla="*/ 2147483647 w 39"/>
                <a:gd name="T7" fmla="*/ 2147483647 h 8"/>
                <a:gd name="T8" fmla="*/ 2147483647 w 39"/>
                <a:gd name="T9" fmla="*/ 2147483647 h 8"/>
                <a:gd name="T10" fmla="*/ 2147483647 w 39"/>
                <a:gd name="T11" fmla="*/ 2147483647 h 8"/>
                <a:gd name="T12" fmla="*/ 2147483647 w 39"/>
                <a:gd name="T13" fmla="*/ 2147483647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8"/>
                <a:gd name="T23" fmla="*/ 39 w 39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8">
                  <a:moveTo>
                    <a:pt x="30" y="7"/>
                  </a:moveTo>
                  <a:cubicBezTo>
                    <a:pt x="31" y="7"/>
                    <a:pt x="35" y="5"/>
                    <a:pt x="37" y="3"/>
                  </a:cubicBezTo>
                  <a:cubicBezTo>
                    <a:pt x="39" y="1"/>
                    <a:pt x="32" y="2"/>
                    <a:pt x="27" y="3"/>
                  </a:cubicBezTo>
                  <a:cubicBezTo>
                    <a:pt x="23" y="5"/>
                    <a:pt x="17" y="3"/>
                    <a:pt x="11" y="2"/>
                  </a:cubicBezTo>
                  <a:cubicBezTo>
                    <a:pt x="5" y="0"/>
                    <a:pt x="4" y="2"/>
                    <a:pt x="2" y="5"/>
                  </a:cubicBezTo>
                  <a:cubicBezTo>
                    <a:pt x="0" y="7"/>
                    <a:pt x="13" y="7"/>
                    <a:pt x="17" y="8"/>
                  </a:cubicBezTo>
                  <a:cubicBezTo>
                    <a:pt x="20" y="8"/>
                    <a:pt x="28" y="7"/>
                    <a:pt x="30" y="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28"/>
            <p:cNvSpPr>
              <a:spLocks noChangeArrowheads="1"/>
            </p:cNvSpPr>
            <p:nvPr/>
          </p:nvSpPr>
          <p:spPr bwMode="auto">
            <a:xfrm>
              <a:off x="5828004" y="4140120"/>
              <a:ext cx="67724" cy="36767"/>
            </a:xfrm>
            <a:custGeom>
              <a:avLst/>
              <a:gdLst>
                <a:gd name="T0" fmla="*/ 2147483647 w 37"/>
                <a:gd name="T1" fmla="*/ 2147483647 h 18"/>
                <a:gd name="T2" fmla="*/ 2147483647 w 37"/>
                <a:gd name="T3" fmla="*/ 2147483647 h 18"/>
                <a:gd name="T4" fmla="*/ 2147483647 w 37"/>
                <a:gd name="T5" fmla="*/ 2147483647 h 18"/>
                <a:gd name="T6" fmla="*/ 2147483647 w 37"/>
                <a:gd name="T7" fmla="*/ 2147483647 h 18"/>
                <a:gd name="T8" fmla="*/ 2147483647 w 37"/>
                <a:gd name="T9" fmla="*/ 2147483647 h 18"/>
                <a:gd name="T10" fmla="*/ 2147483647 w 37"/>
                <a:gd name="T11" fmla="*/ 2147483647 h 18"/>
                <a:gd name="T12" fmla="*/ 2147483647 w 37"/>
                <a:gd name="T13" fmla="*/ 2147483647 h 18"/>
                <a:gd name="T14" fmla="*/ 2147483647 w 37"/>
                <a:gd name="T15" fmla="*/ 2147483647 h 18"/>
                <a:gd name="T16" fmla="*/ 2147483647 w 37"/>
                <a:gd name="T17" fmla="*/ 2147483647 h 18"/>
                <a:gd name="T18" fmla="*/ 2147483647 w 37"/>
                <a:gd name="T19" fmla="*/ 2147483647 h 18"/>
                <a:gd name="T20" fmla="*/ 2147483647 w 37"/>
                <a:gd name="T21" fmla="*/ 2147483647 h 18"/>
                <a:gd name="T22" fmla="*/ 2147483647 w 37"/>
                <a:gd name="T23" fmla="*/ 2147483647 h 18"/>
                <a:gd name="T24" fmla="*/ 2147483647 w 37"/>
                <a:gd name="T25" fmla="*/ 2147483647 h 18"/>
                <a:gd name="T26" fmla="*/ 2147483647 w 37"/>
                <a:gd name="T27" fmla="*/ 2147483647 h 18"/>
                <a:gd name="T28" fmla="*/ 2147483647 w 37"/>
                <a:gd name="T29" fmla="*/ 2147483647 h 18"/>
                <a:gd name="T30" fmla="*/ 2147483647 w 37"/>
                <a:gd name="T31" fmla="*/ 2147483647 h 18"/>
                <a:gd name="T32" fmla="*/ 2147483647 w 37"/>
                <a:gd name="T33" fmla="*/ 2147483647 h 18"/>
                <a:gd name="T34" fmla="*/ 2147483647 w 37"/>
                <a:gd name="T35" fmla="*/ 2147483647 h 18"/>
                <a:gd name="T36" fmla="*/ 2147483647 w 37"/>
                <a:gd name="T37" fmla="*/ 2147483647 h 18"/>
                <a:gd name="T38" fmla="*/ 2147483647 w 37"/>
                <a:gd name="T39" fmla="*/ 2147483647 h 18"/>
                <a:gd name="T40" fmla="*/ 2147483647 w 37"/>
                <a:gd name="T41" fmla="*/ 2147483647 h 18"/>
                <a:gd name="T42" fmla="*/ 2147483647 w 37"/>
                <a:gd name="T43" fmla="*/ 2147483647 h 18"/>
                <a:gd name="T44" fmla="*/ 2147483647 w 37"/>
                <a:gd name="T45" fmla="*/ 2147483647 h 18"/>
                <a:gd name="T46" fmla="*/ 2147483647 w 37"/>
                <a:gd name="T47" fmla="*/ 2147483647 h 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7"/>
                <a:gd name="T73" fmla="*/ 0 h 18"/>
                <a:gd name="T74" fmla="*/ 37 w 37"/>
                <a:gd name="T75" fmla="*/ 18 h 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7" h="18">
                  <a:moveTo>
                    <a:pt x="10" y="17"/>
                  </a:moveTo>
                  <a:cubicBezTo>
                    <a:pt x="10" y="18"/>
                    <a:pt x="11" y="17"/>
                    <a:pt x="12" y="17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7"/>
                    <a:pt x="14" y="16"/>
                    <a:pt x="14" y="16"/>
                  </a:cubicBezTo>
                  <a:cubicBezTo>
                    <a:pt x="15" y="16"/>
                    <a:pt x="15" y="16"/>
                    <a:pt x="15" y="15"/>
                  </a:cubicBezTo>
                  <a:cubicBezTo>
                    <a:pt x="16" y="15"/>
                    <a:pt x="16" y="15"/>
                    <a:pt x="17" y="14"/>
                  </a:cubicBezTo>
                  <a:cubicBezTo>
                    <a:pt x="17" y="14"/>
                    <a:pt x="18" y="14"/>
                    <a:pt x="18" y="13"/>
                  </a:cubicBezTo>
                  <a:cubicBezTo>
                    <a:pt x="18" y="13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0"/>
                    <a:pt x="21" y="10"/>
                    <a:pt x="22" y="9"/>
                  </a:cubicBezTo>
                  <a:cubicBezTo>
                    <a:pt x="22" y="9"/>
                    <a:pt x="23" y="8"/>
                    <a:pt x="23" y="8"/>
                  </a:cubicBezTo>
                  <a:cubicBezTo>
                    <a:pt x="24" y="8"/>
                    <a:pt x="24" y="7"/>
                    <a:pt x="24" y="7"/>
                  </a:cubicBezTo>
                  <a:cubicBezTo>
                    <a:pt x="24" y="7"/>
                    <a:pt x="24" y="7"/>
                    <a:pt x="25" y="7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7" y="6"/>
                    <a:pt x="37" y="4"/>
                    <a:pt x="33" y="2"/>
                  </a:cubicBezTo>
                  <a:cubicBezTo>
                    <a:pt x="28" y="0"/>
                    <a:pt x="16" y="2"/>
                    <a:pt x="15" y="4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7" y="10"/>
                    <a:pt x="6" y="11"/>
                    <a:pt x="5" y="12"/>
                  </a:cubicBezTo>
                  <a:cubicBezTo>
                    <a:pt x="0" y="16"/>
                    <a:pt x="4" y="17"/>
                    <a:pt x="10" y="1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29"/>
            <p:cNvSpPr>
              <a:spLocks noChangeArrowheads="1"/>
            </p:cNvSpPr>
            <p:nvPr/>
          </p:nvSpPr>
          <p:spPr bwMode="auto">
            <a:xfrm>
              <a:off x="5704596" y="3927511"/>
              <a:ext cx="112874" cy="145470"/>
            </a:xfrm>
            <a:custGeom>
              <a:avLst/>
              <a:gdLst>
                <a:gd name="T0" fmla="*/ 2147483647 w 61"/>
                <a:gd name="T1" fmla="*/ 2147483647 h 74"/>
                <a:gd name="T2" fmla="*/ 2147483647 w 61"/>
                <a:gd name="T3" fmla="*/ 2147483647 h 74"/>
                <a:gd name="T4" fmla="*/ 2147483647 w 61"/>
                <a:gd name="T5" fmla="*/ 2147483647 h 74"/>
                <a:gd name="T6" fmla="*/ 2147483647 w 61"/>
                <a:gd name="T7" fmla="*/ 2147483647 h 74"/>
                <a:gd name="T8" fmla="*/ 2147483647 w 61"/>
                <a:gd name="T9" fmla="*/ 2147483647 h 74"/>
                <a:gd name="T10" fmla="*/ 2147483647 w 61"/>
                <a:gd name="T11" fmla="*/ 2147483647 h 74"/>
                <a:gd name="T12" fmla="*/ 2147483647 w 61"/>
                <a:gd name="T13" fmla="*/ 0 h 74"/>
                <a:gd name="T14" fmla="*/ 2147483647 w 61"/>
                <a:gd name="T15" fmla="*/ 2147483647 h 74"/>
                <a:gd name="T16" fmla="*/ 2147483647 w 61"/>
                <a:gd name="T17" fmla="*/ 2147483647 h 74"/>
                <a:gd name="T18" fmla="*/ 2147483647 w 61"/>
                <a:gd name="T19" fmla="*/ 2147483647 h 74"/>
                <a:gd name="T20" fmla="*/ 2147483647 w 61"/>
                <a:gd name="T21" fmla="*/ 2147483647 h 74"/>
                <a:gd name="T22" fmla="*/ 2147483647 w 61"/>
                <a:gd name="T23" fmla="*/ 2147483647 h 74"/>
                <a:gd name="T24" fmla="*/ 2147483647 w 61"/>
                <a:gd name="T25" fmla="*/ 2147483647 h 74"/>
                <a:gd name="T26" fmla="*/ 2147483647 w 61"/>
                <a:gd name="T27" fmla="*/ 2147483647 h 74"/>
                <a:gd name="T28" fmla="*/ 2147483647 w 61"/>
                <a:gd name="T29" fmla="*/ 2147483647 h 74"/>
                <a:gd name="T30" fmla="*/ 2147483647 w 61"/>
                <a:gd name="T31" fmla="*/ 2147483647 h 74"/>
                <a:gd name="T32" fmla="*/ 2147483647 w 61"/>
                <a:gd name="T33" fmla="*/ 2147483647 h 74"/>
                <a:gd name="T34" fmla="*/ 2147483647 w 61"/>
                <a:gd name="T35" fmla="*/ 2147483647 h 74"/>
                <a:gd name="T36" fmla="*/ 2147483647 w 61"/>
                <a:gd name="T37" fmla="*/ 2147483647 h 74"/>
                <a:gd name="T38" fmla="*/ 2147483647 w 61"/>
                <a:gd name="T39" fmla="*/ 2147483647 h 74"/>
                <a:gd name="T40" fmla="*/ 2147483647 w 61"/>
                <a:gd name="T41" fmla="*/ 2147483647 h 74"/>
                <a:gd name="T42" fmla="*/ 2147483647 w 61"/>
                <a:gd name="T43" fmla="*/ 2147483647 h 74"/>
                <a:gd name="T44" fmla="*/ 2147483647 w 61"/>
                <a:gd name="T45" fmla="*/ 2147483647 h 74"/>
                <a:gd name="T46" fmla="*/ 2147483647 w 61"/>
                <a:gd name="T47" fmla="*/ 2147483647 h 74"/>
                <a:gd name="T48" fmla="*/ 2147483647 w 61"/>
                <a:gd name="T49" fmla="*/ 2147483647 h 74"/>
                <a:gd name="T50" fmla="*/ 2147483647 w 61"/>
                <a:gd name="T51" fmla="*/ 2147483647 h 74"/>
                <a:gd name="T52" fmla="*/ 2147483647 w 61"/>
                <a:gd name="T53" fmla="*/ 2147483647 h 74"/>
                <a:gd name="T54" fmla="*/ 2147483647 w 61"/>
                <a:gd name="T55" fmla="*/ 2147483647 h 74"/>
                <a:gd name="T56" fmla="*/ 2147483647 w 61"/>
                <a:gd name="T57" fmla="*/ 2147483647 h 74"/>
                <a:gd name="T58" fmla="*/ 2147483647 w 61"/>
                <a:gd name="T59" fmla="*/ 2147483647 h 74"/>
                <a:gd name="T60" fmla="*/ 2147483647 w 61"/>
                <a:gd name="T61" fmla="*/ 2147483647 h 74"/>
                <a:gd name="T62" fmla="*/ 2147483647 w 61"/>
                <a:gd name="T63" fmla="*/ 2147483647 h 74"/>
                <a:gd name="T64" fmla="*/ 2147483647 w 61"/>
                <a:gd name="T65" fmla="*/ 2147483647 h 74"/>
                <a:gd name="T66" fmla="*/ 2147483647 w 61"/>
                <a:gd name="T67" fmla="*/ 2147483647 h 74"/>
                <a:gd name="T68" fmla="*/ 2147483647 w 61"/>
                <a:gd name="T69" fmla="*/ 2147483647 h 74"/>
                <a:gd name="T70" fmla="*/ 2147483647 w 61"/>
                <a:gd name="T71" fmla="*/ 2147483647 h 74"/>
                <a:gd name="T72" fmla="*/ 2147483647 w 61"/>
                <a:gd name="T73" fmla="*/ 2147483647 h 74"/>
                <a:gd name="T74" fmla="*/ 2147483647 w 61"/>
                <a:gd name="T75" fmla="*/ 2147483647 h 74"/>
                <a:gd name="T76" fmla="*/ 2147483647 w 61"/>
                <a:gd name="T77" fmla="*/ 2147483647 h 7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1"/>
                <a:gd name="T118" fmla="*/ 0 h 74"/>
                <a:gd name="T119" fmla="*/ 61 w 61"/>
                <a:gd name="T120" fmla="*/ 74 h 7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1" h="74">
                  <a:moveTo>
                    <a:pt x="13" y="14"/>
                  </a:moveTo>
                  <a:cubicBezTo>
                    <a:pt x="13" y="12"/>
                    <a:pt x="17" y="12"/>
                    <a:pt x="20" y="13"/>
                  </a:cubicBezTo>
                  <a:cubicBezTo>
                    <a:pt x="23" y="13"/>
                    <a:pt x="29" y="13"/>
                    <a:pt x="31" y="12"/>
                  </a:cubicBezTo>
                  <a:cubicBezTo>
                    <a:pt x="32" y="11"/>
                    <a:pt x="38" y="13"/>
                    <a:pt x="42" y="14"/>
                  </a:cubicBezTo>
                  <a:cubicBezTo>
                    <a:pt x="46" y="15"/>
                    <a:pt x="48" y="14"/>
                    <a:pt x="51" y="13"/>
                  </a:cubicBezTo>
                  <a:cubicBezTo>
                    <a:pt x="53" y="11"/>
                    <a:pt x="58" y="7"/>
                    <a:pt x="59" y="6"/>
                  </a:cubicBezTo>
                  <a:cubicBezTo>
                    <a:pt x="60" y="4"/>
                    <a:pt x="61" y="0"/>
                    <a:pt x="59" y="0"/>
                  </a:cubicBezTo>
                  <a:cubicBezTo>
                    <a:pt x="56" y="0"/>
                    <a:pt x="54" y="5"/>
                    <a:pt x="52" y="7"/>
                  </a:cubicBezTo>
                  <a:cubicBezTo>
                    <a:pt x="50" y="9"/>
                    <a:pt x="42" y="6"/>
                    <a:pt x="38" y="6"/>
                  </a:cubicBezTo>
                  <a:cubicBezTo>
                    <a:pt x="34" y="6"/>
                    <a:pt x="29" y="6"/>
                    <a:pt x="23" y="4"/>
                  </a:cubicBezTo>
                  <a:cubicBezTo>
                    <a:pt x="17" y="2"/>
                    <a:pt x="17" y="1"/>
                    <a:pt x="16" y="4"/>
                  </a:cubicBezTo>
                  <a:cubicBezTo>
                    <a:pt x="14" y="7"/>
                    <a:pt x="14" y="6"/>
                    <a:pt x="11" y="9"/>
                  </a:cubicBezTo>
                  <a:cubicBezTo>
                    <a:pt x="8" y="11"/>
                    <a:pt x="8" y="20"/>
                    <a:pt x="5" y="22"/>
                  </a:cubicBezTo>
                  <a:cubicBezTo>
                    <a:pt x="2" y="24"/>
                    <a:pt x="4" y="27"/>
                    <a:pt x="2" y="29"/>
                  </a:cubicBezTo>
                  <a:cubicBezTo>
                    <a:pt x="0" y="31"/>
                    <a:pt x="3" y="35"/>
                    <a:pt x="2" y="40"/>
                  </a:cubicBezTo>
                  <a:cubicBezTo>
                    <a:pt x="1" y="45"/>
                    <a:pt x="0" y="44"/>
                    <a:pt x="1" y="49"/>
                  </a:cubicBezTo>
                  <a:cubicBezTo>
                    <a:pt x="2" y="55"/>
                    <a:pt x="6" y="53"/>
                    <a:pt x="10" y="55"/>
                  </a:cubicBezTo>
                  <a:cubicBezTo>
                    <a:pt x="13" y="56"/>
                    <a:pt x="14" y="63"/>
                    <a:pt x="12" y="67"/>
                  </a:cubicBezTo>
                  <a:cubicBezTo>
                    <a:pt x="10" y="72"/>
                    <a:pt x="10" y="72"/>
                    <a:pt x="13" y="73"/>
                  </a:cubicBezTo>
                  <a:cubicBezTo>
                    <a:pt x="15" y="74"/>
                    <a:pt x="21" y="73"/>
                    <a:pt x="22" y="72"/>
                  </a:cubicBezTo>
                  <a:cubicBezTo>
                    <a:pt x="23" y="72"/>
                    <a:pt x="19" y="57"/>
                    <a:pt x="19" y="55"/>
                  </a:cubicBezTo>
                  <a:cubicBezTo>
                    <a:pt x="18" y="53"/>
                    <a:pt x="19" y="46"/>
                    <a:pt x="20" y="45"/>
                  </a:cubicBezTo>
                  <a:cubicBezTo>
                    <a:pt x="20" y="45"/>
                    <a:pt x="29" y="44"/>
                    <a:pt x="27" y="45"/>
                  </a:cubicBezTo>
                  <a:cubicBezTo>
                    <a:pt x="26" y="47"/>
                    <a:pt x="24" y="51"/>
                    <a:pt x="27" y="53"/>
                  </a:cubicBezTo>
                  <a:cubicBezTo>
                    <a:pt x="31" y="56"/>
                    <a:pt x="31" y="60"/>
                    <a:pt x="32" y="62"/>
                  </a:cubicBezTo>
                  <a:cubicBezTo>
                    <a:pt x="33" y="63"/>
                    <a:pt x="34" y="66"/>
                    <a:pt x="36" y="66"/>
                  </a:cubicBezTo>
                  <a:cubicBezTo>
                    <a:pt x="38" y="67"/>
                    <a:pt x="40" y="65"/>
                    <a:pt x="40" y="64"/>
                  </a:cubicBezTo>
                  <a:cubicBezTo>
                    <a:pt x="40" y="63"/>
                    <a:pt x="43" y="62"/>
                    <a:pt x="44" y="61"/>
                  </a:cubicBezTo>
                  <a:cubicBezTo>
                    <a:pt x="46" y="61"/>
                    <a:pt x="43" y="57"/>
                    <a:pt x="39" y="54"/>
                  </a:cubicBezTo>
                  <a:cubicBezTo>
                    <a:pt x="36" y="51"/>
                    <a:pt x="39" y="49"/>
                    <a:pt x="40" y="48"/>
                  </a:cubicBezTo>
                  <a:cubicBezTo>
                    <a:pt x="41" y="47"/>
                    <a:pt x="42" y="42"/>
                    <a:pt x="36" y="42"/>
                  </a:cubicBezTo>
                  <a:cubicBezTo>
                    <a:pt x="30" y="41"/>
                    <a:pt x="31" y="38"/>
                    <a:pt x="30" y="36"/>
                  </a:cubicBezTo>
                  <a:cubicBezTo>
                    <a:pt x="30" y="35"/>
                    <a:pt x="33" y="29"/>
                    <a:pt x="34" y="28"/>
                  </a:cubicBezTo>
                  <a:cubicBezTo>
                    <a:pt x="35" y="26"/>
                    <a:pt x="39" y="25"/>
                    <a:pt x="41" y="24"/>
                  </a:cubicBezTo>
                  <a:cubicBezTo>
                    <a:pt x="44" y="22"/>
                    <a:pt x="44" y="20"/>
                    <a:pt x="38" y="21"/>
                  </a:cubicBezTo>
                  <a:cubicBezTo>
                    <a:pt x="33" y="21"/>
                    <a:pt x="26" y="23"/>
                    <a:pt x="25" y="26"/>
                  </a:cubicBezTo>
                  <a:cubicBezTo>
                    <a:pt x="24" y="29"/>
                    <a:pt x="20" y="29"/>
                    <a:pt x="16" y="29"/>
                  </a:cubicBezTo>
                  <a:cubicBezTo>
                    <a:pt x="13" y="29"/>
                    <a:pt x="10" y="23"/>
                    <a:pt x="11" y="21"/>
                  </a:cubicBezTo>
                  <a:cubicBezTo>
                    <a:pt x="12" y="20"/>
                    <a:pt x="14" y="16"/>
                    <a:pt x="13" y="1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30"/>
            <p:cNvSpPr>
              <a:spLocks noChangeArrowheads="1"/>
            </p:cNvSpPr>
            <p:nvPr/>
          </p:nvSpPr>
          <p:spPr bwMode="auto">
            <a:xfrm>
              <a:off x="5498413" y="3809216"/>
              <a:ext cx="198657" cy="233393"/>
            </a:xfrm>
            <a:custGeom>
              <a:avLst/>
              <a:gdLst>
                <a:gd name="T0" fmla="*/ 2147483647 w 108"/>
                <a:gd name="T1" fmla="*/ 2147483647 h 119"/>
                <a:gd name="T2" fmla="*/ 2147483647 w 108"/>
                <a:gd name="T3" fmla="*/ 2147483647 h 119"/>
                <a:gd name="T4" fmla="*/ 2147483647 w 108"/>
                <a:gd name="T5" fmla="*/ 2147483647 h 119"/>
                <a:gd name="T6" fmla="*/ 2147483647 w 108"/>
                <a:gd name="T7" fmla="*/ 2147483647 h 119"/>
                <a:gd name="T8" fmla="*/ 2147483647 w 108"/>
                <a:gd name="T9" fmla="*/ 2147483647 h 119"/>
                <a:gd name="T10" fmla="*/ 2147483647 w 108"/>
                <a:gd name="T11" fmla="*/ 2147483647 h 119"/>
                <a:gd name="T12" fmla="*/ 2147483647 w 108"/>
                <a:gd name="T13" fmla="*/ 2147483647 h 119"/>
                <a:gd name="T14" fmla="*/ 2147483647 w 108"/>
                <a:gd name="T15" fmla="*/ 2147483647 h 119"/>
                <a:gd name="T16" fmla="*/ 2147483647 w 108"/>
                <a:gd name="T17" fmla="*/ 2147483647 h 119"/>
                <a:gd name="T18" fmla="*/ 2147483647 w 108"/>
                <a:gd name="T19" fmla="*/ 2147483647 h 119"/>
                <a:gd name="T20" fmla="*/ 2147483647 w 108"/>
                <a:gd name="T21" fmla="*/ 2147483647 h 119"/>
                <a:gd name="T22" fmla="*/ 2147483647 w 108"/>
                <a:gd name="T23" fmla="*/ 2147483647 h 119"/>
                <a:gd name="T24" fmla="*/ 2147483647 w 108"/>
                <a:gd name="T25" fmla="*/ 2147483647 h 119"/>
                <a:gd name="T26" fmla="*/ 2147483647 w 108"/>
                <a:gd name="T27" fmla="*/ 2147483647 h 119"/>
                <a:gd name="T28" fmla="*/ 2147483647 w 108"/>
                <a:gd name="T29" fmla="*/ 0 h 119"/>
                <a:gd name="T30" fmla="*/ 2147483647 w 108"/>
                <a:gd name="T31" fmla="*/ 2147483647 h 119"/>
                <a:gd name="T32" fmla="*/ 2147483647 w 108"/>
                <a:gd name="T33" fmla="*/ 2147483647 h 119"/>
                <a:gd name="T34" fmla="*/ 2147483647 w 108"/>
                <a:gd name="T35" fmla="*/ 2147483647 h 119"/>
                <a:gd name="T36" fmla="*/ 2147483647 w 108"/>
                <a:gd name="T37" fmla="*/ 2147483647 h 119"/>
                <a:gd name="T38" fmla="*/ 2147483647 w 108"/>
                <a:gd name="T39" fmla="*/ 2147483647 h 119"/>
                <a:gd name="T40" fmla="*/ 2147483647 w 108"/>
                <a:gd name="T41" fmla="*/ 2147483647 h 119"/>
                <a:gd name="T42" fmla="*/ 2147483647 w 108"/>
                <a:gd name="T43" fmla="*/ 2147483647 h 119"/>
                <a:gd name="T44" fmla="*/ 2147483647 w 108"/>
                <a:gd name="T45" fmla="*/ 2147483647 h 119"/>
                <a:gd name="T46" fmla="*/ 2147483647 w 108"/>
                <a:gd name="T47" fmla="*/ 2147483647 h 119"/>
                <a:gd name="T48" fmla="*/ 2147483647 w 108"/>
                <a:gd name="T49" fmla="*/ 2147483647 h 119"/>
                <a:gd name="T50" fmla="*/ 2147483647 w 108"/>
                <a:gd name="T51" fmla="*/ 2147483647 h 119"/>
                <a:gd name="T52" fmla="*/ 2147483647 w 108"/>
                <a:gd name="T53" fmla="*/ 2147483647 h 119"/>
                <a:gd name="T54" fmla="*/ 2147483647 w 108"/>
                <a:gd name="T55" fmla="*/ 2147483647 h 119"/>
                <a:gd name="T56" fmla="*/ 2147483647 w 108"/>
                <a:gd name="T57" fmla="*/ 2147483647 h 119"/>
                <a:gd name="T58" fmla="*/ 2147483647 w 108"/>
                <a:gd name="T59" fmla="*/ 2147483647 h 119"/>
                <a:gd name="T60" fmla="*/ 2147483647 w 108"/>
                <a:gd name="T61" fmla="*/ 2147483647 h 119"/>
                <a:gd name="T62" fmla="*/ 2147483647 w 108"/>
                <a:gd name="T63" fmla="*/ 2147483647 h 11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8"/>
                <a:gd name="T97" fmla="*/ 0 h 119"/>
                <a:gd name="T98" fmla="*/ 108 w 108"/>
                <a:gd name="T99" fmla="*/ 119 h 11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8" h="119">
                  <a:moveTo>
                    <a:pt x="8" y="85"/>
                  </a:moveTo>
                  <a:cubicBezTo>
                    <a:pt x="11" y="85"/>
                    <a:pt x="11" y="84"/>
                    <a:pt x="11" y="87"/>
                  </a:cubicBezTo>
                  <a:cubicBezTo>
                    <a:pt x="12" y="91"/>
                    <a:pt x="17" y="104"/>
                    <a:pt x="18" y="105"/>
                  </a:cubicBezTo>
                  <a:cubicBezTo>
                    <a:pt x="19" y="105"/>
                    <a:pt x="33" y="107"/>
                    <a:pt x="33" y="108"/>
                  </a:cubicBezTo>
                  <a:cubicBezTo>
                    <a:pt x="34" y="108"/>
                    <a:pt x="32" y="110"/>
                    <a:pt x="36" y="110"/>
                  </a:cubicBezTo>
                  <a:cubicBezTo>
                    <a:pt x="39" y="111"/>
                    <a:pt x="47" y="111"/>
                    <a:pt x="48" y="109"/>
                  </a:cubicBezTo>
                  <a:cubicBezTo>
                    <a:pt x="48" y="107"/>
                    <a:pt x="47" y="108"/>
                    <a:pt x="53" y="110"/>
                  </a:cubicBezTo>
                  <a:cubicBezTo>
                    <a:pt x="58" y="112"/>
                    <a:pt x="67" y="114"/>
                    <a:pt x="67" y="116"/>
                  </a:cubicBezTo>
                  <a:cubicBezTo>
                    <a:pt x="68" y="118"/>
                    <a:pt x="69" y="119"/>
                    <a:pt x="74" y="117"/>
                  </a:cubicBezTo>
                  <a:cubicBezTo>
                    <a:pt x="79" y="114"/>
                    <a:pt x="84" y="111"/>
                    <a:pt x="84" y="106"/>
                  </a:cubicBezTo>
                  <a:cubicBezTo>
                    <a:pt x="84" y="100"/>
                    <a:pt x="82" y="96"/>
                    <a:pt x="86" y="92"/>
                  </a:cubicBezTo>
                  <a:cubicBezTo>
                    <a:pt x="89" y="89"/>
                    <a:pt x="94" y="82"/>
                    <a:pt x="95" y="75"/>
                  </a:cubicBezTo>
                  <a:cubicBezTo>
                    <a:pt x="97" y="68"/>
                    <a:pt x="95" y="66"/>
                    <a:pt x="101" y="66"/>
                  </a:cubicBezTo>
                  <a:cubicBezTo>
                    <a:pt x="106" y="66"/>
                    <a:pt x="108" y="65"/>
                    <a:pt x="105" y="63"/>
                  </a:cubicBezTo>
                  <a:cubicBezTo>
                    <a:pt x="101" y="60"/>
                    <a:pt x="91" y="56"/>
                    <a:pt x="93" y="54"/>
                  </a:cubicBezTo>
                  <a:cubicBezTo>
                    <a:pt x="95" y="52"/>
                    <a:pt x="95" y="51"/>
                    <a:pt x="94" y="49"/>
                  </a:cubicBezTo>
                  <a:cubicBezTo>
                    <a:pt x="92" y="48"/>
                    <a:pt x="81" y="37"/>
                    <a:pt x="82" y="37"/>
                  </a:cubicBezTo>
                  <a:cubicBezTo>
                    <a:pt x="83" y="37"/>
                    <a:pt x="89" y="37"/>
                    <a:pt x="88" y="36"/>
                  </a:cubicBezTo>
                  <a:cubicBezTo>
                    <a:pt x="88" y="36"/>
                    <a:pt x="87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3"/>
                    <a:pt x="85" y="32"/>
                    <a:pt x="85" y="32"/>
                  </a:cubicBezTo>
                  <a:cubicBezTo>
                    <a:pt x="85" y="32"/>
                    <a:pt x="86" y="32"/>
                    <a:pt x="86" y="32"/>
                  </a:cubicBezTo>
                  <a:cubicBezTo>
                    <a:pt x="88" y="31"/>
                    <a:pt x="97" y="30"/>
                    <a:pt x="95" y="28"/>
                  </a:cubicBezTo>
                  <a:cubicBezTo>
                    <a:pt x="92" y="25"/>
                    <a:pt x="104" y="20"/>
                    <a:pt x="99" y="18"/>
                  </a:cubicBezTo>
                  <a:cubicBezTo>
                    <a:pt x="96" y="18"/>
                    <a:pt x="91" y="14"/>
                    <a:pt x="86" y="13"/>
                  </a:cubicBezTo>
                  <a:cubicBezTo>
                    <a:pt x="82" y="12"/>
                    <a:pt x="78" y="11"/>
                    <a:pt x="79" y="9"/>
                  </a:cubicBezTo>
                  <a:cubicBezTo>
                    <a:pt x="79" y="8"/>
                    <a:pt x="79" y="5"/>
                    <a:pt x="76" y="3"/>
                  </a:cubicBezTo>
                  <a:cubicBezTo>
                    <a:pt x="74" y="1"/>
                    <a:pt x="70" y="0"/>
                    <a:pt x="69" y="0"/>
                  </a:cubicBezTo>
                  <a:cubicBezTo>
                    <a:pt x="67" y="1"/>
                    <a:pt x="62" y="14"/>
                    <a:pt x="61" y="14"/>
                  </a:cubicBezTo>
                  <a:cubicBezTo>
                    <a:pt x="60" y="14"/>
                    <a:pt x="58" y="18"/>
                    <a:pt x="59" y="19"/>
                  </a:cubicBezTo>
                  <a:cubicBezTo>
                    <a:pt x="59" y="20"/>
                    <a:pt x="58" y="23"/>
                    <a:pt x="57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2"/>
                    <a:pt x="55" y="22"/>
                    <a:pt x="55" y="22"/>
                  </a:cubicBezTo>
                  <a:cubicBezTo>
                    <a:pt x="55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2" y="22"/>
                    <a:pt x="52" y="22"/>
                  </a:cubicBezTo>
                  <a:cubicBezTo>
                    <a:pt x="51" y="23"/>
                    <a:pt x="48" y="27"/>
                    <a:pt x="46" y="27"/>
                  </a:cubicBezTo>
                  <a:cubicBezTo>
                    <a:pt x="44" y="27"/>
                    <a:pt x="48" y="31"/>
                    <a:pt x="46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2"/>
                    <a:pt x="44" y="34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1" y="36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6" y="39"/>
                    <a:pt x="38" y="43"/>
                    <a:pt x="37" y="44"/>
                  </a:cubicBezTo>
                  <a:cubicBezTo>
                    <a:pt x="35" y="44"/>
                    <a:pt x="25" y="45"/>
                    <a:pt x="23" y="45"/>
                  </a:cubicBezTo>
                  <a:cubicBezTo>
                    <a:pt x="21" y="45"/>
                    <a:pt x="20" y="59"/>
                    <a:pt x="19" y="59"/>
                  </a:cubicBezTo>
                  <a:cubicBezTo>
                    <a:pt x="18" y="59"/>
                    <a:pt x="12" y="60"/>
                    <a:pt x="10" y="59"/>
                  </a:cubicBezTo>
                  <a:cubicBezTo>
                    <a:pt x="10" y="59"/>
                    <a:pt x="10" y="59"/>
                    <a:pt x="9" y="59"/>
                  </a:cubicBezTo>
                  <a:cubicBezTo>
                    <a:pt x="9" y="58"/>
                    <a:pt x="8" y="58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6"/>
                    <a:pt x="5" y="56"/>
                    <a:pt x="5" y="56"/>
                  </a:cubicBezTo>
                  <a:cubicBezTo>
                    <a:pt x="5" y="56"/>
                    <a:pt x="4" y="56"/>
                    <a:pt x="4" y="55"/>
                  </a:cubicBezTo>
                  <a:cubicBezTo>
                    <a:pt x="4" y="55"/>
                    <a:pt x="3" y="55"/>
                    <a:pt x="2" y="55"/>
                  </a:cubicBezTo>
                  <a:cubicBezTo>
                    <a:pt x="0" y="55"/>
                    <a:pt x="1" y="66"/>
                    <a:pt x="1" y="69"/>
                  </a:cubicBezTo>
                  <a:cubicBezTo>
                    <a:pt x="2" y="71"/>
                    <a:pt x="5" y="85"/>
                    <a:pt x="8" y="8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31"/>
            <p:cNvSpPr>
              <a:spLocks noChangeArrowheads="1"/>
            </p:cNvSpPr>
            <p:nvPr/>
          </p:nvSpPr>
          <p:spPr bwMode="auto">
            <a:xfrm>
              <a:off x="5423165" y="3531063"/>
              <a:ext cx="43644" cy="46359"/>
            </a:xfrm>
            <a:custGeom>
              <a:avLst/>
              <a:gdLst>
                <a:gd name="T0" fmla="*/ 2147483647 w 24"/>
                <a:gd name="T1" fmla="*/ 2147483647 h 23"/>
                <a:gd name="T2" fmla="*/ 2147483647 w 24"/>
                <a:gd name="T3" fmla="*/ 2147483647 h 23"/>
                <a:gd name="T4" fmla="*/ 2147483647 w 24"/>
                <a:gd name="T5" fmla="*/ 2147483647 h 23"/>
                <a:gd name="T6" fmla="*/ 2147483647 w 24"/>
                <a:gd name="T7" fmla="*/ 2147483647 h 23"/>
                <a:gd name="T8" fmla="*/ 2147483647 w 24"/>
                <a:gd name="T9" fmla="*/ 2147483647 h 23"/>
                <a:gd name="T10" fmla="*/ 2147483647 w 24"/>
                <a:gd name="T11" fmla="*/ 2147483647 h 23"/>
                <a:gd name="T12" fmla="*/ 2147483647 w 24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3"/>
                <a:gd name="T23" fmla="*/ 24 w 24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3">
                  <a:moveTo>
                    <a:pt x="22" y="10"/>
                  </a:moveTo>
                  <a:cubicBezTo>
                    <a:pt x="23" y="9"/>
                    <a:pt x="24" y="5"/>
                    <a:pt x="21" y="2"/>
                  </a:cubicBezTo>
                  <a:cubicBezTo>
                    <a:pt x="18" y="0"/>
                    <a:pt x="17" y="1"/>
                    <a:pt x="13" y="2"/>
                  </a:cubicBezTo>
                  <a:cubicBezTo>
                    <a:pt x="9" y="3"/>
                    <a:pt x="6" y="6"/>
                    <a:pt x="3" y="8"/>
                  </a:cubicBezTo>
                  <a:cubicBezTo>
                    <a:pt x="0" y="10"/>
                    <a:pt x="1" y="19"/>
                    <a:pt x="4" y="20"/>
                  </a:cubicBezTo>
                  <a:cubicBezTo>
                    <a:pt x="12" y="23"/>
                    <a:pt x="19" y="17"/>
                    <a:pt x="20" y="16"/>
                  </a:cubicBezTo>
                  <a:cubicBezTo>
                    <a:pt x="21" y="15"/>
                    <a:pt x="21" y="11"/>
                    <a:pt x="22" y="1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Freeform 32"/>
            <p:cNvSpPr>
              <a:spLocks noChangeArrowheads="1"/>
            </p:cNvSpPr>
            <p:nvPr/>
          </p:nvSpPr>
          <p:spPr bwMode="auto">
            <a:xfrm>
              <a:off x="5624832" y="3420762"/>
              <a:ext cx="33109" cy="78330"/>
            </a:xfrm>
            <a:custGeom>
              <a:avLst/>
              <a:gdLst>
                <a:gd name="T0" fmla="*/ 2147483647 w 18"/>
                <a:gd name="T1" fmla="*/ 2147483647 h 40"/>
                <a:gd name="T2" fmla="*/ 2147483647 w 18"/>
                <a:gd name="T3" fmla="*/ 2147483647 h 40"/>
                <a:gd name="T4" fmla="*/ 2147483647 w 18"/>
                <a:gd name="T5" fmla="*/ 2147483647 h 40"/>
                <a:gd name="T6" fmla="*/ 2147483647 w 18"/>
                <a:gd name="T7" fmla="*/ 2147483647 h 40"/>
                <a:gd name="T8" fmla="*/ 2147483647 w 18"/>
                <a:gd name="T9" fmla="*/ 2147483647 h 40"/>
                <a:gd name="T10" fmla="*/ 2147483647 w 18"/>
                <a:gd name="T11" fmla="*/ 2147483647 h 40"/>
                <a:gd name="T12" fmla="*/ 2147483647 w 18"/>
                <a:gd name="T13" fmla="*/ 2147483647 h 40"/>
                <a:gd name="T14" fmla="*/ 2147483647 w 18"/>
                <a:gd name="T15" fmla="*/ 2147483647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40"/>
                <a:gd name="T26" fmla="*/ 18 w 18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40">
                  <a:moveTo>
                    <a:pt x="12" y="35"/>
                  </a:moveTo>
                  <a:cubicBezTo>
                    <a:pt x="13" y="31"/>
                    <a:pt x="14" y="23"/>
                    <a:pt x="15" y="21"/>
                  </a:cubicBezTo>
                  <a:cubicBezTo>
                    <a:pt x="17" y="20"/>
                    <a:pt x="18" y="12"/>
                    <a:pt x="17" y="9"/>
                  </a:cubicBezTo>
                  <a:cubicBezTo>
                    <a:pt x="15" y="7"/>
                    <a:pt x="14" y="4"/>
                    <a:pt x="13" y="2"/>
                  </a:cubicBezTo>
                  <a:cubicBezTo>
                    <a:pt x="11" y="0"/>
                    <a:pt x="3" y="9"/>
                    <a:pt x="3" y="10"/>
                  </a:cubicBezTo>
                  <a:cubicBezTo>
                    <a:pt x="2" y="12"/>
                    <a:pt x="0" y="21"/>
                    <a:pt x="1" y="24"/>
                  </a:cubicBezTo>
                  <a:cubicBezTo>
                    <a:pt x="2" y="27"/>
                    <a:pt x="6" y="34"/>
                    <a:pt x="9" y="37"/>
                  </a:cubicBezTo>
                  <a:cubicBezTo>
                    <a:pt x="11" y="40"/>
                    <a:pt x="11" y="40"/>
                    <a:pt x="12" y="3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33"/>
            <p:cNvSpPr>
              <a:spLocks noChangeArrowheads="1"/>
            </p:cNvSpPr>
            <p:nvPr/>
          </p:nvSpPr>
          <p:spPr bwMode="auto">
            <a:xfrm>
              <a:off x="5761785" y="3240123"/>
              <a:ext cx="49664" cy="63942"/>
            </a:xfrm>
            <a:custGeom>
              <a:avLst/>
              <a:gdLst>
                <a:gd name="T0" fmla="*/ 2147483647 w 27"/>
                <a:gd name="T1" fmla="*/ 2147483647 h 33"/>
                <a:gd name="T2" fmla="*/ 2147483647 w 27"/>
                <a:gd name="T3" fmla="*/ 2147483647 h 33"/>
                <a:gd name="T4" fmla="*/ 2147483647 w 27"/>
                <a:gd name="T5" fmla="*/ 2147483647 h 33"/>
                <a:gd name="T6" fmla="*/ 2147483647 w 27"/>
                <a:gd name="T7" fmla="*/ 2147483647 h 33"/>
                <a:gd name="T8" fmla="*/ 2147483647 w 27"/>
                <a:gd name="T9" fmla="*/ 2147483647 h 33"/>
                <a:gd name="T10" fmla="*/ 2147483647 w 27"/>
                <a:gd name="T11" fmla="*/ 2147483647 h 33"/>
                <a:gd name="T12" fmla="*/ 2147483647 w 27"/>
                <a:gd name="T13" fmla="*/ 2147483647 h 33"/>
                <a:gd name="T14" fmla="*/ 2147483647 w 27"/>
                <a:gd name="T15" fmla="*/ 2147483647 h 33"/>
                <a:gd name="T16" fmla="*/ 2147483647 w 27"/>
                <a:gd name="T17" fmla="*/ 2147483647 h 33"/>
                <a:gd name="T18" fmla="*/ 2147483647 w 27"/>
                <a:gd name="T19" fmla="*/ 2147483647 h 33"/>
                <a:gd name="T20" fmla="*/ 2147483647 w 27"/>
                <a:gd name="T21" fmla="*/ 2147483647 h 33"/>
                <a:gd name="T22" fmla="*/ 2147483647 w 27"/>
                <a:gd name="T23" fmla="*/ 2147483647 h 33"/>
                <a:gd name="T24" fmla="*/ 2147483647 w 27"/>
                <a:gd name="T25" fmla="*/ 2147483647 h 33"/>
                <a:gd name="T26" fmla="*/ 2147483647 w 27"/>
                <a:gd name="T27" fmla="*/ 2147483647 h 33"/>
                <a:gd name="T28" fmla="*/ 2147483647 w 27"/>
                <a:gd name="T29" fmla="*/ 2147483647 h 33"/>
                <a:gd name="T30" fmla="*/ 2147483647 w 27"/>
                <a:gd name="T31" fmla="*/ 2147483647 h 33"/>
                <a:gd name="T32" fmla="*/ 2147483647 w 27"/>
                <a:gd name="T33" fmla="*/ 2147483647 h 33"/>
                <a:gd name="T34" fmla="*/ 2147483647 w 27"/>
                <a:gd name="T35" fmla="*/ 2147483647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"/>
                <a:gd name="T55" fmla="*/ 0 h 33"/>
                <a:gd name="T56" fmla="*/ 27 w 27"/>
                <a:gd name="T57" fmla="*/ 33 h 3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" h="33">
                  <a:moveTo>
                    <a:pt x="7" y="2"/>
                  </a:moveTo>
                  <a:cubicBezTo>
                    <a:pt x="6" y="4"/>
                    <a:pt x="3" y="5"/>
                    <a:pt x="2" y="6"/>
                  </a:cubicBezTo>
                  <a:cubicBezTo>
                    <a:pt x="0" y="7"/>
                    <a:pt x="0" y="10"/>
                    <a:pt x="1" y="11"/>
                  </a:cubicBezTo>
                  <a:cubicBezTo>
                    <a:pt x="1" y="12"/>
                    <a:pt x="6" y="16"/>
                    <a:pt x="7" y="16"/>
                  </a:cubicBezTo>
                  <a:cubicBezTo>
                    <a:pt x="8" y="16"/>
                    <a:pt x="6" y="10"/>
                    <a:pt x="7" y="10"/>
                  </a:cubicBezTo>
                  <a:cubicBezTo>
                    <a:pt x="8" y="9"/>
                    <a:pt x="9" y="12"/>
                    <a:pt x="11" y="13"/>
                  </a:cubicBezTo>
                  <a:cubicBezTo>
                    <a:pt x="13" y="15"/>
                    <a:pt x="11" y="19"/>
                    <a:pt x="10" y="21"/>
                  </a:cubicBezTo>
                  <a:cubicBezTo>
                    <a:pt x="9" y="22"/>
                    <a:pt x="10" y="24"/>
                    <a:pt x="10" y="26"/>
                  </a:cubicBezTo>
                  <a:cubicBezTo>
                    <a:pt x="11" y="28"/>
                    <a:pt x="13" y="32"/>
                    <a:pt x="15" y="32"/>
                  </a:cubicBezTo>
                  <a:cubicBezTo>
                    <a:pt x="16" y="33"/>
                    <a:pt x="15" y="29"/>
                    <a:pt x="16" y="28"/>
                  </a:cubicBezTo>
                  <a:cubicBezTo>
                    <a:pt x="17" y="28"/>
                    <a:pt x="18" y="33"/>
                    <a:pt x="20" y="33"/>
                  </a:cubicBezTo>
                  <a:cubicBezTo>
                    <a:pt x="21" y="33"/>
                    <a:pt x="22" y="30"/>
                    <a:pt x="24" y="29"/>
                  </a:cubicBezTo>
                  <a:cubicBezTo>
                    <a:pt x="25" y="28"/>
                    <a:pt x="24" y="24"/>
                    <a:pt x="24" y="22"/>
                  </a:cubicBezTo>
                  <a:cubicBezTo>
                    <a:pt x="23" y="19"/>
                    <a:pt x="25" y="14"/>
                    <a:pt x="26" y="12"/>
                  </a:cubicBezTo>
                  <a:cubicBezTo>
                    <a:pt x="27" y="10"/>
                    <a:pt x="22" y="8"/>
                    <a:pt x="21" y="5"/>
                  </a:cubicBezTo>
                  <a:cubicBezTo>
                    <a:pt x="21" y="3"/>
                    <a:pt x="20" y="1"/>
                    <a:pt x="18" y="2"/>
                  </a:cubicBezTo>
                  <a:cubicBezTo>
                    <a:pt x="16" y="3"/>
                    <a:pt x="14" y="3"/>
                    <a:pt x="12" y="1"/>
                  </a:cubicBezTo>
                  <a:cubicBezTo>
                    <a:pt x="10" y="0"/>
                    <a:pt x="8" y="0"/>
                    <a:pt x="7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34"/>
            <p:cNvSpPr>
              <a:spLocks noChangeArrowheads="1"/>
            </p:cNvSpPr>
            <p:nvPr/>
          </p:nvSpPr>
          <p:spPr bwMode="auto">
            <a:xfrm>
              <a:off x="5811449" y="3230531"/>
              <a:ext cx="46654" cy="43161"/>
            </a:xfrm>
            <a:custGeom>
              <a:avLst/>
              <a:gdLst>
                <a:gd name="T0" fmla="*/ 2147483647 w 25"/>
                <a:gd name="T1" fmla="*/ 2147483647 h 22"/>
                <a:gd name="T2" fmla="*/ 2147483647 w 25"/>
                <a:gd name="T3" fmla="*/ 2147483647 h 22"/>
                <a:gd name="T4" fmla="*/ 2147483647 w 25"/>
                <a:gd name="T5" fmla="*/ 2147483647 h 22"/>
                <a:gd name="T6" fmla="*/ 2147483647 w 25"/>
                <a:gd name="T7" fmla="*/ 0 h 22"/>
                <a:gd name="T8" fmla="*/ 2147483647 w 25"/>
                <a:gd name="T9" fmla="*/ 2147483647 h 22"/>
                <a:gd name="T10" fmla="*/ 2147483647 w 25"/>
                <a:gd name="T11" fmla="*/ 2147483647 h 22"/>
                <a:gd name="T12" fmla="*/ 0 w 25"/>
                <a:gd name="T13" fmla="*/ 2147483647 h 22"/>
                <a:gd name="T14" fmla="*/ 2147483647 w 25"/>
                <a:gd name="T15" fmla="*/ 2147483647 h 22"/>
                <a:gd name="T16" fmla="*/ 2147483647 w 25"/>
                <a:gd name="T17" fmla="*/ 2147483647 h 22"/>
                <a:gd name="T18" fmla="*/ 2147483647 w 25"/>
                <a:gd name="T19" fmla="*/ 2147483647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22"/>
                <a:gd name="T32" fmla="*/ 25 w 25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22">
                  <a:moveTo>
                    <a:pt x="13" y="11"/>
                  </a:moveTo>
                  <a:cubicBezTo>
                    <a:pt x="14" y="9"/>
                    <a:pt x="19" y="11"/>
                    <a:pt x="21" y="11"/>
                  </a:cubicBezTo>
                  <a:cubicBezTo>
                    <a:pt x="22" y="11"/>
                    <a:pt x="25" y="4"/>
                    <a:pt x="23" y="3"/>
                  </a:cubicBezTo>
                  <a:cubicBezTo>
                    <a:pt x="21" y="2"/>
                    <a:pt x="18" y="0"/>
                    <a:pt x="16" y="0"/>
                  </a:cubicBezTo>
                  <a:cubicBezTo>
                    <a:pt x="13" y="1"/>
                    <a:pt x="14" y="5"/>
                    <a:pt x="11" y="6"/>
                  </a:cubicBezTo>
                  <a:cubicBezTo>
                    <a:pt x="8" y="6"/>
                    <a:pt x="6" y="4"/>
                    <a:pt x="5" y="5"/>
                  </a:cubicBezTo>
                  <a:cubicBezTo>
                    <a:pt x="3" y="7"/>
                    <a:pt x="1" y="11"/>
                    <a:pt x="0" y="12"/>
                  </a:cubicBezTo>
                  <a:cubicBezTo>
                    <a:pt x="0" y="13"/>
                    <a:pt x="1" y="13"/>
                    <a:pt x="3" y="13"/>
                  </a:cubicBezTo>
                  <a:cubicBezTo>
                    <a:pt x="5" y="14"/>
                    <a:pt x="5" y="19"/>
                    <a:pt x="8" y="20"/>
                  </a:cubicBezTo>
                  <a:cubicBezTo>
                    <a:pt x="11" y="22"/>
                    <a:pt x="12" y="13"/>
                    <a:pt x="13" y="1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Freeform 35"/>
            <p:cNvSpPr>
              <a:spLocks noChangeArrowheads="1"/>
            </p:cNvSpPr>
            <p:nvPr/>
          </p:nvSpPr>
          <p:spPr bwMode="auto">
            <a:xfrm>
              <a:off x="5778340" y="3072273"/>
              <a:ext cx="183608" cy="179041"/>
            </a:xfrm>
            <a:custGeom>
              <a:avLst/>
              <a:gdLst>
                <a:gd name="T0" fmla="*/ 2147483647 w 100"/>
                <a:gd name="T1" fmla="*/ 2147483647 h 92"/>
                <a:gd name="T2" fmla="*/ 2147483647 w 100"/>
                <a:gd name="T3" fmla="*/ 2147483647 h 92"/>
                <a:gd name="T4" fmla="*/ 2147483647 w 100"/>
                <a:gd name="T5" fmla="*/ 2147483647 h 92"/>
                <a:gd name="T6" fmla="*/ 2147483647 w 100"/>
                <a:gd name="T7" fmla="*/ 2147483647 h 92"/>
                <a:gd name="T8" fmla="*/ 2147483647 w 100"/>
                <a:gd name="T9" fmla="*/ 2147483647 h 92"/>
                <a:gd name="T10" fmla="*/ 2147483647 w 100"/>
                <a:gd name="T11" fmla="*/ 2147483647 h 92"/>
                <a:gd name="T12" fmla="*/ 2147483647 w 100"/>
                <a:gd name="T13" fmla="*/ 2147483647 h 92"/>
                <a:gd name="T14" fmla="*/ 2147483647 w 100"/>
                <a:gd name="T15" fmla="*/ 2147483647 h 92"/>
                <a:gd name="T16" fmla="*/ 2147483647 w 100"/>
                <a:gd name="T17" fmla="*/ 2147483647 h 92"/>
                <a:gd name="T18" fmla="*/ 2147483647 w 100"/>
                <a:gd name="T19" fmla="*/ 2147483647 h 92"/>
                <a:gd name="T20" fmla="*/ 2147483647 w 100"/>
                <a:gd name="T21" fmla="*/ 2147483647 h 92"/>
                <a:gd name="T22" fmla="*/ 2147483647 w 100"/>
                <a:gd name="T23" fmla="*/ 2147483647 h 92"/>
                <a:gd name="T24" fmla="*/ 2147483647 w 100"/>
                <a:gd name="T25" fmla="*/ 2147483647 h 92"/>
                <a:gd name="T26" fmla="*/ 2147483647 w 100"/>
                <a:gd name="T27" fmla="*/ 2147483647 h 92"/>
                <a:gd name="T28" fmla="*/ 2147483647 w 100"/>
                <a:gd name="T29" fmla="*/ 2147483647 h 92"/>
                <a:gd name="T30" fmla="*/ 2147483647 w 100"/>
                <a:gd name="T31" fmla="*/ 2147483647 h 92"/>
                <a:gd name="T32" fmla="*/ 2147483647 w 100"/>
                <a:gd name="T33" fmla="*/ 2147483647 h 92"/>
                <a:gd name="T34" fmla="*/ 2147483647 w 100"/>
                <a:gd name="T35" fmla="*/ 2147483647 h 92"/>
                <a:gd name="T36" fmla="*/ 2147483647 w 100"/>
                <a:gd name="T37" fmla="*/ 2147483647 h 92"/>
                <a:gd name="T38" fmla="*/ 2147483647 w 100"/>
                <a:gd name="T39" fmla="*/ 2147483647 h 92"/>
                <a:gd name="T40" fmla="*/ 2147483647 w 100"/>
                <a:gd name="T41" fmla="*/ 2147483647 h 92"/>
                <a:gd name="T42" fmla="*/ 2147483647 w 100"/>
                <a:gd name="T43" fmla="*/ 2147483647 h 92"/>
                <a:gd name="T44" fmla="*/ 2147483647 w 100"/>
                <a:gd name="T45" fmla="*/ 2147483647 h 92"/>
                <a:gd name="T46" fmla="*/ 2147483647 w 100"/>
                <a:gd name="T47" fmla="*/ 2147483647 h 92"/>
                <a:gd name="T48" fmla="*/ 2147483647 w 100"/>
                <a:gd name="T49" fmla="*/ 2147483647 h 92"/>
                <a:gd name="T50" fmla="*/ 2147483647 w 100"/>
                <a:gd name="T51" fmla="*/ 2147483647 h 92"/>
                <a:gd name="T52" fmla="*/ 2147483647 w 100"/>
                <a:gd name="T53" fmla="*/ 2147483647 h 92"/>
                <a:gd name="T54" fmla="*/ 2147483647 w 100"/>
                <a:gd name="T55" fmla="*/ 2147483647 h 92"/>
                <a:gd name="T56" fmla="*/ 2147483647 w 100"/>
                <a:gd name="T57" fmla="*/ 2147483647 h 92"/>
                <a:gd name="T58" fmla="*/ 2147483647 w 100"/>
                <a:gd name="T59" fmla="*/ 2147483647 h 92"/>
                <a:gd name="T60" fmla="*/ 2147483647 w 100"/>
                <a:gd name="T61" fmla="*/ 2147483647 h 92"/>
                <a:gd name="T62" fmla="*/ 2147483647 w 100"/>
                <a:gd name="T63" fmla="*/ 2147483647 h 92"/>
                <a:gd name="T64" fmla="*/ 2147483647 w 100"/>
                <a:gd name="T65" fmla="*/ 2147483647 h 92"/>
                <a:gd name="T66" fmla="*/ 2147483647 w 100"/>
                <a:gd name="T67" fmla="*/ 2147483647 h 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0"/>
                <a:gd name="T103" fmla="*/ 0 h 92"/>
                <a:gd name="T104" fmla="*/ 100 w 100"/>
                <a:gd name="T105" fmla="*/ 92 h 9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0" h="92">
                  <a:moveTo>
                    <a:pt x="47" y="68"/>
                  </a:moveTo>
                  <a:cubicBezTo>
                    <a:pt x="45" y="68"/>
                    <a:pt x="45" y="66"/>
                    <a:pt x="43" y="66"/>
                  </a:cubicBezTo>
                  <a:cubicBezTo>
                    <a:pt x="42" y="65"/>
                    <a:pt x="42" y="65"/>
                    <a:pt x="37" y="65"/>
                  </a:cubicBezTo>
                  <a:cubicBezTo>
                    <a:pt x="33" y="65"/>
                    <a:pt x="33" y="66"/>
                    <a:pt x="31" y="67"/>
                  </a:cubicBezTo>
                  <a:cubicBezTo>
                    <a:pt x="29" y="68"/>
                    <a:pt x="21" y="67"/>
                    <a:pt x="19" y="68"/>
                  </a:cubicBezTo>
                  <a:cubicBezTo>
                    <a:pt x="16" y="69"/>
                    <a:pt x="14" y="73"/>
                    <a:pt x="12" y="74"/>
                  </a:cubicBezTo>
                  <a:cubicBezTo>
                    <a:pt x="10" y="76"/>
                    <a:pt x="9" y="79"/>
                    <a:pt x="7" y="80"/>
                  </a:cubicBezTo>
                  <a:cubicBezTo>
                    <a:pt x="6" y="81"/>
                    <a:pt x="3" y="80"/>
                    <a:pt x="2" y="83"/>
                  </a:cubicBezTo>
                  <a:cubicBezTo>
                    <a:pt x="0" y="86"/>
                    <a:pt x="5" y="84"/>
                    <a:pt x="9" y="84"/>
                  </a:cubicBezTo>
                  <a:cubicBezTo>
                    <a:pt x="12" y="84"/>
                    <a:pt x="13" y="84"/>
                    <a:pt x="14" y="84"/>
                  </a:cubicBezTo>
                  <a:cubicBezTo>
                    <a:pt x="14" y="83"/>
                    <a:pt x="17" y="82"/>
                    <a:pt x="18" y="83"/>
                  </a:cubicBezTo>
                  <a:cubicBezTo>
                    <a:pt x="20" y="84"/>
                    <a:pt x="23" y="83"/>
                    <a:pt x="24" y="83"/>
                  </a:cubicBezTo>
                  <a:cubicBezTo>
                    <a:pt x="25" y="83"/>
                    <a:pt x="25" y="80"/>
                    <a:pt x="27" y="80"/>
                  </a:cubicBezTo>
                  <a:cubicBezTo>
                    <a:pt x="29" y="81"/>
                    <a:pt x="31" y="79"/>
                    <a:pt x="32" y="79"/>
                  </a:cubicBezTo>
                  <a:cubicBezTo>
                    <a:pt x="33" y="78"/>
                    <a:pt x="37" y="77"/>
                    <a:pt x="39" y="77"/>
                  </a:cubicBezTo>
                  <a:cubicBezTo>
                    <a:pt x="40" y="77"/>
                    <a:pt x="43" y="77"/>
                    <a:pt x="46" y="79"/>
                  </a:cubicBezTo>
                  <a:cubicBezTo>
                    <a:pt x="48" y="80"/>
                    <a:pt x="46" y="82"/>
                    <a:pt x="45" y="83"/>
                  </a:cubicBezTo>
                  <a:cubicBezTo>
                    <a:pt x="44" y="84"/>
                    <a:pt x="45" y="86"/>
                    <a:pt x="47" y="88"/>
                  </a:cubicBezTo>
                  <a:cubicBezTo>
                    <a:pt x="49" y="90"/>
                    <a:pt x="50" y="91"/>
                    <a:pt x="53" y="91"/>
                  </a:cubicBezTo>
                  <a:cubicBezTo>
                    <a:pt x="56" y="92"/>
                    <a:pt x="57" y="86"/>
                    <a:pt x="59" y="84"/>
                  </a:cubicBezTo>
                  <a:cubicBezTo>
                    <a:pt x="60" y="83"/>
                    <a:pt x="61" y="83"/>
                    <a:pt x="62" y="82"/>
                  </a:cubicBezTo>
                  <a:cubicBezTo>
                    <a:pt x="63" y="82"/>
                    <a:pt x="62" y="78"/>
                    <a:pt x="63" y="77"/>
                  </a:cubicBezTo>
                  <a:cubicBezTo>
                    <a:pt x="63" y="77"/>
                    <a:pt x="65" y="79"/>
                    <a:pt x="66" y="79"/>
                  </a:cubicBezTo>
                  <a:cubicBezTo>
                    <a:pt x="67" y="79"/>
                    <a:pt x="70" y="79"/>
                    <a:pt x="72" y="79"/>
                  </a:cubicBezTo>
                  <a:cubicBezTo>
                    <a:pt x="73" y="79"/>
                    <a:pt x="77" y="77"/>
                    <a:pt x="78" y="76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1" y="73"/>
                    <a:pt x="82" y="77"/>
                    <a:pt x="84" y="77"/>
                  </a:cubicBezTo>
                  <a:cubicBezTo>
                    <a:pt x="85" y="77"/>
                    <a:pt x="85" y="71"/>
                    <a:pt x="85" y="70"/>
                  </a:cubicBezTo>
                  <a:cubicBezTo>
                    <a:pt x="84" y="68"/>
                    <a:pt x="86" y="69"/>
                    <a:pt x="87" y="69"/>
                  </a:cubicBezTo>
                  <a:cubicBezTo>
                    <a:pt x="89" y="68"/>
                    <a:pt x="90" y="66"/>
                    <a:pt x="90" y="65"/>
                  </a:cubicBezTo>
                  <a:cubicBezTo>
                    <a:pt x="91" y="65"/>
                    <a:pt x="92" y="67"/>
                    <a:pt x="91" y="68"/>
                  </a:cubicBezTo>
                  <a:cubicBezTo>
                    <a:pt x="91" y="69"/>
                    <a:pt x="89" y="71"/>
                    <a:pt x="90" y="73"/>
                  </a:cubicBezTo>
                  <a:cubicBezTo>
                    <a:pt x="90" y="75"/>
                    <a:pt x="93" y="75"/>
                    <a:pt x="95" y="75"/>
                  </a:cubicBezTo>
                  <a:cubicBezTo>
                    <a:pt x="97" y="75"/>
                    <a:pt x="95" y="72"/>
                    <a:pt x="96" y="69"/>
                  </a:cubicBezTo>
                  <a:cubicBezTo>
                    <a:pt x="97" y="67"/>
                    <a:pt x="100" y="67"/>
                    <a:pt x="98" y="65"/>
                  </a:cubicBezTo>
                  <a:cubicBezTo>
                    <a:pt x="95" y="62"/>
                    <a:pt x="96" y="59"/>
                    <a:pt x="96" y="58"/>
                  </a:cubicBezTo>
                  <a:cubicBezTo>
                    <a:pt x="97" y="57"/>
                    <a:pt x="96" y="50"/>
                    <a:pt x="96" y="49"/>
                  </a:cubicBezTo>
                  <a:cubicBezTo>
                    <a:pt x="97" y="47"/>
                    <a:pt x="94" y="40"/>
                    <a:pt x="93" y="38"/>
                  </a:cubicBezTo>
                  <a:cubicBezTo>
                    <a:pt x="93" y="37"/>
                    <a:pt x="93" y="35"/>
                    <a:pt x="94" y="34"/>
                  </a:cubicBezTo>
                  <a:cubicBezTo>
                    <a:pt x="96" y="34"/>
                    <a:pt x="96" y="35"/>
                    <a:pt x="97" y="35"/>
                  </a:cubicBezTo>
                  <a:cubicBezTo>
                    <a:pt x="98" y="34"/>
                    <a:pt x="97" y="31"/>
                    <a:pt x="97" y="29"/>
                  </a:cubicBezTo>
                  <a:cubicBezTo>
                    <a:pt x="97" y="28"/>
                    <a:pt x="98" y="25"/>
                    <a:pt x="98" y="23"/>
                  </a:cubicBezTo>
                  <a:cubicBezTo>
                    <a:pt x="98" y="22"/>
                    <a:pt x="94" y="11"/>
                    <a:pt x="92" y="10"/>
                  </a:cubicBezTo>
                  <a:cubicBezTo>
                    <a:pt x="91" y="10"/>
                    <a:pt x="88" y="3"/>
                    <a:pt x="87" y="2"/>
                  </a:cubicBezTo>
                  <a:cubicBezTo>
                    <a:pt x="87" y="1"/>
                    <a:pt x="85" y="0"/>
                    <a:pt x="83" y="0"/>
                  </a:cubicBezTo>
                  <a:cubicBezTo>
                    <a:pt x="81" y="0"/>
                    <a:pt x="82" y="2"/>
                    <a:pt x="82" y="2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85" y="3"/>
                    <a:pt x="85" y="5"/>
                    <a:pt x="86" y="6"/>
                  </a:cubicBezTo>
                  <a:cubicBezTo>
                    <a:pt x="86" y="7"/>
                    <a:pt x="84" y="6"/>
                    <a:pt x="83" y="6"/>
                  </a:cubicBezTo>
                  <a:cubicBezTo>
                    <a:pt x="81" y="6"/>
                    <a:pt x="80" y="5"/>
                    <a:pt x="80" y="4"/>
                  </a:cubicBezTo>
                  <a:cubicBezTo>
                    <a:pt x="79" y="2"/>
                    <a:pt x="79" y="1"/>
                    <a:pt x="77" y="1"/>
                  </a:cubicBezTo>
                  <a:cubicBezTo>
                    <a:pt x="76" y="2"/>
                    <a:pt x="77" y="3"/>
                    <a:pt x="77" y="5"/>
                  </a:cubicBezTo>
                  <a:cubicBezTo>
                    <a:pt x="77" y="6"/>
                    <a:pt x="76" y="7"/>
                    <a:pt x="75" y="8"/>
                  </a:cubicBezTo>
                  <a:cubicBezTo>
                    <a:pt x="75" y="9"/>
                    <a:pt x="76" y="10"/>
                    <a:pt x="78" y="13"/>
                  </a:cubicBezTo>
                  <a:cubicBezTo>
                    <a:pt x="79" y="15"/>
                    <a:pt x="78" y="15"/>
                    <a:pt x="77" y="16"/>
                  </a:cubicBezTo>
                  <a:cubicBezTo>
                    <a:pt x="76" y="18"/>
                    <a:pt x="78" y="18"/>
                    <a:pt x="80" y="19"/>
                  </a:cubicBezTo>
                  <a:cubicBezTo>
                    <a:pt x="82" y="21"/>
                    <a:pt x="80" y="26"/>
                    <a:pt x="80" y="28"/>
                  </a:cubicBezTo>
                  <a:cubicBezTo>
                    <a:pt x="79" y="31"/>
                    <a:pt x="78" y="36"/>
                    <a:pt x="77" y="39"/>
                  </a:cubicBezTo>
                  <a:cubicBezTo>
                    <a:pt x="75" y="41"/>
                    <a:pt x="72" y="45"/>
                    <a:pt x="69" y="46"/>
                  </a:cubicBezTo>
                  <a:cubicBezTo>
                    <a:pt x="66" y="47"/>
                    <a:pt x="63" y="50"/>
                    <a:pt x="62" y="52"/>
                  </a:cubicBezTo>
                  <a:cubicBezTo>
                    <a:pt x="62" y="53"/>
                    <a:pt x="60" y="54"/>
                    <a:pt x="58" y="54"/>
                  </a:cubicBezTo>
                  <a:cubicBezTo>
                    <a:pt x="56" y="54"/>
                    <a:pt x="55" y="52"/>
                    <a:pt x="56" y="50"/>
                  </a:cubicBezTo>
                  <a:cubicBezTo>
                    <a:pt x="57" y="48"/>
                    <a:pt x="57" y="46"/>
                    <a:pt x="56" y="46"/>
                  </a:cubicBezTo>
                  <a:cubicBezTo>
                    <a:pt x="55" y="46"/>
                    <a:pt x="53" y="47"/>
                    <a:pt x="52" y="48"/>
                  </a:cubicBezTo>
                  <a:cubicBezTo>
                    <a:pt x="52" y="49"/>
                    <a:pt x="53" y="52"/>
                    <a:pt x="53" y="54"/>
                  </a:cubicBezTo>
                  <a:cubicBezTo>
                    <a:pt x="53" y="57"/>
                    <a:pt x="50" y="59"/>
                    <a:pt x="49" y="61"/>
                  </a:cubicBezTo>
                  <a:cubicBezTo>
                    <a:pt x="48" y="62"/>
                    <a:pt x="51" y="64"/>
                    <a:pt x="51" y="66"/>
                  </a:cubicBezTo>
                  <a:cubicBezTo>
                    <a:pt x="50" y="67"/>
                    <a:pt x="48" y="68"/>
                    <a:pt x="47" y="68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36"/>
            <p:cNvSpPr>
              <a:spLocks noChangeArrowheads="1"/>
            </p:cNvSpPr>
            <p:nvPr/>
          </p:nvSpPr>
          <p:spPr bwMode="auto">
            <a:xfrm>
              <a:off x="5903253" y="2973161"/>
              <a:ext cx="102339" cy="99112"/>
            </a:xfrm>
            <a:custGeom>
              <a:avLst/>
              <a:gdLst>
                <a:gd name="T0" fmla="*/ 2147483647 w 55"/>
                <a:gd name="T1" fmla="*/ 2147483647 h 50"/>
                <a:gd name="T2" fmla="*/ 2147483647 w 55"/>
                <a:gd name="T3" fmla="*/ 2147483647 h 50"/>
                <a:gd name="T4" fmla="*/ 2147483647 w 55"/>
                <a:gd name="T5" fmla="*/ 2147483647 h 50"/>
                <a:gd name="T6" fmla="*/ 0 w 55"/>
                <a:gd name="T7" fmla="*/ 2147483647 h 50"/>
                <a:gd name="T8" fmla="*/ 2147483647 w 55"/>
                <a:gd name="T9" fmla="*/ 2147483647 h 50"/>
                <a:gd name="T10" fmla="*/ 2147483647 w 55"/>
                <a:gd name="T11" fmla="*/ 2147483647 h 50"/>
                <a:gd name="T12" fmla="*/ 2147483647 w 55"/>
                <a:gd name="T13" fmla="*/ 2147483647 h 50"/>
                <a:gd name="T14" fmla="*/ 2147483647 w 55"/>
                <a:gd name="T15" fmla="*/ 2147483647 h 50"/>
                <a:gd name="T16" fmla="*/ 2147483647 w 55"/>
                <a:gd name="T17" fmla="*/ 2147483647 h 50"/>
                <a:gd name="T18" fmla="*/ 2147483647 w 55"/>
                <a:gd name="T19" fmla="*/ 2147483647 h 50"/>
                <a:gd name="T20" fmla="*/ 2147483647 w 55"/>
                <a:gd name="T21" fmla="*/ 2147483647 h 50"/>
                <a:gd name="T22" fmla="*/ 2147483647 w 55"/>
                <a:gd name="T23" fmla="*/ 2147483647 h 50"/>
                <a:gd name="T24" fmla="*/ 2147483647 w 55"/>
                <a:gd name="T25" fmla="*/ 2147483647 h 50"/>
                <a:gd name="T26" fmla="*/ 2147483647 w 55"/>
                <a:gd name="T27" fmla="*/ 2147483647 h 50"/>
                <a:gd name="T28" fmla="*/ 2147483647 w 55"/>
                <a:gd name="T29" fmla="*/ 2147483647 h 50"/>
                <a:gd name="T30" fmla="*/ 2147483647 w 55"/>
                <a:gd name="T31" fmla="*/ 2147483647 h 50"/>
                <a:gd name="T32" fmla="*/ 2147483647 w 55"/>
                <a:gd name="T33" fmla="*/ 2147483647 h 50"/>
                <a:gd name="T34" fmla="*/ 2147483647 w 55"/>
                <a:gd name="T35" fmla="*/ 2147483647 h 50"/>
                <a:gd name="T36" fmla="*/ 2147483647 w 55"/>
                <a:gd name="T37" fmla="*/ 2147483647 h 50"/>
                <a:gd name="T38" fmla="*/ 2147483647 w 55"/>
                <a:gd name="T39" fmla="*/ 2147483647 h 50"/>
                <a:gd name="T40" fmla="*/ 2147483647 w 55"/>
                <a:gd name="T41" fmla="*/ 2147483647 h 50"/>
                <a:gd name="T42" fmla="*/ 2147483647 w 55"/>
                <a:gd name="T43" fmla="*/ 2147483647 h 50"/>
                <a:gd name="T44" fmla="*/ 2147483647 w 55"/>
                <a:gd name="T45" fmla="*/ 2147483647 h 50"/>
                <a:gd name="T46" fmla="*/ 2147483647 w 55"/>
                <a:gd name="T47" fmla="*/ 2147483647 h 50"/>
                <a:gd name="T48" fmla="*/ 2147483647 w 55"/>
                <a:gd name="T49" fmla="*/ 2147483647 h 50"/>
                <a:gd name="T50" fmla="*/ 2147483647 w 55"/>
                <a:gd name="T51" fmla="*/ 2147483647 h 50"/>
                <a:gd name="T52" fmla="*/ 2147483647 w 55"/>
                <a:gd name="T53" fmla="*/ 2147483647 h 50"/>
                <a:gd name="T54" fmla="*/ 2147483647 w 55"/>
                <a:gd name="T55" fmla="*/ 2147483647 h 50"/>
                <a:gd name="T56" fmla="*/ 2147483647 w 55"/>
                <a:gd name="T57" fmla="*/ 2147483647 h 50"/>
                <a:gd name="T58" fmla="*/ 2147483647 w 55"/>
                <a:gd name="T59" fmla="*/ 2147483647 h 50"/>
                <a:gd name="T60" fmla="*/ 2147483647 w 55"/>
                <a:gd name="T61" fmla="*/ 2147483647 h 50"/>
                <a:gd name="T62" fmla="*/ 2147483647 w 55"/>
                <a:gd name="T63" fmla="*/ 2147483647 h 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"/>
                <a:gd name="T97" fmla="*/ 0 h 50"/>
                <a:gd name="T98" fmla="*/ 55 w 55"/>
                <a:gd name="T99" fmla="*/ 50 h 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" h="50">
                  <a:moveTo>
                    <a:pt x="12" y="31"/>
                  </a:moveTo>
                  <a:cubicBezTo>
                    <a:pt x="11" y="31"/>
                    <a:pt x="8" y="29"/>
                    <a:pt x="6" y="29"/>
                  </a:cubicBezTo>
                  <a:cubicBezTo>
                    <a:pt x="3" y="29"/>
                    <a:pt x="5" y="32"/>
                    <a:pt x="4" y="33"/>
                  </a:cubicBezTo>
                  <a:cubicBezTo>
                    <a:pt x="3" y="34"/>
                    <a:pt x="0" y="35"/>
                    <a:pt x="0" y="37"/>
                  </a:cubicBezTo>
                  <a:cubicBezTo>
                    <a:pt x="0" y="39"/>
                    <a:pt x="2" y="41"/>
                    <a:pt x="4" y="43"/>
                  </a:cubicBezTo>
                  <a:cubicBezTo>
                    <a:pt x="6" y="45"/>
                    <a:pt x="4" y="44"/>
                    <a:pt x="3" y="46"/>
                  </a:cubicBezTo>
                  <a:cubicBezTo>
                    <a:pt x="3" y="47"/>
                    <a:pt x="5" y="48"/>
                    <a:pt x="6" y="49"/>
                  </a:cubicBezTo>
                  <a:cubicBezTo>
                    <a:pt x="8" y="50"/>
                    <a:pt x="9" y="47"/>
                    <a:pt x="10" y="46"/>
                  </a:cubicBezTo>
                  <a:cubicBezTo>
                    <a:pt x="11" y="46"/>
                    <a:pt x="12" y="44"/>
                    <a:pt x="14" y="44"/>
                  </a:cubicBezTo>
                  <a:cubicBezTo>
                    <a:pt x="15" y="44"/>
                    <a:pt x="14" y="41"/>
                    <a:pt x="11" y="41"/>
                  </a:cubicBezTo>
                  <a:cubicBezTo>
                    <a:pt x="9" y="41"/>
                    <a:pt x="8" y="41"/>
                    <a:pt x="6" y="40"/>
                  </a:cubicBezTo>
                  <a:cubicBezTo>
                    <a:pt x="4" y="39"/>
                    <a:pt x="6" y="36"/>
                    <a:pt x="7" y="35"/>
                  </a:cubicBezTo>
                  <a:cubicBezTo>
                    <a:pt x="8" y="35"/>
                    <a:pt x="11" y="38"/>
                    <a:pt x="11" y="39"/>
                  </a:cubicBezTo>
                  <a:cubicBezTo>
                    <a:pt x="12" y="40"/>
                    <a:pt x="16" y="36"/>
                    <a:pt x="16" y="36"/>
                  </a:cubicBezTo>
                  <a:cubicBezTo>
                    <a:pt x="17" y="35"/>
                    <a:pt x="21" y="38"/>
                    <a:pt x="23" y="38"/>
                  </a:cubicBezTo>
                  <a:cubicBezTo>
                    <a:pt x="25" y="37"/>
                    <a:pt x="32" y="42"/>
                    <a:pt x="34" y="43"/>
                  </a:cubicBezTo>
                  <a:cubicBezTo>
                    <a:pt x="36" y="44"/>
                    <a:pt x="36" y="41"/>
                    <a:pt x="36" y="38"/>
                  </a:cubicBezTo>
                  <a:cubicBezTo>
                    <a:pt x="37" y="34"/>
                    <a:pt x="39" y="31"/>
                    <a:pt x="43" y="30"/>
                  </a:cubicBezTo>
                  <a:cubicBezTo>
                    <a:pt x="46" y="28"/>
                    <a:pt x="54" y="27"/>
                    <a:pt x="54" y="26"/>
                  </a:cubicBezTo>
                  <a:cubicBezTo>
                    <a:pt x="55" y="25"/>
                    <a:pt x="53" y="26"/>
                    <a:pt x="51" y="26"/>
                  </a:cubicBezTo>
                  <a:cubicBezTo>
                    <a:pt x="49" y="26"/>
                    <a:pt x="49" y="22"/>
                    <a:pt x="48" y="21"/>
                  </a:cubicBezTo>
                  <a:cubicBezTo>
                    <a:pt x="47" y="20"/>
                    <a:pt x="47" y="17"/>
                    <a:pt x="46" y="16"/>
                  </a:cubicBezTo>
                  <a:cubicBezTo>
                    <a:pt x="46" y="15"/>
                    <a:pt x="42" y="18"/>
                    <a:pt x="40" y="18"/>
                  </a:cubicBezTo>
                  <a:cubicBezTo>
                    <a:pt x="39" y="18"/>
                    <a:pt x="39" y="16"/>
                    <a:pt x="38" y="15"/>
                  </a:cubicBezTo>
                  <a:cubicBezTo>
                    <a:pt x="37" y="13"/>
                    <a:pt x="35" y="15"/>
                    <a:pt x="33" y="16"/>
                  </a:cubicBezTo>
                  <a:cubicBezTo>
                    <a:pt x="31" y="16"/>
                    <a:pt x="26" y="12"/>
                    <a:pt x="23" y="10"/>
                  </a:cubicBezTo>
                  <a:cubicBezTo>
                    <a:pt x="20" y="8"/>
                    <a:pt x="15" y="3"/>
                    <a:pt x="14" y="2"/>
                  </a:cubicBezTo>
                  <a:cubicBezTo>
                    <a:pt x="12" y="0"/>
                    <a:pt x="12" y="1"/>
                    <a:pt x="11" y="2"/>
                  </a:cubicBezTo>
                  <a:cubicBezTo>
                    <a:pt x="10" y="3"/>
                    <a:pt x="10" y="5"/>
                    <a:pt x="11" y="7"/>
                  </a:cubicBezTo>
                  <a:cubicBezTo>
                    <a:pt x="13" y="8"/>
                    <a:pt x="14" y="17"/>
                    <a:pt x="14" y="18"/>
                  </a:cubicBezTo>
                  <a:cubicBezTo>
                    <a:pt x="13" y="19"/>
                    <a:pt x="12" y="23"/>
                    <a:pt x="14" y="25"/>
                  </a:cubicBezTo>
                  <a:cubicBezTo>
                    <a:pt x="15" y="27"/>
                    <a:pt x="13" y="30"/>
                    <a:pt x="12" y="3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37"/>
            <p:cNvSpPr>
              <a:spLocks noChangeArrowheads="1"/>
            </p:cNvSpPr>
            <p:nvPr/>
          </p:nvSpPr>
          <p:spPr bwMode="auto">
            <a:xfrm>
              <a:off x="5858103" y="2738171"/>
              <a:ext cx="96319" cy="222202"/>
            </a:xfrm>
            <a:custGeom>
              <a:avLst/>
              <a:gdLst>
                <a:gd name="T0" fmla="*/ 2147483647 w 53"/>
                <a:gd name="T1" fmla="*/ 2147483647 h 113"/>
                <a:gd name="T2" fmla="*/ 2147483647 w 53"/>
                <a:gd name="T3" fmla="*/ 2147483647 h 113"/>
                <a:gd name="T4" fmla="*/ 2147483647 w 53"/>
                <a:gd name="T5" fmla="*/ 2147483647 h 113"/>
                <a:gd name="T6" fmla="*/ 2147483647 w 53"/>
                <a:gd name="T7" fmla="*/ 2147483647 h 113"/>
                <a:gd name="T8" fmla="*/ 2147483647 w 53"/>
                <a:gd name="T9" fmla="*/ 2147483647 h 113"/>
                <a:gd name="T10" fmla="*/ 2147483647 w 53"/>
                <a:gd name="T11" fmla="*/ 2147483647 h 113"/>
                <a:gd name="T12" fmla="*/ 2147483647 w 53"/>
                <a:gd name="T13" fmla="*/ 2147483647 h 113"/>
                <a:gd name="T14" fmla="*/ 2147483647 w 53"/>
                <a:gd name="T15" fmla="*/ 2147483647 h 113"/>
                <a:gd name="T16" fmla="*/ 2147483647 w 53"/>
                <a:gd name="T17" fmla="*/ 2147483647 h 113"/>
                <a:gd name="T18" fmla="*/ 2147483647 w 53"/>
                <a:gd name="T19" fmla="*/ 2147483647 h 113"/>
                <a:gd name="T20" fmla="*/ 2147483647 w 53"/>
                <a:gd name="T21" fmla="*/ 2147483647 h 113"/>
                <a:gd name="T22" fmla="*/ 2147483647 w 53"/>
                <a:gd name="T23" fmla="*/ 2147483647 h 113"/>
                <a:gd name="T24" fmla="*/ 2147483647 w 53"/>
                <a:gd name="T25" fmla="*/ 2147483647 h 113"/>
                <a:gd name="T26" fmla="*/ 2147483647 w 53"/>
                <a:gd name="T27" fmla="*/ 2147483647 h 113"/>
                <a:gd name="T28" fmla="*/ 2147483647 w 53"/>
                <a:gd name="T29" fmla="*/ 2147483647 h 113"/>
                <a:gd name="T30" fmla="*/ 2147483647 w 53"/>
                <a:gd name="T31" fmla="*/ 2147483647 h 113"/>
                <a:gd name="T32" fmla="*/ 2147483647 w 53"/>
                <a:gd name="T33" fmla="*/ 2147483647 h 113"/>
                <a:gd name="T34" fmla="*/ 2147483647 w 53"/>
                <a:gd name="T35" fmla="*/ 2147483647 h 113"/>
                <a:gd name="T36" fmla="*/ 2147483647 w 53"/>
                <a:gd name="T37" fmla="*/ 2147483647 h 113"/>
                <a:gd name="T38" fmla="*/ 2147483647 w 53"/>
                <a:gd name="T39" fmla="*/ 2147483647 h 113"/>
                <a:gd name="T40" fmla="*/ 2147483647 w 53"/>
                <a:gd name="T41" fmla="*/ 2147483647 h 113"/>
                <a:gd name="T42" fmla="*/ 2147483647 w 53"/>
                <a:gd name="T43" fmla="*/ 2147483647 h 113"/>
                <a:gd name="T44" fmla="*/ 2147483647 w 53"/>
                <a:gd name="T45" fmla="*/ 2147483647 h 113"/>
                <a:gd name="T46" fmla="*/ 2147483647 w 53"/>
                <a:gd name="T47" fmla="*/ 2147483647 h 113"/>
                <a:gd name="T48" fmla="*/ 2147483647 w 53"/>
                <a:gd name="T49" fmla="*/ 2147483647 h 113"/>
                <a:gd name="T50" fmla="*/ 2147483647 w 53"/>
                <a:gd name="T51" fmla="*/ 2147483647 h 113"/>
                <a:gd name="T52" fmla="*/ 2147483647 w 53"/>
                <a:gd name="T53" fmla="*/ 2147483647 h 113"/>
                <a:gd name="T54" fmla="*/ 2147483647 w 53"/>
                <a:gd name="T55" fmla="*/ 2147483647 h 113"/>
                <a:gd name="T56" fmla="*/ 2147483647 w 53"/>
                <a:gd name="T57" fmla="*/ 2147483647 h 113"/>
                <a:gd name="T58" fmla="*/ 2147483647 w 53"/>
                <a:gd name="T59" fmla="*/ 0 h 113"/>
                <a:gd name="T60" fmla="*/ 2147483647 w 53"/>
                <a:gd name="T61" fmla="*/ 2147483647 h 113"/>
                <a:gd name="T62" fmla="*/ 2147483647 w 53"/>
                <a:gd name="T63" fmla="*/ 2147483647 h 113"/>
                <a:gd name="T64" fmla="*/ 2147483647 w 53"/>
                <a:gd name="T65" fmla="*/ 2147483647 h 113"/>
                <a:gd name="T66" fmla="*/ 2147483647 w 53"/>
                <a:gd name="T67" fmla="*/ 2147483647 h 11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3"/>
                <a:gd name="T103" fmla="*/ 0 h 113"/>
                <a:gd name="T104" fmla="*/ 53 w 53"/>
                <a:gd name="T105" fmla="*/ 113 h 11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3" h="113">
                  <a:moveTo>
                    <a:pt x="11" y="29"/>
                  </a:moveTo>
                  <a:cubicBezTo>
                    <a:pt x="13" y="33"/>
                    <a:pt x="15" y="42"/>
                    <a:pt x="17" y="43"/>
                  </a:cubicBezTo>
                  <a:cubicBezTo>
                    <a:pt x="18" y="44"/>
                    <a:pt x="20" y="50"/>
                    <a:pt x="20" y="52"/>
                  </a:cubicBezTo>
                  <a:cubicBezTo>
                    <a:pt x="20" y="53"/>
                    <a:pt x="20" y="56"/>
                    <a:pt x="21" y="60"/>
                  </a:cubicBezTo>
                  <a:cubicBezTo>
                    <a:pt x="21" y="60"/>
                    <a:pt x="21" y="61"/>
                    <a:pt x="21" y="61"/>
                  </a:cubicBezTo>
                  <a:cubicBezTo>
                    <a:pt x="22" y="65"/>
                    <a:pt x="22" y="69"/>
                    <a:pt x="22" y="70"/>
                  </a:cubicBezTo>
                  <a:cubicBezTo>
                    <a:pt x="22" y="73"/>
                    <a:pt x="28" y="86"/>
                    <a:pt x="29" y="88"/>
                  </a:cubicBezTo>
                  <a:cubicBezTo>
                    <a:pt x="30" y="90"/>
                    <a:pt x="31" y="111"/>
                    <a:pt x="34" y="112"/>
                  </a:cubicBezTo>
                  <a:cubicBezTo>
                    <a:pt x="38" y="113"/>
                    <a:pt x="37" y="107"/>
                    <a:pt x="38" y="106"/>
                  </a:cubicBezTo>
                  <a:cubicBezTo>
                    <a:pt x="39" y="105"/>
                    <a:pt x="44" y="110"/>
                    <a:pt x="48" y="111"/>
                  </a:cubicBezTo>
                  <a:cubicBezTo>
                    <a:pt x="53" y="113"/>
                    <a:pt x="43" y="101"/>
                    <a:pt x="43" y="100"/>
                  </a:cubicBezTo>
                  <a:cubicBezTo>
                    <a:pt x="43" y="98"/>
                    <a:pt x="38" y="93"/>
                    <a:pt x="36" y="90"/>
                  </a:cubicBezTo>
                  <a:cubicBezTo>
                    <a:pt x="34" y="87"/>
                    <a:pt x="35" y="83"/>
                    <a:pt x="36" y="81"/>
                  </a:cubicBezTo>
                  <a:cubicBezTo>
                    <a:pt x="36" y="79"/>
                    <a:pt x="35" y="73"/>
                    <a:pt x="37" y="72"/>
                  </a:cubicBezTo>
                  <a:cubicBezTo>
                    <a:pt x="39" y="71"/>
                    <a:pt x="49" y="77"/>
                    <a:pt x="51" y="78"/>
                  </a:cubicBezTo>
                  <a:cubicBezTo>
                    <a:pt x="53" y="79"/>
                    <a:pt x="49" y="75"/>
                    <a:pt x="47" y="72"/>
                  </a:cubicBezTo>
                  <a:cubicBezTo>
                    <a:pt x="46" y="71"/>
                    <a:pt x="46" y="70"/>
                    <a:pt x="46" y="70"/>
                  </a:cubicBezTo>
                  <a:cubicBezTo>
                    <a:pt x="45" y="70"/>
                    <a:pt x="45" y="69"/>
                    <a:pt x="45" y="69"/>
                  </a:cubicBezTo>
                  <a:cubicBezTo>
                    <a:pt x="45" y="68"/>
                    <a:pt x="45" y="68"/>
                    <a:pt x="44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66"/>
                    <a:pt x="44" y="65"/>
                    <a:pt x="43" y="64"/>
                  </a:cubicBezTo>
                  <a:cubicBezTo>
                    <a:pt x="43" y="64"/>
                    <a:pt x="43" y="64"/>
                    <a:pt x="43" y="63"/>
                  </a:cubicBezTo>
                  <a:cubicBezTo>
                    <a:pt x="43" y="62"/>
                    <a:pt x="42" y="62"/>
                    <a:pt x="42" y="61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40" y="53"/>
                    <a:pt x="37" y="52"/>
                    <a:pt x="34" y="48"/>
                  </a:cubicBezTo>
                  <a:cubicBezTo>
                    <a:pt x="31" y="45"/>
                    <a:pt x="27" y="33"/>
                    <a:pt x="25" y="30"/>
                  </a:cubicBezTo>
                  <a:cubicBezTo>
                    <a:pt x="22" y="27"/>
                    <a:pt x="21" y="28"/>
                    <a:pt x="20" y="24"/>
                  </a:cubicBezTo>
                  <a:cubicBezTo>
                    <a:pt x="19" y="19"/>
                    <a:pt x="15" y="11"/>
                    <a:pt x="13" y="8"/>
                  </a:cubicBezTo>
                  <a:cubicBezTo>
                    <a:pt x="12" y="5"/>
                    <a:pt x="13" y="5"/>
                    <a:pt x="12" y="2"/>
                  </a:cubicBezTo>
                  <a:cubicBezTo>
                    <a:pt x="11" y="0"/>
                    <a:pt x="5" y="0"/>
                    <a:pt x="2" y="0"/>
                  </a:cubicBezTo>
                  <a:cubicBezTo>
                    <a:pt x="0" y="1"/>
                    <a:pt x="7" y="5"/>
                    <a:pt x="9" y="7"/>
                  </a:cubicBezTo>
                  <a:cubicBezTo>
                    <a:pt x="10" y="10"/>
                    <a:pt x="7" y="9"/>
                    <a:pt x="4" y="11"/>
                  </a:cubicBezTo>
                  <a:cubicBezTo>
                    <a:pt x="1" y="13"/>
                    <a:pt x="6" y="17"/>
                    <a:pt x="6" y="20"/>
                  </a:cubicBezTo>
                  <a:cubicBezTo>
                    <a:pt x="6" y="23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38"/>
            <p:cNvSpPr>
              <a:spLocks noChangeArrowheads="1"/>
            </p:cNvSpPr>
            <p:nvPr/>
          </p:nvSpPr>
          <p:spPr bwMode="auto">
            <a:xfrm>
              <a:off x="5644396" y="3563035"/>
              <a:ext cx="103843" cy="124689"/>
            </a:xfrm>
            <a:custGeom>
              <a:avLst/>
              <a:gdLst>
                <a:gd name="T0" fmla="*/ 2147483647 w 57"/>
                <a:gd name="T1" fmla="*/ 2147483647 h 64"/>
                <a:gd name="T2" fmla="*/ 2147483647 w 57"/>
                <a:gd name="T3" fmla="*/ 2147483647 h 64"/>
                <a:gd name="T4" fmla="*/ 2147483647 w 57"/>
                <a:gd name="T5" fmla="*/ 2147483647 h 64"/>
                <a:gd name="T6" fmla="*/ 2147483647 w 57"/>
                <a:gd name="T7" fmla="*/ 2147483647 h 64"/>
                <a:gd name="T8" fmla="*/ 2147483647 w 57"/>
                <a:gd name="T9" fmla="*/ 2147483647 h 64"/>
                <a:gd name="T10" fmla="*/ 2147483647 w 57"/>
                <a:gd name="T11" fmla="*/ 2147483647 h 64"/>
                <a:gd name="T12" fmla="*/ 2147483647 w 57"/>
                <a:gd name="T13" fmla="*/ 2147483647 h 64"/>
                <a:gd name="T14" fmla="*/ 2147483647 w 57"/>
                <a:gd name="T15" fmla="*/ 2147483647 h 64"/>
                <a:gd name="T16" fmla="*/ 2147483647 w 57"/>
                <a:gd name="T17" fmla="*/ 2147483647 h 64"/>
                <a:gd name="T18" fmla="*/ 2147483647 w 57"/>
                <a:gd name="T19" fmla="*/ 2147483647 h 64"/>
                <a:gd name="T20" fmla="*/ 2147483647 w 57"/>
                <a:gd name="T21" fmla="*/ 2147483647 h 64"/>
                <a:gd name="T22" fmla="*/ 2147483647 w 57"/>
                <a:gd name="T23" fmla="*/ 2147483647 h 64"/>
                <a:gd name="T24" fmla="*/ 2147483647 w 57"/>
                <a:gd name="T25" fmla="*/ 2147483647 h 64"/>
                <a:gd name="T26" fmla="*/ 2147483647 w 57"/>
                <a:gd name="T27" fmla="*/ 2147483647 h 64"/>
                <a:gd name="T28" fmla="*/ 2147483647 w 57"/>
                <a:gd name="T29" fmla="*/ 2147483647 h 64"/>
                <a:gd name="T30" fmla="*/ 2147483647 w 57"/>
                <a:gd name="T31" fmla="*/ 2147483647 h 64"/>
                <a:gd name="T32" fmla="*/ 2147483647 w 57"/>
                <a:gd name="T33" fmla="*/ 2147483647 h 64"/>
                <a:gd name="T34" fmla="*/ 2147483647 w 57"/>
                <a:gd name="T35" fmla="*/ 2147483647 h 64"/>
                <a:gd name="T36" fmla="*/ 2147483647 w 57"/>
                <a:gd name="T37" fmla="*/ 2147483647 h 64"/>
                <a:gd name="T38" fmla="*/ 2147483647 w 57"/>
                <a:gd name="T39" fmla="*/ 2147483647 h 64"/>
                <a:gd name="T40" fmla="*/ 2147483647 w 57"/>
                <a:gd name="T41" fmla="*/ 2147483647 h 64"/>
                <a:gd name="T42" fmla="*/ 2147483647 w 57"/>
                <a:gd name="T43" fmla="*/ 2147483647 h 64"/>
                <a:gd name="T44" fmla="*/ 2147483647 w 57"/>
                <a:gd name="T45" fmla="*/ 2147483647 h 64"/>
                <a:gd name="T46" fmla="*/ 2147483647 w 57"/>
                <a:gd name="T47" fmla="*/ 2147483647 h 64"/>
                <a:gd name="T48" fmla="*/ 2147483647 w 57"/>
                <a:gd name="T49" fmla="*/ 2147483647 h 64"/>
                <a:gd name="T50" fmla="*/ 2147483647 w 57"/>
                <a:gd name="T51" fmla="*/ 2147483647 h 64"/>
                <a:gd name="T52" fmla="*/ 2147483647 w 57"/>
                <a:gd name="T53" fmla="*/ 2147483647 h 64"/>
                <a:gd name="T54" fmla="*/ 2147483647 w 57"/>
                <a:gd name="T55" fmla="*/ 2147483647 h 64"/>
                <a:gd name="T56" fmla="*/ 2147483647 w 57"/>
                <a:gd name="T57" fmla="*/ 2147483647 h 64"/>
                <a:gd name="T58" fmla="*/ 2147483647 w 57"/>
                <a:gd name="T59" fmla="*/ 2147483647 h 64"/>
                <a:gd name="T60" fmla="*/ 2147483647 w 57"/>
                <a:gd name="T61" fmla="*/ 2147483647 h 64"/>
                <a:gd name="T62" fmla="*/ 2147483647 w 57"/>
                <a:gd name="T63" fmla="*/ 2147483647 h 6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7"/>
                <a:gd name="T97" fmla="*/ 0 h 64"/>
                <a:gd name="T98" fmla="*/ 57 w 57"/>
                <a:gd name="T99" fmla="*/ 64 h 6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7" h="64">
                  <a:moveTo>
                    <a:pt x="7" y="40"/>
                  </a:moveTo>
                  <a:cubicBezTo>
                    <a:pt x="9" y="42"/>
                    <a:pt x="17" y="43"/>
                    <a:pt x="13" y="45"/>
                  </a:cubicBezTo>
                  <a:cubicBezTo>
                    <a:pt x="10" y="46"/>
                    <a:pt x="12" y="47"/>
                    <a:pt x="15" y="49"/>
                  </a:cubicBezTo>
                  <a:cubicBezTo>
                    <a:pt x="17" y="50"/>
                    <a:pt x="19" y="51"/>
                    <a:pt x="22" y="52"/>
                  </a:cubicBezTo>
                  <a:cubicBezTo>
                    <a:pt x="25" y="54"/>
                    <a:pt x="27" y="52"/>
                    <a:pt x="28" y="50"/>
                  </a:cubicBezTo>
                  <a:cubicBezTo>
                    <a:pt x="30" y="48"/>
                    <a:pt x="29" y="51"/>
                    <a:pt x="29" y="53"/>
                  </a:cubicBezTo>
                  <a:cubicBezTo>
                    <a:pt x="28" y="55"/>
                    <a:pt x="31" y="55"/>
                    <a:pt x="34" y="55"/>
                  </a:cubicBezTo>
                  <a:cubicBezTo>
                    <a:pt x="37" y="54"/>
                    <a:pt x="38" y="56"/>
                    <a:pt x="40" y="57"/>
                  </a:cubicBezTo>
                  <a:cubicBezTo>
                    <a:pt x="41" y="58"/>
                    <a:pt x="40" y="54"/>
                    <a:pt x="41" y="53"/>
                  </a:cubicBezTo>
                  <a:cubicBezTo>
                    <a:pt x="42" y="51"/>
                    <a:pt x="43" y="54"/>
                    <a:pt x="44" y="56"/>
                  </a:cubicBezTo>
                  <a:cubicBezTo>
                    <a:pt x="46" y="58"/>
                    <a:pt x="43" y="58"/>
                    <a:pt x="44" y="61"/>
                  </a:cubicBezTo>
                  <a:cubicBezTo>
                    <a:pt x="45" y="63"/>
                    <a:pt x="52" y="64"/>
                    <a:pt x="55" y="64"/>
                  </a:cubicBezTo>
                  <a:cubicBezTo>
                    <a:pt x="57" y="64"/>
                    <a:pt x="56" y="62"/>
                    <a:pt x="56" y="61"/>
                  </a:cubicBezTo>
                  <a:cubicBezTo>
                    <a:pt x="56" y="60"/>
                    <a:pt x="52" y="57"/>
                    <a:pt x="50" y="56"/>
                  </a:cubicBezTo>
                  <a:cubicBezTo>
                    <a:pt x="49" y="54"/>
                    <a:pt x="52" y="54"/>
                    <a:pt x="51" y="52"/>
                  </a:cubicBezTo>
                  <a:cubicBezTo>
                    <a:pt x="50" y="50"/>
                    <a:pt x="47" y="50"/>
                    <a:pt x="45" y="50"/>
                  </a:cubicBezTo>
                  <a:cubicBezTo>
                    <a:pt x="44" y="50"/>
                    <a:pt x="42" y="49"/>
                    <a:pt x="40" y="48"/>
                  </a:cubicBezTo>
                  <a:cubicBezTo>
                    <a:pt x="39" y="47"/>
                    <a:pt x="33" y="47"/>
                    <a:pt x="30" y="47"/>
                  </a:cubicBezTo>
                  <a:cubicBezTo>
                    <a:pt x="27" y="46"/>
                    <a:pt x="27" y="42"/>
                    <a:pt x="26" y="40"/>
                  </a:cubicBezTo>
                  <a:cubicBezTo>
                    <a:pt x="26" y="38"/>
                    <a:pt x="29" y="42"/>
                    <a:pt x="32" y="43"/>
                  </a:cubicBezTo>
                  <a:cubicBezTo>
                    <a:pt x="35" y="44"/>
                    <a:pt x="31" y="38"/>
                    <a:pt x="28" y="37"/>
                  </a:cubicBezTo>
                  <a:cubicBezTo>
                    <a:pt x="26" y="36"/>
                    <a:pt x="24" y="33"/>
                    <a:pt x="23" y="32"/>
                  </a:cubicBezTo>
                  <a:cubicBezTo>
                    <a:pt x="23" y="30"/>
                    <a:pt x="28" y="29"/>
                    <a:pt x="28" y="27"/>
                  </a:cubicBezTo>
                  <a:cubicBezTo>
                    <a:pt x="28" y="25"/>
                    <a:pt x="30" y="18"/>
                    <a:pt x="25" y="15"/>
                  </a:cubicBezTo>
                  <a:cubicBezTo>
                    <a:pt x="21" y="11"/>
                    <a:pt x="22" y="9"/>
                    <a:pt x="23" y="7"/>
                  </a:cubicBezTo>
                  <a:cubicBezTo>
                    <a:pt x="24" y="5"/>
                    <a:pt x="24" y="4"/>
                    <a:pt x="20" y="4"/>
                  </a:cubicBezTo>
                  <a:cubicBezTo>
                    <a:pt x="15" y="4"/>
                    <a:pt x="15" y="0"/>
                    <a:pt x="11" y="1"/>
                  </a:cubicBezTo>
                  <a:cubicBezTo>
                    <a:pt x="7" y="1"/>
                    <a:pt x="4" y="4"/>
                    <a:pt x="5" y="8"/>
                  </a:cubicBezTo>
                  <a:cubicBezTo>
                    <a:pt x="7" y="11"/>
                    <a:pt x="10" y="26"/>
                    <a:pt x="8" y="28"/>
                  </a:cubicBezTo>
                  <a:cubicBezTo>
                    <a:pt x="6" y="30"/>
                    <a:pt x="5" y="26"/>
                    <a:pt x="2" y="26"/>
                  </a:cubicBezTo>
                  <a:cubicBezTo>
                    <a:pt x="0" y="26"/>
                    <a:pt x="3" y="32"/>
                    <a:pt x="3" y="34"/>
                  </a:cubicBezTo>
                  <a:cubicBezTo>
                    <a:pt x="2" y="35"/>
                    <a:pt x="4" y="38"/>
                    <a:pt x="7" y="4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Freeform 39"/>
            <p:cNvSpPr>
              <a:spLocks noChangeArrowheads="1"/>
            </p:cNvSpPr>
            <p:nvPr/>
          </p:nvSpPr>
          <p:spPr bwMode="auto">
            <a:xfrm>
              <a:off x="5752755" y="3690922"/>
              <a:ext cx="31605" cy="47958"/>
            </a:xfrm>
            <a:custGeom>
              <a:avLst/>
              <a:gdLst>
                <a:gd name="T0" fmla="*/ 2147483647 w 17"/>
                <a:gd name="T1" fmla="*/ 2147483647 h 25"/>
                <a:gd name="T2" fmla="*/ 2147483647 w 17"/>
                <a:gd name="T3" fmla="*/ 2147483647 h 25"/>
                <a:gd name="T4" fmla="*/ 2147483647 w 17"/>
                <a:gd name="T5" fmla="*/ 2147483647 h 25"/>
                <a:gd name="T6" fmla="*/ 2147483647 w 17"/>
                <a:gd name="T7" fmla="*/ 2147483647 h 25"/>
                <a:gd name="T8" fmla="*/ 2147483647 w 17"/>
                <a:gd name="T9" fmla="*/ 2147483647 h 25"/>
                <a:gd name="T10" fmla="*/ 2147483647 w 17"/>
                <a:gd name="T11" fmla="*/ 2147483647 h 25"/>
                <a:gd name="T12" fmla="*/ 2147483647 w 17"/>
                <a:gd name="T13" fmla="*/ 2147483647 h 25"/>
                <a:gd name="T14" fmla="*/ 2147483647 w 17"/>
                <a:gd name="T15" fmla="*/ 2147483647 h 25"/>
                <a:gd name="T16" fmla="*/ 2147483647 w 17"/>
                <a:gd name="T17" fmla="*/ 2147483647 h 25"/>
                <a:gd name="T18" fmla="*/ 2147483647 w 17"/>
                <a:gd name="T19" fmla="*/ 2147483647 h 25"/>
                <a:gd name="T20" fmla="*/ 2147483647 w 17"/>
                <a:gd name="T21" fmla="*/ 2147483647 h 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25"/>
                <a:gd name="T35" fmla="*/ 17 w 17"/>
                <a:gd name="T36" fmla="*/ 25 h 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25">
                  <a:moveTo>
                    <a:pt x="13" y="5"/>
                  </a:moveTo>
                  <a:cubicBezTo>
                    <a:pt x="11" y="3"/>
                    <a:pt x="10" y="1"/>
                    <a:pt x="8" y="1"/>
                  </a:cubicBezTo>
                  <a:cubicBezTo>
                    <a:pt x="4" y="0"/>
                    <a:pt x="4" y="2"/>
                    <a:pt x="2" y="3"/>
                  </a:cubicBezTo>
                  <a:cubicBezTo>
                    <a:pt x="0" y="3"/>
                    <a:pt x="0" y="2"/>
                    <a:pt x="2" y="5"/>
                  </a:cubicBezTo>
                  <a:cubicBezTo>
                    <a:pt x="5" y="7"/>
                    <a:pt x="9" y="10"/>
                    <a:pt x="9" y="12"/>
                  </a:cubicBezTo>
                  <a:cubicBezTo>
                    <a:pt x="9" y="13"/>
                    <a:pt x="10" y="16"/>
                    <a:pt x="9" y="16"/>
                  </a:cubicBezTo>
                  <a:cubicBezTo>
                    <a:pt x="8" y="16"/>
                    <a:pt x="6" y="16"/>
                    <a:pt x="7" y="18"/>
                  </a:cubicBezTo>
                  <a:cubicBezTo>
                    <a:pt x="8" y="21"/>
                    <a:pt x="10" y="25"/>
                    <a:pt x="12" y="25"/>
                  </a:cubicBezTo>
                  <a:cubicBezTo>
                    <a:pt x="13" y="24"/>
                    <a:pt x="11" y="20"/>
                    <a:pt x="13" y="18"/>
                  </a:cubicBezTo>
                  <a:cubicBezTo>
                    <a:pt x="15" y="17"/>
                    <a:pt x="17" y="17"/>
                    <a:pt x="16" y="14"/>
                  </a:cubicBezTo>
                  <a:cubicBezTo>
                    <a:pt x="15" y="11"/>
                    <a:pt x="15" y="7"/>
                    <a:pt x="13" y="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Freeform 40"/>
            <p:cNvSpPr>
              <a:spLocks noChangeArrowheads="1"/>
            </p:cNvSpPr>
            <p:nvPr/>
          </p:nvSpPr>
          <p:spPr bwMode="auto">
            <a:xfrm>
              <a:off x="5728676" y="3746871"/>
              <a:ext cx="96319" cy="84725"/>
            </a:xfrm>
            <a:custGeom>
              <a:avLst/>
              <a:gdLst>
                <a:gd name="T0" fmla="*/ 2147483647 w 52"/>
                <a:gd name="T1" fmla="*/ 2147483647 h 43"/>
                <a:gd name="T2" fmla="*/ 2147483647 w 52"/>
                <a:gd name="T3" fmla="*/ 2147483647 h 43"/>
                <a:gd name="T4" fmla="*/ 2147483647 w 52"/>
                <a:gd name="T5" fmla="*/ 2147483647 h 43"/>
                <a:gd name="T6" fmla="*/ 2147483647 w 52"/>
                <a:gd name="T7" fmla="*/ 2147483647 h 43"/>
                <a:gd name="T8" fmla="*/ 2147483647 w 52"/>
                <a:gd name="T9" fmla="*/ 2147483647 h 43"/>
                <a:gd name="T10" fmla="*/ 2147483647 w 52"/>
                <a:gd name="T11" fmla="*/ 2147483647 h 43"/>
                <a:gd name="T12" fmla="*/ 2147483647 w 52"/>
                <a:gd name="T13" fmla="*/ 2147483647 h 43"/>
                <a:gd name="T14" fmla="*/ 2147483647 w 52"/>
                <a:gd name="T15" fmla="*/ 2147483647 h 43"/>
                <a:gd name="T16" fmla="*/ 0 w 52"/>
                <a:gd name="T17" fmla="*/ 2147483647 h 43"/>
                <a:gd name="T18" fmla="*/ 2147483647 w 52"/>
                <a:gd name="T19" fmla="*/ 2147483647 h 43"/>
                <a:gd name="T20" fmla="*/ 2147483647 w 52"/>
                <a:gd name="T21" fmla="*/ 2147483647 h 43"/>
                <a:gd name="T22" fmla="*/ 2147483647 w 52"/>
                <a:gd name="T23" fmla="*/ 2147483647 h 43"/>
                <a:gd name="T24" fmla="*/ 2147483647 w 52"/>
                <a:gd name="T25" fmla="*/ 2147483647 h 43"/>
                <a:gd name="T26" fmla="*/ 2147483647 w 52"/>
                <a:gd name="T27" fmla="*/ 2147483647 h 43"/>
                <a:gd name="T28" fmla="*/ 2147483647 w 52"/>
                <a:gd name="T29" fmla="*/ 2147483647 h 43"/>
                <a:gd name="T30" fmla="*/ 2147483647 w 52"/>
                <a:gd name="T31" fmla="*/ 2147483647 h 43"/>
                <a:gd name="T32" fmla="*/ 2147483647 w 52"/>
                <a:gd name="T33" fmla="*/ 2147483647 h 43"/>
                <a:gd name="T34" fmla="*/ 2147483647 w 52"/>
                <a:gd name="T35" fmla="*/ 2147483647 h 43"/>
                <a:gd name="T36" fmla="*/ 2147483647 w 52"/>
                <a:gd name="T37" fmla="*/ 2147483647 h 43"/>
                <a:gd name="T38" fmla="*/ 2147483647 w 52"/>
                <a:gd name="T39" fmla="*/ 2147483647 h 43"/>
                <a:gd name="T40" fmla="*/ 2147483647 w 52"/>
                <a:gd name="T41" fmla="*/ 2147483647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43"/>
                <a:gd name="T65" fmla="*/ 52 w 52"/>
                <a:gd name="T66" fmla="*/ 43 h 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43">
                  <a:moveTo>
                    <a:pt x="47" y="21"/>
                  </a:moveTo>
                  <a:cubicBezTo>
                    <a:pt x="45" y="15"/>
                    <a:pt x="37" y="3"/>
                    <a:pt x="35" y="1"/>
                  </a:cubicBezTo>
                  <a:cubicBezTo>
                    <a:pt x="32" y="0"/>
                    <a:pt x="33" y="11"/>
                    <a:pt x="32" y="11"/>
                  </a:cubicBezTo>
                  <a:cubicBezTo>
                    <a:pt x="31" y="12"/>
                    <a:pt x="27" y="11"/>
                    <a:pt x="26" y="13"/>
                  </a:cubicBezTo>
                  <a:cubicBezTo>
                    <a:pt x="26" y="16"/>
                    <a:pt x="21" y="21"/>
                    <a:pt x="20" y="19"/>
                  </a:cubicBezTo>
                  <a:cubicBezTo>
                    <a:pt x="18" y="18"/>
                    <a:pt x="15" y="15"/>
                    <a:pt x="14" y="15"/>
                  </a:cubicBezTo>
                  <a:cubicBezTo>
                    <a:pt x="14" y="15"/>
                    <a:pt x="10" y="17"/>
                    <a:pt x="10" y="18"/>
                  </a:cubicBezTo>
                  <a:cubicBezTo>
                    <a:pt x="10" y="19"/>
                    <a:pt x="8" y="19"/>
                    <a:pt x="6" y="20"/>
                  </a:cubicBezTo>
                  <a:cubicBezTo>
                    <a:pt x="4" y="21"/>
                    <a:pt x="0" y="22"/>
                    <a:pt x="0" y="24"/>
                  </a:cubicBezTo>
                  <a:cubicBezTo>
                    <a:pt x="1" y="27"/>
                    <a:pt x="0" y="31"/>
                    <a:pt x="1" y="29"/>
                  </a:cubicBezTo>
                  <a:cubicBezTo>
                    <a:pt x="3" y="26"/>
                    <a:pt x="4" y="23"/>
                    <a:pt x="6" y="24"/>
                  </a:cubicBezTo>
                  <a:cubicBezTo>
                    <a:pt x="7" y="26"/>
                    <a:pt x="7" y="28"/>
                    <a:pt x="10" y="27"/>
                  </a:cubicBezTo>
                  <a:cubicBezTo>
                    <a:pt x="14" y="26"/>
                    <a:pt x="18" y="23"/>
                    <a:pt x="20" y="24"/>
                  </a:cubicBezTo>
                  <a:cubicBezTo>
                    <a:pt x="22" y="26"/>
                    <a:pt x="25" y="27"/>
                    <a:pt x="24" y="29"/>
                  </a:cubicBezTo>
                  <a:cubicBezTo>
                    <a:pt x="23" y="31"/>
                    <a:pt x="22" y="35"/>
                    <a:pt x="27" y="39"/>
                  </a:cubicBezTo>
                  <a:cubicBezTo>
                    <a:pt x="31" y="42"/>
                    <a:pt x="33" y="43"/>
                    <a:pt x="36" y="42"/>
                  </a:cubicBezTo>
                  <a:cubicBezTo>
                    <a:pt x="38" y="42"/>
                    <a:pt x="42" y="39"/>
                    <a:pt x="41" y="38"/>
                  </a:cubicBezTo>
                  <a:cubicBezTo>
                    <a:pt x="39" y="36"/>
                    <a:pt x="38" y="33"/>
                    <a:pt x="39" y="32"/>
                  </a:cubicBezTo>
                  <a:cubicBezTo>
                    <a:pt x="39" y="31"/>
                    <a:pt x="41" y="30"/>
                    <a:pt x="43" y="32"/>
                  </a:cubicBezTo>
                  <a:cubicBezTo>
                    <a:pt x="46" y="34"/>
                    <a:pt x="48" y="35"/>
                    <a:pt x="50" y="33"/>
                  </a:cubicBezTo>
                  <a:cubicBezTo>
                    <a:pt x="52" y="30"/>
                    <a:pt x="48" y="27"/>
                    <a:pt x="47" y="2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41"/>
            <p:cNvSpPr>
              <a:spLocks noChangeArrowheads="1"/>
            </p:cNvSpPr>
            <p:nvPr/>
          </p:nvSpPr>
          <p:spPr bwMode="auto">
            <a:xfrm>
              <a:off x="5706101" y="3708505"/>
              <a:ext cx="33109" cy="33569"/>
            </a:xfrm>
            <a:custGeom>
              <a:avLst/>
              <a:gdLst>
                <a:gd name="T0" fmla="*/ 2147483647 w 18"/>
                <a:gd name="T1" fmla="*/ 2147483647 h 17"/>
                <a:gd name="T2" fmla="*/ 2147483647 w 18"/>
                <a:gd name="T3" fmla="*/ 2147483647 h 17"/>
                <a:gd name="T4" fmla="*/ 2147483647 w 18"/>
                <a:gd name="T5" fmla="*/ 2147483647 h 17"/>
                <a:gd name="T6" fmla="*/ 2147483647 w 18"/>
                <a:gd name="T7" fmla="*/ 2147483647 h 17"/>
                <a:gd name="T8" fmla="*/ 2147483647 w 18"/>
                <a:gd name="T9" fmla="*/ 0 h 17"/>
                <a:gd name="T10" fmla="*/ 2147483647 w 18"/>
                <a:gd name="T11" fmla="*/ 2147483647 h 17"/>
                <a:gd name="T12" fmla="*/ 2147483647 w 18"/>
                <a:gd name="T13" fmla="*/ 2147483647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7"/>
                <a:gd name="T23" fmla="*/ 18 w 18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7">
                  <a:moveTo>
                    <a:pt x="5" y="14"/>
                  </a:moveTo>
                  <a:cubicBezTo>
                    <a:pt x="5" y="17"/>
                    <a:pt x="8" y="13"/>
                    <a:pt x="11" y="12"/>
                  </a:cubicBezTo>
                  <a:cubicBezTo>
                    <a:pt x="14" y="10"/>
                    <a:pt x="14" y="8"/>
                    <a:pt x="16" y="7"/>
                  </a:cubicBezTo>
                  <a:cubicBezTo>
                    <a:pt x="18" y="6"/>
                    <a:pt x="16" y="2"/>
                    <a:pt x="12" y="2"/>
                  </a:cubicBezTo>
                  <a:cubicBezTo>
                    <a:pt x="8" y="2"/>
                    <a:pt x="8" y="0"/>
                    <a:pt x="4" y="0"/>
                  </a:cubicBezTo>
                  <a:cubicBezTo>
                    <a:pt x="0" y="1"/>
                    <a:pt x="4" y="4"/>
                    <a:pt x="7" y="7"/>
                  </a:cubicBezTo>
                  <a:cubicBezTo>
                    <a:pt x="9" y="10"/>
                    <a:pt x="4" y="10"/>
                    <a:pt x="5" y="1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Freeform 42"/>
            <p:cNvSpPr>
              <a:spLocks noChangeArrowheads="1"/>
            </p:cNvSpPr>
            <p:nvPr/>
          </p:nvSpPr>
          <p:spPr bwMode="auto">
            <a:xfrm>
              <a:off x="5727171" y="3727689"/>
              <a:ext cx="25584" cy="46359"/>
            </a:xfrm>
            <a:custGeom>
              <a:avLst/>
              <a:gdLst>
                <a:gd name="T0" fmla="*/ 2147483647 w 14"/>
                <a:gd name="T1" fmla="*/ 2147483647 h 24"/>
                <a:gd name="T2" fmla="*/ 2147483647 w 14"/>
                <a:gd name="T3" fmla="*/ 2147483647 h 24"/>
                <a:gd name="T4" fmla="*/ 2147483647 w 14"/>
                <a:gd name="T5" fmla="*/ 2147483647 h 24"/>
                <a:gd name="T6" fmla="*/ 2147483647 w 14"/>
                <a:gd name="T7" fmla="*/ 2147483647 h 24"/>
                <a:gd name="T8" fmla="*/ 2147483647 w 14"/>
                <a:gd name="T9" fmla="*/ 2147483647 h 24"/>
                <a:gd name="T10" fmla="*/ 2147483647 w 14"/>
                <a:gd name="T11" fmla="*/ 2147483647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24"/>
                <a:gd name="T20" fmla="*/ 14 w 14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24">
                  <a:moveTo>
                    <a:pt x="4" y="6"/>
                  </a:moveTo>
                  <a:cubicBezTo>
                    <a:pt x="4" y="9"/>
                    <a:pt x="0" y="11"/>
                    <a:pt x="2" y="14"/>
                  </a:cubicBezTo>
                  <a:cubicBezTo>
                    <a:pt x="4" y="17"/>
                    <a:pt x="10" y="24"/>
                    <a:pt x="10" y="21"/>
                  </a:cubicBezTo>
                  <a:cubicBezTo>
                    <a:pt x="10" y="18"/>
                    <a:pt x="10" y="14"/>
                    <a:pt x="9" y="10"/>
                  </a:cubicBezTo>
                  <a:cubicBezTo>
                    <a:pt x="9" y="7"/>
                    <a:pt x="14" y="1"/>
                    <a:pt x="10" y="1"/>
                  </a:cubicBezTo>
                  <a:cubicBezTo>
                    <a:pt x="8" y="0"/>
                    <a:pt x="5" y="3"/>
                    <a:pt x="4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Freeform 43"/>
            <p:cNvSpPr>
              <a:spLocks noChangeArrowheads="1"/>
            </p:cNvSpPr>
            <p:nvPr/>
          </p:nvSpPr>
          <p:spPr bwMode="auto">
            <a:xfrm>
              <a:off x="5748241" y="3742076"/>
              <a:ext cx="33109" cy="12788"/>
            </a:xfrm>
            <a:custGeom>
              <a:avLst/>
              <a:gdLst>
                <a:gd name="T0" fmla="*/ 2147483647 w 18"/>
                <a:gd name="T1" fmla="*/ 2147483647 h 7"/>
                <a:gd name="T2" fmla="*/ 2147483647 w 18"/>
                <a:gd name="T3" fmla="*/ 2147483647 h 7"/>
                <a:gd name="T4" fmla="*/ 2147483647 w 18"/>
                <a:gd name="T5" fmla="*/ 2147483647 h 7"/>
                <a:gd name="T6" fmla="*/ 0 60000 65536"/>
                <a:gd name="T7" fmla="*/ 0 60000 65536"/>
                <a:gd name="T8" fmla="*/ 0 60000 65536"/>
                <a:gd name="T9" fmla="*/ 0 w 18"/>
                <a:gd name="T10" fmla="*/ 0 h 7"/>
                <a:gd name="T11" fmla="*/ 18 w 18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">
                  <a:moveTo>
                    <a:pt x="2" y="7"/>
                  </a:moveTo>
                  <a:cubicBezTo>
                    <a:pt x="4" y="7"/>
                    <a:pt x="18" y="5"/>
                    <a:pt x="8" y="1"/>
                  </a:cubicBezTo>
                  <a:cubicBezTo>
                    <a:pt x="4" y="0"/>
                    <a:pt x="0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44"/>
            <p:cNvSpPr>
              <a:spLocks noChangeArrowheads="1"/>
            </p:cNvSpPr>
            <p:nvPr/>
          </p:nvSpPr>
          <p:spPr bwMode="auto">
            <a:xfrm>
              <a:off x="5669982" y="3673337"/>
              <a:ext cx="27090" cy="25578"/>
            </a:xfrm>
            <a:custGeom>
              <a:avLst/>
              <a:gdLst>
                <a:gd name="T0" fmla="*/ 2147483647 w 15"/>
                <a:gd name="T1" fmla="*/ 2147483647 h 13"/>
                <a:gd name="T2" fmla="*/ 2147483647 w 15"/>
                <a:gd name="T3" fmla="*/ 2147483647 h 13"/>
                <a:gd name="T4" fmla="*/ 2147483647 w 15"/>
                <a:gd name="T5" fmla="*/ 2147483647 h 13"/>
                <a:gd name="T6" fmla="*/ 2147483647 w 15"/>
                <a:gd name="T7" fmla="*/ 2147483647 h 13"/>
                <a:gd name="T8" fmla="*/ 2147483647 w 15"/>
                <a:gd name="T9" fmla="*/ 2147483647 h 13"/>
                <a:gd name="T10" fmla="*/ 2147483647 w 15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13"/>
                <a:gd name="T20" fmla="*/ 15 w 15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13">
                  <a:moveTo>
                    <a:pt x="5" y="6"/>
                  </a:moveTo>
                  <a:cubicBezTo>
                    <a:pt x="8" y="6"/>
                    <a:pt x="7" y="13"/>
                    <a:pt x="11" y="13"/>
                  </a:cubicBezTo>
                  <a:cubicBezTo>
                    <a:pt x="15" y="13"/>
                    <a:pt x="15" y="9"/>
                    <a:pt x="15" y="8"/>
                  </a:cubicBezTo>
                  <a:cubicBezTo>
                    <a:pt x="15" y="6"/>
                    <a:pt x="14" y="2"/>
                    <a:pt x="11" y="1"/>
                  </a:cubicBezTo>
                  <a:cubicBezTo>
                    <a:pt x="7" y="1"/>
                    <a:pt x="0" y="0"/>
                    <a:pt x="1" y="1"/>
                  </a:cubicBezTo>
                  <a:cubicBezTo>
                    <a:pt x="3" y="2"/>
                    <a:pt x="2" y="6"/>
                    <a:pt x="5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Freeform 45"/>
            <p:cNvSpPr>
              <a:spLocks noChangeArrowheads="1"/>
            </p:cNvSpPr>
            <p:nvPr/>
          </p:nvSpPr>
          <p:spPr bwMode="auto">
            <a:xfrm>
              <a:off x="5624832" y="3719696"/>
              <a:ext cx="45150" cy="57548"/>
            </a:xfrm>
            <a:custGeom>
              <a:avLst/>
              <a:gdLst>
                <a:gd name="T0" fmla="*/ 2147483647 w 24"/>
                <a:gd name="T1" fmla="*/ 2147483647 h 29"/>
                <a:gd name="T2" fmla="*/ 2147483647 w 24"/>
                <a:gd name="T3" fmla="*/ 2147483647 h 29"/>
                <a:gd name="T4" fmla="*/ 2147483647 w 24"/>
                <a:gd name="T5" fmla="*/ 2147483647 h 29"/>
                <a:gd name="T6" fmla="*/ 2147483647 w 24"/>
                <a:gd name="T7" fmla="*/ 2147483647 h 29"/>
                <a:gd name="T8" fmla="*/ 2147483647 w 24"/>
                <a:gd name="T9" fmla="*/ 2147483647 h 29"/>
                <a:gd name="T10" fmla="*/ 2147483647 w 24"/>
                <a:gd name="T11" fmla="*/ 2147483647 h 29"/>
                <a:gd name="T12" fmla="*/ 2147483647 w 24"/>
                <a:gd name="T13" fmla="*/ 2147483647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9"/>
                <a:gd name="T23" fmla="*/ 24 w 24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9">
                  <a:moveTo>
                    <a:pt x="20" y="3"/>
                  </a:moveTo>
                  <a:cubicBezTo>
                    <a:pt x="18" y="5"/>
                    <a:pt x="21" y="8"/>
                    <a:pt x="19" y="9"/>
                  </a:cubicBezTo>
                  <a:cubicBezTo>
                    <a:pt x="16" y="10"/>
                    <a:pt x="12" y="16"/>
                    <a:pt x="10" y="18"/>
                  </a:cubicBezTo>
                  <a:cubicBezTo>
                    <a:pt x="9" y="19"/>
                    <a:pt x="0" y="29"/>
                    <a:pt x="2" y="29"/>
                  </a:cubicBezTo>
                  <a:cubicBezTo>
                    <a:pt x="4" y="29"/>
                    <a:pt x="11" y="21"/>
                    <a:pt x="14" y="20"/>
                  </a:cubicBezTo>
                  <a:cubicBezTo>
                    <a:pt x="16" y="18"/>
                    <a:pt x="24" y="13"/>
                    <a:pt x="24" y="11"/>
                  </a:cubicBezTo>
                  <a:cubicBezTo>
                    <a:pt x="24" y="9"/>
                    <a:pt x="22" y="0"/>
                    <a:pt x="20" y="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Freeform 46"/>
            <p:cNvSpPr>
              <a:spLocks noChangeArrowheads="1"/>
            </p:cNvSpPr>
            <p:nvPr/>
          </p:nvSpPr>
          <p:spPr bwMode="auto">
            <a:xfrm>
              <a:off x="5934858" y="3961080"/>
              <a:ext cx="474068" cy="230195"/>
            </a:xfrm>
            <a:custGeom>
              <a:avLst/>
              <a:gdLst>
                <a:gd name="T0" fmla="*/ 2147483647 w 257"/>
                <a:gd name="T1" fmla="*/ 2147483647 h 118"/>
                <a:gd name="T2" fmla="*/ 2147483647 w 257"/>
                <a:gd name="T3" fmla="*/ 2147483647 h 118"/>
                <a:gd name="T4" fmla="*/ 2147483647 w 257"/>
                <a:gd name="T5" fmla="*/ 2147483647 h 118"/>
                <a:gd name="T6" fmla="*/ 2147483647 w 257"/>
                <a:gd name="T7" fmla="*/ 2147483647 h 118"/>
                <a:gd name="T8" fmla="*/ 2147483647 w 257"/>
                <a:gd name="T9" fmla="*/ 2147483647 h 118"/>
                <a:gd name="T10" fmla="*/ 2147483647 w 257"/>
                <a:gd name="T11" fmla="*/ 2147483647 h 118"/>
                <a:gd name="T12" fmla="*/ 2147483647 w 257"/>
                <a:gd name="T13" fmla="*/ 2147483647 h 118"/>
                <a:gd name="T14" fmla="*/ 2147483647 w 257"/>
                <a:gd name="T15" fmla="*/ 2147483647 h 118"/>
                <a:gd name="T16" fmla="*/ 2147483647 w 257"/>
                <a:gd name="T17" fmla="*/ 2147483647 h 118"/>
                <a:gd name="T18" fmla="*/ 2147483647 w 257"/>
                <a:gd name="T19" fmla="*/ 2147483647 h 118"/>
                <a:gd name="T20" fmla="*/ 2147483647 w 257"/>
                <a:gd name="T21" fmla="*/ 2147483647 h 118"/>
                <a:gd name="T22" fmla="*/ 2147483647 w 257"/>
                <a:gd name="T23" fmla="*/ 2147483647 h 118"/>
                <a:gd name="T24" fmla="*/ 2147483647 w 257"/>
                <a:gd name="T25" fmla="*/ 2147483647 h 118"/>
                <a:gd name="T26" fmla="*/ 2147483647 w 257"/>
                <a:gd name="T27" fmla="*/ 2147483647 h 118"/>
                <a:gd name="T28" fmla="*/ 2147483647 w 257"/>
                <a:gd name="T29" fmla="*/ 2147483647 h 118"/>
                <a:gd name="T30" fmla="*/ 2147483647 w 257"/>
                <a:gd name="T31" fmla="*/ 2147483647 h 118"/>
                <a:gd name="T32" fmla="*/ 2147483647 w 257"/>
                <a:gd name="T33" fmla="*/ 2147483647 h 118"/>
                <a:gd name="T34" fmla="*/ 2147483647 w 257"/>
                <a:gd name="T35" fmla="*/ 2147483647 h 118"/>
                <a:gd name="T36" fmla="*/ 2147483647 w 257"/>
                <a:gd name="T37" fmla="*/ 2147483647 h 118"/>
                <a:gd name="T38" fmla="*/ 2147483647 w 257"/>
                <a:gd name="T39" fmla="*/ 2147483647 h 118"/>
                <a:gd name="T40" fmla="*/ 2147483647 w 257"/>
                <a:gd name="T41" fmla="*/ 2147483647 h 118"/>
                <a:gd name="T42" fmla="*/ 2147483647 w 257"/>
                <a:gd name="T43" fmla="*/ 2147483647 h 118"/>
                <a:gd name="T44" fmla="*/ 2147483647 w 257"/>
                <a:gd name="T45" fmla="*/ 2147483647 h 118"/>
                <a:gd name="T46" fmla="*/ 2147483647 w 257"/>
                <a:gd name="T47" fmla="*/ 2147483647 h 118"/>
                <a:gd name="T48" fmla="*/ 2147483647 w 257"/>
                <a:gd name="T49" fmla="*/ 2147483647 h 118"/>
                <a:gd name="T50" fmla="*/ 2147483647 w 257"/>
                <a:gd name="T51" fmla="*/ 2147483647 h 118"/>
                <a:gd name="T52" fmla="*/ 2147483647 w 257"/>
                <a:gd name="T53" fmla="*/ 2147483647 h 118"/>
                <a:gd name="T54" fmla="*/ 2147483647 w 257"/>
                <a:gd name="T55" fmla="*/ 2147483647 h 118"/>
                <a:gd name="T56" fmla="*/ 2147483647 w 257"/>
                <a:gd name="T57" fmla="*/ 2147483647 h 118"/>
                <a:gd name="T58" fmla="*/ 2147483647 w 257"/>
                <a:gd name="T59" fmla="*/ 2147483647 h 118"/>
                <a:gd name="T60" fmla="*/ 2147483647 w 257"/>
                <a:gd name="T61" fmla="*/ 2147483647 h 118"/>
                <a:gd name="T62" fmla="*/ 2147483647 w 257"/>
                <a:gd name="T63" fmla="*/ 2147483647 h 118"/>
                <a:gd name="T64" fmla="*/ 2147483647 w 257"/>
                <a:gd name="T65" fmla="*/ 2147483647 h 118"/>
                <a:gd name="T66" fmla="*/ 2147483647 w 257"/>
                <a:gd name="T67" fmla="*/ 2147483647 h 118"/>
                <a:gd name="T68" fmla="*/ 2147483647 w 257"/>
                <a:gd name="T69" fmla="*/ 2147483647 h 118"/>
                <a:gd name="T70" fmla="*/ 2147483647 w 257"/>
                <a:gd name="T71" fmla="*/ 2147483647 h 118"/>
                <a:gd name="T72" fmla="*/ 2147483647 w 257"/>
                <a:gd name="T73" fmla="*/ 2147483647 h 118"/>
                <a:gd name="T74" fmla="*/ 2147483647 w 257"/>
                <a:gd name="T75" fmla="*/ 2147483647 h 118"/>
                <a:gd name="T76" fmla="*/ 2147483647 w 257"/>
                <a:gd name="T77" fmla="*/ 2147483647 h 118"/>
                <a:gd name="T78" fmla="*/ 2147483647 w 257"/>
                <a:gd name="T79" fmla="*/ 2147483647 h 118"/>
                <a:gd name="T80" fmla="*/ 2147483647 w 257"/>
                <a:gd name="T81" fmla="*/ 2147483647 h 118"/>
                <a:gd name="T82" fmla="*/ 2147483647 w 257"/>
                <a:gd name="T83" fmla="*/ 2147483647 h 118"/>
                <a:gd name="T84" fmla="*/ 2147483647 w 257"/>
                <a:gd name="T85" fmla="*/ 2147483647 h 118"/>
                <a:gd name="T86" fmla="*/ 2147483647 w 257"/>
                <a:gd name="T87" fmla="*/ 2147483647 h 1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57"/>
                <a:gd name="T133" fmla="*/ 0 h 118"/>
                <a:gd name="T134" fmla="*/ 257 w 257"/>
                <a:gd name="T135" fmla="*/ 118 h 1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57" h="118">
                  <a:moveTo>
                    <a:pt x="181" y="55"/>
                  </a:moveTo>
                  <a:cubicBezTo>
                    <a:pt x="180" y="52"/>
                    <a:pt x="182" y="52"/>
                    <a:pt x="176" y="49"/>
                  </a:cubicBezTo>
                  <a:cubicBezTo>
                    <a:pt x="170" y="45"/>
                    <a:pt x="167" y="42"/>
                    <a:pt x="164" y="40"/>
                  </a:cubicBezTo>
                  <a:cubicBezTo>
                    <a:pt x="162" y="37"/>
                    <a:pt x="163" y="38"/>
                    <a:pt x="157" y="36"/>
                  </a:cubicBezTo>
                  <a:cubicBezTo>
                    <a:pt x="151" y="35"/>
                    <a:pt x="148" y="32"/>
                    <a:pt x="143" y="31"/>
                  </a:cubicBezTo>
                  <a:cubicBezTo>
                    <a:pt x="137" y="29"/>
                    <a:pt x="127" y="28"/>
                    <a:pt x="123" y="26"/>
                  </a:cubicBezTo>
                  <a:cubicBezTo>
                    <a:pt x="122" y="25"/>
                    <a:pt x="122" y="25"/>
                    <a:pt x="121" y="24"/>
                  </a:cubicBezTo>
                  <a:cubicBezTo>
                    <a:pt x="121" y="24"/>
                    <a:pt x="121" y="24"/>
                    <a:pt x="120" y="24"/>
                  </a:cubicBezTo>
                  <a:cubicBezTo>
                    <a:pt x="119" y="23"/>
                    <a:pt x="117" y="23"/>
                    <a:pt x="116" y="23"/>
                  </a:cubicBezTo>
                  <a:cubicBezTo>
                    <a:pt x="116" y="22"/>
                    <a:pt x="116" y="22"/>
                    <a:pt x="115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5" y="22"/>
                    <a:pt x="114" y="22"/>
                    <a:pt x="114" y="22"/>
                  </a:cubicBezTo>
                  <a:cubicBezTo>
                    <a:pt x="114" y="22"/>
                    <a:pt x="114" y="22"/>
                    <a:pt x="114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5" y="19"/>
                    <a:pt x="111" y="16"/>
                    <a:pt x="111" y="17"/>
                  </a:cubicBezTo>
                  <a:cubicBezTo>
                    <a:pt x="110" y="18"/>
                    <a:pt x="109" y="21"/>
                    <a:pt x="107" y="21"/>
                  </a:cubicBezTo>
                  <a:cubicBezTo>
                    <a:pt x="105" y="21"/>
                    <a:pt x="100" y="18"/>
                    <a:pt x="96" y="18"/>
                  </a:cubicBezTo>
                  <a:cubicBezTo>
                    <a:pt x="92" y="18"/>
                    <a:pt x="81" y="11"/>
                    <a:pt x="79" y="11"/>
                  </a:cubicBezTo>
                  <a:cubicBezTo>
                    <a:pt x="78" y="12"/>
                    <a:pt x="76" y="19"/>
                    <a:pt x="75" y="19"/>
                  </a:cubicBezTo>
                  <a:cubicBezTo>
                    <a:pt x="73" y="19"/>
                    <a:pt x="71" y="17"/>
                    <a:pt x="67" y="17"/>
                  </a:cubicBezTo>
                  <a:cubicBezTo>
                    <a:pt x="64" y="17"/>
                    <a:pt x="59" y="18"/>
                    <a:pt x="61" y="19"/>
                  </a:cubicBezTo>
                  <a:cubicBezTo>
                    <a:pt x="62" y="19"/>
                    <a:pt x="67" y="21"/>
                    <a:pt x="66" y="22"/>
                  </a:cubicBezTo>
                  <a:cubicBezTo>
                    <a:pt x="65" y="24"/>
                    <a:pt x="67" y="27"/>
                    <a:pt x="65" y="28"/>
                  </a:cubicBezTo>
                  <a:cubicBezTo>
                    <a:pt x="64" y="29"/>
                    <a:pt x="63" y="34"/>
                    <a:pt x="59" y="32"/>
                  </a:cubicBezTo>
                  <a:cubicBezTo>
                    <a:pt x="54" y="31"/>
                    <a:pt x="58" y="27"/>
                    <a:pt x="56" y="27"/>
                  </a:cubicBezTo>
                  <a:cubicBezTo>
                    <a:pt x="55" y="27"/>
                    <a:pt x="47" y="22"/>
                    <a:pt x="45" y="21"/>
                  </a:cubicBezTo>
                  <a:cubicBezTo>
                    <a:pt x="40" y="21"/>
                    <a:pt x="46" y="18"/>
                    <a:pt x="43" y="14"/>
                  </a:cubicBezTo>
                  <a:cubicBezTo>
                    <a:pt x="40" y="9"/>
                    <a:pt x="35" y="5"/>
                    <a:pt x="34" y="5"/>
                  </a:cubicBezTo>
                  <a:cubicBezTo>
                    <a:pt x="33" y="5"/>
                    <a:pt x="20" y="3"/>
                    <a:pt x="17" y="3"/>
                  </a:cubicBezTo>
                  <a:cubicBezTo>
                    <a:pt x="15" y="2"/>
                    <a:pt x="12" y="5"/>
                    <a:pt x="10" y="4"/>
                  </a:cubicBezTo>
                  <a:cubicBezTo>
                    <a:pt x="8" y="3"/>
                    <a:pt x="0" y="0"/>
                    <a:pt x="1" y="2"/>
                  </a:cubicBezTo>
                  <a:cubicBezTo>
                    <a:pt x="1" y="3"/>
                    <a:pt x="1" y="6"/>
                    <a:pt x="4" y="7"/>
                  </a:cubicBezTo>
                  <a:cubicBezTo>
                    <a:pt x="7" y="7"/>
                    <a:pt x="6" y="4"/>
                    <a:pt x="9" y="7"/>
                  </a:cubicBezTo>
                  <a:cubicBezTo>
                    <a:pt x="12" y="11"/>
                    <a:pt x="11" y="13"/>
                    <a:pt x="20" y="17"/>
                  </a:cubicBezTo>
                  <a:cubicBezTo>
                    <a:pt x="29" y="21"/>
                    <a:pt x="37" y="20"/>
                    <a:pt x="36" y="20"/>
                  </a:cubicBezTo>
                  <a:cubicBezTo>
                    <a:pt x="35" y="21"/>
                    <a:pt x="34" y="26"/>
                    <a:pt x="31" y="26"/>
                  </a:cubicBezTo>
                  <a:cubicBezTo>
                    <a:pt x="28" y="26"/>
                    <a:pt x="22" y="27"/>
                    <a:pt x="26" y="29"/>
                  </a:cubicBezTo>
                  <a:cubicBezTo>
                    <a:pt x="29" y="31"/>
                    <a:pt x="38" y="35"/>
                    <a:pt x="36" y="36"/>
                  </a:cubicBezTo>
                  <a:cubicBezTo>
                    <a:pt x="34" y="36"/>
                    <a:pt x="31" y="39"/>
                    <a:pt x="35" y="41"/>
                  </a:cubicBezTo>
                  <a:cubicBezTo>
                    <a:pt x="39" y="44"/>
                    <a:pt x="42" y="39"/>
                    <a:pt x="42" y="37"/>
                  </a:cubicBezTo>
                  <a:cubicBezTo>
                    <a:pt x="41" y="35"/>
                    <a:pt x="38" y="30"/>
                    <a:pt x="42" y="33"/>
                  </a:cubicBezTo>
                  <a:cubicBezTo>
                    <a:pt x="45" y="36"/>
                    <a:pt x="44" y="37"/>
                    <a:pt x="50" y="40"/>
                  </a:cubicBezTo>
                  <a:cubicBezTo>
                    <a:pt x="56" y="42"/>
                    <a:pt x="69" y="45"/>
                    <a:pt x="73" y="48"/>
                  </a:cubicBezTo>
                  <a:cubicBezTo>
                    <a:pt x="77" y="50"/>
                    <a:pt x="85" y="54"/>
                    <a:pt x="87" y="54"/>
                  </a:cubicBezTo>
                  <a:cubicBezTo>
                    <a:pt x="90" y="55"/>
                    <a:pt x="96" y="58"/>
                    <a:pt x="101" y="63"/>
                  </a:cubicBezTo>
                  <a:cubicBezTo>
                    <a:pt x="106" y="69"/>
                    <a:pt x="118" y="81"/>
                    <a:pt x="115" y="81"/>
                  </a:cubicBezTo>
                  <a:cubicBezTo>
                    <a:pt x="113" y="80"/>
                    <a:pt x="107" y="78"/>
                    <a:pt x="106" y="81"/>
                  </a:cubicBezTo>
                  <a:cubicBezTo>
                    <a:pt x="105" y="83"/>
                    <a:pt x="99" y="91"/>
                    <a:pt x="102" y="91"/>
                  </a:cubicBezTo>
                  <a:cubicBezTo>
                    <a:pt x="104" y="91"/>
                    <a:pt x="112" y="85"/>
                    <a:pt x="113" y="86"/>
                  </a:cubicBezTo>
                  <a:cubicBezTo>
                    <a:pt x="113" y="88"/>
                    <a:pt x="116" y="91"/>
                    <a:pt x="117" y="89"/>
                  </a:cubicBezTo>
                  <a:cubicBezTo>
                    <a:pt x="119" y="88"/>
                    <a:pt x="122" y="85"/>
                    <a:pt x="123" y="86"/>
                  </a:cubicBezTo>
                  <a:cubicBezTo>
                    <a:pt x="124" y="86"/>
                    <a:pt x="127" y="86"/>
                    <a:pt x="129" y="90"/>
                  </a:cubicBezTo>
                  <a:cubicBezTo>
                    <a:pt x="129" y="90"/>
                    <a:pt x="130" y="91"/>
                    <a:pt x="130" y="91"/>
                  </a:cubicBezTo>
                  <a:cubicBezTo>
                    <a:pt x="130" y="92"/>
                    <a:pt x="131" y="92"/>
                    <a:pt x="131" y="92"/>
                  </a:cubicBezTo>
                  <a:cubicBezTo>
                    <a:pt x="131" y="93"/>
                    <a:pt x="132" y="93"/>
                    <a:pt x="132" y="94"/>
                  </a:cubicBezTo>
                  <a:cubicBezTo>
                    <a:pt x="132" y="94"/>
                    <a:pt x="133" y="94"/>
                    <a:pt x="133" y="94"/>
                  </a:cubicBezTo>
                  <a:cubicBezTo>
                    <a:pt x="133" y="95"/>
                    <a:pt x="134" y="95"/>
                    <a:pt x="135" y="96"/>
                  </a:cubicBezTo>
                  <a:cubicBezTo>
                    <a:pt x="135" y="96"/>
                    <a:pt x="135" y="96"/>
                    <a:pt x="135" y="96"/>
                  </a:cubicBezTo>
                  <a:cubicBezTo>
                    <a:pt x="136" y="97"/>
                    <a:pt x="137" y="97"/>
                    <a:pt x="137" y="98"/>
                  </a:cubicBezTo>
                  <a:cubicBezTo>
                    <a:pt x="137" y="98"/>
                    <a:pt x="138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138" y="99"/>
                    <a:pt x="139" y="99"/>
                    <a:pt x="139" y="99"/>
                  </a:cubicBezTo>
                  <a:cubicBezTo>
                    <a:pt x="139" y="99"/>
                    <a:pt x="140" y="100"/>
                    <a:pt x="140" y="100"/>
                  </a:cubicBezTo>
                  <a:cubicBezTo>
                    <a:pt x="140" y="100"/>
                    <a:pt x="141" y="100"/>
                    <a:pt x="141" y="100"/>
                  </a:cubicBezTo>
                  <a:cubicBezTo>
                    <a:pt x="141" y="100"/>
                    <a:pt x="142" y="101"/>
                    <a:pt x="142" y="101"/>
                  </a:cubicBezTo>
                  <a:cubicBezTo>
                    <a:pt x="142" y="101"/>
                    <a:pt x="143" y="101"/>
                    <a:pt x="143" y="101"/>
                  </a:cubicBezTo>
                  <a:cubicBezTo>
                    <a:pt x="143" y="101"/>
                    <a:pt x="144" y="101"/>
                    <a:pt x="144" y="101"/>
                  </a:cubicBezTo>
                  <a:cubicBezTo>
                    <a:pt x="148" y="100"/>
                    <a:pt x="154" y="100"/>
                    <a:pt x="158" y="100"/>
                  </a:cubicBezTo>
                  <a:cubicBezTo>
                    <a:pt x="161" y="100"/>
                    <a:pt x="167" y="99"/>
                    <a:pt x="164" y="96"/>
                  </a:cubicBezTo>
                  <a:cubicBezTo>
                    <a:pt x="161" y="93"/>
                    <a:pt x="156" y="89"/>
                    <a:pt x="159" y="89"/>
                  </a:cubicBezTo>
                  <a:cubicBezTo>
                    <a:pt x="161" y="88"/>
                    <a:pt x="167" y="88"/>
                    <a:pt x="166" y="87"/>
                  </a:cubicBezTo>
                  <a:cubicBezTo>
                    <a:pt x="165" y="86"/>
                    <a:pt x="167" y="84"/>
                    <a:pt x="169" y="83"/>
                  </a:cubicBezTo>
                  <a:cubicBezTo>
                    <a:pt x="171" y="83"/>
                    <a:pt x="178" y="86"/>
                    <a:pt x="179" y="85"/>
                  </a:cubicBezTo>
                  <a:cubicBezTo>
                    <a:pt x="180" y="84"/>
                    <a:pt x="177" y="82"/>
                    <a:pt x="183" y="84"/>
                  </a:cubicBezTo>
                  <a:cubicBezTo>
                    <a:pt x="189" y="86"/>
                    <a:pt x="190" y="86"/>
                    <a:pt x="192" y="86"/>
                  </a:cubicBezTo>
                  <a:cubicBezTo>
                    <a:pt x="194" y="86"/>
                    <a:pt x="199" y="94"/>
                    <a:pt x="199" y="94"/>
                  </a:cubicBezTo>
                  <a:cubicBezTo>
                    <a:pt x="199" y="94"/>
                    <a:pt x="208" y="104"/>
                    <a:pt x="211" y="106"/>
                  </a:cubicBezTo>
                  <a:cubicBezTo>
                    <a:pt x="213" y="107"/>
                    <a:pt x="218" y="109"/>
                    <a:pt x="223" y="109"/>
                  </a:cubicBezTo>
                  <a:cubicBezTo>
                    <a:pt x="227" y="109"/>
                    <a:pt x="237" y="113"/>
                    <a:pt x="241" y="114"/>
                  </a:cubicBezTo>
                  <a:cubicBezTo>
                    <a:pt x="244" y="116"/>
                    <a:pt x="244" y="118"/>
                    <a:pt x="248" y="118"/>
                  </a:cubicBezTo>
                  <a:cubicBezTo>
                    <a:pt x="252" y="118"/>
                    <a:pt x="257" y="117"/>
                    <a:pt x="253" y="115"/>
                  </a:cubicBezTo>
                  <a:cubicBezTo>
                    <a:pt x="249" y="112"/>
                    <a:pt x="248" y="111"/>
                    <a:pt x="242" y="107"/>
                  </a:cubicBezTo>
                  <a:cubicBezTo>
                    <a:pt x="236" y="103"/>
                    <a:pt x="229" y="98"/>
                    <a:pt x="226" y="97"/>
                  </a:cubicBezTo>
                  <a:cubicBezTo>
                    <a:pt x="222" y="96"/>
                    <a:pt x="220" y="92"/>
                    <a:pt x="215" y="87"/>
                  </a:cubicBezTo>
                  <a:cubicBezTo>
                    <a:pt x="210" y="81"/>
                    <a:pt x="195" y="71"/>
                    <a:pt x="199" y="71"/>
                  </a:cubicBezTo>
                  <a:cubicBezTo>
                    <a:pt x="203" y="71"/>
                    <a:pt x="211" y="71"/>
                    <a:pt x="210" y="70"/>
                  </a:cubicBezTo>
                  <a:cubicBezTo>
                    <a:pt x="208" y="68"/>
                    <a:pt x="202" y="62"/>
                    <a:pt x="197" y="60"/>
                  </a:cubicBezTo>
                  <a:cubicBezTo>
                    <a:pt x="192" y="59"/>
                    <a:pt x="183" y="58"/>
                    <a:pt x="181" y="5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Freeform 47"/>
            <p:cNvSpPr>
              <a:spLocks noChangeArrowheads="1"/>
            </p:cNvSpPr>
            <p:nvPr/>
          </p:nvSpPr>
          <p:spPr bwMode="auto">
            <a:xfrm>
              <a:off x="6332172" y="4060192"/>
              <a:ext cx="70734" cy="27175"/>
            </a:xfrm>
            <a:custGeom>
              <a:avLst/>
              <a:gdLst>
                <a:gd name="T0" fmla="*/ 2147483647 w 38"/>
                <a:gd name="T1" fmla="*/ 2147483647 h 14"/>
                <a:gd name="T2" fmla="*/ 2147483647 w 38"/>
                <a:gd name="T3" fmla="*/ 2147483647 h 14"/>
                <a:gd name="T4" fmla="*/ 2147483647 w 38"/>
                <a:gd name="T5" fmla="*/ 2147483647 h 14"/>
                <a:gd name="T6" fmla="*/ 2147483647 w 38"/>
                <a:gd name="T7" fmla="*/ 2147483647 h 14"/>
                <a:gd name="T8" fmla="*/ 2147483647 w 38"/>
                <a:gd name="T9" fmla="*/ 2147483647 h 14"/>
                <a:gd name="T10" fmla="*/ 2147483647 w 38"/>
                <a:gd name="T11" fmla="*/ 2147483647 h 14"/>
                <a:gd name="T12" fmla="*/ 2147483647 w 38"/>
                <a:gd name="T13" fmla="*/ 2147483647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4"/>
                <a:gd name="T23" fmla="*/ 38 w 38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4">
                  <a:moveTo>
                    <a:pt x="1" y="10"/>
                  </a:moveTo>
                  <a:cubicBezTo>
                    <a:pt x="3" y="12"/>
                    <a:pt x="22" y="14"/>
                    <a:pt x="25" y="13"/>
                  </a:cubicBezTo>
                  <a:cubicBezTo>
                    <a:pt x="28" y="12"/>
                    <a:pt x="38" y="6"/>
                    <a:pt x="36" y="4"/>
                  </a:cubicBezTo>
                  <a:cubicBezTo>
                    <a:pt x="34" y="1"/>
                    <a:pt x="28" y="0"/>
                    <a:pt x="27" y="1"/>
                  </a:cubicBezTo>
                  <a:cubicBezTo>
                    <a:pt x="26" y="2"/>
                    <a:pt x="20" y="8"/>
                    <a:pt x="18" y="8"/>
                  </a:cubicBezTo>
                  <a:cubicBezTo>
                    <a:pt x="16" y="8"/>
                    <a:pt x="16" y="4"/>
                    <a:pt x="14" y="5"/>
                  </a:cubicBezTo>
                  <a:cubicBezTo>
                    <a:pt x="13" y="6"/>
                    <a:pt x="0" y="9"/>
                    <a:pt x="1" y="1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Freeform 48"/>
            <p:cNvSpPr>
              <a:spLocks noChangeArrowheads="1"/>
            </p:cNvSpPr>
            <p:nvPr/>
          </p:nvSpPr>
          <p:spPr bwMode="auto">
            <a:xfrm>
              <a:off x="6455580" y="4077777"/>
              <a:ext cx="46654" cy="30373"/>
            </a:xfrm>
            <a:custGeom>
              <a:avLst/>
              <a:gdLst>
                <a:gd name="T0" fmla="*/ 2147483647 w 25"/>
                <a:gd name="T1" fmla="*/ 2147483647 h 15"/>
                <a:gd name="T2" fmla="*/ 2147483647 w 25"/>
                <a:gd name="T3" fmla="*/ 2147483647 h 15"/>
                <a:gd name="T4" fmla="*/ 2147483647 w 25"/>
                <a:gd name="T5" fmla="*/ 2147483647 h 15"/>
                <a:gd name="T6" fmla="*/ 0 60000 65536"/>
                <a:gd name="T7" fmla="*/ 0 60000 65536"/>
                <a:gd name="T8" fmla="*/ 0 60000 65536"/>
                <a:gd name="T9" fmla="*/ 0 w 25"/>
                <a:gd name="T10" fmla="*/ 0 h 15"/>
                <a:gd name="T11" fmla="*/ 25 w 25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5">
                  <a:moveTo>
                    <a:pt x="4" y="1"/>
                  </a:moveTo>
                  <a:cubicBezTo>
                    <a:pt x="0" y="0"/>
                    <a:pt x="9" y="12"/>
                    <a:pt x="12" y="13"/>
                  </a:cubicBezTo>
                  <a:cubicBezTo>
                    <a:pt x="25" y="15"/>
                    <a:pt x="9" y="2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Freeform 49"/>
            <p:cNvSpPr>
              <a:spLocks noChangeArrowheads="1"/>
            </p:cNvSpPr>
            <p:nvPr/>
          </p:nvSpPr>
          <p:spPr bwMode="auto">
            <a:xfrm>
              <a:off x="6740021" y="4415075"/>
              <a:ext cx="82774" cy="51154"/>
            </a:xfrm>
            <a:custGeom>
              <a:avLst/>
              <a:gdLst>
                <a:gd name="T0" fmla="*/ 2147483647 w 45"/>
                <a:gd name="T1" fmla="*/ 2147483647 h 26"/>
                <a:gd name="T2" fmla="*/ 2147483647 w 45"/>
                <a:gd name="T3" fmla="*/ 2147483647 h 26"/>
                <a:gd name="T4" fmla="*/ 2147483647 w 45"/>
                <a:gd name="T5" fmla="*/ 2147483647 h 26"/>
                <a:gd name="T6" fmla="*/ 2147483647 w 45"/>
                <a:gd name="T7" fmla="*/ 2147483647 h 26"/>
                <a:gd name="T8" fmla="*/ 2147483647 w 45"/>
                <a:gd name="T9" fmla="*/ 2147483647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26"/>
                <a:gd name="T17" fmla="*/ 45 w 45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26">
                  <a:moveTo>
                    <a:pt x="41" y="26"/>
                  </a:moveTo>
                  <a:cubicBezTo>
                    <a:pt x="45" y="26"/>
                    <a:pt x="32" y="19"/>
                    <a:pt x="28" y="16"/>
                  </a:cubicBezTo>
                  <a:cubicBezTo>
                    <a:pt x="24" y="14"/>
                    <a:pt x="7" y="3"/>
                    <a:pt x="4" y="2"/>
                  </a:cubicBezTo>
                  <a:cubicBezTo>
                    <a:pt x="0" y="0"/>
                    <a:pt x="15" y="14"/>
                    <a:pt x="21" y="18"/>
                  </a:cubicBezTo>
                  <a:cubicBezTo>
                    <a:pt x="27" y="22"/>
                    <a:pt x="39" y="26"/>
                    <a:pt x="41" y="2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Freeform 50"/>
            <p:cNvSpPr>
              <a:spLocks noChangeArrowheads="1"/>
            </p:cNvSpPr>
            <p:nvPr/>
          </p:nvSpPr>
          <p:spPr bwMode="auto">
            <a:xfrm>
              <a:off x="6982323" y="4339942"/>
              <a:ext cx="31605" cy="28774"/>
            </a:xfrm>
            <a:custGeom>
              <a:avLst/>
              <a:gdLst>
                <a:gd name="T0" fmla="*/ 2147483647 w 17"/>
                <a:gd name="T1" fmla="*/ 2147483647 h 14"/>
                <a:gd name="T2" fmla="*/ 2147483647 w 17"/>
                <a:gd name="T3" fmla="*/ 2147483647 h 14"/>
                <a:gd name="T4" fmla="*/ 2147483647 w 17"/>
                <a:gd name="T5" fmla="*/ 2147483647 h 14"/>
                <a:gd name="T6" fmla="*/ 2147483647 w 17"/>
                <a:gd name="T7" fmla="*/ 2147483647 h 14"/>
                <a:gd name="T8" fmla="*/ 2147483647 w 17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"/>
                <a:gd name="T17" fmla="*/ 17 w 1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">
                  <a:moveTo>
                    <a:pt x="5" y="3"/>
                  </a:moveTo>
                  <a:cubicBezTo>
                    <a:pt x="6" y="5"/>
                    <a:pt x="1" y="4"/>
                    <a:pt x="1" y="9"/>
                  </a:cubicBezTo>
                  <a:cubicBezTo>
                    <a:pt x="0" y="13"/>
                    <a:pt x="8" y="14"/>
                    <a:pt x="13" y="14"/>
                  </a:cubicBezTo>
                  <a:cubicBezTo>
                    <a:pt x="17" y="14"/>
                    <a:pt x="15" y="9"/>
                    <a:pt x="12" y="6"/>
                  </a:cubicBezTo>
                  <a:cubicBezTo>
                    <a:pt x="9" y="3"/>
                    <a:pt x="4" y="0"/>
                    <a:pt x="5" y="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51"/>
            <p:cNvSpPr>
              <a:spLocks noChangeArrowheads="1"/>
            </p:cNvSpPr>
            <p:nvPr/>
          </p:nvSpPr>
          <p:spPr bwMode="auto">
            <a:xfrm>
              <a:off x="6992858" y="4312767"/>
              <a:ext cx="22574" cy="23979"/>
            </a:xfrm>
            <a:custGeom>
              <a:avLst/>
              <a:gdLst>
                <a:gd name="T0" fmla="*/ 2147483647 w 13"/>
                <a:gd name="T1" fmla="*/ 2147483647 h 12"/>
                <a:gd name="T2" fmla="*/ 2147483647 w 13"/>
                <a:gd name="T3" fmla="*/ 2147483647 h 12"/>
                <a:gd name="T4" fmla="*/ 2147483647 w 13"/>
                <a:gd name="T5" fmla="*/ 2147483647 h 12"/>
                <a:gd name="T6" fmla="*/ 2147483647 w 13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12"/>
                <a:gd name="T14" fmla="*/ 13 w 13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12">
                  <a:moveTo>
                    <a:pt x="4" y="5"/>
                  </a:moveTo>
                  <a:cubicBezTo>
                    <a:pt x="0" y="6"/>
                    <a:pt x="1" y="8"/>
                    <a:pt x="4" y="9"/>
                  </a:cubicBezTo>
                  <a:cubicBezTo>
                    <a:pt x="10" y="12"/>
                    <a:pt x="13" y="5"/>
                    <a:pt x="12" y="2"/>
                  </a:cubicBezTo>
                  <a:cubicBezTo>
                    <a:pt x="11" y="0"/>
                    <a:pt x="8" y="4"/>
                    <a:pt x="4" y="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Freeform 52"/>
            <p:cNvSpPr>
              <a:spLocks noChangeArrowheads="1"/>
            </p:cNvSpPr>
            <p:nvPr/>
          </p:nvSpPr>
          <p:spPr bwMode="auto">
            <a:xfrm>
              <a:off x="6752061" y="4282394"/>
              <a:ext cx="28595" cy="27175"/>
            </a:xfrm>
            <a:custGeom>
              <a:avLst/>
              <a:gdLst>
                <a:gd name="T0" fmla="*/ 2147483647 w 15"/>
                <a:gd name="T1" fmla="*/ 2147483647 h 14"/>
                <a:gd name="T2" fmla="*/ 2147483647 w 15"/>
                <a:gd name="T3" fmla="*/ 2147483647 h 14"/>
                <a:gd name="T4" fmla="*/ 2147483647 w 15"/>
                <a:gd name="T5" fmla="*/ 2147483647 h 14"/>
                <a:gd name="T6" fmla="*/ 2147483647 w 15"/>
                <a:gd name="T7" fmla="*/ 2147483647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14"/>
                <a:gd name="T14" fmla="*/ 15 w 15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14">
                  <a:moveTo>
                    <a:pt x="14" y="8"/>
                  </a:moveTo>
                  <a:cubicBezTo>
                    <a:pt x="13" y="6"/>
                    <a:pt x="10" y="2"/>
                    <a:pt x="5" y="1"/>
                  </a:cubicBezTo>
                  <a:cubicBezTo>
                    <a:pt x="0" y="0"/>
                    <a:pt x="9" y="11"/>
                    <a:pt x="11" y="13"/>
                  </a:cubicBezTo>
                  <a:cubicBezTo>
                    <a:pt x="13" y="14"/>
                    <a:pt x="15" y="9"/>
                    <a:pt x="14" y="8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Freeform 53"/>
            <p:cNvSpPr>
              <a:spLocks noChangeArrowheads="1"/>
            </p:cNvSpPr>
            <p:nvPr/>
          </p:nvSpPr>
          <p:spPr bwMode="auto">
            <a:xfrm>
              <a:off x="6386352" y="4044206"/>
              <a:ext cx="19564" cy="20781"/>
            </a:xfrm>
            <a:custGeom>
              <a:avLst/>
              <a:gdLst>
                <a:gd name="T0" fmla="*/ 2147483647 w 11"/>
                <a:gd name="T1" fmla="*/ 2147483647 h 10"/>
                <a:gd name="T2" fmla="*/ 2147483647 w 11"/>
                <a:gd name="T3" fmla="*/ 2147483647 h 10"/>
                <a:gd name="T4" fmla="*/ 2147483647 w 11"/>
                <a:gd name="T5" fmla="*/ 2147483647 h 10"/>
                <a:gd name="T6" fmla="*/ 2147483647 w 11"/>
                <a:gd name="T7" fmla="*/ 2147483647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10"/>
                <a:gd name="T14" fmla="*/ 11 w 11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10">
                  <a:moveTo>
                    <a:pt x="9" y="2"/>
                  </a:moveTo>
                  <a:cubicBezTo>
                    <a:pt x="8" y="0"/>
                    <a:pt x="2" y="0"/>
                    <a:pt x="1" y="1"/>
                  </a:cubicBezTo>
                  <a:cubicBezTo>
                    <a:pt x="0" y="1"/>
                    <a:pt x="4" y="5"/>
                    <a:pt x="7" y="7"/>
                  </a:cubicBezTo>
                  <a:cubicBezTo>
                    <a:pt x="11" y="10"/>
                    <a:pt x="10" y="3"/>
                    <a:pt x="9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Freeform 54"/>
            <p:cNvSpPr>
              <a:spLocks noChangeArrowheads="1"/>
            </p:cNvSpPr>
            <p:nvPr/>
          </p:nvSpPr>
          <p:spPr bwMode="auto">
            <a:xfrm>
              <a:off x="5679011" y="4194472"/>
              <a:ext cx="909007" cy="752929"/>
            </a:xfrm>
            <a:custGeom>
              <a:avLst/>
              <a:gdLst>
                <a:gd name="T0" fmla="*/ 2147483647 w 494"/>
                <a:gd name="T1" fmla="*/ 2147483647 h 385"/>
                <a:gd name="T2" fmla="*/ 2147483647 w 494"/>
                <a:gd name="T3" fmla="*/ 2147483647 h 385"/>
                <a:gd name="T4" fmla="*/ 2147483647 w 494"/>
                <a:gd name="T5" fmla="*/ 2147483647 h 385"/>
                <a:gd name="T6" fmla="*/ 2147483647 w 494"/>
                <a:gd name="T7" fmla="*/ 2147483647 h 385"/>
                <a:gd name="T8" fmla="*/ 2147483647 w 494"/>
                <a:gd name="T9" fmla="*/ 2147483647 h 385"/>
                <a:gd name="T10" fmla="*/ 2147483647 w 494"/>
                <a:gd name="T11" fmla="*/ 2147483647 h 385"/>
                <a:gd name="T12" fmla="*/ 2147483647 w 494"/>
                <a:gd name="T13" fmla="*/ 2147483647 h 385"/>
                <a:gd name="T14" fmla="*/ 2147483647 w 494"/>
                <a:gd name="T15" fmla="*/ 2147483647 h 385"/>
                <a:gd name="T16" fmla="*/ 2147483647 w 494"/>
                <a:gd name="T17" fmla="*/ 2147483647 h 385"/>
                <a:gd name="T18" fmla="*/ 2147483647 w 494"/>
                <a:gd name="T19" fmla="*/ 2147483647 h 385"/>
                <a:gd name="T20" fmla="*/ 2147483647 w 494"/>
                <a:gd name="T21" fmla="*/ 2147483647 h 385"/>
                <a:gd name="T22" fmla="*/ 2147483647 w 494"/>
                <a:gd name="T23" fmla="*/ 2147483647 h 385"/>
                <a:gd name="T24" fmla="*/ 2147483647 w 494"/>
                <a:gd name="T25" fmla="*/ 2147483647 h 385"/>
                <a:gd name="T26" fmla="*/ 2147483647 w 494"/>
                <a:gd name="T27" fmla="*/ 2147483647 h 385"/>
                <a:gd name="T28" fmla="*/ 2147483647 w 494"/>
                <a:gd name="T29" fmla="*/ 2147483647 h 385"/>
                <a:gd name="T30" fmla="*/ 2147483647 w 494"/>
                <a:gd name="T31" fmla="*/ 2147483647 h 385"/>
                <a:gd name="T32" fmla="*/ 2147483647 w 494"/>
                <a:gd name="T33" fmla="*/ 2147483647 h 385"/>
                <a:gd name="T34" fmla="*/ 2147483647 w 494"/>
                <a:gd name="T35" fmla="*/ 2147483647 h 385"/>
                <a:gd name="T36" fmla="*/ 2147483647 w 494"/>
                <a:gd name="T37" fmla="*/ 2147483647 h 385"/>
                <a:gd name="T38" fmla="*/ 2147483647 w 494"/>
                <a:gd name="T39" fmla="*/ 2147483647 h 385"/>
                <a:gd name="T40" fmla="*/ 2147483647 w 494"/>
                <a:gd name="T41" fmla="*/ 2147483647 h 385"/>
                <a:gd name="T42" fmla="*/ 2147483647 w 494"/>
                <a:gd name="T43" fmla="*/ 2147483647 h 385"/>
                <a:gd name="T44" fmla="*/ 2147483647 w 494"/>
                <a:gd name="T45" fmla="*/ 2147483647 h 385"/>
                <a:gd name="T46" fmla="*/ 2147483647 w 494"/>
                <a:gd name="T47" fmla="*/ 2147483647 h 385"/>
                <a:gd name="T48" fmla="*/ 2147483647 w 494"/>
                <a:gd name="T49" fmla="*/ 2147483647 h 385"/>
                <a:gd name="T50" fmla="*/ 2147483647 w 494"/>
                <a:gd name="T51" fmla="*/ 2147483647 h 385"/>
                <a:gd name="T52" fmla="*/ 2147483647 w 494"/>
                <a:gd name="T53" fmla="*/ 2147483647 h 385"/>
                <a:gd name="T54" fmla="*/ 2147483647 w 494"/>
                <a:gd name="T55" fmla="*/ 2147483647 h 385"/>
                <a:gd name="T56" fmla="*/ 2147483647 w 494"/>
                <a:gd name="T57" fmla="*/ 2147483647 h 385"/>
                <a:gd name="T58" fmla="*/ 2147483647 w 494"/>
                <a:gd name="T59" fmla="*/ 2147483647 h 385"/>
                <a:gd name="T60" fmla="*/ 2147483647 w 494"/>
                <a:gd name="T61" fmla="*/ 2147483647 h 385"/>
                <a:gd name="T62" fmla="*/ 2147483647 w 494"/>
                <a:gd name="T63" fmla="*/ 2147483647 h 385"/>
                <a:gd name="T64" fmla="*/ 2147483647 w 494"/>
                <a:gd name="T65" fmla="*/ 2147483647 h 385"/>
                <a:gd name="T66" fmla="*/ 2147483647 w 494"/>
                <a:gd name="T67" fmla="*/ 2147483647 h 385"/>
                <a:gd name="T68" fmla="*/ 2147483647 w 494"/>
                <a:gd name="T69" fmla="*/ 2147483647 h 385"/>
                <a:gd name="T70" fmla="*/ 2147483647 w 494"/>
                <a:gd name="T71" fmla="*/ 2147483647 h 385"/>
                <a:gd name="T72" fmla="*/ 2147483647 w 494"/>
                <a:gd name="T73" fmla="*/ 2147483647 h 385"/>
                <a:gd name="T74" fmla="*/ 2147483647 w 494"/>
                <a:gd name="T75" fmla="*/ 2147483647 h 385"/>
                <a:gd name="T76" fmla="*/ 2147483647 w 494"/>
                <a:gd name="T77" fmla="*/ 2147483647 h 385"/>
                <a:gd name="T78" fmla="*/ 2147483647 w 494"/>
                <a:gd name="T79" fmla="*/ 2147483647 h 385"/>
                <a:gd name="T80" fmla="*/ 2147483647 w 494"/>
                <a:gd name="T81" fmla="*/ 2147483647 h 385"/>
                <a:gd name="T82" fmla="*/ 2147483647 w 494"/>
                <a:gd name="T83" fmla="*/ 2147483647 h 385"/>
                <a:gd name="T84" fmla="*/ 2147483647 w 494"/>
                <a:gd name="T85" fmla="*/ 2147483647 h 385"/>
                <a:gd name="T86" fmla="*/ 2147483647 w 494"/>
                <a:gd name="T87" fmla="*/ 2147483647 h 385"/>
                <a:gd name="T88" fmla="*/ 2147483647 w 494"/>
                <a:gd name="T89" fmla="*/ 2147483647 h 385"/>
                <a:gd name="T90" fmla="*/ 2147483647 w 494"/>
                <a:gd name="T91" fmla="*/ 2147483647 h 385"/>
                <a:gd name="T92" fmla="*/ 2147483647 w 494"/>
                <a:gd name="T93" fmla="*/ 2147483647 h 385"/>
                <a:gd name="T94" fmla="*/ 2147483647 w 494"/>
                <a:gd name="T95" fmla="*/ 2147483647 h 385"/>
                <a:gd name="T96" fmla="*/ 2147483647 w 494"/>
                <a:gd name="T97" fmla="*/ 2147483647 h 385"/>
                <a:gd name="T98" fmla="*/ 2147483647 w 494"/>
                <a:gd name="T99" fmla="*/ 2147483647 h 385"/>
                <a:gd name="T100" fmla="*/ 2147483647 w 494"/>
                <a:gd name="T101" fmla="*/ 2147483647 h 385"/>
                <a:gd name="T102" fmla="*/ 2147483647 w 494"/>
                <a:gd name="T103" fmla="*/ 2147483647 h 385"/>
                <a:gd name="T104" fmla="*/ 2147483647 w 494"/>
                <a:gd name="T105" fmla="*/ 2147483647 h 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4"/>
                <a:gd name="T160" fmla="*/ 0 h 385"/>
                <a:gd name="T161" fmla="*/ 494 w 494"/>
                <a:gd name="T162" fmla="*/ 385 h 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4" h="385">
                  <a:moveTo>
                    <a:pt x="481" y="209"/>
                  </a:moveTo>
                  <a:cubicBezTo>
                    <a:pt x="480" y="203"/>
                    <a:pt x="473" y="192"/>
                    <a:pt x="472" y="190"/>
                  </a:cubicBezTo>
                  <a:cubicBezTo>
                    <a:pt x="470" y="187"/>
                    <a:pt x="461" y="173"/>
                    <a:pt x="458" y="171"/>
                  </a:cubicBezTo>
                  <a:cubicBezTo>
                    <a:pt x="455" y="168"/>
                    <a:pt x="448" y="162"/>
                    <a:pt x="445" y="160"/>
                  </a:cubicBezTo>
                  <a:cubicBezTo>
                    <a:pt x="441" y="158"/>
                    <a:pt x="438" y="157"/>
                    <a:pt x="435" y="150"/>
                  </a:cubicBezTo>
                  <a:cubicBezTo>
                    <a:pt x="432" y="143"/>
                    <a:pt x="429" y="143"/>
                    <a:pt x="428" y="143"/>
                  </a:cubicBezTo>
                  <a:cubicBezTo>
                    <a:pt x="427" y="143"/>
                    <a:pt x="425" y="139"/>
                    <a:pt x="424" y="141"/>
                  </a:cubicBezTo>
                  <a:cubicBezTo>
                    <a:pt x="424" y="143"/>
                    <a:pt x="422" y="143"/>
                    <a:pt x="418" y="138"/>
                  </a:cubicBezTo>
                  <a:cubicBezTo>
                    <a:pt x="415" y="133"/>
                    <a:pt x="412" y="128"/>
                    <a:pt x="410" y="125"/>
                  </a:cubicBezTo>
                  <a:cubicBezTo>
                    <a:pt x="408" y="123"/>
                    <a:pt x="403" y="116"/>
                    <a:pt x="399" y="114"/>
                  </a:cubicBezTo>
                  <a:cubicBezTo>
                    <a:pt x="396" y="112"/>
                    <a:pt x="388" y="110"/>
                    <a:pt x="385" y="107"/>
                  </a:cubicBezTo>
                  <a:cubicBezTo>
                    <a:pt x="383" y="104"/>
                    <a:pt x="379" y="102"/>
                    <a:pt x="376" y="99"/>
                  </a:cubicBezTo>
                  <a:cubicBezTo>
                    <a:pt x="372" y="96"/>
                    <a:pt x="367" y="93"/>
                    <a:pt x="367" y="89"/>
                  </a:cubicBezTo>
                  <a:cubicBezTo>
                    <a:pt x="366" y="85"/>
                    <a:pt x="363" y="81"/>
                    <a:pt x="359" y="75"/>
                  </a:cubicBezTo>
                  <a:cubicBezTo>
                    <a:pt x="355" y="69"/>
                    <a:pt x="348" y="59"/>
                    <a:pt x="347" y="56"/>
                  </a:cubicBezTo>
                  <a:cubicBezTo>
                    <a:pt x="346" y="52"/>
                    <a:pt x="341" y="45"/>
                    <a:pt x="338" y="43"/>
                  </a:cubicBezTo>
                  <a:cubicBezTo>
                    <a:pt x="336" y="41"/>
                    <a:pt x="334" y="40"/>
                    <a:pt x="332" y="40"/>
                  </a:cubicBezTo>
                  <a:cubicBezTo>
                    <a:pt x="331" y="40"/>
                    <a:pt x="328" y="43"/>
                    <a:pt x="327" y="40"/>
                  </a:cubicBezTo>
                  <a:cubicBezTo>
                    <a:pt x="325" y="38"/>
                    <a:pt x="321" y="27"/>
                    <a:pt x="317" y="21"/>
                  </a:cubicBezTo>
                  <a:cubicBezTo>
                    <a:pt x="312" y="15"/>
                    <a:pt x="309" y="14"/>
                    <a:pt x="311" y="12"/>
                  </a:cubicBezTo>
                  <a:cubicBezTo>
                    <a:pt x="314" y="11"/>
                    <a:pt x="308" y="10"/>
                    <a:pt x="307" y="8"/>
                  </a:cubicBezTo>
                  <a:cubicBezTo>
                    <a:pt x="306" y="6"/>
                    <a:pt x="303" y="0"/>
                    <a:pt x="300" y="0"/>
                  </a:cubicBezTo>
                  <a:cubicBezTo>
                    <a:pt x="297" y="0"/>
                    <a:pt x="299" y="12"/>
                    <a:pt x="297" y="13"/>
                  </a:cubicBezTo>
                  <a:cubicBezTo>
                    <a:pt x="296" y="15"/>
                    <a:pt x="299" y="22"/>
                    <a:pt x="298" y="24"/>
                  </a:cubicBezTo>
                  <a:cubicBezTo>
                    <a:pt x="298" y="26"/>
                    <a:pt x="298" y="28"/>
                    <a:pt x="299" y="32"/>
                  </a:cubicBezTo>
                  <a:cubicBezTo>
                    <a:pt x="300" y="36"/>
                    <a:pt x="305" y="53"/>
                    <a:pt x="305" y="56"/>
                  </a:cubicBezTo>
                  <a:cubicBezTo>
                    <a:pt x="304" y="59"/>
                    <a:pt x="303" y="81"/>
                    <a:pt x="301" y="81"/>
                  </a:cubicBezTo>
                  <a:cubicBezTo>
                    <a:pt x="299" y="81"/>
                    <a:pt x="295" y="78"/>
                    <a:pt x="293" y="79"/>
                  </a:cubicBezTo>
                  <a:cubicBezTo>
                    <a:pt x="291" y="79"/>
                    <a:pt x="293" y="81"/>
                    <a:pt x="289" y="80"/>
                  </a:cubicBezTo>
                  <a:cubicBezTo>
                    <a:pt x="285" y="79"/>
                    <a:pt x="285" y="77"/>
                    <a:pt x="281" y="74"/>
                  </a:cubicBezTo>
                  <a:cubicBezTo>
                    <a:pt x="278" y="71"/>
                    <a:pt x="271" y="72"/>
                    <a:pt x="268" y="70"/>
                  </a:cubicBezTo>
                  <a:cubicBezTo>
                    <a:pt x="265" y="68"/>
                    <a:pt x="267" y="65"/>
                    <a:pt x="262" y="63"/>
                  </a:cubicBezTo>
                  <a:cubicBezTo>
                    <a:pt x="256" y="61"/>
                    <a:pt x="255" y="57"/>
                    <a:pt x="251" y="56"/>
                  </a:cubicBezTo>
                  <a:cubicBezTo>
                    <a:pt x="247" y="55"/>
                    <a:pt x="247" y="57"/>
                    <a:pt x="245" y="55"/>
                  </a:cubicBezTo>
                  <a:cubicBezTo>
                    <a:pt x="242" y="53"/>
                    <a:pt x="234" y="49"/>
                    <a:pt x="233" y="46"/>
                  </a:cubicBezTo>
                  <a:cubicBezTo>
                    <a:pt x="233" y="44"/>
                    <a:pt x="235" y="38"/>
                    <a:pt x="236" y="38"/>
                  </a:cubicBezTo>
                  <a:cubicBezTo>
                    <a:pt x="237" y="37"/>
                    <a:pt x="237" y="34"/>
                    <a:pt x="236" y="32"/>
                  </a:cubicBezTo>
                  <a:cubicBezTo>
                    <a:pt x="235" y="31"/>
                    <a:pt x="233" y="28"/>
                    <a:pt x="236" y="27"/>
                  </a:cubicBezTo>
                  <a:cubicBezTo>
                    <a:pt x="239" y="27"/>
                    <a:pt x="243" y="28"/>
                    <a:pt x="241" y="25"/>
                  </a:cubicBezTo>
                  <a:cubicBezTo>
                    <a:pt x="239" y="22"/>
                    <a:pt x="244" y="17"/>
                    <a:pt x="239" y="14"/>
                  </a:cubicBezTo>
                  <a:cubicBezTo>
                    <a:pt x="235" y="11"/>
                    <a:pt x="233" y="11"/>
                    <a:pt x="233" y="13"/>
                  </a:cubicBezTo>
                  <a:cubicBezTo>
                    <a:pt x="233" y="15"/>
                    <a:pt x="234" y="18"/>
                    <a:pt x="232" y="16"/>
                  </a:cubicBezTo>
                  <a:cubicBezTo>
                    <a:pt x="229" y="15"/>
                    <a:pt x="228" y="12"/>
                    <a:pt x="226" y="12"/>
                  </a:cubicBezTo>
                  <a:cubicBezTo>
                    <a:pt x="225" y="13"/>
                    <a:pt x="225" y="17"/>
                    <a:pt x="221" y="15"/>
                  </a:cubicBezTo>
                  <a:cubicBezTo>
                    <a:pt x="217" y="14"/>
                    <a:pt x="211" y="10"/>
                    <a:pt x="208" y="10"/>
                  </a:cubicBezTo>
                  <a:cubicBezTo>
                    <a:pt x="204" y="10"/>
                    <a:pt x="201" y="10"/>
                    <a:pt x="198" y="8"/>
                  </a:cubicBezTo>
                  <a:cubicBezTo>
                    <a:pt x="195" y="7"/>
                    <a:pt x="192" y="6"/>
                    <a:pt x="191" y="7"/>
                  </a:cubicBezTo>
                  <a:cubicBezTo>
                    <a:pt x="190" y="8"/>
                    <a:pt x="193" y="11"/>
                    <a:pt x="191" y="13"/>
                  </a:cubicBezTo>
                  <a:cubicBezTo>
                    <a:pt x="188" y="16"/>
                    <a:pt x="180" y="18"/>
                    <a:pt x="178" y="16"/>
                  </a:cubicBezTo>
                  <a:cubicBezTo>
                    <a:pt x="176" y="15"/>
                    <a:pt x="174" y="14"/>
                    <a:pt x="172" y="16"/>
                  </a:cubicBezTo>
                  <a:cubicBezTo>
                    <a:pt x="170" y="18"/>
                    <a:pt x="168" y="22"/>
                    <a:pt x="166" y="23"/>
                  </a:cubicBezTo>
                  <a:cubicBezTo>
                    <a:pt x="164" y="23"/>
                    <a:pt x="169" y="27"/>
                    <a:pt x="167" y="28"/>
                  </a:cubicBezTo>
                  <a:cubicBezTo>
                    <a:pt x="166" y="30"/>
                    <a:pt x="164" y="32"/>
                    <a:pt x="163" y="33"/>
                  </a:cubicBezTo>
                  <a:cubicBezTo>
                    <a:pt x="162" y="35"/>
                    <a:pt x="160" y="43"/>
                    <a:pt x="162" y="43"/>
                  </a:cubicBezTo>
                  <a:cubicBezTo>
                    <a:pt x="165" y="44"/>
                    <a:pt x="169" y="44"/>
                    <a:pt x="167" y="46"/>
                  </a:cubicBezTo>
                  <a:cubicBezTo>
                    <a:pt x="166" y="48"/>
                    <a:pt x="171" y="52"/>
                    <a:pt x="168" y="51"/>
                  </a:cubicBezTo>
                  <a:cubicBezTo>
                    <a:pt x="165" y="50"/>
                    <a:pt x="162" y="48"/>
                    <a:pt x="161" y="48"/>
                  </a:cubicBezTo>
                  <a:cubicBezTo>
                    <a:pt x="159" y="48"/>
                    <a:pt x="153" y="47"/>
                    <a:pt x="152" y="47"/>
                  </a:cubicBezTo>
                  <a:cubicBezTo>
                    <a:pt x="151" y="48"/>
                    <a:pt x="150" y="53"/>
                    <a:pt x="148" y="49"/>
                  </a:cubicBezTo>
                  <a:cubicBezTo>
                    <a:pt x="146" y="45"/>
                    <a:pt x="147" y="45"/>
                    <a:pt x="144" y="44"/>
                  </a:cubicBezTo>
                  <a:cubicBezTo>
                    <a:pt x="141" y="42"/>
                    <a:pt x="137" y="37"/>
                    <a:pt x="136" y="37"/>
                  </a:cubicBezTo>
                  <a:cubicBezTo>
                    <a:pt x="134" y="36"/>
                    <a:pt x="128" y="40"/>
                    <a:pt x="126" y="39"/>
                  </a:cubicBezTo>
                  <a:cubicBezTo>
                    <a:pt x="123" y="39"/>
                    <a:pt x="123" y="36"/>
                    <a:pt x="122" y="39"/>
                  </a:cubicBezTo>
                  <a:cubicBezTo>
                    <a:pt x="121" y="41"/>
                    <a:pt x="121" y="44"/>
                    <a:pt x="119" y="44"/>
                  </a:cubicBezTo>
                  <a:cubicBezTo>
                    <a:pt x="117" y="43"/>
                    <a:pt x="117" y="48"/>
                    <a:pt x="116" y="49"/>
                  </a:cubicBezTo>
                  <a:cubicBezTo>
                    <a:pt x="115" y="51"/>
                    <a:pt x="119" y="56"/>
                    <a:pt x="115" y="55"/>
                  </a:cubicBezTo>
                  <a:cubicBezTo>
                    <a:pt x="112" y="55"/>
                    <a:pt x="110" y="52"/>
                    <a:pt x="109" y="53"/>
                  </a:cubicBezTo>
                  <a:cubicBezTo>
                    <a:pt x="108" y="55"/>
                    <a:pt x="108" y="59"/>
                    <a:pt x="108" y="61"/>
                  </a:cubicBezTo>
                  <a:cubicBezTo>
                    <a:pt x="108" y="63"/>
                    <a:pt x="109" y="66"/>
                    <a:pt x="107" y="66"/>
                  </a:cubicBezTo>
                  <a:cubicBezTo>
                    <a:pt x="106" y="66"/>
                    <a:pt x="102" y="64"/>
                    <a:pt x="101" y="65"/>
                  </a:cubicBezTo>
                  <a:cubicBezTo>
                    <a:pt x="101" y="67"/>
                    <a:pt x="101" y="69"/>
                    <a:pt x="102" y="71"/>
                  </a:cubicBezTo>
                  <a:cubicBezTo>
                    <a:pt x="103" y="73"/>
                    <a:pt x="104" y="82"/>
                    <a:pt x="101" y="79"/>
                  </a:cubicBezTo>
                  <a:cubicBezTo>
                    <a:pt x="98" y="76"/>
                    <a:pt x="95" y="69"/>
                    <a:pt x="93" y="70"/>
                  </a:cubicBezTo>
                  <a:cubicBezTo>
                    <a:pt x="91" y="70"/>
                    <a:pt x="85" y="76"/>
                    <a:pt x="85" y="80"/>
                  </a:cubicBezTo>
                  <a:cubicBezTo>
                    <a:pt x="85" y="83"/>
                    <a:pt x="89" y="89"/>
                    <a:pt x="87" y="91"/>
                  </a:cubicBezTo>
                  <a:cubicBezTo>
                    <a:pt x="85" y="94"/>
                    <a:pt x="85" y="99"/>
                    <a:pt x="84" y="101"/>
                  </a:cubicBezTo>
                  <a:cubicBezTo>
                    <a:pt x="83" y="102"/>
                    <a:pt x="80" y="104"/>
                    <a:pt x="77" y="107"/>
                  </a:cubicBezTo>
                  <a:cubicBezTo>
                    <a:pt x="73" y="109"/>
                    <a:pt x="59" y="113"/>
                    <a:pt x="55" y="115"/>
                  </a:cubicBezTo>
                  <a:cubicBezTo>
                    <a:pt x="52" y="118"/>
                    <a:pt x="47" y="121"/>
                    <a:pt x="42" y="121"/>
                  </a:cubicBezTo>
                  <a:cubicBezTo>
                    <a:pt x="37" y="121"/>
                    <a:pt x="24" y="123"/>
                    <a:pt x="22" y="126"/>
                  </a:cubicBezTo>
                  <a:cubicBezTo>
                    <a:pt x="19" y="128"/>
                    <a:pt x="16" y="134"/>
                    <a:pt x="15" y="134"/>
                  </a:cubicBezTo>
                  <a:cubicBezTo>
                    <a:pt x="13" y="134"/>
                    <a:pt x="10" y="144"/>
                    <a:pt x="8" y="143"/>
                  </a:cubicBezTo>
                  <a:cubicBezTo>
                    <a:pt x="7" y="141"/>
                    <a:pt x="9" y="137"/>
                    <a:pt x="7" y="139"/>
                  </a:cubicBezTo>
                  <a:cubicBezTo>
                    <a:pt x="4" y="142"/>
                    <a:pt x="0" y="146"/>
                    <a:pt x="2" y="150"/>
                  </a:cubicBezTo>
                  <a:cubicBezTo>
                    <a:pt x="4" y="155"/>
                    <a:pt x="4" y="158"/>
                    <a:pt x="3" y="160"/>
                  </a:cubicBezTo>
                  <a:cubicBezTo>
                    <a:pt x="3" y="162"/>
                    <a:pt x="1" y="170"/>
                    <a:pt x="3" y="169"/>
                  </a:cubicBezTo>
                  <a:cubicBezTo>
                    <a:pt x="5" y="168"/>
                    <a:pt x="8" y="164"/>
                    <a:pt x="8" y="165"/>
                  </a:cubicBezTo>
                  <a:cubicBezTo>
                    <a:pt x="8" y="166"/>
                    <a:pt x="5" y="169"/>
                    <a:pt x="6" y="173"/>
                  </a:cubicBezTo>
                  <a:cubicBezTo>
                    <a:pt x="8" y="178"/>
                    <a:pt x="8" y="180"/>
                    <a:pt x="11" y="183"/>
                  </a:cubicBezTo>
                  <a:cubicBezTo>
                    <a:pt x="13" y="186"/>
                    <a:pt x="18" y="194"/>
                    <a:pt x="15" y="192"/>
                  </a:cubicBezTo>
                  <a:cubicBezTo>
                    <a:pt x="12" y="191"/>
                    <a:pt x="8" y="187"/>
                    <a:pt x="8" y="189"/>
                  </a:cubicBezTo>
                  <a:cubicBezTo>
                    <a:pt x="9" y="191"/>
                    <a:pt x="11" y="196"/>
                    <a:pt x="9" y="194"/>
                  </a:cubicBezTo>
                  <a:cubicBezTo>
                    <a:pt x="7" y="193"/>
                    <a:pt x="4" y="189"/>
                    <a:pt x="5" y="193"/>
                  </a:cubicBezTo>
                  <a:cubicBezTo>
                    <a:pt x="7" y="197"/>
                    <a:pt x="8" y="203"/>
                    <a:pt x="11" y="205"/>
                  </a:cubicBezTo>
                  <a:cubicBezTo>
                    <a:pt x="14" y="207"/>
                    <a:pt x="19" y="214"/>
                    <a:pt x="20" y="218"/>
                  </a:cubicBezTo>
                  <a:cubicBezTo>
                    <a:pt x="22" y="223"/>
                    <a:pt x="28" y="231"/>
                    <a:pt x="30" y="233"/>
                  </a:cubicBezTo>
                  <a:cubicBezTo>
                    <a:pt x="32" y="235"/>
                    <a:pt x="36" y="244"/>
                    <a:pt x="37" y="248"/>
                  </a:cubicBezTo>
                  <a:cubicBezTo>
                    <a:pt x="38" y="252"/>
                    <a:pt x="44" y="265"/>
                    <a:pt x="48" y="272"/>
                  </a:cubicBezTo>
                  <a:cubicBezTo>
                    <a:pt x="51" y="279"/>
                    <a:pt x="54" y="288"/>
                    <a:pt x="53" y="286"/>
                  </a:cubicBezTo>
                  <a:cubicBezTo>
                    <a:pt x="51" y="285"/>
                    <a:pt x="49" y="280"/>
                    <a:pt x="48" y="285"/>
                  </a:cubicBezTo>
                  <a:cubicBezTo>
                    <a:pt x="47" y="289"/>
                    <a:pt x="48" y="295"/>
                    <a:pt x="46" y="297"/>
                  </a:cubicBezTo>
                  <a:cubicBezTo>
                    <a:pt x="44" y="299"/>
                    <a:pt x="42" y="300"/>
                    <a:pt x="43" y="302"/>
                  </a:cubicBezTo>
                  <a:cubicBezTo>
                    <a:pt x="43" y="305"/>
                    <a:pt x="45" y="309"/>
                    <a:pt x="49" y="310"/>
                  </a:cubicBezTo>
                  <a:cubicBezTo>
                    <a:pt x="53" y="311"/>
                    <a:pt x="56" y="316"/>
                    <a:pt x="61" y="319"/>
                  </a:cubicBezTo>
                  <a:cubicBezTo>
                    <a:pt x="66" y="322"/>
                    <a:pt x="75" y="323"/>
                    <a:pt x="78" y="322"/>
                  </a:cubicBezTo>
                  <a:cubicBezTo>
                    <a:pt x="81" y="321"/>
                    <a:pt x="88" y="314"/>
                    <a:pt x="92" y="313"/>
                  </a:cubicBezTo>
                  <a:cubicBezTo>
                    <a:pt x="96" y="311"/>
                    <a:pt x="100" y="305"/>
                    <a:pt x="103" y="304"/>
                  </a:cubicBezTo>
                  <a:cubicBezTo>
                    <a:pt x="107" y="303"/>
                    <a:pt x="118" y="302"/>
                    <a:pt x="122" y="303"/>
                  </a:cubicBezTo>
                  <a:cubicBezTo>
                    <a:pt x="127" y="305"/>
                    <a:pt x="130" y="307"/>
                    <a:pt x="133" y="305"/>
                  </a:cubicBezTo>
                  <a:cubicBezTo>
                    <a:pt x="135" y="302"/>
                    <a:pt x="135" y="300"/>
                    <a:pt x="138" y="302"/>
                  </a:cubicBezTo>
                  <a:cubicBezTo>
                    <a:pt x="141" y="305"/>
                    <a:pt x="142" y="307"/>
                    <a:pt x="145" y="304"/>
                  </a:cubicBezTo>
                  <a:cubicBezTo>
                    <a:pt x="147" y="301"/>
                    <a:pt x="147" y="290"/>
                    <a:pt x="152" y="289"/>
                  </a:cubicBezTo>
                  <a:cubicBezTo>
                    <a:pt x="157" y="287"/>
                    <a:pt x="170" y="288"/>
                    <a:pt x="180" y="288"/>
                  </a:cubicBezTo>
                  <a:cubicBezTo>
                    <a:pt x="190" y="288"/>
                    <a:pt x="192" y="289"/>
                    <a:pt x="199" y="285"/>
                  </a:cubicBezTo>
                  <a:cubicBezTo>
                    <a:pt x="205" y="281"/>
                    <a:pt x="217" y="277"/>
                    <a:pt x="223" y="276"/>
                  </a:cubicBezTo>
                  <a:cubicBezTo>
                    <a:pt x="229" y="275"/>
                    <a:pt x="234" y="273"/>
                    <a:pt x="238" y="275"/>
                  </a:cubicBezTo>
                  <a:cubicBezTo>
                    <a:pt x="242" y="278"/>
                    <a:pt x="246" y="282"/>
                    <a:pt x="254" y="283"/>
                  </a:cubicBezTo>
                  <a:cubicBezTo>
                    <a:pt x="262" y="283"/>
                    <a:pt x="269" y="284"/>
                    <a:pt x="270" y="286"/>
                  </a:cubicBezTo>
                  <a:cubicBezTo>
                    <a:pt x="271" y="288"/>
                    <a:pt x="268" y="288"/>
                    <a:pt x="270" y="291"/>
                  </a:cubicBezTo>
                  <a:cubicBezTo>
                    <a:pt x="272" y="295"/>
                    <a:pt x="275" y="291"/>
                    <a:pt x="277" y="296"/>
                  </a:cubicBezTo>
                  <a:cubicBezTo>
                    <a:pt x="278" y="301"/>
                    <a:pt x="284" y="307"/>
                    <a:pt x="285" y="309"/>
                  </a:cubicBezTo>
                  <a:cubicBezTo>
                    <a:pt x="286" y="311"/>
                    <a:pt x="289" y="316"/>
                    <a:pt x="291" y="318"/>
                  </a:cubicBezTo>
                  <a:cubicBezTo>
                    <a:pt x="293" y="320"/>
                    <a:pt x="299" y="323"/>
                    <a:pt x="298" y="320"/>
                  </a:cubicBezTo>
                  <a:cubicBezTo>
                    <a:pt x="298" y="317"/>
                    <a:pt x="295" y="317"/>
                    <a:pt x="298" y="314"/>
                  </a:cubicBezTo>
                  <a:cubicBezTo>
                    <a:pt x="300" y="311"/>
                    <a:pt x="298" y="301"/>
                    <a:pt x="303" y="301"/>
                  </a:cubicBezTo>
                  <a:cubicBezTo>
                    <a:pt x="308" y="301"/>
                    <a:pt x="308" y="299"/>
                    <a:pt x="308" y="296"/>
                  </a:cubicBezTo>
                  <a:cubicBezTo>
                    <a:pt x="308" y="294"/>
                    <a:pt x="311" y="290"/>
                    <a:pt x="312" y="291"/>
                  </a:cubicBezTo>
                  <a:cubicBezTo>
                    <a:pt x="313" y="292"/>
                    <a:pt x="315" y="298"/>
                    <a:pt x="314" y="301"/>
                  </a:cubicBezTo>
                  <a:cubicBezTo>
                    <a:pt x="312" y="304"/>
                    <a:pt x="314" y="318"/>
                    <a:pt x="313" y="319"/>
                  </a:cubicBezTo>
                  <a:cubicBezTo>
                    <a:pt x="312" y="320"/>
                    <a:pt x="310" y="320"/>
                    <a:pt x="310" y="323"/>
                  </a:cubicBezTo>
                  <a:cubicBezTo>
                    <a:pt x="309" y="326"/>
                    <a:pt x="312" y="327"/>
                    <a:pt x="314" y="325"/>
                  </a:cubicBezTo>
                  <a:cubicBezTo>
                    <a:pt x="315" y="323"/>
                    <a:pt x="319" y="322"/>
                    <a:pt x="319" y="319"/>
                  </a:cubicBezTo>
                  <a:cubicBezTo>
                    <a:pt x="319" y="316"/>
                    <a:pt x="321" y="310"/>
                    <a:pt x="322" y="312"/>
                  </a:cubicBezTo>
                  <a:cubicBezTo>
                    <a:pt x="323" y="314"/>
                    <a:pt x="326" y="322"/>
                    <a:pt x="329" y="325"/>
                  </a:cubicBezTo>
                  <a:cubicBezTo>
                    <a:pt x="331" y="328"/>
                    <a:pt x="324" y="332"/>
                    <a:pt x="326" y="332"/>
                  </a:cubicBezTo>
                  <a:cubicBezTo>
                    <a:pt x="327" y="332"/>
                    <a:pt x="330" y="334"/>
                    <a:pt x="332" y="332"/>
                  </a:cubicBezTo>
                  <a:cubicBezTo>
                    <a:pt x="334" y="331"/>
                    <a:pt x="332" y="327"/>
                    <a:pt x="337" y="333"/>
                  </a:cubicBezTo>
                  <a:cubicBezTo>
                    <a:pt x="342" y="339"/>
                    <a:pt x="350" y="345"/>
                    <a:pt x="350" y="350"/>
                  </a:cubicBezTo>
                  <a:cubicBezTo>
                    <a:pt x="351" y="355"/>
                    <a:pt x="354" y="360"/>
                    <a:pt x="359" y="364"/>
                  </a:cubicBezTo>
                  <a:cubicBezTo>
                    <a:pt x="363" y="369"/>
                    <a:pt x="362" y="370"/>
                    <a:pt x="370" y="372"/>
                  </a:cubicBezTo>
                  <a:cubicBezTo>
                    <a:pt x="378" y="375"/>
                    <a:pt x="376" y="382"/>
                    <a:pt x="380" y="379"/>
                  </a:cubicBezTo>
                  <a:cubicBezTo>
                    <a:pt x="384" y="376"/>
                    <a:pt x="380" y="373"/>
                    <a:pt x="385" y="376"/>
                  </a:cubicBezTo>
                  <a:cubicBezTo>
                    <a:pt x="389" y="378"/>
                    <a:pt x="399" y="384"/>
                    <a:pt x="401" y="383"/>
                  </a:cubicBezTo>
                  <a:cubicBezTo>
                    <a:pt x="404" y="382"/>
                    <a:pt x="411" y="378"/>
                    <a:pt x="413" y="378"/>
                  </a:cubicBezTo>
                  <a:cubicBezTo>
                    <a:pt x="416" y="377"/>
                    <a:pt x="416" y="369"/>
                    <a:pt x="417" y="369"/>
                  </a:cubicBezTo>
                  <a:cubicBezTo>
                    <a:pt x="418" y="369"/>
                    <a:pt x="419" y="371"/>
                    <a:pt x="425" y="376"/>
                  </a:cubicBezTo>
                  <a:cubicBezTo>
                    <a:pt x="430" y="382"/>
                    <a:pt x="431" y="385"/>
                    <a:pt x="436" y="383"/>
                  </a:cubicBezTo>
                  <a:cubicBezTo>
                    <a:pt x="441" y="382"/>
                    <a:pt x="446" y="385"/>
                    <a:pt x="448" y="381"/>
                  </a:cubicBezTo>
                  <a:cubicBezTo>
                    <a:pt x="451" y="378"/>
                    <a:pt x="448" y="372"/>
                    <a:pt x="454" y="371"/>
                  </a:cubicBezTo>
                  <a:cubicBezTo>
                    <a:pt x="459" y="370"/>
                    <a:pt x="463" y="370"/>
                    <a:pt x="467" y="367"/>
                  </a:cubicBezTo>
                  <a:cubicBezTo>
                    <a:pt x="471" y="365"/>
                    <a:pt x="479" y="368"/>
                    <a:pt x="477" y="363"/>
                  </a:cubicBezTo>
                  <a:cubicBezTo>
                    <a:pt x="476" y="358"/>
                    <a:pt x="473" y="343"/>
                    <a:pt x="474" y="342"/>
                  </a:cubicBezTo>
                  <a:cubicBezTo>
                    <a:pt x="476" y="341"/>
                    <a:pt x="474" y="330"/>
                    <a:pt x="474" y="325"/>
                  </a:cubicBezTo>
                  <a:cubicBezTo>
                    <a:pt x="475" y="320"/>
                    <a:pt x="472" y="314"/>
                    <a:pt x="474" y="311"/>
                  </a:cubicBezTo>
                  <a:cubicBezTo>
                    <a:pt x="477" y="308"/>
                    <a:pt x="479" y="298"/>
                    <a:pt x="482" y="295"/>
                  </a:cubicBezTo>
                  <a:cubicBezTo>
                    <a:pt x="485" y="293"/>
                    <a:pt x="488" y="292"/>
                    <a:pt x="491" y="288"/>
                  </a:cubicBezTo>
                  <a:cubicBezTo>
                    <a:pt x="494" y="284"/>
                    <a:pt x="494" y="254"/>
                    <a:pt x="492" y="247"/>
                  </a:cubicBezTo>
                  <a:cubicBezTo>
                    <a:pt x="491" y="240"/>
                    <a:pt x="492" y="227"/>
                    <a:pt x="488" y="222"/>
                  </a:cubicBezTo>
                  <a:cubicBezTo>
                    <a:pt x="484" y="217"/>
                    <a:pt x="483" y="215"/>
                    <a:pt x="481" y="20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55"/>
            <p:cNvSpPr>
              <a:spLocks noChangeArrowheads="1"/>
            </p:cNvSpPr>
            <p:nvPr/>
          </p:nvSpPr>
          <p:spPr bwMode="auto">
            <a:xfrm>
              <a:off x="6469125" y="5009747"/>
              <a:ext cx="97823" cy="108703"/>
            </a:xfrm>
            <a:custGeom>
              <a:avLst/>
              <a:gdLst>
                <a:gd name="T0" fmla="*/ 2147483647 w 53"/>
                <a:gd name="T1" fmla="*/ 2147483647 h 55"/>
                <a:gd name="T2" fmla="*/ 2147483647 w 53"/>
                <a:gd name="T3" fmla="*/ 2147483647 h 55"/>
                <a:gd name="T4" fmla="*/ 2147483647 w 53"/>
                <a:gd name="T5" fmla="*/ 2147483647 h 55"/>
                <a:gd name="T6" fmla="*/ 2147483647 w 53"/>
                <a:gd name="T7" fmla="*/ 2147483647 h 55"/>
                <a:gd name="T8" fmla="*/ 2147483647 w 53"/>
                <a:gd name="T9" fmla="*/ 2147483647 h 55"/>
                <a:gd name="T10" fmla="*/ 2147483647 w 53"/>
                <a:gd name="T11" fmla="*/ 2147483647 h 55"/>
                <a:gd name="T12" fmla="*/ 2147483647 w 53"/>
                <a:gd name="T13" fmla="*/ 2147483647 h 55"/>
                <a:gd name="T14" fmla="*/ 2147483647 w 53"/>
                <a:gd name="T15" fmla="*/ 2147483647 h 55"/>
                <a:gd name="T16" fmla="*/ 2147483647 w 53"/>
                <a:gd name="T17" fmla="*/ 2147483647 h 55"/>
                <a:gd name="T18" fmla="*/ 2147483647 w 53"/>
                <a:gd name="T19" fmla="*/ 2147483647 h 55"/>
                <a:gd name="T20" fmla="*/ 2147483647 w 53"/>
                <a:gd name="T21" fmla="*/ 2147483647 h 55"/>
                <a:gd name="T22" fmla="*/ 2147483647 w 53"/>
                <a:gd name="T23" fmla="*/ 2147483647 h 55"/>
                <a:gd name="T24" fmla="*/ 2147483647 w 53"/>
                <a:gd name="T25" fmla="*/ 2147483647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3"/>
                <a:gd name="T40" fmla="*/ 0 h 55"/>
                <a:gd name="T41" fmla="*/ 53 w 53"/>
                <a:gd name="T42" fmla="*/ 55 h 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3" h="55">
                  <a:moveTo>
                    <a:pt x="45" y="5"/>
                  </a:moveTo>
                  <a:cubicBezTo>
                    <a:pt x="41" y="1"/>
                    <a:pt x="32" y="6"/>
                    <a:pt x="28" y="7"/>
                  </a:cubicBezTo>
                  <a:cubicBezTo>
                    <a:pt x="25" y="8"/>
                    <a:pt x="17" y="5"/>
                    <a:pt x="10" y="2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1" y="5"/>
                    <a:pt x="11" y="22"/>
                    <a:pt x="14" y="26"/>
                  </a:cubicBezTo>
                  <a:cubicBezTo>
                    <a:pt x="17" y="30"/>
                    <a:pt x="18" y="31"/>
                    <a:pt x="19" y="38"/>
                  </a:cubicBezTo>
                  <a:cubicBezTo>
                    <a:pt x="21" y="46"/>
                    <a:pt x="34" y="55"/>
                    <a:pt x="39" y="55"/>
                  </a:cubicBezTo>
                  <a:cubicBezTo>
                    <a:pt x="44" y="55"/>
                    <a:pt x="43" y="46"/>
                    <a:pt x="44" y="43"/>
                  </a:cubicBezTo>
                  <a:cubicBezTo>
                    <a:pt x="45" y="41"/>
                    <a:pt x="48" y="46"/>
                    <a:pt x="51" y="48"/>
                  </a:cubicBezTo>
                  <a:cubicBezTo>
                    <a:pt x="53" y="49"/>
                    <a:pt x="50" y="43"/>
                    <a:pt x="50" y="42"/>
                  </a:cubicBezTo>
                  <a:cubicBezTo>
                    <a:pt x="49" y="40"/>
                    <a:pt x="51" y="33"/>
                    <a:pt x="52" y="30"/>
                  </a:cubicBezTo>
                  <a:cubicBezTo>
                    <a:pt x="53" y="28"/>
                    <a:pt x="50" y="16"/>
                    <a:pt x="47" y="12"/>
                  </a:cubicBezTo>
                  <a:cubicBezTo>
                    <a:pt x="45" y="8"/>
                    <a:pt x="48" y="8"/>
                    <a:pt x="45" y="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Freeform 56"/>
            <p:cNvSpPr>
              <a:spLocks noChangeArrowheads="1"/>
            </p:cNvSpPr>
            <p:nvPr/>
          </p:nvSpPr>
          <p:spPr bwMode="auto">
            <a:xfrm>
              <a:off x="6995867" y="5003351"/>
              <a:ext cx="123409" cy="234990"/>
            </a:xfrm>
            <a:custGeom>
              <a:avLst/>
              <a:gdLst>
                <a:gd name="T0" fmla="*/ 2147483647 w 67"/>
                <a:gd name="T1" fmla="*/ 2147483647 h 120"/>
                <a:gd name="T2" fmla="*/ 2147483647 w 67"/>
                <a:gd name="T3" fmla="*/ 2147483647 h 120"/>
                <a:gd name="T4" fmla="*/ 2147483647 w 67"/>
                <a:gd name="T5" fmla="*/ 2147483647 h 120"/>
                <a:gd name="T6" fmla="*/ 2147483647 w 67"/>
                <a:gd name="T7" fmla="*/ 2147483647 h 120"/>
                <a:gd name="T8" fmla="*/ 2147483647 w 67"/>
                <a:gd name="T9" fmla="*/ 2147483647 h 120"/>
                <a:gd name="T10" fmla="*/ 2147483647 w 67"/>
                <a:gd name="T11" fmla="*/ 2147483647 h 120"/>
                <a:gd name="T12" fmla="*/ 2147483647 w 67"/>
                <a:gd name="T13" fmla="*/ 2147483647 h 120"/>
                <a:gd name="T14" fmla="*/ 2147483647 w 67"/>
                <a:gd name="T15" fmla="*/ 2147483647 h 120"/>
                <a:gd name="T16" fmla="*/ 2147483647 w 67"/>
                <a:gd name="T17" fmla="*/ 2147483647 h 120"/>
                <a:gd name="T18" fmla="*/ 2147483647 w 67"/>
                <a:gd name="T19" fmla="*/ 2147483647 h 120"/>
                <a:gd name="T20" fmla="*/ 2147483647 w 67"/>
                <a:gd name="T21" fmla="*/ 2147483647 h 120"/>
                <a:gd name="T22" fmla="*/ 2147483647 w 67"/>
                <a:gd name="T23" fmla="*/ 2147483647 h 120"/>
                <a:gd name="T24" fmla="*/ 2147483647 w 67"/>
                <a:gd name="T25" fmla="*/ 2147483647 h 120"/>
                <a:gd name="T26" fmla="*/ 2147483647 w 67"/>
                <a:gd name="T27" fmla="*/ 2147483647 h 120"/>
                <a:gd name="T28" fmla="*/ 2147483647 w 67"/>
                <a:gd name="T29" fmla="*/ 2147483647 h 120"/>
                <a:gd name="T30" fmla="*/ 2147483647 w 67"/>
                <a:gd name="T31" fmla="*/ 2147483647 h 120"/>
                <a:gd name="T32" fmla="*/ 2147483647 w 67"/>
                <a:gd name="T33" fmla="*/ 2147483647 h 120"/>
                <a:gd name="T34" fmla="*/ 2147483647 w 67"/>
                <a:gd name="T35" fmla="*/ 2147483647 h 120"/>
                <a:gd name="T36" fmla="*/ 2147483647 w 67"/>
                <a:gd name="T37" fmla="*/ 2147483647 h 120"/>
                <a:gd name="T38" fmla="*/ 2147483647 w 67"/>
                <a:gd name="T39" fmla="*/ 2147483647 h 120"/>
                <a:gd name="T40" fmla="*/ 2147483647 w 67"/>
                <a:gd name="T41" fmla="*/ 2147483647 h 120"/>
                <a:gd name="T42" fmla="*/ 2147483647 w 67"/>
                <a:gd name="T43" fmla="*/ 2147483647 h 120"/>
                <a:gd name="T44" fmla="*/ 2147483647 w 67"/>
                <a:gd name="T45" fmla="*/ 2147483647 h 120"/>
                <a:gd name="T46" fmla="*/ 2147483647 w 67"/>
                <a:gd name="T47" fmla="*/ 2147483647 h 1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"/>
                <a:gd name="T73" fmla="*/ 0 h 120"/>
                <a:gd name="T74" fmla="*/ 67 w 67"/>
                <a:gd name="T75" fmla="*/ 120 h 12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" h="120">
                  <a:moveTo>
                    <a:pt x="56" y="9"/>
                  </a:moveTo>
                  <a:cubicBezTo>
                    <a:pt x="54" y="7"/>
                    <a:pt x="51" y="11"/>
                    <a:pt x="51" y="13"/>
                  </a:cubicBezTo>
                  <a:cubicBezTo>
                    <a:pt x="50" y="15"/>
                    <a:pt x="48" y="10"/>
                    <a:pt x="47" y="7"/>
                  </a:cubicBezTo>
                  <a:cubicBezTo>
                    <a:pt x="45" y="4"/>
                    <a:pt x="43" y="6"/>
                    <a:pt x="42" y="3"/>
                  </a:cubicBezTo>
                  <a:cubicBezTo>
                    <a:pt x="40" y="0"/>
                    <a:pt x="35" y="1"/>
                    <a:pt x="34" y="6"/>
                  </a:cubicBezTo>
                  <a:cubicBezTo>
                    <a:pt x="33" y="11"/>
                    <a:pt x="34" y="21"/>
                    <a:pt x="32" y="23"/>
                  </a:cubicBezTo>
                  <a:cubicBezTo>
                    <a:pt x="30" y="25"/>
                    <a:pt x="30" y="29"/>
                    <a:pt x="32" y="36"/>
                  </a:cubicBezTo>
                  <a:cubicBezTo>
                    <a:pt x="33" y="42"/>
                    <a:pt x="23" y="51"/>
                    <a:pt x="22" y="56"/>
                  </a:cubicBezTo>
                  <a:cubicBezTo>
                    <a:pt x="20" y="62"/>
                    <a:pt x="15" y="67"/>
                    <a:pt x="11" y="68"/>
                  </a:cubicBezTo>
                  <a:cubicBezTo>
                    <a:pt x="7" y="69"/>
                    <a:pt x="11" y="80"/>
                    <a:pt x="8" y="83"/>
                  </a:cubicBezTo>
                  <a:cubicBezTo>
                    <a:pt x="6" y="86"/>
                    <a:pt x="5" y="89"/>
                    <a:pt x="4" y="92"/>
                  </a:cubicBezTo>
                  <a:cubicBezTo>
                    <a:pt x="2" y="94"/>
                    <a:pt x="0" y="98"/>
                    <a:pt x="1" y="102"/>
                  </a:cubicBezTo>
                  <a:cubicBezTo>
                    <a:pt x="1" y="106"/>
                    <a:pt x="15" y="110"/>
                    <a:pt x="17" y="110"/>
                  </a:cubicBezTo>
                  <a:cubicBezTo>
                    <a:pt x="20" y="109"/>
                    <a:pt x="20" y="112"/>
                    <a:pt x="23" y="116"/>
                  </a:cubicBezTo>
                  <a:cubicBezTo>
                    <a:pt x="26" y="120"/>
                    <a:pt x="34" y="119"/>
                    <a:pt x="37" y="117"/>
                  </a:cubicBezTo>
                  <a:cubicBezTo>
                    <a:pt x="39" y="116"/>
                    <a:pt x="43" y="110"/>
                    <a:pt x="45" y="107"/>
                  </a:cubicBezTo>
                  <a:cubicBezTo>
                    <a:pt x="47" y="104"/>
                    <a:pt x="48" y="97"/>
                    <a:pt x="48" y="93"/>
                  </a:cubicBezTo>
                  <a:cubicBezTo>
                    <a:pt x="48" y="90"/>
                    <a:pt x="45" y="79"/>
                    <a:pt x="45" y="77"/>
                  </a:cubicBezTo>
                  <a:cubicBezTo>
                    <a:pt x="44" y="74"/>
                    <a:pt x="56" y="66"/>
                    <a:pt x="58" y="63"/>
                  </a:cubicBezTo>
                  <a:cubicBezTo>
                    <a:pt x="59" y="60"/>
                    <a:pt x="64" y="64"/>
                    <a:pt x="65" y="63"/>
                  </a:cubicBezTo>
                  <a:cubicBezTo>
                    <a:pt x="67" y="62"/>
                    <a:pt x="62" y="56"/>
                    <a:pt x="61" y="51"/>
                  </a:cubicBezTo>
                  <a:cubicBezTo>
                    <a:pt x="61" y="46"/>
                    <a:pt x="63" y="38"/>
                    <a:pt x="64" y="34"/>
                  </a:cubicBezTo>
                  <a:cubicBezTo>
                    <a:pt x="66" y="29"/>
                    <a:pt x="62" y="22"/>
                    <a:pt x="60" y="16"/>
                  </a:cubicBezTo>
                  <a:cubicBezTo>
                    <a:pt x="58" y="9"/>
                    <a:pt x="58" y="10"/>
                    <a:pt x="56" y="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Freeform 57"/>
            <p:cNvSpPr>
              <a:spLocks noChangeArrowheads="1"/>
            </p:cNvSpPr>
            <p:nvPr/>
          </p:nvSpPr>
          <p:spPr bwMode="auto">
            <a:xfrm>
              <a:off x="6997373" y="4795537"/>
              <a:ext cx="171567" cy="242983"/>
            </a:xfrm>
            <a:custGeom>
              <a:avLst/>
              <a:gdLst>
                <a:gd name="T0" fmla="*/ 2147483647 w 93"/>
                <a:gd name="T1" fmla="*/ 2147483647 h 124"/>
                <a:gd name="T2" fmla="*/ 2147483647 w 93"/>
                <a:gd name="T3" fmla="*/ 2147483647 h 124"/>
                <a:gd name="T4" fmla="*/ 2147483647 w 93"/>
                <a:gd name="T5" fmla="*/ 2147483647 h 124"/>
                <a:gd name="T6" fmla="*/ 2147483647 w 93"/>
                <a:gd name="T7" fmla="*/ 2147483647 h 124"/>
                <a:gd name="T8" fmla="*/ 2147483647 w 93"/>
                <a:gd name="T9" fmla="*/ 2147483647 h 124"/>
                <a:gd name="T10" fmla="*/ 2147483647 w 93"/>
                <a:gd name="T11" fmla="*/ 2147483647 h 124"/>
                <a:gd name="T12" fmla="*/ 2147483647 w 93"/>
                <a:gd name="T13" fmla="*/ 2147483647 h 124"/>
                <a:gd name="T14" fmla="*/ 2147483647 w 93"/>
                <a:gd name="T15" fmla="*/ 2147483647 h 124"/>
                <a:gd name="T16" fmla="*/ 2147483647 w 93"/>
                <a:gd name="T17" fmla="*/ 2147483647 h 124"/>
                <a:gd name="T18" fmla="*/ 2147483647 w 93"/>
                <a:gd name="T19" fmla="*/ 2147483647 h 124"/>
                <a:gd name="T20" fmla="*/ 2147483647 w 93"/>
                <a:gd name="T21" fmla="*/ 2147483647 h 124"/>
                <a:gd name="T22" fmla="*/ 2147483647 w 93"/>
                <a:gd name="T23" fmla="*/ 2147483647 h 124"/>
                <a:gd name="T24" fmla="*/ 2147483647 w 93"/>
                <a:gd name="T25" fmla="*/ 2147483647 h 124"/>
                <a:gd name="T26" fmla="*/ 2147483647 w 93"/>
                <a:gd name="T27" fmla="*/ 2147483647 h 124"/>
                <a:gd name="T28" fmla="*/ 2147483647 w 93"/>
                <a:gd name="T29" fmla="*/ 2147483647 h 124"/>
                <a:gd name="T30" fmla="*/ 2147483647 w 93"/>
                <a:gd name="T31" fmla="*/ 2147483647 h 124"/>
                <a:gd name="T32" fmla="*/ 2147483647 w 93"/>
                <a:gd name="T33" fmla="*/ 2147483647 h 124"/>
                <a:gd name="T34" fmla="*/ 2147483647 w 93"/>
                <a:gd name="T35" fmla="*/ 2147483647 h 124"/>
                <a:gd name="T36" fmla="*/ 2147483647 w 93"/>
                <a:gd name="T37" fmla="*/ 2147483647 h 124"/>
                <a:gd name="T38" fmla="*/ 2147483647 w 93"/>
                <a:gd name="T39" fmla="*/ 2147483647 h 124"/>
                <a:gd name="T40" fmla="*/ 2147483647 w 93"/>
                <a:gd name="T41" fmla="*/ 2147483647 h 124"/>
                <a:gd name="T42" fmla="*/ 2147483647 w 93"/>
                <a:gd name="T43" fmla="*/ 2147483647 h 124"/>
                <a:gd name="T44" fmla="*/ 2147483647 w 93"/>
                <a:gd name="T45" fmla="*/ 2147483647 h 124"/>
                <a:gd name="T46" fmla="*/ 2147483647 w 93"/>
                <a:gd name="T47" fmla="*/ 2147483647 h 124"/>
                <a:gd name="T48" fmla="*/ 2147483647 w 93"/>
                <a:gd name="T49" fmla="*/ 2147483647 h 12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24"/>
                <a:gd name="T77" fmla="*/ 93 w 93"/>
                <a:gd name="T78" fmla="*/ 124 h 12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24">
                  <a:moveTo>
                    <a:pt x="83" y="57"/>
                  </a:moveTo>
                  <a:cubicBezTo>
                    <a:pt x="80" y="60"/>
                    <a:pt x="81" y="63"/>
                    <a:pt x="74" y="60"/>
                  </a:cubicBezTo>
                  <a:cubicBezTo>
                    <a:pt x="67" y="57"/>
                    <a:pt x="60" y="52"/>
                    <a:pt x="58" y="49"/>
                  </a:cubicBezTo>
                  <a:cubicBezTo>
                    <a:pt x="56" y="46"/>
                    <a:pt x="49" y="33"/>
                    <a:pt x="47" y="31"/>
                  </a:cubicBezTo>
                  <a:cubicBezTo>
                    <a:pt x="45" y="29"/>
                    <a:pt x="47" y="37"/>
                    <a:pt x="50" y="41"/>
                  </a:cubicBezTo>
                  <a:cubicBezTo>
                    <a:pt x="54" y="45"/>
                    <a:pt x="52" y="47"/>
                    <a:pt x="51" y="48"/>
                  </a:cubicBezTo>
                  <a:cubicBezTo>
                    <a:pt x="50" y="50"/>
                    <a:pt x="44" y="45"/>
                    <a:pt x="40" y="40"/>
                  </a:cubicBezTo>
                  <a:cubicBezTo>
                    <a:pt x="37" y="35"/>
                    <a:pt x="36" y="31"/>
                    <a:pt x="35" y="27"/>
                  </a:cubicBezTo>
                  <a:cubicBezTo>
                    <a:pt x="34" y="23"/>
                    <a:pt x="26" y="16"/>
                    <a:pt x="22" y="14"/>
                  </a:cubicBezTo>
                  <a:cubicBezTo>
                    <a:pt x="17" y="13"/>
                    <a:pt x="8" y="4"/>
                    <a:pt x="4" y="2"/>
                  </a:cubicBezTo>
                  <a:cubicBezTo>
                    <a:pt x="0" y="0"/>
                    <a:pt x="13" y="17"/>
                    <a:pt x="18" y="22"/>
                  </a:cubicBezTo>
                  <a:cubicBezTo>
                    <a:pt x="22" y="26"/>
                    <a:pt x="32" y="40"/>
                    <a:pt x="36" y="42"/>
                  </a:cubicBezTo>
                  <a:cubicBezTo>
                    <a:pt x="40" y="44"/>
                    <a:pt x="43" y="46"/>
                    <a:pt x="42" y="48"/>
                  </a:cubicBezTo>
                  <a:cubicBezTo>
                    <a:pt x="40" y="51"/>
                    <a:pt x="40" y="51"/>
                    <a:pt x="46" y="55"/>
                  </a:cubicBezTo>
                  <a:cubicBezTo>
                    <a:pt x="52" y="59"/>
                    <a:pt x="46" y="62"/>
                    <a:pt x="48" y="69"/>
                  </a:cubicBezTo>
                  <a:cubicBezTo>
                    <a:pt x="50" y="76"/>
                    <a:pt x="44" y="82"/>
                    <a:pt x="44" y="85"/>
                  </a:cubicBezTo>
                  <a:cubicBezTo>
                    <a:pt x="43" y="88"/>
                    <a:pt x="60" y="95"/>
                    <a:pt x="66" y="100"/>
                  </a:cubicBezTo>
                  <a:cubicBezTo>
                    <a:pt x="71" y="104"/>
                    <a:pt x="65" y="117"/>
                    <a:pt x="66" y="119"/>
                  </a:cubicBezTo>
                  <a:cubicBezTo>
                    <a:pt x="70" y="123"/>
                    <a:pt x="76" y="124"/>
                    <a:pt x="79" y="123"/>
                  </a:cubicBezTo>
                  <a:cubicBezTo>
                    <a:pt x="82" y="123"/>
                    <a:pt x="82" y="116"/>
                    <a:pt x="81" y="112"/>
                  </a:cubicBezTo>
                  <a:cubicBezTo>
                    <a:pt x="80" y="108"/>
                    <a:pt x="87" y="98"/>
                    <a:pt x="89" y="94"/>
                  </a:cubicBezTo>
                  <a:cubicBezTo>
                    <a:pt x="90" y="91"/>
                    <a:pt x="84" y="86"/>
                    <a:pt x="86" y="84"/>
                  </a:cubicBezTo>
                  <a:cubicBezTo>
                    <a:pt x="88" y="82"/>
                    <a:pt x="90" y="80"/>
                    <a:pt x="91" y="77"/>
                  </a:cubicBezTo>
                  <a:cubicBezTo>
                    <a:pt x="91" y="74"/>
                    <a:pt x="93" y="64"/>
                    <a:pt x="92" y="61"/>
                  </a:cubicBezTo>
                  <a:cubicBezTo>
                    <a:pt x="91" y="57"/>
                    <a:pt x="87" y="55"/>
                    <a:pt x="83" y="5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Freeform 58"/>
            <p:cNvSpPr>
              <a:spLocks noChangeArrowheads="1"/>
            </p:cNvSpPr>
            <p:nvPr/>
          </p:nvSpPr>
          <p:spPr bwMode="auto">
            <a:xfrm>
              <a:off x="515430" y="2129112"/>
              <a:ext cx="2054295" cy="3396974"/>
            </a:xfrm>
            <a:custGeom>
              <a:avLst/>
              <a:gdLst>
                <a:gd name="T0" fmla="*/ 2147483647 w 1115"/>
                <a:gd name="T1" fmla="*/ 2147483647 h 1734"/>
                <a:gd name="T2" fmla="*/ 2147483647 w 1115"/>
                <a:gd name="T3" fmla="*/ 2147483647 h 1734"/>
                <a:gd name="T4" fmla="*/ 2147483647 w 1115"/>
                <a:gd name="T5" fmla="*/ 2147483647 h 1734"/>
                <a:gd name="T6" fmla="*/ 2147483647 w 1115"/>
                <a:gd name="T7" fmla="*/ 2147483647 h 1734"/>
                <a:gd name="T8" fmla="*/ 2147483647 w 1115"/>
                <a:gd name="T9" fmla="*/ 2147483647 h 1734"/>
                <a:gd name="T10" fmla="*/ 2147483647 w 1115"/>
                <a:gd name="T11" fmla="*/ 2147483647 h 1734"/>
                <a:gd name="T12" fmla="*/ 2147483647 w 1115"/>
                <a:gd name="T13" fmla="*/ 2147483647 h 1734"/>
                <a:gd name="T14" fmla="*/ 2147483647 w 1115"/>
                <a:gd name="T15" fmla="*/ 2147483647 h 1734"/>
                <a:gd name="T16" fmla="*/ 2147483647 w 1115"/>
                <a:gd name="T17" fmla="*/ 2147483647 h 1734"/>
                <a:gd name="T18" fmla="*/ 2147483647 w 1115"/>
                <a:gd name="T19" fmla="*/ 2147483647 h 1734"/>
                <a:gd name="T20" fmla="*/ 2147483647 w 1115"/>
                <a:gd name="T21" fmla="*/ 2147483647 h 1734"/>
                <a:gd name="T22" fmla="*/ 2147483647 w 1115"/>
                <a:gd name="T23" fmla="*/ 2147483647 h 1734"/>
                <a:gd name="T24" fmla="*/ 2147483647 w 1115"/>
                <a:gd name="T25" fmla="*/ 2147483647 h 1734"/>
                <a:gd name="T26" fmla="*/ 2147483647 w 1115"/>
                <a:gd name="T27" fmla="*/ 2147483647 h 1734"/>
                <a:gd name="T28" fmla="*/ 2147483647 w 1115"/>
                <a:gd name="T29" fmla="*/ 2147483647 h 1734"/>
                <a:gd name="T30" fmla="*/ 2147483647 w 1115"/>
                <a:gd name="T31" fmla="*/ 2147483647 h 1734"/>
                <a:gd name="T32" fmla="*/ 2147483647 w 1115"/>
                <a:gd name="T33" fmla="*/ 2147483647 h 1734"/>
                <a:gd name="T34" fmla="*/ 2147483647 w 1115"/>
                <a:gd name="T35" fmla="*/ 2147483647 h 1734"/>
                <a:gd name="T36" fmla="*/ 2147483647 w 1115"/>
                <a:gd name="T37" fmla="*/ 2147483647 h 1734"/>
                <a:gd name="T38" fmla="*/ 2147483647 w 1115"/>
                <a:gd name="T39" fmla="*/ 2147483647 h 1734"/>
                <a:gd name="T40" fmla="*/ 2147483647 w 1115"/>
                <a:gd name="T41" fmla="*/ 2147483647 h 1734"/>
                <a:gd name="T42" fmla="*/ 2147483647 w 1115"/>
                <a:gd name="T43" fmla="*/ 2147483647 h 1734"/>
                <a:gd name="T44" fmla="*/ 2147483647 w 1115"/>
                <a:gd name="T45" fmla="*/ 2147483647 h 1734"/>
                <a:gd name="T46" fmla="*/ 2147483647 w 1115"/>
                <a:gd name="T47" fmla="*/ 2147483647 h 1734"/>
                <a:gd name="T48" fmla="*/ 2147483647 w 1115"/>
                <a:gd name="T49" fmla="*/ 2147483647 h 1734"/>
                <a:gd name="T50" fmla="*/ 2147483647 w 1115"/>
                <a:gd name="T51" fmla="*/ 2147483647 h 1734"/>
                <a:gd name="T52" fmla="*/ 2147483647 w 1115"/>
                <a:gd name="T53" fmla="*/ 2147483647 h 1734"/>
                <a:gd name="T54" fmla="*/ 2147483647 w 1115"/>
                <a:gd name="T55" fmla="*/ 2147483647 h 1734"/>
                <a:gd name="T56" fmla="*/ 2147483647 w 1115"/>
                <a:gd name="T57" fmla="*/ 2147483647 h 1734"/>
                <a:gd name="T58" fmla="*/ 2147483647 w 1115"/>
                <a:gd name="T59" fmla="*/ 2147483647 h 1734"/>
                <a:gd name="T60" fmla="*/ 2147483647 w 1115"/>
                <a:gd name="T61" fmla="*/ 2147483647 h 1734"/>
                <a:gd name="T62" fmla="*/ 2147483647 w 1115"/>
                <a:gd name="T63" fmla="*/ 2147483647 h 1734"/>
                <a:gd name="T64" fmla="*/ 2147483647 w 1115"/>
                <a:gd name="T65" fmla="*/ 2147483647 h 1734"/>
                <a:gd name="T66" fmla="*/ 2147483647 w 1115"/>
                <a:gd name="T67" fmla="*/ 2147483647 h 1734"/>
                <a:gd name="T68" fmla="*/ 2147483647 w 1115"/>
                <a:gd name="T69" fmla="*/ 2147483647 h 1734"/>
                <a:gd name="T70" fmla="*/ 2147483647 w 1115"/>
                <a:gd name="T71" fmla="*/ 2147483647 h 1734"/>
                <a:gd name="T72" fmla="*/ 2147483647 w 1115"/>
                <a:gd name="T73" fmla="*/ 2147483647 h 1734"/>
                <a:gd name="T74" fmla="*/ 2147483647 w 1115"/>
                <a:gd name="T75" fmla="*/ 2147483647 h 1734"/>
                <a:gd name="T76" fmla="*/ 2147483647 w 1115"/>
                <a:gd name="T77" fmla="*/ 2147483647 h 1734"/>
                <a:gd name="T78" fmla="*/ 2147483647 w 1115"/>
                <a:gd name="T79" fmla="*/ 2147483647 h 1734"/>
                <a:gd name="T80" fmla="*/ 2147483647 w 1115"/>
                <a:gd name="T81" fmla="*/ 2147483647 h 1734"/>
                <a:gd name="T82" fmla="*/ 2147483647 w 1115"/>
                <a:gd name="T83" fmla="*/ 2147483647 h 1734"/>
                <a:gd name="T84" fmla="*/ 2147483647 w 1115"/>
                <a:gd name="T85" fmla="*/ 2147483647 h 1734"/>
                <a:gd name="T86" fmla="*/ 2147483647 w 1115"/>
                <a:gd name="T87" fmla="*/ 2147483647 h 1734"/>
                <a:gd name="T88" fmla="*/ 2147483647 w 1115"/>
                <a:gd name="T89" fmla="*/ 2147483647 h 1734"/>
                <a:gd name="T90" fmla="*/ 2147483647 w 1115"/>
                <a:gd name="T91" fmla="*/ 2147483647 h 1734"/>
                <a:gd name="T92" fmla="*/ 2147483647 w 1115"/>
                <a:gd name="T93" fmla="*/ 2147483647 h 1734"/>
                <a:gd name="T94" fmla="*/ 2147483647 w 1115"/>
                <a:gd name="T95" fmla="*/ 2147483647 h 1734"/>
                <a:gd name="T96" fmla="*/ 2147483647 w 1115"/>
                <a:gd name="T97" fmla="*/ 2147483647 h 1734"/>
                <a:gd name="T98" fmla="*/ 2147483647 w 1115"/>
                <a:gd name="T99" fmla="*/ 2147483647 h 1734"/>
                <a:gd name="T100" fmla="*/ 2147483647 w 1115"/>
                <a:gd name="T101" fmla="*/ 2147483647 h 1734"/>
                <a:gd name="T102" fmla="*/ 2147483647 w 1115"/>
                <a:gd name="T103" fmla="*/ 2147483647 h 1734"/>
                <a:gd name="T104" fmla="*/ 2147483647 w 1115"/>
                <a:gd name="T105" fmla="*/ 2147483647 h 1734"/>
                <a:gd name="T106" fmla="*/ 2147483647 w 1115"/>
                <a:gd name="T107" fmla="*/ 2147483647 h 1734"/>
                <a:gd name="T108" fmla="*/ 2147483647 w 1115"/>
                <a:gd name="T109" fmla="*/ 2147483647 h 1734"/>
                <a:gd name="T110" fmla="*/ 2147483647 w 1115"/>
                <a:gd name="T111" fmla="*/ 2147483647 h 1734"/>
                <a:gd name="T112" fmla="*/ 2147483647 w 1115"/>
                <a:gd name="T113" fmla="*/ 2147483647 h 1734"/>
                <a:gd name="T114" fmla="*/ 2147483647 w 1115"/>
                <a:gd name="T115" fmla="*/ 2147483647 h 1734"/>
                <a:gd name="T116" fmla="*/ 2147483647 w 1115"/>
                <a:gd name="T117" fmla="*/ 2147483647 h 1734"/>
                <a:gd name="T118" fmla="*/ 2147483647 w 1115"/>
                <a:gd name="T119" fmla="*/ 2147483647 h 1734"/>
                <a:gd name="T120" fmla="*/ 2147483647 w 1115"/>
                <a:gd name="T121" fmla="*/ 2147483647 h 1734"/>
                <a:gd name="T122" fmla="*/ 2147483647 w 1115"/>
                <a:gd name="T123" fmla="*/ 2147483647 h 17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5"/>
                <a:gd name="T187" fmla="*/ 0 h 1734"/>
                <a:gd name="T188" fmla="*/ 1115 w 1115"/>
                <a:gd name="T189" fmla="*/ 1734 h 173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5" h="1734">
                  <a:moveTo>
                    <a:pt x="1111" y="984"/>
                  </a:moveTo>
                  <a:cubicBezTo>
                    <a:pt x="1108" y="983"/>
                    <a:pt x="1103" y="979"/>
                    <a:pt x="1096" y="979"/>
                  </a:cubicBezTo>
                  <a:cubicBezTo>
                    <a:pt x="1089" y="978"/>
                    <a:pt x="1082" y="978"/>
                    <a:pt x="1078" y="974"/>
                  </a:cubicBezTo>
                  <a:cubicBezTo>
                    <a:pt x="1075" y="971"/>
                    <a:pt x="1071" y="963"/>
                    <a:pt x="1062" y="962"/>
                  </a:cubicBezTo>
                  <a:cubicBezTo>
                    <a:pt x="1053" y="961"/>
                    <a:pt x="1042" y="962"/>
                    <a:pt x="1038" y="961"/>
                  </a:cubicBezTo>
                  <a:cubicBezTo>
                    <a:pt x="1033" y="959"/>
                    <a:pt x="1032" y="956"/>
                    <a:pt x="1026" y="956"/>
                  </a:cubicBezTo>
                  <a:cubicBezTo>
                    <a:pt x="1020" y="956"/>
                    <a:pt x="1016" y="957"/>
                    <a:pt x="1014" y="955"/>
                  </a:cubicBezTo>
                  <a:cubicBezTo>
                    <a:pt x="1013" y="954"/>
                    <a:pt x="1012" y="950"/>
                    <a:pt x="1008" y="948"/>
                  </a:cubicBezTo>
                  <a:cubicBezTo>
                    <a:pt x="1005" y="947"/>
                    <a:pt x="994" y="941"/>
                    <a:pt x="991" y="940"/>
                  </a:cubicBezTo>
                  <a:cubicBezTo>
                    <a:pt x="988" y="938"/>
                    <a:pt x="985" y="934"/>
                    <a:pt x="981" y="936"/>
                  </a:cubicBezTo>
                  <a:cubicBezTo>
                    <a:pt x="977" y="939"/>
                    <a:pt x="970" y="951"/>
                    <a:pt x="967" y="951"/>
                  </a:cubicBezTo>
                  <a:cubicBezTo>
                    <a:pt x="965" y="951"/>
                    <a:pt x="976" y="939"/>
                    <a:pt x="976" y="938"/>
                  </a:cubicBezTo>
                  <a:cubicBezTo>
                    <a:pt x="976" y="938"/>
                    <a:pt x="976" y="932"/>
                    <a:pt x="971" y="932"/>
                  </a:cubicBezTo>
                  <a:cubicBezTo>
                    <a:pt x="967" y="932"/>
                    <a:pt x="962" y="934"/>
                    <a:pt x="961" y="933"/>
                  </a:cubicBezTo>
                  <a:cubicBezTo>
                    <a:pt x="959" y="931"/>
                    <a:pt x="959" y="925"/>
                    <a:pt x="956" y="928"/>
                  </a:cubicBezTo>
                  <a:cubicBezTo>
                    <a:pt x="952" y="931"/>
                    <a:pt x="949" y="936"/>
                    <a:pt x="948" y="933"/>
                  </a:cubicBezTo>
                  <a:cubicBezTo>
                    <a:pt x="947" y="931"/>
                    <a:pt x="955" y="927"/>
                    <a:pt x="957" y="926"/>
                  </a:cubicBezTo>
                  <a:cubicBezTo>
                    <a:pt x="959" y="924"/>
                    <a:pt x="962" y="917"/>
                    <a:pt x="962" y="915"/>
                  </a:cubicBezTo>
                  <a:cubicBezTo>
                    <a:pt x="961" y="913"/>
                    <a:pt x="960" y="912"/>
                    <a:pt x="958" y="908"/>
                  </a:cubicBezTo>
                  <a:cubicBezTo>
                    <a:pt x="956" y="904"/>
                    <a:pt x="954" y="892"/>
                    <a:pt x="953" y="888"/>
                  </a:cubicBezTo>
                  <a:cubicBezTo>
                    <a:pt x="952" y="887"/>
                    <a:pt x="952" y="886"/>
                    <a:pt x="951" y="886"/>
                  </a:cubicBezTo>
                  <a:cubicBezTo>
                    <a:pt x="951" y="885"/>
                    <a:pt x="951" y="885"/>
                    <a:pt x="951" y="885"/>
                  </a:cubicBezTo>
                  <a:cubicBezTo>
                    <a:pt x="950" y="885"/>
                    <a:pt x="950" y="885"/>
                    <a:pt x="950" y="885"/>
                  </a:cubicBezTo>
                  <a:cubicBezTo>
                    <a:pt x="950" y="884"/>
                    <a:pt x="949" y="884"/>
                    <a:pt x="948" y="883"/>
                  </a:cubicBezTo>
                  <a:cubicBezTo>
                    <a:pt x="948" y="882"/>
                    <a:pt x="947" y="882"/>
                    <a:pt x="947" y="882"/>
                  </a:cubicBezTo>
                  <a:cubicBezTo>
                    <a:pt x="947" y="881"/>
                    <a:pt x="946" y="881"/>
                    <a:pt x="946" y="881"/>
                  </a:cubicBezTo>
                  <a:cubicBezTo>
                    <a:pt x="945" y="880"/>
                    <a:pt x="944" y="879"/>
                    <a:pt x="943" y="879"/>
                  </a:cubicBezTo>
                  <a:cubicBezTo>
                    <a:pt x="943" y="878"/>
                    <a:pt x="942" y="878"/>
                    <a:pt x="942" y="878"/>
                  </a:cubicBezTo>
                  <a:cubicBezTo>
                    <a:pt x="942" y="878"/>
                    <a:pt x="941" y="877"/>
                    <a:pt x="941" y="877"/>
                  </a:cubicBezTo>
                  <a:cubicBezTo>
                    <a:pt x="941" y="877"/>
                    <a:pt x="940" y="877"/>
                    <a:pt x="940" y="876"/>
                  </a:cubicBezTo>
                  <a:cubicBezTo>
                    <a:pt x="939" y="876"/>
                    <a:pt x="939" y="876"/>
                    <a:pt x="939" y="876"/>
                  </a:cubicBezTo>
                  <a:cubicBezTo>
                    <a:pt x="938" y="875"/>
                    <a:pt x="937" y="874"/>
                    <a:pt x="936" y="874"/>
                  </a:cubicBezTo>
                  <a:cubicBezTo>
                    <a:pt x="936" y="874"/>
                    <a:pt x="936" y="874"/>
                    <a:pt x="936" y="874"/>
                  </a:cubicBezTo>
                  <a:cubicBezTo>
                    <a:pt x="935" y="873"/>
                    <a:pt x="934" y="872"/>
                    <a:pt x="932" y="872"/>
                  </a:cubicBezTo>
                  <a:cubicBezTo>
                    <a:pt x="932" y="871"/>
                    <a:pt x="932" y="871"/>
                    <a:pt x="931" y="871"/>
                  </a:cubicBezTo>
                  <a:cubicBezTo>
                    <a:pt x="930" y="871"/>
                    <a:pt x="930" y="870"/>
                    <a:pt x="929" y="870"/>
                  </a:cubicBezTo>
                  <a:cubicBezTo>
                    <a:pt x="928" y="869"/>
                    <a:pt x="928" y="869"/>
                    <a:pt x="928" y="869"/>
                  </a:cubicBezTo>
                  <a:cubicBezTo>
                    <a:pt x="927" y="869"/>
                    <a:pt x="926" y="868"/>
                    <a:pt x="925" y="868"/>
                  </a:cubicBezTo>
                  <a:cubicBezTo>
                    <a:pt x="923" y="867"/>
                    <a:pt x="922" y="867"/>
                    <a:pt x="921" y="866"/>
                  </a:cubicBezTo>
                  <a:cubicBezTo>
                    <a:pt x="919" y="866"/>
                    <a:pt x="919" y="866"/>
                    <a:pt x="918" y="866"/>
                  </a:cubicBezTo>
                  <a:cubicBezTo>
                    <a:pt x="912" y="866"/>
                    <a:pt x="905" y="868"/>
                    <a:pt x="899" y="866"/>
                  </a:cubicBezTo>
                  <a:cubicBezTo>
                    <a:pt x="898" y="866"/>
                    <a:pt x="897" y="866"/>
                    <a:pt x="897" y="865"/>
                  </a:cubicBezTo>
                  <a:cubicBezTo>
                    <a:pt x="896" y="865"/>
                    <a:pt x="896" y="865"/>
                    <a:pt x="895" y="865"/>
                  </a:cubicBezTo>
                  <a:cubicBezTo>
                    <a:pt x="895" y="864"/>
                    <a:pt x="895" y="864"/>
                    <a:pt x="895" y="864"/>
                  </a:cubicBezTo>
                  <a:cubicBezTo>
                    <a:pt x="893" y="863"/>
                    <a:pt x="892" y="862"/>
                    <a:pt x="891" y="862"/>
                  </a:cubicBezTo>
                  <a:cubicBezTo>
                    <a:pt x="891" y="861"/>
                    <a:pt x="891" y="861"/>
                    <a:pt x="891" y="861"/>
                  </a:cubicBezTo>
                  <a:cubicBezTo>
                    <a:pt x="890" y="860"/>
                    <a:pt x="889" y="859"/>
                    <a:pt x="888" y="859"/>
                  </a:cubicBezTo>
                  <a:cubicBezTo>
                    <a:pt x="887" y="858"/>
                    <a:pt x="886" y="857"/>
                    <a:pt x="885" y="857"/>
                  </a:cubicBezTo>
                  <a:cubicBezTo>
                    <a:pt x="885" y="857"/>
                    <a:pt x="885" y="857"/>
                    <a:pt x="885" y="856"/>
                  </a:cubicBezTo>
                  <a:cubicBezTo>
                    <a:pt x="884" y="856"/>
                    <a:pt x="883" y="856"/>
                    <a:pt x="883" y="856"/>
                  </a:cubicBezTo>
                  <a:cubicBezTo>
                    <a:pt x="879" y="855"/>
                    <a:pt x="881" y="854"/>
                    <a:pt x="878" y="850"/>
                  </a:cubicBezTo>
                  <a:cubicBezTo>
                    <a:pt x="874" y="845"/>
                    <a:pt x="874" y="842"/>
                    <a:pt x="869" y="841"/>
                  </a:cubicBezTo>
                  <a:cubicBezTo>
                    <a:pt x="868" y="840"/>
                    <a:pt x="867" y="840"/>
                    <a:pt x="867" y="840"/>
                  </a:cubicBezTo>
                  <a:cubicBezTo>
                    <a:pt x="866" y="840"/>
                    <a:pt x="866" y="840"/>
                    <a:pt x="865" y="840"/>
                  </a:cubicBezTo>
                  <a:cubicBezTo>
                    <a:pt x="865" y="839"/>
                    <a:pt x="865" y="839"/>
                    <a:pt x="865" y="839"/>
                  </a:cubicBezTo>
                  <a:cubicBezTo>
                    <a:pt x="864" y="839"/>
                    <a:pt x="863" y="839"/>
                    <a:pt x="862" y="838"/>
                  </a:cubicBezTo>
                  <a:cubicBezTo>
                    <a:pt x="862" y="838"/>
                    <a:pt x="862" y="838"/>
                    <a:pt x="862" y="838"/>
                  </a:cubicBezTo>
                  <a:cubicBezTo>
                    <a:pt x="861" y="838"/>
                    <a:pt x="861" y="838"/>
                    <a:pt x="860" y="838"/>
                  </a:cubicBezTo>
                  <a:cubicBezTo>
                    <a:pt x="857" y="838"/>
                    <a:pt x="859" y="836"/>
                    <a:pt x="858" y="833"/>
                  </a:cubicBezTo>
                  <a:cubicBezTo>
                    <a:pt x="858" y="829"/>
                    <a:pt x="856" y="823"/>
                    <a:pt x="860" y="821"/>
                  </a:cubicBezTo>
                  <a:cubicBezTo>
                    <a:pt x="863" y="819"/>
                    <a:pt x="863" y="815"/>
                    <a:pt x="859" y="818"/>
                  </a:cubicBezTo>
                  <a:cubicBezTo>
                    <a:pt x="856" y="820"/>
                    <a:pt x="853" y="824"/>
                    <a:pt x="847" y="822"/>
                  </a:cubicBezTo>
                  <a:cubicBezTo>
                    <a:pt x="842" y="821"/>
                    <a:pt x="844" y="818"/>
                    <a:pt x="837" y="818"/>
                  </a:cubicBezTo>
                  <a:cubicBezTo>
                    <a:pt x="830" y="817"/>
                    <a:pt x="824" y="822"/>
                    <a:pt x="817" y="822"/>
                  </a:cubicBezTo>
                  <a:cubicBezTo>
                    <a:pt x="809" y="821"/>
                    <a:pt x="804" y="815"/>
                    <a:pt x="800" y="815"/>
                  </a:cubicBezTo>
                  <a:cubicBezTo>
                    <a:pt x="796" y="815"/>
                    <a:pt x="787" y="821"/>
                    <a:pt x="786" y="818"/>
                  </a:cubicBezTo>
                  <a:cubicBezTo>
                    <a:pt x="784" y="816"/>
                    <a:pt x="788" y="814"/>
                    <a:pt x="785" y="812"/>
                  </a:cubicBezTo>
                  <a:cubicBezTo>
                    <a:pt x="782" y="809"/>
                    <a:pt x="774" y="807"/>
                    <a:pt x="770" y="809"/>
                  </a:cubicBezTo>
                  <a:cubicBezTo>
                    <a:pt x="766" y="811"/>
                    <a:pt x="758" y="813"/>
                    <a:pt x="755" y="813"/>
                  </a:cubicBezTo>
                  <a:cubicBezTo>
                    <a:pt x="751" y="813"/>
                    <a:pt x="745" y="817"/>
                    <a:pt x="745" y="814"/>
                  </a:cubicBezTo>
                  <a:cubicBezTo>
                    <a:pt x="746" y="813"/>
                    <a:pt x="746" y="812"/>
                    <a:pt x="746" y="812"/>
                  </a:cubicBezTo>
                  <a:cubicBezTo>
                    <a:pt x="746" y="811"/>
                    <a:pt x="747" y="811"/>
                    <a:pt x="747" y="811"/>
                  </a:cubicBezTo>
                  <a:cubicBezTo>
                    <a:pt x="747" y="810"/>
                    <a:pt x="748" y="810"/>
                    <a:pt x="748" y="809"/>
                  </a:cubicBezTo>
                  <a:cubicBezTo>
                    <a:pt x="748" y="809"/>
                    <a:pt x="749" y="809"/>
                    <a:pt x="749" y="809"/>
                  </a:cubicBezTo>
                  <a:cubicBezTo>
                    <a:pt x="750" y="808"/>
                    <a:pt x="751" y="807"/>
                    <a:pt x="752" y="807"/>
                  </a:cubicBezTo>
                  <a:cubicBezTo>
                    <a:pt x="756" y="805"/>
                    <a:pt x="759" y="802"/>
                    <a:pt x="756" y="800"/>
                  </a:cubicBezTo>
                  <a:cubicBezTo>
                    <a:pt x="753" y="797"/>
                    <a:pt x="750" y="797"/>
                    <a:pt x="745" y="800"/>
                  </a:cubicBezTo>
                  <a:cubicBezTo>
                    <a:pt x="741" y="803"/>
                    <a:pt x="732" y="810"/>
                    <a:pt x="730" y="809"/>
                  </a:cubicBezTo>
                  <a:cubicBezTo>
                    <a:pt x="728" y="809"/>
                    <a:pt x="726" y="806"/>
                    <a:pt x="723" y="808"/>
                  </a:cubicBezTo>
                  <a:cubicBezTo>
                    <a:pt x="720" y="810"/>
                    <a:pt x="716" y="814"/>
                    <a:pt x="712" y="814"/>
                  </a:cubicBezTo>
                  <a:cubicBezTo>
                    <a:pt x="709" y="815"/>
                    <a:pt x="707" y="816"/>
                    <a:pt x="707" y="818"/>
                  </a:cubicBezTo>
                  <a:cubicBezTo>
                    <a:pt x="707" y="820"/>
                    <a:pt x="703" y="822"/>
                    <a:pt x="703" y="824"/>
                  </a:cubicBezTo>
                  <a:cubicBezTo>
                    <a:pt x="702" y="826"/>
                    <a:pt x="703" y="829"/>
                    <a:pt x="701" y="829"/>
                  </a:cubicBezTo>
                  <a:cubicBezTo>
                    <a:pt x="699" y="829"/>
                    <a:pt x="692" y="836"/>
                    <a:pt x="691" y="837"/>
                  </a:cubicBezTo>
                  <a:cubicBezTo>
                    <a:pt x="690" y="837"/>
                    <a:pt x="686" y="838"/>
                    <a:pt x="684" y="837"/>
                  </a:cubicBezTo>
                  <a:cubicBezTo>
                    <a:pt x="684" y="837"/>
                    <a:pt x="684" y="837"/>
                    <a:pt x="683" y="836"/>
                  </a:cubicBezTo>
                  <a:cubicBezTo>
                    <a:pt x="683" y="836"/>
                    <a:pt x="683" y="835"/>
                    <a:pt x="682" y="835"/>
                  </a:cubicBezTo>
                  <a:cubicBezTo>
                    <a:pt x="682" y="834"/>
                    <a:pt x="682" y="834"/>
                    <a:pt x="682" y="834"/>
                  </a:cubicBezTo>
                  <a:cubicBezTo>
                    <a:pt x="681" y="834"/>
                    <a:pt x="681" y="833"/>
                    <a:pt x="680" y="833"/>
                  </a:cubicBezTo>
                  <a:cubicBezTo>
                    <a:pt x="680" y="833"/>
                    <a:pt x="680" y="833"/>
                    <a:pt x="679" y="832"/>
                  </a:cubicBezTo>
                  <a:cubicBezTo>
                    <a:pt x="679" y="832"/>
                    <a:pt x="678" y="831"/>
                    <a:pt x="676" y="831"/>
                  </a:cubicBezTo>
                  <a:cubicBezTo>
                    <a:pt x="671" y="829"/>
                    <a:pt x="664" y="827"/>
                    <a:pt x="661" y="828"/>
                  </a:cubicBezTo>
                  <a:cubicBezTo>
                    <a:pt x="658" y="829"/>
                    <a:pt x="654" y="832"/>
                    <a:pt x="651" y="833"/>
                  </a:cubicBezTo>
                  <a:cubicBezTo>
                    <a:pt x="648" y="833"/>
                    <a:pt x="640" y="835"/>
                    <a:pt x="638" y="833"/>
                  </a:cubicBezTo>
                  <a:cubicBezTo>
                    <a:pt x="635" y="831"/>
                    <a:pt x="633" y="836"/>
                    <a:pt x="630" y="832"/>
                  </a:cubicBezTo>
                  <a:cubicBezTo>
                    <a:pt x="628" y="828"/>
                    <a:pt x="631" y="829"/>
                    <a:pt x="627" y="824"/>
                  </a:cubicBezTo>
                  <a:cubicBezTo>
                    <a:pt x="627" y="824"/>
                    <a:pt x="626" y="824"/>
                    <a:pt x="626" y="823"/>
                  </a:cubicBezTo>
                  <a:cubicBezTo>
                    <a:pt x="626" y="823"/>
                    <a:pt x="626" y="823"/>
                    <a:pt x="626" y="823"/>
                  </a:cubicBezTo>
                  <a:cubicBezTo>
                    <a:pt x="624" y="821"/>
                    <a:pt x="622" y="820"/>
                    <a:pt x="621" y="819"/>
                  </a:cubicBezTo>
                  <a:cubicBezTo>
                    <a:pt x="621" y="819"/>
                    <a:pt x="621" y="819"/>
                    <a:pt x="621" y="819"/>
                  </a:cubicBezTo>
                  <a:cubicBezTo>
                    <a:pt x="620" y="819"/>
                    <a:pt x="620" y="818"/>
                    <a:pt x="620" y="818"/>
                  </a:cubicBezTo>
                  <a:cubicBezTo>
                    <a:pt x="620" y="818"/>
                    <a:pt x="620" y="818"/>
                    <a:pt x="620" y="818"/>
                  </a:cubicBezTo>
                  <a:cubicBezTo>
                    <a:pt x="620" y="818"/>
                    <a:pt x="620" y="817"/>
                    <a:pt x="620" y="817"/>
                  </a:cubicBezTo>
                  <a:cubicBezTo>
                    <a:pt x="619" y="817"/>
                    <a:pt x="619" y="817"/>
                    <a:pt x="619" y="817"/>
                  </a:cubicBezTo>
                  <a:cubicBezTo>
                    <a:pt x="619" y="816"/>
                    <a:pt x="619" y="816"/>
                    <a:pt x="619" y="815"/>
                  </a:cubicBezTo>
                  <a:cubicBezTo>
                    <a:pt x="619" y="814"/>
                    <a:pt x="619" y="813"/>
                    <a:pt x="619" y="812"/>
                  </a:cubicBezTo>
                  <a:cubicBezTo>
                    <a:pt x="619" y="812"/>
                    <a:pt x="619" y="811"/>
                    <a:pt x="619" y="811"/>
                  </a:cubicBezTo>
                  <a:cubicBezTo>
                    <a:pt x="618" y="810"/>
                    <a:pt x="618" y="810"/>
                    <a:pt x="618" y="809"/>
                  </a:cubicBezTo>
                  <a:cubicBezTo>
                    <a:pt x="618" y="809"/>
                    <a:pt x="618" y="808"/>
                    <a:pt x="618" y="808"/>
                  </a:cubicBezTo>
                  <a:cubicBezTo>
                    <a:pt x="618" y="807"/>
                    <a:pt x="618" y="807"/>
                    <a:pt x="618" y="807"/>
                  </a:cubicBezTo>
                  <a:cubicBezTo>
                    <a:pt x="618" y="806"/>
                    <a:pt x="618" y="806"/>
                    <a:pt x="619" y="806"/>
                  </a:cubicBezTo>
                  <a:cubicBezTo>
                    <a:pt x="619" y="805"/>
                    <a:pt x="619" y="805"/>
                    <a:pt x="620" y="804"/>
                  </a:cubicBezTo>
                  <a:cubicBezTo>
                    <a:pt x="622" y="803"/>
                    <a:pt x="621" y="801"/>
                    <a:pt x="623" y="799"/>
                  </a:cubicBezTo>
                  <a:cubicBezTo>
                    <a:pt x="625" y="797"/>
                    <a:pt x="626" y="787"/>
                    <a:pt x="629" y="784"/>
                  </a:cubicBezTo>
                  <a:cubicBezTo>
                    <a:pt x="633" y="781"/>
                    <a:pt x="633" y="778"/>
                    <a:pt x="632" y="774"/>
                  </a:cubicBezTo>
                  <a:cubicBezTo>
                    <a:pt x="632" y="774"/>
                    <a:pt x="632" y="773"/>
                    <a:pt x="632" y="772"/>
                  </a:cubicBezTo>
                  <a:cubicBezTo>
                    <a:pt x="632" y="772"/>
                    <a:pt x="632" y="772"/>
                    <a:pt x="632" y="772"/>
                  </a:cubicBezTo>
                  <a:cubicBezTo>
                    <a:pt x="632" y="771"/>
                    <a:pt x="632" y="770"/>
                    <a:pt x="632" y="770"/>
                  </a:cubicBezTo>
                  <a:cubicBezTo>
                    <a:pt x="632" y="769"/>
                    <a:pt x="632" y="768"/>
                    <a:pt x="632" y="767"/>
                  </a:cubicBezTo>
                  <a:cubicBezTo>
                    <a:pt x="632" y="767"/>
                    <a:pt x="632" y="767"/>
                    <a:pt x="632" y="767"/>
                  </a:cubicBezTo>
                  <a:cubicBezTo>
                    <a:pt x="632" y="766"/>
                    <a:pt x="632" y="765"/>
                    <a:pt x="632" y="765"/>
                  </a:cubicBezTo>
                  <a:cubicBezTo>
                    <a:pt x="632" y="765"/>
                    <a:pt x="632" y="764"/>
                    <a:pt x="632" y="764"/>
                  </a:cubicBezTo>
                  <a:cubicBezTo>
                    <a:pt x="632" y="764"/>
                    <a:pt x="632" y="764"/>
                    <a:pt x="632" y="763"/>
                  </a:cubicBezTo>
                  <a:cubicBezTo>
                    <a:pt x="632" y="763"/>
                    <a:pt x="632" y="763"/>
                    <a:pt x="631" y="763"/>
                  </a:cubicBezTo>
                  <a:cubicBezTo>
                    <a:pt x="631" y="763"/>
                    <a:pt x="631" y="762"/>
                    <a:pt x="630" y="763"/>
                  </a:cubicBezTo>
                  <a:cubicBezTo>
                    <a:pt x="626" y="763"/>
                    <a:pt x="623" y="762"/>
                    <a:pt x="621" y="762"/>
                  </a:cubicBezTo>
                  <a:cubicBezTo>
                    <a:pt x="619" y="762"/>
                    <a:pt x="615" y="760"/>
                    <a:pt x="612" y="760"/>
                  </a:cubicBezTo>
                  <a:cubicBezTo>
                    <a:pt x="610" y="761"/>
                    <a:pt x="608" y="761"/>
                    <a:pt x="604" y="761"/>
                  </a:cubicBezTo>
                  <a:cubicBezTo>
                    <a:pt x="599" y="761"/>
                    <a:pt x="591" y="762"/>
                    <a:pt x="589" y="762"/>
                  </a:cubicBezTo>
                  <a:cubicBezTo>
                    <a:pt x="588" y="762"/>
                    <a:pt x="587" y="762"/>
                    <a:pt x="586" y="762"/>
                  </a:cubicBezTo>
                  <a:cubicBezTo>
                    <a:pt x="586" y="762"/>
                    <a:pt x="586" y="762"/>
                    <a:pt x="585" y="762"/>
                  </a:cubicBezTo>
                  <a:cubicBezTo>
                    <a:pt x="585" y="762"/>
                    <a:pt x="584" y="762"/>
                    <a:pt x="584" y="762"/>
                  </a:cubicBezTo>
                  <a:cubicBezTo>
                    <a:pt x="583" y="762"/>
                    <a:pt x="583" y="762"/>
                    <a:pt x="583" y="762"/>
                  </a:cubicBezTo>
                  <a:cubicBezTo>
                    <a:pt x="582" y="762"/>
                    <a:pt x="582" y="762"/>
                    <a:pt x="582" y="762"/>
                  </a:cubicBezTo>
                  <a:cubicBezTo>
                    <a:pt x="581" y="762"/>
                    <a:pt x="581" y="762"/>
                    <a:pt x="580" y="761"/>
                  </a:cubicBezTo>
                  <a:cubicBezTo>
                    <a:pt x="580" y="761"/>
                    <a:pt x="580" y="761"/>
                    <a:pt x="580" y="761"/>
                  </a:cubicBezTo>
                  <a:cubicBezTo>
                    <a:pt x="580" y="761"/>
                    <a:pt x="580" y="761"/>
                    <a:pt x="580" y="761"/>
                  </a:cubicBezTo>
                  <a:cubicBezTo>
                    <a:pt x="579" y="760"/>
                    <a:pt x="578" y="760"/>
                    <a:pt x="578" y="760"/>
                  </a:cubicBezTo>
                  <a:cubicBezTo>
                    <a:pt x="578" y="759"/>
                    <a:pt x="578" y="759"/>
                    <a:pt x="578" y="759"/>
                  </a:cubicBezTo>
                  <a:cubicBezTo>
                    <a:pt x="577" y="759"/>
                    <a:pt x="577" y="759"/>
                    <a:pt x="577" y="759"/>
                  </a:cubicBezTo>
                  <a:cubicBezTo>
                    <a:pt x="577" y="759"/>
                    <a:pt x="578" y="759"/>
                    <a:pt x="578" y="759"/>
                  </a:cubicBezTo>
                  <a:cubicBezTo>
                    <a:pt x="578" y="759"/>
                    <a:pt x="578" y="759"/>
                    <a:pt x="578" y="759"/>
                  </a:cubicBezTo>
                  <a:cubicBezTo>
                    <a:pt x="578" y="759"/>
                    <a:pt x="578" y="759"/>
                    <a:pt x="578" y="758"/>
                  </a:cubicBezTo>
                  <a:cubicBezTo>
                    <a:pt x="578" y="758"/>
                    <a:pt x="578" y="758"/>
                    <a:pt x="579" y="758"/>
                  </a:cubicBezTo>
                  <a:cubicBezTo>
                    <a:pt x="579" y="758"/>
                    <a:pt x="579" y="757"/>
                    <a:pt x="580" y="757"/>
                  </a:cubicBezTo>
                  <a:cubicBezTo>
                    <a:pt x="584" y="754"/>
                    <a:pt x="585" y="753"/>
                    <a:pt x="587" y="749"/>
                  </a:cubicBezTo>
                  <a:cubicBezTo>
                    <a:pt x="589" y="744"/>
                    <a:pt x="591" y="737"/>
                    <a:pt x="591" y="734"/>
                  </a:cubicBezTo>
                  <a:cubicBezTo>
                    <a:pt x="591" y="734"/>
                    <a:pt x="591" y="734"/>
                    <a:pt x="591" y="733"/>
                  </a:cubicBezTo>
                  <a:cubicBezTo>
                    <a:pt x="591" y="733"/>
                    <a:pt x="591" y="732"/>
                    <a:pt x="591" y="732"/>
                  </a:cubicBezTo>
                  <a:cubicBezTo>
                    <a:pt x="591" y="732"/>
                    <a:pt x="591" y="732"/>
                    <a:pt x="591" y="732"/>
                  </a:cubicBezTo>
                  <a:cubicBezTo>
                    <a:pt x="591" y="731"/>
                    <a:pt x="591" y="731"/>
                    <a:pt x="591" y="731"/>
                  </a:cubicBezTo>
                  <a:cubicBezTo>
                    <a:pt x="591" y="731"/>
                    <a:pt x="591" y="730"/>
                    <a:pt x="591" y="730"/>
                  </a:cubicBezTo>
                  <a:cubicBezTo>
                    <a:pt x="591" y="730"/>
                    <a:pt x="591" y="730"/>
                    <a:pt x="592" y="730"/>
                  </a:cubicBezTo>
                  <a:cubicBezTo>
                    <a:pt x="592" y="730"/>
                    <a:pt x="592" y="730"/>
                    <a:pt x="592" y="730"/>
                  </a:cubicBezTo>
                  <a:cubicBezTo>
                    <a:pt x="592" y="730"/>
                    <a:pt x="592" y="730"/>
                    <a:pt x="593" y="731"/>
                  </a:cubicBezTo>
                  <a:cubicBezTo>
                    <a:pt x="595" y="733"/>
                    <a:pt x="596" y="733"/>
                    <a:pt x="598" y="731"/>
                  </a:cubicBezTo>
                  <a:cubicBezTo>
                    <a:pt x="601" y="729"/>
                    <a:pt x="602" y="716"/>
                    <a:pt x="606" y="713"/>
                  </a:cubicBezTo>
                  <a:cubicBezTo>
                    <a:pt x="609" y="711"/>
                    <a:pt x="612" y="708"/>
                    <a:pt x="613" y="706"/>
                  </a:cubicBezTo>
                  <a:cubicBezTo>
                    <a:pt x="613" y="705"/>
                    <a:pt x="614" y="701"/>
                    <a:pt x="613" y="701"/>
                  </a:cubicBezTo>
                  <a:cubicBezTo>
                    <a:pt x="611" y="701"/>
                    <a:pt x="608" y="703"/>
                    <a:pt x="606" y="702"/>
                  </a:cubicBezTo>
                  <a:cubicBezTo>
                    <a:pt x="605" y="701"/>
                    <a:pt x="605" y="698"/>
                    <a:pt x="603" y="699"/>
                  </a:cubicBezTo>
                  <a:cubicBezTo>
                    <a:pt x="601" y="699"/>
                    <a:pt x="597" y="701"/>
                    <a:pt x="596" y="700"/>
                  </a:cubicBezTo>
                  <a:cubicBezTo>
                    <a:pt x="594" y="699"/>
                    <a:pt x="591" y="699"/>
                    <a:pt x="588" y="700"/>
                  </a:cubicBezTo>
                  <a:cubicBezTo>
                    <a:pt x="585" y="701"/>
                    <a:pt x="579" y="706"/>
                    <a:pt x="578" y="707"/>
                  </a:cubicBezTo>
                  <a:cubicBezTo>
                    <a:pt x="576" y="708"/>
                    <a:pt x="571" y="713"/>
                    <a:pt x="571" y="715"/>
                  </a:cubicBezTo>
                  <a:cubicBezTo>
                    <a:pt x="571" y="716"/>
                    <a:pt x="570" y="719"/>
                    <a:pt x="568" y="720"/>
                  </a:cubicBezTo>
                  <a:cubicBezTo>
                    <a:pt x="567" y="720"/>
                    <a:pt x="570" y="722"/>
                    <a:pt x="568" y="722"/>
                  </a:cubicBezTo>
                  <a:cubicBezTo>
                    <a:pt x="566" y="723"/>
                    <a:pt x="563" y="732"/>
                    <a:pt x="556" y="730"/>
                  </a:cubicBezTo>
                  <a:cubicBezTo>
                    <a:pt x="550" y="729"/>
                    <a:pt x="548" y="728"/>
                    <a:pt x="546" y="730"/>
                  </a:cubicBezTo>
                  <a:cubicBezTo>
                    <a:pt x="543" y="732"/>
                    <a:pt x="544" y="733"/>
                    <a:pt x="540" y="733"/>
                  </a:cubicBezTo>
                  <a:cubicBezTo>
                    <a:pt x="537" y="732"/>
                    <a:pt x="535" y="731"/>
                    <a:pt x="534" y="731"/>
                  </a:cubicBezTo>
                  <a:cubicBezTo>
                    <a:pt x="533" y="732"/>
                    <a:pt x="529" y="736"/>
                    <a:pt x="527" y="734"/>
                  </a:cubicBezTo>
                  <a:cubicBezTo>
                    <a:pt x="526" y="732"/>
                    <a:pt x="526" y="732"/>
                    <a:pt x="524" y="731"/>
                  </a:cubicBezTo>
                  <a:cubicBezTo>
                    <a:pt x="522" y="730"/>
                    <a:pt x="511" y="729"/>
                    <a:pt x="512" y="727"/>
                  </a:cubicBezTo>
                  <a:cubicBezTo>
                    <a:pt x="512" y="725"/>
                    <a:pt x="513" y="725"/>
                    <a:pt x="512" y="723"/>
                  </a:cubicBezTo>
                  <a:cubicBezTo>
                    <a:pt x="510" y="721"/>
                    <a:pt x="511" y="720"/>
                    <a:pt x="511" y="716"/>
                  </a:cubicBezTo>
                  <a:cubicBezTo>
                    <a:pt x="511" y="713"/>
                    <a:pt x="504" y="712"/>
                    <a:pt x="504" y="707"/>
                  </a:cubicBezTo>
                  <a:cubicBezTo>
                    <a:pt x="505" y="702"/>
                    <a:pt x="507" y="701"/>
                    <a:pt x="506" y="697"/>
                  </a:cubicBezTo>
                  <a:cubicBezTo>
                    <a:pt x="504" y="693"/>
                    <a:pt x="502" y="690"/>
                    <a:pt x="504" y="687"/>
                  </a:cubicBezTo>
                  <a:cubicBezTo>
                    <a:pt x="506" y="684"/>
                    <a:pt x="504" y="678"/>
                    <a:pt x="508" y="674"/>
                  </a:cubicBezTo>
                  <a:cubicBezTo>
                    <a:pt x="511" y="670"/>
                    <a:pt x="514" y="664"/>
                    <a:pt x="517" y="661"/>
                  </a:cubicBezTo>
                  <a:cubicBezTo>
                    <a:pt x="517" y="661"/>
                    <a:pt x="517" y="661"/>
                    <a:pt x="518" y="660"/>
                  </a:cubicBezTo>
                  <a:cubicBezTo>
                    <a:pt x="518" y="660"/>
                    <a:pt x="518" y="660"/>
                    <a:pt x="518" y="659"/>
                  </a:cubicBezTo>
                  <a:cubicBezTo>
                    <a:pt x="518" y="659"/>
                    <a:pt x="519" y="659"/>
                    <a:pt x="519" y="658"/>
                  </a:cubicBezTo>
                  <a:cubicBezTo>
                    <a:pt x="519" y="658"/>
                    <a:pt x="519" y="658"/>
                    <a:pt x="519" y="657"/>
                  </a:cubicBezTo>
                  <a:cubicBezTo>
                    <a:pt x="520" y="657"/>
                    <a:pt x="520" y="656"/>
                    <a:pt x="520" y="656"/>
                  </a:cubicBezTo>
                  <a:cubicBezTo>
                    <a:pt x="520" y="655"/>
                    <a:pt x="520" y="655"/>
                    <a:pt x="520" y="655"/>
                  </a:cubicBezTo>
                  <a:cubicBezTo>
                    <a:pt x="521" y="654"/>
                    <a:pt x="521" y="654"/>
                    <a:pt x="521" y="653"/>
                  </a:cubicBezTo>
                  <a:cubicBezTo>
                    <a:pt x="521" y="653"/>
                    <a:pt x="521" y="653"/>
                    <a:pt x="521" y="653"/>
                  </a:cubicBezTo>
                  <a:cubicBezTo>
                    <a:pt x="521" y="652"/>
                    <a:pt x="521" y="652"/>
                    <a:pt x="521" y="652"/>
                  </a:cubicBezTo>
                  <a:cubicBezTo>
                    <a:pt x="522" y="651"/>
                    <a:pt x="522" y="651"/>
                    <a:pt x="522" y="650"/>
                  </a:cubicBezTo>
                  <a:cubicBezTo>
                    <a:pt x="522" y="650"/>
                    <a:pt x="522" y="650"/>
                    <a:pt x="522" y="649"/>
                  </a:cubicBezTo>
                  <a:cubicBezTo>
                    <a:pt x="522" y="649"/>
                    <a:pt x="522" y="648"/>
                    <a:pt x="523" y="648"/>
                  </a:cubicBezTo>
                  <a:cubicBezTo>
                    <a:pt x="523" y="648"/>
                    <a:pt x="523" y="647"/>
                    <a:pt x="523" y="647"/>
                  </a:cubicBezTo>
                  <a:cubicBezTo>
                    <a:pt x="523" y="647"/>
                    <a:pt x="523" y="646"/>
                    <a:pt x="523" y="646"/>
                  </a:cubicBezTo>
                  <a:cubicBezTo>
                    <a:pt x="523" y="645"/>
                    <a:pt x="523" y="645"/>
                    <a:pt x="523" y="644"/>
                  </a:cubicBezTo>
                  <a:cubicBezTo>
                    <a:pt x="523" y="639"/>
                    <a:pt x="527" y="636"/>
                    <a:pt x="527" y="635"/>
                  </a:cubicBezTo>
                  <a:cubicBezTo>
                    <a:pt x="527" y="633"/>
                    <a:pt x="524" y="632"/>
                    <a:pt x="530" y="631"/>
                  </a:cubicBezTo>
                  <a:cubicBezTo>
                    <a:pt x="535" y="630"/>
                    <a:pt x="535" y="626"/>
                    <a:pt x="539" y="624"/>
                  </a:cubicBezTo>
                  <a:cubicBezTo>
                    <a:pt x="543" y="623"/>
                    <a:pt x="551" y="620"/>
                    <a:pt x="554" y="617"/>
                  </a:cubicBezTo>
                  <a:cubicBezTo>
                    <a:pt x="557" y="614"/>
                    <a:pt x="554" y="612"/>
                    <a:pt x="558" y="614"/>
                  </a:cubicBezTo>
                  <a:cubicBezTo>
                    <a:pt x="562" y="616"/>
                    <a:pt x="564" y="615"/>
                    <a:pt x="567" y="614"/>
                  </a:cubicBezTo>
                  <a:cubicBezTo>
                    <a:pt x="570" y="613"/>
                    <a:pt x="578" y="614"/>
                    <a:pt x="580" y="613"/>
                  </a:cubicBezTo>
                  <a:cubicBezTo>
                    <a:pt x="583" y="613"/>
                    <a:pt x="587" y="612"/>
                    <a:pt x="587" y="613"/>
                  </a:cubicBezTo>
                  <a:cubicBezTo>
                    <a:pt x="588" y="613"/>
                    <a:pt x="593" y="614"/>
                    <a:pt x="593" y="616"/>
                  </a:cubicBezTo>
                  <a:cubicBezTo>
                    <a:pt x="594" y="618"/>
                    <a:pt x="596" y="620"/>
                    <a:pt x="599" y="618"/>
                  </a:cubicBezTo>
                  <a:cubicBezTo>
                    <a:pt x="602" y="616"/>
                    <a:pt x="603" y="615"/>
                    <a:pt x="609" y="613"/>
                  </a:cubicBezTo>
                  <a:cubicBezTo>
                    <a:pt x="615" y="610"/>
                    <a:pt x="618" y="607"/>
                    <a:pt x="622" y="607"/>
                  </a:cubicBezTo>
                  <a:cubicBezTo>
                    <a:pt x="626" y="607"/>
                    <a:pt x="628" y="606"/>
                    <a:pt x="630" y="605"/>
                  </a:cubicBezTo>
                  <a:cubicBezTo>
                    <a:pt x="632" y="605"/>
                    <a:pt x="628" y="608"/>
                    <a:pt x="633" y="607"/>
                  </a:cubicBezTo>
                  <a:cubicBezTo>
                    <a:pt x="638" y="605"/>
                    <a:pt x="638" y="604"/>
                    <a:pt x="642" y="606"/>
                  </a:cubicBezTo>
                  <a:cubicBezTo>
                    <a:pt x="646" y="608"/>
                    <a:pt x="647" y="606"/>
                    <a:pt x="648" y="606"/>
                  </a:cubicBezTo>
                  <a:cubicBezTo>
                    <a:pt x="650" y="607"/>
                    <a:pt x="654" y="612"/>
                    <a:pt x="657" y="612"/>
                  </a:cubicBezTo>
                  <a:cubicBezTo>
                    <a:pt x="661" y="612"/>
                    <a:pt x="663" y="611"/>
                    <a:pt x="665" y="610"/>
                  </a:cubicBezTo>
                  <a:cubicBezTo>
                    <a:pt x="667" y="608"/>
                    <a:pt x="668" y="605"/>
                    <a:pt x="670" y="608"/>
                  </a:cubicBezTo>
                  <a:cubicBezTo>
                    <a:pt x="673" y="612"/>
                    <a:pt x="674" y="617"/>
                    <a:pt x="676" y="618"/>
                  </a:cubicBezTo>
                  <a:cubicBezTo>
                    <a:pt x="679" y="620"/>
                    <a:pt x="677" y="632"/>
                    <a:pt x="676" y="634"/>
                  </a:cubicBezTo>
                  <a:cubicBezTo>
                    <a:pt x="675" y="636"/>
                    <a:pt x="677" y="646"/>
                    <a:pt x="678" y="645"/>
                  </a:cubicBezTo>
                  <a:cubicBezTo>
                    <a:pt x="679" y="644"/>
                    <a:pt x="680" y="641"/>
                    <a:pt x="680" y="644"/>
                  </a:cubicBezTo>
                  <a:cubicBezTo>
                    <a:pt x="681" y="646"/>
                    <a:pt x="681" y="651"/>
                    <a:pt x="683" y="654"/>
                  </a:cubicBezTo>
                  <a:cubicBezTo>
                    <a:pt x="685" y="657"/>
                    <a:pt x="687" y="658"/>
                    <a:pt x="687" y="660"/>
                  </a:cubicBezTo>
                  <a:cubicBezTo>
                    <a:pt x="688" y="663"/>
                    <a:pt x="690" y="668"/>
                    <a:pt x="692" y="665"/>
                  </a:cubicBezTo>
                  <a:cubicBezTo>
                    <a:pt x="695" y="663"/>
                    <a:pt x="697" y="651"/>
                    <a:pt x="698" y="646"/>
                  </a:cubicBezTo>
                  <a:cubicBezTo>
                    <a:pt x="699" y="642"/>
                    <a:pt x="700" y="627"/>
                    <a:pt x="697" y="622"/>
                  </a:cubicBezTo>
                  <a:cubicBezTo>
                    <a:pt x="695" y="617"/>
                    <a:pt x="691" y="610"/>
                    <a:pt x="695" y="602"/>
                  </a:cubicBezTo>
                  <a:cubicBezTo>
                    <a:pt x="700" y="594"/>
                    <a:pt x="702" y="589"/>
                    <a:pt x="704" y="586"/>
                  </a:cubicBezTo>
                  <a:cubicBezTo>
                    <a:pt x="707" y="583"/>
                    <a:pt x="713" y="582"/>
                    <a:pt x="715" y="581"/>
                  </a:cubicBezTo>
                  <a:cubicBezTo>
                    <a:pt x="717" y="580"/>
                    <a:pt x="719" y="580"/>
                    <a:pt x="723" y="578"/>
                  </a:cubicBezTo>
                  <a:cubicBezTo>
                    <a:pt x="726" y="576"/>
                    <a:pt x="731" y="568"/>
                    <a:pt x="732" y="567"/>
                  </a:cubicBezTo>
                  <a:cubicBezTo>
                    <a:pt x="733" y="567"/>
                    <a:pt x="737" y="568"/>
                    <a:pt x="740" y="567"/>
                  </a:cubicBezTo>
                  <a:cubicBezTo>
                    <a:pt x="743" y="566"/>
                    <a:pt x="749" y="559"/>
                    <a:pt x="752" y="557"/>
                  </a:cubicBezTo>
                  <a:cubicBezTo>
                    <a:pt x="754" y="555"/>
                    <a:pt x="760" y="557"/>
                    <a:pt x="759" y="555"/>
                  </a:cubicBezTo>
                  <a:cubicBezTo>
                    <a:pt x="759" y="553"/>
                    <a:pt x="760" y="549"/>
                    <a:pt x="762" y="549"/>
                  </a:cubicBezTo>
                  <a:cubicBezTo>
                    <a:pt x="764" y="549"/>
                    <a:pt x="767" y="547"/>
                    <a:pt x="767" y="546"/>
                  </a:cubicBezTo>
                  <a:cubicBezTo>
                    <a:pt x="768" y="545"/>
                    <a:pt x="770" y="537"/>
                    <a:pt x="769" y="535"/>
                  </a:cubicBezTo>
                  <a:cubicBezTo>
                    <a:pt x="768" y="533"/>
                    <a:pt x="765" y="529"/>
                    <a:pt x="765" y="528"/>
                  </a:cubicBezTo>
                  <a:cubicBezTo>
                    <a:pt x="766" y="527"/>
                    <a:pt x="769" y="523"/>
                    <a:pt x="769" y="521"/>
                  </a:cubicBezTo>
                  <a:cubicBezTo>
                    <a:pt x="769" y="519"/>
                    <a:pt x="771" y="516"/>
                    <a:pt x="772" y="517"/>
                  </a:cubicBezTo>
                  <a:cubicBezTo>
                    <a:pt x="772" y="518"/>
                    <a:pt x="775" y="520"/>
                    <a:pt x="773" y="522"/>
                  </a:cubicBezTo>
                  <a:cubicBezTo>
                    <a:pt x="772" y="523"/>
                    <a:pt x="770" y="528"/>
                    <a:pt x="772" y="526"/>
                  </a:cubicBezTo>
                  <a:cubicBezTo>
                    <a:pt x="775" y="524"/>
                    <a:pt x="778" y="523"/>
                    <a:pt x="778" y="521"/>
                  </a:cubicBezTo>
                  <a:cubicBezTo>
                    <a:pt x="779" y="520"/>
                    <a:pt x="782" y="513"/>
                    <a:pt x="785" y="511"/>
                  </a:cubicBezTo>
                  <a:cubicBezTo>
                    <a:pt x="787" y="509"/>
                    <a:pt x="782" y="506"/>
                    <a:pt x="784" y="505"/>
                  </a:cubicBezTo>
                  <a:cubicBezTo>
                    <a:pt x="786" y="504"/>
                    <a:pt x="787" y="505"/>
                    <a:pt x="790" y="503"/>
                  </a:cubicBezTo>
                  <a:cubicBezTo>
                    <a:pt x="793" y="501"/>
                    <a:pt x="800" y="494"/>
                    <a:pt x="800" y="492"/>
                  </a:cubicBezTo>
                  <a:cubicBezTo>
                    <a:pt x="799" y="490"/>
                    <a:pt x="798" y="488"/>
                    <a:pt x="802" y="487"/>
                  </a:cubicBezTo>
                  <a:cubicBezTo>
                    <a:pt x="806" y="486"/>
                    <a:pt x="810" y="486"/>
                    <a:pt x="810" y="485"/>
                  </a:cubicBezTo>
                  <a:cubicBezTo>
                    <a:pt x="810" y="484"/>
                    <a:pt x="812" y="482"/>
                    <a:pt x="814" y="482"/>
                  </a:cubicBezTo>
                  <a:cubicBezTo>
                    <a:pt x="815" y="482"/>
                    <a:pt x="817" y="484"/>
                    <a:pt x="820" y="483"/>
                  </a:cubicBezTo>
                  <a:cubicBezTo>
                    <a:pt x="824" y="482"/>
                    <a:pt x="831" y="477"/>
                    <a:pt x="835" y="476"/>
                  </a:cubicBezTo>
                  <a:cubicBezTo>
                    <a:pt x="839" y="476"/>
                    <a:pt x="843" y="476"/>
                    <a:pt x="842" y="474"/>
                  </a:cubicBezTo>
                  <a:cubicBezTo>
                    <a:pt x="841" y="472"/>
                    <a:pt x="839" y="473"/>
                    <a:pt x="837" y="471"/>
                  </a:cubicBezTo>
                  <a:cubicBezTo>
                    <a:pt x="835" y="469"/>
                    <a:pt x="839" y="464"/>
                    <a:pt x="838" y="462"/>
                  </a:cubicBezTo>
                  <a:cubicBezTo>
                    <a:pt x="838" y="460"/>
                    <a:pt x="843" y="454"/>
                    <a:pt x="846" y="452"/>
                  </a:cubicBezTo>
                  <a:cubicBezTo>
                    <a:pt x="849" y="450"/>
                    <a:pt x="857" y="447"/>
                    <a:pt x="860" y="445"/>
                  </a:cubicBezTo>
                  <a:cubicBezTo>
                    <a:pt x="863" y="443"/>
                    <a:pt x="863" y="442"/>
                    <a:pt x="866" y="443"/>
                  </a:cubicBezTo>
                  <a:cubicBezTo>
                    <a:pt x="869" y="443"/>
                    <a:pt x="881" y="437"/>
                    <a:pt x="881" y="435"/>
                  </a:cubicBezTo>
                  <a:cubicBezTo>
                    <a:pt x="881" y="435"/>
                    <a:pt x="881" y="435"/>
                    <a:pt x="881" y="435"/>
                  </a:cubicBezTo>
                  <a:cubicBezTo>
                    <a:pt x="881" y="435"/>
                    <a:pt x="881" y="435"/>
                    <a:pt x="881" y="435"/>
                  </a:cubicBezTo>
                  <a:cubicBezTo>
                    <a:pt x="881" y="435"/>
                    <a:pt x="881" y="435"/>
                    <a:pt x="881" y="434"/>
                  </a:cubicBezTo>
                  <a:cubicBezTo>
                    <a:pt x="881" y="434"/>
                    <a:pt x="881" y="434"/>
                    <a:pt x="881" y="434"/>
                  </a:cubicBezTo>
                  <a:cubicBezTo>
                    <a:pt x="880" y="434"/>
                    <a:pt x="880" y="434"/>
                    <a:pt x="880" y="434"/>
                  </a:cubicBezTo>
                  <a:cubicBezTo>
                    <a:pt x="880" y="434"/>
                    <a:pt x="880" y="434"/>
                    <a:pt x="880" y="434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1" y="433"/>
                    <a:pt x="881" y="433"/>
                    <a:pt x="881" y="432"/>
                  </a:cubicBezTo>
                  <a:cubicBezTo>
                    <a:pt x="882" y="432"/>
                    <a:pt x="882" y="432"/>
                    <a:pt x="883" y="432"/>
                  </a:cubicBezTo>
                  <a:cubicBezTo>
                    <a:pt x="889" y="432"/>
                    <a:pt x="892" y="431"/>
                    <a:pt x="896" y="429"/>
                  </a:cubicBezTo>
                  <a:cubicBezTo>
                    <a:pt x="900" y="427"/>
                    <a:pt x="902" y="427"/>
                    <a:pt x="902" y="428"/>
                  </a:cubicBezTo>
                  <a:cubicBezTo>
                    <a:pt x="901" y="428"/>
                    <a:pt x="899" y="430"/>
                    <a:pt x="903" y="429"/>
                  </a:cubicBezTo>
                  <a:cubicBezTo>
                    <a:pt x="906" y="429"/>
                    <a:pt x="914" y="428"/>
                    <a:pt x="913" y="429"/>
                  </a:cubicBezTo>
                  <a:cubicBezTo>
                    <a:pt x="912" y="429"/>
                    <a:pt x="909" y="433"/>
                    <a:pt x="907" y="433"/>
                  </a:cubicBezTo>
                  <a:cubicBezTo>
                    <a:pt x="905" y="433"/>
                    <a:pt x="905" y="431"/>
                    <a:pt x="901" y="434"/>
                  </a:cubicBezTo>
                  <a:cubicBezTo>
                    <a:pt x="897" y="436"/>
                    <a:pt x="888" y="439"/>
                    <a:pt x="887" y="441"/>
                  </a:cubicBezTo>
                  <a:cubicBezTo>
                    <a:pt x="887" y="443"/>
                    <a:pt x="887" y="452"/>
                    <a:pt x="890" y="451"/>
                  </a:cubicBezTo>
                  <a:cubicBezTo>
                    <a:pt x="893" y="451"/>
                    <a:pt x="900" y="447"/>
                    <a:pt x="901" y="445"/>
                  </a:cubicBezTo>
                  <a:cubicBezTo>
                    <a:pt x="902" y="443"/>
                    <a:pt x="905" y="437"/>
                    <a:pt x="909" y="438"/>
                  </a:cubicBezTo>
                  <a:cubicBezTo>
                    <a:pt x="914" y="439"/>
                    <a:pt x="915" y="440"/>
                    <a:pt x="919" y="439"/>
                  </a:cubicBezTo>
                  <a:cubicBezTo>
                    <a:pt x="923" y="437"/>
                    <a:pt x="931" y="431"/>
                    <a:pt x="935" y="431"/>
                  </a:cubicBezTo>
                  <a:cubicBezTo>
                    <a:pt x="939" y="431"/>
                    <a:pt x="941" y="430"/>
                    <a:pt x="939" y="429"/>
                  </a:cubicBezTo>
                  <a:cubicBezTo>
                    <a:pt x="938" y="428"/>
                    <a:pt x="939" y="426"/>
                    <a:pt x="935" y="425"/>
                  </a:cubicBezTo>
                  <a:cubicBezTo>
                    <a:pt x="932" y="424"/>
                    <a:pt x="932" y="422"/>
                    <a:pt x="930" y="423"/>
                  </a:cubicBezTo>
                  <a:cubicBezTo>
                    <a:pt x="929" y="424"/>
                    <a:pt x="927" y="424"/>
                    <a:pt x="923" y="424"/>
                  </a:cubicBezTo>
                  <a:cubicBezTo>
                    <a:pt x="920" y="423"/>
                    <a:pt x="916" y="422"/>
                    <a:pt x="916" y="420"/>
                  </a:cubicBezTo>
                  <a:cubicBezTo>
                    <a:pt x="916" y="418"/>
                    <a:pt x="909" y="419"/>
                    <a:pt x="907" y="419"/>
                  </a:cubicBezTo>
                  <a:cubicBezTo>
                    <a:pt x="906" y="418"/>
                    <a:pt x="908" y="416"/>
                    <a:pt x="906" y="413"/>
                  </a:cubicBezTo>
                  <a:cubicBezTo>
                    <a:pt x="904" y="411"/>
                    <a:pt x="901" y="409"/>
                    <a:pt x="904" y="408"/>
                  </a:cubicBezTo>
                  <a:cubicBezTo>
                    <a:pt x="906" y="407"/>
                    <a:pt x="910" y="400"/>
                    <a:pt x="907" y="400"/>
                  </a:cubicBezTo>
                  <a:cubicBezTo>
                    <a:pt x="905" y="399"/>
                    <a:pt x="902" y="401"/>
                    <a:pt x="900" y="399"/>
                  </a:cubicBezTo>
                  <a:cubicBezTo>
                    <a:pt x="899" y="397"/>
                    <a:pt x="893" y="396"/>
                    <a:pt x="895" y="395"/>
                  </a:cubicBezTo>
                  <a:cubicBezTo>
                    <a:pt x="897" y="394"/>
                    <a:pt x="897" y="395"/>
                    <a:pt x="902" y="395"/>
                  </a:cubicBezTo>
                  <a:cubicBezTo>
                    <a:pt x="908" y="396"/>
                    <a:pt x="913" y="393"/>
                    <a:pt x="915" y="391"/>
                  </a:cubicBezTo>
                  <a:cubicBezTo>
                    <a:pt x="917" y="388"/>
                    <a:pt x="916" y="388"/>
                    <a:pt x="916" y="385"/>
                  </a:cubicBezTo>
                  <a:cubicBezTo>
                    <a:pt x="917" y="383"/>
                    <a:pt x="918" y="383"/>
                    <a:pt x="914" y="381"/>
                  </a:cubicBezTo>
                  <a:cubicBezTo>
                    <a:pt x="910" y="379"/>
                    <a:pt x="906" y="378"/>
                    <a:pt x="902" y="379"/>
                  </a:cubicBezTo>
                  <a:cubicBezTo>
                    <a:pt x="898" y="380"/>
                    <a:pt x="887" y="384"/>
                    <a:pt x="882" y="387"/>
                  </a:cubicBezTo>
                  <a:cubicBezTo>
                    <a:pt x="877" y="389"/>
                    <a:pt x="874" y="389"/>
                    <a:pt x="870" y="392"/>
                  </a:cubicBezTo>
                  <a:cubicBezTo>
                    <a:pt x="865" y="395"/>
                    <a:pt x="853" y="409"/>
                    <a:pt x="850" y="409"/>
                  </a:cubicBezTo>
                  <a:cubicBezTo>
                    <a:pt x="847" y="409"/>
                    <a:pt x="852" y="405"/>
                    <a:pt x="855" y="402"/>
                  </a:cubicBezTo>
                  <a:cubicBezTo>
                    <a:pt x="858" y="399"/>
                    <a:pt x="866" y="390"/>
                    <a:pt x="869" y="388"/>
                  </a:cubicBezTo>
                  <a:cubicBezTo>
                    <a:pt x="872" y="385"/>
                    <a:pt x="878" y="380"/>
                    <a:pt x="881" y="379"/>
                  </a:cubicBezTo>
                  <a:cubicBezTo>
                    <a:pt x="885" y="378"/>
                    <a:pt x="888" y="377"/>
                    <a:pt x="889" y="376"/>
                  </a:cubicBezTo>
                  <a:cubicBezTo>
                    <a:pt x="891" y="374"/>
                    <a:pt x="900" y="365"/>
                    <a:pt x="903" y="364"/>
                  </a:cubicBezTo>
                  <a:cubicBezTo>
                    <a:pt x="907" y="363"/>
                    <a:pt x="924" y="365"/>
                    <a:pt x="930" y="365"/>
                  </a:cubicBezTo>
                  <a:cubicBezTo>
                    <a:pt x="936" y="364"/>
                    <a:pt x="963" y="364"/>
                    <a:pt x="967" y="363"/>
                  </a:cubicBezTo>
                  <a:cubicBezTo>
                    <a:pt x="970" y="361"/>
                    <a:pt x="974" y="357"/>
                    <a:pt x="975" y="355"/>
                  </a:cubicBezTo>
                  <a:cubicBezTo>
                    <a:pt x="977" y="353"/>
                    <a:pt x="981" y="350"/>
                    <a:pt x="983" y="350"/>
                  </a:cubicBezTo>
                  <a:cubicBezTo>
                    <a:pt x="985" y="350"/>
                    <a:pt x="991" y="349"/>
                    <a:pt x="993" y="348"/>
                  </a:cubicBezTo>
                  <a:cubicBezTo>
                    <a:pt x="996" y="348"/>
                    <a:pt x="1004" y="345"/>
                    <a:pt x="1005" y="343"/>
                  </a:cubicBezTo>
                  <a:cubicBezTo>
                    <a:pt x="1007" y="341"/>
                    <a:pt x="1008" y="338"/>
                    <a:pt x="1006" y="338"/>
                  </a:cubicBezTo>
                  <a:cubicBezTo>
                    <a:pt x="1005" y="337"/>
                    <a:pt x="1003" y="337"/>
                    <a:pt x="1004" y="335"/>
                  </a:cubicBezTo>
                  <a:cubicBezTo>
                    <a:pt x="1006" y="334"/>
                    <a:pt x="1009" y="330"/>
                    <a:pt x="1008" y="329"/>
                  </a:cubicBezTo>
                  <a:cubicBezTo>
                    <a:pt x="1008" y="328"/>
                    <a:pt x="1006" y="327"/>
                    <a:pt x="1008" y="326"/>
                  </a:cubicBezTo>
                  <a:cubicBezTo>
                    <a:pt x="1010" y="325"/>
                    <a:pt x="1013" y="323"/>
                    <a:pt x="1012" y="322"/>
                  </a:cubicBezTo>
                  <a:cubicBezTo>
                    <a:pt x="1010" y="321"/>
                    <a:pt x="1006" y="319"/>
                    <a:pt x="1004" y="319"/>
                  </a:cubicBezTo>
                  <a:cubicBezTo>
                    <a:pt x="1002" y="319"/>
                    <a:pt x="999" y="321"/>
                    <a:pt x="999" y="320"/>
                  </a:cubicBezTo>
                  <a:cubicBezTo>
                    <a:pt x="998" y="318"/>
                    <a:pt x="997" y="312"/>
                    <a:pt x="995" y="312"/>
                  </a:cubicBezTo>
                  <a:cubicBezTo>
                    <a:pt x="993" y="312"/>
                    <a:pt x="984" y="315"/>
                    <a:pt x="984" y="317"/>
                  </a:cubicBezTo>
                  <a:cubicBezTo>
                    <a:pt x="983" y="319"/>
                    <a:pt x="981" y="320"/>
                    <a:pt x="980" y="320"/>
                  </a:cubicBezTo>
                  <a:cubicBezTo>
                    <a:pt x="978" y="320"/>
                    <a:pt x="965" y="326"/>
                    <a:pt x="966" y="324"/>
                  </a:cubicBezTo>
                  <a:cubicBezTo>
                    <a:pt x="968" y="322"/>
                    <a:pt x="974" y="318"/>
                    <a:pt x="977" y="316"/>
                  </a:cubicBezTo>
                  <a:cubicBezTo>
                    <a:pt x="980" y="314"/>
                    <a:pt x="997" y="309"/>
                    <a:pt x="997" y="308"/>
                  </a:cubicBezTo>
                  <a:cubicBezTo>
                    <a:pt x="997" y="307"/>
                    <a:pt x="996" y="306"/>
                    <a:pt x="995" y="305"/>
                  </a:cubicBezTo>
                  <a:cubicBezTo>
                    <a:pt x="994" y="304"/>
                    <a:pt x="987" y="305"/>
                    <a:pt x="987" y="304"/>
                  </a:cubicBezTo>
                  <a:cubicBezTo>
                    <a:pt x="987" y="302"/>
                    <a:pt x="985" y="299"/>
                    <a:pt x="984" y="299"/>
                  </a:cubicBezTo>
                  <a:cubicBezTo>
                    <a:pt x="983" y="298"/>
                    <a:pt x="979" y="299"/>
                    <a:pt x="978" y="298"/>
                  </a:cubicBezTo>
                  <a:cubicBezTo>
                    <a:pt x="977" y="297"/>
                    <a:pt x="976" y="294"/>
                    <a:pt x="975" y="292"/>
                  </a:cubicBezTo>
                  <a:cubicBezTo>
                    <a:pt x="974" y="291"/>
                    <a:pt x="969" y="287"/>
                    <a:pt x="967" y="287"/>
                  </a:cubicBezTo>
                  <a:cubicBezTo>
                    <a:pt x="966" y="287"/>
                    <a:pt x="965" y="285"/>
                    <a:pt x="963" y="284"/>
                  </a:cubicBezTo>
                  <a:cubicBezTo>
                    <a:pt x="961" y="283"/>
                    <a:pt x="960" y="280"/>
                    <a:pt x="962" y="279"/>
                  </a:cubicBezTo>
                  <a:cubicBezTo>
                    <a:pt x="963" y="278"/>
                    <a:pt x="969" y="277"/>
                    <a:pt x="968" y="275"/>
                  </a:cubicBezTo>
                  <a:cubicBezTo>
                    <a:pt x="967" y="274"/>
                    <a:pt x="964" y="270"/>
                    <a:pt x="965" y="269"/>
                  </a:cubicBezTo>
                  <a:cubicBezTo>
                    <a:pt x="966" y="267"/>
                    <a:pt x="965" y="264"/>
                    <a:pt x="963" y="262"/>
                  </a:cubicBezTo>
                  <a:cubicBezTo>
                    <a:pt x="961" y="260"/>
                    <a:pt x="961" y="254"/>
                    <a:pt x="960" y="254"/>
                  </a:cubicBezTo>
                  <a:cubicBezTo>
                    <a:pt x="959" y="254"/>
                    <a:pt x="959" y="251"/>
                    <a:pt x="958" y="251"/>
                  </a:cubicBezTo>
                  <a:cubicBezTo>
                    <a:pt x="957" y="251"/>
                    <a:pt x="950" y="252"/>
                    <a:pt x="952" y="250"/>
                  </a:cubicBezTo>
                  <a:cubicBezTo>
                    <a:pt x="954" y="249"/>
                    <a:pt x="959" y="249"/>
                    <a:pt x="959" y="247"/>
                  </a:cubicBezTo>
                  <a:cubicBezTo>
                    <a:pt x="959" y="245"/>
                    <a:pt x="958" y="243"/>
                    <a:pt x="956" y="243"/>
                  </a:cubicBezTo>
                  <a:cubicBezTo>
                    <a:pt x="955" y="243"/>
                    <a:pt x="948" y="242"/>
                    <a:pt x="951" y="241"/>
                  </a:cubicBezTo>
                  <a:cubicBezTo>
                    <a:pt x="954" y="240"/>
                    <a:pt x="957" y="238"/>
                    <a:pt x="956" y="237"/>
                  </a:cubicBezTo>
                  <a:cubicBezTo>
                    <a:pt x="956" y="236"/>
                    <a:pt x="953" y="228"/>
                    <a:pt x="951" y="229"/>
                  </a:cubicBezTo>
                  <a:cubicBezTo>
                    <a:pt x="950" y="229"/>
                    <a:pt x="950" y="226"/>
                    <a:pt x="950" y="225"/>
                  </a:cubicBezTo>
                  <a:cubicBezTo>
                    <a:pt x="950" y="224"/>
                    <a:pt x="953" y="218"/>
                    <a:pt x="952" y="217"/>
                  </a:cubicBezTo>
                  <a:cubicBezTo>
                    <a:pt x="951" y="217"/>
                    <a:pt x="946" y="218"/>
                    <a:pt x="946" y="221"/>
                  </a:cubicBezTo>
                  <a:cubicBezTo>
                    <a:pt x="945" y="223"/>
                    <a:pt x="942" y="229"/>
                    <a:pt x="940" y="229"/>
                  </a:cubicBezTo>
                  <a:cubicBezTo>
                    <a:pt x="938" y="229"/>
                    <a:pt x="936" y="231"/>
                    <a:pt x="935" y="236"/>
                  </a:cubicBezTo>
                  <a:cubicBezTo>
                    <a:pt x="934" y="240"/>
                    <a:pt x="930" y="245"/>
                    <a:pt x="930" y="245"/>
                  </a:cubicBezTo>
                  <a:cubicBezTo>
                    <a:pt x="930" y="245"/>
                    <a:pt x="926" y="245"/>
                    <a:pt x="925" y="246"/>
                  </a:cubicBezTo>
                  <a:cubicBezTo>
                    <a:pt x="924" y="247"/>
                    <a:pt x="920" y="250"/>
                    <a:pt x="919" y="250"/>
                  </a:cubicBezTo>
                  <a:cubicBezTo>
                    <a:pt x="918" y="250"/>
                    <a:pt x="916" y="253"/>
                    <a:pt x="915" y="252"/>
                  </a:cubicBezTo>
                  <a:cubicBezTo>
                    <a:pt x="913" y="251"/>
                    <a:pt x="909" y="249"/>
                    <a:pt x="910" y="247"/>
                  </a:cubicBezTo>
                  <a:cubicBezTo>
                    <a:pt x="910" y="246"/>
                    <a:pt x="907" y="245"/>
                    <a:pt x="905" y="245"/>
                  </a:cubicBezTo>
                  <a:cubicBezTo>
                    <a:pt x="903" y="245"/>
                    <a:pt x="900" y="249"/>
                    <a:pt x="899" y="247"/>
                  </a:cubicBezTo>
                  <a:cubicBezTo>
                    <a:pt x="897" y="245"/>
                    <a:pt x="898" y="243"/>
                    <a:pt x="898" y="242"/>
                  </a:cubicBezTo>
                  <a:cubicBezTo>
                    <a:pt x="897" y="240"/>
                    <a:pt x="894" y="238"/>
                    <a:pt x="896" y="236"/>
                  </a:cubicBezTo>
                  <a:cubicBezTo>
                    <a:pt x="899" y="234"/>
                    <a:pt x="900" y="230"/>
                    <a:pt x="899" y="229"/>
                  </a:cubicBezTo>
                  <a:cubicBezTo>
                    <a:pt x="898" y="227"/>
                    <a:pt x="894" y="226"/>
                    <a:pt x="897" y="225"/>
                  </a:cubicBezTo>
                  <a:cubicBezTo>
                    <a:pt x="899" y="224"/>
                    <a:pt x="900" y="224"/>
                    <a:pt x="901" y="222"/>
                  </a:cubicBezTo>
                  <a:cubicBezTo>
                    <a:pt x="903" y="220"/>
                    <a:pt x="908" y="212"/>
                    <a:pt x="904" y="211"/>
                  </a:cubicBezTo>
                  <a:cubicBezTo>
                    <a:pt x="901" y="210"/>
                    <a:pt x="897" y="211"/>
                    <a:pt x="895" y="211"/>
                  </a:cubicBezTo>
                  <a:cubicBezTo>
                    <a:pt x="892" y="210"/>
                    <a:pt x="890" y="206"/>
                    <a:pt x="889" y="205"/>
                  </a:cubicBezTo>
                  <a:cubicBezTo>
                    <a:pt x="888" y="204"/>
                    <a:pt x="885" y="203"/>
                    <a:pt x="887" y="201"/>
                  </a:cubicBezTo>
                  <a:cubicBezTo>
                    <a:pt x="889" y="200"/>
                    <a:pt x="889" y="198"/>
                    <a:pt x="887" y="198"/>
                  </a:cubicBezTo>
                  <a:cubicBezTo>
                    <a:pt x="884" y="198"/>
                    <a:pt x="881" y="198"/>
                    <a:pt x="880" y="196"/>
                  </a:cubicBezTo>
                  <a:cubicBezTo>
                    <a:pt x="879" y="195"/>
                    <a:pt x="877" y="192"/>
                    <a:pt x="876" y="193"/>
                  </a:cubicBezTo>
                  <a:cubicBezTo>
                    <a:pt x="876" y="193"/>
                    <a:pt x="874" y="191"/>
                    <a:pt x="874" y="190"/>
                  </a:cubicBezTo>
                  <a:cubicBezTo>
                    <a:pt x="874" y="190"/>
                    <a:pt x="872" y="187"/>
                    <a:pt x="870" y="186"/>
                  </a:cubicBezTo>
                  <a:cubicBezTo>
                    <a:pt x="867" y="186"/>
                    <a:pt x="859" y="186"/>
                    <a:pt x="857" y="186"/>
                  </a:cubicBezTo>
                  <a:cubicBezTo>
                    <a:pt x="855" y="186"/>
                    <a:pt x="854" y="184"/>
                    <a:pt x="851" y="184"/>
                  </a:cubicBezTo>
                  <a:cubicBezTo>
                    <a:pt x="848" y="184"/>
                    <a:pt x="841" y="183"/>
                    <a:pt x="838" y="183"/>
                  </a:cubicBezTo>
                  <a:cubicBezTo>
                    <a:pt x="834" y="183"/>
                    <a:pt x="832" y="185"/>
                    <a:pt x="830" y="187"/>
                  </a:cubicBezTo>
                  <a:cubicBezTo>
                    <a:pt x="828" y="189"/>
                    <a:pt x="825" y="189"/>
                    <a:pt x="827" y="192"/>
                  </a:cubicBezTo>
                  <a:cubicBezTo>
                    <a:pt x="829" y="195"/>
                    <a:pt x="826" y="198"/>
                    <a:pt x="828" y="198"/>
                  </a:cubicBezTo>
                  <a:cubicBezTo>
                    <a:pt x="830" y="198"/>
                    <a:pt x="830" y="199"/>
                    <a:pt x="828" y="201"/>
                  </a:cubicBezTo>
                  <a:cubicBezTo>
                    <a:pt x="826" y="202"/>
                    <a:pt x="823" y="207"/>
                    <a:pt x="822" y="208"/>
                  </a:cubicBezTo>
                  <a:cubicBezTo>
                    <a:pt x="821" y="210"/>
                    <a:pt x="817" y="213"/>
                    <a:pt x="821" y="213"/>
                  </a:cubicBezTo>
                  <a:cubicBezTo>
                    <a:pt x="824" y="213"/>
                    <a:pt x="825" y="214"/>
                    <a:pt x="823" y="216"/>
                  </a:cubicBezTo>
                  <a:cubicBezTo>
                    <a:pt x="822" y="219"/>
                    <a:pt x="820" y="224"/>
                    <a:pt x="823" y="225"/>
                  </a:cubicBezTo>
                  <a:cubicBezTo>
                    <a:pt x="825" y="225"/>
                    <a:pt x="825" y="227"/>
                    <a:pt x="823" y="229"/>
                  </a:cubicBezTo>
                  <a:cubicBezTo>
                    <a:pt x="821" y="231"/>
                    <a:pt x="819" y="235"/>
                    <a:pt x="820" y="235"/>
                  </a:cubicBezTo>
                  <a:cubicBezTo>
                    <a:pt x="822" y="235"/>
                    <a:pt x="823" y="235"/>
                    <a:pt x="818" y="238"/>
                  </a:cubicBezTo>
                  <a:cubicBezTo>
                    <a:pt x="814" y="240"/>
                    <a:pt x="811" y="241"/>
                    <a:pt x="809" y="243"/>
                  </a:cubicBezTo>
                  <a:cubicBezTo>
                    <a:pt x="808" y="244"/>
                    <a:pt x="807" y="247"/>
                    <a:pt x="809" y="249"/>
                  </a:cubicBezTo>
                  <a:cubicBezTo>
                    <a:pt x="812" y="251"/>
                    <a:pt x="811" y="255"/>
                    <a:pt x="811" y="257"/>
                  </a:cubicBezTo>
                  <a:cubicBezTo>
                    <a:pt x="811" y="259"/>
                    <a:pt x="815" y="259"/>
                    <a:pt x="815" y="262"/>
                  </a:cubicBezTo>
                  <a:cubicBezTo>
                    <a:pt x="814" y="266"/>
                    <a:pt x="815" y="270"/>
                    <a:pt x="815" y="274"/>
                  </a:cubicBezTo>
                  <a:cubicBezTo>
                    <a:pt x="816" y="278"/>
                    <a:pt x="812" y="289"/>
                    <a:pt x="810" y="290"/>
                  </a:cubicBezTo>
                  <a:cubicBezTo>
                    <a:pt x="808" y="291"/>
                    <a:pt x="806" y="297"/>
                    <a:pt x="805" y="296"/>
                  </a:cubicBezTo>
                  <a:cubicBezTo>
                    <a:pt x="804" y="295"/>
                    <a:pt x="805" y="293"/>
                    <a:pt x="803" y="295"/>
                  </a:cubicBezTo>
                  <a:cubicBezTo>
                    <a:pt x="801" y="297"/>
                    <a:pt x="798" y="303"/>
                    <a:pt x="796" y="303"/>
                  </a:cubicBezTo>
                  <a:cubicBezTo>
                    <a:pt x="794" y="304"/>
                    <a:pt x="790" y="306"/>
                    <a:pt x="790" y="307"/>
                  </a:cubicBezTo>
                  <a:cubicBezTo>
                    <a:pt x="791" y="308"/>
                    <a:pt x="795" y="310"/>
                    <a:pt x="793" y="312"/>
                  </a:cubicBezTo>
                  <a:cubicBezTo>
                    <a:pt x="792" y="315"/>
                    <a:pt x="789" y="319"/>
                    <a:pt x="790" y="321"/>
                  </a:cubicBezTo>
                  <a:cubicBezTo>
                    <a:pt x="790" y="322"/>
                    <a:pt x="788" y="328"/>
                    <a:pt x="790" y="330"/>
                  </a:cubicBezTo>
                  <a:cubicBezTo>
                    <a:pt x="792" y="331"/>
                    <a:pt x="793" y="333"/>
                    <a:pt x="792" y="337"/>
                  </a:cubicBezTo>
                  <a:cubicBezTo>
                    <a:pt x="791" y="340"/>
                    <a:pt x="791" y="344"/>
                    <a:pt x="787" y="344"/>
                  </a:cubicBezTo>
                  <a:cubicBezTo>
                    <a:pt x="784" y="345"/>
                    <a:pt x="783" y="348"/>
                    <a:pt x="783" y="351"/>
                  </a:cubicBezTo>
                  <a:cubicBezTo>
                    <a:pt x="783" y="353"/>
                    <a:pt x="782" y="355"/>
                    <a:pt x="781" y="354"/>
                  </a:cubicBezTo>
                  <a:cubicBezTo>
                    <a:pt x="780" y="352"/>
                    <a:pt x="778" y="350"/>
                    <a:pt x="777" y="351"/>
                  </a:cubicBezTo>
                  <a:cubicBezTo>
                    <a:pt x="776" y="352"/>
                    <a:pt x="776" y="357"/>
                    <a:pt x="773" y="357"/>
                  </a:cubicBezTo>
                  <a:cubicBezTo>
                    <a:pt x="770" y="356"/>
                    <a:pt x="766" y="349"/>
                    <a:pt x="767" y="347"/>
                  </a:cubicBezTo>
                  <a:cubicBezTo>
                    <a:pt x="767" y="346"/>
                    <a:pt x="771" y="345"/>
                    <a:pt x="768" y="344"/>
                  </a:cubicBezTo>
                  <a:cubicBezTo>
                    <a:pt x="765" y="343"/>
                    <a:pt x="758" y="341"/>
                    <a:pt x="757" y="339"/>
                  </a:cubicBezTo>
                  <a:cubicBezTo>
                    <a:pt x="755" y="337"/>
                    <a:pt x="759" y="336"/>
                    <a:pt x="756" y="333"/>
                  </a:cubicBezTo>
                  <a:cubicBezTo>
                    <a:pt x="752" y="330"/>
                    <a:pt x="746" y="328"/>
                    <a:pt x="748" y="325"/>
                  </a:cubicBezTo>
                  <a:cubicBezTo>
                    <a:pt x="750" y="321"/>
                    <a:pt x="752" y="317"/>
                    <a:pt x="752" y="313"/>
                  </a:cubicBezTo>
                  <a:cubicBezTo>
                    <a:pt x="752" y="309"/>
                    <a:pt x="753" y="308"/>
                    <a:pt x="756" y="306"/>
                  </a:cubicBezTo>
                  <a:cubicBezTo>
                    <a:pt x="759" y="304"/>
                    <a:pt x="763" y="301"/>
                    <a:pt x="761" y="301"/>
                  </a:cubicBezTo>
                  <a:cubicBezTo>
                    <a:pt x="758" y="300"/>
                    <a:pt x="737" y="300"/>
                    <a:pt x="734" y="299"/>
                  </a:cubicBezTo>
                  <a:cubicBezTo>
                    <a:pt x="731" y="298"/>
                    <a:pt x="732" y="298"/>
                    <a:pt x="730" y="297"/>
                  </a:cubicBezTo>
                  <a:cubicBezTo>
                    <a:pt x="727" y="296"/>
                    <a:pt x="722" y="291"/>
                    <a:pt x="719" y="289"/>
                  </a:cubicBezTo>
                  <a:cubicBezTo>
                    <a:pt x="717" y="287"/>
                    <a:pt x="715" y="285"/>
                    <a:pt x="713" y="283"/>
                  </a:cubicBezTo>
                  <a:cubicBezTo>
                    <a:pt x="712" y="281"/>
                    <a:pt x="706" y="273"/>
                    <a:pt x="704" y="273"/>
                  </a:cubicBezTo>
                  <a:cubicBezTo>
                    <a:pt x="702" y="273"/>
                    <a:pt x="696" y="275"/>
                    <a:pt x="694" y="273"/>
                  </a:cubicBezTo>
                  <a:cubicBezTo>
                    <a:pt x="693" y="272"/>
                    <a:pt x="688" y="268"/>
                    <a:pt x="685" y="268"/>
                  </a:cubicBezTo>
                  <a:cubicBezTo>
                    <a:pt x="683" y="269"/>
                    <a:pt x="673" y="274"/>
                    <a:pt x="672" y="274"/>
                  </a:cubicBezTo>
                  <a:cubicBezTo>
                    <a:pt x="671" y="273"/>
                    <a:pt x="675" y="269"/>
                    <a:pt x="675" y="267"/>
                  </a:cubicBezTo>
                  <a:cubicBezTo>
                    <a:pt x="676" y="266"/>
                    <a:pt x="676" y="249"/>
                    <a:pt x="675" y="247"/>
                  </a:cubicBezTo>
                  <a:cubicBezTo>
                    <a:pt x="674" y="246"/>
                    <a:pt x="671" y="244"/>
                    <a:pt x="669" y="245"/>
                  </a:cubicBezTo>
                  <a:cubicBezTo>
                    <a:pt x="667" y="245"/>
                    <a:pt x="664" y="248"/>
                    <a:pt x="663" y="246"/>
                  </a:cubicBezTo>
                  <a:cubicBezTo>
                    <a:pt x="661" y="244"/>
                    <a:pt x="658" y="240"/>
                    <a:pt x="659" y="239"/>
                  </a:cubicBezTo>
                  <a:cubicBezTo>
                    <a:pt x="660" y="237"/>
                    <a:pt x="662" y="235"/>
                    <a:pt x="661" y="233"/>
                  </a:cubicBezTo>
                  <a:cubicBezTo>
                    <a:pt x="661" y="231"/>
                    <a:pt x="670" y="217"/>
                    <a:pt x="672" y="213"/>
                  </a:cubicBezTo>
                  <a:cubicBezTo>
                    <a:pt x="675" y="209"/>
                    <a:pt x="679" y="209"/>
                    <a:pt x="678" y="206"/>
                  </a:cubicBezTo>
                  <a:cubicBezTo>
                    <a:pt x="678" y="202"/>
                    <a:pt x="676" y="199"/>
                    <a:pt x="677" y="197"/>
                  </a:cubicBezTo>
                  <a:cubicBezTo>
                    <a:pt x="677" y="195"/>
                    <a:pt x="675" y="190"/>
                    <a:pt x="678" y="190"/>
                  </a:cubicBezTo>
                  <a:cubicBezTo>
                    <a:pt x="680" y="190"/>
                    <a:pt x="681" y="193"/>
                    <a:pt x="682" y="191"/>
                  </a:cubicBezTo>
                  <a:cubicBezTo>
                    <a:pt x="683" y="189"/>
                    <a:pt x="683" y="185"/>
                    <a:pt x="685" y="185"/>
                  </a:cubicBezTo>
                  <a:cubicBezTo>
                    <a:pt x="687" y="185"/>
                    <a:pt x="688" y="190"/>
                    <a:pt x="689" y="191"/>
                  </a:cubicBezTo>
                  <a:cubicBezTo>
                    <a:pt x="690" y="192"/>
                    <a:pt x="697" y="192"/>
                    <a:pt x="696" y="191"/>
                  </a:cubicBezTo>
                  <a:cubicBezTo>
                    <a:pt x="695" y="190"/>
                    <a:pt x="692" y="187"/>
                    <a:pt x="694" y="186"/>
                  </a:cubicBezTo>
                  <a:cubicBezTo>
                    <a:pt x="696" y="185"/>
                    <a:pt x="701" y="181"/>
                    <a:pt x="700" y="180"/>
                  </a:cubicBezTo>
                  <a:cubicBezTo>
                    <a:pt x="699" y="178"/>
                    <a:pt x="695" y="176"/>
                    <a:pt x="697" y="175"/>
                  </a:cubicBezTo>
                  <a:cubicBezTo>
                    <a:pt x="700" y="174"/>
                    <a:pt x="703" y="177"/>
                    <a:pt x="705" y="178"/>
                  </a:cubicBezTo>
                  <a:cubicBezTo>
                    <a:pt x="706" y="179"/>
                    <a:pt x="709" y="182"/>
                    <a:pt x="712" y="181"/>
                  </a:cubicBezTo>
                  <a:cubicBezTo>
                    <a:pt x="715" y="179"/>
                    <a:pt x="717" y="177"/>
                    <a:pt x="717" y="175"/>
                  </a:cubicBezTo>
                  <a:cubicBezTo>
                    <a:pt x="717" y="172"/>
                    <a:pt x="709" y="164"/>
                    <a:pt x="706" y="162"/>
                  </a:cubicBezTo>
                  <a:cubicBezTo>
                    <a:pt x="702" y="161"/>
                    <a:pt x="717" y="167"/>
                    <a:pt x="719" y="168"/>
                  </a:cubicBezTo>
                  <a:cubicBezTo>
                    <a:pt x="721" y="170"/>
                    <a:pt x="723" y="166"/>
                    <a:pt x="723" y="163"/>
                  </a:cubicBezTo>
                  <a:cubicBezTo>
                    <a:pt x="722" y="159"/>
                    <a:pt x="721" y="159"/>
                    <a:pt x="724" y="159"/>
                  </a:cubicBezTo>
                  <a:cubicBezTo>
                    <a:pt x="728" y="159"/>
                    <a:pt x="730" y="157"/>
                    <a:pt x="731" y="156"/>
                  </a:cubicBezTo>
                  <a:cubicBezTo>
                    <a:pt x="732" y="155"/>
                    <a:pt x="737" y="161"/>
                    <a:pt x="739" y="161"/>
                  </a:cubicBezTo>
                  <a:cubicBezTo>
                    <a:pt x="741" y="160"/>
                    <a:pt x="747" y="156"/>
                    <a:pt x="747" y="153"/>
                  </a:cubicBezTo>
                  <a:cubicBezTo>
                    <a:pt x="748" y="151"/>
                    <a:pt x="750" y="147"/>
                    <a:pt x="751" y="145"/>
                  </a:cubicBezTo>
                  <a:cubicBezTo>
                    <a:pt x="753" y="143"/>
                    <a:pt x="757" y="138"/>
                    <a:pt x="755" y="137"/>
                  </a:cubicBezTo>
                  <a:cubicBezTo>
                    <a:pt x="753" y="137"/>
                    <a:pt x="746" y="136"/>
                    <a:pt x="742" y="134"/>
                  </a:cubicBezTo>
                  <a:cubicBezTo>
                    <a:pt x="738" y="133"/>
                    <a:pt x="731" y="131"/>
                    <a:pt x="729" y="131"/>
                  </a:cubicBezTo>
                  <a:cubicBezTo>
                    <a:pt x="727" y="131"/>
                    <a:pt x="707" y="132"/>
                    <a:pt x="708" y="132"/>
                  </a:cubicBezTo>
                  <a:cubicBezTo>
                    <a:pt x="708" y="131"/>
                    <a:pt x="712" y="129"/>
                    <a:pt x="714" y="129"/>
                  </a:cubicBezTo>
                  <a:cubicBezTo>
                    <a:pt x="717" y="129"/>
                    <a:pt x="725" y="128"/>
                    <a:pt x="724" y="128"/>
                  </a:cubicBezTo>
                  <a:cubicBezTo>
                    <a:pt x="724" y="127"/>
                    <a:pt x="723" y="125"/>
                    <a:pt x="725" y="124"/>
                  </a:cubicBezTo>
                  <a:cubicBezTo>
                    <a:pt x="727" y="123"/>
                    <a:pt x="729" y="124"/>
                    <a:pt x="733" y="125"/>
                  </a:cubicBezTo>
                  <a:cubicBezTo>
                    <a:pt x="738" y="126"/>
                    <a:pt x="744" y="129"/>
                    <a:pt x="745" y="131"/>
                  </a:cubicBezTo>
                  <a:cubicBezTo>
                    <a:pt x="747" y="132"/>
                    <a:pt x="756" y="135"/>
                    <a:pt x="759" y="134"/>
                  </a:cubicBezTo>
                  <a:cubicBezTo>
                    <a:pt x="762" y="133"/>
                    <a:pt x="773" y="124"/>
                    <a:pt x="774" y="123"/>
                  </a:cubicBezTo>
                  <a:cubicBezTo>
                    <a:pt x="775" y="122"/>
                    <a:pt x="768" y="113"/>
                    <a:pt x="769" y="112"/>
                  </a:cubicBezTo>
                  <a:cubicBezTo>
                    <a:pt x="771" y="111"/>
                    <a:pt x="772" y="114"/>
                    <a:pt x="775" y="113"/>
                  </a:cubicBezTo>
                  <a:cubicBezTo>
                    <a:pt x="778" y="112"/>
                    <a:pt x="781" y="111"/>
                    <a:pt x="781" y="112"/>
                  </a:cubicBezTo>
                  <a:cubicBezTo>
                    <a:pt x="780" y="114"/>
                    <a:pt x="780" y="119"/>
                    <a:pt x="783" y="120"/>
                  </a:cubicBezTo>
                  <a:cubicBezTo>
                    <a:pt x="785" y="121"/>
                    <a:pt x="790" y="123"/>
                    <a:pt x="789" y="121"/>
                  </a:cubicBezTo>
                  <a:cubicBezTo>
                    <a:pt x="788" y="118"/>
                    <a:pt x="786" y="116"/>
                    <a:pt x="788" y="115"/>
                  </a:cubicBezTo>
                  <a:cubicBezTo>
                    <a:pt x="789" y="115"/>
                    <a:pt x="790" y="114"/>
                    <a:pt x="790" y="112"/>
                  </a:cubicBezTo>
                  <a:cubicBezTo>
                    <a:pt x="791" y="110"/>
                    <a:pt x="793" y="111"/>
                    <a:pt x="791" y="109"/>
                  </a:cubicBezTo>
                  <a:cubicBezTo>
                    <a:pt x="788" y="106"/>
                    <a:pt x="784" y="104"/>
                    <a:pt x="785" y="103"/>
                  </a:cubicBezTo>
                  <a:cubicBezTo>
                    <a:pt x="785" y="102"/>
                    <a:pt x="790" y="102"/>
                    <a:pt x="791" y="104"/>
                  </a:cubicBezTo>
                  <a:cubicBezTo>
                    <a:pt x="793" y="105"/>
                    <a:pt x="794" y="105"/>
                    <a:pt x="794" y="108"/>
                  </a:cubicBezTo>
                  <a:cubicBezTo>
                    <a:pt x="795" y="110"/>
                    <a:pt x="797" y="114"/>
                    <a:pt x="797" y="115"/>
                  </a:cubicBezTo>
                  <a:cubicBezTo>
                    <a:pt x="797" y="116"/>
                    <a:pt x="797" y="119"/>
                    <a:pt x="799" y="118"/>
                  </a:cubicBezTo>
                  <a:cubicBezTo>
                    <a:pt x="800" y="118"/>
                    <a:pt x="800" y="115"/>
                    <a:pt x="803" y="113"/>
                  </a:cubicBezTo>
                  <a:cubicBezTo>
                    <a:pt x="806" y="112"/>
                    <a:pt x="810" y="111"/>
                    <a:pt x="813" y="109"/>
                  </a:cubicBezTo>
                  <a:cubicBezTo>
                    <a:pt x="816" y="107"/>
                    <a:pt x="815" y="107"/>
                    <a:pt x="819" y="106"/>
                  </a:cubicBezTo>
                  <a:cubicBezTo>
                    <a:pt x="822" y="105"/>
                    <a:pt x="824" y="103"/>
                    <a:pt x="824" y="102"/>
                  </a:cubicBezTo>
                  <a:cubicBezTo>
                    <a:pt x="824" y="101"/>
                    <a:pt x="825" y="92"/>
                    <a:pt x="825" y="91"/>
                  </a:cubicBezTo>
                  <a:cubicBezTo>
                    <a:pt x="824" y="89"/>
                    <a:pt x="821" y="86"/>
                    <a:pt x="822" y="83"/>
                  </a:cubicBezTo>
                  <a:cubicBezTo>
                    <a:pt x="823" y="81"/>
                    <a:pt x="823" y="77"/>
                    <a:pt x="822" y="76"/>
                  </a:cubicBezTo>
                  <a:cubicBezTo>
                    <a:pt x="822" y="75"/>
                    <a:pt x="820" y="72"/>
                    <a:pt x="823" y="72"/>
                  </a:cubicBezTo>
                  <a:cubicBezTo>
                    <a:pt x="827" y="73"/>
                    <a:pt x="832" y="74"/>
                    <a:pt x="833" y="71"/>
                  </a:cubicBezTo>
                  <a:cubicBezTo>
                    <a:pt x="834" y="68"/>
                    <a:pt x="835" y="67"/>
                    <a:pt x="833" y="66"/>
                  </a:cubicBezTo>
                  <a:cubicBezTo>
                    <a:pt x="832" y="65"/>
                    <a:pt x="831" y="65"/>
                    <a:pt x="833" y="63"/>
                  </a:cubicBezTo>
                  <a:cubicBezTo>
                    <a:pt x="835" y="62"/>
                    <a:pt x="836" y="60"/>
                    <a:pt x="834" y="60"/>
                  </a:cubicBezTo>
                  <a:cubicBezTo>
                    <a:pt x="832" y="60"/>
                    <a:pt x="828" y="62"/>
                    <a:pt x="827" y="61"/>
                  </a:cubicBezTo>
                  <a:cubicBezTo>
                    <a:pt x="826" y="60"/>
                    <a:pt x="826" y="58"/>
                    <a:pt x="827" y="57"/>
                  </a:cubicBezTo>
                  <a:cubicBezTo>
                    <a:pt x="829" y="56"/>
                    <a:pt x="824" y="55"/>
                    <a:pt x="826" y="54"/>
                  </a:cubicBezTo>
                  <a:cubicBezTo>
                    <a:pt x="827" y="52"/>
                    <a:pt x="830" y="50"/>
                    <a:pt x="828" y="50"/>
                  </a:cubicBezTo>
                  <a:cubicBezTo>
                    <a:pt x="827" y="50"/>
                    <a:pt x="821" y="48"/>
                    <a:pt x="821" y="48"/>
                  </a:cubicBezTo>
                  <a:cubicBezTo>
                    <a:pt x="821" y="49"/>
                    <a:pt x="817" y="51"/>
                    <a:pt x="816" y="50"/>
                  </a:cubicBezTo>
                  <a:cubicBezTo>
                    <a:pt x="814" y="49"/>
                    <a:pt x="813" y="47"/>
                    <a:pt x="811" y="47"/>
                  </a:cubicBezTo>
                  <a:cubicBezTo>
                    <a:pt x="809" y="47"/>
                    <a:pt x="803" y="48"/>
                    <a:pt x="802" y="47"/>
                  </a:cubicBezTo>
                  <a:cubicBezTo>
                    <a:pt x="802" y="47"/>
                    <a:pt x="800" y="45"/>
                    <a:pt x="800" y="47"/>
                  </a:cubicBezTo>
                  <a:cubicBezTo>
                    <a:pt x="800" y="49"/>
                    <a:pt x="801" y="49"/>
                    <a:pt x="800" y="50"/>
                  </a:cubicBezTo>
                  <a:cubicBezTo>
                    <a:pt x="798" y="51"/>
                    <a:pt x="799" y="54"/>
                    <a:pt x="799" y="56"/>
                  </a:cubicBezTo>
                  <a:cubicBezTo>
                    <a:pt x="799" y="58"/>
                    <a:pt x="797" y="60"/>
                    <a:pt x="799" y="60"/>
                  </a:cubicBezTo>
                  <a:cubicBezTo>
                    <a:pt x="800" y="61"/>
                    <a:pt x="804" y="63"/>
                    <a:pt x="803" y="64"/>
                  </a:cubicBezTo>
                  <a:cubicBezTo>
                    <a:pt x="801" y="64"/>
                    <a:pt x="807" y="66"/>
                    <a:pt x="805" y="66"/>
                  </a:cubicBezTo>
                  <a:cubicBezTo>
                    <a:pt x="803" y="67"/>
                    <a:pt x="802" y="69"/>
                    <a:pt x="799" y="68"/>
                  </a:cubicBezTo>
                  <a:cubicBezTo>
                    <a:pt x="797" y="67"/>
                    <a:pt x="796" y="67"/>
                    <a:pt x="795" y="68"/>
                  </a:cubicBezTo>
                  <a:cubicBezTo>
                    <a:pt x="794" y="69"/>
                    <a:pt x="790" y="80"/>
                    <a:pt x="788" y="81"/>
                  </a:cubicBezTo>
                  <a:cubicBezTo>
                    <a:pt x="786" y="83"/>
                    <a:pt x="784" y="89"/>
                    <a:pt x="782" y="88"/>
                  </a:cubicBezTo>
                  <a:cubicBezTo>
                    <a:pt x="779" y="86"/>
                    <a:pt x="780" y="84"/>
                    <a:pt x="779" y="86"/>
                  </a:cubicBezTo>
                  <a:cubicBezTo>
                    <a:pt x="778" y="89"/>
                    <a:pt x="782" y="94"/>
                    <a:pt x="779" y="95"/>
                  </a:cubicBezTo>
                  <a:cubicBezTo>
                    <a:pt x="777" y="95"/>
                    <a:pt x="773" y="99"/>
                    <a:pt x="772" y="98"/>
                  </a:cubicBezTo>
                  <a:cubicBezTo>
                    <a:pt x="771" y="97"/>
                    <a:pt x="768" y="98"/>
                    <a:pt x="767" y="95"/>
                  </a:cubicBezTo>
                  <a:cubicBezTo>
                    <a:pt x="767" y="92"/>
                    <a:pt x="765" y="90"/>
                    <a:pt x="764" y="88"/>
                  </a:cubicBezTo>
                  <a:cubicBezTo>
                    <a:pt x="763" y="87"/>
                    <a:pt x="766" y="79"/>
                    <a:pt x="766" y="78"/>
                  </a:cubicBezTo>
                  <a:cubicBezTo>
                    <a:pt x="766" y="77"/>
                    <a:pt x="768" y="75"/>
                    <a:pt x="769" y="77"/>
                  </a:cubicBezTo>
                  <a:cubicBezTo>
                    <a:pt x="769" y="78"/>
                    <a:pt x="771" y="76"/>
                    <a:pt x="772" y="72"/>
                  </a:cubicBezTo>
                  <a:cubicBezTo>
                    <a:pt x="773" y="69"/>
                    <a:pt x="776" y="67"/>
                    <a:pt x="773" y="65"/>
                  </a:cubicBezTo>
                  <a:cubicBezTo>
                    <a:pt x="771" y="63"/>
                    <a:pt x="770" y="62"/>
                    <a:pt x="769" y="60"/>
                  </a:cubicBezTo>
                  <a:cubicBezTo>
                    <a:pt x="768" y="58"/>
                    <a:pt x="763" y="58"/>
                    <a:pt x="762" y="59"/>
                  </a:cubicBezTo>
                  <a:cubicBezTo>
                    <a:pt x="761" y="60"/>
                    <a:pt x="757" y="61"/>
                    <a:pt x="758" y="63"/>
                  </a:cubicBezTo>
                  <a:cubicBezTo>
                    <a:pt x="759" y="66"/>
                    <a:pt x="757" y="70"/>
                    <a:pt x="755" y="71"/>
                  </a:cubicBezTo>
                  <a:cubicBezTo>
                    <a:pt x="753" y="72"/>
                    <a:pt x="749" y="77"/>
                    <a:pt x="748" y="77"/>
                  </a:cubicBezTo>
                  <a:cubicBezTo>
                    <a:pt x="746" y="77"/>
                    <a:pt x="745" y="73"/>
                    <a:pt x="745" y="71"/>
                  </a:cubicBezTo>
                  <a:cubicBezTo>
                    <a:pt x="746" y="69"/>
                    <a:pt x="749" y="63"/>
                    <a:pt x="747" y="61"/>
                  </a:cubicBezTo>
                  <a:cubicBezTo>
                    <a:pt x="746" y="60"/>
                    <a:pt x="741" y="59"/>
                    <a:pt x="743" y="58"/>
                  </a:cubicBezTo>
                  <a:cubicBezTo>
                    <a:pt x="746" y="57"/>
                    <a:pt x="749" y="59"/>
                    <a:pt x="748" y="57"/>
                  </a:cubicBezTo>
                  <a:cubicBezTo>
                    <a:pt x="747" y="56"/>
                    <a:pt x="744" y="55"/>
                    <a:pt x="742" y="54"/>
                  </a:cubicBezTo>
                  <a:cubicBezTo>
                    <a:pt x="740" y="53"/>
                    <a:pt x="742" y="51"/>
                    <a:pt x="739" y="50"/>
                  </a:cubicBezTo>
                  <a:cubicBezTo>
                    <a:pt x="737" y="49"/>
                    <a:pt x="733" y="47"/>
                    <a:pt x="735" y="46"/>
                  </a:cubicBezTo>
                  <a:cubicBezTo>
                    <a:pt x="737" y="45"/>
                    <a:pt x="740" y="45"/>
                    <a:pt x="743" y="43"/>
                  </a:cubicBezTo>
                  <a:cubicBezTo>
                    <a:pt x="745" y="42"/>
                    <a:pt x="746" y="39"/>
                    <a:pt x="745" y="40"/>
                  </a:cubicBezTo>
                  <a:cubicBezTo>
                    <a:pt x="744" y="41"/>
                    <a:pt x="742" y="41"/>
                    <a:pt x="740" y="41"/>
                  </a:cubicBezTo>
                  <a:cubicBezTo>
                    <a:pt x="739" y="41"/>
                    <a:pt x="736" y="39"/>
                    <a:pt x="739" y="39"/>
                  </a:cubicBezTo>
                  <a:cubicBezTo>
                    <a:pt x="742" y="39"/>
                    <a:pt x="746" y="39"/>
                    <a:pt x="746" y="37"/>
                  </a:cubicBezTo>
                  <a:cubicBezTo>
                    <a:pt x="746" y="34"/>
                    <a:pt x="745" y="30"/>
                    <a:pt x="742" y="27"/>
                  </a:cubicBezTo>
                  <a:cubicBezTo>
                    <a:pt x="739" y="24"/>
                    <a:pt x="737" y="21"/>
                    <a:pt x="737" y="19"/>
                  </a:cubicBezTo>
                  <a:cubicBezTo>
                    <a:pt x="737" y="16"/>
                    <a:pt x="736" y="12"/>
                    <a:pt x="737" y="11"/>
                  </a:cubicBezTo>
                  <a:cubicBezTo>
                    <a:pt x="738" y="9"/>
                    <a:pt x="736" y="1"/>
                    <a:pt x="731" y="1"/>
                  </a:cubicBezTo>
                  <a:cubicBezTo>
                    <a:pt x="729" y="1"/>
                    <a:pt x="723" y="0"/>
                    <a:pt x="722" y="3"/>
                  </a:cubicBezTo>
                  <a:cubicBezTo>
                    <a:pt x="721" y="6"/>
                    <a:pt x="724" y="9"/>
                    <a:pt x="723" y="11"/>
                  </a:cubicBezTo>
                  <a:cubicBezTo>
                    <a:pt x="722" y="12"/>
                    <a:pt x="721" y="14"/>
                    <a:pt x="720" y="13"/>
                  </a:cubicBezTo>
                  <a:cubicBezTo>
                    <a:pt x="719" y="12"/>
                    <a:pt x="717" y="11"/>
                    <a:pt x="716" y="11"/>
                  </a:cubicBezTo>
                  <a:cubicBezTo>
                    <a:pt x="715" y="12"/>
                    <a:pt x="713" y="13"/>
                    <a:pt x="712" y="14"/>
                  </a:cubicBezTo>
                  <a:cubicBezTo>
                    <a:pt x="711" y="15"/>
                    <a:pt x="707" y="20"/>
                    <a:pt x="705" y="24"/>
                  </a:cubicBezTo>
                  <a:cubicBezTo>
                    <a:pt x="703" y="27"/>
                    <a:pt x="702" y="31"/>
                    <a:pt x="702" y="36"/>
                  </a:cubicBezTo>
                  <a:cubicBezTo>
                    <a:pt x="701" y="41"/>
                    <a:pt x="703" y="42"/>
                    <a:pt x="705" y="42"/>
                  </a:cubicBezTo>
                  <a:cubicBezTo>
                    <a:pt x="708" y="42"/>
                    <a:pt x="706" y="45"/>
                    <a:pt x="709" y="45"/>
                  </a:cubicBezTo>
                  <a:cubicBezTo>
                    <a:pt x="712" y="45"/>
                    <a:pt x="711" y="51"/>
                    <a:pt x="714" y="50"/>
                  </a:cubicBezTo>
                  <a:cubicBezTo>
                    <a:pt x="716" y="50"/>
                    <a:pt x="718" y="49"/>
                    <a:pt x="720" y="50"/>
                  </a:cubicBezTo>
                  <a:cubicBezTo>
                    <a:pt x="721" y="51"/>
                    <a:pt x="729" y="51"/>
                    <a:pt x="727" y="52"/>
                  </a:cubicBezTo>
                  <a:cubicBezTo>
                    <a:pt x="724" y="54"/>
                    <a:pt x="721" y="52"/>
                    <a:pt x="719" y="55"/>
                  </a:cubicBezTo>
                  <a:cubicBezTo>
                    <a:pt x="716" y="59"/>
                    <a:pt x="715" y="62"/>
                    <a:pt x="712" y="64"/>
                  </a:cubicBezTo>
                  <a:cubicBezTo>
                    <a:pt x="710" y="66"/>
                    <a:pt x="710" y="69"/>
                    <a:pt x="711" y="68"/>
                  </a:cubicBezTo>
                  <a:cubicBezTo>
                    <a:pt x="712" y="67"/>
                    <a:pt x="720" y="64"/>
                    <a:pt x="719" y="65"/>
                  </a:cubicBezTo>
                  <a:cubicBezTo>
                    <a:pt x="719" y="66"/>
                    <a:pt x="717" y="69"/>
                    <a:pt x="718" y="70"/>
                  </a:cubicBezTo>
                  <a:cubicBezTo>
                    <a:pt x="720" y="72"/>
                    <a:pt x="719" y="73"/>
                    <a:pt x="717" y="73"/>
                  </a:cubicBezTo>
                  <a:cubicBezTo>
                    <a:pt x="716" y="73"/>
                    <a:pt x="711" y="74"/>
                    <a:pt x="709" y="76"/>
                  </a:cubicBezTo>
                  <a:cubicBezTo>
                    <a:pt x="707" y="78"/>
                    <a:pt x="703" y="83"/>
                    <a:pt x="702" y="83"/>
                  </a:cubicBezTo>
                  <a:cubicBezTo>
                    <a:pt x="700" y="83"/>
                    <a:pt x="698" y="86"/>
                    <a:pt x="696" y="87"/>
                  </a:cubicBezTo>
                  <a:cubicBezTo>
                    <a:pt x="695" y="87"/>
                    <a:pt x="693" y="90"/>
                    <a:pt x="695" y="91"/>
                  </a:cubicBezTo>
                  <a:cubicBezTo>
                    <a:pt x="696" y="93"/>
                    <a:pt x="697" y="99"/>
                    <a:pt x="696" y="100"/>
                  </a:cubicBezTo>
                  <a:cubicBezTo>
                    <a:pt x="694" y="101"/>
                    <a:pt x="693" y="107"/>
                    <a:pt x="693" y="103"/>
                  </a:cubicBezTo>
                  <a:cubicBezTo>
                    <a:pt x="692" y="100"/>
                    <a:pt x="693" y="97"/>
                    <a:pt x="690" y="95"/>
                  </a:cubicBezTo>
                  <a:cubicBezTo>
                    <a:pt x="686" y="93"/>
                    <a:pt x="686" y="88"/>
                    <a:pt x="687" y="88"/>
                  </a:cubicBezTo>
                  <a:cubicBezTo>
                    <a:pt x="688" y="87"/>
                    <a:pt x="690" y="85"/>
                    <a:pt x="689" y="84"/>
                  </a:cubicBezTo>
                  <a:cubicBezTo>
                    <a:pt x="688" y="83"/>
                    <a:pt x="687" y="81"/>
                    <a:pt x="688" y="80"/>
                  </a:cubicBezTo>
                  <a:cubicBezTo>
                    <a:pt x="689" y="79"/>
                    <a:pt x="692" y="78"/>
                    <a:pt x="689" y="77"/>
                  </a:cubicBezTo>
                  <a:cubicBezTo>
                    <a:pt x="686" y="76"/>
                    <a:pt x="684" y="73"/>
                    <a:pt x="682" y="74"/>
                  </a:cubicBezTo>
                  <a:cubicBezTo>
                    <a:pt x="680" y="75"/>
                    <a:pt x="676" y="78"/>
                    <a:pt x="676" y="79"/>
                  </a:cubicBezTo>
                  <a:cubicBezTo>
                    <a:pt x="676" y="81"/>
                    <a:pt x="678" y="90"/>
                    <a:pt x="677" y="88"/>
                  </a:cubicBezTo>
                  <a:cubicBezTo>
                    <a:pt x="675" y="87"/>
                    <a:pt x="673" y="84"/>
                    <a:pt x="672" y="85"/>
                  </a:cubicBezTo>
                  <a:cubicBezTo>
                    <a:pt x="671" y="85"/>
                    <a:pt x="666" y="88"/>
                    <a:pt x="664" y="87"/>
                  </a:cubicBezTo>
                  <a:cubicBezTo>
                    <a:pt x="661" y="87"/>
                    <a:pt x="657" y="86"/>
                    <a:pt x="655" y="86"/>
                  </a:cubicBezTo>
                  <a:cubicBezTo>
                    <a:pt x="653" y="87"/>
                    <a:pt x="644" y="90"/>
                    <a:pt x="643" y="90"/>
                  </a:cubicBezTo>
                  <a:cubicBezTo>
                    <a:pt x="642" y="90"/>
                    <a:pt x="637" y="88"/>
                    <a:pt x="636" y="88"/>
                  </a:cubicBezTo>
                  <a:cubicBezTo>
                    <a:pt x="635" y="88"/>
                    <a:pt x="634" y="86"/>
                    <a:pt x="632" y="85"/>
                  </a:cubicBezTo>
                  <a:cubicBezTo>
                    <a:pt x="629" y="84"/>
                    <a:pt x="631" y="80"/>
                    <a:pt x="627" y="81"/>
                  </a:cubicBezTo>
                  <a:cubicBezTo>
                    <a:pt x="623" y="82"/>
                    <a:pt x="620" y="83"/>
                    <a:pt x="619" y="81"/>
                  </a:cubicBezTo>
                  <a:cubicBezTo>
                    <a:pt x="618" y="78"/>
                    <a:pt x="613" y="79"/>
                    <a:pt x="612" y="75"/>
                  </a:cubicBezTo>
                  <a:cubicBezTo>
                    <a:pt x="611" y="72"/>
                    <a:pt x="615" y="67"/>
                    <a:pt x="613" y="67"/>
                  </a:cubicBezTo>
                  <a:cubicBezTo>
                    <a:pt x="611" y="66"/>
                    <a:pt x="604" y="67"/>
                    <a:pt x="600" y="67"/>
                  </a:cubicBezTo>
                  <a:cubicBezTo>
                    <a:pt x="597" y="67"/>
                    <a:pt x="590" y="68"/>
                    <a:pt x="589" y="68"/>
                  </a:cubicBezTo>
                  <a:cubicBezTo>
                    <a:pt x="588" y="68"/>
                    <a:pt x="585" y="71"/>
                    <a:pt x="583" y="73"/>
                  </a:cubicBezTo>
                  <a:cubicBezTo>
                    <a:pt x="581" y="75"/>
                    <a:pt x="578" y="76"/>
                    <a:pt x="580" y="77"/>
                  </a:cubicBezTo>
                  <a:cubicBezTo>
                    <a:pt x="581" y="79"/>
                    <a:pt x="583" y="82"/>
                    <a:pt x="584" y="80"/>
                  </a:cubicBezTo>
                  <a:cubicBezTo>
                    <a:pt x="585" y="78"/>
                    <a:pt x="584" y="76"/>
                    <a:pt x="586" y="76"/>
                  </a:cubicBezTo>
                  <a:cubicBezTo>
                    <a:pt x="588" y="76"/>
                    <a:pt x="590" y="78"/>
                    <a:pt x="593" y="76"/>
                  </a:cubicBezTo>
                  <a:cubicBezTo>
                    <a:pt x="596" y="75"/>
                    <a:pt x="600" y="73"/>
                    <a:pt x="601" y="73"/>
                  </a:cubicBezTo>
                  <a:cubicBezTo>
                    <a:pt x="603" y="72"/>
                    <a:pt x="609" y="71"/>
                    <a:pt x="607" y="72"/>
                  </a:cubicBezTo>
                  <a:cubicBezTo>
                    <a:pt x="606" y="73"/>
                    <a:pt x="603" y="76"/>
                    <a:pt x="601" y="76"/>
                  </a:cubicBezTo>
                  <a:cubicBezTo>
                    <a:pt x="600" y="77"/>
                    <a:pt x="595" y="78"/>
                    <a:pt x="593" y="79"/>
                  </a:cubicBezTo>
                  <a:cubicBezTo>
                    <a:pt x="592" y="80"/>
                    <a:pt x="589" y="82"/>
                    <a:pt x="588" y="82"/>
                  </a:cubicBezTo>
                  <a:cubicBezTo>
                    <a:pt x="586" y="82"/>
                    <a:pt x="581" y="84"/>
                    <a:pt x="581" y="85"/>
                  </a:cubicBezTo>
                  <a:cubicBezTo>
                    <a:pt x="580" y="86"/>
                    <a:pt x="578" y="89"/>
                    <a:pt x="577" y="91"/>
                  </a:cubicBezTo>
                  <a:cubicBezTo>
                    <a:pt x="575" y="92"/>
                    <a:pt x="579" y="93"/>
                    <a:pt x="579" y="94"/>
                  </a:cubicBezTo>
                  <a:cubicBezTo>
                    <a:pt x="578" y="95"/>
                    <a:pt x="578" y="97"/>
                    <a:pt x="579" y="99"/>
                  </a:cubicBezTo>
                  <a:cubicBezTo>
                    <a:pt x="581" y="100"/>
                    <a:pt x="578" y="101"/>
                    <a:pt x="577" y="104"/>
                  </a:cubicBezTo>
                  <a:cubicBezTo>
                    <a:pt x="575" y="106"/>
                    <a:pt x="580" y="111"/>
                    <a:pt x="576" y="110"/>
                  </a:cubicBezTo>
                  <a:cubicBezTo>
                    <a:pt x="572" y="108"/>
                    <a:pt x="568" y="104"/>
                    <a:pt x="570" y="103"/>
                  </a:cubicBezTo>
                  <a:cubicBezTo>
                    <a:pt x="573" y="101"/>
                    <a:pt x="575" y="100"/>
                    <a:pt x="574" y="98"/>
                  </a:cubicBezTo>
                  <a:cubicBezTo>
                    <a:pt x="573" y="97"/>
                    <a:pt x="573" y="92"/>
                    <a:pt x="570" y="93"/>
                  </a:cubicBezTo>
                  <a:cubicBezTo>
                    <a:pt x="568" y="94"/>
                    <a:pt x="566" y="96"/>
                    <a:pt x="566" y="94"/>
                  </a:cubicBezTo>
                  <a:cubicBezTo>
                    <a:pt x="566" y="92"/>
                    <a:pt x="569" y="88"/>
                    <a:pt x="568" y="88"/>
                  </a:cubicBezTo>
                  <a:cubicBezTo>
                    <a:pt x="567" y="88"/>
                    <a:pt x="564" y="89"/>
                    <a:pt x="563" y="88"/>
                  </a:cubicBezTo>
                  <a:cubicBezTo>
                    <a:pt x="563" y="87"/>
                    <a:pt x="560" y="82"/>
                    <a:pt x="560" y="83"/>
                  </a:cubicBezTo>
                  <a:cubicBezTo>
                    <a:pt x="559" y="83"/>
                    <a:pt x="552" y="88"/>
                    <a:pt x="549" y="88"/>
                  </a:cubicBezTo>
                  <a:cubicBezTo>
                    <a:pt x="546" y="88"/>
                    <a:pt x="533" y="90"/>
                    <a:pt x="531" y="89"/>
                  </a:cubicBezTo>
                  <a:cubicBezTo>
                    <a:pt x="528" y="88"/>
                    <a:pt x="528" y="90"/>
                    <a:pt x="525" y="89"/>
                  </a:cubicBezTo>
                  <a:cubicBezTo>
                    <a:pt x="521" y="87"/>
                    <a:pt x="511" y="85"/>
                    <a:pt x="515" y="85"/>
                  </a:cubicBezTo>
                  <a:cubicBezTo>
                    <a:pt x="519" y="84"/>
                    <a:pt x="521" y="84"/>
                    <a:pt x="521" y="83"/>
                  </a:cubicBezTo>
                  <a:cubicBezTo>
                    <a:pt x="521" y="81"/>
                    <a:pt x="517" y="80"/>
                    <a:pt x="520" y="80"/>
                  </a:cubicBezTo>
                  <a:cubicBezTo>
                    <a:pt x="523" y="80"/>
                    <a:pt x="525" y="80"/>
                    <a:pt x="525" y="79"/>
                  </a:cubicBezTo>
                  <a:cubicBezTo>
                    <a:pt x="526" y="78"/>
                    <a:pt x="523" y="76"/>
                    <a:pt x="527" y="75"/>
                  </a:cubicBezTo>
                  <a:cubicBezTo>
                    <a:pt x="531" y="75"/>
                    <a:pt x="532" y="77"/>
                    <a:pt x="534" y="76"/>
                  </a:cubicBezTo>
                  <a:cubicBezTo>
                    <a:pt x="535" y="75"/>
                    <a:pt x="535" y="72"/>
                    <a:pt x="533" y="70"/>
                  </a:cubicBezTo>
                  <a:cubicBezTo>
                    <a:pt x="531" y="69"/>
                    <a:pt x="531" y="66"/>
                    <a:pt x="526" y="65"/>
                  </a:cubicBezTo>
                  <a:cubicBezTo>
                    <a:pt x="521" y="65"/>
                    <a:pt x="518" y="63"/>
                    <a:pt x="518" y="66"/>
                  </a:cubicBezTo>
                  <a:cubicBezTo>
                    <a:pt x="519" y="68"/>
                    <a:pt x="521" y="70"/>
                    <a:pt x="518" y="69"/>
                  </a:cubicBezTo>
                  <a:cubicBezTo>
                    <a:pt x="515" y="68"/>
                    <a:pt x="513" y="67"/>
                    <a:pt x="509" y="66"/>
                  </a:cubicBezTo>
                  <a:cubicBezTo>
                    <a:pt x="505" y="65"/>
                    <a:pt x="505" y="62"/>
                    <a:pt x="502" y="61"/>
                  </a:cubicBezTo>
                  <a:cubicBezTo>
                    <a:pt x="500" y="60"/>
                    <a:pt x="502" y="59"/>
                    <a:pt x="500" y="58"/>
                  </a:cubicBezTo>
                  <a:cubicBezTo>
                    <a:pt x="497" y="57"/>
                    <a:pt x="484" y="50"/>
                    <a:pt x="481" y="50"/>
                  </a:cubicBezTo>
                  <a:cubicBezTo>
                    <a:pt x="479" y="50"/>
                    <a:pt x="477" y="46"/>
                    <a:pt x="473" y="46"/>
                  </a:cubicBezTo>
                  <a:cubicBezTo>
                    <a:pt x="470" y="46"/>
                    <a:pt x="465" y="45"/>
                    <a:pt x="465" y="47"/>
                  </a:cubicBezTo>
                  <a:cubicBezTo>
                    <a:pt x="464" y="48"/>
                    <a:pt x="459" y="53"/>
                    <a:pt x="457" y="52"/>
                  </a:cubicBezTo>
                  <a:cubicBezTo>
                    <a:pt x="454" y="51"/>
                    <a:pt x="458" y="48"/>
                    <a:pt x="459" y="47"/>
                  </a:cubicBezTo>
                  <a:cubicBezTo>
                    <a:pt x="459" y="47"/>
                    <a:pt x="457" y="44"/>
                    <a:pt x="458" y="42"/>
                  </a:cubicBezTo>
                  <a:cubicBezTo>
                    <a:pt x="460" y="40"/>
                    <a:pt x="458" y="40"/>
                    <a:pt x="456" y="41"/>
                  </a:cubicBezTo>
                  <a:cubicBezTo>
                    <a:pt x="454" y="42"/>
                    <a:pt x="454" y="43"/>
                    <a:pt x="454" y="45"/>
                  </a:cubicBezTo>
                  <a:cubicBezTo>
                    <a:pt x="454" y="47"/>
                    <a:pt x="451" y="47"/>
                    <a:pt x="451" y="48"/>
                  </a:cubicBezTo>
                  <a:cubicBezTo>
                    <a:pt x="450" y="50"/>
                    <a:pt x="449" y="53"/>
                    <a:pt x="447" y="53"/>
                  </a:cubicBezTo>
                  <a:cubicBezTo>
                    <a:pt x="444" y="54"/>
                    <a:pt x="442" y="53"/>
                    <a:pt x="440" y="49"/>
                  </a:cubicBezTo>
                  <a:cubicBezTo>
                    <a:pt x="439" y="46"/>
                    <a:pt x="436" y="44"/>
                    <a:pt x="437" y="40"/>
                  </a:cubicBezTo>
                  <a:cubicBezTo>
                    <a:pt x="437" y="36"/>
                    <a:pt x="435" y="31"/>
                    <a:pt x="434" y="29"/>
                  </a:cubicBezTo>
                  <a:cubicBezTo>
                    <a:pt x="433" y="28"/>
                    <a:pt x="430" y="26"/>
                    <a:pt x="430" y="27"/>
                  </a:cubicBezTo>
                  <a:cubicBezTo>
                    <a:pt x="429" y="28"/>
                    <a:pt x="428" y="29"/>
                    <a:pt x="428" y="30"/>
                  </a:cubicBezTo>
                  <a:cubicBezTo>
                    <a:pt x="429" y="32"/>
                    <a:pt x="428" y="34"/>
                    <a:pt x="430" y="35"/>
                  </a:cubicBezTo>
                  <a:cubicBezTo>
                    <a:pt x="431" y="36"/>
                    <a:pt x="432" y="38"/>
                    <a:pt x="431" y="38"/>
                  </a:cubicBezTo>
                  <a:cubicBezTo>
                    <a:pt x="430" y="38"/>
                    <a:pt x="428" y="38"/>
                    <a:pt x="427" y="39"/>
                  </a:cubicBezTo>
                  <a:cubicBezTo>
                    <a:pt x="427" y="40"/>
                    <a:pt x="425" y="42"/>
                    <a:pt x="424" y="43"/>
                  </a:cubicBezTo>
                  <a:cubicBezTo>
                    <a:pt x="422" y="44"/>
                    <a:pt x="420" y="48"/>
                    <a:pt x="419" y="48"/>
                  </a:cubicBezTo>
                  <a:cubicBezTo>
                    <a:pt x="417" y="48"/>
                    <a:pt x="417" y="44"/>
                    <a:pt x="415" y="45"/>
                  </a:cubicBezTo>
                  <a:cubicBezTo>
                    <a:pt x="413" y="46"/>
                    <a:pt x="408" y="49"/>
                    <a:pt x="409" y="46"/>
                  </a:cubicBezTo>
                  <a:cubicBezTo>
                    <a:pt x="410" y="44"/>
                    <a:pt x="412" y="42"/>
                    <a:pt x="411" y="40"/>
                  </a:cubicBezTo>
                  <a:cubicBezTo>
                    <a:pt x="409" y="38"/>
                    <a:pt x="409" y="36"/>
                    <a:pt x="406" y="38"/>
                  </a:cubicBezTo>
                  <a:cubicBezTo>
                    <a:pt x="404" y="40"/>
                    <a:pt x="397" y="43"/>
                    <a:pt x="396" y="44"/>
                  </a:cubicBezTo>
                  <a:cubicBezTo>
                    <a:pt x="394" y="46"/>
                    <a:pt x="387" y="55"/>
                    <a:pt x="386" y="55"/>
                  </a:cubicBezTo>
                  <a:cubicBezTo>
                    <a:pt x="384" y="56"/>
                    <a:pt x="379" y="59"/>
                    <a:pt x="381" y="57"/>
                  </a:cubicBezTo>
                  <a:cubicBezTo>
                    <a:pt x="383" y="55"/>
                    <a:pt x="390" y="49"/>
                    <a:pt x="389" y="48"/>
                  </a:cubicBezTo>
                  <a:cubicBezTo>
                    <a:pt x="388" y="47"/>
                    <a:pt x="388" y="45"/>
                    <a:pt x="387" y="46"/>
                  </a:cubicBezTo>
                  <a:cubicBezTo>
                    <a:pt x="385" y="47"/>
                    <a:pt x="378" y="53"/>
                    <a:pt x="375" y="54"/>
                  </a:cubicBezTo>
                  <a:cubicBezTo>
                    <a:pt x="371" y="56"/>
                    <a:pt x="364" y="60"/>
                    <a:pt x="362" y="61"/>
                  </a:cubicBezTo>
                  <a:cubicBezTo>
                    <a:pt x="360" y="62"/>
                    <a:pt x="359" y="67"/>
                    <a:pt x="358" y="66"/>
                  </a:cubicBezTo>
                  <a:cubicBezTo>
                    <a:pt x="357" y="65"/>
                    <a:pt x="358" y="62"/>
                    <a:pt x="356" y="63"/>
                  </a:cubicBezTo>
                  <a:cubicBezTo>
                    <a:pt x="354" y="64"/>
                    <a:pt x="355" y="66"/>
                    <a:pt x="352" y="66"/>
                  </a:cubicBezTo>
                  <a:cubicBezTo>
                    <a:pt x="350" y="66"/>
                    <a:pt x="349" y="64"/>
                    <a:pt x="347" y="66"/>
                  </a:cubicBezTo>
                  <a:cubicBezTo>
                    <a:pt x="346" y="67"/>
                    <a:pt x="345" y="68"/>
                    <a:pt x="343" y="67"/>
                  </a:cubicBezTo>
                  <a:cubicBezTo>
                    <a:pt x="342" y="65"/>
                    <a:pt x="339" y="64"/>
                    <a:pt x="339" y="65"/>
                  </a:cubicBezTo>
                  <a:cubicBezTo>
                    <a:pt x="339" y="66"/>
                    <a:pt x="337" y="68"/>
                    <a:pt x="335" y="67"/>
                  </a:cubicBezTo>
                  <a:cubicBezTo>
                    <a:pt x="334" y="66"/>
                    <a:pt x="329" y="62"/>
                    <a:pt x="328" y="60"/>
                  </a:cubicBezTo>
                  <a:cubicBezTo>
                    <a:pt x="327" y="59"/>
                    <a:pt x="328" y="58"/>
                    <a:pt x="326" y="57"/>
                  </a:cubicBezTo>
                  <a:cubicBezTo>
                    <a:pt x="324" y="55"/>
                    <a:pt x="324" y="50"/>
                    <a:pt x="323" y="50"/>
                  </a:cubicBezTo>
                  <a:cubicBezTo>
                    <a:pt x="321" y="50"/>
                    <a:pt x="318" y="51"/>
                    <a:pt x="315" y="50"/>
                  </a:cubicBezTo>
                  <a:cubicBezTo>
                    <a:pt x="314" y="50"/>
                    <a:pt x="313" y="50"/>
                    <a:pt x="313" y="50"/>
                  </a:cubicBezTo>
                  <a:cubicBezTo>
                    <a:pt x="312" y="50"/>
                    <a:pt x="312" y="50"/>
                    <a:pt x="312" y="49"/>
                  </a:cubicBezTo>
                  <a:cubicBezTo>
                    <a:pt x="311" y="49"/>
                    <a:pt x="311" y="49"/>
                    <a:pt x="310" y="49"/>
                  </a:cubicBezTo>
                  <a:cubicBezTo>
                    <a:pt x="308" y="49"/>
                    <a:pt x="306" y="49"/>
                    <a:pt x="304" y="49"/>
                  </a:cubicBezTo>
                  <a:cubicBezTo>
                    <a:pt x="304" y="49"/>
                    <a:pt x="304" y="49"/>
                    <a:pt x="304" y="49"/>
                  </a:cubicBezTo>
                  <a:cubicBezTo>
                    <a:pt x="304" y="49"/>
                    <a:pt x="303" y="49"/>
                    <a:pt x="303" y="48"/>
                  </a:cubicBezTo>
                  <a:cubicBezTo>
                    <a:pt x="302" y="47"/>
                    <a:pt x="292" y="43"/>
                    <a:pt x="290" y="41"/>
                  </a:cubicBezTo>
                  <a:cubicBezTo>
                    <a:pt x="288" y="40"/>
                    <a:pt x="287" y="40"/>
                    <a:pt x="282" y="41"/>
                  </a:cubicBezTo>
                  <a:cubicBezTo>
                    <a:pt x="277" y="42"/>
                    <a:pt x="270" y="43"/>
                    <a:pt x="264" y="41"/>
                  </a:cubicBezTo>
                  <a:cubicBezTo>
                    <a:pt x="259" y="40"/>
                    <a:pt x="251" y="40"/>
                    <a:pt x="250" y="39"/>
                  </a:cubicBezTo>
                  <a:cubicBezTo>
                    <a:pt x="250" y="38"/>
                    <a:pt x="249" y="36"/>
                    <a:pt x="247" y="36"/>
                  </a:cubicBezTo>
                  <a:cubicBezTo>
                    <a:pt x="244" y="36"/>
                    <a:pt x="234" y="34"/>
                    <a:pt x="233" y="33"/>
                  </a:cubicBezTo>
                  <a:cubicBezTo>
                    <a:pt x="231" y="33"/>
                    <a:pt x="224" y="31"/>
                    <a:pt x="222" y="32"/>
                  </a:cubicBezTo>
                  <a:cubicBezTo>
                    <a:pt x="220" y="34"/>
                    <a:pt x="219" y="35"/>
                    <a:pt x="216" y="34"/>
                  </a:cubicBezTo>
                  <a:cubicBezTo>
                    <a:pt x="213" y="33"/>
                    <a:pt x="216" y="32"/>
                    <a:pt x="214" y="31"/>
                  </a:cubicBezTo>
                  <a:cubicBezTo>
                    <a:pt x="212" y="30"/>
                    <a:pt x="209" y="29"/>
                    <a:pt x="210" y="28"/>
                  </a:cubicBezTo>
                  <a:cubicBezTo>
                    <a:pt x="211" y="27"/>
                    <a:pt x="216" y="24"/>
                    <a:pt x="214" y="24"/>
                  </a:cubicBezTo>
                  <a:cubicBezTo>
                    <a:pt x="212" y="23"/>
                    <a:pt x="202" y="25"/>
                    <a:pt x="200" y="25"/>
                  </a:cubicBezTo>
                  <a:cubicBezTo>
                    <a:pt x="198" y="26"/>
                    <a:pt x="193" y="25"/>
                    <a:pt x="195" y="24"/>
                  </a:cubicBezTo>
                  <a:cubicBezTo>
                    <a:pt x="196" y="22"/>
                    <a:pt x="200" y="21"/>
                    <a:pt x="198" y="20"/>
                  </a:cubicBezTo>
                  <a:cubicBezTo>
                    <a:pt x="197" y="19"/>
                    <a:pt x="194" y="19"/>
                    <a:pt x="192" y="21"/>
                  </a:cubicBezTo>
                  <a:cubicBezTo>
                    <a:pt x="190" y="23"/>
                    <a:pt x="187" y="28"/>
                    <a:pt x="186" y="26"/>
                  </a:cubicBezTo>
                  <a:cubicBezTo>
                    <a:pt x="186" y="25"/>
                    <a:pt x="189" y="20"/>
                    <a:pt x="188" y="19"/>
                  </a:cubicBezTo>
                  <a:cubicBezTo>
                    <a:pt x="188" y="19"/>
                    <a:pt x="186" y="17"/>
                    <a:pt x="185" y="16"/>
                  </a:cubicBezTo>
                  <a:cubicBezTo>
                    <a:pt x="184" y="15"/>
                    <a:pt x="181" y="14"/>
                    <a:pt x="179" y="14"/>
                  </a:cubicBezTo>
                  <a:cubicBezTo>
                    <a:pt x="178" y="15"/>
                    <a:pt x="173" y="22"/>
                    <a:pt x="169" y="24"/>
                  </a:cubicBezTo>
                  <a:cubicBezTo>
                    <a:pt x="165" y="25"/>
                    <a:pt x="154" y="28"/>
                    <a:pt x="152" y="27"/>
                  </a:cubicBezTo>
                  <a:cubicBezTo>
                    <a:pt x="150" y="27"/>
                    <a:pt x="148" y="26"/>
                    <a:pt x="146" y="27"/>
                  </a:cubicBezTo>
                  <a:cubicBezTo>
                    <a:pt x="144" y="28"/>
                    <a:pt x="141" y="33"/>
                    <a:pt x="138" y="33"/>
                  </a:cubicBezTo>
                  <a:cubicBezTo>
                    <a:pt x="136" y="33"/>
                    <a:pt x="130" y="35"/>
                    <a:pt x="125" y="35"/>
                  </a:cubicBezTo>
                  <a:cubicBezTo>
                    <a:pt x="120" y="35"/>
                    <a:pt x="121" y="39"/>
                    <a:pt x="119" y="39"/>
                  </a:cubicBezTo>
                  <a:cubicBezTo>
                    <a:pt x="117" y="40"/>
                    <a:pt x="115" y="45"/>
                    <a:pt x="113" y="46"/>
                  </a:cubicBezTo>
                  <a:cubicBezTo>
                    <a:pt x="111" y="47"/>
                    <a:pt x="104" y="56"/>
                    <a:pt x="101" y="57"/>
                  </a:cubicBezTo>
                  <a:cubicBezTo>
                    <a:pt x="99" y="59"/>
                    <a:pt x="93" y="66"/>
                    <a:pt x="91" y="66"/>
                  </a:cubicBezTo>
                  <a:cubicBezTo>
                    <a:pt x="88" y="67"/>
                    <a:pt x="88" y="66"/>
                    <a:pt x="86" y="66"/>
                  </a:cubicBezTo>
                  <a:cubicBezTo>
                    <a:pt x="83" y="67"/>
                    <a:pt x="76" y="68"/>
                    <a:pt x="72" y="68"/>
                  </a:cubicBezTo>
                  <a:cubicBezTo>
                    <a:pt x="69" y="68"/>
                    <a:pt x="68" y="74"/>
                    <a:pt x="66" y="74"/>
                  </a:cubicBezTo>
                  <a:cubicBezTo>
                    <a:pt x="65" y="74"/>
                    <a:pt x="62" y="74"/>
                    <a:pt x="62" y="76"/>
                  </a:cubicBezTo>
                  <a:cubicBezTo>
                    <a:pt x="62" y="77"/>
                    <a:pt x="66" y="78"/>
                    <a:pt x="67" y="81"/>
                  </a:cubicBezTo>
                  <a:cubicBezTo>
                    <a:pt x="67" y="83"/>
                    <a:pt x="69" y="82"/>
                    <a:pt x="70" y="84"/>
                  </a:cubicBezTo>
                  <a:cubicBezTo>
                    <a:pt x="71" y="86"/>
                    <a:pt x="73" y="89"/>
                    <a:pt x="74" y="90"/>
                  </a:cubicBezTo>
                  <a:cubicBezTo>
                    <a:pt x="76" y="91"/>
                    <a:pt x="77" y="91"/>
                    <a:pt x="76" y="93"/>
                  </a:cubicBezTo>
                  <a:cubicBezTo>
                    <a:pt x="76" y="96"/>
                    <a:pt x="76" y="98"/>
                    <a:pt x="77" y="101"/>
                  </a:cubicBezTo>
                  <a:cubicBezTo>
                    <a:pt x="77" y="103"/>
                    <a:pt x="80" y="104"/>
                    <a:pt x="82" y="104"/>
                  </a:cubicBezTo>
                  <a:cubicBezTo>
                    <a:pt x="85" y="104"/>
                    <a:pt x="93" y="104"/>
                    <a:pt x="92" y="106"/>
                  </a:cubicBezTo>
                  <a:cubicBezTo>
                    <a:pt x="91" y="108"/>
                    <a:pt x="92" y="109"/>
                    <a:pt x="94" y="110"/>
                  </a:cubicBezTo>
                  <a:cubicBezTo>
                    <a:pt x="96" y="112"/>
                    <a:pt x="103" y="112"/>
                    <a:pt x="102" y="112"/>
                  </a:cubicBezTo>
                  <a:cubicBezTo>
                    <a:pt x="101" y="113"/>
                    <a:pt x="100" y="115"/>
                    <a:pt x="97" y="114"/>
                  </a:cubicBezTo>
                  <a:cubicBezTo>
                    <a:pt x="95" y="113"/>
                    <a:pt x="90" y="113"/>
                    <a:pt x="89" y="111"/>
                  </a:cubicBezTo>
                  <a:cubicBezTo>
                    <a:pt x="87" y="109"/>
                    <a:pt x="87" y="111"/>
                    <a:pt x="87" y="113"/>
                  </a:cubicBezTo>
                  <a:cubicBezTo>
                    <a:pt x="86" y="115"/>
                    <a:pt x="84" y="118"/>
                    <a:pt x="86" y="117"/>
                  </a:cubicBezTo>
                  <a:cubicBezTo>
                    <a:pt x="88" y="116"/>
                    <a:pt x="90" y="113"/>
                    <a:pt x="92" y="116"/>
                  </a:cubicBezTo>
                  <a:cubicBezTo>
                    <a:pt x="93" y="118"/>
                    <a:pt x="95" y="120"/>
                    <a:pt x="94" y="120"/>
                  </a:cubicBezTo>
                  <a:cubicBezTo>
                    <a:pt x="92" y="120"/>
                    <a:pt x="90" y="119"/>
                    <a:pt x="89" y="121"/>
                  </a:cubicBezTo>
                  <a:cubicBezTo>
                    <a:pt x="88" y="123"/>
                    <a:pt x="88" y="125"/>
                    <a:pt x="85" y="125"/>
                  </a:cubicBezTo>
                  <a:cubicBezTo>
                    <a:pt x="83" y="124"/>
                    <a:pt x="81" y="123"/>
                    <a:pt x="80" y="123"/>
                  </a:cubicBezTo>
                  <a:cubicBezTo>
                    <a:pt x="79" y="123"/>
                    <a:pt x="76" y="126"/>
                    <a:pt x="76" y="125"/>
                  </a:cubicBezTo>
                  <a:cubicBezTo>
                    <a:pt x="75" y="124"/>
                    <a:pt x="75" y="123"/>
                    <a:pt x="74" y="123"/>
                  </a:cubicBezTo>
                  <a:cubicBezTo>
                    <a:pt x="72" y="123"/>
                    <a:pt x="69" y="124"/>
                    <a:pt x="68" y="122"/>
                  </a:cubicBezTo>
                  <a:cubicBezTo>
                    <a:pt x="68" y="120"/>
                    <a:pt x="68" y="118"/>
                    <a:pt x="69" y="117"/>
                  </a:cubicBezTo>
                  <a:cubicBezTo>
                    <a:pt x="71" y="115"/>
                    <a:pt x="74" y="110"/>
                    <a:pt x="73" y="110"/>
                  </a:cubicBezTo>
                  <a:cubicBezTo>
                    <a:pt x="71" y="110"/>
                    <a:pt x="62" y="112"/>
                    <a:pt x="61" y="113"/>
                  </a:cubicBezTo>
                  <a:cubicBezTo>
                    <a:pt x="59" y="114"/>
                    <a:pt x="56" y="115"/>
                    <a:pt x="53" y="117"/>
                  </a:cubicBezTo>
                  <a:cubicBezTo>
                    <a:pt x="50" y="118"/>
                    <a:pt x="49" y="119"/>
                    <a:pt x="48" y="120"/>
                  </a:cubicBezTo>
                  <a:cubicBezTo>
                    <a:pt x="48" y="121"/>
                    <a:pt x="47" y="122"/>
                    <a:pt x="45" y="122"/>
                  </a:cubicBezTo>
                  <a:cubicBezTo>
                    <a:pt x="44" y="122"/>
                    <a:pt x="38" y="125"/>
                    <a:pt x="36" y="126"/>
                  </a:cubicBezTo>
                  <a:cubicBezTo>
                    <a:pt x="35" y="126"/>
                    <a:pt x="32" y="126"/>
                    <a:pt x="30" y="127"/>
                  </a:cubicBezTo>
                  <a:cubicBezTo>
                    <a:pt x="29" y="128"/>
                    <a:pt x="28" y="130"/>
                    <a:pt x="27" y="130"/>
                  </a:cubicBezTo>
                  <a:cubicBezTo>
                    <a:pt x="26" y="131"/>
                    <a:pt x="26" y="132"/>
                    <a:pt x="29" y="133"/>
                  </a:cubicBezTo>
                  <a:cubicBezTo>
                    <a:pt x="31" y="134"/>
                    <a:pt x="33" y="134"/>
                    <a:pt x="32" y="136"/>
                  </a:cubicBezTo>
                  <a:cubicBezTo>
                    <a:pt x="30" y="139"/>
                    <a:pt x="31" y="143"/>
                    <a:pt x="32" y="144"/>
                  </a:cubicBezTo>
                  <a:cubicBezTo>
                    <a:pt x="33" y="145"/>
                    <a:pt x="30" y="151"/>
                    <a:pt x="33" y="152"/>
                  </a:cubicBezTo>
                  <a:cubicBezTo>
                    <a:pt x="36" y="153"/>
                    <a:pt x="37" y="154"/>
                    <a:pt x="43" y="153"/>
                  </a:cubicBezTo>
                  <a:cubicBezTo>
                    <a:pt x="49" y="152"/>
                    <a:pt x="50" y="152"/>
                    <a:pt x="54" y="152"/>
                  </a:cubicBezTo>
                  <a:cubicBezTo>
                    <a:pt x="57" y="152"/>
                    <a:pt x="58" y="152"/>
                    <a:pt x="59" y="151"/>
                  </a:cubicBezTo>
                  <a:cubicBezTo>
                    <a:pt x="61" y="150"/>
                    <a:pt x="60" y="153"/>
                    <a:pt x="63" y="152"/>
                  </a:cubicBezTo>
                  <a:cubicBezTo>
                    <a:pt x="67" y="151"/>
                    <a:pt x="73" y="145"/>
                    <a:pt x="76" y="145"/>
                  </a:cubicBezTo>
                  <a:cubicBezTo>
                    <a:pt x="79" y="145"/>
                    <a:pt x="77" y="147"/>
                    <a:pt x="79" y="147"/>
                  </a:cubicBezTo>
                  <a:cubicBezTo>
                    <a:pt x="81" y="146"/>
                    <a:pt x="82" y="145"/>
                    <a:pt x="81" y="147"/>
                  </a:cubicBezTo>
                  <a:cubicBezTo>
                    <a:pt x="80" y="150"/>
                    <a:pt x="78" y="152"/>
                    <a:pt x="76" y="152"/>
                  </a:cubicBezTo>
                  <a:cubicBezTo>
                    <a:pt x="75" y="153"/>
                    <a:pt x="79" y="154"/>
                    <a:pt x="78" y="156"/>
                  </a:cubicBezTo>
                  <a:cubicBezTo>
                    <a:pt x="77" y="159"/>
                    <a:pt x="76" y="165"/>
                    <a:pt x="72" y="167"/>
                  </a:cubicBezTo>
                  <a:cubicBezTo>
                    <a:pt x="69" y="169"/>
                    <a:pt x="65" y="170"/>
                    <a:pt x="63" y="170"/>
                  </a:cubicBezTo>
                  <a:cubicBezTo>
                    <a:pt x="60" y="170"/>
                    <a:pt x="57" y="172"/>
                    <a:pt x="55" y="173"/>
                  </a:cubicBezTo>
                  <a:cubicBezTo>
                    <a:pt x="52" y="175"/>
                    <a:pt x="47" y="177"/>
                    <a:pt x="47" y="176"/>
                  </a:cubicBezTo>
                  <a:cubicBezTo>
                    <a:pt x="46" y="175"/>
                    <a:pt x="46" y="173"/>
                    <a:pt x="44" y="173"/>
                  </a:cubicBezTo>
                  <a:cubicBezTo>
                    <a:pt x="42" y="173"/>
                    <a:pt x="38" y="172"/>
                    <a:pt x="36" y="174"/>
                  </a:cubicBezTo>
                  <a:cubicBezTo>
                    <a:pt x="33" y="176"/>
                    <a:pt x="31" y="181"/>
                    <a:pt x="29" y="183"/>
                  </a:cubicBezTo>
                  <a:cubicBezTo>
                    <a:pt x="26" y="185"/>
                    <a:pt x="17" y="191"/>
                    <a:pt x="16" y="193"/>
                  </a:cubicBezTo>
                  <a:cubicBezTo>
                    <a:pt x="15" y="196"/>
                    <a:pt x="15" y="198"/>
                    <a:pt x="12" y="199"/>
                  </a:cubicBezTo>
                  <a:cubicBezTo>
                    <a:pt x="9" y="201"/>
                    <a:pt x="6" y="204"/>
                    <a:pt x="9" y="203"/>
                  </a:cubicBezTo>
                  <a:cubicBezTo>
                    <a:pt x="11" y="203"/>
                    <a:pt x="15" y="200"/>
                    <a:pt x="13" y="202"/>
                  </a:cubicBezTo>
                  <a:cubicBezTo>
                    <a:pt x="12" y="204"/>
                    <a:pt x="9" y="206"/>
                    <a:pt x="9" y="207"/>
                  </a:cubicBezTo>
                  <a:cubicBezTo>
                    <a:pt x="8" y="209"/>
                    <a:pt x="11" y="210"/>
                    <a:pt x="14" y="211"/>
                  </a:cubicBezTo>
                  <a:cubicBezTo>
                    <a:pt x="16" y="212"/>
                    <a:pt x="17" y="214"/>
                    <a:pt x="21" y="215"/>
                  </a:cubicBezTo>
                  <a:cubicBezTo>
                    <a:pt x="24" y="215"/>
                    <a:pt x="27" y="214"/>
                    <a:pt x="25" y="216"/>
                  </a:cubicBezTo>
                  <a:cubicBezTo>
                    <a:pt x="24" y="218"/>
                    <a:pt x="20" y="219"/>
                    <a:pt x="19" y="221"/>
                  </a:cubicBezTo>
                  <a:cubicBezTo>
                    <a:pt x="17" y="224"/>
                    <a:pt x="15" y="227"/>
                    <a:pt x="17" y="227"/>
                  </a:cubicBezTo>
                  <a:cubicBezTo>
                    <a:pt x="18" y="228"/>
                    <a:pt x="18" y="228"/>
                    <a:pt x="18" y="230"/>
                  </a:cubicBezTo>
                  <a:cubicBezTo>
                    <a:pt x="19" y="232"/>
                    <a:pt x="23" y="231"/>
                    <a:pt x="26" y="231"/>
                  </a:cubicBezTo>
                  <a:cubicBezTo>
                    <a:pt x="29" y="231"/>
                    <a:pt x="33" y="229"/>
                    <a:pt x="32" y="227"/>
                  </a:cubicBezTo>
                  <a:cubicBezTo>
                    <a:pt x="32" y="226"/>
                    <a:pt x="35" y="221"/>
                    <a:pt x="36" y="221"/>
                  </a:cubicBezTo>
                  <a:cubicBezTo>
                    <a:pt x="37" y="221"/>
                    <a:pt x="35" y="228"/>
                    <a:pt x="35" y="229"/>
                  </a:cubicBezTo>
                  <a:cubicBezTo>
                    <a:pt x="35" y="230"/>
                    <a:pt x="34" y="233"/>
                    <a:pt x="32" y="235"/>
                  </a:cubicBezTo>
                  <a:cubicBezTo>
                    <a:pt x="30" y="237"/>
                    <a:pt x="30" y="238"/>
                    <a:pt x="30" y="240"/>
                  </a:cubicBezTo>
                  <a:cubicBezTo>
                    <a:pt x="31" y="242"/>
                    <a:pt x="32" y="242"/>
                    <a:pt x="31" y="243"/>
                  </a:cubicBezTo>
                  <a:cubicBezTo>
                    <a:pt x="30" y="245"/>
                    <a:pt x="30" y="246"/>
                    <a:pt x="27" y="247"/>
                  </a:cubicBezTo>
                  <a:cubicBezTo>
                    <a:pt x="24" y="248"/>
                    <a:pt x="20" y="250"/>
                    <a:pt x="23" y="250"/>
                  </a:cubicBezTo>
                  <a:cubicBezTo>
                    <a:pt x="26" y="249"/>
                    <a:pt x="29" y="250"/>
                    <a:pt x="31" y="249"/>
                  </a:cubicBezTo>
                  <a:cubicBezTo>
                    <a:pt x="34" y="248"/>
                    <a:pt x="41" y="243"/>
                    <a:pt x="44" y="244"/>
                  </a:cubicBezTo>
                  <a:cubicBezTo>
                    <a:pt x="47" y="245"/>
                    <a:pt x="48" y="247"/>
                    <a:pt x="50" y="246"/>
                  </a:cubicBezTo>
                  <a:cubicBezTo>
                    <a:pt x="52" y="245"/>
                    <a:pt x="52" y="243"/>
                    <a:pt x="54" y="246"/>
                  </a:cubicBezTo>
                  <a:cubicBezTo>
                    <a:pt x="55" y="248"/>
                    <a:pt x="57" y="252"/>
                    <a:pt x="59" y="250"/>
                  </a:cubicBezTo>
                  <a:cubicBezTo>
                    <a:pt x="62" y="248"/>
                    <a:pt x="58" y="247"/>
                    <a:pt x="59" y="246"/>
                  </a:cubicBezTo>
                  <a:cubicBezTo>
                    <a:pt x="60" y="244"/>
                    <a:pt x="64" y="240"/>
                    <a:pt x="65" y="241"/>
                  </a:cubicBezTo>
                  <a:cubicBezTo>
                    <a:pt x="66" y="242"/>
                    <a:pt x="62" y="246"/>
                    <a:pt x="66" y="246"/>
                  </a:cubicBezTo>
                  <a:cubicBezTo>
                    <a:pt x="69" y="247"/>
                    <a:pt x="74" y="244"/>
                    <a:pt x="76" y="243"/>
                  </a:cubicBezTo>
                  <a:cubicBezTo>
                    <a:pt x="78" y="241"/>
                    <a:pt x="80" y="239"/>
                    <a:pt x="79" y="242"/>
                  </a:cubicBezTo>
                  <a:cubicBezTo>
                    <a:pt x="78" y="245"/>
                    <a:pt x="76" y="246"/>
                    <a:pt x="73" y="249"/>
                  </a:cubicBezTo>
                  <a:cubicBezTo>
                    <a:pt x="70" y="251"/>
                    <a:pt x="65" y="253"/>
                    <a:pt x="64" y="256"/>
                  </a:cubicBezTo>
                  <a:cubicBezTo>
                    <a:pt x="63" y="258"/>
                    <a:pt x="61" y="262"/>
                    <a:pt x="58" y="266"/>
                  </a:cubicBezTo>
                  <a:cubicBezTo>
                    <a:pt x="54" y="270"/>
                    <a:pt x="50" y="275"/>
                    <a:pt x="48" y="276"/>
                  </a:cubicBezTo>
                  <a:cubicBezTo>
                    <a:pt x="46" y="276"/>
                    <a:pt x="40" y="276"/>
                    <a:pt x="37" y="279"/>
                  </a:cubicBezTo>
                  <a:cubicBezTo>
                    <a:pt x="34" y="281"/>
                    <a:pt x="29" y="287"/>
                    <a:pt x="26" y="288"/>
                  </a:cubicBezTo>
                  <a:cubicBezTo>
                    <a:pt x="24" y="289"/>
                    <a:pt x="25" y="286"/>
                    <a:pt x="22" y="287"/>
                  </a:cubicBezTo>
                  <a:cubicBezTo>
                    <a:pt x="19" y="288"/>
                    <a:pt x="13" y="288"/>
                    <a:pt x="9" y="291"/>
                  </a:cubicBezTo>
                  <a:cubicBezTo>
                    <a:pt x="5" y="293"/>
                    <a:pt x="4" y="295"/>
                    <a:pt x="3" y="296"/>
                  </a:cubicBezTo>
                  <a:cubicBezTo>
                    <a:pt x="2" y="297"/>
                    <a:pt x="0" y="299"/>
                    <a:pt x="3" y="299"/>
                  </a:cubicBezTo>
                  <a:cubicBezTo>
                    <a:pt x="7" y="299"/>
                    <a:pt x="7" y="300"/>
                    <a:pt x="9" y="297"/>
                  </a:cubicBezTo>
                  <a:cubicBezTo>
                    <a:pt x="11" y="295"/>
                    <a:pt x="14" y="292"/>
                    <a:pt x="14" y="294"/>
                  </a:cubicBezTo>
                  <a:cubicBezTo>
                    <a:pt x="15" y="295"/>
                    <a:pt x="12" y="297"/>
                    <a:pt x="16" y="296"/>
                  </a:cubicBezTo>
                  <a:cubicBezTo>
                    <a:pt x="20" y="294"/>
                    <a:pt x="25" y="293"/>
                    <a:pt x="29" y="291"/>
                  </a:cubicBezTo>
                  <a:cubicBezTo>
                    <a:pt x="32" y="289"/>
                    <a:pt x="31" y="288"/>
                    <a:pt x="36" y="287"/>
                  </a:cubicBezTo>
                  <a:cubicBezTo>
                    <a:pt x="41" y="287"/>
                    <a:pt x="43" y="284"/>
                    <a:pt x="46" y="282"/>
                  </a:cubicBezTo>
                  <a:cubicBezTo>
                    <a:pt x="50" y="281"/>
                    <a:pt x="71" y="274"/>
                    <a:pt x="72" y="273"/>
                  </a:cubicBezTo>
                  <a:cubicBezTo>
                    <a:pt x="74" y="271"/>
                    <a:pt x="73" y="270"/>
                    <a:pt x="77" y="268"/>
                  </a:cubicBezTo>
                  <a:cubicBezTo>
                    <a:pt x="82" y="267"/>
                    <a:pt x="85" y="262"/>
                    <a:pt x="90" y="259"/>
                  </a:cubicBezTo>
                  <a:cubicBezTo>
                    <a:pt x="94" y="257"/>
                    <a:pt x="96" y="258"/>
                    <a:pt x="98" y="257"/>
                  </a:cubicBezTo>
                  <a:cubicBezTo>
                    <a:pt x="101" y="255"/>
                    <a:pt x="99" y="254"/>
                    <a:pt x="101" y="253"/>
                  </a:cubicBezTo>
                  <a:cubicBezTo>
                    <a:pt x="103" y="251"/>
                    <a:pt x="112" y="245"/>
                    <a:pt x="112" y="243"/>
                  </a:cubicBezTo>
                  <a:cubicBezTo>
                    <a:pt x="113" y="242"/>
                    <a:pt x="113" y="242"/>
                    <a:pt x="110" y="241"/>
                  </a:cubicBezTo>
                  <a:cubicBezTo>
                    <a:pt x="108" y="240"/>
                    <a:pt x="105" y="240"/>
                    <a:pt x="109" y="237"/>
                  </a:cubicBezTo>
                  <a:cubicBezTo>
                    <a:pt x="113" y="234"/>
                    <a:pt x="116" y="230"/>
                    <a:pt x="120" y="229"/>
                  </a:cubicBezTo>
                  <a:cubicBezTo>
                    <a:pt x="123" y="229"/>
                    <a:pt x="124" y="225"/>
                    <a:pt x="125" y="223"/>
                  </a:cubicBezTo>
                  <a:cubicBezTo>
                    <a:pt x="127" y="221"/>
                    <a:pt x="131" y="215"/>
                    <a:pt x="135" y="213"/>
                  </a:cubicBezTo>
                  <a:cubicBezTo>
                    <a:pt x="138" y="212"/>
                    <a:pt x="143" y="210"/>
                    <a:pt x="144" y="210"/>
                  </a:cubicBezTo>
                  <a:cubicBezTo>
                    <a:pt x="146" y="209"/>
                    <a:pt x="150" y="204"/>
                    <a:pt x="152" y="204"/>
                  </a:cubicBezTo>
                  <a:cubicBezTo>
                    <a:pt x="153" y="205"/>
                    <a:pt x="153" y="206"/>
                    <a:pt x="155" y="205"/>
                  </a:cubicBezTo>
                  <a:cubicBezTo>
                    <a:pt x="157" y="204"/>
                    <a:pt x="163" y="201"/>
                    <a:pt x="162" y="202"/>
                  </a:cubicBezTo>
                  <a:cubicBezTo>
                    <a:pt x="160" y="204"/>
                    <a:pt x="158" y="208"/>
                    <a:pt x="158" y="209"/>
                  </a:cubicBezTo>
                  <a:cubicBezTo>
                    <a:pt x="158" y="210"/>
                    <a:pt x="161" y="212"/>
                    <a:pt x="159" y="212"/>
                  </a:cubicBezTo>
                  <a:cubicBezTo>
                    <a:pt x="157" y="212"/>
                    <a:pt x="153" y="212"/>
                    <a:pt x="152" y="212"/>
                  </a:cubicBezTo>
                  <a:cubicBezTo>
                    <a:pt x="151" y="212"/>
                    <a:pt x="152" y="210"/>
                    <a:pt x="149" y="211"/>
                  </a:cubicBezTo>
                  <a:cubicBezTo>
                    <a:pt x="146" y="213"/>
                    <a:pt x="142" y="214"/>
                    <a:pt x="142" y="215"/>
                  </a:cubicBezTo>
                  <a:cubicBezTo>
                    <a:pt x="141" y="216"/>
                    <a:pt x="136" y="225"/>
                    <a:pt x="134" y="227"/>
                  </a:cubicBezTo>
                  <a:cubicBezTo>
                    <a:pt x="132" y="229"/>
                    <a:pt x="132" y="231"/>
                    <a:pt x="134" y="230"/>
                  </a:cubicBezTo>
                  <a:cubicBezTo>
                    <a:pt x="136" y="229"/>
                    <a:pt x="138" y="228"/>
                    <a:pt x="137" y="229"/>
                  </a:cubicBezTo>
                  <a:cubicBezTo>
                    <a:pt x="137" y="230"/>
                    <a:pt x="130" y="234"/>
                    <a:pt x="130" y="235"/>
                  </a:cubicBezTo>
                  <a:cubicBezTo>
                    <a:pt x="129" y="237"/>
                    <a:pt x="135" y="236"/>
                    <a:pt x="137" y="235"/>
                  </a:cubicBezTo>
                  <a:cubicBezTo>
                    <a:pt x="139" y="233"/>
                    <a:pt x="142" y="233"/>
                    <a:pt x="145" y="232"/>
                  </a:cubicBezTo>
                  <a:cubicBezTo>
                    <a:pt x="148" y="231"/>
                    <a:pt x="152" y="227"/>
                    <a:pt x="155" y="227"/>
                  </a:cubicBezTo>
                  <a:cubicBezTo>
                    <a:pt x="159" y="227"/>
                    <a:pt x="164" y="227"/>
                    <a:pt x="167" y="225"/>
                  </a:cubicBezTo>
                  <a:cubicBezTo>
                    <a:pt x="171" y="223"/>
                    <a:pt x="176" y="223"/>
                    <a:pt x="176" y="221"/>
                  </a:cubicBezTo>
                  <a:cubicBezTo>
                    <a:pt x="176" y="220"/>
                    <a:pt x="171" y="217"/>
                    <a:pt x="170" y="216"/>
                  </a:cubicBezTo>
                  <a:cubicBezTo>
                    <a:pt x="169" y="215"/>
                    <a:pt x="171" y="210"/>
                    <a:pt x="172" y="211"/>
                  </a:cubicBezTo>
                  <a:cubicBezTo>
                    <a:pt x="174" y="211"/>
                    <a:pt x="175" y="211"/>
                    <a:pt x="177" y="211"/>
                  </a:cubicBezTo>
                  <a:cubicBezTo>
                    <a:pt x="178" y="211"/>
                    <a:pt x="180" y="213"/>
                    <a:pt x="183" y="212"/>
                  </a:cubicBezTo>
                  <a:cubicBezTo>
                    <a:pt x="185" y="211"/>
                    <a:pt x="187" y="211"/>
                    <a:pt x="187" y="212"/>
                  </a:cubicBezTo>
                  <a:cubicBezTo>
                    <a:pt x="187" y="213"/>
                    <a:pt x="184" y="215"/>
                    <a:pt x="187" y="215"/>
                  </a:cubicBezTo>
                  <a:cubicBezTo>
                    <a:pt x="190" y="214"/>
                    <a:pt x="190" y="214"/>
                    <a:pt x="191" y="216"/>
                  </a:cubicBezTo>
                  <a:cubicBezTo>
                    <a:pt x="192" y="218"/>
                    <a:pt x="195" y="220"/>
                    <a:pt x="197" y="219"/>
                  </a:cubicBezTo>
                  <a:cubicBezTo>
                    <a:pt x="200" y="219"/>
                    <a:pt x="202" y="219"/>
                    <a:pt x="203" y="220"/>
                  </a:cubicBezTo>
                  <a:cubicBezTo>
                    <a:pt x="204" y="222"/>
                    <a:pt x="204" y="224"/>
                    <a:pt x="207" y="224"/>
                  </a:cubicBezTo>
                  <a:cubicBezTo>
                    <a:pt x="209" y="224"/>
                    <a:pt x="214" y="225"/>
                    <a:pt x="220" y="225"/>
                  </a:cubicBezTo>
                  <a:cubicBezTo>
                    <a:pt x="226" y="226"/>
                    <a:pt x="232" y="229"/>
                    <a:pt x="235" y="229"/>
                  </a:cubicBezTo>
                  <a:cubicBezTo>
                    <a:pt x="237" y="229"/>
                    <a:pt x="248" y="224"/>
                    <a:pt x="247" y="225"/>
                  </a:cubicBezTo>
                  <a:cubicBezTo>
                    <a:pt x="247" y="227"/>
                    <a:pt x="242" y="229"/>
                    <a:pt x="244" y="232"/>
                  </a:cubicBezTo>
                  <a:cubicBezTo>
                    <a:pt x="246" y="235"/>
                    <a:pt x="248" y="238"/>
                    <a:pt x="251" y="238"/>
                  </a:cubicBezTo>
                  <a:cubicBezTo>
                    <a:pt x="254" y="238"/>
                    <a:pt x="257" y="238"/>
                    <a:pt x="256" y="241"/>
                  </a:cubicBezTo>
                  <a:cubicBezTo>
                    <a:pt x="256" y="244"/>
                    <a:pt x="255" y="249"/>
                    <a:pt x="257" y="249"/>
                  </a:cubicBezTo>
                  <a:cubicBezTo>
                    <a:pt x="259" y="249"/>
                    <a:pt x="261" y="249"/>
                    <a:pt x="262" y="250"/>
                  </a:cubicBezTo>
                  <a:cubicBezTo>
                    <a:pt x="264" y="252"/>
                    <a:pt x="265" y="254"/>
                    <a:pt x="266" y="252"/>
                  </a:cubicBezTo>
                  <a:cubicBezTo>
                    <a:pt x="268" y="251"/>
                    <a:pt x="271" y="249"/>
                    <a:pt x="270" y="247"/>
                  </a:cubicBezTo>
                  <a:cubicBezTo>
                    <a:pt x="269" y="246"/>
                    <a:pt x="269" y="242"/>
                    <a:pt x="270" y="242"/>
                  </a:cubicBezTo>
                  <a:cubicBezTo>
                    <a:pt x="271" y="243"/>
                    <a:pt x="274" y="245"/>
                    <a:pt x="274" y="248"/>
                  </a:cubicBezTo>
                  <a:cubicBezTo>
                    <a:pt x="274" y="250"/>
                    <a:pt x="275" y="253"/>
                    <a:pt x="276" y="253"/>
                  </a:cubicBezTo>
                  <a:cubicBezTo>
                    <a:pt x="277" y="253"/>
                    <a:pt x="280" y="245"/>
                    <a:pt x="279" y="243"/>
                  </a:cubicBezTo>
                  <a:cubicBezTo>
                    <a:pt x="279" y="241"/>
                    <a:pt x="280" y="234"/>
                    <a:pt x="281" y="235"/>
                  </a:cubicBezTo>
                  <a:cubicBezTo>
                    <a:pt x="283" y="236"/>
                    <a:pt x="283" y="238"/>
                    <a:pt x="283" y="241"/>
                  </a:cubicBezTo>
                  <a:cubicBezTo>
                    <a:pt x="283" y="244"/>
                    <a:pt x="280" y="251"/>
                    <a:pt x="282" y="252"/>
                  </a:cubicBezTo>
                  <a:cubicBezTo>
                    <a:pt x="284" y="253"/>
                    <a:pt x="286" y="253"/>
                    <a:pt x="288" y="253"/>
                  </a:cubicBezTo>
                  <a:cubicBezTo>
                    <a:pt x="290" y="253"/>
                    <a:pt x="290" y="256"/>
                    <a:pt x="293" y="258"/>
                  </a:cubicBezTo>
                  <a:cubicBezTo>
                    <a:pt x="296" y="260"/>
                    <a:pt x="295" y="264"/>
                    <a:pt x="294" y="266"/>
                  </a:cubicBezTo>
                  <a:cubicBezTo>
                    <a:pt x="294" y="267"/>
                    <a:pt x="297" y="267"/>
                    <a:pt x="298" y="270"/>
                  </a:cubicBezTo>
                  <a:cubicBezTo>
                    <a:pt x="299" y="272"/>
                    <a:pt x="296" y="276"/>
                    <a:pt x="297" y="278"/>
                  </a:cubicBezTo>
                  <a:cubicBezTo>
                    <a:pt x="299" y="281"/>
                    <a:pt x="302" y="281"/>
                    <a:pt x="302" y="283"/>
                  </a:cubicBezTo>
                  <a:cubicBezTo>
                    <a:pt x="301" y="285"/>
                    <a:pt x="298" y="288"/>
                    <a:pt x="302" y="287"/>
                  </a:cubicBezTo>
                  <a:cubicBezTo>
                    <a:pt x="305" y="286"/>
                    <a:pt x="307" y="285"/>
                    <a:pt x="308" y="286"/>
                  </a:cubicBezTo>
                  <a:cubicBezTo>
                    <a:pt x="309" y="286"/>
                    <a:pt x="310" y="291"/>
                    <a:pt x="308" y="293"/>
                  </a:cubicBezTo>
                  <a:cubicBezTo>
                    <a:pt x="307" y="295"/>
                    <a:pt x="309" y="297"/>
                    <a:pt x="307" y="298"/>
                  </a:cubicBezTo>
                  <a:cubicBezTo>
                    <a:pt x="305" y="300"/>
                    <a:pt x="305" y="301"/>
                    <a:pt x="307" y="302"/>
                  </a:cubicBezTo>
                  <a:cubicBezTo>
                    <a:pt x="309" y="302"/>
                    <a:pt x="313" y="298"/>
                    <a:pt x="312" y="300"/>
                  </a:cubicBezTo>
                  <a:cubicBezTo>
                    <a:pt x="312" y="300"/>
                    <a:pt x="312" y="300"/>
                    <a:pt x="312" y="301"/>
                  </a:cubicBezTo>
                  <a:cubicBezTo>
                    <a:pt x="311" y="302"/>
                    <a:pt x="309" y="303"/>
                    <a:pt x="308" y="305"/>
                  </a:cubicBezTo>
                  <a:cubicBezTo>
                    <a:pt x="308" y="305"/>
                    <a:pt x="308" y="305"/>
                    <a:pt x="308" y="305"/>
                  </a:cubicBezTo>
                  <a:cubicBezTo>
                    <a:pt x="307" y="306"/>
                    <a:pt x="307" y="306"/>
                    <a:pt x="306" y="307"/>
                  </a:cubicBezTo>
                  <a:cubicBezTo>
                    <a:pt x="305" y="310"/>
                    <a:pt x="308" y="312"/>
                    <a:pt x="308" y="313"/>
                  </a:cubicBezTo>
                  <a:cubicBezTo>
                    <a:pt x="308" y="315"/>
                    <a:pt x="310" y="316"/>
                    <a:pt x="306" y="317"/>
                  </a:cubicBezTo>
                  <a:cubicBezTo>
                    <a:pt x="302" y="318"/>
                    <a:pt x="304" y="320"/>
                    <a:pt x="306" y="321"/>
                  </a:cubicBezTo>
                  <a:cubicBezTo>
                    <a:pt x="309" y="322"/>
                    <a:pt x="311" y="322"/>
                    <a:pt x="312" y="321"/>
                  </a:cubicBezTo>
                  <a:cubicBezTo>
                    <a:pt x="312" y="319"/>
                    <a:pt x="316" y="314"/>
                    <a:pt x="317" y="316"/>
                  </a:cubicBezTo>
                  <a:cubicBezTo>
                    <a:pt x="319" y="318"/>
                    <a:pt x="320" y="321"/>
                    <a:pt x="319" y="322"/>
                  </a:cubicBezTo>
                  <a:cubicBezTo>
                    <a:pt x="317" y="322"/>
                    <a:pt x="315" y="322"/>
                    <a:pt x="314" y="324"/>
                  </a:cubicBezTo>
                  <a:cubicBezTo>
                    <a:pt x="313" y="325"/>
                    <a:pt x="316" y="326"/>
                    <a:pt x="317" y="328"/>
                  </a:cubicBezTo>
                  <a:cubicBezTo>
                    <a:pt x="318" y="329"/>
                    <a:pt x="318" y="337"/>
                    <a:pt x="321" y="335"/>
                  </a:cubicBezTo>
                  <a:cubicBezTo>
                    <a:pt x="323" y="334"/>
                    <a:pt x="329" y="332"/>
                    <a:pt x="329" y="332"/>
                  </a:cubicBezTo>
                  <a:cubicBezTo>
                    <a:pt x="329" y="333"/>
                    <a:pt x="324" y="339"/>
                    <a:pt x="322" y="341"/>
                  </a:cubicBezTo>
                  <a:cubicBezTo>
                    <a:pt x="320" y="342"/>
                    <a:pt x="316" y="347"/>
                    <a:pt x="315" y="349"/>
                  </a:cubicBezTo>
                  <a:cubicBezTo>
                    <a:pt x="314" y="351"/>
                    <a:pt x="313" y="351"/>
                    <a:pt x="314" y="353"/>
                  </a:cubicBezTo>
                  <a:cubicBezTo>
                    <a:pt x="315" y="355"/>
                    <a:pt x="317" y="356"/>
                    <a:pt x="319" y="356"/>
                  </a:cubicBezTo>
                  <a:cubicBezTo>
                    <a:pt x="321" y="356"/>
                    <a:pt x="322" y="356"/>
                    <a:pt x="321" y="358"/>
                  </a:cubicBezTo>
                  <a:cubicBezTo>
                    <a:pt x="321" y="359"/>
                    <a:pt x="320" y="360"/>
                    <a:pt x="325" y="361"/>
                  </a:cubicBezTo>
                  <a:cubicBezTo>
                    <a:pt x="330" y="361"/>
                    <a:pt x="333" y="360"/>
                    <a:pt x="334" y="361"/>
                  </a:cubicBezTo>
                  <a:cubicBezTo>
                    <a:pt x="334" y="362"/>
                    <a:pt x="335" y="362"/>
                    <a:pt x="335" y="362"/>
                  </a:cubicBezTo>
                  <a:cubicBezTo>
                    <a:pt x="335" y="362"/>
                    <a:pt x="335" y="362"/>
                    <a:pt x="335" y="362"/>
                  </a:cubicBezTo>
                  <a:cubicBezTo>
                    <a:pt x="335" y="362"/>
                    <a:pt x="335" y="362"/>
                    <a:pt x="334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5" y="362"/>
                    <a:pt x="335" y="362"/>
                    <a:pt x="336" y="362"/>
                  </a:cubicBezTo>
                  <a:cubicBezTo>
                    <a:pt x="339" y="362"/>
                    <a:pt x="341" y="359"/>
                    <a:pt x="340" y="362"/>
                  </a:cubicBezTo>
                  <a:cubicBezTo>
                    <a:pt x="339" y="364"/>
                    <a:pt x="336" y="366"/>
                    <a:pt x="337" y="368"/>
                  </a:cubicBezTo>
                  <a:cubicBezTo>
                    <a:pt x="338" y="370"/>
                    <a:pt x="340" y="368"/>
                    <a:pt x="340" y="370"/>
                  </a:cubicBezTo>
                  <a:cubicBezTo>
                    <a:pt x="340" y="372"/>
                    <a:pt x="340" y="376"/>
                    <a:pt x="343" y="375"/>
                  </a:cubicBezTo>
                  <a:cubicBezTo>
                    <a:pt x="346" y="374"/>
                    <a:pt x="345" y="374"/>
                    <a:pt x="347" y="377"/>
                  </a:cubicBezTo>
                  <a:cubicBezTo>
                    <a:pt x="348" y="378"/>
                    <a:pt x="348" y="378"/>
                    <a:pt x="348" y="379"/>
                  </a:cubicBezTo>
                  <a:cubicBezTo>
                    <a:pt x="348" y="379"/>
                    <a:pt x="348" y="379"/>
                    <a:pt x="348" y="379"/>
                  </a:cubicBezTo>
                  <a:cubicBezTo>
                    <a:pt x="349" y="379"/>
                    <a:pt x="349" y="380"/>
                    <a:pt x="349" y="380"/>
                  </a:cubicBezTo>
                  <a:cubicBezTo>
                    <a:pt x="349" y="380"/>
                    <a:pt x="349" y="380"/>
                    <a:pt x="349" y="380"/>
                  </a:cubicBezTo>
                  <a:cubicBezTo>
                    <a:pt x="349" y="381"/>
                    <a:pt x="349" y="381"/>
                    <a:pt x="349" y="381"/>
                  </a:cubicBezTo>
                  <a:cubicBezTo>
                    <a:pt x="349" y="382"/>
                    <a:pt x="349" y="382"/>
                    <a:pt x="349" y="383"/>
                  </a:cubicBezTo>
                  <a:cubicBezTo>
                    <a:pt x="348" y="385"/>
                    <a:pt x="349" y="389"/>
                    <a:pt x="349" y="391"/>
                  </a:cubicBezTo>
                  <a:cubicBezTo>
                    <a:pt x="349" y="393"/>
                    <a:pt x="347" y="397"/>
                    <a:pt x="346" y="396"/>
                  </a:cubicBezTo>
                  <a:cubicBezTo>
                    <a:pt x="346" y="395"/>
                    <a:pt x="344" y="391"/>
                    <a:pt x="341" y="392"/>
                  </a:cubicBezTo>
                  <a:cubicBezTo>
                    <a:pt x="339" y="393"/>
                    <a:pt x="332" y="392"/>
                    <a:pt x="330" y="391"/>
                  </a:cubicBezTo>
                  <a:cubicBezTo>
                    <a:pt x="328" y="390"/>
                    <a:pt x="327" y="392"/>
                    <a:pt x="327" y="395"/>
                  </a:cubicBezTo>
                  <a:cubicBezTo>
                    <a:pt x="328" y="398"/>
                    <a:pt x="328" y="408"/>
                    <a:pt x="325" y="415"/>
                  </a:cubicBezTo>
                  <a:cubicBezTo>
                    <a:pt x="321" y="421"/>
                    <a:pt x="319" y="432"/>
                    <a:pt x="317" y="435"/>
                  </a:cubicBezTo>
                  <a:cubicBezTo>
                    <a:pt x="315" y="438"/>
                    <a:pt x="310" y="452"/>
                    <a:pt x="307" y="455"/>
                  </a:cubicBezTo>
                  <a:cubicBezTo>
                    <a:pt x="305" y="457"/>
                    <a:pt x="305" y="461"/>
                    <a:pt x="305" y="464"/>
                  </a:cubicBezTo>
                  <a:cubicBezTo>
                    <a:pt x="306" y="467"/>
                    <a:pt x="305" y="468"/>
                    <a:pt x="303" y="473"/>
                  </a:cubicBezTo>
                  <a:cubicBezTo>
                    <a:pt x="301" y="478"/>
                    <a:pt x="297" y="487"/>
                    <a:pt x="298" y="490"/>
                  </a:cubicBezTo>
                  <a:cubicBezTo>
                    <a:pt x="299" y="493"/>
                    <a:pt x="302" y="497"/>
                    <a:pt x="300" y="501"/>
                  </a:cubicBezTo>
                  <a:cubicBezTo>
                    <a:pt x="299" y="505"/>
                    <a:pt x="298" y="508"/>
                    <a:pt x="300" y="511"/>
                  </a:cubicBezTo>
                  <a:cubicBezTo>
                    <a:pt x="301" y="513"/>
                    <a:pt x="304" y="517"/>
                    <a:pt x="304" y="521"/>
                  </a:cubicBezTo>
                  <a:cubicBezTo>
                    <a:pt x="304" y="526"/>
                    <a:pt x="303" y="529"/>
                    <a:pt x="306" y="531"/>
                  </a:cubicBezTo>
                  <a:cubicBezTo>
                    <a:pt x="308" y="534"/>
                    <a:pt x="307" y="541"/>
                    <a:pt x="309" y="546"/>
                  </a:cubicBezTo>
                  <a:cubicBezTo>
                    <a:pt x="311" y="550"/>
                    <a:pt x="313" y="552"/>
                    <a:pt x="314" y="555"/>
                  </a:cubicBezTo>
                  <a:cubicBezTo>
                    <a:pt x="314" y="558"/>
                    <a:pt x="320" y="557"/>
                    <a:pt x="323" y="559"/>
                  </a:cubicBezTo>
                  <a:cubicBezTo>
                    <a:pt x="326" y="561"/>
                    <a:pt x="330" y="561"/>
                    <a:pt x="333" y="562"/>
                  </a:cubicBezTo>
                  <a:cubicBezTo>
                    <a:pt x="336" y="563"/>
                    <a:pt x="335" y="565"/>
                    <a:pt x="336" y="567"/>
                  </a:cubicBezTo>
                  <a:cubicBezTo>
                    <a:pt x="336" y="568"/>
                    <a:pt x="336" y="568"/>
                    <a:pt x="337" y="569"/>
                  </a:cubicBezTo>
                  <a:cubicBezTo>
                    <a:pt x="337" y="569"/>
                    <a:pt x="337" y="569"/>
                    <a:pt x="337" y="569"/>
                  </a:cubicBezTo>
                  <a:cubicBezTo>
                    <a:pt x="337" y="570"/>
                    <a:pt x="337" y="571"/>
                    <a:pt x="337" y="571"/>
                  </a:cubicBezTo>
                  <a:cubicBezTo>
                    <a:pt x="337" y="571"/>
                    <a:pt x="337" y="571"/>
                    <a:pt x="337" y="571"/>
                  </a:cubicBezTo>
                  <a:cubicBezTo>
                    <a:pt x="337" y="572"/>
                    <a:pt x="338" y="573"/>
                    <a:pt x="338" y="574"/>
                  </a:cubicBezTo>
                  <a:cubicBezTo>
                    <a:pt x="338" y="574"/>
                    <a:pt x="338" y="575"/>
                    <a:pt x="338" y="575"/>
                  </a:cubicBezTo>
                  <a:cubicBezTo>
                    <a:pt x="338" y="576"/>
                    <a:pt x="338" y="577"/>
                    <a:pt x="339" y="577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339" y="579"/>
                    <a:pt x="339" y="580"/>
                    <a:pt x="339" y="581"/>
                  </a:cubicBezTo>
                  <a:cubicBezTo>
                    <a:pt x="339" y="581"/>
                    <a:pt x="339" y="582"/>
                    <a:pt x="339" y="582"/>
                  </a:cubicBezTo>
                  <a:cubicBezTo>
                    <a:pt x="340" y="583"/>
                    <a:pt x="340" y="584"/>
                    <a:pt x="340" y="584"/>
                  </a:cubicBezTo>
                  <a:cubicBezTo>
                    <a:pt x="340" y="585"/>
                    <a:pt x="340" y="585"/>
                    <a:pt x="340" y="585"/>
                  </a:cubicBezTo>
                  <a:cubicBezTo>
                    <a:pt x="340" y="586"/>
                    <a:pt x="340" y="587"/>
                    <a:pt x="340" y="588"/>
                  </a:cubicBezTo>
                  <a:cubicBezTo>
                    <a:pt x="340" y="588"/>
                    <a:pt x="340" y="588"/>
                    <a:pt x="341" y="588"/>
                  </a:cubicBezTo>
                  <a:cubicBezTo>
                    <a:pt x="341" y="589"/>
                    <a:pt x="341" y="590"/>
                    <a:pt x="341" y="590"/>
                  </a:cubicBezTo>
                  <a:cubicBezTo>
                    <a:pt x="341" y="595"/>
                    <a:pt x="345" y="603"/>
                    <a:pt x="344" y="607"/>
                  </a:cubicBezTo>
                  <a:cubicBezTo>
                    <a:pt x="343" y="611"/>
                    <a:pt x="347" y="614"/>
                    <a:pt x="349" y="616"/>
                  </a:cubicBezTo>
                  <a:cubicBezTo>
                    <a:pt x="351" y="618"/>
                    <a:pt x="356" y="623"/>
                    <a:pt x="353" y="627"/>
                  </a:cubicBezTo>
                  <a:cubicBezTo>
                    <a:pt x="351" y="632"/>
                    <a:pt x="350" y="634"/>
                    <a:pt x="348" y="634"/>
                  </a:cubicBezTo>
                  <a:cubicBezTo>
                    <a:pt x="345" y="634"/>
                    <a:pt x="347" y="636"/>
                    <a:pt x="349" y="638"/>
                  </a:cubicBezTo>
                  <a:cubicBezTo>
                    <a:pt x="350" y="640"/>
                    <a:pt x="355" y="644"/>
                    <a:pt x="357" y="644"/>
                  </a:cubicBezTo>
                  <a:cubicBezTo>
                    <a:pt x="359" y="643"/>
                    <a:pt x="362" y="645"/>
                    <a:pt x="363" y="646"/>
                  </a:cubicBezTo>
                  <a:cubicBezTo>
                    <a:pt x="365" y="648"/>
                    <a:pt x="366" y="654"/>
                    <a:pt x="365" y="657"/>
                  </a:cubicBezTo>
                  <a:cubicBezTo>
                    <a:pt x="364" y="659"/>
                    <a:pt x="363" y="663"/>
                    <a:pt x="365" y="665"/>
                  </a:cubicBezTo>
                  <a:cubicBezTo>
                    <a:pt x="367" y="667"/>
                    <a:pt x="376" y="676"/>
                    <a:pt x="375" y="679"/>
                  </a:cubicBezTo>
                  <a:cubicBezTo>
                    <a:pt x="375" y="682"/>
                    <a:pt x="378" y="687"/>
                    <a:pt x="379" y="686"/>
                  </a:cubicBezTo>
                  <a:cubicBezTo>
                    <a:pt x="381" y="684"/>
                    <a:pt x="385" y="684"/>
                    <a:pt x="385" y="680"/>
                  </a:cubicBezTo>
                  <a:cubicBezTo>
                    <a:pt x="385" y="677"/>
                    <a:pt x="378" y="669"/>
                    <a:pt x="376" y="667"/>
                  </a:cubicBezTo>
                  <a:cubicBezTo>
                    <a:pt x="375" y="666"/>
                    <a:pt x="381" y="666"/>
                    <a:pt x="379" y="663"/>
                  </a:cubicBezTo>
                  <a:cubicBezTo>
                    <a:pt x="377" y="659"/>
                    <a:pt x="374" y="655"/>
                    <a:pt x="375" y="653"/>
                  </a:cubicBezTo>
                  <a:cubicBezTo>
                    <a:pt x="375" y="652"/>
                    <a:pt x="380" y="654"/>
                    <a:pt x="377" y="650"/>
                  </a:cubicBezTo>
                  <a:cubicBezTo>
                    <a:pt x="374" y="645"/>
                    <a:pt x="373" y="640"/>
                    <a:pt x="372" y="638"/>
                  </a:cubicBezTo>
                  <a:cubicBezTo>
                    <a:pt x="371" y="635"/>
                    <a:pt x="369" y="633"/>
                    <a:pt x="368" y="628"/>
                  </a:cubicBezTo>
                  <a:cubicBezTo>
                    <a:pt x="367" y="623"/>
                    <a:pt x="362" y="618"/>
                    <a:pt x="361" y="616"/>
                  </a:cubicBezTo>
                  <a:cubicBezTo>
                    <a:pt x="360" y="613"/>
                    <a:pt x="354" y="609"/>
                    <a:pt x="355" y="607"/>
                  </a:cubicBezTo>
                  <a:cubicBezTo>
                    <a:pt x="356" y="605"/>
                    <a:pt x="357" y="600"/>
                    <a:pt x="357" y="597"/>
                  </a:cubicBezTo>
                  <a:cubicBezTo>
                    <a:pt x="356" y="595"/>
                    <a:pt x="359" y="593"/>
                    <a:pt x="359" y="591"/>
                  </a:cubicBezTo>
                  <a:cubicBezTo>
                    <a:pt x="359" y="589"/>
                    <a:pt x="362" y="587"/>
                    <a:pt x="362" y="588"/>
                  </a:cubicBezTo>
                  <a:cubicBezTo>
                    <a:pt x="362" y="589"/>
                    <a:pt x="366" y="592"/>
                    <a:pt x="366" y="592"/>
                  </a:cubicBezTo>
                  <a:cubicBezTo>
                    <a:pt x="366" y="592"/>
                    <a:pt x="369" y="593"/>
                    <a:pt x="371" y="595"/>
                  </a:cubicBezTo>
                  <a:cubicBezTo>
                    <a:pt x="373" y="597"/>
                    <a:pt x="375" y="595"/>
                    <a:pt x="374" y="598"/>
                  </a:cubicBezTo>
                  <a:cubicBezTo>
                    <a:pt x="373" y="602"/>
                    <a:pt x="372" y="606"/>
                    <a:pt x="374" y="606"/>
                  </a:cubicBezTo>
                  <a:cubicBezTo>
                    <a:pt x="375" y="606"/>
                    <a:pt x="373" y="614"/>
                    <a:pt x="375" y="615"/>
                  </a:cubicBezTo>
                  <a:cubicBezTo>
                    <a:pt x="377" y="616"/>
                    <a:pt x="376" y="622"/>
                    <a:pt x="378" y="625"/>
                  </a:cubicBezTo>
                  <a:cubicBezTo>
                    <a:pt x="381" y="628"/>
                    <a:pt x="383" y="630"/>
                    <a:pt x="387" y="634"/>
                  </a:cubicBezTo>
                  <a:cubicBezTo>
                    <a:pt x="391" y="637"/>
                    <a:pt x="399" y="645"/>
                    <a:pt x="399" y="647"/>
                  </a:cubicBezTo>
                  <a:cubicBezTo>
                    <a:pt x="398" y="648"/>
                    <a:pt x="395" y="651"/>
                    <a:pt x="397" y="653"/>
                  </a:cubicBezTo>
                  <a:cubicBezTo>
                    <a:pt x="398" y="655"/>
                    <a:pt x="402" y="657"/>
                    <a:pt x="405" y="660"/>
                  </a:cubicBezTo>
                  <a:cubicBezTo>
                    <a:pt x="407" y="663"/>
                    <a:pt x="411" y="668"/>
                    <a:pt x="411" y="671"/>
                  </a:cubicBezTo>
                  <a:cubicBezTo>
                    <a:pt x="411" y="673"/>
                    <a:pt x="413" y="676"/>
                    <a:pt x="416" y="679"/>
                  </a:cubicBezTo>
                  <a:cubicBezTo>
                    <a:pt x="418" y="681"/>
                    <a:pt x="420" y="688"/>
                    <a:pt x="420" y="691"/>
                  </a:cubicBezTo>
                  <a:cubicBezTo>
                    <a:pt x="421" y="694"/>
                    <a:pt x="420" y="704"/>
                    <a:pt x="419" y="706"/>
                  </a:cubicBezTo>
                  <a:cubicBezTo>
                    <a:pt x="418" y="707"/>
                    <a:pt x="413" y="711"/>
                    <a:pt x="413" y="713"/>
                  </a:cubicBezTo>
                  <a:cubicBezTo>
                    <a:pt x="413" y="714"/>
                    <a:pt x="411" y="716"/>
                    <a:pt x="415" y="721"/>
                  </a:cubicBezTo>
                  <a:cubicBezTo>
                    <a:pt x="419" y="725"/>
                    <a:pt x="429" y="732"/>
                    <a:pt x="434" y="735"/>
                  </a:cubicBezTo>
                  <a:cubicBezTo>
                    <a:pt x="438" y="738"/>
                    <a:pt x="443" y="737"/>
                    <a:pt x="445" y="739"/>
                  </a:cubicBezTo>
                  <a:cubicBezTo>
                    <a:pt x="447" y="741"/>
                    <a:pt x="451" y="743"/>
                    <a:pt x="455" y="745"/>
                  </a:cubicBezTo>
                  <a:cubicBezTo>
                    <a:pt x="459" y="746"/>
                    <a:pt x="474" y="750"/>
                    <a:pt x="476" y="753"/>
                  </a:cubicBezTo>
                  <a:cubicBezTo>
                    <a:pt x="478" y="755"/>
                    <a:pt x="481" y="758"/>
                    <a:pt x="485" y="758"/>
                  </a:cubicBezTo>
                  <a:cubicBezTo>
                    <a:pt x="488" y="759"/>
                    <a:pt x="495" y="762"/>
                    <a:pt x="499" y="761"/>
                  </a:cubicBezTo>
                  <a:cubicBezTo>
                    <a:pt x="503" y="760"/>
                    <a:pt x="514" y="752"/>
                    <a:pt x="519" y="754"/>
                  </a:cubicBezTo>
                  <a:cubicBezTo>
                    <a:pt x="523" y="756"/>
                    <a:pt x="525" y="756"/>
                    <a:pt x="527" y="758"/>
                  </a:cubicBezTo>
                  <a:cubicBezTo>
                    <a:pt x="529" y="760"/>
                    <a:pt x="531" y="767"/>
                    <a:pt x="535" y="771"/>
                  </a:cubicBezTo>
                  <a:cubicBezTo>
                    <a:pt x="535" y="772"/>
                    <a:pt x="536" y="772"/>
                    <a:pt x="536" y="773"/>
                  </a:cubicBezTo>
                  <a:cubicBezTo>
                    <a:pt x="537" y="774"/>
                    <a:pt x="538" y="775"/>
                    <a:pt x="538" y="776"/>
                  </a:cubicBezTo>
                  <a:cubicBezTo>
                    <a:pt x="539" y="776"/>
                    <a:pt x="539" y="776"/>
                    <a:pt x="539" y="776"/>
                  </a:cubicBezTo>
                  <a:cubicBezTo>
                    <a:pt x="539" y="776"/>
                    <a:pt x="539" y="776"/>
                    <a:pt x="540" y="777"/>
                  </a:cubicBezTo>
                  <a:cubicBezTo>
                    <a:pt x="540" y="777"/>
                    <a:pt x="540" y="777"/>
                    <a:pt x="540" y="777"/>
                  </a:cubicBezTo>
                  <a:cubicBezTo>
                    <a:pt x="540" y="777"/>
                    <a:pt x="541" y="777"/>
                    <a:pt x="541" y="777"/>
                  </a:cubicBezTo>
                  <a:cubicBezTo>
                    <a:pt x="541" y="777"/>
                    <a:pt x="541" y="777"/>
                    <a:pt x="541" y="778"/>
                  </a:cubicBezTo>
                  <a:cubicBezTo>
                    <a:pt x="542" y="778"/>
                    <a:pt x="542" y="778"/>
                    <a:pt x="543" y="778"/>
                  </a:cubicBezTo>
                  <a:cubicBezTo>
                    <a:pt x="543" y="778"/>
                    <a:pt x="543" y="778"/>
                    <a:pt x="543" y="778"/>
                  </a:cubicBezTo>
                  <a:cubicBezTo>
                    <a:pt x="544" y="778"/>
                    <a:pt x="545" y="778"/>
                    <a:pt x="546" y="779"/>
                  </a:cubicBezTo>
                  <a:cubicBezTo>
                    <a:pt x="548" y="779"/>
                    <a:pt x="550" y="779"/>
                    <a:pt x="551" y="779"/>
                  </a:cubicBezTo>
                  <a:cubicBezTo>
                    <a:pt x="552" y="779"/>
                    <a:pt x="553" y="779"/>
                    <a:pt x="554" y="779"/>
                  </a:cubicBezTo>
                  <a:cubicBezTo>
                    <a:pt x="554" y="780"/>
                    <a:pt x="555" y="780"/>
                    <a:pt x="556" y="780"/>
                  </a:cubicBezTo>
                  <a:cubicBezTo>
                    <a:pt x="556" y="780"/>
                    <a:pt x="557" y="780"/>
                    <a:pt x="557" y="780"/>
                  </a:cubicBezTo>
                  <a:cubicBezTo>
                    <a:pt x="558" y="780"/>
                    <a:pt x="558" y="780"/>
                    <a:pt x="558" y="780"/>
                  </a:cubicBezTo>
                  <a:cubicBezTo>
                    <a:pt x="559" y="780"/>
                    <a:pt x="560" y="781"/>
                    <a:pt x="560" y="781"/>
                  </a:cubicBezTo>
                  <a:cubicBezTo>
                    <a:pt x="562" y="782"/>
                    <a:pt x="572" y="789"/>
                    <a:pt x="575" y="789"/>
                  </a:cubicBezTo>
                  <a:cubicBezTo>
                    <a:pt x="576" y="789"/>
                    <a:pt x="577" y="788"/>
                    <a:pt x="577" y="788"/>
                  </a:cubicBezTo>
                  <a:cubicBezTo>
                    <a:pt x="578" y="788"/>
                    <a:pt x="578" y="788"/>
                    <a:pt x="578" y="788"/>
                  </a:cubicBezTo>
                  <a:cubicBezTo>
                    <a:pt x="578" y="788"/>
                    <a:pt x="579" y="788"/>
                    <a:pt x="579" y="788"/>
                  </a:cubicBezTo>
                  <a:cubicBezTo>
                    <a:pt x="580" y="788"/>
                    <a:pt x="580" y="788"/>
                    <a:pt x="581" y="788"/>
                  </a:cubicBezTo>
                  <a:cubicBezTo>
                    <a:pt x="581" y="788"/>
                    <a:pt x="581" y="788"/>
                    <a:pt x="582" y="788"/>
                  </a:cubicBezTo>
                  <a:cubicBezTo>
                    <a:pt x="582" y="788"/>
                    <a:pt x="582" y="788"/>
                    <a:pt x="582" y="788"/>
                  </a:cubicBezTo>
                  <a:cubicBezTo>
                    <a:pt x="583" y="788"/>
                    <a:pt x="583" y="788"/>
                    <a:pt x="583" y="788"/>
                  </a:cubicBezTo>
                  <a:cubicBezTo>
                    <a:pt x="583" y="788"/>
                    <a:pt x="583" y="788"/>
                    <a:pt x="583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9"/>
                    <a:pt x="583" y="789"/>
                    <a:pt x="583" y="790"/>
                  </a:cubicBezTo>
                  <a:cubicBezTo>
                    <a:pt x="582" y="791"/>
                    <a:pt x="582" y="791"/>
                    <a:pt x="581" y="792"/>
                  </a:cubicBezTo>
                  <a:cubicBezTo>
                    <a:pt x="581" y="792"/>
                    <a:pt x="581" y="792"/>
                    <a:pt x="581" y="792"/>
                  </a:cubicBezTo>
                  <a:cubicBezTo>
                    <a:pt x="581" y="792"/>
                    <a:pt x="581" y="792"/>
                    <a:pt x="581" y="792"/>
                  </a:cubicBezTo>
                  <a:cubicBezTo>
                    <a:pt x="581" y="792"/>
                    <a:pt x="581" y="793"/>
                    <a:pt x="581" y="793"/>
                  </a:cubicBezTo>
                  <a:cubicBezTo>
                    <a:pt x="581" y="793"/>
                    <a:pt x="581" y="793"/>
                    <a:pt x="581" y="794"/>
                  </a:cubicBezTo>
                  <a:cubicBezTo>
                    <a:pt x="583" y="795"/>
                    <a:pt x="588" y="798"/>
                    <a:pt x="590" y="801"/>
                  </a:cubicBezTo>
                  <a:cubicBezTo>
                    <a:pt x="592" y="803"/>
                    <a:pt x="591" y="805"/>
                    <a:pt x="593" y="807"/>
                  </a:cubicBezTo>
                  <a:cubicBezTo>
                    <a:pt x="594" y="808"/>
                    <a:pt x="595" y="808"/>
                    <a:pt x="595" y="809"/>
                  </a:cubicBezTo>
                  <a:cubicBezTo>
                    <a:pt x="595" y="809"/>
                    <a:pt x="595" y="809"/>
                    <a:pt x="596" y="809"/>
                  </a:cubicBezTo>
                  <a:cubicBezTo>
                    <a:pt x="596" y="810"/>
                    <a:pt x="596" y="810"/>
                    <a:pt x="596" y="811"/>
                  </a:cubicBezTo>
                  <a:cubicBezTo>
                    <a:pt x="597" y="811"/>
                    <a:pt x="597" y="811"/>
                    <a:pt x="597" y="811"/>
                  </a:cubicBezTo>
                  <a:cubicBezTo>
                    <a:pt x="597" y="812"/>
                    <a:pt x="597" y="813"/>
                    <a:pt x="597" y="814"/>
                  </a:cubicBezTo>
                  <a:cubicBezTo>
                    <a:pt x="596" y="818"/>
                    <a:pt x="594" y="821"/>
                    <a:pt x="596" y="823"/>
                  </a:cubicBezTo>
                  <a:cubicBezTo>
                    <a:pt x="598" y="825"/>
                    <a:pt x="601" y="828"/>
                    <a:pt x="602" y="826"/>
                  </a:cubicBezTo>
                  <a:cubicBezTo>
                    <a:pt x="603" y="824"/>
                    <a:pt x="603" y="823"/>
                    <a:pt x="604" y="826"/>
                  </a:cubicBezTo>
                  <a:cubicBezTo>
                    <a:pt x="606" y="829"/>
                    <a:pt x="604" y="830"/>
                    <a:pt x="609" y="831"/>
                  </a:cubicBezTo>
                  <a:cubicBezTo>
                    <a:pt x="614" y="832"/>
                    <a:pt x="612" y="835"/>
                    <a:pt x="613" y="837"/>
                  </a:cubicBezTo>
                  <a:cubicBezTo>
                    <a:pt x="613" y="838"/>
                    <a:pt x="613" y="838"/>
                    <a:pt x="614" y="838"/>
                  </a:cubicBezTo>
                  <a:cubicBezTo>
                    <a:pt x="614" y="838"/>
                    <a:pt x="614" y="838"/>
                    <a:pt x="614" y="838"/>
                  </a:cubicBezTo>
                  <a:cubicBezTo>
                    <a:pt x="615" y="838"/>
                    <a:pt x="616" y="839"/>
                    <a:pt x="617" y="839"/>
                  </a:cubicBezTo>
                  <a:cubicBezTo>
                    <a:pt x="617" y="839"/>
                    <a:pt x="617" y="839"/>
                    <a:pt x="618" y="839"/>
                  </a:cubicBezTo>
                  <a:cubicBezTo>
                    <a:pt x="618" y="839"/>
                    <a:pt x="618" y="839"/>
                    <a:pt x="619" y="839"/>
                  </a:cubicBezTo>
                  <a:cubicBezTo>
                    <a:pt x="619" y="839"/>
                    <a:pt x="620" y="839"/>
                    <a:pt x="620" y="839"/>
                  </a:cubicBezTo>
                  <a:cubicBezTo>
                    <a:pt x="623" y="841"/>
                    <a:pt x="627" y="840"/>
                    <a:pt x="631" y="842"/>
                  </a:cubicBezTo>
                  <a:cubicBezTo>
                    <a:pt x="635" y="844"/>
                    <a:pt x="633" y="849"/>
                    <a:pt x="637" y="849"/>
                  </a:cubicBezTo>
                  <a:cubicBezTo>
                    <a:pt x="642" y="850"/>
                    <a:pt x="650" y="850"/>
                    <a:pt x="650" y="849"/>
                  </a:cubicBezTo>
                  <a:cubicBezTo>
                    <a:pt x="649" y="847"/>
                    <a:pt x="647" y="842"/>
                    <a:pt x="649" y="841"/>
                  </a:cubicBezTo>
                  <a:cubicBezTo>
                    <a:pt x="651" y="840"/>
                    <a:pt x="655" y="837"/>
                    <a:pt x="656" y="836"/>
                  </a:cubicBezTo>
                  <a:cubicBezTo>
                    <a:pt x="658" y="835"/>
                    <a:pt x="663" y="832"/>
                    <a:pt x="665" y="834"/>
                  </a:cubicBezTo>
                  <a:cubicBezTo>
                    <a:pt x="667" y="836"/>
                    <a:pt x="672" y="837"/>
                    <a:pt x="671" y="841"/>
                  </a:cubicBezTo>
                  <a:cubicBezTo>
                    <a:pt x="670" y="845"/>
                    <a:pt x="670" y="851"/>
                    <a:pt x="673" y="854"/>
                  </a:cubicBezTo>
                  <a:cubicBezTo>
                    <a:pt x="674" y="854"/>
                    <a:pt x="674" y="855"/>
                    <a:pt x="675" y="855"/>
                  </a:cubicBezTo>
                  <a:cubicBezTo>
                    <a:pt x="675" y="856"/>
                    <a:pt x="675" y="856"/>
                    <a:pt x="675" y="856"/>
                  </a:cubicBezTo>
                  <a:cubicBezTo>
                    <a:pt x="675" y="856"/>
                    <a:pt x="675" y="857"/>
                    <a:pt x="676" y="857"/>
                  </a:cubicBezTo>
                  <a:cubicBezTo>
                    <a:pt x="676" y="858"/>
                    <a:pt x="676" y="858"/>
                    <a:pt x="676" y="858"/>
                  </a:cubicBezTo>
                  <a:cubicBezTo>
                    <a:pt x="676" y="859"/>
                    <a:pt x="676" y="859"/>
                    <a:pt x="676" y="860"/>
                  </a:cubicBezTo>
                  <a:cubicBezTo>
                    <a:pt x="675" y="860"/>
                    <a:pt x="675" y="860"/>
                    <a:pt x="675" y="861"/>
                  </a:cubicBezTo>
                  <a:cubicBezTo>
                    <a:pt x="675" y="862"/>
                    <a:pt x="675" y="863"/>
                    <a:pt x="675" y="864"/>
                  </a:cubicBezTo>
                  <a:cubicBezTo>
                    <a:pt x="673" y="869"/>
                    <a:pt x="675" y="871"/>
                    <a:pt x="673" y="872"/>
                  </a:cubicBezTo>
                  <a:cubicBezTo>
                    <a:pt x="672" y="873"/>
                    <a:pt x="670" y="876"/>
                    <a:pt x="671" y="878"/>
                  </a:cubicBezTo>
                  <a:cubicBezTo>
                    <a:pt x="672" y="880"/>
                    <a:pt x="670" y="882"/>
                    <a:pt x="669" y="885"/>
                  </a:cubicBezTo>
                  <a:cubicBezTo>
                    <a:pt x="669" y="888"/>
                    <a:pt x="672" y="890"/>
                    <a:pt x="669" y="893"/>
                  </a:cubicBezTo>
                  <a:cubicBezTo>
                    <a:pt x="665" y="896"/>
                    <a:pt x="663" y="900"/>
                    <a:pt x="660" y="900"/>
                  </a:cubicBezTo>
                  <a:cubicBezTo>
                    <a:pt x="657" y="900"/>
                    <a:pt x="654" y="902"/>
                    <a:pt x="653" y="903"/>
                  </a:cubicBezTo>
                  <a:cubicBezTo>
                    <a:pt x="652" y="903"/>
                    <a:pt x="652" y="910"/>
                    <a:pt x="648" y="913"/>
                  </a:cubicBezTo>
                  <a:cubicBezTo>
                    <a:pt x="647" y="914"/>
                    <a:pt x="646" y="915"/>
                    <a:pt x="645" y="916"/>
                  </a:cubicBezTo>
                  <a:cubicBezTo>
                    <a:pt x="644" y="917"/>
                    <a:pt x="643" y="918"/>
                    <a:pt x="642" y="918"/>
                  </a:cubicBezTo>
                  <a:cubicBezTo>
                    <a:pt x="642" y="919"/>
                    <a:pt x="642" y="919"/>
                    <a:pt x="641" y="919"/>
                  </a:cubicBezTo>
                  <a:cubicBezTo>
                    <a:pt x="640" y="920"/>
                    <a:pt x="639" y="921"/>
                    <a:pt x="638" y="921"/>
                  </a:cubicBezTo>
                  <a:cubicBezTo>
                    <a:pt x="634" y="923"/>
                    <a:pt x="630" y="925"/>
                    <a:pt x="628" y="929"/>
                  </a:cubicBezTo>
                  <a:cubicBezTo>
                    <a:pt x="626" y="933"/>
                    <a:pt x="627" y="934"/>
                    <a:pt x="624" y="935"/>
                  </a:cubicBezTo>
                  <a:cubicBezTo>
                    <a:pt x="620" y="937"/>
                    <a:pt x="617" y="940"/>
                    <a:pt x="616" y="944"/>
                  </a:cubicBezTo>
                  <a:cubicBezTo>
                    <a:pt x="615" y="947"/>
                    <a:pt x="612" y="956"/>
                    <a:pt x="614" y="958"/>
                  </a:cubicBezTo>
                  <a:cubicBezTo>
                    <a:pt x="616" y="960"/>
                    <a:pt x="614" y="964"/>
                    <a:pt x="613" y="964"/>
                  </a:cubicBezTo>
                  <a:cubicBezTo>
                    <a:pt x="612" y="964"/>
                    <a:pt x="612" y="965"/>
                    <a:pt x="612" y="965"/>
                  </a:cubicBezTo>
                  <a:cubicBezTo>
                    <a:pt x="612" y="965"/>
                    <a:pt x="612" y="965"/>
                    <a:pt x="612" y="965"/>
                  </a:cubicBezTo>
                  <a:cubicBezTo>
                    <a:pt x="611" y="965"/>
                    <a:pt x="611" y="965"/>
                    <a:pt x="611" y="965"/>
                  </a:cubicBezTo>
                  <a:cubicBezTo>
                    <a:pt x="610" y="966"/>
                    <a:pt x="610" y="966"/>
                    <a:pt x="610" y="966"/>
                  </a:cubicBezTo>
                  <a:cubicBezTo>
                    <a:pt x="609" y="966"/>
                    <a:pt x="609" y="966"/>
                    <a:pt x="609" y="967"/>
                  </a:cubicBezTo>
                  <a:cubicBezTo>
                    <a:pt x="608" y="967"/>
                    <a:pt x="608" y="967"/>
                    <a:pt x="607" y="968"/>
                  </a:cubicBezTo>
                  <a:cubicBezTo>
                    <a:pt x="607" y="968"/>
                    <a:pt x="606" y="968"/>
                    <a:pt x="606" y="969"/>
                  </a:cubicBezTo>
                  <a:cubicBezTo>
                    <a:pt x="605" y="969"/>
                    <a:pt x="604" y="970"/>
                    <a:pt x="604" y="971"/>
                  </a:cubicBezTo>
                  <a:cubicBezTo>
                    <a:pt x="600" y="974"/>
                    <a:pt x="597" y="976"/>
                    <a:pt x="600" y="979"/>
                  </a:cubicBezTo>
                  <a:cubicBezTo>
                    <a:pt x="602" y="981"/>
                    <a:pt x="603" y="982"/>
                    <a:pt x="601" y="984"/>
                  </a:cubicBezTo>
                  <a:cubicBezTo>
                    <a:pt x="599" y="986"/>
                    <a:pt x="596" y="988"/>
                    <a:pt x="599" y="988"/>
                  </a:cubicBezTo>
                  <a:cubicBezTo>
                    <a:pt x="603" y="989"/>
                    <a:pt x="612" y="995"/>
                    <a:pt x="613" y="999"/>
                  </a:cubicBezTo>
                  <a:cubicBezTo>
                    <a:pt x="613" y="1002"/>
                    <a:pt x="611" y="1003"/>
                    <a:pt x="613" y="1007"/>
                  </a:cubicBezTo>
                  <a:cubicBezTo>
                    <a:pt x="615" y="1010"/>
                    <a:pt x="619" y="1015"/>
                    <a:pt x="619" y="1019"/>
                  </a:cubicBezTo>
                  <a:cubicBezTo>
                    <a:pt x="618" y="1022"/>
                    <a:pt x="625" y="1042"/>
                    <a:pt x="626" y="1047"/>
                  </a:cubicBezTo>
                  <a:cubicBezTo>
                    <a:pt x="627" y="1052"/>
                    <a:pt x="633" y="1056"/>
                    <a:pt x="632" y="1062"/>
                  </a:cubicBezTo>
                  <a:cubicBezTo>
                    <a:pt x="630" y="1069"/>
                    <a:pt x="629" y="1073"/>
                    <a:pt x="630" y="1079"/>
                  </a:cubicBezTo>
                  <a:cubicBezTo>
                    <a:pt x="631" y="1086"/>
                    <a:pt x="631" y="1095"/>
                    <a:pt x="634" y="1097"/>
                  </a:cubicBezTo>
                  <a:cubicBezTo>
                    <a:pt x="636" y="1098"/>
                    <a:pt x="641" y="1105"/>
                    <a:pt x="643" y="1108"/>
                  </a:cubicBezTo>
                  <a:cubicBezTo>
                    <a:pt x="644" y="1112"/>
                    <a:pt x="655" y="1118"/>
                    <a:pt x="658" y="1119"/>
                  </a:cubicBezTo>
                  <a:cubicBezTo>
                    <a:pt x="661" y="1120"/>
                    <a:pt x="671" y="1127"/>
                    <a:pt x="673" y="1130"/>
                  </a:cubicBezTo>
                  <a:cubicBezTo>
                    <a:pt x="675" y="1133"/>
                    <a:pt x="681" y="1136"/>
                    <a:pt x="682" y="1140"/>
                  </a:cubicBezTo>
                  <a:cubicBezTo>
                    <a:pt x="682" y="1141"/>
                    <a:pt x="682" y="1142"/>
                    <a:pt x="682" y="1144"/>
                  </a:cubicBezTo>
                  <a:cubicBezTo>
                    <a:pt x="683" y="1145"/>
                    <a:pt x="683" y="1146"/>
                    <a:pt x="683" y="1147"/>
                  </a:cubicBezTo>
                  <a:cubicBezTo>
                    <a:pt x="683" y="1147"/>
                    <a:pt x="683" y="1147"/>
                    <a:pt x="683" y="1147"/>
                  </a:cubicBezTo>
                  <a:cubicBezTo>
                    <a:pt x="683" y="1148"/>
                    <a:pt x="683" y="1149"/>
                    <a:pt x="683" y="1150"/>
                  </a:cubicBezTo>
                  <a:cubicBezTo>
                    <a:pt x="683" y="1151"/>
                    <a:pt x="683" y="1151"/>
                    <a:pt x="683" y="1151"/>
                  </a:cubicBezTo>
                  <a:cubicBezTo>
                    <a:pt x="683" y="1152"/>
                    <a:pt x="683" y="1153"/>
                    <a:pt x="682" y="1154"/>
                  </a:cubicBezTo>
                  <a:cubicBezTo>
                    <a:pt x="679" y="1158"/>
                    <a:pt x="677" y="1163"/>
                    <a:pt x="677" y="1167"/>
                  </a:cubicBezTo>
                  <a:cubicBezTo>
                    <a:pt x="677" y="1171"/>
                    <a:pt x="678" y="1172"/>
                    <a:pt x="676" y="1179"/>
                  </a:cubicBezTo>
                  <a:cubicBezTo>
                    <a:pt x="674" y="1185"/>
                    <a:pt x="671" y="1199"/>
                    <a:pt x="669" y="1200"/>
                  </a:cubicBezTo>
                  <a:cubicBezTo>
                    <a:pt x="666" y="1201"/>
                    <a:pt x="662" y="1204"/>
                    <a:pt x="662" y="1207"/>
                  </a:cubicBezTo>
                  <a:cubicBezTo>
                    <a:pt x="663" y="1210"/>
                    <a:pt x="663" y="1216"/>
                    <a:pt x="661" y="1222"/>
                  </a:cubicBezTo>
                  <a:cubicBezTo>
                    <a:pt x="658" y="1229"/>
                    <a:pt x="657" y="1234"/>
                    <a:pt x="655" y="1239"/>
                  </a:cubicBezTo>
                  <a:cubicBezTo>
                    <a:pt x="653" y="1243"/>
                    <a:pt x="649" y="1256"/>
                    <a:pt x="648" y="1259"/>
                  </a:cubicBezTo>
                  <a:cubicBezTo>
                    <a:pt x="646" y="1262"/>
                    <a:pt x="644" y="1274"/>
                    <a:pt x="642" y="1275"/>
                  </a:cubicBezTo>
                  <a:cubicBezTo>
                    <a:pt x="639" y="1277"/>
                    <a:pt x="633" y="1286"/>
                    <a:pt x="634" y="1290"/>
                  </a:cubicBezTo>
                  <a:cubicBezTo>
                    <a:pt x="636" y="1293"/>
                    <a:pt x="636" y="1293"/>
                    <a:pt x="633" y="1297"/>
                  </a:cubicBezTo>
                  <a:cubicBezTo>
                    <a:pt x="630" y="1302"/>
                    <a:pt x="628" y="1316"/>
                    <a:pt x="628" y="1322"/>
                  </a:cubicBezTo>
                  <a:cubicBezTo>
                    <a:pt x="629" y="1328"/>
                    <a:pt x="624" y="1340"/>
                    <a:pt x="622" y="1344"/>
                  </a:cubicBezTo>
                  <a:cubicBezTo>
                    <a:pt x="620" y="1349"/>
                    <a:pt x="617" y="1354"/>
                    <a:pt x="615" y="1357"/>
                  </a:cubicBezTo>
                  <a:cubicBezTo>
                    <a:pt x="613" y="1361"/>
                    <a:pt x="603" y="1379"/>
                    <a:pt x="599" y="1384"/>
                  </a:cubicBezTo>
                  <a:cubicBezTo>
                    <a:pt x="595" y="1390"/>
                    <a:pt x="592" y="1400"/>
                    <a:pt x="588" y="1405"/>
                  </a:cubicBezTo>
                  <a:cubicBezTo>
                    <a:pt x="584" y="1410"/>
                    <a:pt x="579" y="1413"/>
                    <a:pt x="581" y="1418"/>
                  </a:cubicBezTo>
                  <a:cubicBezTo>
                    <a:pt x="583" y="1423"/>
                    <a:pt x="584" y="1423"/>
                    <a:pt x="581" y="1429"/>
                  </a:cubicBezTo>
                  <a:cubicBezTo>
                    <a:pt x="579" y="1434"/>
                    <a:pt x="582" y="1433"/>
                    <a:pt x="580" y="1440"/>
                  </a:cubicBezTo>
                  <a:cubicBezTo>
                    <a:pt x="577" y="1447"/>
                    <a:pt x="576" y="1449"/>
                    <a:pt x="572" y="1456"/>
                  </a:cubicBezTo>
                  <a:cubicBezTo>
                    <a:pt x="569" y="1463"/>
                    <a:pt x="567" y="1470"/>
                    <a:pt x="566" y="1476"/>
                  </a:cubicBezTo>
                  <a:cubicBezTo>
                    <a:pt x="564" y="1482"/>
                    <a:pt x="564" y="1488"/>
                    <a:pt x="563" y="1489"/>
                  </a:cubicBezTo>
                  <a:cubicBezTo>
                    <a:pt x="561" y="1490"/>
                    <a:pt x="556" y="1498"/>
                    <a:pt x="556" y="1502"/>
                  </a:cubicBezTo>
                  <a:cubicBezTo>
                    <a:pt x="555" y="1506"/>
                    <a:pt x="554" y="1514"/>
                    <a:pt x="556" y="1514"/>
                  </a:cubicBezTo>
                  <a:cubicBezTo>
                    <a:pt x="558" y="1514"/>
                    <a:pt x="563" y="1504"/>
                    <a:pt x="564" y="1502"/>
                  </a:cubicBezTo>
                  <a:cubicBezTo>
                    <a:pt x="565" y="1500"/>
                    <a:pt x="571" y="1496"/>
                    <a:pt x="570" y="1493"/>
                  </a:cubicBezTo>
                  <a:cubicBezTo>
                    <a:pt x="570" y="1489"/>
                    <a:pt x="570" y="1485"/>
                    <a:pt x="571" y="1487"/>
                  </a:cubicBezTo>
                  <a:cubicBezTo>
                    <a:pt x="572" y="1489"/>
                    <a:pt x="576" y="1483"/>
                    <a:pt x="574" y="1490"/>
                  </a:cubicBezTo>
                  <a:cubicBezTo>
                    <a:pt x="573" y="1496"/>
                    <a:pt x="574" y="1496"/>
                    <a:pt x="571" y="1503"/>
                  </a:cubicBezTo>
                  <a:cubicBezTo>
                    <a:pt x="568" y="1511"/>
                    <a:pt x="567" y="1521"/>
                    <a:pt x="566" y="1522"/>
                  </a:cubicBezTo>
                  <a:cubicBezTo>
                    <a:pt x="565" y="1523"/>
                    <a:pt x="561" y="1526"/>
                    <a:pt x="561" y="1528"/>
                  </a:cubicBezTo>
                  <a:cubicBezTo>
                    <a:pt x="561" y="1530"/>
                    <a:pt x="564" y="1536"/>
                    <a:pt x="563" y="1537"/>
                  </a:cubicBezTo>
                  <a:cubicBezTo>
                    <a:pt x="563" y="1538"/>
                    <a:pt x="560" y="1545"/>
                    <a:pt x="558" y="1545"/>
                  </a:cubicBezTo>
                  <a:cubicBezTo>
                    <a:pt x="556" y="1545"/>
                    <a:pt x="552" y="1548"/>
                    <a:pt x="554" y="1551"/>
                  </a:cubicBezTo>
                  <a:cubicBezTo>
                    <a:pt x="557" y="1554"/>
                    <a:pt x="557" y="1555"/>
                    <a:pt x="554" y="1557"/>
                  </a:cubicBezTo>
                  <a:cubicBezTo>
                    <a:pt x="551" y="1558"/>
                    <a:pt x="548" y="1566"/>
                    <a:pt x="548" y="1566"/>
                  </a:cubicBezTo>
                  <a:cubicBezTo>
                    <a:pt x="548" y="1566"/>
                    <a:pt x="545" y="1573"/>
                    <a:pt x="543" y="1570"/>
                  </a:cubicBezTo>
                  <a:cubicBezTo>
                    <a:pt x="541" y="1567"/>
                    <a:pt x="539" y="1570"/>
                    <a:pt x="538" y="1567"/>
                  </a:cubicBezTo>
                  <a:cubicBezTo>
                    <a:pt x="537" y="1564"/>
                    <a:pt x="534" y="1561"/>
                    <a:pt x="531" y="1564"/>
                  </a:cubicBezTo>
                  <a:cubicBezTo>
                    <a:pt x="528" y="1567"/>
                    <a:pt x="530" y="1571"/>
                    <a:pt x="528" y="1573"/>
                  </a:cubicBezTo>
                  <a:cubicBezTo>
                    <a:pt x="525" y="1574"/>
                    <a:pt x="518" y="1592"/>
                    <a:pt x="521" y="1588"/>
                  </a:cubicBezTo>
                  <a:cubicBezTo>
                    <a:pt x="525" y="1584"/>
                    <a:pt x="528" y="1583"/>
                    <a:pt x="528" y="1586"/>
                  </a:cubicBezTo>
                  <a:cubicBezTo>
                    <a:pt x="528" y="1589"/>
                    <a:pt x="528" y="1595"/>
                    <a:pt x="528" y="1598"/>
                  </a:cubicBezTo>
                  <a:cubicBezTo>
                    <a:pt x="528" y="1601"/>
                    <a:pt x="528" y="1606"/>
                    <a:pt x="530" y="1607"/>
                  </a:cubicBezTo>
                  <a:cubicBezTo>
                    <a:pt x="532" y="1607"/>
                    <a:pt x="540" y="1608"/>
                    <a:pt x="538" y="1610"/>
                  </a:cubicBezTo>
                  <a:cubicBezTo>
                    <a:pt x="536" y="1612"/>
                    <a:pt x="532" y="1609"/>
                    <a:pt x="528" y="1611"/>
                  </a:cubicBezTo>
                  <a:cubicBezTo>
                    <a:pt x="523" y="1613"/>
                    <a:pt x="526" y="1618"/>
                    <a:pt x="526" y="1621"/>
                  </a:cubicBezTo>
                  <a:cubicBezTo>
                    <a:pt x="527" y="1623"/>
                    <a:pt x="523" y="1627"/>
                    <a:pt x="522" y="1629"/>
                  </a:cubicBezTo>
                  <a:cubicBezTo>
                    <a:pt x="520" y="1631"/>
                    <a:pt x="519" y="1637"/>
                    <a:pt x="521" y="1639"/>
                  </a:cubicBezTo>
                  <a:cubicBezTo>
                    <a:pt x="523" y="1640"/>
                    <a:pt x="525" y="1643"/>
                    <a:pt x="520" y="1645"/>
                  </a:cubicBezTo>
                  <a:cubicBezTo>
                    <a:pt x="515" y="1646"/>
                    <a:pt x="517" y="1650"/>
                    <a:pt x="518" y="1654"/>
                  </a:cubicBezTo>
                  <a:cubicBezTo>
                    <a:pt x="519" y="1658"/>
                    <a:pt x="519" y="1662"/>
                    <a:pt x="515" y="1663"/>
                  </a:cubicBezTo>
                  <a:cubicBezTo>
                    <a:pt x="511" y="1663"/>
                    <a:pt x="515" y="1673"/>
                    <a:pt x="513" y="1674"/>
                  </a:cubicBezTo>
                  <a:cubicBezTo>
                    <a:pt x="511" y="1675"/>
                    <a:pt x="510" y="1678"/>
                    <a:pt x="512" y="1682"/>
                  </a:cubicBezTo>
                  <a:cubicBezTo>
                    <a:pt x="513" y="1685"/>
                    <a:pt x="515" y="1687"/>
                    <a:pt x="511" y="1690"/>
                  </a:cubicBezTo>
                  <a:cubicBezTo>
                    <a:pt x="507" y="1693"/>
                    <a:pt x="510" y="1699"/>
                    <a:pt x="507" y="1701"/>
                  </a:cubicBezTo>
                  <a:cubicBezTo>
                    <a:pt x="504" y="1702"/>
                    <a:pt x="508" y="1703"/>
                    <a:pt x="506" y="1707"/>
                  </a:cubicBezTo>
                  <a:cubicBezTo>
                    <a:pt x="503" y="1710"/>
                    <a:pt x="505" y="1720"/>
                    <a:pt x="507" y="1717"/>
                  </a:cubicBezTo>
                  <a:cubicBezTo>
                    <a:pt x="509" y="1714"/>
                    <a:pt x="513" y="1708"/>
                    <a:pt x="515" y="1706"/>
                  </a:cubicBezTo>
                  <a:cubicBezTo>
                    <a:pt x="517" y="1705"/>
                    <a:pt x="512" y="1714"/>
                    <a:pt x="511" y="1717"/>
                  </a:cubicBezTo>
                  <a:cubicBezTo>
                    <a:pt x="510" y="1720"/>
                    <a:pt x="506" y="1726"/>
                    <a:pt x="509" y="1728"/>
                  </a:cubicBezTo>
                  <a:cubicBezTo>
                    <a:pt x="512" y="1730"/>
                    <a:pt x="519" y="1726"/>
                    <a:pt x="515" y="1730"/>
                  </a:cubicBezTo>
                  <a:cubicBezTo>
                    <a:pt x="512" y="1734"/>
                    <a:pt x="520" y="1729"/>
                    <a:pt x="523" y="1726"/>
                  </a:cubicBezTo>
                  <a:cubicBezTo>
                    <a:pt x="527" y="1722"/>
                    <a:pt x="536" y="1716"/>
                    <a:pt x="537" y="1719"/>
                  </a:cubicBezTo>
                  <a:cubicBezTo>
                    <a:pt x="538" y="1721"/>
                    <a:pt x="531" y="1728"/>
                    <a:pt x="536" y="1727"/>
                  </a:cubicBezTo>
                  <a:cubicBezTo>
                    <a:pt x="542" y="1726"/>
                    <a:pt x="543" y="1727"/>
                    <a:pt x="546" y="1722"/>
                  </a:cubicBezTo>
                  <a:cubicBezTo>
                    <a:pt x="549" y="1717"/>
                    <a:pt x="551" y="1716"/>
                    <a:pt x="556" y="1714"/>
                  </a:cubicBezTo>
                  <a:cubicBezTo>
                    <a:pt x="561" y="1712"/>
                    <a:pt x="566" y="1711"/>
                    <a:pt x="567" y="1708"/>
                  </a:cubicBezTo>
                  <a:cubicBezTo>
                    <a:pt x="568" y="1708"/>
                    <a:pt x="568" y="1707"/>
                    <a:pt x="569" y="1706"/>
                  </a:cubicBezTo>
                  <a:cubicBezTo>
                    <a:pt x="569" y="1706"/>
                    <a:pt x="569" y="1706"/>
                    <a:pt x="569" y="1706"/>
                  </a:cubicBezTo>
                  <a:cubicBezTo>
                    <a:pt x="570" y="1706"/>
                    <a:pt x="570" y="1706"/>
                    <a:pt x="571" y="1706"/>
                  </a:cubicBezTo>
                  <a:cubicBezTo>
                    <a:pt x="571" y="1706"/>
                    <a:pt x="571" y="1706"/>
                    <a:pt x="571" y="1706"/>
                  </a:cubicBezTo>
                  <a:cubicBezTo>
                    <a:pt x="572" y="1706"/>
                    <a:pt x="572" y="1706"/>
                    <a:pt x="573" y="1707"/>
                  </a:cubicBezTo>
                  <a:cubicBezTo>
                    <a:pt x="574" y="1707"/>
                    <a:pt x="574" y="1708"/>
                    <a:pt x="574" y="1708"/>
                  </a:cubicBezTo>
                  <a:cubicBezTo>
                    <a:pt x="575" y="1708"/>
                    <a:pt x="575" y="1708"/>
                    <a:pt x="575" y="1708"/>
                  </a:cubicBezTo>
                  <a:cubicBezTo>
                    <a:pt x="575" y="1709"/>
                    <a:pt x="576" y="1709"/>
                    <a:pt x="576" y="1709"/>
                  </a:cubicBezTo>
                  <a:cubicBezTo>
                    <a:pt x="576" y="1709"/>
                    <a:pt x="576" y="1709"/>
                    <a:pt x="576" y="1709"/>
                  </a:cubicBezTo>
                  <a:cubicBezTo>
                    <a:pt x="576" y="1709"/>
                    <a:pt x="576" y="1709"/>
                    <a:pt x="576" y="1709"/>
                  </a:cubicBezTo>
                  <a:cubicBezTo>
                    <a:pt x="577" y="1710"/>
                    <a:pt x="577" y="1710"/>
                    <a:pt x="577" y="1710"/>
                  </a:cubicBezTo>
                  <a:cubicBezTo>
                    <a:pt x="577" y="1710"/>
                    <a:pt x="577" y="1710"/>
                    <a:pt x="577" y="1710"/>
                  </a:cubicBezTo>
                  <a:cubicBezTo>
                    <a:pt x="578" y="1710"/>
                    <a:pt x="578" y="1710"/>
                    <a:pt x="578" y="1710"/>
                  </a:cubicBezTo>
                  <a:cubicBezTo>
                    <a:pt x="578" y="1710"/>
                    <a:pt x="578" y="1710"/>
                    <a:pt x="578" y="1710"/>
                  </a:cubicBezTo>
                  <a:cubicBezTo>
                    <a:pt x="578" y="1710"/>
                    <a:pt x="578" y="1709"/>
                    <a:pt x="578" y="1709"/>
                  </a:cubicBezTo>
                  <a:cubicBezTo>
                    <a:pt x="578" y="1709"/>
                    <a:pt x="578" y="1709"/>
                    <a:pt x="578" y="1709"/>
                  </a:cubicBezTo>
                  <a:cubicBezTo>
                    <a:pt x="578" y="1708"/>
                    <a:pt x="578" y="1707"/>
                    <a:pt x="578" y="1707"/>
                  </a:cubicBezTo>
                  <a:cubicBezTo>
                    <a:pt x="577" y="1700"/>
                    <a:pt x="576" y="1696"/>
                    <a:pt x="577" y="1692"/>
                  </a:cubicBezTo>
                  <a:cubicBezTo>
                    <a:pt x="578" y="1688"/>
                    <a:pt x="575" y="1680"/>
                    <a:pt x="577" y="1677"/>
                  </a:cubicBezTo>
                  <a:cubicBezTo>
                    <a:pt x="579" y="1675"/>
                    <a:pt x="584" y="1678"/>
                    <a:pt x="584" y="1673"/>
                  </a:cubicBezTo>
                  <a:cubicBezTo>
                    <a:pt x="584" y="1668"/>
                    <a:pt x="581" y="1667"/>
                    <a:pt x="584" y="1665"/>
                  </a:cubicBezTo>
                  <a:cubicBezTo>
                    <a:pt x="586" y="1663"/>
                    <a:pt x="585" y="1669"/>
                    <a:pt x="590" y="1667"/>
                  </a:cubicBezTo>
                  <a:cubicBezTo>
                    <a:pt x="594" y="1665"/>
                    <a:pt x="594" y="1662"/>
                    <a:pt x="597" y="1660"/>
                  </a:cubicBezTo>
                  <a:cubicBezTo>
                    <a:pt x="600" y="1657"/>
                    <a:pt x="607" y="1647"/>
                    <a:pt x="606" y="1641"/>
                  </a:cubicBezTo>
                  <a:cubicBezTo>
                    <a:pt x="606" y="1634"/>
                    <a:pt x="616" y="1623"/>
                    <a:pt x="621" y="1621"/>
                  </a:cubicBezTo>
                  <a:cubicBezTo>
                    <a:pt x="626" y="1620"/>
                    <a:pt x="630" y="1616"/>
                    <a:pt x="632" y="1614"/>
                  </a:cubicBezTo>
                  <a:cubicBezTo>
                    <a:pt x="634" y="1612"/>
                    <a:pt x="641" y="1596"/>
                    <a:pt x="638" y="1593"/>
                  </a:cubicBezTo>
                  <a:cubicBezTo>
                    <a:pt x="635" y="1590"/>
                    <a:pt x="632" y="1590"/>
                    <a:pt x="628" y="1587"/>
                  </a:cubicBezTo>
                  <a:cubicBezTo>
                    <a:pt x="624" y="1584"/>
                    <a:pt x="619" y="1573"/>
                    <a:pt x="621" y="1570"/>
                  </a:cubicBezTo>
                  <a:cubicBezTo>
                    <a:pt x="624" y="1566"/>
                    <a:pt x="626" y="1562"/>
                    <a:pt x="631" y="1557"/>
                  </a:cubicBezTo>
                  <a:cubicBezTo>
                    <a:pt x="635" y="1552"/>
                    <a:pt x="647" y="1548"/>
                    <a:pt x="649" y="1548"/>
                  </a:cubicBezTo>
                  <a:cubicBezTo>
                    <a:pt x="651" y="1548"/>
                    <a:pt x="652" y="1545"/>
                    <a:pt x="654" y="1542"/>
                  </a:cubicBezTo>
                  <a:cubicBezTo>
                    <a:pt x="656" y="1540"/>
                    <a:pt x="659" y="1538"/>
                    <a:pt x="660" y="1536"/>
                  </a:cubicBezTo>
                  <a:cubicBezTo>
                    <a:pt x="660" y="1534"/>
                    <a:pt x="663" y="1521"/>
                    <a:pt x="665" y="1518"/>
                  </a:cubicBezTo>
                  <a:cubicBezTo>
                    <a:pt x="667" y="1515"/>
                    <a:pt x="678" y="1508"/>
                    <a:pt x="676" y="1507"/>
                  </a:cubicBezTo>
                  <a:cubicBezTo>
                    <a:pt x="674" y="1506"/>
                    <a:pt x="670" y="1505"/>
                    <a:pt x="672" y="1503"/>
                  </a:cubicBezTo>
                  <a:cubicBezTo>
                    <a:pt x="674" y="1501"/>
                    <a:pt x="680" y="1496"/>
                    <a:pt x="678" y="1495"/>
                  </a:cubicBezTo>
                  <a:cubicBezTo>
                    <a:pt x="677" y="1493"/>
                    <a:pt x="673" y="1484"/>
                    <a:pt x="673" y="1478"/>
                  </a:cubicBezTo>
                  <a:cubicBezTo>
                    <a:pt x="674" y="1473"/>
                    <a:pt x="676" y="1468"/>
                    <a:pt x="680" y="1471"/>
                  </a:cubicBezTo>
                  <a:cubicBezTo>
                    <a:pt x="684" y="1473"/>
                    <a:pt x="690" y="1477"/>
                    <a:pt x="696" y="1476"/>
                  </a:cubicBezTo>
                  <a:cubicBezTo>
                    <a:pt x="702" y="1476"/>
                    <a:pt x="705" y="1476"/>
                    <a:pt x="709" y="1472"/>
                  </a:cubicBezTo>
                  <a:cubicBezTo>
                    <a:pt x="713" y="1468"/>
                    <a:pt x="712" y="1460"/>
                    <a:pt x="713" y="1457"/>
                  </a:cubicBezTo>
                  <a:cubicBezTo>
                    <a:pt x="715" y="1453"/>
                    <a:pt x="715" y="1442"/>
                    <a:pt x="718" y="1440"/>
                  </a:cubicBezTo>
                  <a:cubicBezTo>
                    <a:pt x="722" y="1438"/>
                    <a:pt x="723" y="1437"/>
                    <a:pt x="729" y="1437"/>
                  </a:cubicBezTo>
                  <a:cubicBezTo>
                    <a:pt x="736" y="1437"/>
                    <a:pt x="744" y="1436"/>
                    <a:pt x="750" y="1435"/>
                  </a:cubicBezTo>
                  <a:cubicBezTo>
                    <a:pt x="757" y="1433"/>
                    <a:pt x="776" y="1427"/>
                    <a:pt x="781" y="1419"/>
                  </a:cubicBezTo>
                  <a:cubicBezTo>
                    <a:pt x="787" y="1411"/>
                    <a:pt x="792" y="1405"/>
                    <a:pt x="793" y="1400"/>
                  </a:cubicBezTo>
                  <a:cubicBezTo>
                    <a:pt x="793" y="1395"/>
                    <a:pt x="792" y="1393"/>
                    <a:pt x="790" y="1393"/>
                  </a:cubicBezTo>
                  <a:cubicBezTo>
                    <a:pt x="787" y="1392"/>
                    <a:pt x="785" y="1390"/>
                    <a:pt x="787" y="1387"/>
                  </a:cubicBezTo>
                  <a:cubicBezTo>
                    <a:pt x="789" y="1384"/>
                    <a:pt x="794" y="1380"/>
                    <a:pt x="791" y="1377"/>
                  </a:cubicBezTo>
                  <a:cubicBezTo>
                    <a:pt x="789" y="1374"/>
                    <a:pt x="781" y="1365"/>
                    <a:pt x="779" y="1363"/>
                  </a:cubicBezTo>
                  <a:cubicBezTo>
                    <a:pt x="777" y="1361"/>
                    <a:pt x="775" y="1356"/>
                    <a:pt x="778" y="1356"/>
                  </a:cubicBezTo>
                  <a:cubicBezTo>
                    <a:pt x="778" y="1356"/>
                    <a:pt x="779" y="1356"/>
                    <a:pt x="780" y="1357"/>
                  </a:cubicBezTo>
                  <a:cubicBezTo>
                    <a:pt x="780" y="1357"/>
                    <a:pt x="780" y="1357"/>
                    <a:pt x="781" y="1357"/>
                  </a:cubicBezTo>
                  <a:cubicBezTo>
                    <a:pt x="781" y="1357"/>
                    <a:pt x="782" y="1357"/>
                    <a:pt x="782" y="1358"/>
                  </a:cubicBezTo>
                  <a:cubicBezTo>
                    <a:pt x="783" y="1358"/>
                    <a:pt x="783" y="1358"/>
                    <a:pt x="784" y="1359"/>
                  </a:cubicBezTo>
                  <a:cubicBezTo>
                    <a:pt x="784" y="1359"/>
                    <a:pt x="785" y="1359"/>
                    <a:pt x="785" y="1360"/>
                  </a:cubicBezTo>
                  <a:cubicBezTo>
                    <a:pt x="786" y="1360"/>
                    <a:pt x="786" y="1360"/>
                    <a:pt x="786" y="1360"/>
                  </a:cubicBezTo>
                  <a:cubicBezTo>
                    <a:pt x="787" y="1361"/>
                    <a:pt x="787" y="1361"/>
                    <a:pt x="788" y="1361"/>
                  </a:cubicBezTo>
                  <a:cubicBezTo>
                    <a:pt x="789" y="1363"/>
                    <a:pt x="795" y="1362"/>
                    <a:pt x="797" y="1363"/>
                  </a:cubicBezTo>
                  <a:cubicBezTo>
                    <a:pt x="798" y="1365"/>
                    <a:pt x="800" y="1369"/>
                    <a:pt x="806" y="1369"/>
                  </a:cubicBezTo>
                  <a:cubicBezTo>
                    <a:pt x="812" y="1368"/>
                    <a:pt x="826" y="1367"/>
                    <a:pt x="830" y="1365"/>
                  </a:cubicBezTo>
                  <a:cubicBezTo>
                    <a:pt x="833" y="1362"/>
                    <a:pt x="839" y="1357"/>
                    <a:pt x="843" y="1351"/>
                  </a:cubicBezTo>
                  <a:cubicBezTo>
                    <a:pt x="844" y="1350"/>
                    <a:pt x="845" y="1349"/>
                    <a:pt x="846" y="1347"/>
                  </a:cubicBezTo>
                  <a:cubicBezTo>
                    <a:pt x="846" y="1347"/>
                    <a:pt x="847" y="1346"/>
                    <a:pt x="847" y="1346"/>
                  </a:cubicBezTo>
                  <a:cubicBezTo>
                    <a:pt x="848" y="1345"/>
                    <a:pt x="848" y="1344"/>
                    <a:pt x="849" y="1343"/>
                  </a:cubicBezTo>
                  <a:cubicBezTo>
                    <a:pt x="849" y="1342"/>
                    <a:pt x="849" y="1342"/>
                    <a:pt x="850" y="1341"/>
                  </a:cubicBezTo>
                  <a:cubicBezTo>
                    <a:pt x="850" y="1340"/>
                    <a:pt x="851" y="1339"/>
                    <a:pt x="851" y="1338"/>
                  </a:cubicBezTo>
                  <a:cubicBezTo>
                    <a:pt x="851" y="1338"/>
                    <a:pt x="851" y="1338"/>
                    <a:pt x="851" y="1338"/>
                  </a:cubicBezTo>
                  <a:cubicBezTo>
                    <a:pt x="851" y="1338"/>
                    <a:pt x="852" y="1338"/>
                    <a:pt x="852" y="1337"/>
                  </a:cubicBezTo>
                  <a:cubicBezTo>
                    <a:pt x="852" y="1336"/>
                    <a:pt x="852" y="1335"/>
                    <a:pt x="853" y="1335"/>
                  </a:cubicBezTo>
                  <a:cubicBezTo>
                    <a:pt x="853" y="1333"/>
                    <a:pt x="856" y="1330"/>
                    <a:pt x="859" y="1328"/>
                  </a:cubicBezTo>
                  <a:cubicBezTo>
                    <a:pt x="861" y="1325"/>
                    <a:pt x="866" y="1324"/>
                    <a:pt x="867" y="1317"/>
                  </a:cubicBezTo>
                  <a:cubicBezTo>
                    <a:pt x="867" y="1311"/>
                    <a:pt x="870" y="1304"/>
                    <a:pt x="872" y="1302"/>
                  </a:cubicBezTo>
                  <a:cubicBezTo>
                    <a:pt x="875" y="1299"/>
                    <a:pt x="880" y="1298"/>
                    <a:pt x="879" y="1300"/>
                  </a:cubicBezTo>
                  <a:cubicBezTo>
                    <a:pt x="878" y="1303"/>
                    <a:pt x="870" y="1313"/>
                    <a:pt x="873" y="1312"/>
                  </a:cubicBezTo>
                  <a:cubicBezTo>
                    <a:pt x="876" y="1310"/>
                    <a:pt x="884" y="1303"/>
                    <a:pt x="888" y="1299"/>
                  </a:cubicBezTo>
                  <a:cubicBezTo>
                    <a:pt x="893" y="1295"/>
                    <a:pt x="898" y="1278"/>
                    <a:pt x="903" y="1276"/>
                  </a:cubicBezTo>
                  <a:cubicBezTo>
                    <a:pt x="907" y="1274"/>
                    <a:pt x="910" y="1274"/>
                    <a:pt x="912" y="1271"/>
                  </a:cubicBezTo>
                  <a:cubicBezTo>
                    <a:pt x="915" y="1267"/>
                    <a:pt x="913" y="1263"/>
                    <a:pt x="915" y="1259"/>
                  </a:cubicBezTo>
                  <a:cubicBezTo>
                    <a:pt x="918" y="1255"/>
                    <a:pt x="913" y="1251"/>
                    <a:pt x="916" y="1247"/>
                  </a:cubicBezTo>
                  <a:cubicBezTo>
                    <a:pt x="918" y="1243"/>
                    <a:pt x="916" y="1237"/>
                    <a:pt x="921" y="1232"/>
                  </a:cubicBezTo>
                  <a:cubicBezTo>
                    <a:pt x="925" y="1226"/>
                    <a:pt x="938" y="1215"/>
                    <a:pt x="944" y="1212"/>
                  </a:cubicBezTo>
                  <a:cubicBezTo>
                    <a:pt x="951" y="1210"/>
                    <a:pt x="952" y="1207"/>
                    <a:pt x="957" y="1206"/>
                  </a:cubicBezTo>
                  <a:cubicBezTo>
                    <a:pt x="962" y="1204"/>
                    <a:pt x="964" y="1200"/>
                    <a:pt x="971" y="1197"/>
                  </a:cubicBezTo>
                  <a:cubicBezTo>
                    <a:pt x="977" y="1194"/>
                    <a:pt x="992" y="1195"/>
                    <a:pt x="999" y="1194"/>
                  </a:cubicBezTo>
                  <a:cubicBezTo>
                    <a:pt x="1007" y="1192"/>
                    <a:pt x="1013" y="1184"/>
                    <a:pt x="1014" y="1182"/>
                  </a:cubicBezTo>
                  <a:cubicBezTo>
                    <a:pt x="1016" y="1180"/>
                    <a:pt x="1025" y="1163"/>
                    <a:pt x="1029" y="1159"/>
                  </a:cubicBezTo>
                  <a:cubicBezTo>
                    <a:pt x="1034" y="1155"/>
                    <a:pt x="1038" y="1144"/>
                    <a:pt x="1040" y="1137"/>
                  </a:cubicBezTo>
                  <a:cubicBezTo>
                    <a:pt x="1042" y="1130"/>
                    <a:pt x="1048" y="1118"/>
                    <a:pt x="1048" y="1115"/>
                  </a:cubicBezTo>
                  <a:cubicBezTo>
                    <a:pt x="1049" y="1111"/>
                    <a:pt x="1051" y="1112"/>
                    <a:pt x="1053" y="1103"/>
                  </a:cubicBezTo>
                  <a:cubicBezTo>
                    <a:pt x="1054" y="1093"/>
                    <a:pt x="1054" y="1077"/>
                    <a:pt x="1059" y="1074"/>
                  </a:cubicBezTo>
                  <a:cubicBezTo>
                    <a:pt x="1063" y="1072"/>
                    <a:pt x="1065" y="1070"/>
                    <a:pt x="1070" y="1065"/>
                  </a:cubicBezTo>
                  <a:cubicBezTo>
                    <a:pt x="1074" y="1059"/>
                    <a:pt x="1084" y="1044"/>
                    <a:pt x="1092" y="1038"/>
                  </a:cubicBezTo>
                  <a:cubicBezTo>
                    <a:pt x="1100" y="1033"/>
                    <a:pt x="1112" y="1020"/>
                    <a:pt x="1113" y="1012"/>
                  </a:cubicBezTo>
                  <a:cubicBezTo>
                    <a:pt x="1114" y="1005"/>
                    <a:pt x="1115" y="998"/>
                    <a:pt x="1113" y="993"/>
                  </a:cubicBezTo>
                  <a:cubicBezTo>
                    <a:pt x="1112" y="989"/>
                    <a:pt x="1114" y="986"/>
                    <a:pt x="1111" y="98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Freeform 59"/>
            <p:cNvSpPr>
              <a:spLocks noChangeArrowheads="1"/>
            </p:cNvSpPr>
            <p:nvPr/>
          </p:nvSpPr>
          <p:spPr bwMode="auto">
            <a:xfrm>
              <a:off x="1493666" y="5486122"/>
              <a:ext cx="142973" cy="129485"/>
            </a:xfrm>
            <a:custGeom>
              <a:avLst/>
              <a:gdLst>
                <a:gd name="T0" fmla="*/ 2147483647 w 77"/>
                <a:gd name="T1" fmla="*/ 2147483647 h 66"/>
                <a:gd name="T2" fmla="*/ 2147483647 w 77"/>
                <a:gd name="T3" fmla="*/ 2147483647 h 66"/>
                <a:gd name="T4" fmla="*/ 2147483647 w 77"/>
                <a:gd name="T5" fmla="*/ 2147483647 h 66"/>
                <a:gd name="T6" fmla="*/ 2147483647 w 77"/>
                <a:gd name="T7" fmla="*/ 2147483647 h 66"/>
                <a:gd name="T8" fmla="*/ 2147483647 w 77"/>
                <a:gd name="T9" fmla="*/ 2147483647 h 66"/>
                <a:gd name="T10" fmla="*/ 2147483647 w 77"/>
                <a:gd name="T11" fmla="*/ 2147483647 h 66"/>
                <a:gd name="T12" fmla="*/ 2147483647 w 77"/>
                <a:gd name="T13" fmla="*/ 2147483647 h 66"/>
                <a:gd name="T14" fmla="*/ 2147483647 w 77"/>
                <a:gd name="T15" fmla="*/ 2147483647 h 66"/>
                <a:gd name="T16" fmla="*/ 2147483647 w 77"/>
                <a:gd name="T17" fmla="*/ 2147483647 h 66"/>
                <a:gd name="T18" fmla="*/ 2147483647 w 77"/>
                <a:gd name="T19" fmla="*/ 0 h 66"/>
                <a:gd name="T20" fmla="*/ 2147483647 w 77"/>
                <a:gd name="T21" fmla="*/ 0 h 66"/>
                <a:gd name="T22" fmla="*/ 2147483647 w 77"/>
                <a:gd name="T23" fmla="*/ 2147483647 h 66"/>
                <a:gd name="T24" fmla="*/ 2147483647 w 77"/>
                <a:gd name="T25" fmla="*/ 2147483647 h 66"/>
                <a:gd name="T26" fmla="*/ 2147483647 w 77"/>
                <a:gd name="T27" fmla="*/ 2147483647 h 66"/>
                <a:gd name="T28" fmla="*/ 2147483647 w 77"/>
                <a:gd name="T29" fmla="*/ 2147483647 h 66"/>
                <a:gd name="T30" fmla="*/ 2147483647 w 77"/>
                <a:gd name="T31" fmla="*/ 2147483647 h 66"/>
                <a:gd name="T32" fmla="*/ 2147483647 w 77"/>
                <a:gd name="T33" fmla="*/ 2147483647 h 66"/>
                <a:gd name="T34" fmla="*/ 2147483647 w 77"/>
                <a:gd name="T35" fmla="*/ 2147483647 h 66"/>
                <a:gd name="T36" fmla="*/ 2147483647 w 77"/>
                <a:gd name="T37" fmla="*/ 2147483647 h 66"/>
                <a:gd name="T38" fmla="*/ 2147483647 w 77"/>
                <a:gd name="T39" fmla="*/ 2147483647 h 66"/>
                <a:gd name="T40" fmla="*/ 2147483647 w 77"/>
                <a:gd name="T41" fmla="*/ 2147483647 h 66"/>
                <a:gd name="T42" fmla="*/ 2147483647 w 77"/>
                <a:gd name="T43" fmla="*/ 2147483647 h 66"/>
                <a:gd name="T44" fmla="*/ 2147483647 w 77"/>
                <a:gd name="T45" fmla="*/ 2147483647 h 66"/>
                <a:gd name="T46" fmla="*/ 2147483647 w 77"/>
                <a:gd name="T47" fmla="*/ 2147483647 h 66"/>
                <a:gd name="T48" fmla="*/ 2147483647 w 77"/>
                <a:gd name="T49" fmla="*/ 2147483647 h 66"/>
                <a:gd name="T50" fmla="*/ 2147483647 w 77"/>
                <a:gd name="T51" fmla="*/ 2147483647 h 66"/>
                <a:gd name="T52" fmla="*/ 2147483647 w 77"/>
                <a:gd name="T53" fmla="*/ 2147483647 h 66"/>
                <a:gd name="T54" fmla="*/ 2147483647 w 77"/>
                <a:gd name="T55" fmla="*/ 2147483647 h 66"/>
                <a:gd name="T56" fmla="*/ 2147483647 w 77"/>
                <a:gd name="T57" fmla="*/ 2147483647 h 66"/>
                <a:gd name="T58" fmla="*/ 2147483647 w 77"/>
                <a:gd name="T59" fmla="*/ 2147483647 h 66"/>
                <a:gd name="T60" fmla="*/ 2147483647 w 77"/>
                <a:gd name="T61" fmla="*/ 2147483647 h 66"/>
                <a:gd name="T62" fmla="*/ 2147483647 w 77"/>
                <a:gd name="T63" fmla="*/ 2147483647 h 66"/>
                <a:gd name="T64" fmla="*/ 2147483647 w 77"/>
                <a:gd name="T65" fmla="*/ 2147483647 h 66"/>
                <a:gd name="T66" fmla="*/ 2147483647 w 77"/>
                <a:gd name="T67" fmla="*/ 2147483647 h 66"/>
                <a:gd name="T68" fmla="*/ 2147483647 w 77"/>
                <a:gd name="T69" fmla="*/ 2147483647 h 66"/>
                <a:gd name="T70" fmla="*/ 2147483647 w 77"/>
                <a:gd name="T71" fmla="*/ 2147483647 h 66"/>
                <a:gd name="T72" fmla="*/ 2147483647 w 77"/>
                <a:gd name="T73" fmla="*/ 2147483647 h 66"/>
                <a:gd name="T74" fmla="*/ 2147483647 w 77"/>
                <a:gd name="T75" fmla="*/ 2147483647 h 66"/>
                <a:gd name="T76" fmla="*/ 2147483647 w 77"/>
                <a:gd name="T77" fmla="*/ 2147483647 h 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7"/>
                <a:gd name="T118" fmla="*/ 0 h 66"/>
                <a:gd name="T119" fmla="*/ 77 w 77"/>
                <a:gd name="T120" fmla="*/ 66 h 6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7" h="66">
                  <a:moveTo>
                    <a:pt x="74" y="59"/>
                  </a:moveTo>
                  <a:cubicBezTo>
                    <a:pt x="69" y="56"/>
                    <a:pt x="57" y="49"/>
                    <a:pt x="56" y="45"/>
                  </a:cubicBezTo>
                  <a:cubicBezTo>
                    <a:pt x="55" y="40"/>
                    <a:pt x="47" y="30"/>
                    <a:pt x="46" y="26"/>
                  </a:cubicBezTo>
                  <a:cubicBezTo>
                    <a:pt x="46" y="23"/>
                    <a:pt x="41" y="22"/>
                    <a:pt x="43" y="18"/>
                  </a:cubicBezTo>
                  <a:cubicBezTo>
                    <a:pt x="46" y="14"/>
                    <a:pt x="49" y="16"/>
                    <a:pt x="47" y="8"/>
                  </a:cubicBezTo>
                  <a:cubicBezTo>
                    <a:pt x="46" y="6"/>
                    <a:pt x="46" y="4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4" y="2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1" y="1"/>
                    <a:pt x="41" y="2"/>
                  </a:cubicBezTo>
                  <a:cubicBezTo>
                    <a:pt x="40" y="4"/>
                    <a:pt x="37" y="9"/>
                    <a:pt x="35" y="7"/>
                  </a:cubicBezTo>
                  <a:cubicBezTo>
                    <a:pt x="34" y="5"/>
                    <a:pt x="36" y="0"/>
                    <a:pt x="33" y="3"/>
                  </a:cubicBezTo>
                  <a:cubicBezTo>
                    <a:pt x="31" y="6"/>
                    <a:pt x="28" y="8"/>
                    <a:pt x="27" y="8"/>
                  </a:cubicBezTo>
                  <a:cubicBezTo>
                    <a:pt x="25" y="8"/>
                    <a:pt x="23" y="11"/>
                    <a:pt x="24" y="14"/>
                  </a:cubicBezTo>
                  <a:cubicBezTo>
                    <a:pt x="25" y="16"/>
                    <a:pt x="28" y="15"/>
                    <a:pt x="30" y="18"/>
                  </a:cubicBezTo>
                  <a:cubicBezTo>
                    <a:pt x="32" y="20"/>
                    <a:pt x="35" y="22"/>
                    <a:pt x="31" y="26"/>
                  </a:cubicBezTo>
                  <a:cubicBezTo>
                    <a:pt x="27" y="29"/>
                    <a:pt x="22" y="32"/>
                    <a:pt x="20" y="33"/>
                  </a:cubicBezTo>
                  <a:cubicBezTo>
                    <a:pt x="18" y="34"/>
                    <a:pt x="15" y="37"/>
                    <a:pt x="19" y="40"/>
                  </a:cubicBezTo>
                  <a:cubicBezTo>
                    <a:pt x="24" y="43"/>
                    <a:pt x="27" y="50"/>
                    <a:pt x="25" y="49"/>
                  </a:cubicBezTo>
                  <a:cubicBezTo>
                    <a:pt x="24" y="49"/>
                    <a:pt x="17" y="46"/>
                    <a:pt x="16" y="48"/>
                  </a:cubicBezTo>
                  <a:cubicBezTo>
                    <a:pt x="15" y="50"/>
                    <a:pt x="15" y="52"/>
                    <a:pt x="12" y="51"/>
                  </a:cubicBezTo>
                  <a:cubicBezTo>
                    <a:pt x="10" y="50"/>
                    <a:pt x="7" y="48"/>
                    <a:pt x="5" y="49"/>
                  </a:cubicBezTo>
                  <a:cubicBezTo>
                    <a:pt x="3" y="51"/>
                    <a:pt x="0" y="58"/>
                    <a:pt x="3" y="59"/>
                  </a:cubicBezTo>
                  <a:cubicBezTo>
                    <a:pt x="6" y="61"/>
                    <a:pt x="11" y="57"/>
                    <a:pt x="14" y="60"/>
                  </a:cubicBezTo>
                  <a:cubicBezTo>
                    <a:pt x="17" y="63"/>
                    <a:pt x="24" y="62"/>
                    <a:pt x="28" y="63"/>
                  </a:cubicBezTo>
                  <a:cubicBezTo>
                    <a:pt x="29" y="63"/>
                    <a:pt x="34" y="62"/>
                    <a:pt x="38" y="62"/>
                  </a:cubicBezTo>
                  <a:cubicBezTo>
                    <a:pt x="38" y="62"/>
                    <a:pt x="38" y="62"/>
                    <a:pt x="39" y="62"/>
                  </a:cubicBezTo>
                  <a:cubicBezTo>
                    <a:pt x="39" y="62"/>
                    <a:pt x="40" y="62"/>
                    <a:pt x="41" y="61"/>
                  </a:cubicBezTo>
                  <a:cubicBezTo>
                    <a:pt x="41" y="61"/>
                    <a:pt x="41" y="61"/>
                    <a:pt x="42" y="61"/>
                  </a:cubicBezTo>
                  <a:cubicBezTo>
                    <a:pt x="42" y="61"/>
                    <a:pt x="43" y="61"/>
                    <a:pt x="44" y="61"/>
                  </a:cubicBezTo>
                  <a:cubicBezTo>
                    <a:pt x="44" y="61"/>
                    <a:pt x="44" y="61"/>
                    <a:pt x="45" y="61"/>
                  </a:cubicBez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7" y="61"/>
                    <a:pt x="47" y="62"/>
                  </a:cubicBezTo>
                  <a:cubicBezTo>
                    <a:pt x="48" y="62"/>
                    <a:pt x="48" y="62"/>
                    <a:pt x="49" y="62"/>
                  </a:cubicBezTo>
                  <a:cubicBezTo>
                    <a:pt x="52" y="64"/>
                    <a:pt x="57" y="66"/>
                    <a:pt x="60" y="66"/>
                  </a:cubicBezTo>
                  <a:cubicBezTo>
                    <a:pt x="62" y="65"/>
                    <a:pt x="66" y="62"/>
                    <a:pt x="69" y="62"/>
                  </a:cubicBezTo>
                  <a:cubicBezTo>
                    <a:pt x="71" y="63"/>
                    <a:pt x="77" y="61"/>
                    <a:pt x="74" y="5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Freeform 60"/>
            <p:cNvSpPr>
              <a:spLocks noChangeArrowheads="1"/>
            </p:cNvSpPr>
            <p:nvPr/>
          </p:nvSpPr>
          <p:spPr bwMode="auto">
            <a:xfrm>
              <a:off x="1558380" y="5615606"/>
              <a:ext cx="33109" cy="15986"/>
            </a:xfrm>
            <a:custGeom>
              <a:avLst/>
              <a:gdLst>
                <a:gd name="T0" fmla="*/ 2147483647 w 18"/>
                <a:gd name="T1" fmla="*/ 2147483647 h 8"/>
                <a:gd name="T2" fmla="*/ 2147483647 w 18"/>
                <a:gd name="T3" fmla="*/ 2147483647 h 8"/>
                <a:gd name="T4" fmla="*/ 2147483647 w 18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8"/>
                <a:gd name="T10" fmla="*/ 0 h 8"/>
                <a:gd name="T11" fmla="*/ 18 w 1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8">
                  <a:moveTo>
                    <a:pt x="4" y="2"/>
                  </a:moveTo>
                  <a:cubicBezTo>
                    <a:pt x="0" y="4"/>
                    <a:pt x="11" y="8"/>
                    <a:pt x="12" y="7"/>
                  </a:cubicBezTo>
                  <a:cubicBezTo>
                    <a:pt x="18" y="2"/>
                    <a:pt x="7" y="0"/>
                    <a:pt x="4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Freeform 61"/>
            <p:cNvSpPr>
              <a:spLocks noChangeArrowheads="1"/>
            </p:cNvSpPr>
            <p:nvPr/>
          </p:nvSpPr>
          <p:spPr bwMode="auto">
            <a:xfrm>
              <a:off x="1513231" y="5618804"/>
              <a:ext cx="34615" cy="20781"/>
            </a:xfrm>
            <a:custGeom>
              <a:avLst/>
              <a:gdLst>
                <a:gd name="T0" fmla="*/ 2147483647 w 19"/>
                <a:gd name="T1" fmla="*/ 2147483647 h 10"/>
                <a:gd name="T2" fmla="*/ 2147483647 w 19"/>
                <a:gd name="T3" fmla="*/ 2147483647 h 10"/>
                <a:gd name="T4" fmla="*/ 2147483647 w 19"/>
                <a:gd name="T5" fmla="*/ 2147483647 h 10"/>
                <a:gd name="T6" fmla="*/ 2147483647 w 19"/>
                <a:gd name="T7" fmla="*/ 2147483647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10"/>
                <a:gd name="T14" fmla="*/ 19 w 19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10">
                  <a:moveTo>
                    <a:pt x="3" y="2"/>
                  </a:moveTo>
                  <a:cubicBezTo>
                    <a:pt x="0" y="3"/>
                    <a:pt x="5" y="5"/>
                    <a:pt x="7" y="8"/>
                  </a:cubicBezTo>
                  <a:cubicBezTo>
                    <a:pt x="10" y="10"/>
                    <a:pt x="15" y="3"/>
                    <a:pt x="17" y="2"/>
                  </a:cubicBezTo>
                  <a:cubicBezTo>
                    <a:pt x="19" y="0"/>
                    <a:pt x="6" y="0"/>
                    <a:pt x="3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Freeform 62"/>
            <p:cNvSpPr>
              <a:spLocks noChangeArrowheads="1"/>
            </p:cNvSpPr>
            <p:nvPr/>
          </p:nvSpPr>
          <p:spPr bwMode="auto">
            <a:xfrm>
              <a:off x="1422932" y="5503706"/>
              <a:ext cx="52674" cy="67140"/>
            </a:xfrm>
            <a:custGeom>
              <a:avLst/>
              <a:gdLst>
                <a:gd name="T0" fmla="*/ 2147483647 w 29"/>
                <a:gd name="T1" fmla="*/ 2147483647 h 34"/>
                <a:gd name="T2" fmla="*/ 2147483647 w 29"/>
                <a:gd name="T3" fmla="*/ 2147483647 h 34"/>
                <a:gd name="T4" fmla="*/ 2147483647 w 29"/>
                <a:gd name="T5" fmla="*/ 2147483647 h 34"/>
                <a:gd name="T6" fmla="*/ 2147483647 w 29"/>
                <a:gd name="T7" fmla="*/ 2147483647 h 34"/>
                <a:gd name="T8" fmla="*/ 2147483647 w 29"/>
                <a:gd name="T9" fmla="*/ 2147483647 h 34"/>
                <a:gd name="T10" fmla="*/ 2147483647 w 29"/>
                <a:gd name="T11" fmla="*/ 2147483647 h 34"/>
                <a:gd name="T12" fmla="*/ 2147483647 w 29"/>
                <a:gd name="T13" fmla="*/ 2147483647 h 34"/>
                <a:gd name="T14" fmla="*/ 2147483647 w 29"/>
                <a:gd name="T15" fmla="*/ 2147483647 h 34"/>
                <a:gd name="T16" fmla="*/ 2147483647 w 29"/>
                <a:gd name="T17" fmla="*/ 21474836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34"/>
                <a:gd name="T29" fmla="*/ 29 w 29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34">
                  <a:moveTo>
                    <a:pt x="16" y="12"/>
                  </a:moveTo>
                  <a:cubicBezTo>
                    <a:pt x="13" y="8"/>
                    <a:pt x="6" y="2"/>
                    <a:pt x="3" y="1"/>
                  </a:cubicBezTo>
                  <a:cubicBezTo>
                    <a:pt x="0" y="0"/>
                    <a:pt x="4" y="6"/>
                    <a:pt x="4" y="8"/>
                  </a:cubicBezTo>
                  <a:cubicBezTo>
                    <a:pt x="5" y="11"/>
                    <a:pt x="8" y="13"/>
                    <a:pt x="9" y="13"/>
                  </a:cubicBezTo>
                  <a:cubicBezTo>
                    <a:pt x="11" y="12"/>
                    <a:pt x="13" y="17"/>
                    <a:pt x="12" y="17"/>
                  </a:cubicBezTo>
                  <a:cubicBezTo>
                    <a:pt x="11" y="18"/>
                    <a:pt x="11" y="22"/>
                    <a:pt x="12" y="25"/>
                  </a:cubicBezTo>
                  <a:cubicBezTo>
                    <a:pt x="14" y="29"/>
                    <a:pt x="18" y="32"/>
                    <a:pt x="21" y="33"/>
                  </a:cubicBezTo>
                  <a:cubicBezTo>
                    <a:pt x="24" y="34"/>
                    <a:pt x="28" y="27"/>
                    <a:pt x="28" y="26"/>
                  </a:cubicBezTo>
                  <a:cubicBezTo>
                    <a:pt x="29" y="25"/>
                    <a:pt x="19" y="15"/>
                    <a:pt x="16" y="1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Freeform 63"/>
            <p:cNvSpPr>
              <a:spLocks noChangeArrowheads="1"/>
            </p:cNvSpPr>
            <p:nvPr/>
          </p:nvSpPr>
          <p:spPr bwMode="auto">
            <a:xfrm>
              <a:off x="1480121" y="5519692"/>
              <a:ext cx="33109" cy="41562"/>
            </a:xfrm>
            <a:custGeom>
              <a:avLst/>
              <a:gdLst>
                <a:gd name="T0" fmla="*/ 2147483647 w 18"/>
                <a:gd name="T1" fmla="*/ 2147483647 h 21"/>
                <a:gd name="T2" fmla="*/ 2147483647 w 18"/>
                <a:gd name="T3" fmla="*/ 2147483647 h 21"/>
                <a:gd name="T4" fmla="*/ 2147483647 w 18"/>
                <a:gd name="T5" fmla="*/ 2147483647 h 21"/>
                <a:gd name="T6" fmla="*/ 2147483647 w 18"/>
                <a:gd name="T7" fmla="*/ 2147483647 h 21"/>
                <a:gd name="T8" fmla="*/ 2147483647 w 18"/>
                <a:gd name="T9" fmla="*/ 214748364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21"/>
                <a:gd name="T17" fmla="*/ 18 w 1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21">
                  <a:moveTo>
                    <a:pt x="7" y="4"/>
                  </a:moveTo>
                  <a:cubicBezTo>
                    <a:pt x="4" y="6"/>
                    <a:pt x="2" y="5"/>
                    <a:pt x="1" y="9"/>
                  </a:cubicBezTo>
                  <a:cubicBezTo>
                    <a:pt x="0" y="13"/>
                    <a:pt x="6" y="18"/>
                    <a:pt x="10" y="20"/>
                  </a:cubicBezTo>
                  <a:cubicBezTo>
                    <a:pt x="13" y="21"/>
                    <a:pt x="18" y="3"/>
                    <a:pt x="17" y="2"/>
                  </a:cubicBezTo>
                  <a:cubicBezTo>
                    <a:pt x="16" y="0"/>
                    <a:pt x="10" y="2"/>
                    <a:pt x="7" y="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Freeform 64"/>
            <p:cNvSpPr>
              <a:spLocks noChangeArrowheads="1"/>
            </p:cNvSpPr>
            <p:nvPr/>
          </p:nvSpPr>
          <p:spPr bwMode="auto">
            <a:xfrm>
              <a:off x="1690819" y="3463923"/>
              <a:ext cx="213707" cy="75133"/>
            </a:xfrm>
            <a:custGeom>
              <a:avLst/>
              <a:gdLst>
                <a:gd name="T0" fmla="*/ 2147483647 w 116"/>
                <a:gd name="T1" fmla="*/ 2147483647 h 39"/>
                <a:gd name="T2" fmla="*/ 2147483647 w 116"/>
                <a:gd name="T3" fmla="*/ 2147483647 h 39"/>
                <a:gd name="T4" fmla="*/ 2147483647 w 116"/>
                <a:gd name="T5" fmla="*/ 2147483647 h 39"/>
                <a:gd name="T6" fmla="*/ 2147483647 w 116"/>
                <a:gd name="T7" fmla="*/ 2147483647 h 39"/>
                <a:gd name="T8" fmla="*/ 2147483647 w 116"/>
                <a:gd name="T9" fmla="*/ 2147483647 h 39"/>
                <a:gd name="T10" fmla="*/ 2147483647 w 116"/>
                <a:gd name="T11" fmla="*/ 2147483647 h 39"/>
                <a:gd name="T12" fmla="*/ 2147483647 w 116"/>
                <a:gd name="T13" fmla="*/ 2147483647 h 39"/>
                <a:gd name="T14" fmla="*/ 2147483647 w 116"/>
                <a:gd name="T15" fmla="*/ 2147483647 h 39"/>
                <a:gd name="T16" fmla="*/ 2147483647 w 116"/>
                <a:gd name="T17" fmla="*/ 2147483647 h 39"/>
                <a:gd name="T18" fmla="*/ 2147483647 w 116"/>
                <a:gd name="T19" fmla="*/ 2147483647 h 39"/>
                <a:gd name="T20" fmla="*/ 2147483647 w 116"/>
                <a:gd name="T21" fmla="*/ 2147483647 h 39"/>
                <a:gd name="T22" fmla="*/ 2147483647 w 116"/>
                <a:gd name="T23" fmla="*/ 2147483647 h 39"/>
                <a:gd name="T24" fmla="*/ 2147483647 w 116"/>
                <a:gd name="T25" fmla="*/ 2147483647 h 39"/>
                <a:gd name="T26" fmla="*/ 2147483647 w 116"/>
                <a:gd name="T27" fmla="*/ 2147483647 h 39"/>
                <a:gd name="T28" fmla="*/ 2147483647 w 116"/>
                <a:gd name="T29" fmla="*/ 2147483647 h 39"/>
                <a:gd name="T30" fmla="*/ 2147483647 w 116"/>
                <a:gd name="T31" fmla="*/ 2147483647 h 39"/>
                <a:gd name="T32" fmla="*/ 2147483647 w 116"/>
                <a:gd name="T33" fmla="*/ 2147483647 h 39"/>
                <a:gd name="T34" fmla="*/ 2147483647 w 116"/>
                <a:gd name="T35" fmla="*/ 2147483647 h 39"/>
                <a:gd name="T36" fmla="*/ 2147483647 w 116"/>
                <a:gd name="T37" fmla="*/ 2147483647 h 39"/>
                <a:gd name="T38" fmla="*/ 2147483647 w 116"/>
                <a:gd name="T39" fmla="*/ 2147483647 h 39"/>
                <a:gd name="T40" fmla="*/ 2147483647 w 116"/>
                <a:gd name="T41" fmla="*/ 2147483647 h 39"/>
                <a:gd name="T42" fmla="*/ 2147483647 w 116"/>
                <a:gd name="T43" fmla="*/ 2147483647 h 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39"/>
                <a:gd name="T68" fmla="*/ 116 w 116"/>
                <a:gd name="T69" fmla="*/ 39 h 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39">
                  <a:moveTo>
                    <a:pt x="103" y="37"/>
                  </a:moveTo>
                  <a:cubicBezTo>
                    <a:pt x="116" y="36"/>
                    <a:pt x="100" y="30"/>
                    <a:pt x="97" y="30"/>
                  </a:cubicBezTo>
                  <a:cubicBezTo>
                    <a:pt x="94" y="30"/>
                    <a:pt x="94" y="28"/>
                    <a:pt x="95" y="27"/>
                  </a:cubicBezTo>
                  <a:cubicBezTo>
                    <a:pt x="97" y="26"/>
                    <a:pt x="94" y="25"/>
                    <a:pt x="91" y="25"/>
                  </a:cubicBezTo>
                  <a:cubicBezTo>
                    <a:pt x="89" y="24"/>
                    <a:pt x="83" y="23"/>
                    <a:pt x="80" y="21"/>
                  </a:cubicBezTo>
                  <a:cubicBezTo>
                    <a:pt x="77" y="18"/>
                    <a:pt x="76" y="16"/>
                    <a:pt x="70" y="16"/>
                  </a:cubicBezTo>
                  <a:cubicBezTo>
                    <a:pt x="64" y="15"/>
                    <a:pt x="56" y="11"/>
                    <a:pt x="50" y="5"/>
                  </a:cubicBezTo>
                  <a:cubicBezTo>
                    <a:pt x="45" y="0"/>
                    <a:pt x="32" y="2"/>
                    <a:pt x="25" y="3"/>
                  </a:cubicBezTo>
                  <a:cubicBezTo>
                    <a:pt x="17" y="3"/>
                    <a:pt x="7" y="9"/>
                    <a:pt x="3" y="12"/>
                  </a:cubicBezTo>
                  <a:cubicBezTo>
                    <a:pt x="0" y="15"/>
                    <a:pt x="9" y="13"/>
                    <a:pt x="13" y="14"/>
                  </a:cubicBezTo>
                  <a:cubicBezTo>
                    <a:pt x="17" y="15"/>
                    <a:pt x="18" y="18"/>
                    <a:pt x="20" y="19"/>
                  </a:cubicBezTo>
                  <a:cubicBezTo>
                    <a:pt x="23" y="19"/>
                    <a:pt x="19" y="13"/>
                    <a:pt x="19" y="11"/>
                  </a:cubicBezTo>
                  <a:cubicBezTo>
                    <a:pt x="19" y="10"/>
                    <a:pt x="22" y="8"/>
                    <a:pt x="26" y="8"/>
                  </a:cubicBezTo>
                  <a:cubicBezTo>
                    <a:pt x="29" y="8"/>
                    <a:pt x="31" y="9"/>
                    <a:pt x="30" y="11"/>
                  </a:cubicBezTo>
                  <a:cubicBezTo>
                    <a:pt x="30" y="13"/>
                    <a:pt x="32" y="13"/>
                    <a:pt x="36" y="14"/>
                  </a:cubicBezTo>
                  <a:cubicBezTo>
                    <a:pt x="41" y="15"/>
                    <a:pt x="43" y="17"/>
                    <a:pt x="46" y="19"/>
                  </a:cubicBezTo>
                  <a:cubicBezTo>
                    <a:pt x="49" y="22"/>
                    <a:pt x="54" y="18"/>
                    <a:pt x="58" y="19"/>
                  </a:cubicBezTo>
                  <a:cubicBezTo>
                    <a:pt x="62" y="20"/>
                    <a:pt x="64" y="25"/>
                    <a:pt x="65" y="27"/>
                  </a:cubicBezTo>
                  <a:cubicBezTo>
                    <a:pt x="65" y="30"/>
                    <a:pt x="68" y="29"/>
                    <a:pt x="74" y="31"/>
                  </a:cubicBezTo>
                  <a:cubicBezTo>
                    <a:pt x="79" y="33"/>
                    <a:pt x="72" y="35"/>
                    <a:pt x="70" y="37"/>
                  </a:cubicBezTo>
                  <a:cubicBezTo>
                    <a:pt x="68" y="38"/>
                    <a:pt x="71" y="38"/>
                    <a:pt x="77" y="39"/>
                  </a:cubicBezTo>
                  <a:cubicBezTo>
                    <a:pt x="83" y="39"/>
                    <a:pt x="100" y="37"/>
                    <a:pt x="103" y="3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Freeform 65"/>
            <p:cNvSpPr>
              <a:spLocks noChangeArrowheads="1"/>
            </p:cNvSpPr>
            <p:nvPr/>
          </p:nvSpPr>
          <p:spPr bwMode="auto">
            <a:xfrm>
              <a:off x="1797671" y="3566232"/>
              <a:ext cx="37625" cy="14387"/>
            </a:xfrm>
            <a:custGeom>
              <a:avLst/>
              <a:gdLst>
                <a:gd name="T0" fmla="*/ 2147483647 w 20"/>
                <a:gd name="T1" fmla="*/ 2147483647 h 7"/>
                <a:gd name="T2" fmla="*/ 2147483647 w 20"/>
                <a:gd name="T3" fmla="*/ 2147483647 h 7"/>
                <a:gd name="T4" fmla="*/ 2147483647 w 20"/>
                <a:gd name="T5" fmla="*/ 2147483647 h 7"/>
                <a:gd name="T6" fmla="*/ 2147483647 w 20"/>
                <a:gd name="T7" fmla="*/ 2147483647 h 7"/>
                <a:gd name="T8" fmla="*/ 2147483647 w 20"/>
                <a:gd name="T9" fmla="*/ 214748364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7"/>
                <a:gd name="T17" fmla="*/ 20 w 20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7">
                  <a:moveTo>
                    <a:pt x="2" y="2"/>
                  </a:moveTo>
                  <a:cubicBezTo>
                    <a:pt x="5" y="4"/>
                    <a:pt x="5" y="5"/>
                    <a:pt x="5" y="6"/>
                  </a:cubicBezTo>
                  <a:cubicBezTo>
                    <a:pt x="4" y="7"/>
                    <a:pt x="13" y="5"/>
                    <a:pt x="16" y="5"/>
                  </a:cubicBezTo>
                  <a:cubicBezTo>
                    <a:pt x="20" y="4"/>
                    <a:pt x="13" y="2"/>
                    <a:pt x="9" y="1"/>
                  </a:cubicBezTo>
                  <a:cubicBezTo>
                    <a:pt x="5" y="0"/>
                    <a:pt x="0" y="1"/>
                    <a:pt x="2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Freeform 66"/>
            <p:cNvSpPr>
              <a:spLocks noChangeArrowheads="1"/>
            </p:cNvSpPr>
            <p:nvPr/>
          </p:nvSpPr>
          <p:spPr bwMode="auto">
            <a:xfrm>
              <a:off x="1877436" y="3564634"/>
              <a:ext cx="39129" cy="9592"/>
            </a:xfrm>
            <a:custGeom>
              <a:avLst/>
              <a:gdLst>
                <a:gd name="T0" fmla="*/ 2147483647 w 21"/>
                <a:gd name="T1" fmla="*/ 2147483647 h 5"/>
                <a:gd name="T2" fmla="*/ 2147483647 w 21"/>
                <a:gd name="T3" fmla="*/ 2147483647 h 5"/>
                <a:gd name="T4" fmla="*/ 2147483647 w 21"/>
                <a:gd name="T5" fmla="*/ 0 h 5"/>
                <a:gd name="T6" fmla="*/ 2147483647 w 21"/>
                <a:gd name="T7" fmla="*/ 2147483647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5"/>
                <a:gd name="T14" fmla="*/ 21 w 21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5">
                  <a:moveTo>
                    <a:pt x="4" y="2"/>
                  </a:moveTo>
                  <a:cubicBezTo>
                    <a:pt x="7" y="4"/>
                    <a:pt x="15" y="5"/>
                    <a:pt x="17" y="4"/>
                  </a:cubicBezTo>
                  <a:cubicBezTo>
                    <a:pt x="21" y="2"/>
                    <a:pt x="14" y="0"/>
                    <a:pt x="9" y="0"/>
                  </a:cubicBezTo>
                  <a:cubicBezTo>
                    <a:pt x="5" y="0"/>
                    <a:pt x="0" y="1"/>
                    <a:pt x="4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Freeform 67"/>
            <p:cNvSpPr>
              <a:spLocks noChangeArrowheads="1"/>
            </p:cNvSpPr>
            <p:nvPr/>
          </p:nvSpPr>
          <p:spPr bwMode="auto">
            <a:xfrm>
              <a:off x="1900010" y="3535859"/>
              <a:ext cx="91804" cy="38366"/>
            </a:xfrm>
            <a:custGeom>
              <a:avLst/>
              <a:gdLst>
                <a:gd name="T0" fmla="*/ 2147483647 w 50"/>
                <a:gd name="T1" fmla="*/ 2147483647 h 20"/>
                <a:gd name="T2" fmla="*/ 2147483647 w 50"/>
                <a:gd name="T3" fmla="*/ 2147483647 h 20"/>
                <a:gd name="T4" fmla="*/ 2147483647 w 50"/>
                <a:gd name="T5" fmla="*/ 2147483647 h 20"/>
                <a:gd name="T6" fmla="*/ 2147483647 w 50"/>
                <a:gd name="T7" fmla="*/ 2147483647 h 20"/>
                <a:gd name="T8" fmla="*/ 2147483647 w 50"/>
                <a:gd name="T9" fmla="*/ 2147483647 h 20"/>
                <a:gd name="T10" fmla="*/ 2147483647 w 50"/>
                <a:gd name="T11" fmla="*/ 2147483647 h 20"/>
                <a:gd name="T12" fmla="*/ 2147483647 w 50"/>
                <a:gd name="T13" fmla="*/ 2147483647 h 20"/>
                <a:gd name="T14" fmla="*/ 2147483647 w 50"/>
                <a:gd name="T15" fmla="*/ 2147483647 h 20"/>
                <a:gd name="T16" fmla="*/ 2147483647 w 50"/>
                <a:gd name="T17" fmla="*/ 2147483647 h 20"/>
                <a:gd name="T18" fmla="*/ 2147483647 w 50"/>
                <a:gd name="T19" fmla="*/ 2147483647 h 20"/>
                <a:gd name="T20" fmla="*/ 2147483647 w 50"/>
                <a:gd name="T21" fmla="*/ 2147483647 h 20"/>
                <a:gd name="T22" fmla="*/ 2147483647 w 50"/>
                <a:gd name="T23" fmla="*/ 2147483647 h 20"/>
                <a:gd name="T24" fmla="*/ 2147483647 w 50"/>
                <a:gd name="T25" fmla="*/ 2147483647 h 20"/>
                <a:gd name="T26" fmla="*/ 2147483647 w 50"/>
                <a:gd name="T27" fmla="*/ 2147483647 h 20"/>
                <a:gd name="T28" fmla="*/ 2147483647 w 50"/>
                <a:gd name="T29" fmla="*/ 2147483647 h 20"/>
                <a:gd name="T30" fmla="*/ 2147483647 w 50"/>
                <a:gd name="T31" fmla="*/ 2147483647 h 20"/>
                <a:gd name="T32" fmla="*/ 2147483647 w 50"/>
                <a:gd name="T33" fmla="*/ 2147483647 h 20"/>
                <a:gd name="T34" fmla="*/ 2147483647 w 50"/>
                <a:gd name="T35" fmla="*/ 2147483647 h 20"/>
                <a:gd name="T36" fmla="*/ 2147483647 w 50"/>
                <a:gd name="T37" fmla="*/ 2147483647 h 20"/>
                <a:gd name="T38" fmla="*/ 2147483647 w 50"/>
                <a:gd name="T39" fmla="*/ 2147483647 h 20"/>
                <a:gd name="T40" fmla="*/ 2147483647 w 50"/>
                <a:gd name="T41" fmla="*/ 2147483647 h 20"/>
                <a:gd name="T42" fmla="*/ 2147483647 w 50"/>
                <a:gd name="T43" fmla="*/ 2147483647 h 20"/>
                <a:gd name="T44" fmla="*/ 2147483647 w 50"/>
                <a:gd name="T45" fmla="*/ 2147483647 h 20"/>
                <a:gd name="T46" fmla="*/ 2147483647 w 50"/>
                <a:gd name="T47" fmla="*/ 2147483647 h 20"/>
                <a:gd name="T48" fmla="*/ 2147483647 w 50"/>
                <a:gd name="T49" fmla="*/ 2147483647 h 20"/>
                <a:gd name="T50" fmla="*/ 2147483647 w 50"/>
                <a:gd name="T51" fmla="*/ 2147483647 h 20"/>
                <a:gd name="T52" fmla="*/ 2147483647 w 50"/>
                <a:gd name="T53" fmla="*/ 2147483647 h 20"/>
                <a:gd name="T54" fmla="*/ 2147483647 w 50"/>
                <a:gd name="T55" fmla="*/ 2147483647 h 20"/>
                <a:gd name="T56" fmla="*/ 2147483647 w 50"/>
                <a:gd name="T57" fmla="*/ 2147483647 h 20"/>
                <a:gd name="T58" fmla="*/ 2147483647 w 50"/>
                <a:gd name="T59" fmla="*/ 2147483647 h 20"/>
                <a:gd name="T60" fmla="*/ 2147483647 w 50"/>
                <a:gd name="T61" fmla="*/ 2147483647 h 20"/>
                <a:gd name="T62" fmla="*/ 2147483647 w 50"/>
                <a:gd name="T63" fmla="*/ 2147483647 h 20"/>
                <a:gd name="T64" fmla="*/ 2147483647 w 50"/>
                <a:gd name="T65" fmla="*/ 2147483647 h 20"/>
                <a:gd name="T66" fmla="*/ 2147483647 w 50"/>
                <a:gd name="T67" fmla="*/ 2147483647 h 20"/>
                <a:gd name="T68" fmla="*/ 2147483647 w 50"/>
                <a:gd name="T69" fmla="*/ 2147483647 h 20"/>
                <a:gd name="T70" fmla="*/ 2147483647 w 50"/>
                <a:gd name="T71" fmla="*/ 2147483647 h 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"/>
                <a:gd name="T109" fmla="*/ 0 h 20"/>
                <a:gd name="T110" fmla="*/ 50 w 50"/>
                <a:gd name="T111" fmla="*/ 20 h 2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" h="20"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5"/>
                    <a:pt x="10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5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21" y="20"/>
                    <a:pt x="23" y="17"/>
                    <a:pt x="25" y="16"/>
                  </a:cubicBezTo>
                  <a:cubicBezTo>
                    <a:pt x="27" y="15"/>
                    <a:pt x="27" y="17"/>
                    <a:pt x="28" y="19"/>
                  </a:cubicBezTo>
                  <a:cubicBezTo>
                    <a:pt x="30" y="20"/>
                    <a:pt x="34" y="18"/>
                    <a:pt x="38" y="17"/>
                  </a:cubicBezTo>
                  <a:cubicBezTo>
                    <a:pt x="42" y="15"/>
                    <a:pt x="47" y="18"/>
                    <a:pt x="49" y="18"/>
                  </a:cubicBezTo>
                  <a:cubicBezTo>
                    <a:pt x="50" y="18"/>
                    <a:pt x="49" y="14"/>
                    <a:pt x="46" y="14"/>
                  </a:cubicBezTo>
                  <a:cubicBezTo>
                    <a:pt x="43" y="13"/>
                    <a:pt x="43" y="9"/>
                    <a:pt x="41" y="6"/>
                  </a:cubicBezTo>
                  <a:cubicBezTo>
                    <a:pt x="39" y="4"/>
                    <a:pt x="31" y="3"/>
                    <a:pt x="27" y="4"/>
                  </a:cubicBezTo>
                  <a:cubicBezTo>
                    <a:pt x="27" y="4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3" y="4"/>
                    <a:pt x="22" y="4"/>
                    <a:pt x="22" y="3"/>
                  </a:cubicBezTo>
                  <a:cubicBezTo>
                    <a:pt x="21" y="3"/>
                    <a:pt x="21" y="3"/>
                    <a:pt x="20" y="3"/>
                  </a:cubicBezTo>
                  <a:cubicBezTo>
                    <a:pt x="20" y="3"/>
                    <a:pt x="19" y="3"/>
                    <a:pt x="19" y="3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7" y="3"/>
                    <a:pt x="16" y="3"/>
                    <a:pt x="15" y="3"/>
                  </a:cubicBezTo>
                  <a:cubicBezTo>
                    <a:pt x="15" y="3"/>
                    <a:pt x="15" y="3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4" y="6"/>
                    <a:pt x="5" y="8"/>
                    <a:pt x="6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2"/>
                    <a:pt x="8" y="13"/>
                    <a:pt x="8" y="13"/>
                  </a:cubicBezTo>
                  <a:cubicBezTo>
                    <a:pt x="8" y="13"/>
                    <a:pt x="8" y="13"/>
                    <a:pt x="9" y="1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Freeform 68"/>
            <p:cNvSpPr>
              <a:spLocks noChangeArrowheads="1"/>
            </p:cNvSpPr>
            <p:nvPr/>
          </p:nvSpPr>
          <p:spPr bwMode="auto">
            <a:xfrm>
              <a:off x="2012884" y="3566232"/>
              <a:ext cx="43644" cy="15986"/>
            </a:xfrm>
            <a:custGeom>
              <a:avLst/>
              <a:gdLst>
                <a:gd name="T0" fmla="*/ 2147483647 w 23"/>
                <a:gd name="T1" fmla="*/ 0 h 8"/>
                <a:gd name="T2" fmla="*/ 2147483647 w 23"/>
                <a:gd name="T3" fmla="*/ 2147483647 h 8"/>
                <a:gd name="T4" fmla="*/ 2147483647 w 23"/>
                <a:gd name="T5" fmla="*/ 2147483647 h 8"/>
                <a:gd name="T6" fmla="*/ 2147483647 w 2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"/>
                <a:gd name="T14" fmla="*/ 23 w 23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">
                  <a:moveTo>
                    <a:pt x="8" y="0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0" y="6"/>
                    <a:pt x="3" y="8"/>
                    <a:pt x="9" y="5"/>
                  </a:cubicBezTo>
                  <a:cubicBezTo>
                    <a:pt x="23" y="0"/>
                    <a:pt x="14" y="0"/>
                    <a:pt x="8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Freeform 69"/>
            <p:cNvSpPr>
              <a:spLocks noChangeArrowheads="1"/>
            </p:cNvSpPr>
            <p:nvPr/>
          </p:nvSpPr>
          <p:spPr bwMode="auto">
            <a:xfrm>
              <a:off x="2089637" y="3580619"/>
              <a:ext cx="7525" cy="9592"/>
            </a:xfrm>
            <a:custGeom>
              <a:avLst/>
              <a:gdLst>
                <a:gd name="T0" fmla="*/ 2147483647 w 4"/>
                <a:gd name="T1" fmla="*/ 2147483647 h 5"/>
                <a:gd name="T2" fmla="*/ 2147483647 w 4"/>
                <a:gd name="T3" fmla="*/ 2147483647 h 5"/>
                <a:gd name="T4" fmla="*/ 2147483647 w 4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4"/>
                <a:gd name="T10" fmla="*/ 0 h 5"/>
                <a:gd name="T11" fmla="*/ 4 w 4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5">
                  <a:moveTo>
                    <a:pt x="3" y="4"/>
                  </a:moveTo>
                  <a:cubicBezTo>
                    <a:pt x="4" y="3"/>
                    <a:pt x="4" y="0"/>
                    <a:pt x="2" y="1"/>
                  </a:cubicBezTo>
                  <a:cubicBezTo>
                    <a:pt x="0" y="2"/>
                    <a:pt x="2" y="5"/>
                    <a:pt x="3" y="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Freeform 70"/>
            <p:cNvSpPr>
              <a:spLocks noChangeArrowheads="1"/>
            </p:cNvSpPr>
            <p:nvPr/>
          </p:nvSpPr>
          <p:spPr bwMode="auto">
            <a:xfrm>
              <a:off x="2106192" y="3590211"/>
              <a:ext cx="12039" cy="7993"/>
            </a:xfrm>
            <a:custGeom>
              <a:avLst/>
              <a:gdLst>
                <a:gd name="T0" fmla="*/ 2147483647 w 7"/>
                <a:gd name="T1" fmla="*/ 2147483647 h 4"/>
                <a:gd name="T2" fmla="*/ 2147483647 w 7"/>
                <a:gd name="T3" fmla="*/ 2147483647 h 4"/>
                <a:gd name="T4" fmla="*/ 2147483647 w 7"/>
                <a:gd name="T5" fmla="*/ 2147483647 h 4"/>
                <a:gd name="T6" fmla="*/ 0 60000 65536"/>
                <a:gd name="T7" fmla="*/ 0 60000 65536"/>
                <a:gd name="T8" fmla="*/ 0 60000 65536"/>
                <a:gd name="T9" fmla="*/ 0 w 7"/>
                <a:gd name="T10" fmla="*/ 0 h 4"/>
                <a:gd name="T11" fmla="*/ 7 w 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4">
                  <a:moveTo>
                    <a:pt x="6" y="1"/>
                  </a:moveTo>
                  <a:cubicBezTo>
                    <a:pt x="5" y="0"/>
                    <a:pt x="0" y="3"/>
                    <a:pt x="3" y="4"/>
                  </a:cubicBezTo>
                  <a:cubicBezTo>
                    <a:pt x="4" y="4"/>
                    <a:pt x="7" y="3"/>
                    <a:pt x="6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Freeform 71"/>
            <p:cNvSpPr>
              <a:spLocks noChangeArrowheads="1"/>
            </p:cNvSpPr>
            <p:nvPr/>
          </p:nvSpPr>
          <p:spPr bwMode="auto">
            <a:xfrm>
              <a:off x="2113717" y="3626978"/>
              <a:ext cx="4515" cy="11189"/>
            </a:xfrm>
            <a:custGeom>
              <a:avLst/>
              <a:gdLst>
                <a:gd name="T0" fmla="*/ 2147483647 w 3"/>
                <a:gd name="T1" fmla="*/ 2147483647 h 5"/>
                <a:gd name="T2" fmla="*/ 2147483647 w 3"/>
                <a:gd name="T3" fmla="*/ 2147483647 h 5"/>
                <a:gd name="T4" fmla="*/ 2147483647 w 3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3"/>
                <a:gd name="T10" fmla="*/ 0 h 5"/>
                <a:gd name="T11" fmla="*/ 3 w 3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5">
                  <a:moveTo>
                    <a:pt x="2" y="1"/>
                  </a:moveTo>
                  <a:cubicBezTo>
                    <a:pt x="0" y="1"/>
                    <a:pt x="0" y="5"/>
                    <a:pt x="1" y="3"/>
                  </a:cubicBezTo>
                  <a:cubicBezTo>
                    <a:pt x="3" y="1"/>
                    <a:pt x="3" y="0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Freeform 72"/>
            <p:cNvSpPr>
              <a:spLocks noChangeArrowheads="1"/>
            </p:cNvSpPr>
            <p:nvPr/>
          </p:nvSpPr>
          <p:spPr bwMode="auto">
            <a:xfrm>
              <a:off x="2103182" y="3670139"/>
              <a:ext cx="12039" cy="7993"/>
            </a:xfrm>
            <a:custGeom>
              <a:avLst/>
              <a:gdLst>
                <a:gd name="T0" fmla="*/ 2147483647 w 6"/>
                <a:gd name="T1" fmla="*/ 2147483647 h 4"/>
                <a:gd name="T2" fmla="*/ 2147483647 w 6"/>
                <a:gd name="T3" fmla="*/ 2147483647 h 4"/>
                <a:gd name="T4" fmla="*/ 2147483647 w 6"/>
                <a:gd name="T5" fmla="*/ 2147483647 h 4"/>
                <a:gd name="T6" fmla="*/ 0 60000 65536"/>
                <a:gd name="T7" fmla="*/ 0 60000 65536"/>
                <a:gd name="T8" fmla="*/ 0 60000 65536"/>
                <a:gd name="T9" fmla="*/ 0 w 6"/>
                <a:gd name="T10" fmla="*/ 0 h 4"/>
                <a:gd name="T11" fmla="*/ 6 w 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">
                  <a:moveTo>
                    <a:pt x="3" y="3"/>
                  </a:moveTo>
                  <a:cubicBezTo>
                    <a:pt x="6" y="2"/>
                    <a:pt x="6" y="0"/>
                    <a:pt x="3" y="1"/>
                  </a:cubicBezTo>
                  <a:cubicBezTo>
                    <a:pt x="0" y="2"/>
                    <a:pt x="1" y="4"/>
                    <a:pt x="3" y="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Freeform 73"/>
            <p:cNvSpPr>
              <a:spLocks noChangeArrowheads="1"/>
            </p:cNvSpPr>
            <p:nvPr/>
          </p:nvSpPr>
          <p:spPr bwMode="auto">
            <a:xfrm>
              <a:off x="2107697" y="3658950"/>
              <a:ext cx="7525" cy="6394"/>
            </a:xfrm>
            <a:custGeom>
              <a:avLst/>
              <a:gdLst>
                <a:gd name="T0" fmla="*/ 2147483647 w 4"/>
                <a:gd name="T1" fmla="*/ 2147483647 h 3"/>
                <a:gd name="T2" fmla="*/ 2147483647 w 4"/>
                <a:gd name="T3" fmla="*/ 0 h 3"/>
                <a:gd name="T4" fmla="*/ 2147483647 w 4"/>
                <a:gd name="T5" fmla="*/ 2147483647 h 3"/>
                <a:gd name="T6" fmla="*/ 0 60000 65536"/>
                <a:gd name="T7" fmla="*/ 0 60000 65536"/>
                <a:gd name="T8" fmla="*/ 0 60000 65536"/>
                <a:gd name="T9" fmla="*/ 0 w 4"/>
                <a:gd name="T10" fmla="*/ 0 h 3"/>
                <a:gd name="T11" fmla="*/ 4 w 4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3">
                  <a:moveTo>
                    <a:pt x="2" y="2"/>
                  </a:moveTo>
                  <a:cubicBezTo>
                    <a:pt x="4" y="2"/>
                    <a:pt x="4" y="0"/>
                    <a:pt x="3" y="0"/>
                  </a:cubicBezTo>
                  <a:cubicBezTo>
                    <a:pt x="1" y="0"/>
                    <a:pt x="0" y="3"/>
                    <a:pt x="2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Freeform 74"/>
            <p:cNvSpPr>
              <a:spLocks noChangeArrowheads="1"/>
            </p:cNvSpPr>
            <p:nvPr/>
          </p:nvSpPr>
          <p:spPr bwMode="auto">
            <a:xfrm>
              <a:off x="2089637" y="3694118"/>
              <a:ext cx="10535" cy="11189"/>
            </a:xfrm>
            <a:custGeom>
              <a:avLst/>
              <a:gdLst>
                <a:gd name="T0" fmla="*/ 2147483647 w 6"/>
                <a:gd name="T1" fmla="*/ 2147483647 h 6"/>
                <a:gd name="T2" fmla="*/ 2147483647 w 6"/>
                <a:gd name="T3" fmla="*/ 2147483647 h 6"/>
                <a:gd name="T4" fmla="*/ 2147483647 w 6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6"/>
                <a:gd name="T10" fmla="*/ 0 h 6"/>
                <a:gd name="T11" fmla="*/ 6 w 6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6">
                  <a:moveTo>
                    <a:pt x="4" y="4"/>
                  </a:moveTo>
                  <a:cubicBezTo>
                    <a:pt x="6" y="1"/>
                    <a:pt x="3" y="0"/>
                    <a:pt x="2" y="2"/>
                  </a:cubicBezTo>
                  <a:cubicBezTo>
                    <a:pt x="0" y="3"/>
                    <a:pt x="2" y="6"/>
                    <a:pt x="4" y="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Freeform 75"/>
            <p:cNvSpPr>
              <a:spLocks noChangeArrowheads="1"/>
            </p:cNvSpPr>
            <p:nvPr/>
          </p:nvSpPr>
          <p:spPr bwMode="auto">
            <a:xfrm>
              <a:off x="2134787" y="3668542"/>
              <a:ext cx="16555" cy="14387"/>
            </a:xfrm>
            <a:custGeom>
              <a:avLst/>
              <a:gdLst>
                <a:gd name="T0" fmla="*/ 2147483647 w 9"/>
                <a:gd name="T1" fmla="*/ 2147483647 h 7"/>
                <a:gd name="T2" fmla="*/ 2147483647 w 9"/>
                <a:gd name="T3" fmla="*/ 2147483647 h 7"/>
                <a:gd name="T4" fmla="*/ 2147483647 w 9"/>
                <a:gd name="T5" fmla="*/ 2147483647 h 7"/>
                <a:gd name="T6" fmla="*/ 0 60000 65536"/>
                <a:gd name="T7" fmla="*/ 0 60000 65536"/>
                <a:gd name="T8" fmla="*/ 0 60000 65536"/>
                <a:gd name="T9" fmla="*/ 0 w 9"/>
                <a:gd name="T10" fmla="*/ 0 h 7"/>
                <a:gd name="T11" fmla="*/ 9 w 9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7">
                  <a:moveTo>
                    <a:pt x="2" y="2"/>
                  </a:moveTo>
                  <a:cubicBezTo>
                    <a:pt x="0" y="4"/>
                    <a:pt x="4" y="7"/>
                    <a:pt x="6" y="4"/>
                  </a:cubicBezTo>
                  <a:cubicBezTo>
                    <a:pt x="9" y="1"/>
                    <a:pt x="5" y="0"/>
                    <a:pt x="2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Freeform 76"/>
            <p:cNvSpPr>
              <a:spLocks noChangeArrowheads="1"/>
            </p:cNvSpPr>
            <p:nvPr/>
          </p:nvSpPr>
          <p:spPr bwMode="auto">
            <a:xfrm>
              <a:off x="1829276" y="3430354"/>
              <a:ext cx="10535" cy="12788"/>
            </a:xfrm>
            <a:custGeom>
              <a:avLst/>
              <a:gdLst>
                <a:gd name="T0" fmla="*/ 2147483647 w 6"/>
                <a:gd name="T1" fmla="*/ 0 h 7"/>
                <a:gd name="T2" fmla="*/ 2147483647 w 6"/>
                <a:gd name="T3" fmla="*/ 2147483647 h 7"/>
                <a:gd name="T4" fmla="*/ 2147483647 w 6"/>
                <a:gd name="T5" fmla="*/ 2147483647 h 7"/>
                <a:gd name="T6" fmla="*/ 2147483647 w 6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7"/>
                <a:gd name="T14" fmla="*/ 6 w 6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7">
                  <a:moveTo>
                    <a:pt x="3" y="0"/>
                  </a:moveTo>
                  <a:cubicBezTo>
                    <a:pt x="0" y="0"/>
                    <a:pt x="1" y="2"/>
                    <a:pt x="1" y="4"/>
                  </a:cubicBezTo>
                  <a:cubicBezTo>
                    <a:pt x="0" y="5"/>
                    <a:pt x="3" y="7"/>
                    <a:pt x="4" y="5"/>
                  </a:cubicBezTo>
                  <a:cubicBezTo>
                    <a:pt x="6" y="4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77"/>
            <p:cNvSpPr>
              <a:spLocks noChangeArrowheads="1"/>
            </p:cNvSpPr>
            <p:nvPr/>
          </p:nvSpPr>
          <p:spPr bwMode="auto">
            <a:xfrm>
              <a:off x="1829276" y="3447937"/>
              <a:ext cx="10535" cy="4795"/>
            </a:xfrm>
            <a:custGeom>
              <a:avLst/>
              <a:gdLst>
                <a:gd name="T0" fmla="*/ 2147483647 w 6"/>
                <a:gd name="T1" fmla="*/ 2147483647 h 3"/>
                <a:gd name="T2" fmla="*/ 2147483647 w 6"/>
                <a:gd name="T3" fmla="*/ 0 h 3"/>
                <a:gd name="T4" fmla="*/ 2147483647 w 6"/>
                <a:gd name="T5" fmla="*/ 2147483647 h 3"/>
                <a:gd name="T6" fmla="*/ 0 60000 65536"/>
                <a:gd name="T7" fmla="*/ 0 60000 65536"/>
                <a:gd name="T8" fmla="*/ 0 60000 65536"/>
                <a:gd name="T9" fmla="*/ 0 w 6"/>
                <a:gd name="T10" fmla="*/ 0 h 3"/>
                <a:gd name="T11" fmla="*/ 6 w 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">
                  <a:moveTo>
                    <a:pt x="3" y="3"/>
                  </a:moveTo>
                  <a:cubicBezTo>
                    <a:pt x="5" y="2"/>
                    <a:pt x="6" y="0"/>
                    <a:pt x="4" y="0"/>
                  </a:cubicBezTo>
                  <a:cubicBezTo>
                    <a:pt x="3" y="0"/>
                    <a:pt x="0" y="3"/>
                    <a:pt x="3" y="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78"/>
            <p:cNvSpPr>
              <a:spLocks noChangeArrowheads="1"/>
            </p:cNvSpPr>
            <p:nvPr/>
          </p:nvSpPr>
          <p:spPr bwMode="auto">
            <a:xfrm>
              <a:off x="2109202" y="3272094"/>
              <a:ext cx="13545" cy="11189"/>
            </a:xfrm>
            <a:custGeom>
              <a:avLst/>
              <a:gdLst>
                <a:gd name="T0" fmla="*/ 2147483647 w 7"/>
                <a:gd name="T1" fmla="*/ 2147483647 h 6"/>
                <a:gd name="T2" fmla="*/ 2147483647 w 7"/>
                <a:gd name="T3" fmla="*/ 2147483647 h 6"/>
                <a:gd name="T4" fmla="*/ 2147483647 w 7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7"/>
                <a:gd name="T10" fmla="*/ 0 h 6"/>
                <a:gd name="T11" fmla="*/ 7 w 7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6">
                  <a:moveTo>
                    <a:pt x="4" y="1"/>
                  </a:moveTo>
                  <a:cubicBezTo>
                    <a:pt x="2" y="2"/>
                    <a:pt x="0" y="6"/>
                    <a:pt x="2" y="5"/>
                  </a:cubicBezTo>
                  <a:cubicBezTo>
                    <a:pt x="5" y="4"/>
                    <a:pt x="7" y="0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Freeform 79"/>
            <p:cNvSpPr>
              <a:spLocks noChangeArrowheads="1"/>
            </p:cNvSpPr>
            <p:nvPr/>
          </p:nvSpPr>
          <p:spPr bwMode="auto">
            <a:xfrm>
              <a:off x="2205521" y="2858062"/>
              <a:ext cx="51169" cy="20781"/>
            </a:xfrm>
            <a:custGeom>
              <a:avLst/>
              <a:gdLst>
                <a:gd name="T0" fmla="*/ 2147483647 w 28"/>
                <a:gd name="T1" fmla="*/ 2147483647 h 11"/>
                <a:gd name="T2" fmla="*/ 2147483647 w 28"/>
                <a:gd name="T3" fmla="*/ 2147483647 h 11"/>
                <a:gd name="T4" fmla="*/ 2147483647 w 28"/>
                <a:gd name="T5" fmla="*/ 2147483647 h 11"/>
                <a:gd name="T6" fmla="*/ 2147483647 w 28"/>
                <a:gd name="T7" fmla="*/ 2147483647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11"/>
                <a:gd name="T14" fmla="*/ 28 w 28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11">
                  <a:moveTo>
                    <a:pt x="5" y="2"/>
                  </a:moveTo>
                  <a:cubicBezTo>
                    <a:pt x="9" y="3"/>
                    <a:pt x="19" y="11"/>
                    <a:pt x="25" y="9"/>
                  </a:cubicBezTo>
                  <a:cubicBezTo>
                    <a:pt x="28" y="9"/>
                    <a:pt x="24" y="5"/>
                    <a:pt x="18" y="2"/>
                  </a:cubicBezTo>
                  <a:cubicBezTo>
                    <a:pt x="11" y="0"/>
                    <a:pt x="0" y="0"/>
                    <a:pt x="5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Freeform 80"/>
            <p:cNvSpPr>
              <a:spLocks noChangeArrowheads="1"/>
            </p:cNvSpPr>
            <p:nvPr/>
          </p:nvSpPr>
          <p:spPr bwMode="auto">
            <a:xfrm>
              <a:off x="2243145" y="2928400"/>
              <a:ext cx="22574" cy="28774"/>
            </a:xfrm>
            <a:custGeom>
              <a:avLst/>
              <a:gdLst>
                <a:gd name="T0" fmla="*/ 2147483647 w 12"/>
                <a:gd name="T1" fmla="*/ 2147483647 h 15"/>
                <a:gd name="T2" fmla="*/ 2147483647 w 12"/>
                <a:gd name="T3" fmla="*/ 2147483647 h 15"/>
                <a:gd name="T4" fmla="*/ 2147483647 w 12"/>
                <a:gd name="T5" fmla="*/ 2147483647 h 15"/>
                <a:gd name="T6" fmla="*/ 2147483647 w 12"/>
                <a:gd name="T7" fmla="*/ 2147483647 h 15"/>
                <a:gd name="T8" fmla="*/ 2147483647 w 12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5"/>
                <a:gd name="T17" fmla="*/ 12 w 12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5">
                  <a:moveTo>
                    <a:pt x="10" y="9"/>
                  </a:moveTo>
                  <a:cubicBezTo>
                    <a:pt x="9" y="9"/>
                    <a:pt x="10" y="5"/>
                    <a:pt x="10" y="3"/>
                  </a:cubicBezTo>
                  <a:cubicBezTo>
                    <a:pt x="10" y="0"/>
                    <a:pt x="6" y="5"/>
                    <a:pt x="3" y="9"/>
                  </a:cubicBezTo>
                  <a:cubicBezTo>
                    <a:pt x="0" y="13"/>
                    <a:pt x="0" y="15"/>
                    <a:pt x="2" y="15"/>
                  </a:cubicBezTo>
                  <a:cubicBezTo>
                    <a:pt x="3" y="15"/>
                    <a:pt x="12" y="10"/>
                    <a:pt x="10" y="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81"/>
            <p:cNvSpPr>
              <a:spLocks noChangeArrowheads="1"/>
            </p:cNvSpPr>
            <p:nvPr/>
          </p:nvSpPr>
          <p:spPr bwMode="auto">
            <a:xfrm>
              <a:off x="2288295" y="2806908"/>
              <a:ext cx="118893" cy="135879"/>
            </a:xfrm>
            <a:custGeom>
              <a:avLst/>
              <a:gdLst>
                <a:gd name="T0" fmla="*/ 2147483647 w 65"/>
                <a:gd name="T1" fmla="*/ 2147483647 h 69"/>
                <a:gd name="T2" fmla="*/ 2147483647 w 65"/>
                <a:gd name="T3" fmla="*/ 2147483647 h 69"/>
                <a:gd name="T4" fmla="*/ 2147483647 w 65"/>
                <a:gd name="T5" fmla="*/ 2147483647 h 69"/>
                <a:gd name="T6" fmla="*/ 2147483647 w 65"/>
                <a:gd name="T7" fmla="*/ 2147483647 h 69"/>
                <a:gd name="T8" fmla="*/ 2147483647 w 65"/>
                <a:gd name="T9" fmla="*/ 2147483647 h 69"/>
                <a:gd name="T10" fmla="*/ 2147483647 w 65"/>
                <a:gd name="T11" fmla="*/ 2147483647 h 69"/>
                <a:gd name="T12" fmla="*/ 2147483647 w 65"/>
                <a:gd name="T13" fmla="*/ 2147483647 h 69"/>
                <a:gd name="T14" fmla="*/ 2147483647 w 65"/>
                <a:gd name="T15" fmla="*/ 2147483647 h 69"/>
                <a:gd name="T16" fmla="*/ 2147483647 w 65"/>
                <a:gd name="T17" fmla="*/ 2147483647 h 69"/>
                <a:gd name="T18" fmla="*/ 2147483647 w 65"/>
                <a:gd name="T19" fmla="*/ 2147483647 h 69"/>
                <a:gd name="T20" fmla="*/ 2147483647 w 65"/>
                <a:gd name="T21" fmla="*/ 2147483647 h 69"/>
                <a:gd name="T22" fmla="*/ 2147483647 w 65"/>
                <a:gd name="T23" fmla="*/ 2147483647 h 69"/>
                <a:gd name="T24" fmla="*/ 2147483647 w 65"/>
                <a:gd name="T25" fmla="*/ 2147483647 h 69"/>
                <a:gd name="T26" fmla="*/ 2147483647 w 65"/>
                <a:gd name="T27" fmla="*/ 2147483647 h 69"/>
                <a:gd name="T28" fmla="*/ 2147483647 w 65"/>
                <a:gd name="T29" fmla="*/ 2147483647 h 69"/>
                <a:gd name="T30" fmla="*/ 2147483647 w 65"/>
                <a:gd name="T31" fmla="*/ 2147483647 h 69"/>
                <a:gd name="T32" fmla="*/ 2147483647 w 65"/>
                <a:gd name="T33" fmla="*/ 2147483647 h 69"/>
                <a:gd name="T34" fmla="*/ 2147483647 w 65"/>
                <a:gd name="T35" fmla="*/ 2147483647 h 69"/>
                <a:gd name="T36" fmla="*/ 2147483647 w 65"/>
                <a:gd name="T37" fmla="*/ 2147483647 h 69"/>
                <a:gd name="T38" fmla="*/ 2147483647 w 65"/>
                <a:gd name="T39" fmla="*/ 2147483647 h 69"/>
                <a:gd name="T40" fmla="*/ 2147483647 w 65"/>
                <a:gd name="T41" fmla="*/ 2147483647 h 69"/>
                <a:gd name="T42" fmla="*/ 2147483647 w 65"/>
                <a:gd name="T43" fmla="*/ 2147483647 h 69"/>
                <a:gd name="T44" fmla="*/ 2147483647 w 65"/>
                <a:gd name="T45" fmla="*/ 2147483647 h 69"/>
                <a:gd name="T46" fmla="*/ 2147483647 w 65"/>
                <a:gd name="T47" fmla="*/ 2147483647 h 69"/>
                <a:gd name="T48" fmla="*/ 2147483647 w 65"/>
                <a:gd name="T49" fmla="*/ 2147483647 h 69"/>
                <a:gd name="T50" fmla="*/ 2147483647 w 65"/>
                <a:gd name="T51" fmla="*/ 2147483647 h 69"/>
                <a:gd name="T52" fmla="*/ 2147483647 w 65"/>
                <a:gd name="T53" fmla="*/ 2147483647 h 69"/>
                <a:gd name="T54" fmla="*/ 2147483647 w 65"/>
                <a:gd name="T55" fmla="*/ 2147483647 h 69"/>
                <a:gd name="T56" fmla="*/ 2147483647 w 65"/>
                <a:gd name="T57" fmla="*/ 2147483647 h 69"/>
                <a:gd name="T58" fmla="*/ 2147483647 w 65"/>
                <a:gd name="T59" fmla="*/ 2147483647 h 69"/>
                <a:gd name="T60" fmla="*/ 2147483647 w 65"/>
                <a:gd name="T61" fmla="*/ 2147483647 h 69"/>
                <a:gd name="T62" fmla="*/ 2147483647 w 65"/>
                <a:gd name="T63" fmla="*/ 2147483647 h 69"/>
                <a:gd name="T64" fmla="*/ 2147483647 w 65"/>
                <a:gd name="T65" fmla="*/ 2147483647 h 69"/>
                <a:gd name="T66" fmla="*/ 2147483647 w 65"/>
                <a:gd name="T67" fmla="*/ 2147483647 h 69"/>
                <a:gd name="T68" fmla="*/ 2147483647 w 65"/>
                <a:gd name="T69" fmla="*/ 2147483647 h 69"/>
                <a:gd name="T70" fmla="*/ 2147483647 w 65"/>
                <a:gd name="T71" fmla="*/ 2147483647 h 69"/>
                <a:gd name="T72" fmla="*/ 2147483647 w 65"/>
                <a:gd name="T73" fmla="*/ 2147483647 h 69"/>
                <a:gd name="T74" fmla="*/ 2147483647 w 65"/>
                <a:gd name="T75" fmla="*/ 2147483647 h 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5"/>
                <a:gd name="T115" fmla="*/ 0 h 69"/>
                <a:gd name="T116" fmla="*/ 65 w 65"/>
                <a:gd name="T117" fmla="*/ 69 h 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5" h="69">
                  <a:moveTo>
                    <a:pt x="25" y="15"/>
                  </a:moveTo>
                  <a:cubicBezTo>
                    <a:pt x="21" y="19"/>
                    <a:pt x="17" y="27"/>
                    <a:pt x="16" y="29"/>
                  </a:cubicBezTo>
                  <a:cubicBezTo>
                    <a:pt x="15" y="31"/>
                    <a:pt x="16" y="31"/>
                    <a:pt x="17" y="34"/>
                  </a:cubicBezTo>
                  <a:cubicBezTo>
                    <a:pt x="18" y="37"/>
                    <a:pt x="13" y="35"/>
                    <a:pt x="12" y="36"/>
                  </a:cubicBezTo>
                  <a:cubicBezTo>
                    <a:pt x="11" y="37"/>
                    <a:pt x="7" y="40"/>
                    <a:pt x="4" y="42"/>
                  </a:cubicBezTo>
                  <a:cubicBezTo>
                    <a:pt x="1" y="45"/>
                    <a:pt x="6" y="44"/>
                    <a:pt x="7" y="45"/>
                  </a:cubicBezTo>
                  <a:cubicBezTo>
                    <a:pt x="9" y="45"/>
                    <a:pt x="4" y="49"/>
                    <a:pt x="2" y="52"/>
                  </a:cubicBezTo>
                  <a:cubicBezTo>
                    <a:pt x="0" y="54"/>
                    <a:pt x="5" y="55"/>
                    <a:pt x="9" y="55"/>
                  </a:cubicBezTo>
                  <a:cubicBezTo>
                    <a:pt x="12" y="55"/>
                    <a:pt x="26" y="53"/>
                    <a:pt x="28" y="53"/>
                  </a:cubicBezTo>
                  <a:cubicBezTo>
                    <a:pt x="31" y="53"/>
                    <a:pt x="33" y="56"/>
                    <a:pt x="30" y="57"/>
                  </a:cubicBezTo>
                  <a:cubicBezTo>
                    <a:pt x="28" y="59"/>
                    <a:pt x="29" y="60"/>
                    <a:pt x="30" y="63"/>
                  </a:cubicBezTo>
                  <a:cubicBezTo>
                    <a:pt x="30" y="67"/>
                    <a:pt x="34" y="65"/>
                    <a:pt x="36" y="65"/>
                  </a:cubicBezTo>
                  <a:cubicBezTo>
                    <a:pt x="38" y="65"/>
                    <a:pt x="41" y="61"/>
                    <a:pt x="42" y="59"/>
                  </a:cubicBezTo>
                  <a:cubicBezTo>
                    <a:pt x="42" y="58"/>
                    <a:pt x="44" y="57"/>
                    <a:pt x="45" y="57"/>
                  </a:cubicBezTo>
                  <a:cubicBezTo>
                    <a:pt x="46" y="57"/>
                    <a:pt x="49" y="53"/>
                    <a:pt x="50" y="52"/>
                  </a:cubicBezTo>
                  <a:cubicBezTo>
                    <a:pt x="51" y="51"/>
                    <a:pt x="51" y="54"/>
                    <a:pt x="52" y="56"/>
                  </a:cubicBezTo>
                  <a:cubicBezTo>
                    <a:pt x="53" y="58"/>
                    <a:pt x="49" y="62"/>
                    <a:pt x="49" y="63"/>
                  </a:cubicBezTo>
                  <a:cubicBezTo>
                    <a:pt x="49" y="65"/>
                    <a:pt x="53" y="61"/>
                    <a:pt x="55" y="61"/>
                  </a:cubicBezTo>
                  <a:cubicBezTo>
                    <a:pt x="57" y="61"/>
                    <a:pt x="55" y="65"/>
                    <a:pt x="58" y="67"/>
                  </a:cubicBezTo>
                  <a:cubicBezTo>
                    <a:pt x="60" y="69"/>
                    <a:pt x="64" y="57"/>
                    <a:pt x="64" y="55"/>
                  </a:cubicBezTo>
                  <a:cubicBezTo>
                    <a:pt x="65" y="53"/>
                    <a:pt x="62" y="54"/>
                    <a:pt x="60" y="55"/>
                  </a:cubicBezTo>
                  <a:cubicBezTo>
                    <a:pt x="59" y="55"/>
                    <a:pt x="62" y="51"/>
                    <a:pt x="62" y="50"/>
                  </a:cubicBezTo>
                  <a:cubicBezTo>
                    <a:pt x="63" y="48"/>
                    <a:pt x="55" y="53"/>
                    <a:pt x="56" y="52"/>
                  </a:cubicBezTo>
                  <a:cubicBezTo>
                    <a:pt x="56" y="50"/>
                    <a:pt x="60" y="47"/>
                    <a:pt x="61" y="45"/>
                  </a:cubicBezTo>
                  <a:cubicBezTo>
                    <a:pt x="62" y="43"/>
                    <a:pt x="61" y="44"/>
                    <a:pt x="60" y="45"/>
                  </a:cubicBezTo>
                  <a:cubicBezTo>
                    <a:pt x="59" y="46"/>
                    <a:pt x="60" y="42"/>
                    <a:pt x="58" y="39"/>
                  </a:cubicBezTo>
                  <a:cubicBezTo>
                    <a:pt x="57" y="36"/>
                    <a:pt x="60" y="33"/>
                    <a:pt x="61" y="32"/>
                  </a:cubicBezTo>
                  <a:cubicBezTo>
                    <a:pt x="62" y="32"/>
                    <a:pt x="52" y="30"/>
                    <a:pt x="50" y="30"/>
                  </a:cubicBezTo>
                  <a:cubicBezTo>
                    <a:pt x="48" y="31"/>
                    <a:pt x="47" y="30"/>
                    <a:pt x="44" y="31"/>
                  </a:cubicBezTo>
                  <a:cubicBezTo>
                    <a:pt x="42" y="32"/>
                    <a:pt x="40" y="27"/>
                    <a:pt x="40" y="26"/>
                  </a:cubicBezTo>
                  <a:cubicBezTo>
                    <a:pt x="40" y="25"/>
                    <a:pt x="40" y="22"/>
                    <a:pt x="38" y="22"/>
                  </a:cubicBezTo>
                  <a:cubicBezTo>
                    <a:pt x="37" y="22"/>
                    <a:pt x="31" y="26"/>
                    <a:pt x="30" y="27"/>
                  </a:cubicBezTo>
                  <a:cubicBezTo>
                    <a:pt x="29" y="28"/>
                    <a:pt x="34" y="18"/>
                    <a:pt x="34" y="17"/>
                  </a:cubicBezTo>
                  <a:cubicBezTo>
                    <a:pt x="34" y="16"/>
                    <a:pt x="41" y="9"/>
                    <a:pt x="41" y="9"/>
                  </a:cubicBezTo>
                  <a:cubicBezTo>
                    <a:pt x="42" y="8"/>
                    <a:pt x="41" y="6"/>
                    <a:pt x="42" y="5"/>
                  </a:cubicBezTo>
                  <a:cubicBezTo>
                    <a:pt x="42" y="4"/>
                    <a:pt x="46" y="2"/>
                    <a:pt x="46" y="1"/>
                  </a:cubicBezTo>
                  <a:cubicBezTo>
                    <a:pt x="46" y="0"/>
                    <a:pt x="36" y="3"/>
                    <a:pt x="35" y="5"/>
                  </a:cubicBezTo>
                  <a:cubicBezTo>
                    <a:pt x="34" y="6"/>
                    <a:pt x="29" y="11"/>
                    <a:pt x="25" y="1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82"/>
            <p:cNvSpPr>
              <a:spLocks noChangeArrowheads="1"/>
            </p:cNvSpPr>
            <p:nvPr/>
          </p:nvSpPr>
          <p:spPr bwMode="auto">
            <a:xfrm>
              <a:off x="2000843" y="2487193"/>
              <a:ext cx="22574" cy="30373"/>
            </a:xfrm>
            <a:custGeom>
              <a:avLst/>
              <a:gdLst>
                <a:gd name="T0" fmla="*/ 2147483647 w 12"/>
                <a:gd name="T1" fmla="*/ 0 h 15"/>
                <a:gd name="T2" fmla="*/ 2147483647 w 12"/>
                <a:gd name="T3" fmla="*/ 2147483647 h 15"/>
                <a:gd name="T4" fmla="*/ 2147483647 w 12"/>
                <a:gd name="T5" fmla="*/ 2147483647 h 15"/>
                <a:gd name="T6" fmla="*/ 2147483647 w 12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5"/>
                <a:gd name="T14" fmla="*/ 12 w 12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5">
                  <a:moveTo>
                    <a:pt x="8" y="0"/>
                  </a:moveTo>
                  <a:cubicBezTo>
                    <a:pt x="4" y="1"/>
                    <a:pt x="0" y="14"/>
                    <a:pt x="4" y="14"/>
                  </a:cubicBezTo>
                  <a:cubicBezTo>
                    <a:pt x="7" y="15"/>
                    <a:pt x="11" y="7"/>
                    <a:pt x="12" y="5"/>
                  </a:cubicBezTo>
                  <a:cubicBezTo>
                    <a:pt x="12" y="3"/>
                    <a:pt x="12" y="0"/>
                    <a:pt x="8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Freeform 83"/>
            <p:cNvSpPr>
              <a:spLocks noChangeArrowheads="1"/>
            </p:cNvSpPr>
            <p:nvPr/>
          </p:nvSpPr>
          <p:spPr bwMode="auto">
            <a:xfrm>
              <a:off x="1945160" y="2472806"/>
              <a:ext cx="48160" cy="35168"/>
            </a:xfrm>
            <a:custGeom>
              <a:avLst/>
              <a:gdLst>
                <a:gd name="T0" fmla="*/ 2147483647 w 26"/>
                <a:gd name="T1" fmla="*/ 2147483647 h 18"/>
                <a:gd name="T2" fmla="*/ 2147483647 w 26"/>
                <a:gd name="T3" fmla="*/ 2147483647 h 18"/>
                <a:gd name="T4" fmla="*/ 2147483647 w 26"/>
                <a:gd name="T5" fmla="*/ 2147483647 h 18"/>
                <a:gd name="T6" fmla="*/ 2147483647 w 26"/>
                <a:gd name="T7" fmla="*/ 2147483647 h 18"/>
                <a:gd name="T8" fmla="*/ 2147483647 w 26"/>
                <a:gd name="T9" fmla="*/ 2147483647 h 18"/>
                <a:gd name="T10" fmla="*/ 2147483647 w 26"/>
                <a:gd name="T11" fmla="*/ 2147483647 h 18"/>
                <a:gd name="T12" fmla="*/ 2147483647 w 26"/>
                <a:gd name="T13" fmla="*/ 2147483647 h 18"/>
                <a:gd name="T14" fmla="*/ 2147483647 w 26"/>
                <a:gd name="T15" fmla="*/ 2147483647 h 18"/>
                <a:gd name="T16" fmla="*/ 2147483647 w 26"/>
                <a:gd name="T17" fmla="*/ 2147483647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18"/>
                <a:gd name="T29" fmla="*/ 26 w 26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18">
                  <a:moveTo>
                    <a:pt x="25" y="2"/>
                  </a:moveTo>
                  <a:cubicBezTo>
                    <a:pt x="26" y="0"/>
                    <a:pt x="24" y="2"/>
                    <a:pt x="22" y="2"/>
                  </a:cubicBezTo>
                  <a:cubicBezTo>
                    <a:pt x="20" y="3"/>
                    <a:pt x="18" y="2"/>
                    <a:pt x="14" y="3"/>
                  </a:cubicBezTo>
                  <a:cubicBezTo>
                    <a:pt x="11" y="3"/>
                    <a:pt x="7" y="8"/>
                    <a:pt x="4" y="10"/>
                  </a:cubicBezTo>
                  <a:cubicBezTo>
                    <a:pt x="2" y="13"/>
                    <a:pt x="0" y="15"/>
                    <a:pt x="1" y="16"/>
                  </a:cubicBezTo>
                  <a:cubicBezTo>
                    <a:pt x="2" y="18"/>
                    <a:pt x="2" y="16"/>
                    <a:pt x="4" y="15"/>
                  </a:cubicBezTo>
                  <a:cubicBezTo>
                    <a:pt x="5" y="14"/>
                    <a:pt x="4" y="16"/>
                    <a:pt x="6" y="15"/>
                  </a:cubicBezTo>
                  <a:cubicBezTo>
                    <a:pt x="8" y="15"/>
                    <a:pt x="10" y="14"/>
                    <a:pt x="14" y="13"/>
                  </a:cubicBezTo>
                  <a:cubicBezTo>
                    <a:pt x="19" y="12"/>
                    <a:pt x="25" y="4"/>
                    <a:pt x="25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Freeform 84"/>
            <p:cNvSpPr>
              <a:spLocks noChangeArrowheads="1"/>
            </p:cNvSpPr>
            <p:nvPr/>
          </p:nvSpPr>
          <p:spPr bwMode="auto">
            <a:xfrm>
              <a:off x="1901516" y="2373694"/>
              <a:ext cx="115884" cy="102308"/>
            </a:xfrm>
            <a:custGeom>
              <a:avLst/>
              <a:gdLst>
                <a:gd name="T0" fmla="*/ 2147483647 w 63"/>
                <a:gd name="T1" fmla="*/ 2147483647 h 52"/>
                <a:gd name="T2" fmla="*/ 2147483647 w 63"/>
                <a:gd name="T3" fmla="*/ 2147483647 h 52"/>
                <a:gd name="T4" fmla="*/ 2147483647 w 63"/>
                <a:gd name="T5" fmla="*/ 2147483647 h 52"/>
                <a:gd name="T6" fmla="*/ 2147483647 w 63"/>
                <a:gd name="T7" fmla="*/ 2147483647 h 52"/>
                <a:gd name="T8" fmla="*/ 2147483647 w 63"/>
                <a:gd name="T9" fmla="*/ 2147483647 h 52"/>
                <a:gd name="T10" fmla="*/ 2147483647 w 63"/>
                <a:gd name="T11" fmla="*/ 2147483647 h 52"/>
                <a:gd name="T12" fmla="*/ 2147483647 w 63"/>
                <a:gd name="T13" fmla="*/ 2147483647 h 52"/>
                <a:gd name="T14" fmla="*/ 2147483647 w 63"/>
                <a:gd name="T15" fmla="*/ 2147483647 h 52"/>
                <a:gd name="T16" fmla="*/ 2147483647 w 63"/>
                <a:gd name="T17" fmla="*/ 0 h 52"/>
                <a:gd name="T18" fmla="*/ 2147483647 w 63"/>
                <a:gd name="T19" fmla="*/ 2147483647 h 52"/>
                <a:gd name="T20" fmla="*/ 2147483647 w 63"/>
                <a:gd name="T21" fmla="*/ 2147483647 h 52"/>
                <a:gd name="T22" fmla="*/ 2147483647 w 63"/>
                <a:gd name="T23" fmla="*/ 2147483647 h 52"/>
                <a:gd name="T24" fmla="*/ 2147483647 w 63"/>
                <a:gd name="T25" fmla="*/ 2147483647 h 52"/>
                <a:gd name="T26" fmla="*/ 2147483647 w 63"/>
                <a:gd name="T27" fmla="*/ 2147483647 h 52"/>
                <a:gd name="T28" fmla="*/ 2147483647 w 63"/>
                <a:gd name="T29" fmla="*/ 2147483647 h 52"/>
                <a:gd name="T30" fmla="*/ 2147483647 w 63"/>
                <a:gd name="T31" fmla="*/ 2147483647 h 52"/>
                <a:gd name="T32" fmla="*/ 2147483647 w 63"/>
                <a:gd name="T33" fmla="*/ 2147483647 h 52"/>
                <a:gd name="T34" fmla="*/ 2147483647 w 63"/>
                <a:gd name="T35" fmla="*/ 2147483647 h 52"/>
                <a:gd name="T36" fmla="*/ 2147483647 w 63"/>
                <a:gd name="T37" fmla="*/ 2147483647 h 52"/>
                <a:gd name="T38" fmla="*/ 2147483647 w 63"/>
                <a:gd name="T39" fmla="*/ 2147483647 h 52"/>
                <a:gd name="T40" fmla="*/ 2147483647 w 63"/>
                <a:gd name="T41" fmla="*/ 2147483647 h 52"/>
                <a:gd name="T42" fmla="*/ 2147483647 w 63"/>
                <a:gd name="T43" fmla="*/ 2147483647 h 52"/>
                <a:gd name="T44" fmla="*/ 2147483647 w 63"/>
                <a:gd name="T45" fmla="*/ 2147483647 h 52"/>
                <a:gd name="T46" fmla="*/ 2147483647 w 63"/>
                <a:gd name="T47" fmla="*/ 2147483647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3"/>
                <a:gd name="T73" fmla="*/ 0 h 52"/>
                <a:gd name="T74" fmla="*/ 63 w 63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3" h="52">
                  <a:moveTo>
                    <a:pt x="56" y="33"/>
                  </a:moveTo>
                  <a:cubicBezTo>
                    <a:pt x="53" y="32"/>
                    <a:pt x="54" y="34"/>
                    <a:pt x="51" y="35"/>
                  </a:cubicBezTo>
                  <a:cubicBezTo>
                    <a:pt x="48" y="37"/>
                    <a:pt x="54" y="23"/>
                    <a:pt x="50" y="22"/>
                  </a:cubicBezTo>
                  <a:cubicBezTo>
                    <a:pt x="47" y="21"/>
                    <a:pt x="42" y="21"/>
                    <a:pt x="42" y="18"/>
                  </a:cubicBezTo>
                  <a:cubicBezTo>
                    <a:pt x="42" y="15"/>
                    <a:pt x="41" y="13"/>
                    <a:pt x="39" y="12"/>
                  </a:cubicBezTo>
                  <a:cubicBezTo>
                    <a:pt x="37" y="11"/>
                    <a:pt x="36" y="8"/>
                    <a:pt x="34" y="7"/>
                  </a:cubicBezTo>
                  <a:cubicBezTo>
                    <a:pt x="32" y="6"/>
                    <a:pt x="32" y="11"/>
                    <a:pt x="30" y="11"/>
                  </a:cubicBezTo>
                  <a:cubicBezTo>
                    <a:pt x="27" y="12"/>
                    <a:pt x="30" y="6"/>
                    <a:pt x="31" y="4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5" y="0"/>
                    <a:pt x="24" y="4"/>
                    <a:pt x="23" y="6"/>
                  </a:cubicBezTo>
                  <a:cubicBezTo>
                    <a:pt x="22" y="8"/>
                    <a:pt x="16" y="25"/>
                    <a:pt x="16" y="28"/>
                  </a:cubicBezTo>
                  <a:cubicBezTo>
                    <a:pt x="15" y="31"/>
                    <a:pt x="12" y="31"/>
                    <a:pt x="6" y="34"/>
                  </a:cubicBezTo>
                  <a:cubicBezTo>
                    <a:pt x="0" y="36"/>
                    <a:pt x="0" y="37"/>
                    <a:pt x="1" y="40"/>
                  </a:cubicBezTo>
                  <a:cubicBezTo>
                    <a:pt x="1" y="42"/>
                    <a:pt x="9" y="41"/>
                    <a:pt x="11" y="42"/>
                  </a:cubicBezTo>
                  <a:cubicBezTo>
                    <a:pt x="14" y="42"/>
                    <a:pt x="6" y="51"/>
                    <a:pt x="11" y="51"/>
                  </a:cubicBezTo>
                  <a:cubicBezTo>
                    <a:pt x="13" y="52"/>
                    <a:pt x="23" y="49"/>
                    <a:pt x="23" y="49"/>
                  </a:cubicBezTo>
                  <a:cubicBezTo>
                    <a:pt x="24" y="48"/>
                    <a:pt x="29" y="41"/>
                    <a:pt x="31" y="40"/>
                  </a:cubicBezTo>
                  <a:cubicBezTo>
                    <a:pt x="33" y="39"/>
                    <a:pt x="32" y="37"/>
                    <a:pt x="32" y="36"/>
                  </a:cubicBezTo>
                  <a:cubicBezTo>
                    <a:pt x="32" y="35"/>
                    <a:pt x="38" y="30"/>
                    <a:pt x="40" y="30"/>
                  </a:cubicBezTo>
                  <a:cubicBezTo>
                    <a:pt x="42" y="29"/>
                    <a:pt x="41" y="34"/>
                    <a:pt x="40" y="35"/>
                  </a:cubicBezTo>
                  <a:cubicBezTo>
                    <a:pt x="39" y="36"/>
                    <a:pt x="40" y="38"/>
                    <a:pt x="44" y="39"/>
                  </a:cubicBezTo>
                  <a:cubicBezTo>
                    <a:pt x="48" y="39"/>
                    <a:pt x="50" y="43"/>
                    <a:pt x="54" y="43"/>
                  </a:cubicBezTo>
                  <a:cubicBezTo>
                    <a:pt x="58" y="43"/>
                    <a:pt x="63" y="37"/>
                    <a:pt x="63" y="36"/>
                  </a:cubicBezTo>
                  <a:cubicBezTo>
                    <a:pt x="63" y="35"/>
                    <a:pt x="59" y="33"/>
                    <a:pt x="56" y="3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85"/>
            <p:cNvSpPr>
              <a:spLocks noChangeArrowheads="1"/>
            </p:cNvSpPr>
            <p:nvPr/>
          </p:nvSpPr>
          <p:spPr bwMode="auto">
            <a:xfrm>
              <a:off x="2045993" y="2455223"/>
              <a:ext cx="22574" cy="17585"/>
            </a:xfrm>
            <a:custGeom>
              <a:avLst/>
              <a:gdLst>
                <a:gd name="T0" fmla="*/ 2147483647 w 12"/>
                <a:gd name="T1" fmla="*/ 2147483647 h 9"/>
                <a:gd name="T2" fmla="*/ 2147483647 w 12"/>
                <a:gd name="T3" fmla="*/ 2147483647 h 9"/>
                <a:gd name="T4" fmla="*/ 2147483647 w 12"/>
                <a:gd name="T5" fmla="*/ 2147483647 h 9"/>
                <a:gd name="T6" fmla="*/ 2147483647 w 12"/>
                <a:gd name="T7" fmla="*/ 2147483647 h 9"/>
                <a:gd name="T8" fmla="*/ 2147483647 w 12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3" y="1"/>
                  </a:moveTo>
                  <a:cubicBezTo>
                    <a:pt x="0" y="2"/>
                    <a:pt x="1" y="7"/>
                    <a:pt x="3" y="8"/>
                  </a:cubicBezTo>
                  <a:cubicBezTo>
                    <a:pt x="4" y="9"/>
                    <a:pt x="8" y="7"/>
                    <a:pt x="10" y="6"/>
                  </a:cubicBezTo>
                  <a:cubicBezTo>
                    <a:pt x="12" y="5"/>
                    <a:pt x="8" y="4"/>
                    <a:pt x="7" y="4"/>
                  </a:cubicBezTo>
                  <a:cubicBezTo>
                    <a:pt x="6" y="4"/>
                    <a:pt x="5" y="0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Freeform 86"/>
            <p:cNvSpPr>
              <a:spLocks noChangeArrowheads="1"/>
            </p:cNvSpPr>
            <p:nvPr/>
          </p:nvSpPr>
          <p:spPr bwMode="auto">
            <a:xfrm>
              <a:off x="2065558" y="2448827"/>
              <a:ext cx="18060" cy="14387"/>
            </a:xfrm>
            <a:custGeom>
              <a:avLst/>
              <a:gdLst>
                <a:gd name="T0" fmla="*/ 2147483647 w 10"/>
                <a:gd name="T1" fmla="*/ 2147483647 h 7"/>
                <a:gd name="T2" fmla="*/ 2147483647 w 10"/>
                <a:gd name="T3" fmla="*/ 2147483647 h 7"/>
                <a:gd name="T4" fmla="*/ 2147483647 w 10"/>
                <a:gd name="T5" fmla="*/ 2147483647 h 7"/>
                <a:gd name="T6" fmla="*/ 2147483647 w 10"/>
                <a:gd name="T7" fmla="*/ 2147483647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7"/>
                <a:gd name="T14" fmla="*/ 10 w 10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7">
                  <a:moveTo>
                    <a:pt x="8" y="6"/>
                  </a:moveTo>
                  <a:cubicBezTo>
                    <a:pt x="10" y="6"/>
                    <a:pt x="7" y="3"/>
                    <a:pt x="6" y="2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3" y="7"/>
                    <a:pt x="8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Freeform 87"/>
            <p:cNvSpPr>
              <a:spLocks noChangeArrowheads="1"/>
            </p:cNvSpPr>
            <p:nvPr/>
          </p:nvSpPr>
          <p:spPr bwMode="auto">
            <a:xfrm>
              <a:off x="2127262" y="2287371"/>
              <a:ext cx="25584" cy="25578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0 w 14"/>
                <a:gd name="T7" fmla="*/ 2147483647 h 13"/>
                <a:gd name="T8" fmla="*/ 2147483647 w 14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3"/>
                <a:gd name="T17" fmla="*/ 14 w 14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3">
                  <a:moveTo>
                    <a:pt x="5" y="13"/>
                  </a:moveTo>
                  <a:cubicBezTo>
                    <a:pt x="8" y="13"/>
                    <a:pt x="10" y="12"/>
                    <a:pt x="11" y="9"/>
                  </a:cubicBezTo>
                  <a:cubicBezTo>
                    <a:pt x="13" y="7"/>
                    <a:pt x="14" y="1"/>
                    <a:pt x="9" y="1"/>
                  </a:cubicBezTo>
                  <a:cubicBezTo>
                    <a:pt x="5" y="0"/>
                    <a:pt x="1" y="4"/>
                    <a:pt x="0" y="6"/>
                  </a:cubicBezTo>
                  <a:cubicBezTo>
                    <a:pt x="0" y="7"/>
                    <a:pt x="0" y="13"/>
                    <a:pt x="5" y="1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Freeform 88"/>
            <p:cNvSpPr>
              <a:spLocks noChangeArrowheads="1"/>
            </p:cNvSpPr>
            <p:nvPr/>
          </p:nvSpPr>
          <p:spPr bwMode="auto">
            <a:xfrm>
              <a:off x="2056528" y="2215436"/>
              <a:ext cx="33109" cy="17585"/>
            </a:xfrm>
            <a:custGeom>
              <a:avLst/>
              <a:gdLst>
                <a:gd name="T0" fmla="*/ 2147483647 w 18"/>
                <a:gd name="T1" fmla="*/ 2147483647 h 9"/>
                <a:gd name="T2" fmla="*/ 2147483647 w 18"/>
                <a:gd name="T3" fmla="*/ 2147483647 h 9"/>
                <a:gd name="T4" fmla="*/ 2147483647 w 18"/>
                <a:gd name="T5" fmla="*/ 2147483647 h 9"/>
                <a:gd name="T6" fmla="*/ 2147483647 w 18"/>
                <a:gd name="T7" fmla="*/ 2147483647 h 9"/>
                <a:gd name="T8" fmla="*/ 2147483647 w 18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9"/>
                <a:gd name="T17" fmla="*/ 18 w 1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9">
                  <a:moveTo>
                    <a:pt x="17" y="1"/>
                  </a:moveTo>
                  <a:cubicBezTo>
                    <a:pt x="17" y="0"/>
                    <a:pt x="8" y="2"/>
                    <a:pt x="4" y="2"/>
                  </a:cubicBezTo>
                  <a:cubicBezTo>
                    <a:pt x="0" y="2"/>
                    <a:pt x="5" y="4"/>
                    <a:pt x="8" y="7"/>
                  </a:cubicBezTo>
                  <a:cubicBezTo>
                    <a:pt x="11" y="9"/>
                    <a:pt x="15" y="8"/>
                    <a:pt x="16" y="8"/>
                  </a:cubicBezTo>
                  <a:cubicBezTo>
                    <a:pt x="18" y="7"/>
                    <a:pt x="18" y="3"/>
                    <a:pt x="17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Freeform 89"/>
            <p:cNvSpPr>
              <a:spLocks noChangeArrowheads="1"/>
            </p:cNvSpPr>
            <p:nvPr/>
          </p:nvSpPr>
          <p:spPr bwMode="auto">
            <a:xfrm>
              <a:off x="2250671" y="2507974"/>
              <a:ext cx="28595" cy="20781"/>
            </a:xfrm>
            <a:custGeom>
              <a:avLst/>
              <a:gdLst>
                <a:gd name="T0" fmla="*/ 2147483647 w 15"/>
                <a:gd name="T1" fmla="*/ 2147483647 h 11"/>
                <a:gd name="T2" fmla="*/ 2147483647 w 15"/>
                <a:gd name="T3" fmla="*/ 2147483647 h 11"/>
                <a:gd name="T4" fmla="*/ 2147483647 w 15"/>
                <a:gd name="T5" fmla="*/ 2147483647 h 11"/>
                <a:gd name="T6" fmla="*/ 2147483647 w 15"/>
                <a:gd name="T7" fmla="*/ 2147483647 h 11"/>
                <a:gd name="T8" fmla="*/ 2147483647 w 15"/>
                <a:gd name="T9" fmla="*/ 2147483647 h 11"/>
                <a:gd name="T10" fmla="*/ 2147483647 w 15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11"/>
                <a:gd name="T20" fmla="*/ 15 w 15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11">
                  <a:moveTo>
                    <a:pt x="8" y="1"/>
                  </a:moveTo>
                  <a:cubicBezTo>
                    <a:pt x="8" y="0"/>
                    <a:pt x="4" y="3"/>
                    <a:pt x="2" y="4"/>
                  </a:cubicBezTo>
                  <a:cubicBezTo>
                    <a:pt x="0" y="5"/>
                    <a:pt x="4" y="9"/>
                    <a:pt x="7" y="10"/>
                  </a:cubicBezTo>
                  <a:cubicBezTo>
                    <a:pt x="10" y="11"/>
                    <a:pt x="10" y="7"/>
                    <a:pt x="12" y="6"/>
                  </a:cubicBezTo>
                  <a:cubicBezTo>
                    <a:pt x="15" y="4"/>
                    <a:pt x="10" y="4"/>
                    <a:pt x="9" y="4"/>
                  </a:cubicBezTo>
                  <a:cubicBezTo>
                    <a:pt x="7" y="4"/>
                    <a:pt x="7" y="2"/>
                    <a:pt x="8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Freeform 90"/>
            <p:cNvSpPr>
              <a:spLocks noChangeArrowheads="1"/>
            </p:cNvSpPr>
            <p:nvPr/>
          </p:nvSpPr>
          <p:spPr bwMode="auto">
            <a:xfrm>
              <a:off x="1940645" y="2030001"/>
              <a:ext cx="422898" cy="487566"/>
            </a:xfrm>
            <a:custGeom>
              <a:avLst/>
              <a:gdLst>
                <a:gd name="T0" fmla="*/ 2147483647 w 230"/>
                <a:gd name="T1" fmla="*/ 2147483647 h 249"/>
                <a:gd name="T2" fmla="*/ 2147483647 w 230"/>
                <a:gd name="T3" fmla="*/ 2147483647 h 249"/>
                <a:gd name="T4" fmla="*/ 2147483647 w 230"/>
                <a:gd name="T5" fmla="*/ 2147483647 h 249"/>
                <a:gd name="T6" fmla="*/ 2147483647 w 230"/>
                <a:gd name="T7" fmla="*/ 2147483647 h 249"/>
                <a:gd name="T8" fmla="*/ 2147483647 w 230"/>
                <a:gd name="T9" fmla="*/ 2147483647 h 249"/>
                <a:gd name="T10" fmla="*/ 2147483647 w 230"/>
                <a:gd name="T11" fmla="*/ 2147483647 h 249"/>
                <a:gd name="T12" fmla="*/ 2147483647 w 230"/>
                <a:gd name="T13" fmla="*/ 2147483647 h 249"/>
                <a:gd name="T14" fmla="*/ 2147483647 w 230"/>
                <a:gd name="T15" fmla="*/ 2147483647 h 249"/>
                <a:gd name="T16" fmla="*/ 2147483647 w 230"/>
                <a:gd name="T17" fmla="*/ 2147483647 h 249"/>
                <a:gd name="T18" fmla="*/ 2147483647 w 230"/>
                <a:gd name="T19" fmla="*/ 2147483647 h 249"/>
                <a:gd name="T20" fmla="*/ 2147483647 w 230"/>
                <a:gd name="T21" fmla="*/ 2147483647 h 249"/>
                <a:gd name="T22" fmla="*/ 2147483647 w 230"/>
                <a:gd name="T23" fmla="*/ 2147483647 h 249"/>
                <a:gd name="T24" fmla="*/ 2147483647 w 230"/>
                <a:gd name="T25" fmla="*/ 2147483647 h 249"/>
                <a:gd name="T26" fmla="*/ 2147483647 w 230"/>
                <a:gd name="T27" fmla="*/ 2147483647 h 249"/>
                <a:gd name="T28" fmla="*/ 2147483647 w 230"/>
                <a:gd name="T29" fmla="*/ 2147483647 h 249"/>
                <a:gd name="T30" fmla="*/ 2147483647 w 230"/>
                <a:gd name="T31" fmla="*/ 2147483647 h 249"/>
                <a:gd name="T32" fmla="*/ 2147483647 w 230"/>
                <a:gd name="T33" fmla="*/ 2147483647 h 249"/>
                <a:gd name="T34" fmla="*/ 2147483647 w 230"/>
                <a:gd name="T35" fmla="*/ 2147483647 h 249"/>
                <a:gd name="T36" fmla="*/ 2147483647 w 230"/>
                <a:gd name="T37" fmla="*/ 2147483647 h 249"/>
                <a:gd name="T38" fmla="*/ 2147483647 w 230"/>
                <a:gd name="T39" fmla="*/ 2147483647 h 249"/>
                <a:gd name="T40" fmla="*/ 2147483647 w 230"/>
                <a:gd name="T41" fmla="*/ 2147483647 h 249"/>
                <a:gd name="T42" fmla="*/ 2147483647 w 230"/>
                <a:gd name="T43" fmla="*/ 2147483647 h 249"/>
                <a:gd name="T44" fmla="*/ 2147483647 w 230"/>
                <a:gd name="T45" fmla="*/ 2147483647 h 249"/>
                <a:gd name="T46" fmla="*/ 2147483647 w 230"/>
                <a:gd name="T47" fmla="*/ 2147483647 h 249"/>
                <a:gd name="T48" fmla="*/ 2147483647 w 230"/>
                <a:gd name="T49" fmla="*/ 2147483647 h 249"/>
                <a:gd name="T50" fmla="*/ 2147483647 w 230"/>
                <a:gd name="T51" fmla="*/ 2147483647 h 249"/>
                <a:gd name="T52" fmla="*/ 2147483647 w 230"/>
                <a:gd name="T53" fmla="*/ 2147483647 h 249"/>
                <a:gd name="T54" fmla="*/ 2147483647 w 230"/>
                <a:gd name="T55" fmla="*/ 2147483647 h 249"/>
                <a:gd name="T56" fmla="*/ 2147483647 w 230"/>
                <a:gd name="T57" fmla="*/ 2147483647 h 249"/>
                <a:gd name="T58" fmla="*/ 2147483647 w 230"/>
                <a:gd name="T59" fmla="*/ 2147483647 h 249"/>
                <a:gd name="T60" fmla="*/ 2147483647 w 230"/>
                <a:gd name="T61" fmla="*/ 2147483647 h 249"/>
                <a:gd name="T62" fmla="*/ 2147483647 w 230"/>
                <a:gd name="T63" fmla="*/ 2147483647 h 249"/>
                <a:gd name="T64" fmla="*/ 2147483647 w 230"/>
                <a:gd name="T65" fmla="*/ 2147483647 h 249"/>
                <a:gd name="T66" fmla="*/ 2147483647 w 230"/>
                <a:gd name="T67" fmla="*/ 2147483647 h 249"/>
                <a:gd name="T68" fmla="*/ 2147483647 w 230"/>
                <a:gd name="T69" fmla="*/ 2147483647 h 249"/>
                <a:gd name="T70" fmla="*/ 2147483647 w 230"/>
                <a:gd name="T71" fmla="*/ 2147483647 h 249"/>
                <a:gd name="T72" fmla="*/ 2147483647 w 230"/>
                <a:gd name="T73" fmla="*/ 2147483647 h 249"/>
                <a:gd name="T74" fmla="*/ 2147483647 w 230"/>
                <a:gd name="T75" fmla="*/ 2147483647 h 249"/>
                <a:gd name="T76" fmla="*/ 2147483647 w 230"/>
                <a:gd name="T77" fmla="*/ 2147483647 h 249"/>
                <a:gd name="T78" fmla="*/ 2147483647 w 230"/>
                <a:gd name="T79" fmla="*/ 2147483647 h 249"/>
                <a:gd name="T80" fmla="*/ 2147483647 w 230"/>
                <a:gd name="T81" fmla="*/ 2147483647 h 249"/>
                <a:gd name="T82" fmla="*/ 2147483647 w 230"/>
                <a:gd name="T83" fmla="*/ 2147483647 h 249"/>
                <a:gd name="T84" fmla="*/ 2147483647 w 230"/>
                <a:gd name="T85" fmla="*/ 2147483647 h 249"/>
                <a:gd name="T86" fmla="*/ 2147483647 w 230"/>
                <a:gd name="T87" fmla="*/ 2147483647 h 249"/>
                <a:gd name="T88" fmla="*/ 2147483647 w 230"/>
                <a:gd name="T89" fmla="*/ 2147483647 h 249"/>
                <a:gd name="T90" fmla="*/ 2147483647 w 230"/>
                <a:gd name="T91" fmla="*/ 2147483647 h 249"/>
                <a:gd name="T92" fmla="*/ 2147483647 w 230"/>
                <a:gd name="T93" fmla="*/ 2147483647 h 249"/>
                <a:gd name="T94" fmla="*/ 2147483647 w 230"/>
                <a:gd name="T95" fmla="*/ 2147483647 h 249"/>
                <a:gd name="T96" fmla="*/ 2147483647 w 230"/>
                <a:gd name="T97" fmla="*/ 2147483647 h 249"/>
                <a:gd name="T98" fmla="*/ 2147483647 w 230"/>
                <a:gd name="T99" fmla="*/ 2147483647 h 249"/>
                <a:gd name="T100" fmla="*/ 2147483647 w 230"/>
                <a:gd name="T101" fmla="*/ 2147483647 h 249"/>
                <a:gd name="T102" fmla="*/ 2147483647 w 230"/>
                <a:gd name="T103" fmla="*/ 2147483647 h 249"/>
                <a:gd name="T104" fmla="*/ 2147483647 w 230"/>
                <a:gd name="T105" fmla="*/ 2147483647 h 249"/>
                <a:gd name="T106" fmla="*/ 2147483647 w 230"/>
                <a:gd name="T107" fmla="*/ 2147483647 h 249"/>
                <a:gd name="T108" fmla="*/ 2147483647 w 230"/>
                <a:gd name="T109" fmla="*/ 2147483647 h 249"/>
                <a:gd name="T110" fmla="*/ 2147483647 w 230"/>
                <a:gd name="T111" fmla="*/ 2147483647 h 249"/>
                <a:gd name="T112" fmla="*/ 2147483647 w 230"/>
                <a:gd name="T113" fmla="*/ 2147483647 h 249"/>
                <a:gd name="T114" fmla="*/ 2147483647 w 230"/>
                <a:gd name="T115" fmla="*/ 2147483647 h 249"/>
                <a:gd name="T116" fmla="*/ 2147483647 w 230"/>
                <a:gd name="T117" fmla="*/ 2147483647 h 24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30"/>
                <a:gd name="T178" fmla="*/ 0 h 249"/>
                <a:gd name="T179" fmla="*/ 230 w 230"/>
                <a:gd name="T180" fmla="*/ 249 h 24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30" h="249">
                  <a:moveTo>
                    <a:pt x="5" y="55"/>
                  </a:moveTo>
                  <a:cubicBezTo>
                    <a:pt x="4" y="57"/>
                    <a:pt x="5" y="61"/>
                    <a:pt x="6" y="63"/>
                  </a:cubicBezTo>
                  <a:cubicBezTo>
                    <a:pt x="7" y="65"/>
                    <a:pt x="9" y="64"/>
                    <a:pt x="13" y="65"/>
                  </a:cubicBezTo>
                  <a:cubicBezTo>
                    <a:pt x="17" y="67"/>
                    <a:pt x="19" y="69"/>
                    <a:pt x="19" y="71"/>
                  </a:cubicBezTo>
                  <a:cubicBezTo>
                    <a:pt x="20" y="72"/>
                    <a:pt x="13" y="70"/>
                    <a:pt x="11" y="70"/>
                  </a:cubicBezTo>
                  <a:cubicBezTo>
                    <a:pt x="9" y="70"/>
                    <a:pt x="11" y="73"/>
                    <a:pt x="13" y="76"/>
                  </a:cubicBezTo>
                  <a:cubicBezTo>
                    <a:pt x="15" y="79"/>
                    <a:pt x="15" y="77"/>
                    <a:pt x="19" y="78"/>
                  </a:cubicBezTo>
                  <a:cubicBezTo>
                    <a:pt x="23" y="79"/>
                    <a:pt x="22" y="81"/>
                    <a:pt x="22" y="82"/>
                  </a:cubicBezTo>
                  <a:cubicBezTo>
                    <a:pt x="23" y="84"/>
                    <a:pt x="16" y="80"/>
                    <a:pt x="17" y="81"/>
                  </a:cubicBezTo>
                  <a:cubicBezTo>
                    <a:pt x="18" y="82"/>
                    <a:pt x="21" y="86"/>
                    <a:pt x="22" y="87"/>
                  </a:cubicBezTo>
                  <a:cubicBezTo>
                    <a:pt x="24" y="88"/>
                    <a:pt x="25" y="86"/>
                    <a:pt x="27" y="86"/>
                  </a:cubicBezTo>
                  <a:cubicBezTo>
                    <a:pt x="28" y="85"/>
                    <a:pt x="30" y="89"/>
                    <a:pt x="31" y="89"/>
                  </a:cubicBezTo>
                  <a:cubicBezTo>
                    <a:pt x="32" y="89"/>
                    <a:pt x="35" y="88"/>
                    <a:pt x="36" y="88"/>
                  </a:cubicBezTo>
                  <a:cubicBezTo>
                    <a:pt x="38" y="87"/>
                    <a:pt x="39" y="91"/>
                    <a:pt x="41" y="92"/>
                  </a:cubicBezTo>
                  <a:cubicBezTo>
                    <a:pt x="44" y="93"/>
                    <a:pt x="52" y="93"/>
                    <a:pt x="55" y="93"/>
                  </a:cubicBezTo>
                  <a:cubicBezTo>
                    <a:pt x="57" y="94"/>
                    <a:pt x="58" y="95"/>
                    <a:pt x="60" y="95"/>
                  </a:cubicBezTo>
                  <a:cubicBezTo>
                    <a:pt x="61" y="95"/>
                    <a:pt x="62" y="93"/>
                    <a:pt x="63" y="93"/>
                  </a:cubicBezTo>
                  <a:cubicBezTo>
                    <a:pt x="65" y="93"/>
                    <a:pt x="64" y="95"/>
                    <a:pt x="65" y="94"/>
                  </a:cubicBezTo>
                  <a:cubicBezTo>
                    <a:pt x="65" y="94"/>
                    <a:pt x="79" y="93"/>
                    <a:pt x="81" y="92"/>
                  </a:cubicBezTo>
                  <a:cubicBezTo>
                    <a:pt x="83" y="92"/>
                    <a:pt x="89" y="91"/>
                    <a:pt x="91" y="91"/>
                  </a:cubicBezTo>
                  <a:cubicBezTo>
                    <a:pt x="93" y="91"/>
                    <a:pt x="96" y="97"/>
                    <a:pt x="98" y="98"/>
                  </a:cubicBezTo>
                  <a:cubicBezTo>
                    <a:pt x="100" y="99"/>
                    <a:pt x="100" y="97"/>
                    <a:pt x="100" y="96"/>
                  </a:cubicBezTo>
                  <a:cubicBezTo>
                    <a:pt x="101" y="94"/>
                    <a:pt x="103" y="93"/>
                    <a:pt x="105" y="93"/>
                  </a:cubicBezTo>
                  <a:cubicBezTo>
                    <a:pt x="108" y="93"/>
                    <a:pt x="106" y="95"/>
                    <a:pt x="105" y="96"/>
                  </a:cubicBezTo>
                  <a:cubicBezTo>
                    <a:pt x="104" y="98"/>
                    <a:pt x="104" y="101"/>
                    <a:pt x="105" y="103"/>
                  </a:cubicBezTo>
                  <a:cubicBezTo>
                    <a:pt x="107" y="105"/>
                    <a:pt x="109" y="106"/>
                    <a:pt x="112" y="108"/>
                  </a:cubicBezTo>
                  <a:cubicBezTo>
                    <a:pt x="115" y="110"/>
                    <a:pt x="119" y="110"/>
                    <a:pt x="122" y="110"/>
                  </a:cubicBezTo>
                  <a:cubicBezTo>
                    <a:pt x="125" y="110"/>
                    <a:pt x="127" y="112"/>
                    <a:pt x="125" y="113"/>
                  </a:cubicBezTo>
                  <a:cubicBezTo>
                    <a:pt x="122" y="114"/>
                    <a:pt x="122" y="120"/>
                    <a:pt x="122" y="122"/>
                  </a:cubicBezTo>
                  <a:cubicBezTo>
                    <a:pt x="123" y="125"/>
                    <a:pt x="123" y="127"/>
                    <a:pt x="125" y="128"/>
                  </a:cubicBezTo>
                  <a:cubicBezTo>
                    <a:pt x="128" y="128"/>
                    <a:pt x="128" y="128"/>
                    <a:pt x="127" y="133"/>
                  </a:cubicBezTo>
                  <a:cubicBezTo>
                    <a:pt x="126" y="138"/>
                    <a:pt x="130" y="141"/>
                    <a:pt x="129" y="144"/>
                  </a:cubicBezTo>
                  <a:cubicBezTo>
                    <a:pt x="129" y="147"/>
                    <a:pt x="126" y="146"/>
                    <a:pt x="125" y="147"/>
                  </a:cubicBezTo>
                  <a:cubicBezTo>
                    <a:pt x="123" y="148"/>
                    <a:pt x="126" y="150"/>
                    <a:pt x="127" y="152"/>
                  </a:cubicBezTo>
                  <a:cubicBezTo>
                    <a:pt x="128" y="153"/>
                    <a:pt x="122" y="153"/>
                    <a:pt x="119" y="154"/>
                  </a:cubicBezTo>
                  <a:cubicBezTo>
                    <a:pt x="116" y="155"/>
                    <a:pt x="110" y="160"/>
                    <a:pt x="109" y="163"/>
                  </a:cubicBezTo>
                  <a:cubicBezTo>
                    <a:pt x="108" y="165"/>
                    <a:pt x="112" y="171"/>
                    <a:pt x="113" y="173"/>
                  </a:cubicBezTo>
                  <a:cubicBezTo>
                    <a:pt x="114" y="175"/>
                    <a:pt x="109" y="177"/>
                    <a:pt x="106" y="178"/>
                  </a:cubicBezTo>
                  <a:cubicBezTo>
                    <a:pt x="103" y="179"/>
                    <a:pt x="103" y="178"/>
                    <a:pt x="101" y="178"/>
                  </a:cubicBezTo>
                  <a:cubicBezTo>
                    <a:pt x="99" y="177"/>
                    <a:pt x="98" y="178"/>
                    <a:pt x="95" y="178"/>
                  </a:cubicBezTo>
                  <a:cubicBezTo>
                    <a:pt x="91" y="179"/>
                    <a:pt x="90" y="177"/>
                    <a:pt x="89" y="176"/>
                  </a:cubicBezTo>
                  <a:cubicBezTo>
                    <a:pt x="87" y="175"/>
                    <a:pt x="80" y="175"/>
                    <a:pt x="79" y="176"/>
                  </a:cubicBezTo>
                  <a:cubicBezTo>
                    <a:pt x="77" y="177"/>
                    <a:pt x="76" y="178"/>
                    <a:pt x="74" y="179"/>
                  </a:cubicBezTo>
                  <a:cubicBezTo>
                    <a:pt x="72" y="181"/>
                    <a:pt x="74" y="182"/>
                    <a:pt x="76" y="183"/>
                  </a:cubicBezTo>
                  <a:cubicBezTo>
                    <a:pt x="77" y="184"/>
                    <a:pt x="75" y="188"/>
                    <a:pt x="73" y="190"/>
                  </a:cubicBezTo>
                  <a:cubicBezTo>
                    <a:pt x="72" y="192"/>
                    <a:pt x="67" y="193"/>
                    <a:pt x="66" y="195"/>
                  </a:cubicBezTo>
                  <a:cubicBezTo>
                    <a:pt x="65" y="197"/>
                    <a:pt x="68" y="204"/>
                    <a:pt x="70" y="205"/>
                  </a:cubicBezTo>
                  <a:cubicBezTo>
                    <a:pt x="71" y="206"/>
                    <a:pt x="77" y="207"/>
                    <a:pt x="80" y="206"/>
                  </a:cubicBezTo>
                  <a:cubicBezTo>
                    <a:pt x="83" y="206"/>
                    <a:pt x="92" y="202"/>
                    <a:pt x="94" y="202"/>
                  </a:cubicBezTo>
                  <a:cubicBezTo>
                    <a:pt x="96" y="202"/>
                    <a:pt x="100" y="203"/>
                    <a:pt x="102" y="204"/>
                  </a:cubicBezTo>
                  <a:cubicBezTo>
                    <a:pt x="105" y="205"/>
                    <a:pt x="105" y="205"/>
                    <a:pt x="106" y="203"/>
                  </a:cubicBezTo>
                  <a:cubicBezTo>
                    <a:pt x="108" y="202"/>
                    <a:pt x="112" y="205"/>
                    <a:pt x="113" y="207"/>
                  </a:cubicBezTo>
                  <a:cubicBezTo>
                    <a:pt x="114" y="208"/>
                    <a:pt x="112" y="212"/>
                    <a:pt x="113" y="213"/>
                  </a:cubicBezTo>
                  <a:cubicBezTo>
                    <a:pt x="114" y="215"/>
                    <a:pt x="116" y="214"/>
                    <a:pt x="119" y="214"/>
                  </a:cubicBezTo>
                  <a:cubicBezTo>
                    <a:pt x="122" y="214"/>
                    <a:pt x="123" y="216"/>
                    <a:pt x="124" y="217"/>
                  </a:cubicBezTo>
                  <a:cubicBezTo>
                    <a:pt x="126" y="218"/>
                    <a:pt x="121" y="219"/>
                    <a:pt x="119" y="221"/>
                  </a:cubicBezTo>
                  <a:cubicBezTo>
                    <a:pt x="117" y="223"/>
                    <a:pt x="120" y="224"/>
                    <a:pt x="123" y="225"/>
                  </a:cubicBezTo>
                  <a:cubicBezTo>
                    <a:pt x="127" y="227"/>
                    <a:pt x="124" y="229"/>
                    <a:pt x="126" y="230"/>
                  </a:cubicBezTo>
                  <a:cubicBezTo>
                    <a:pt x="127" y="232"/>
                    <a:pt x="130" y="234"/>
                    <a:pt x="132" y="234"/>
                  </a:cubicBezTo>
                  <a:cubicBezTo>
                    <a:pt x="134" y="234"/>
                    <a:pt x="131" y="231"/>
                    <a:pt x="131" y="230"/>
                  </a:cubicBezTo>
                  <a:cubicBezTo>
                    <a:pt x="132" y="230"/>
                    <a:pt x="135" y="233"/>
                    <a:pt x="139" y="234"/>
                  </a:cubicBezTo>
                  <a:cubicBezTo>
                    <a:pt x="143" y="236"/>
                    <a:pt x="141" y="236"/>
                    <a:pt x="142" y="237"/>
                  </a:cubicBezTo>
                  <a:cubicBezTo>
                    <a:pt x="143" y="238"/>
                    <a:pt x="151" y="239"/>
                    <a:pt x="153" y="239"/>
                  </a:cubicBezTo>
                  <a:cubicBezTo>
                    <a:pt x="155" y="239"/>
                    <a:pt x="160" y="247"/>
                    <a:pt x="164" y="248"/>
                  </a:cubicBezTo>
                  <a:cubicBezTo>
                    <a:pt x="168" y="249"/>
                    <a:pt x="169" y="244"/>
                    <a:pt x="171" y="243"/>
                  </a:cubicBezTo>
                  <a:cubicBezTo>
                    <a:pt x="172" y="242"/>
                    <a:pt x="170" y="240"/>
                    <a:pt x="171" y="238"/>
                  </a:cubicBezTo>
                  <a:cubicBezTo>
                    <a:pt x="171" y="237"/>
                    <a:pt x="170" y="233"/>
                    <a:pt x="167" y="233"/>
                  </a:cubicBezTo>
                  <a:cubicBezTo>
                    <a:pt x="164" y="232"/>
                    <a:pt x="163" y="229"/>
                    <a:pt x="159" y="226"/>
                  </a:cubicBezTo>
                  <a:cubicBezTo>
                    <a:pt x="156" y="223"/>
                    <a:pt x="159" y="224"/>
                    <a:pt x="159" y="222"/>
                  </a:cubicBezTo>
                  <a:cubicBezTo>
                    <a:pt x="159" y="221"/>
                    <a:pt x="158" y="221"/>
                    <a:pt x="156" y="222"/>
                  </a:cubicBezTo>
                  <a:cubicBezTo>
                    <a:pt x="154" y="223"/>
                    <a:pt x="153" y="222"/>
                    <a:pt x="152" y="219"/>
                  </a:cubicBezTo>
                  <a:cubicBezTo>
                    <a:pt x="151" y="217"/>
                    <a:pt x="149" y="214"/>
                    <a:pt x="150" y="213"/>
                  </a:cubicBezTo>
                  <a:cubicBezTo>
                    <a:pt x="150" y="212"/>
                    <a:pt x="151" y="213"/>
                    <a:pt x="152" y="214"/>
                  </a:cubicBezTo>
                  <a:cubicBezTo>
                    <a:pt x="152" y="214"/>
                    <a:pt x="154" y="214"/>
                    <a:pt x="154" y="213"/>
                  </a:cubicBezTo>
                  <a:cubicBezTo>
                    <a:pt x="155" y="212"/>
                    <a:pt x="157" y="216"/>
                    <a:pt x="159" y="218"/>
                  </a:cubicBezTo>
                  <a:cubicBezTo>
                    <a:pt x="161" y="220"/>
                    <a:pt x="162" y="218"/>
                    <a:pt x="162" y="217"/>
                  </a:cubicBezTo>
                  <a:cubicBezTo>
                    <a:pt x="163" y="216"/>
                    <a:pt x="164" y="220"/>
                    <a:pt x="166" y="222"/>
                  </a:cubicBezTo>
                  <a:cubicBezTo>
                    <a:pt x="168" y="224"/>
                    <a:pt x="171" y="226"/>
                    <a:pt x="172" y="227"/>
                  </a:cubicBezTo>
                  <a:cubicBezTo>
                    <a:pt x="173" y="229"/>
                    <a:pt x="178" y="230"/>
                    <a:pt x="179" y="231"/>
                  </a:cubicBezTo>
                  <a:cubicBezTo>
                    <a:pt x="181" y="232"/>
                    <a:pt x="178" y="234"/>
                    <a:pt x="177" y="236"/>
                  </a:cubicBezTo>
                  <a:cubicBezTo>
                    <a:pt x="177" y="237"/>
                    <a:pt x="179" y="237"/>
                    <a:pt x="180" y="237"/>
                  </a:cubicBezTo>
                  <a:cubicBezTo>
                    <a:pt x="182" y="237"/>
                    <a:pt x="182" y="238"/>
                    <a:pt x="184" y="239"/>
                  </a:cubicBezTo>
                  <a:cubicBezTo>
                    <a:pt x="185" y="240"/>
                    <a:pt x="187" y="236"/>
                    <a:pt x="188" y="235"/>
                  </a:cubicBezTo>
                  <a:cubicBezTo>
                    <a:pt x="189" y="234"/>
                    <a:pt x="184" y="234"/>
                    <a:pt x="184" y="232"/>
                  </a:cubicBezTo>
                  <a:cubicBezTo>
                    <a:pt x="184" y="231"/>
                    <a:pt x="185" y="229"/>
                    <a:pt x="186" y="227"/>
                  </a:cubicBezTo>
                  <a:cubicBezTo>
                    <a:pt x="187" y="225"/>
                    <a:pt x="186" y="223"/>
                    <a:pt x="186" y="222"/>
                  </a:cubicBezTo>
                  <a:cubicBezTo>
                    <a:pt x="186" y="221"/>
                    <a:pt x="188" y="222"/>
                    <a:pt x="188" y="223"/>
                  </a:cubicBezTo>
                  <a:cubicBezTo>
                    <a:pt x="189" y="224"/>
                    <a:pt x="191" y="222"/>
                    <a:pt x="193" y="222"/>
                  </a:cubicBezTo>
                  <a:cubicBezTo>
                    <a:pt x="194" y="222"/>
                    <a:pt x="191" y="220"/>
                    <a:pt x="192" y="218"/>
                  </a:cubicBezTo>
                  <a:cubicBezTo>
                    <a:pt x="193" y="217"/>
                    <a:pt x="191" y="215"/>
                    <a:pt x="190" y="214"/>
                  </a:cubicBezTo>
                  <a:cubicBezTo>
                    <a:pt x="190" y="213"/>
                    <a:pt x="190" y="211"/>
                    <a:pt x="188" y="209"/>
                  </a:cubicBezTo>
                  <a:cubicBezTo>
                    <a:pt x="186" y="208"/>
                    <a:pt x="187" y="202"/>
                    <a:pt x="184" y="200"/>
                  </a:cubicBezTo>
                  <a:cubicBezTo>
                    <a:pt x="182" y="199"/>
                    <a:pt x="182" y="195"/>
                    <a:pt x="182" y="194"/>
                  </a:cubicBezTo>
                  <a:cubicBezTo>
                    <a:pt x="181" y="193"/>
                    <a:pt x="179" y="195"/>
                    <a:pt x="179" y="196"/>
                  </a:cubicBezTo>
                  <a:cubicBezTo>
                    <a:pt x="178" y="197"/>
                    <a:pt x="178" y="193"/>
                    <a:pt x="176" y="193"/>
                  </a:cubicBezTo>
                  <a:cubicBezTo>
                    <a:pt x="174" y="193"/>
                    <a:pt x="173" y="193"/>
                    <a:pt x="171" y="193"/>
                  </a:cubicBezTo>
                  <a:cubicBezTo>
                    <a:pt x="169" y="193"/>
                    <a:pt x="171" y="189"/>
                    <a:pt x="173" y="189"/>
                  </a:cubicBezTo>
                  <a:cubicBezTo>
                    <a:pt x="176" y="188"/>
                    <a:pt x="174" y="187"/>
                    <a:pt x="172" y="185"/>
                  </a:cubicBezTo>
                  <a:cubicBezTo>
                    <a:pt x="171" y="184"/>
                    <a:pt x="173" y="183"/>
                    <a:pt x="171" y="182"/>
                  </a:cubicBezTo>
                  <a:cubicBezTo>
                    <a:pt x="169" y="182"/>
                    <a:pt x="170" y="180"/>
                    <a:pt x="171" y="179"/>
                  </a:cubicBezTo>
                  <a:cubicBezTo>
                    <a:pt x="172" y="178"/>
                    <a:pt x="167" y="179"/>
                    <a:pt x="166" y="178"/>
                  </a:cubicBezTo>
                  <a:cubicBezTo>
                    <a:pt x="166" y="177"/>
                    <a:pt x="168" y="175"/>
                    <a:pt x="170" y="174"/>
                  </a:cubicBezTo>
                  <a:cubicBezTo>
                    <a:pt x="172" y="174"/>
                    <a:pt x="170" y="172"/>
                    <a:pt x="169" y="171"/>
                  </a:cubicBezTo>
                  <a:cubicBezTo>
                    <a:pt x="168" y="171"/>
                    <a:pt x="170" y="170"/>
                    <a:pt x="171" y="169"/>
                  </a:cubicBezTo>
                  <a:cubicBezTo>
                    <a:pt x="172" y="169"/>
                    <a:pt x="173" y="166"/>
                    <a:pt x="175" y="165"/>
                  </a:cubicBezTo>
                  <a:cubicBezTo>
                    <a:pt x="177" y="165"/>
                    <a:pt x="178" y="164"/>
                    <a:pt x="179" y="164"/>
                  </a:cubicBezTo>
                  <a:cubicBezTo>
                    <a:pt x="180" y="163"/>
                    <a:pt x="180" y="166"/>
                    <a:pt x="181" y="168"/>
                  </a:cubicBezTo>
                  <a:cubicBezTo>
                    <a:pt x="181" y="170"/>
                    <a:pt x="182" y="171"/>
                    <a:pt x="183" y="173"/>
                  </a:cubicBezTo>
                  <a:cubicBezTo>
                    <a:pt x="184" y="174"/>
                    <a:pt x="186" y="172"/>
                    <a:pt x="188" y="171"/>
                  </a:cubicBezTo>
                  <a:cubicBezTo>
                    <a:pt x="189" y="170"/>
                    <a:pt x="187" y="172"/>
                    <a:pt x="187" y="174"/>
                  </a:cubicBezTo>
                  <a:cubicBezTo>
                    <a:pt x="186" y="175"/>
                    <a:pt x="188" y="174"/>
                    <a:pt x="191" y="174"/>
                  </a:cubicBezTo>
                  <a:cubicBezTo>
                    <a:pt x="194" y="174"/>
                    <a:pt x="190" y="176"/>
                    <a:pt x="189" y="177"/>
                  </a:cubicBezTo>
                  <a:cubicBezTo>
                    <a:pt x="188" y="178"/>
                    <a:pt x="190" y="179"/>
                    <a:pt x="192" y="180"/>
                  </a:cubicBezTo>
                  <a:cubicBezTo>
                    <a:pt x="194" y="181"/>
                    <a:pt x="193" y="181"/>
                    <a:pt x="191" y="182"/>
                  </a:cubicBezTo>
                  <a:cubicBezTo>
                    <a:pt x="189" y="184"/>
                    <a:pt x="192" y="183"/>
                    <a:pt x="194" y="183"/>
                  </a:cubicBezTo>
                  <a:cubicBezTo>
                    <a:pt x="197" y="183"/>
                    <a:pt x="192" y="188"/>
                    <a:pt x="192" y="188"/>
                  </a:cubicBezTo>
                  <a:cubicBezTo>
                    <a:pt x="192" y="188"/>
                    <a:pt x="196" y="187"/>
                    <a:pt x="198" y="186"/>
                  </a:cubicBezTo>
                  <a:cubicBezTo>
                    <a:pt x="201" y="185"/>
                    <a:pt x="203" y="190"/>
                    <a:pt x="205" y="190"/>
                  </a:cubicBezTo>
                  <a:cubicBezTo>
                    <a:pt x="208" y="191"/>
                    <a:pt x="202" y="185"/>
                    <a:pt x="203" y="185"/>
                  </a:cubicBezTo>
                  <a:cubicBezTo>
                    <a:pt x="204" y="185"/>
                    <a:pt x="203" y="182"/>
                    <a:pt x="205" y="181"/>
                  </a:cubicBezTo>
                  <a:cubicBezTo>
                    <a:pt x="207" y="181"/>
                    <a:pt x="207" y="178"/>
                    <a:pt x="207" y="177"/>
                  </a:cubicBezTo>
                  <a:cubicBezTo>
                    <a:pt x="208" y="175"/>
                    <a:pt x="210" y="179"/>
                    <a:pt x="212" y="181"/>
                  </a:cubicBezTo>
                  <a:cubicBezTo>
                    <a:pt x="214" y="183"/>
                    <a:pt x="214" y="180"/>
                    <a:pt x="216" y="179"/>
                  </a:cubicBezTo>
                  <a:cubicBezTo>
                    <a:pt x="218" y="177"/>
                    <a:pt x="221" y="179"/>
                    <a:pt x="223" y="179"/>
                  </a:cubicBezTo>
                  <a:cubicBezTo>
                    <a:pt x="225" y="178"/>
                    <a:pt x="225" y="175"/>
                    <a:pt x="223" y="173"/>
                  </a:cubicBezTo>
                  <a:cubicBezTo>
                    <a:pt x="221" y="171"/>
                    <a:pt x="219" y="167"/>
                    <a:pt x="218" y="165"/>
                  </a:cubicBezTo>
                  <a:cubicBezTo>
                    <a:pt x="217" y="162"/>
                    <a:pt x="221" y="163"/>
                    <a:pt x="224" y="163"/>
                  </a:cubicBezTo>
                  <a:cubicBezTo>
                    <a:pt x="227" y="163"/>
                    <a:pt x="228" y="161"/>
                    <a:pt x="229" y="159"/>
                  </a:cubicBezTo>
                  <a:cubicBezTo>
                    <a:pt x="230" y="158"/>
                    <a:pt x="229" y="157"/>
                    <a:pt x="227" y="158"/>
                  </a:cubicBezTo>
                  <a:cubicBezTo>
                    <a:pt x="226" y="158"/>
                    <a:pt x="225" y="153"/>
                    <a:pt x="224" y="152"/>
                  </a:cubicBezTo>
                  <a:cubicBezTo>
                    <a:pt x="223" y="152"/>
                    <a:pt x="222" y="155"/>
                    <a:pt x="222" y="156"/>
                  </a:cubicBezTo>
                  <a:cubicBezTo>
                    <a:pt x="221" y="157"/>
                    <a:pt x="217" y="156"/>
                    <a:pt x="215" y="156"/>
                  </a:cubicBezTo>
                  <a:cubicBezTo>
                    <a:pt x="214" y="155"/>
                    <a:pt x="217" y="151"/>
                    <a:pt x="217" y="150"/>
                  </a:cubicBezTo>
                  <a:cubicBezTo>
                    <a:pt x="216" y="149"/>
                    <a:pt x="213" y="153"/>
                    <a:pt x="211" y="154"/>
                  </a:cubicBezTo>
                  <a:cubicBezTo>
                    <a:pt x="210" y="155"/>
                    <a:pt x="210" y="152"/>
                    <a:pt x="209" y="152"/>
                  </a:cubicBezTo>
                  <a:cubicBezTo>
                    <a:pt x="208" y="151"/>
                    <a:pt x="203" y="155"/>
                    <a:pt x="200" y="156"/>
                  </a:cubicBezTo>
                  <a:cubicBezTo>
                    <a:pt x="197" y="158"/>
                    <a:pt x="200" y="153"/>
                    <a:pt x="202" y="153"/>
                  </a:cubicBezTo>
                  <a:cubicBezTo>
                    <a:pt x="204" y="152"/>
                    <a:pt x="202" y="149"/>
                    <a:pt x="202" y="149"/>
                  </a:cubicBezTo>
                  <a:cubicBezTo>
                    <a:pt x="201" y="148"/>
                    <a:pt x="205" y="149"/>
                    <a:pt x="206" y="148"/>
                  </a:cubicBezTo>
                  <a:cubicBezTo>
                    <a:pt x="207" y="148"/>
                    <a:pt x="207" y="142"/>
                    <a:pt x="205" y="140"/>
                  </a:cubicBezTo>
                  <a:cubicBezTo>
                    <a:pt x="203" y="137"/>
                    <a:pt x="200" y="141"/>
                    <a:pt x="199" y="139"/>
                  </a:cubicBezTo>
                  <a:cubicBezTo>
                    <a:pt x="197" y="138"/>
                    <a:pt x="202" y="134"/>
                    <a:pt x="201" y="134"/>
                  </a:cubicBezTo>
                  <a:cubicBezTo>
                    <a:pt x="201" y="133"/>
                    <a:pt x="199" y="134"/>
                    <a:pt x="196" y="135"/>
                  </a:cubicBezTo>
                  <a:cubicBezTo>
                    <a:pt x="193" y="137"/>
                    <a:pt x="195" y="134"/>
                    <a:pt x="192" y="134"/>
                  </a:cubicBezTo>
                  <a:cubicBezTo>
                    <a:pt x="189" y="135"/>
                    <a:pt x="189" y="132"/>
                    <a:pt x="187" y="131"/>
                  </a:cubicBezTo>
                  <a:cubicBezTo>
                    <a:pt x="185" y="130"/>
                    <a:pt x="186" y="129"/>
                    <a:pt x="188" y="129"/>
                  </a:cubicBezTo>
                  <a:cubicBezTo>
                    <a:pt x="191" y="128"/>
                    <a:pt x="187" y="126"/>
                    <a:pt x="184" y="126"/>
                  </a:cubicBezTo>
                  <a:cubicBezTo>
                    <a:pt x="181" y="126"/>
                    <a:pt x="180" y="125"/>
                    <a:pt x="177" y="124"/>
                  </a:cubicBezTo>
                  <a:cubicBezTo>
                    <a:pt x="174" y="123"/>
                    <a:pt x="172" y="123"/>
                    <a:pt x="172" y="122"/>
                  </a:cubicBezTo>
                  <a:cubicBezTo>
                    <a:pt x="172" y="121"/>
                    <a:pt x="177" y="122"/>
                    <a:pt x="180" y="122"/>
                  </a:cubicBezTo>
                  <a:cubicBezTo>
                    <a:pt x="182" y="122"/>
                    <a:pt x="177" y="119"/>
                    <a:pt x="176" y="118"/>
                  </a:cubicBezTo>
                  <a:cubicBezTo>
                    <a:pt x="174" y="118"/>
                    <a:pt x="176" y="118"/>
                    <a:pt x="179" y="117"/>
                  </a:cubicBezTo>
                  <a:cubicBezTo>
                    <a:pt x="181" y="116"/>
                    <a:pt x="176" y="115"/>
                    <a:pt x="178" y="114"/>
                  </a:cubicBezTo>
                  <a:cubicBezTo>
                    <a:pt x="181" y="114"/>
                    <a:pt x="176" y="112"/>
                    <a:pt x="174" y="111"/>
                  </a:cubicBezTo>
                  <a:cubicBezTo>
                    <a:pt x="172" y="111"/>
                    <a:pt x="181" y="111"/>
                    <a:pt x="183" y="111"/>
                  </a:cubicBezTo>
                  <a:cubicBezTo>
                    <a:pt x="186" y="111"/>
                    <a:pt x="189" y="110"/>
                    <a:pt x="190" y="108"/>
                  </a:cubicBezTo>
                  <a:cubicBezTo>
                    <a:pt x="190" y="106"/>
                    <a:pt x="182" y="106"/>
                    <a:pt x="179" y="105"/>
                  </a:cubicBezTo>
                  <a:cubicBezTo>
                    <a:pt x="176" y="104"/>
                    <a:pt x="181" y="102"/>
                    <a:pt x="183" y="100"/>
                  </a:cubicBezTo>
                  <a:cubicBezTo>
                    <a:pt x="186" y="99"/>
                    <a:pt x="188" y="98"/>
                    <a:pt x="189" y="98"/>
                  </a:cubicBezTo>
                  <a:cubicBezTo>
                    <a:pt x="190" y="98"/>
                    <a:pt x="190" y="89"/>
                    <a:pt x="190" y="86"/>
                  </a:cubicBezTo>
                  <a:cubicBezTo>
                    <a:pt x="189" y="84"/>
                    <a:pt x="187" y="86"/>
                    <a:pt x="183" y="87"/>
                  </a:cubicBezTo>
                  <a:cubicBezTo>
                    <a:pt x="180" y="88"/>
                    <a:pt x="178" y="88"/>
                    <a:pt x="173" y="88"/>
                  </a:cubicBezTo>
                  <a:cubicBezTo>
                    <a:pt x="169" y="88"/>
                    <a:pt x="173" y="86"/>
                    <a:pt x="177" y="85"/>
                  </a:cubicBezTo>
                  <a:cubicBezTo>
                    <a:pt x="180" y="84"/>
                    <a:pt x="183" y="81"/>
                    <a:pt x="185" y="80"/>
                  </a:cubicBezTo>
                  <a:cubicBezTo>
                    <a:pt x="186" y="79"/>
                    <a:pt x="184" y="78"/>
                    <a:pt x="182" y="77"/>
                  </a:cubicBezTo>
                  <a:cubicBezTo>
                    <a:pt x="180" y="77"/>
                    <a:pt x="178" y="74"/>
                    <a:pt x="175" y="74"/>
                  </a:cubicBezTo>
                  <a:cubicBezTo>
                    <a:pt x="173" y="73"/>
                    <a:pt x="170" y="73"/>
                    <a:pt x="168" y="72"/>
                  </a:cubicBezTo>
                  <a:cubicBezTo>
                    <a:pt x="166" y="70"/>
                    <a:pt x="167" y="69"/>
                    <a:pt x="165" y="69"/>
                  </a:cubicBezTo>
                  <a:cubicBezTo>
                    <a:pt x="162" y="69"/>
                    <a:pt x="162" y="67"/>
                    <a:pt x="162" y="66"/>
                  </a:cubicBezTo>
                  <a:cubicBezTo>
                    <a:pt x="162" y="65"/>
                    <a:pt x="164" y="64"/>
                    <a:pt x="162" y="62"/>
                  </a:cubicBezTo>
                  <a:cubicBezTo>
                    <a:pt x="161" y="59"/>
                    <a:pt x="157" y="61"/>
                    <a:pt x="154" y="61"/>
                  </a:cubicBezTo>
                  <a:cubicBezTo>
                    <a:pt x="151" y="62"/>
                    <a:pt x="146" y="58"/>
                    <a:pt x="143" y="58"/>
                  </a:cubicBezTo>
                  <a:cubicBezTo>
                    <a:pt x="140" y="58"/>
                    <a:pt x="141" y="56"/>
                    <a:pt x="140" y="55"/>
                  </a:cubicBezTo>
                  <a:cubicBezTo>
                    <a:pt x="139" y="54"/>
                    <a:pt x="137" y="54"/>
                    <a:pt x="136" y="54"/>
                  </a:cubicBezTo>
                  <a:cubicBezTo>
                    <a:pt x="135" y="54"/>
                    <a:pt x="137" y="52"/>
                    <a:pt x="137" y="51"/>
                  </a:cubicBezTo>
                  <a:cubicBezTo>
                    <a:pt x="136" y="50"/>
                    <a:pt x="134" y="50"/>
                    <a:pt x="132" y="49"/>
                  </a:cubicBezTo>
                  <a:cubicBezTo>
                    <a:pt x="130" y="48"/>
                    <a:pt x="133" y="45"/>
                    <a:pt x="132" y="43"/>
                  </a:cubicBezTo>
                  <a:cubicBezTo>
                    <a:pt x="131" y="42"/>
                    <a:pt x="129" y="38"/>
                    <a:pt x="126" y="38"/>
                  </a:cubicBezTo>
                  <a:cubicBezTo>
                    <a:pt x="123" y="37"/>
                    <a:pt x="123" y="37"/>
                    <a:pt x="121" y="36"/>
                  </a:cubicBezTo>
                  <a:cubicBezTo>
                    <a:pt x="118" y="35"/>
                    <a:pt x="107" y="34"/>
                    <a:pt x="105" y="35"/>
                  </a:cubicBezTo>
                  <a:cubicBezTo>
                    <a:pt x="104" y="35"/>
                    <a:pt x="102" y="37"/>
                    <a:pt x="101" y="38"/>
                  </a:cubicBezTo>
                  <a:cubicBezTo>
                    <a:pt x="100" y="39"/>
                    <a:pt x="105" y="41"/>
                    <a:pt x="104" y="42"/>
                  </a:cubicBezTo>
                  <a:cubicBezTo>
                    <a:pt x="104" y="43"/>
                    <a:pt x="100" y="41"/>
                    <a:pt x="98" y="41"/>
                  </a:cubicBezTo>
                  <a:cubicBezTo>
                    <a:pt x="96" y="40"/>
                    <a:pt x="95" y="46"/>
                    <a:pt x="93" y="48"/>
                  </a:cubicBezTo>
                  <a:cubicBezTo>
                    <a:pt x="90" y="49"/>
                    <a:pt x="93" y="39"/>
                    <a:pt x="93" y="37"/>
                  </a:cubicBezTo>
                  <a:cubicBezTo>
                    <a:pt x="94" y="35"/>
                    <a:pt x="92" y="34"/>
                    <a:pt x="91" y="34"/>
                  </a:cubicBezTo>
                  <a:cubicBezTo>
                    <a:pt x="90" y="34"/>
                    <a:pt x="86" y="37"/>
                    <a:pt x="85" y="38"/>
                  </a:cubicBezTo>
                  <a:cubicBezTo>
                    <a:pt x="84" y="39"/>
                    <a:pt x="82" y="38"/>
                    <a:pt x="81" y="38"/>
                  </a:cubicBezTo>
                  <a:cubicBezTo>
                    <a:pt x="80" y="37"/>
                    <a:pt x="77" y="42"/>
                    <a:pt x="75" y="44"/>
                  </a:cubicBezTo>
                  <a:cubicBezTo>
                    <a:pt x="73" y="47"/>
                    <a:pt x="70" y="49"/>
                    <a:pt x="68" y="48"/>
                  </a:cubicBezTo>
                  <a:cubicBezTo>
                    <a:pt x="66" y="48"/>
                    <a:pt x="72" y="40"/>
                    <a:pt x="74" y="37"/>
                  </a:cubicBezTo>
                  <a:cubicBezTo>
                    <a:pt x="76" y="34"/>
                    <a:pt x="78" y="34"/>
                    <a:pt x="80" y="32"/>
                  </a:cubicBezTo>
                  <a:cubicBezTo>
                    <a:pt x="82" y="31"/>
                    <a:pt x="82" y="23"/>
                    <a:pt x="81" y="22"/>
                  </a:cubicBezTo>
                  <a:cubicBezTo>
                    <a:pt x="81" y="21"/>
                    <a:pt x="84" y="19"/>
                    <a:pt x="85" y="18"/>
                  </a:cubicBezTo>
                  <a:cubicBezTo>
                    <a:pt x="86" y="17"/>
                    <a:pt x="85" y="17"/>
                    <a:pt x="84" y="15"/>
                  </a:cubicBezTo>
                  <a:cubicBezTo>
                    <a:pt x="84" y="14"/>
                    <a:pt x="87" y="13"/>
                    <a:pt x="87" y="11"/>
                  </a:cubicBezTo>
                  <a:cubicBezTo>
                    <a:pt x="88" y="8"/>
                    <a:pt x="88" y="5"/>
                    <a:pt x="89" y="3"/>
                  </a:cubicBezTo>
                  <a:cubicBezTo>
                    <a:pt x="89" y="1"/>
                    <a:pt x="83" y="2"/>
                    <a:pt x="81" y="3"/>
                  </a:cubicBezTo>
                  <a:cubicBezTo>
                    <a:pt x="79" y="3"/>
                    <a:pt x="75" y="3"/>
                    <a:pt x="74" y="4"/>
                  </a:cubicBezTo>
                  <a:cubicBezTo>
                    <a:pt x="73" y="6"/>
                    <a:pt x="76" y="9"/>
                    <a:pt x="76" y="9"/>
                  </a:cubicBezTo>
                  <a:cubicBezTo>
                    <a:pt x="75" y="10"/>
                    <a:pt x="73" y="9"/>
                    <a:pt x="71" y="8"/>
                  </a:cubicBezTo>
                  <a:cubicBezTo>
                    <a:pt x="69" y="7"/>
                    <a:pt x="65" y="9"/>
                    <a:pt x="65" y="9"/>
                  </a:cubicBezTo>
                  <a:cubicBezTo>
                    <a:pt x="64" y="10"/>
                    <a:pt x="70" y="11"/>
                    <a:pt x="71" y="12"/>
                  </a:cubicBezTo>
                  <a:cubicBezTo>
                    <a:pt x="71" y="14"/>
                    <a:pt x="73" y="14"/>
                    <a:pt x="74" y="16"/>
                  </a:cubicBezTo>
                  <a:cubicBezTo>
                    <a:pt x="75" y="18"/>
                    <a:pt x="69" y="20"/>
                    <a:pt x="66" y="20"/>
                  </a:cubicBezTo>
                  <a:cubicBezTo>
                    <a:pt x="63" y="20"/>
                    <a:pt x="63" y="18"/>
                    <a:pt x="60" y="20"/>
                  </a:cubicBezTo>
                  <a:cubicBezTo>
                    <a:pt x="57" y="21"/>
                    <a:pt x="58" y="19"/>
                    <a:pt x="55" y="19"/>
                  </a:cubicBezTo>
                  <a:cubicBezTo>
                    <a:pt x="53" y="20"/>
                    <a:pt x="53" y="26"/>
                    <a:pt x="52" y="30"/>
                  </a:cubicBezTo>
                  <a:cubicBezTo>
                    <a:pt x="51" y="33"/>
                    <a:pt x="53" y="34"/>
                    <a:pt x="55" y="36"/>
                  </a:cubicBezTo>
                  <a:cubicBezTo>
                    <a:pt x="57" y="38"/>
                    <a:pt x="56" y="39"/>
                    <a:pt x="54" y="40"/>
                  </a:cubicBezTo>
                  <a:cubicBezTo>
                    <a:pt x="53" y="40"/>
                    <a:pt x="50" y="38"/>
                    <a:pt x="49" y="39"/>
                  </a:cubicBezTo>
                  <a:cubicBezTo>
                    <a:pt x="48" y="39"/>
                    <a:pt x="49" y="43"/>
                    <a:pt x="49" y="46"/>
                  </a:cubicBezTo>
                  <a:cubicBezTo>
                    <a:pt x="48" y="48"/>
                    <a:pt x="52" y="51"/>
                    <a:pt x="54" y="52"/>
                  </a:cubicBezTo>
                  <a:cubicBezTo>
                    <a:pt x="57" y="53"/>
                    <a:pt x="56" y="53"/>
                    <a:pt x="56" y="55"/>
                  </a:cubicBezTo>
                  <a:cubicBezTo>
                    <a:pt x="57" y="57"/>
                    <a:pt x="64" y="60"/>
                    <a:pt x="65" y="62"/>
                  </a:cubicBezTo>
                  <a:cubicBezTo>
                    <a:pt x="65" y="64"/>
                    <a:pt x="62" y="65"/>
                    <a:pt x="61" y="66"/>
                  </a:cubicBezTo>
                  <a:cubicBezTo>
                    <a:pt x="59" y="67"/>
                    <a:pt x="59" y="65"/>
                    <a:pt x="58" y="65"/>
                  </a:cubicBezTo>
                  <a:cubicBezTo>
                    <a:pt x="57" y="65"/>
                    <a:pt x="56" y="68"/>
                    <a:pt x="54" y="69"/>
                  </a:cubicBezTo>
                  <a:cubicBezTo>
                    <a:pt x="52" y="70"/>
                    <a:pt x="53" y="65"/>
                    <a:pt x="53" y="64"/>
                  </a:cubicBezTo>
                  <a:cubicBezTo>
                    <a:pt x="52" y="63"/>
                    <a:pt x="47" y="67"/>
                    <a:pt x="44" y="68"/>
                  </a:cubicBezTo>
                  <a:cubicBezTo>
                    <a:pt x="41" y="69"/>
                    <a:pt x="47" y="63"/>
                    <a:pt x="48" y="62"/>
                  </a:cubicBezTo>
                  <a:cubicBezTo>
                    <a:pt x="49" y="61"/>
                    <a:pt x="49" y="60"/>
                    <a:pt x="48" y="60"/>
                  </a:cubicBezTo>
                  <a:cubicBezTo>
                    <a:pt x="46" y="60"/>
                    <a:pt x="49" y="57"/>
                    <a:pt x="46" y="55"/>
                  </a:cubicBezTo>
                  <a:cubicBezTo>
                    <a:pt x="43" y="53"/>
                    <a:pt x="40" y="49"/>
                    <a:pt x="39" y="45"/>
                  </a:cubicBezTo>
                  <a:cubicBezTo>
                    <a:pt x="38" y="42"/>
                    <a:pt x="44" y="35"/>
                    <a:pt x="44" y="33"/>
                  </a:cubicBezTo>
                  <a:cubicBezTo>
                    <a:pt x="45" y="30"/>
                    <a:pt x="44" y="26"/>
                    <a:pt x="45" y="21"/>
                  </a:cubicBezTo>
                  <a:cubicBezTo>
                    <a:pt x="47" y="17"/>
                    <a:pt x="57" y="9"/>
                    <a:pt x="59" y="8"/>
                  </a:cubicBezTo>
                  <a:cubicBezTo>
                    <a:pt x="61" y="6"/>
                    <a:pt x="65" y="2"/>
                    <a:pt x="66" y="1"/>
                  </a:cubicBezTo>
                  <a:cubicBezTo>
                    <a:pt x="66" y="0"/>
                    <a:pt x="65" y="0"/>
                    <a:pt x="63" y="1"/>
                  </a:cubicBezTo>
                  <a:cubicBezTo>
                    <a:pt x="61" y="2"/>
                    <a:pt x="46" y="1"/>
                    <a:pt x="44" y="2"/>
                  </a:cubicBezTo>
                  <a:cubicBezTo>
                    <a:pt x="42" y="2"/>
                    <a:pt x="31" y="6"/>
                    <a:pt x="30" y="7"/>
                  </a:cubicBezTo>
                  <a:cubicBezTo>
                    <a:pt x="28" y="8"/>
                    <a:pt x="25" y="9"/>
                    <a:pt x="23" y="11"/>
                  </a:cubicBezTo>
                  <a:cubicBezTo>
                    <a:pt x="21" y="13"/>
                    <a:pt x="17" y="16"/>
                    <a:pt x="15" y="17"/>
                  </a:cubicBezTo>
                  <a:cubicBezTo>
                    <a:pt x="13" y="18"/>
                    <a:pt x="13" y="25"/>
                    <a:pt x="13" y="27"/>
                  </a:cubicBezTo>
                  <a:cubicBezTo>
                    <a:pt x="12" y="30"/>
                    <a:pt x="5" y="39"/>
                    <a:pt x="3" y="42"/>
                  </a:cubicBezTo>
                  <a:cubicBezTo>
                    <a:pt x="0" y="44"/>
                    <a:pt x="1" y="49"/>
                    <a:pt x="3" y="52"/>
                  </a:cubicBezTo>
                  <a:cubicBezTo>
                    <a:pt x="6" y="54"/>
                    <a:pt x="6" y="54"/>
                    <a:pt x="5" y="5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Freeform 91"/>
            <p:cNvSpPr>
              <a:spLocks noChangeArrowheads="1"/>
            </p:cNvSpPr>
            <p:nvPr/>
          </p:nvSpPr>
          <p:spPr bwMode="auto">
            <a:xfrm>
              <a:off x="2098668" y="2030001"/>
              <a:ext cx="76753" cy="60746"/>
            </a:xfrm>
            <a:custGeom>
              <a:avLst/>
              <a:gdLst>
                <a:gd name="T0" fmla="*/ 2147483647 w 42"/>
                <a:gd name="T1" fmla="*/ 2147483647 h 31"/>
                <a:gd name="T2" fmla="*/ 2147483647 w 42"/>
                <a:gd name="T3" fmla="*/ 2147483647 h 31"/>
                <a:gd name="T4" fmla="*/ 2147483647 w 42"/>
                <a:gd name="T5" fmla="*/ 2147483647 h 31"/>
                <a:gd name="T6" fmla="*/ 2147483647 w 42"/>
                <a:gd name="T7" fmla="*/ 2147483647 h 31"/>
                <a:gd name="T8" fmla="*/ 2147483647 w 42"/>
                <a:gd name="T9" fmla="*/ 2147483647 h 31"/>
                <a:gd name="T10" fmla="*/ 2147483647 w 42"/>
                <a:gd name="T11" fmla="*/ 2147483647 h 31"/>
                <a:gd name="T12" fmla="*/ 2147483647 w 42"/>
                <a:gd name="T13" fmla="*/ 2147483647 h 31"/>
                <a:gd name="T14" fmla="*/ 2147483647 w 42"/>
                <a:gd name="T15" fmla="*/ 2147483647 h 31"/>
                <a:gd name="T16" fmla="*/ 2147483647 w 42"/>
                <a:gd name="T17" fmla="*/ 2147483647 h 31"/>
                <a:gd name="T18" fmla="*/ 2147483647 w 42"/>
                <a:gd name="T19" fmla="*/ 2147483647 h 31"/>
                <a:gd name="T20" fmla="*/ 2147483647 w 42"/>
                <a:gd name="T21" fmla="*/ 2147483647 h 31"/>
                <a:gd name="T22" fmla="*/ 2147483647 w 42"/>
                <a:gd name="T23" fmla="*/ 2147483647 h 31"/>
                <a:gd name="T24" fmla="*/ 2147483647 w 42"/>
                <a:gd name="T25" fmla="*/ 2147483647 h 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2"/>
                <a:gd name="T40" fmla="*/ 0 h 31"/>
                <a:gd name="T41" fmla="*/ 42 w 42"/>
                <a:gd name="T42" fmla="*/ 31 h 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2" h="31">
                  <a:moveTo>
                    <a:pt x="2" y="30"/>
                  </a:moveTo>
                  <a:cubicBezTo>
                    <a:pt x="4" y="31"/>
                    <a:pt x="21" y="30"/>
                    <a:pt x="24" y="29"/>
                  </a:cubicBezTo>
                  <a:cubicBezTo>
                    <a:pt x="27" y="29"/>
                    <a:pt x="29" y="31"/>
                    <a:pt x="34" y="31"/>
                  </a:cubicBezTo>
                  <a:cubicBezTo>
                    <a:pt x="42" y="30"/>
                    <a:pt x="40" y="25"/>
                    <a:pt x="39" y="22"/>
                  </a:cubicBezTo>
                  <a:cubicBezTo>
                    <a:pt x="39" y="19"/>
                    <a:pt x="40" y="16"/>
                    <a:pt x="39" y="14"/>
                  </a:cubicBezTo>
                  <a:cubicBezTo>
                    <a:pt x="38" y="13"/>
                    <a:pt x="39" y="10"/>
                    <a:pt x="39" y="9"/>
                  </a:cubicBezTo>
                  <a:cubicBezTo>
                    <a:pt x="40" y="8"/>
                    <a:pt x="38" y="6"/>
                    <a:pt x="36" y="6"/>
                  </a:cubicBezTo>
                  <a:cubicBezTo>
                    <a:pt x="33" y="5"/>
                    <a:pt x="26" y="6"/>
                    <a:pt x="24" y="6"/>
                  </a:cubicBezTo>
                  <a:cubicBezTo>
                    <a:pt x="23" y="6"/>
                    <a:pt x="18" y="4"/>
                    <a:pt x="17" y="2"/>
                  </a:cubicBezTo>
                  <a:cubicBezTo>
                    <a:pt x="17" y="0"/>
                    <a:pt x="13" y="2"/>
                    <a:pt x="9" y="3"/>
                  </a:cubicBezTo>
                  <a:cubicBezTo>
                    <a:pt x="6" y="4"/>
                    <a:pt x="6" y="6"/>
                    <a:pt x="5" y="7"/>
                  </a:cubicBezTo>
                  <a:cubicBezTo>
                    <a:pt x="5" y="9"/>
                    <a:pt x="3" y="16"/>
                    <a:pt x="3" y="20"/>
                  </a:cubicBezTo>
                  <a:cubicBezTo>
                    <a:pt x="3" y="23"/>
                    <a:pt x="0" y="29"/>
                    <a:pt x="2" y="3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Freeform 92"/>
            <p:cNvSpPr>
              <a:spLocks noChangeArrowheads="1"/>
            </p:cNvSpPr>
            <p:nvPr/>
          </p:nvSpPr>
          <p:spPr bwMode="auto">
            <a:xfrm>
              <a:off x="1743492" y="2212238"/>
              <a:ext cx="73744" cy="60746"/>
            </a:xfrm>
            <a:custGeom>
              <a:avLst/>
              <a:gdLst>
                <a:gd name="T0" fmla="*/ 2147483647 w 40"/>
                <a:gd name="T1" fmla="*/ 2147483647 h 31"/>
                <a:gd name="T2" fmla="*/ 2147483647 w 40"/>
                <a:gd name="T3" fmla="*/ 2147483647 h 31"/>
                <a:gd name="T4" fmla="*/ 2147483647 w 40"/>
                <a:gd name="T5" fmla="*/ 2147483647 h 31"/>
                <a:gd name="T6" fmla="*/ 2147483647 w 40"/>
                <a:gd name="T7" fmla="*/ 2147483647 h 31"/>
                <a:gd name="T8" fmla="*/ 2147483647 w 40"/>
                <a:gd name="T9" fmla="*/ 2147483647 h 31"/>
                <a:gd name="T10" fmla="*/ 2147483647 w 40"/>
                <a:gd name="T11" fmla="*/ 2147483647 h 31"/>
                <a:gd name="T12" fmla="*/ 2147483647 w 40"/>
                <a:gd name="T13" fmla="*/ 2147483647 h 31"/>
                <a:gd name="T14" fmla="*/ 2147483647 w 40"/>
                <a:gd name="T15" fmla="*/ 2147483647 h 31"/>
                <a:gd name="T16" fmla="*/ 2147483647 w 40"/>
                <a:gd name="T17" fmla="*/ 2147483647 h 31"/>
                <a:gd name="T18" fmla="*/ 2147483647 w 40"/>
                <a:gd name="T19" fmla="*/ 2147483647 h 31"/>
                <a:gd name="T20" fmla="*/ 2147483647 w 40"/>
                <a:gd name="T21" fmla="*/ 2147483647 h 31"/>
                <a:gd name="T22" fmla="*/ 2147483647 w 40"/>
                <a:gd name="T23" fmla="*/ 2147483647 h 31"/>
                <a:gd name="T24" fmla="*/ 2147483647 w 40"/>
                <a:gd name="T25" fmla="*/ 2147483647 h 31"/>
                <a:gd name="T26" fmla="*/ 2147483647 w 40"/>
                <a:gd name="T27" fmla="*/ 2147483647 h 31"/>
                <a:gd name="T28" fmla="*/ 2147483647 w 40"/>
                <a:gd name="T29" fmla="*/ 2147483647 h 31"/>
                <a:gd name="T30" fmla="*/ 2147483647 w 40"/>
                <a:gd name="T31" fmla="*/ 2147483647 h 31"/>
                <a:gd name="T32" fmla="*/ 2147483647 w 40"/>
                <a:gd name="T33" fmla="*/ 2147483647 h 31"/>
                <a:gd name="T34" fmla="*/ 2147483647 w 40"/>
                <a:gd name="T35" fmla="*/ 2147483647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31"/>
                <a:gd name="T56" fmla="*/ 40 w 40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31">
                  <a:moveTo>
                    <a:pt x="33" y="9"/>
                  </a:moveTo>
                  <a:cubicBezTo>
                    <a:pt x="32" y="7"/>
                    <a:pt x="31" y="7"/>
                    <a:pt x="29" y="8"/>
                  </a:cubicBezTo>
                  <a:cubicBezTo>
                    <a:pt x="28" y="8"/>
                    <a:pt x="26" y="6"/>
                    <a:pt x="27" y="5"/>
                  </a:cubicBezTo>
                  <a:cubicBezTo>
                    <a:pt x="28" y="3"/>
                    <a:pt x="23" y="2"/>
                    <a:pt x="22" y="1"/>
                  </a:cubicBezTo>
                  <a:cubicBezTo>
                    <a:pt x="21" y="0"/>
                    <a:pt x="20" y="3"/>
                    <a:pt x="19" y="4"/>
                  </a:cubicBezTo>
                  <a:cubicBezTo>
                    <a:pt x="17" y="5"/>
                    <a:pt x="16" y="9"/>
                    <a:pt x="15" y="9"/>
                  </a:cubicBezTo>
                  <a:cubicBezTo>
                    <a:pt x="14" y="10"/>
                    <a:pt x="13" y="10"/>
                    <a:pt x="14" y="12"/>
                  </a:cubicBezTo>
                  <a:cubicBezTo>
                    <a:pt x="15" y="13"/>
                    <a:pt x="12" y="17"/>
                    <a:pt x="10" y="18"/>
                  </a:cubicBezTo>
                  <a:cubicBezTo>
                    <a:pt x="7" y="19"/>
                    <a:pt x="3" y="19"/>
                    <a:pt x="2" y="19"/>
                  </a:cubicBezTo>
                  <a:cubicBezTo>
                    <a:pt x="0" y="19"/>
                    <a:pt x="1" y="23"/>
                    <a:pt x="3" y="24"/>
                  </a:cubicBezTo>
                  <a:cubicBezTo>
                    <a:pt x="4" y="25"/>
                    <a:pt x="7" y="25"/>
                    <a:pt x="8" y="26"/>
                  </a:cubicBezTo>
                  <a:cubicBezTo>
                    <a:pt x="9" y="26"/>
                    <a:pt x="15" y="28"/>
                    <a:pt x="17" y="29"/>
                  </a:cubicBezTo>
                  <a:cubicBezTo>
                    <a:pt x="20" y="29"/>
                    <a:pt x="24" y="31"/>
                    <a:pt x="26" y="31"/>
                  </a:cubicBezTo>
                  <a:cubicBezTo>
                    <a:pt x="29" y="31"/>
                    <a:pt x="36" y="27"/>
                    <a:pt x="38" y="26"/>
                  </a:cubicBezTo>
                  <a:cubicBezTo>
                    <a:pt x="40" y="25"/>
                    <a:pt x="39" y="25"/>
                    <a:pt x="37" y="24"/>
                  </a:cubicBezTo>
                  <a:cubicBezTo>
                    <a:pt x="35" y="22"/>
                    <a:pt x="36" y="19"/>
                    <a:pt x="35" y="18"/>
                  </a:cubicBezTo>
                  <a:cubicBezTo>
                    <a:pt x="33" y="18"/>
                    <a:pt x="34" y="15"/>
                    <a:pt x="35" y="15"/>
                  </a:cubicBezTo>
                  <a:cubicBezTo>
                    <a:pt x="36" y="15"/>
                    <a:pt x="34" y="11"/>
                    <a:pt x="33" y="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93"/>
            <p:cNvSpPr>
              <a:spLocks noChangeArrowheads="1"/>
            </p:cNvSpPr>
            <p:nvPr/>
          </p:nvSpPr>
          <p:spPr bwMode="auto">
            <a:xfrm>
              <a:off x="1367248" y="1999628"/>
              <a:ext cx="189627" cy="167850"/>
            </a:xfrm>
            <a:custGeom>
              <a:avLst/>
              <a:gdLst>
                <a:gd name="T0" fmla="*/ 2147483647 w 103"/>
                <a:gd name="T1" fmla="*/ 2147483647 h 85"/>
                <a:gd name="T2" fmla="*/ 2147483647 w 103"/>
                <a:gd name="T3" fmla="*/ 2147483647 h 85"/>
                <a:gd name="T4" fmla="*/ 2147483647 w 103"/>
                <a:gd name="T5" fmla="*/ 2147483647 h 85"/>
                <a:gd name="T6" fmla="*/ 2147483647 w 103"/>
                <a:gd name="T7" fmla="*/ 2147483647 h 85"/>
                <a:gd name="T8" fmla="*/ 2147483647 w 103"/>
                <a:gd name="T9" fmla="*/ 2147483647 h 85"/>
                <a:gd name="T10" fmla="*/ 2147483647 w 103"/>
                <a:gd name="T11" fmla="*/ 2147483647 h 85"/>
                <a:gd name="T12" fmla="*/ 2147483647 w 103"/>
                <a:gd name="T13" fmla="*/ 2147483647 h 85"/>
                <a:gd name="T14" fmla="*/ 2147483647 w 103"/>
                <a:gd name="T15" fmla="*/ 2147483647 h 85"/>
                <a:gd name="T16" fmla="*/ 2147483647 w 103"/>
                <a:gd name="T17" fmla="*/ 2147483647 h 85"/>
                <a:gd name="T18" fmla="*/ 2147483647 w 103"/>
                <a:gd name="T19" fmla="*/ 2147483647 h 85"/>
                <a:gd name="T20" fmla="*/ 2147483647 w 103"/>
                <a:gd name="T21" fmla="*/ 2147483647 h 85"/>
                <a:gd name="T22" fmla="*/ 2147483647 w 103"/>
                <a:gd name="T23" fmla="*/ 2147483647 h 85"/>
                <a:gd name="T24" fmla="*/ 2147483647 w 103"/>
                <a:gd name="T25" fmla="*/ 2147483647 h 85"/>
                <a:gd name="T26" fmla="*/ 2147483647 w 103"/>
                <a:gd name="T27" fmla="*/ 2147483647 h 85"/>
                <a:gd name="T28" fmla="*/ 2147483647 w 103"/>
                <a:gd name="T29" fmla="*/ 2147483647 h 85"/>
                <a:gd name="T30" fmla="*/ 2147483647 w 103"/>
                <a:gd name="T31" fmla="*/ 2147483647 h 85"/>
                <a:gd name="T32" fmla="*/ 2147483647 w 103"/>
                <a:gd name="T33" fmla="*/ 2147483647 h 85"/>
                <a:gd name="T34" fmla="*/ 2147483647 w 103"/>
                <a:gd name="T35" fmla="*/ 2147483647 h 85"/>
                <a:gd name="T36" fmla="*/ 2147483647 w 103"/>
                <a:gd name="T37" fmla="*/ 2147483647 h 85"/>
                <a:gd name="T38" fmla="*/ 2147483647 w 103"/>
                <a:gd name="T39" fmla="*/ 2147483647 h 85"/>
                <a:gd name="T40" fmla="*/ 2147483647 w 103"/>
                <a:gd name="T41" fmla="*/ 2147483647 h 85"/>
                <a:gd name="T42" fmla="*/ 2147483647 w 103"/>
                <a:gd name="T43" fmla="*/ 2147483647 h 85"/>
                <a:gd name="T44" fmla="*/ 2147483647 w 103"/>
                <a:gd name="T45" fmla="*/ 2147483647 h 85"/>
                <a:gd name="T46" fmla="*/ 2147483647 w 103"/>
                <a:gd name="T47" fmla="*/ 2147483647 h 85"/>
                <a:gd name="T48" fmla="*/ 2147483647 w 103"/>
                <a:gd name="T49" fmla="*/ 2147483647 h 85"/>
                <a:gd name="T50" fmla="*/ 2147483647 w 103"/>
                <a:gd name="T51" fmla="*/ 2147483647 h 85"/>
                <a:gd name="T52" fmla="*/ 2147483647 w 103"/>
                <a:gd name="T53" fmla="*/ 2147483647 h 85"/>
                <a:gd name="T54" fmla="*/ 2147483647 w 103"/>
                <a:gd name="T55" fmla="*/ 2147483647 h 85"/>
                <a:gd name="T56" fmla="*/ 2147483647 w 103"/>
                <a:gd name="T57" fmla="*/ 2147483647 h 85"/>
                <a:gd name="T58" fmla="*/ 2147483647 w 103"/>
                <a:gd name="T59" fmla="*/ 2147483647 h 85"/>
                <a:gd name="T60" fmla="*/ 2147483647 w 103"/>
                <a:gd name="T61" fmla="*/ 2147483647 h 85"/>
                <a:gd name="T62" fmla="*/ 2147483647 w 103"/>
                <a:gd name="T63" fmla="*/ 2147483647 h 85"/>
                <a:gd name="T64" fmla="*/ 2147483647 w 103"/>
                <a:gd name="T65" fmla="*/ 2147483647 h 85"/>
                <a:gd name="T66" fmla="*/ 2147483647 w 103"/>
                <a:gd name="T67" fmla="*/ 2147483647 h 85"/>
                <a:gd name="T68" fmla="*/ 2147483647 w 103"/>
                <a:gd name="T69" fmla="*/ 2147483647 h 85"/>
                <a:gd name="T70" fmla="*/ 2147483647 w 103"/>
                <a:gd name="T71" fmla="*/ 2147483647 h 85"/>
                <a:gd name="T72" fmla="*/ 2147483647 w 103"/>
                <a:gd name="T73" fmla="*/ 2147483647 h 8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85"/>
                <a:gd name="T113" fmla="*/ 103 w 103"/>
                <a:gd name="T114" fmla="*/ 85 h 8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85">
                  <a:moveTo>
                    <a:pt x="7" y="69"/>
                  </a:moveTo>
                  <a:cubicBezTo>
                    <a:pt x="10" y="71"/>
                    <a:pt x="10" y="79"/>
                    <a:pt x="11" y="82"/>
                  </a:cubicBezTo>
                  <a:cubicBezTo>
                    <a:pt x="11" y="85"/>
                    <a:pt x="15" y="83"/>
                    <a:pt x="17" y="83"/>
                  </a:cubicBezTo>
                  <a:cubicBezTo>
                    <a:pt x="19" y="83"/>
                    <a:pt x="21" y="82"/>
                    <a:pt x="23" y="82"/>
                  </a:cubicBezTo>
                  <a:cubicBezTo>
                    <a:pt x="24" y="81"/>
                    <a:pt x="24" y="79"/>
                    <a:pt x="26" y="77"/>
                  </a:cubicBezTo>
                  <a:cubicBezTo>
                    <a:pt x="28" y="74"/>
                    <a:pt x="28" y="77"/>
                    <a:pt x="33" y="77"/>
                  </a:cubicBezTo>
                  <a:cubicBezTo>
                    <a:pt x="39" y="76"/>
                    <a:pt x="44" y="73"/>
                    <a:pt x="47" y="70"/>
                  </a:cubicBezTo>
                  <a:cubicBezTo>
                    <a:pt x="51" y="67"/>
                    <a:pt x="58" y="49"/>
                    <a:pt x="59" y="48"/>
                  </a:cubicBezTo>
                  <a:cubicBezTo>
                    <a:pt x="60" y="46"/>
                    <a:pt x="65" y="42"/>
                    <a:pt x="68" y="42"/>
                  </a:cubicBezTo>
                  <a:cubicBezTo>
                    <a:pt x="72" y="42"/>
                    <a:pt x="74" y="40"/>
                    <a:pt x="77" y="38"/>
                  </a:cubicBezTo>
                  <a:cubicBezTo>
                    <a:pt x="81" y="37"/>
                    <a:pt x="86" y="36"/>
                    <a:pt x="89" y="35"/>
                  </a:cubicBezTo>
                  <a:cubicBezTo>
                    <a:pt x="93" y="34"/>
                    <a:pt x="101" y="27"/>
                    <a:pt x="102" y="25"/>
                  </a:cubicBezTo>
                  <a:cubicBezTo>
                    <a:pt x="103" y="24"/>
                    <a:pt x="100" y="22"/>
                    <a:pt x="98" y="22"/>
                  </a:cubicBezTo>
                  <a:cubicBezTo>
                    <a:pt x="96" y="22"/>
                    <a:pt x="97" y="19"/>
                    <a:pt x="95" y="19"/>
                  </a:cubicBezTo>
                  <a:cubicBezTo>
                    <a:pt x="94" y="18"/>
                    <a:pt x="91" y="14"/>
                    <a:pt x="89" y="11"/>
                  </a:cubicBezTo>
                  <a:cubicBezTo>
                    <a:pt x="88" y="9"/>
                    <a:pt x="83" y="10"/>
                    <a:pt x="81" y="10"/>
                  </a:cubicBezTo>
                  <a:cubicBezTo>
                    <a:pt x="78" y="11"/>
                    <a:pt x="80" y="13"/>
                    <a:pt x="78" y="14"/>
                  </a:cubicBezTo>
                  <a:cubicBezTo>
                    <a:pt x="75" y="15"/>
                    <a:pt x="75" y="12"/>
                    <a:pt x="76" y="11"/>
                  </a:cubicBezTo>
                  <a:cubicBezTo>
                    <a:pt x="76" y="10"/>
                    <a:pt x="76" y="9"/>
                    <a:pt x="73" y="9"/>
                  </a:cubicBezTo>
                  <a:cubicBezTo>
                    <a:pt x="70" y="10"/>
                    <a:pt x="69" y="7"/>
                    <a:pt x="66" y="6"/>
                  </a:cubicBezTo>
                  <a:cubicBezTo>
                    <a:pt x="63" y="6"/>
                    <a:pt x="62" y="8"/>
                    <a:pt x="58" y="8"/>
                  </a:cubicBezTo>
                  <a:cubicBezTo>
                    <a:pt x="55" y="8"/>
                    <a:pt x="60" y="4"/>
                    <a:pt x="62" y="3"/>
                  </a:cubicBezTo>
                  <a:cubicBezTo>
                    <a:pt x="64" y="1"/>
                    <a:pt x="64" y="0"/>
                    <a:pt x="61" y="1"/>
                  </a:cubicBezTo>
                  <a:cubicBezTo>
                    <a:pt x="58" y="3"/>
                    <a:pt x="51" y="2"/>
                    <a:pt x="48" y="2"/>
                  </a:cubicBezTo>
                  <a:cubicBezTo>
                    <a:pt x="45" y="2"/>
                    <a:pt x="43" y="6"/>
                    <a:pt x="38" y="6"/>
                  </a:cubicBezTo>
                  <a:cubicBezTo>
                    <a:pt x="33" y="6"/>
                    <a:pt x="30" y="10"/>
                    <a:pt x="28" y="12"/>
                  </a:cubicBezTo>
                  <a:cubicBezTo>
                    <a:pt x="25" y="13"/>
                    <a:pt x="29" y="13"/>
                    <a:pt x="30" y="13"/>
                  </a:cubicBezTo>
                  <a:cubicBezTo>
                    <a:pt x="30" y="13"/>
                    <a:pt x="29" y="16"/>
                    <a:pt x="29" y="17"/>
                  </a:cubicBezTo>
                  <a:cubicBezTo>
                    <a:pt x="28" y="19"/>
                    <a:pt x="30" y="20"/>
                    <a:pt x="30" y="20"/>
                  </a:cubicBezTo>
                  <a:cubicBezTo>
                    <a:pt x="30" y="20"/>
                    <a:pt x="30" y="24"/>
                    <a:pt x="28" y="24"/>
                  </a:cubicBezTo>
                  <a:cubicBezTo>
                    <a:pt x="26" y="24"/>
                    <a:pt x="26" y="25"/>
                    <a:pt x="22" y="27"/>
                  </a:cubicBezTo>
                  <a:cubicBezTo>
                    <a:pt x="19" y="30"/>
                    <a:pt x="16" y="39"/>
                    <a:pt x="15" y="40"/>
                  </a:cubicBezTo>
                  <a:cubicBezTo>
                    <a:pt x="15" y="41"/>
                    <a:pt x="14" y="43"/>
                    <a:pt x="12" y="44"/>
                  </a:cubicBezTo>
                  <a:cubicBezTo>
                    <a:pt x="9" y="45"/>
                    <a:pt x="11" y="45"/>
                    <a:pt x="10" y="47"/>
                  </a:cubicBezTo>
                  <a:cubicBezTo>
                    <a:pt x="10" y="49"/>
                    <a:pt x="5" y="58"/>
                    <a:pt x="4" y="59"/>
                  </a:cubicBezTo>
                  <a:cubicBezTo>
                    <a:pt x="2" y="60"/>
                    <a:pt x="2" y="61"/>
                    <a:pt x="1" y="64"/>
                  </a:cubicBezTo>
                  <a:cubicBezTo>
                    <a:pt x="0" y="67"/>
                    <a:pt x="5" y="67"/>
                    <a:pt x="7" y="6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Freeform 94"/>
            <p:cNvSpPr>
              <a:spLocks noChangeArrowheads="1"/>
            </p:cNvSpPr>
            <p:nvPr/>
          </p:nvSpPr>
          <p:spPr bwMode="auto">
            <a:xfrm>
              <a:off x="1463567" y="2057177"/>
              <a:ext cx="275411" cy="211012"/>
            </a:xfrm>
            <a:custGeom>
              <a:avLst/>
              <a:gdLst>
                <a:gd name="T0" fmla="*/ 2147483647 w 150"/>
                <a:gd name="T1" fmla="*/ 2147483647 h 108"/>
                <a:gd name="T2" fmla="*/ 2147483647 w 150"/>
                <a:gd name="T3" fmla="*/ 2147483647 h 108"/>
                <a:gd name="T4" fmla="*/ 2147483647 w 150"/>
                <a:gd name="T5" fmla="*/ 2147483647 h 108"/>
                <a:gd name="T6" fmla="*/ 2147483647 w 150"/>
                <a:gd name="T7" fmla="*/ 2147483647 h 108"/>
                <a:gd name="T8" fmla="*/ 2147483647 w 150"/>
                <a:gd name="T9" fmla="*/ 2147483647 h 108"/>
                <a:gd name="T10" fmla="*/ 2147483647 w 150"/>
                <a:gd name="T11" fmla="*/ 2147483647 h 108"/>
                <a:gd name="T12" fmla="*/ 2147483647 w 150"/>
                <a:gd name="T13" fmla="*/ 2147483647 h 108"/>
                <a:gd name="T14" fmla="*/ 2147483647 w 150"/>
                <a:gd name="T15" fmla="*/ 2147483647 h 108"/>
                <a:gd name="T16" fmla="*/ 2147483647 w 150"/>
                <a:gd name="T17" fmla="*/ 2147483647 h 108"/>
                <a:gd name="T18" fmla="*/ 2147483647 w 150"/>
                <a:gd name="T19" fmla="*/ 2147483647 h 108"/>
                <a:gd name="T20" fmla="*/ 2147483647 w 150"/>
                <a:gd name="T21" fmla="*/ 2147483647 h 108"/>
                <a:gd name="T22" fmla="*/ 2147483647 w 150"/>
                <a:gd name="T23" fmla="*/ 2147483647 h 108"/>
                <a:gd name="T24" fmla="*/ 2147483647 w 150"/>
                <a:gd name="T25" fmla="*/ 2147483647 h 108"/>
                <a:gd name="T26" fmla="*/ 2147483647 w 150"/>
                <a:gd name="T27" fmla="*/ 2147483647 h 108"/>
                <a:gd name="T28" fmla="*/ 2147483647 w 150"/>
                <a:gd name="T29" fmla="*/ 2147483647 h 108"/>
                <a:gd name="T30" fmla="*/ 2147483647 w 150"/>
                <a:gd name="T31" fmla="*/ 2147483647 h 108"/>
                <a:gd name="T32" fmla="*/ 2147483647 w 150"/>
                <a:gd name="T33" fmla="*/ 2147483647 h 108"/>
                <a:gd name="T34" fmla="*/ 2147483647 w 150"/>
                <a:gd name="T35" fmla="*/ 2147483647 h 108"/>
                <a:gd name="T36" fmla="*/ 2147483647 w 150"/>
                <a:gd name="T37" fmla="*/ 2147483647 h 108"/>
                <a:gd name="T38" fmla="*/ 2147483647 w 150"/>
                <a:gd name="T39" fmla="*/ 2147483647 h 108"/>
                <a:gd name="T40" fmla="*/ 2147483647 w 150"/>
                <a:gd name="T41" fmla="*/ 2147483647 h 108"/>
                <a:gd name="T42" fmla="*/ 2147483647 w 150"/>
                <a:gd name="T43" fmla="*/ 2147483647 h 108"/>
                <a:gd name="T44" fmla="*/ 2147483647 w 150"/>
                <a:gd name="T45" fmla="*/ 2147483647 h 108"/>
                <a:gd name="T46" fmla="*/ 2147483647 w 150"/>
                <a:gd name="T47" fmla="*/ 2147483647 h 108"/>
                <a:gd name="T48" fmla="*/ 2147483647 w 150"/>
                <a:gd name="T49" fmla="*/ 2147483647 h 108"/>
                <a:gd name="T50" fmla="*/ 2147483647 w 150"/>
                <a:gd name="T51" fmla="*/ 2147483647 h 108"/>
                <a:gd name="T52" fmla="*/ 2147483647 w 150"/>
                <a:gd name="T53" fmla="*/ 2147483647 h 108"/>
                <a:gd name="T54" fmla="*/ 2147483647 w 150"/>
                <a:gd name="T55" fmla="*/ 2147483647 h 108"/>
                <a:gd name="T56" fmla="*/ 2147483647 w 150"/>
                <a:gd name="T57" fmla="*/ 2147483647 h 108"/>
                <a:gd name="T58" fmla="*/ 2147483647 w 150"/>
                <a:gd name="T59" fmla="*/ 2147483647 h 108"/>
                <a:gd name="T60" fmla="*/ 2147483647 w 150"/>
                <a:gd name="T61" fmla="*/ 2147483647 h 108"/>
                <a:gd name="T62" fmla="*/ 2147483647 w 150"/>
                <a:gd name="T63" fmla="*/ 2147483647 h 108"/>
                <a:gd name="T64" fmla="*/ 2147483647 w 150"/>
                <a:gd name="T65" fmla="*/ 2147483647 h 108"/>
                <a:gd name="T66" fmla="*/ 2147483647 w 150"/>
                <a:gd name="T67" fmla="*/ 2147483647 h 108"/>
                <a:gd name="T68" fmla="*/ 2147483647 w 150"/>
                <a:gd name="T69" fmla="*/ 2147483647 h 108"/>
                <a:gd name="T70" fmla="*/ 2147483647 w 150"/>
                <a:gd name="T71" fmla="*/ 2147483647 h 108"/>
                <a:gd name="T72" fmla="*/ 2147483647 w 150"/>
                <a:gd name="T73" fmla="*/ 2147483647 h 108"/>
                <a:gd name="T74" fmla="*/ 2147483647 w 150"/>
                <a:gd name="T75" fmla="*/ 2147483647 h 108"/>
                <a:gd name="T76" fmla="*/ 2147483647 w 150"/>
                <a:gd name="T77" fmla="*/ 2147483647 h 108"/>
                <a:gd name="T78" fmla="*/ 2147483647 w 150"/>
                <a:gd name="T79" fmla="*/ 2147483647 h 108"/>
                <a:gd name="T80" fmla="*/ 2147483647 w 150"/>
                <a:gd name="T81" fmla="*/ 2147483647 h 108"/>
                <a:gd name="T82" fmla="*/ 2147483647 w 150"/>
                <a:gd name="T83" fmla="*/ 2147483647 h 108"/>
                <a:gd name="T84" fmla="*/ 2147483647 w 150"/>
                <a:gd name="T85" fmla="*/ 2147483647 h 108"/>
                <a:gd name="T86" fmla="*/ 2147483647 w 150"/>
                <a:gd name="T87" fmla="*/ 2147483647 h 108"/>
                <a:gd name="T88" fmla="*/ 2147483647 w 150"/>
                <a:gd name="T89" fmla="*/ 2147483647 h 108"/>
                <a:gd name="T90" fmla="*/ 2147483647 w 150"/>
                <a:gd name="T91" fmla="*/ 2147483647 h 108"/>
                <a:gd name="T92" fmla="*/ 2147483647 w 150"/>
                <a:gd name="T93" fmla="*/ 2147483647 h 108"/>
                <a:gd name="T94" fmla="*/ 2147483647 w 150"/>
                <a:gd name="T95" fmla="*/ 2147483647 h 108"/>
                <a:gd name="T96" fmla="*/ 2147483647 w 150"/>
                <a:gd name="T97" fmla="*/ 2147483647 h 108"/>
                <a:gd name="T98" fmla="*/ 2147483647 w 150"/>
                <a:gd name="T99" fmla="*/ 2147483647 h 108"/>
                <a:gd name="T100" fmla="*/ 2147483647 w 150"/>
                <a:gd name="T101" fmla="*/ 2147483647 h 108"/>
                <a:gd name="T102" fmla="*/ 2147483647 w 150"/>
                <a:gd name="T103" fmla="*/ 2147483647 h 108"/>
                <a:gd name="T104" fmla="*/ 2147483647 w 150"/>
                <a:gd name="T105" fmla="*/ 2147483647 h 108"/>
                <a:gd name="T106" fmla="*/ 2147483647 w 150"/>
                <a:gd name="T107" fmla="*/ 2147483647 h 1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0"/>
                <a:gd name="T163" fmla="*/ 0 h 108"/>
                <a:gd name="T164" fmla="*/ 150 w 150"/>
                <a:gd name="T165" fmla="*/ 108 h 10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0" h="108">
                  <a:moveTo>
                    <a:pt x="30" y="12"/>
                  </a:moveTo>
                  <a:cubicBezTo>
                    <a:pt x="29" y="12"/>
                    <a:pt x="26" y="14"/>
                    <a:pt x="24" y="15"/>
                  </a:cubicBezTo>
                  <a:cubicBezTo>
                    <a:pt x="23" y="17"/>
                    <a:pt x="22" y="18"/>
                    <a:pt x="20" y="18"/>
                  </a:cubicBezTo>
                  <a:cubicBezTo>
                    <a:pt x="17" y="18"/>
                    <a:pt x="12" y="19"/>
                    <a:pt x="12" y="21"/>
                  </a:cubicBezTo>
                  <a:cubicBezTo>
                    <a:pt x="12" y="22"/>
                    <a:pt x="13" y="24"/>
                    <a:pt x="13" y="25"/>
                  </a:cubicBezTo>
                  <a:cubicBezTo>
                    <a:pt x="12" y="26"/>
                    <a:pt x="15" y="26"/>
                    <a:pt x="14" y="28"/>
                  </a:cubicBezTo>
                  <a:cubicBezTo>
                    <a:pt x="13" y="29"/>
                    <a:pt x="6" y="31"/>
                    <a:pt x="5" y="32"/>
                  </a:cubicBezTo>
                  <a:cubicBezTo>
                    <a:pt x="4" y="33"/>
                    <a:pt x="2" y="37"/>
                    <a:pt x="1" y="38"/>
                  </a:cubicBezTo>
                  <a:cubicBezTo>
                    <a:pt x="0" y="40"/>
                    <a:pt x="1" y="41"/>
                    <a:pt x="2" y="41"/>
                  </a:cubicBezTo>
                  <a:cubicBezTo>
                    <a:pt x="4" y="41"/>
                    <a:pt x="1" y="44"/>
                    <a:pt x="4" y="44"/>
                  </a:cubicBezTo>
                  <a:cubicBezTo>
                    <a:pt x="7" y="44"/>
                    <a:pt x="9" y="44"/>
                    <a:pt x="9" y="44"/>
                  </a:cubicBezTo>
                  <a:cubicBezTo>
                    <a:pt x="9" y="45"/>
                    <a:pt x="8" y="48"/>
                    <a:pt x="10" y="48"/>
                  </a:cubicBezTo>
                  <a:cubicBezTo>
                    <a:pt x="12" y="47"/>
                    <a:pt x="16" y="49"/>
                    <a:pt x="19" y="47"/>
                  </a:cubicBezTo>
                  <a:cubicBezTo>
                    <a:pt x="21" y="46"/>
                    <a:pt x="23" y="46"/>
                    <a:pt x="26" y="46"/>
                  </a:cubicBezTo>
                  <a:cubicBezTo>
                    <a:pt x="30" y="46"/>
                    <a:pt x="34" y="48"/>
                    <a:pt x="32" y="48"/>
                  </a:cubicBezTo>
                  <a:cubicBezTo>
                    <a:pt x="30" y="48"/>
                    <a:pt x="24" y="48"/>
                    <a:pt x="22" y="49"/>
                  </a:cubicBezTo>
                  <a:cubicBezTo>
                    <a:pt x="21" y="49"/>
                    <a:pt x="19" y="50"/>
                    <a:pt x="15" y="51"/>
                  </a:cubicBezTo>
                  <a:cubicBezTo>
                    <a:pt x="11" y="51"/>
                    <a:pt x="5" y="54"/>
                    <a:pt x="5" y="54"/>
                  </a:cubicBezTo>
                  <a:cubicBezTo>
                    <a:pt x="4" y="54"/>
                    <a:pt x="3" y="61"/>
                    <a:pt x="4" y="62"/>
                  </a:cubicBezTo>
                  <a:cubicBezTo>
                    <a:pt x="4" y="63"/>
                    <a:pt x="7" y="66"/>
                    <a:pt x="10" y="66"/>
                  </a:cubicBezTo>
                  <a:cubicBezTo>
                    <a:pt x="14" y="66"/>
                    <a:pt x="14" y="67"/>
                    <a:pt x="16" y="66"/>
                  </a:cubicBezTo>
                  <a:cubicBezTo>
                    <a:pt x="17" y="65"/>
                    <a:pt x="17" y="65"/>
                    <a:pt x="20" y="65"/>
                  </a:cubicBezTo>
                  <a:cubicBezTo>
                    <a:pt x="23" y="66"/>
                    <a:pt x="24" y="66"/>
                    <a:pt x="28" y="65"/>
                  </a:cubicBezTo>
                  <a:cubicBezTo>
                    <a:pt x="32" y="64"/>
                    <a:pt x="40" y="62"/>
                    <a:pt x="42" y="63"/>
                  </a:cubicBezTo>
                  <a:cubicBezTo>
                    <a:pt x="43" y="64"/>
                    <a:pt x="46" y="65"/>
                    <a:pt x="49" y="65"/>
                  </a:cubicBezTo>
                  <a:cubicBezTo>
                    <a:pt x="52" y="65"/>
                    <a:pt x="62" y="66"/>
                    <a:pt x="59" y="67"/>
                  </a:cubicBezTo>
                  <a:cubicBezTo>
                    <a:pt x="57" y="67"/>
                    <a:pt x="51" y="70"/>
                    <a:pt x="52" y="70"/>
                  </a:cubicBezTo>
                  <a:cubicBezTo>
                    <a:pt x="53" y="70"/>
                    <a:pt x="54" y="72"/>
                    <a:pt x="53" y="72"/>
                  </a:cubicBezTo>
                  <a:cubicBezTo>
                    <a:pt x="52" y="72"/>
                    <a:pt x="51" y="75"/>
                    <a:pt x="50" y="75"/>
                  </a:cubicBezTo>
                  <a:cubicBezTo>
                    <a:pt x="49" y="75"/>
                    <a:pt x="44" y="75"/>
                    <a:pt x="41" y="75"/>
                  </a:cubicBezTo>
                  <a:cubicBezTo>
                    <a:pt x="38" y="74"/>
                    <a:pt x="29" y="76"/>
                    <a:pt x="26" y="77"/>
                  </a:cubicBezTo>
                  <a:cubicBezTo>
                    <a:pt x="23" y="77"/>
                    <a:pt x="20" y="75"/>
                    <a:pt x="16" y="76"/>
                  </a:cubicBezTo>
                  <a:cubicBezTo>
                    <a:pt x="12" y="76"/>
                    <a:pt x="6" y="77"/>
                    <a:pt x="7" y="78"/>
                  </a:cubicBezTo>
                  <a:cubicBezTo>
                    <a:pt x="8" y="80"/>
                    <a:pt x="4" y="84"/>
                    <a:pt x="5" y="85"/>
                  </a:cubicBezTo>
                  <a:cubicBezTo>
                    <a:pt x="6" y="86"/>
                    <a:pt x="9" y="87"/>
                    <a:pt x="9" y="89"/>
                  </a:cubicBezTo>
                  <a:cubicBezTo>
                    <a:pt x="8" y="91"/>
                    <a:pt x="9" y="94"/>
                    <a:pt x="12" y="95"/>
                  </a:cubicBezTo>
                  <a:cubicBezTo>
                    <a:pt x="16" y="97"/>
                    <a:pt x="24" y="95"/>
                    <a:pt x="26" y="96"/>
                  </a:cubicBezTo>
                  <a:cubicBezTo>
                    <a:pt x="28" y="97"/>
                    <a:pt x="30" y="98"/>
                    <a:pt x="29" y="100"/>
                  </a:cubicBezTo>
                  <a:cubicBezTo>
                    <a:pt x="28" y="102"/>
                    <a:pt x="27" y="103"/>
                    <a:pt x="28" y="104"/>
                  </a:cubicBezTo>
                  <a:cubicBezTo>
                    <a:pt x="29" y="106"/>
                    <a:pt x="30" y="108"/>
                    <a:pt x="35" y="108"/>
                  </a:cubicBezTo>
                  <a:cubicBezTo>
                    <a:pt x="39" y="108"/>
                    <a:pt x="48" y="105"/>
                    <a:pt x="51" y="105"/>
                  </a:cubicBezTo>
                  <a:cubicBezTo>
                    <a:pt x="54" y="106"/>
                    <a:pt x="55" y="108"/>
                    <a:pt x="59" y="107"/>
                  </a:cubicBezTo>
                  <a:cubicBezTo>
                    <a:pt x="63" y="106"/>
                    <a:pt x="68" y="102"/>
                    <a:pt x="71" y="101"/>
                  </a:cubicBezTo>
                  <a:cubicBezTo>
                    <a:pt x="74" y="101"/>
                    <a:pt x="84" y="100"/>
                    <a:pt x="85" y="99"/>
                  </a:cubicBezTo>
                  <a:cubicBezTo>
                    <a:pt x="86" y="98"/>
                    <a:pt x="89" y="96"/>
                    <a:pt x="91" y="97"/>
                  </a:cubicBezTo>
                  <a:cubicBezTo>
                    <a:pt x="94" y="97"/>
                    <a:pt x="94" y="98"/>
                    <a:pt x="98" y="98"/>
                  </a:cubicBezTo>
                  <a:cubicBezTo>
                    <a:pt x="101" y="98"/>
                    <a:pt x="108" y="98"/>
                    <a:pt x="107" y="99"/>
                  </a:cubicBezTo>
                  <a:cubicBezTo>
                    <a:pt x="105" y="100"/>
                    <a:pt x="102" y="103"/>
                    <a:pt x="104" y="103"/>
                  </a:cubicBezTo>
                  <a:cubicBezTo>
                    <a:pt x="107" y="103"/>
                    <a:pt x="112" y="101"/>
                    <a:pt x="115" y="102"/>
                  </a:cubicBezTo>
                  <a:cubicBezTo>
                    <a:pt x="118" y="104"/>
                    <a:pt x="120" y="105"/>
                    <a:pt x="123" y="104"/>
                  </a:cubicBezTo>
                  <a:cubicBezTo>
                    <a:pt x="126" y="104"/>
                    <a:pt x="135" y="99"/>
                    <a:pt x="135" y="98"/>
                  </a:cubicBezTo>
                  <a:cubicBezTo>
                    <a:pt x="136" y="97"/>
                    <a:pt x="139" y="95"/>
                    <a:pt x="139" y="95"/>
                  </a:cubicBezTo>
                  <a:cubicBezTo>
                    <a:pt x="139" y="95"/>
                    <a:pt x="136" y="96"/>
                    <a:pt x="136" y="95"/>
                  </a:cubicBezTo>
                  <a:cubicBezTo>
                    <a:pt x="135" y="93"/>
                    <a:pt x="135" y="89"/>
                    <a:pt x="133" y="89"/>
                  </a:cubicBezTo>
                  <a:cubicBezTo>
                    <a:pt x="132" y="89"/>
                    <a:pt x="128" y="92"/>
                    <a:pt x="127" y="92"/>
                  </a:cubicBezTo>
                  <a:cubicBezTo>
                    <a:pt x="125" y="92"/>
                    <a:pt x="125" y="91"/>
                    <a:pt x="123" y="91"/>
                  </a:cubicBezTo>
                  <a:cubicBezTo>
                    <a:pt x="122" y="92"/>
                    <a:pt x="118" y="94"/>
                    <a:pt x="120" y="92"/>
                  </a:cubicBezTo>
                  <a:cubicBezTo>
                    <a:pt x="122" y="90"/>
                    <a:pt x="124" y="89"/>
                    <a:pt x="123" y="88"/>
                  </a:cubicBezTo>
                  <a:cubicBezTo>
                    <a:pt x="121" y="88"/>
                    <a:pt x="119" y="89"/>
                    <a:pt x="119" y="87"/>
                  </a:cubicBezTo>
                  <a:cubicBezTo>
                    <a:pt x="120" y="85"/>
                    <a:pt x="122" y="82"/>
                    <a:pt x="123" y="83"/>
                  </a:cubicBezTo>
                  <a:cubicBezTo>
                    <a:pt x="123" y="84"/>
                    <a:pt x="124" y="87"/>
                    <a:pt x="126" y="88"/>
                  </a:cubicBezTo>
                  <a:cubicBezTo>
                    <a:pt x="129" y="88"/>
                    <a:pt x="133" y="88"/>
                    <a:pt x="131" y="86"/>
                  </a:cubicBezTo>
                  <a:cubicBezTo>
                    <a:pt x="129" y="85"/>
                    <a:pt x="127" y="85"/>
                    <a:pt x="130" y="85"/>
                  </a:cubicBezTo>
                  <a:cubicBezTo>
                    <a:pt x="134" y="84"/>
                    <a:pt x="134" y="82"/>
                    <a:pt x="136" y="83"/>
                  </a:cubicBezTo>
                  <a:cubicBezTo>
                    <a:pt x="138" y="84"/>
                    <a:pt x="141" y="83"/>
                    <a:pt x="142" y="84"/>
                  </a:cubicBezTo>
                  <a:cubicBezTo>
                    <a:pt x="143" y="85"/>
                    <a:pt x="144" y="86"/>
                    <a:pt x="146" y="85"/>
                  </a:cubicBezTo>
                  <a:cubicBezTo>
                    <a:pt x="147" y="84"/>
                    <a:pt x="149" y="82"/>
                    <a:pt x="148" y="81"/>
                  </a:cubicBezTo>
                  <a:cubicBezTo>
                    <a:pt x="147" y="81"/>
                    <a:pt x="144" y="80"/>
                    <a:pt x="146" y="79"/>
                  </a:cubicBezTo>
                  <a:cubicBezTo>
                    <a:pt x="147" y="78"/>
                    <a:pt x="150" y="78"/>
                    <a:pt x="149" y="77"/>
                  </a:cubicBezTo>
                  <a:cubicBezTo>
                    <a:pt x="148" y="76"/>
                    <a:pt x="146" y="74"/>
                    <a:pt x="144" y="75"/>
                  </a:cubicBezTo>
                  <a:cubicBezTo>
                    <a:pt x="143" y="76"/>
                    <a:pt x="140" y="78"/>
                    <a:pt x="139" y="76"/>
                  </a:cubicBezTo>
                  <a:cubicBezTo>
                    <a:pt x="137" y="75"/>
                    <a:pt x="138" y="76"/>
                    <a:pt x="136" y="72"/>
                  </a:cubicBezTo>
                  <a:cubicBezTo>
                    <a:pt x="134" y="69"/>
                    <a:pt x="134" y="67"/>
                    <a:pt x="131" y="66"/>
                  </a:cubicBezTo>
                  <a:cubicBezTo>
                    <a:pt x="129" y="64"/>
                    <a:pt x="124" y="61"/>
                    <a:pt x="123" y="58"/>
                  </a:cubicBezTo>
                  <a:cubicBezTo>
                    <a:pt x="122" y="56"/>
                    <a:pt x="129" y="33"/>
                    <a:pt x="129" y="31"/>
                  </a:cubicBezTo>
                  <a:cubicBezTo>
                    <a:pt x="130" y="28"/>
                    <a:pt x="131" y="22"/>
                    <a:pt x="132" y="20"/>
                  </a:cubicBezTo>
                  <a:cubicBezTo>
                    <a:pt x="132" y="19"/>
                    <a:pt x="131" y="17"/>
                    <a:pt x="130" y="15"/>
                  </a:cubicBezTo>
                  <a:cubicBezTo>
                    <a:pt x="129" y="13"/>
                    <a:pt x="126" y="9"/>
                    <a:pt x="125" y="7"/>
                  </a:cubicBezTo>
                  <a:cubicBezTo>
                    <a:pt x="124" y="5"/>
                    <a:pt x="121" y="2"/>
                    <a:pt x="120" y="2"/>
                  </a:cubicBezTo>
                  <a:cubicBezTo>
                    <a:pt x="119" y="3"/>
                    <a:pt x="118" y="6"/>
                    <a:pt x="116" y="5"/>
                  </a:cubicBezTo>
                  <a:cubicBezTo>
                    <a:pt x="114" y="4"/>
                    <a:pt x="111" y="2"/>
                    <a:pt x="110" y="3"/>
                  </a:cubicBezTo>
                  <a:cubicBezTo>
                    <a:pt x="110" y="4"/>
                    <a:pt x="112" y="6"/>
                    <a:pt x="110" y="7"/>
                  </a:cubicBezTo>
                  <a:cubicBezTo>
                    <a:pt x="109" y="7"/>
                    <a:pt x="108" y="7"/>
                    <a:pt x="108" y="9"/>
                  </a:cubicBezTo>
                  <a:cubicBezTo>
                    <a:pt x="107" y="11"/>
                    <a:pt x="109" y="16"/>
                    <a:pt x="109" y="18"/>
                  </a:cubicBezTo>
                  <a:cubicBezTo>
                    <a:pt x="109" y="20"/>
                    <a:pt x="108" y="30"/>
                    <a:pt x="106" y="32"/>
                  </a:cubicBezTo>
                  <a:cubicBezTo>
                    <a:pt x="105" y="34"/>
                    <a:pt x="104" y="41"/>
                    <a:pt x="104" y="42"/>
                  </a:cubicBezTo>
                  <a:cubicBezTo>
                    <a:pt x="103" y="43"/>
                    <a:pt x="101" y="43"/>
                    <a:pt x="100" y="43"/>
                  </a:cubicBezTo>
                  <a:cubicBezTo>
                    <a:pt x="99" y="43"/>
                    <a:pt x="96" y="42"/>
                    <a:pt x="96" y="42"/>
                  </a:cubicBezTo>
                  <a:cubicBezTo>
                    <a:pt x="96" y="41"/>
                    <a:pt x="99" y="21"/>
                    <a:pt x="99" y="20"/>
                  </a:cubicBezTo>
                  <a:cubicBezTo>
                    <a:pt x="99" y="19"/>
                    <a:pt x="93" y="12"/>
                    <a:pt x="93" y="10"/>
                  </a:cubicBezTo>
                  <a:cubicBezTo>
                    <a:pt x="94" y="8"/>
                    <a:pt x="86" y="4"/>
                    <a:pt x="85" y="5"/>
                  </a:cubicBezTo>
                  <a:cubicBezTo>
                    <a:pt x="84" y="5"/>
                    <a:pt x="84" y="9"/>
                    <a:pt x="85" y="10"/>
                  </a:cubicBezTo>
                  <a:cubicBezTo>
                    <a:pt x="86" y="12"/>
                    <a:pt x="90" y="11"/>
                    <a:pt x="89" y="14"/>
                  </a:cubicBezTo>
                  <a:cubicBezTo>
                    <a:pt x="89" y="18"/>
                    <a:pt x="92" y="20"/>
                    <a:pt x="89" y="20"/>
                  </a:cubicBezTo>
                  <a:cubicBezTo>
                    <a:pt x="85" y="20"/>
                    <a:pt x="84" y="19"/>
                    <a:pt x="81" y="19"/>
                  </a:cubicBezTo>
                  <a:cubicBezTo>
                    <a:pt x="79" y="19"/>
                    <a:pt x="71" y="24"/>
                    <a:pt x="69" y="22"/>
                  </a:cubicBezTo>
                  <a:cubicBezTo>
                    <a:pt x="68" y="21"/>
                    <a:pt x="80" y="17"/>
                    <a:pt x="80" y="14"/>
                  </a:cubicBezTo>
                  <a:cubicBezTo>
                    <a:pt x="79" y="11"/>
                    <a:pt x="75" y="11"/>
                    <a:pt x="75" y="9"/>
                  </a:cubicBezTo>
                  <a:cubicBezTo>
                    <a:pt x="74" y="7"/>
                    <a:pt x="70" y="5"/>
                    <a:pt x="68" y="6"/>
                  </a:cubicBezTo>
                  <a:cubicBezTo>
                    <a:pt x="67" y="6"/>
                    <a:pt x="68" y="9"/>
                    <a:pt x="67" y="10"/>
                  </a:cubicBezTo>
                  <a:cubicBezTo>
                    <a:pt x="66" y="11"/>
                    <a:pt x="63" y="20"/>
                    <a:pt x="61" y="19"/>
                  </a:cubicBezTo>
                  <a:cubicBezTo>
                    <a:pt x="59" y="19"/>
                    <a:pt x="58" y="17"/>
                    <a:pt x="56" y="18"/>
                  </a:cubicBezTo>
                  <a:cubicBezTo>
                    <a:pt x="55" y="18"/>
                    <a:pt x="51" y="20"/>
                    <a:pt x="50" y="18"/>
                  </a:cubicBezTo>
                  <a:cubicBezTo>
                    <a:pt x="48" y="17"/>
                    <a:pt x="54" y="12"/>
                    <a:pt x="56" y="11"/>
                  </a:cubicBezTo>
                  <a:cubicBezTo>
                    <a:pt x="57" y="10"/>
                    <a:pt x="59" y="9"/>
                    <a:pt x="59" y="7"/>
                  </a:cubicBezTo>
                  <a:cubicBezTo>
                    <a:pt x="60" y="5"/>
                    <a:pt x="61" y="2"/>
                    <a:pt x="59" y="1"/>
                  </a:cubicBezTo>
                  <a:cubicBezTo>
                    <a:pt x="58" y="1"/>
                    <a:pt x="54" y="0"/>
                    <a:pt x="52" y="1"/>
                  </a:cubicBezTo>
                  <a:cubicBezTo>
                    <a:pt x="51" y="2"/>
                    <a:pt x="45" y="5"/>
                    <a:pt x="43" y="6"/>
                  </a:cubicBezTo>
                  <a:cubicBezTo>
                    <a:pt x="40" y="7"/>
                    <a:pt x="32" y="11"/>
                    <a:pt x="30" y="1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Freeform 95"/>
            <p:cNvSpPr>
              <a:spLocks noChangeArrowheads="1"/>
            </p:cNvSpPr>
            <p:nvPr/>
          </p:nvSpPr>
          <p:spPr bwMode="auto">
            <a:xfrm>
              <a:off x="1683293" y="2031599"/>
              <a:ext cx="54179" cy="51154"/>
            </a:xfrm>
            <a:custGeom>
              <a:avLst/>
              <a:gdLst>
                <a:gd name="T0" fmla="*/ 2147483647 w 29"/>
                <a:gd name="T1" fmla="*/ 2147483647 h 26"/>
                <a:gd name="T2" fmla="*/ 2147483647 w 29"/>
                <a:gd name="T3" fmla="*/ 2147483647 h 26"/>
                <a:gd name="T4" fmla="*/ 2147483647 w 29"/>
                <a:gd name="T5" fmla="*/ 2147483647 h 26"/>
                <a:gd name="T6" fmla="*/ 2147483647 w 29"/>
                <a:gd name="T7" fmla="*/ 2147483647 h 26"/>
                <a:gd name="T8" fmla="*/ 2147483647 w 29"/>
                <a:gd name="T9" fmla="*/ 2147483647 h 26"/>
                <a:gd name="T10" fmla="*/ 2147483647 w 29"/>
                <a:gd name="T11" fmla="*/ 2147483647 h 26"/>
                <a:gd name="T12" fmla="*/ 2147483647 w 29"/>
                <a:gd name="T13" fmla="*/ 2147483647 h 26"/>
                <a:gd name="T14" fmla="*/ 2147483647 w 29"/>
                <a:gd name="T15" fmla="*/ 2147483647 h 26"/>
                <a:gd name="T16" fmla="*/ 2147483647 w 29"/>
                <a:gd name="T17" fmla="*/ 2147483647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26"/>
                <a:gd name="T29" fmla="*/ 29 w 29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26">
                  <a:moveTo>
                    <a:pt x="8" y="14"/>
                  </a:moveTo>
                  <a:cubicBezTo>
                    <a:pt x="10" y="16"/>
                    <a:pt x="11" y="19"/>
                    <a:pt x="12" y="22"/>
                  </a:cubicBezTo>
                  <a:cubicBezTo>
                    <a:pt x="13" y="26"/>
                    <a:pt x="15" y="21"/>
                    <a:pt x="16" y="20"/>
                  </a:cubicBezTo>
                  <a:cubicBezTo>
                    <a:pt x="17" y="18"/>
                    <a:pt x="18" y="18"/>
                    <a:pt x="20" y="17"/>
                  </a:cubicBezTo>
                  <a:cubicBezTo>
                    <a:pt x="21" y="16"/>
                    <a:pt x="23" y="12"/>
                    <a:pt x="26" y="9"/>
                  </a:cubicBezTo>
                  <a:cubicBezTo>
                    <a:pt x="28" y="6"/>
                    <a:pt x="29" y="4"/>
                    <a:pt x="28" y="2"/>
                  </a:cubicBezTo>
                  <a:cubicBezTo>
                    <a:pt x="26" y="0"/>
                    <a:pt x="9" y="1"/>
                    <a:pt x="8" y="2"/>
                  </a:cubicBezTo>
                  <a:cubicBezTo>
                    <a:pt x="7" y="2"/>
                    <a:pt x="4" y="5"/>
                    <a:pt x="2" y="8"/>
                  </a:cubicBezTo>
                  <a:cubicBezTo>
                    <a:pt x="0" y="10"/>
                    <a:pt x="5" y="12"/>
                    <a:pt x="8" y="1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Freeform 96"/>
            <p:cNvSpPr>
              <a:spLocks noChangeArrowheads="1"/>
            </p:cNvSpPr>
            <p:nvPr/>
          </p:nvSpPr>
          <p:spPr bwMode="auto">
            <a:xfrm>
              <a:off x="1179126" y="2228224"/>
              <a:ext cx="15050" cy="14387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0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6" y="7"/>
                  </a:moveTo>
                  <a:cubicBezTo>
                    <a:pt x="8" y="7"/>
                    <a:pt x="6" y="0"/>
                    <a:pt x="5" y="0"/>
                  </a:cubicBezTo>
                  <a:cubicBezTo>
                    <a:pt x="4" y="0"/>
                    <a:pt x="1" y="4"/>
                    <a:pt x="1" y="6"/>
                  </a:cubicBezTo>
                  <a:cubicBezTo>
                    <a:pt x="0" y="8"/>
                    <a:pt x="4" y="7"/>
                    <a:pt x="6" y="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Freeform 97"/>
            <p:cNvSpPr>
              <a:spLocks noChangeArrowheads="1"/>
            </p:cNvSpPr>
            <p:nvPr/>
          </p:nvSpPr>
          <p:spPr bwMode="auto">
            <a:xfrm>
              <a:off x="1850346" y="2020410"/>
              <a:ext cx="108358" cy="105506"/>
            </a:xfrm>
            <a:custGeom>
              <a:avLst/>
              <a:gdLst>
                <a:gd name="T0" fmla="*/ 2147483647 w 59"/>
                <a:gd name="T1" fmla="*/ 2147483647 h 54"/>
                <a:gd name="T2" fmla="*/ 2147483647 w 59"/>
                <a:gd name="T3" fmla="*/ 2147483647 h 54"/>
                <a:gd name="T4" fmla="*/ 2147483647 w 59"/>
                <a:gd name="T5" fmla="*/ 2147483647 h 54"/>
                <a:gd name="T6" fmla="*/ 2147483647 w 59"/>
                <a:gd name="T7" fmla="*/ 2147483647 h 54"/>
                <a:gd name="T8" fmla="*/ 2147483647 w 59"/>
                <a:gd name="T9" fmla="*/ 2147483647 h 54"/>
                <a:gd name="T10" fmla="*/ 2147483647 w 59"/>
                <a:gd name="T11" fmla="*/ 2147483647 h 54"/>
                <a:gd name="T12" fmla="*/ 2147483647 w 59"/>
                <a:gd name="T13" fmla="*/ 2147483647 h 54"/>
                <a:gd name="T14" fmla="*/ 2147483647 w 59"/>
                <a:gd name="T15" fmla="*/ 2147483647 h 54"/>
                <a:gd name="T16" fmla="*/ 2147483647 w 59"/>
                <a:gd name="T17" fmla="*/ 2147483647 h 54"/>
                <a:gd name="T18" fmla="*/ 2147483647 w 59"/>
                <a:gd name="T19" fmla="*/ 2147483647 h 54"/>
                <a:gd name="T20" fmla="*/ 2147483647 w 59"/>
                <a:gd name="T21" fmla="*/ 2147483647 h 54"/>
                <a:gd name="T22" fmla="*/ 2147483647 w 59"/>
                <a:gd name="T23" fmla="*/ 2147483647 h 54"/>
                <a:gd name="T24" fmla="*/ 2147483647 w 59"/>
                <a:gd name="T25" fmla="*/ 2147483647 h 54"/>
                <a:gd name="T26" fmla="*/ 2147483647 w 59"/>
                <a:gd name="T27" fmla="*/ 2147483647 h 54"/>
                <a:gd name="T28" fmla="*/ 2147483647 w 59"/>
                <a:gd name="T29" fmla="*/ 2147483647 h 54"/>
                <a:gd name="T30" fmla="*/ 2147483647 w 59"/>
                <a:gd name="T31" fmla="*/ 2147483647 h 54"/>
                <a:gd name="T32" fmla="*/ 2147483647 w 59"/>
                <a:gd name="T33" fmla="*/ 2147483647 h 54"/>
                <a:gd name="T34" fmla="*/ 2147483647 w 59"/>
                <a:gd name="T35" fmla="*/ 2147483647 h 54"/>
                <a:gd name="T36" fmla="*/ 2147483647 w 59"/>
                <a:gd name="T37" fmla="*/ 2147483647 h 54"/>
                <a:gd name="T38" fmla="*/ 2147483647 w 59"/>
                <a:gd name="T39" fmla="*/ 2147483647 h 54"/>
                <a:gd name="T40" fmla="*/ 2147483647 w 59"/>
                <a:gd name="T41" fmla="*/ 2147483647 h 54"/>
                <a:gd name="T42" fmla="*/ 2147483647 w 59"/>
                <a:gd name="T43" fmla="*/ 2147483647 h 54"/>
                <a:gd name="T44" fmla="*/ 2147483647 w 59"/>
                <a:gd name="T45" fmla="*/ 2147483647 h 54"/>
                <a:gd name="T46" fmla="*/ 2147483647 w 59"/>
                <a:gd name="T47" fmla="*/ 2147483647 h 54"/>
                <a:gd name="T48" fmla="*/ 2147483647 w 59"/>
                <a:gd name="T49" fmla="*/ 2147483647 h 54"/>
                <a:gd name="T50" fmla="*/ 2147483647 w 59"/>
                <a:gd name="T51" fmla="*/ 2147483647 h 54"/>
                <a:gd name="T52" fmla="*/ 2147483647 w 59"/>
                <a:gd name="T53" fmla="*/ 2147483647 h 54"/>
                <a:gd name="T54" fmla="*/ 2147483647 w 59"/>
                <a:gd name="T55" fmla="*/ 2147483647 h 54"/>
                <a:gd name="T56" fmla="*/ 2147483647 w 59"/>
                <a:gd name="T57" fmla="*/ 2147483647 h 54"/>
                <a:gd name="T58" fmla="*/ 2147483647 w 59"/>
                <a:gd name="T59" fmla="*/ 2147483647 h 54"/>
                <a:gd name="T60" fmla="*/ 2147483647 w 59"/>
                <a:gd name="T61" fmla="*/ 2147483647 h 54"/>
                <a:gd name="T62" fmla="*/ 2147483647 w 59"/>
                <a:gd name="T63" fmla="*/ 2147483647 h 54"/>
                <a:gd name="T64" fmla="*/ 2147483647 w 59"/>
                <a:gd name="T65" fmla="*/ 2147483647 h 5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9"/>
                <a:gd name="T100" fmla="*/ 0 h 54"/>
                <a:gd name="T101" fmla="*/ 59 w 59"/>
                <a:gd name="T102" fmla="*/ 54 h 5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9" h="54">
                  <a:moveTo>
                    <a:pt x="27" y="3"/>
                  </a:moveTo>
                  <a:cubicBezTo>
                    <a:pt x="27" y="5"/>
                    <a:pt x="21" y="2"/>
                    <a:pt x="18" y="2"/>
                  </a:cubicBezTo>
                  <a:cubicBezTo>
                    <a:pt x="15" y="3"/>
                    <a:pt x="15" y="6"/>
                    <a:pt x="17" y="7"/>
                  </a:cubicBezTo>
                  <a:cubicBezTo>
                    <a:pt x="18" y="9"/>
                    <a:pt x="15" y="11"/>
                    <a:pt x="13" y="12"/>
                  </a:cubicBezTo>
                  <a:cubicBezTo>
                    <a:pt x="11" y="12"/>
                    <a:pt x="13" y="11"/>
                    <a:pt x="11" y="10"/>
                  </a:cubicBezTo>
                  <a:cubicBezTo>
                    <a:pt x="10" y="9"/>
                    <a:pt x="9" y="14"/>
                    <a:pt x="8" y="17"/>
                  </a:cubicBezTo>
                  <a:cubicBezTo>
                    <a:pt x="7" y="19"/>
                    <a:pt x="8" y="22"/>
                    <a:pt x="7" y="25"/>
                  </a:cubicBezTo>
                  <a:cubicBezTo>
                    <a:pt x="7" y="27"/>
                    <a:pt x="5" y="26"/>
                    <a:pt x="4" y="27"/>
                  </a:cubicBezTo>
                  <a:cubicBezTo>
                    <a:pt x="2" y="28"/>
                    <a:pt x="5" y="34"/>
                    <a:pt x="5" y="35"/>
                  </a:cubicBezTo>
                  <a:cubicBezTo>
                    <a:pt x="4" y="37"/>
                    <a:pt x="3" y="36"/>
                    <a:pt x="2" y="37"/>
                  </a:cubicBezTo>
                  <a:cubicBezTo>
                    <a:pt x="0" y="37"/>
                    <a:pt x="2" y="38"/>
                    <a:pt x="4" y="39"/>
                  </a:cubicBezTo>
                  <a:cubicBezTo>
                    <a:pt x="7" y="40"/>
                    <a:pt x="6" y="40"/>
                    <a:pt x="7" y="42"/>
                  </a:cubicBezTo>
                  <a:cubicBezTo>
                    <a:pt x="9" y="45"/>
                    <a:pt x="5" y="48"/>
                    <a:pt x="5" y="49"/>
                  </a:cubicBezTo>
                  <a:cubicBezTo>
                    <a:pt x="5" y="50"/>
                    <a:pt x="6" y="51"/>
                    <a:pt x="8" y="52"/>
                  </a:cubicBezTo>
                  <a:cubicBezTo>
                    <a:pt x="10" y="53"/>
                    <a:pt x="7" y="53"/>
                    <a:pt x="6" y="53"/>
                  </a:cubicBezTo>
                  <a:cubicBezTo>
                    <a:pt x="5" y="54"/>
                    <a:pt x="12" y="54"/>
                    <a:pt x="14" y="54"/>
                  </a:cubicBezTo>
                  <a:cubicBezTo>
                    <a:pt x="17" y="54"/>
                    <a:pt x="18" y="50"/>
                    <a:pt x="18" y="49"/>
                  </a:cubicBezTo>
                  <a:cubicBezTo>
                    <a:pt x="19" y="48"/>
                    <a:pt x="17" y="45"/>
                    <a:pt x="16" y="42"/>
                  </a:cubicBezTo>
                  <a:cubicBezTo>
                    <a:pt x="16" y="40"/>
                    <a:pt x="15" y="38"/>
                    <a:pt x="16" y="38"/>
                  </a:cubicBezTo>
                  <a:cubicBezTo>
                    <a:pt x="17" y="38"/>
                    <a:pt x="23" y="35"/>
                    <a:pt x="24" y="35"/>
                  </a:cubicBezTo>
                  <a:cubicBezTo>
                    <a:pt x="25" y="34"/>
                    <a:pt x="26" y="35"/>
                    <a:pt x="27" y="35"/>
                  </a:cubicBezTo>
                  <a:cubicBezTo>
                    <a:pt x="28" y="36"/>
                    <a:pt x="33" y="34"/>
                    <a:pt x="35" y="34"/>
                  </a:cubicBezTo>
                  <a:cubicBezTo>
                    <a:pt x="37" y="34"/>
                    <a:pt x="42" y="29"/>
                    <a:pt x="43" y="28"/>
                  </a:cubicBezTo>
                  <a:cubicBezTo>
                    <a:pt x="44" y="26"/>
                    <a:pt x="44" y="24"/>
                    <a:pt x="45" y="22"/>
                  </a:cubicBezTo>
                  <a:cubicBezTo>
                    <a:pt x="46" y="20"/>
                    <a:pt x="50" y="17"/>
                    <a:pt x="52" y="15"/>
                  </a:cubicBezTo>
                  <a:cubicBezTo>
                    <a:pt x="54" y="12"/>
                    <a:pt x="57" y="8"/>
                    <a:pt x="58" y="7"/>
                  </a:cubicBezTo>
                  <a:cubicBezTo>
                    <a:pt x="59" y="6"/>
                    <a:pt x="59" y="5"/>
                    <a:pt x="56" y="4"/>
                  </a:cubicBezTo>
                  <a:cubicBezTo>
                    <a:pt x="53" y="3"/>
                    <a:pt x="53" y="2"/>
                    <a:pt x="51" y="2"/>
                  </a:cubicBezTo>
                  <a:cubicBezTo>
                    <a:pt x="49" y="3"/>
                    <a:pt x="51" y="4"/>
                    <a:pt x="46" y="3"/>
                  </a:cubicBezTo>
                  <a:cubicBezTo>
                    <a:pt x="42" y="3"/>
                    <a:pt x="45" y="5"/>
                    <a:pt x="43" y="5"/>
                  </a:cubicBezTo>
                  <a:cubicBezTo>
                    <a:pt x="41" y="5"/>
                    <a:pt x="41" y="3"/>
                    <a:pt x="40" y="1"/>
                  </a:cubicBezTo>
                  <a:cubicBezTo>
                    <a:pt x="39" y="0"/>
                    <a:pt x="33" y="1"/>
                    <a:pt x="30" y="1"/>
                  </a:cubicBezTo>
                  <a:cubicBezTo>
                    <a:pt x="26" y="0"/>
                    <a:pt x="28" y="1"/>
                    <a:pt x="27" y="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Freeform 98"/>
            <p:cNvSpPr>
              <a:spLocks noChangeArrowheads="1"/>
            </p:cNvSpPr>
            <p:nvPr/>
          </p:nvSpPr>
          <p:spPr bwMode="auto">
            <a:xfrm>
              <a:off x="1743492" y="2025205"/>
              <a:ext cx="102339" cy="131083"/>
            </a:xfrm>
            <a:custGeom>
              <a:avLst/>
              <a:gdLst>
                <a:gd name="T0" fmla="*/ 2147483647 w 56"/>
                <a:gd name="T1" fmla="*/ 2147483647 h 67"/>
                <a:gd name="T2" fmla="*/ 0 w 56"/>
                <a:gd name="T3" fmla="*/ 2147483647 h 67"/>
                <a:gd name="T4" fmla="*/ 2147483647 w 56"/>
                <a:gd name="T5" fmla="*/ 2147483647 h 67"/>
                <a:gd name="T6" fmla="*/ 2147483647 w 56"/>
                <a:gd name="T7" fmla="*/ 2147483647 h 67"/>
                <a:gd name="T8" fmla="*/ 2147483647 w 56"/>
                <a:gd name="T9" fmla="*/ 2147483647 h 67"/>
                <a:gd name="T10" fmla="*/ 2147483647 w 56"/>
                <a:gd name="T11" fmla="*/ 2147483647 h 67"/>
                <a:gd name="T12" fmla="*/ 2147483647 w 56"/>
                <a:gd name="T13" fmla="*/ 2147483647 h 67"/>
                <a:gd name="T14" fmla="*/ 2147483647 w 56"/>
                <a:gd name="T15" fmla="*/ 2147483647 h 67"/>
                <a:gd name="T16" fmla="*/ 2147483647 w 56"/>
                <a:gd name="T17" fmla="*/ 2147483647 h 67"/>
                <a:gd name="T18" fmla="*/ 2147483647 w 56"/>
                <a:gd name="T19" fmla="*/ 2147483647 h 67"/>
                <a:gd name="T20" fmla="*/ 2147483647 w 56"/>
                <a:gd name="T21" fmla="*/ 2147483647 h 67"/>
                <a:gd name="T22" fmla="*/ 2147483647 w 56"/>
                <a:gd name="T23" fmla="*/ 2147483647 h 67"/>
                <a:gd name="T24" fmla="*/ 2147483647 w 56"/>
                <a:gd name="T25" fmla="*/ 2147483647 h 67"/>
                <a:gd name="T26" fmla="*/ 2147483647 w 56"/>
                <a:gd name="T27" fmla="*/ 2147483647 h 67"/>
                <a:gd name="T28" fmla="*/ 2147483647 w 56"/>
                <a:gd name="T29" fmla="*/ 2147483647 h 67"/>
                <a:gd name="T30" fmla="*/ 2147483647 w 56"/>
                <a:gd name="T31" fmla="*/ 2147483647 h 67"/>
                <a:gd name="T32" fmla="*/ 2147483647 w 56"/>
                <a:gd name="T33" fmla="*/ 2147483647 h 67"/>
                <a:gd name="T34" fmla="*/ 2147483647 w 56"/>
                <a:gd name="T35" fmla="*/ 2147483647 h 67"/>
                <a:gd name="T36" fmla="*/ 2147483647 w 56"/>
                <a:gd name="T37" fmla="*/ 2147483647 h 67"/>
                <a:gd name="T38" fmla="*/ 2147483647 w 56"/>
                <a:gd name="T39" fmla="*/ 2147483647 h 67"/>
                <a:gd name="T40" fmla="*/ 2147483647 w 56"/>
                <a:gd name="T41" fmla="*/ 2147483647 h 67"/>
                <a:gd name="T42" fmla="*/ 2147483647 w 56"/>
                <a:gd name="T43" fmla="*/ 2147483647 h 67"/>
                <a:gd name="T44" fmla="*/ 2147483647 w 56"/>
                <a:gd name="T45" fmla="*/ 2147483647 h 67"/>
                <a:gd name="T46" fmla="*/ 2147483647 w 56"/>
                <a:gd name="T47" fmla="*/ 2147483647 h 67"/>
                <a:gd name="T48" fmla="*/ 2147483647 w 56"/>
                <a:gd name="T49" fmla="*/ 2147483647 h 67"/>
                <a:gd name="T50" fmla="*/ 2147483647 w 56"/>
                <a:gd name="T51" fmla="*/ 2147483647 h 67"/>
                <a:gd name="T52" fmla="*/ 2147483647 w 56"/>
                <a:gd name="T53" fmla="*/ 2147483647 h 67"/>
                <a:gd name="T54" fmla="*/ 2147483647 w 56"/>
                <a:gd name="T55" fmla="*/ 2147483647 h 67"/>
                <a:gd name="T56" fmla="*/ 2147483647 w 56"/>
                <a:gd name="T57" fmla="*/ 2147483647 h 67"/>
                <a:gd name="T58" fmla="*/ 2147483647 w 56"/>
                <a:gd name="T59" fmla="*/ 2147483647 h 67"/>
                <a:gd name="T60" fmla="*/ 2147483647 w 56"/>
                <a:gd name="T61" fmla="*/ 2147483647 h 67"/>
                <a:gd name="T62" fmla="*/ 2147483647 w 56"/>
                <a:gd name="T63" fmla="*/ 2147483647 h 67"/>
                <a:gd name="T64" fmla="*/ 2147483647 w 56"/>
                <a:gd name="T65" fmla="*/ 2147483647 h 67"/>
                <a:gd name="T66" fmla="*/ 2147483647 w 56"/>
                <a:gd name="T67" fmla="*/ 2147483647 h 67"/>
                <a:gd name="T68" fmla="*/ 2147483647 w 56"/>
                <a:gd name="T69" fmla="*/ 2147483647 h 67"/>
                <a:gd name="T70" fmla="*/ 2147483647 w 56"/>
                <a:gd name="T71" fmla="*/ 2147483647 h 67"/>
                <a:gd name="T72" fmla="*/ 2147483647 w 56"/>
                <a:gd name="T73" fmla="*/ 2147483647 h 67"/>
                <a:gd name="T74" fmla="*/ 2147483647 w 56"/>
                <a:gd name="T75" fmla="*/ 2147483647 h 67"/>
                <a:gd name="T76" fmla="*/ 2147483647 w 56"/>
                <a:gd name="T77" fmla="*/ 2147483647 h 67"/>
                <a:gd name="T78" fmla="*/ 2147483647 w 56"/>
                <a:gd name="T79" fmla="*/ 2147483647 h 67"/>
                <a:gd name="T80" fmla="*/ 2147483647 w 56"/>
                <a:gd name="T81" fmla="*/ 2147483647 h 67"/>
                <a:gd name="T82" fmla="*/ 2147483647 w 56"/>
                <a:gd name="T83" fmla="*/ 2147483647 h 67"/>
                <a:gd name="T84" fmla="*/ 2147483647 w 56"/>
                <a:gd name="T85" fmla="*/ 2147483647 h 67"/>
                <a:gd name="T86" fmla="*/ 2147483647 w 56"/>
                <a:gd name="T87" fmla="*/ 2147483647 h 67"/>
                <a:gd name="T88" fmla="*/ 2147483647 w 56"/>
                <a:gd name="T89" fmla="*/ 2147483647 h 67"/>
                <a:gd name="T90" fmla="*/ 2147483647 w 56"/>
                <a:gd name="T91" fmla="*/ 2147483647 h 67"/>
                <a:gd name="T92" fmla="*/ 2147483647 w 56"/>
                <a:gd name="T93" fmla="*/ 2147483647 h 6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"/>
                <a:gd name="T142" fmla="*/ 0 h 67"/>
                <a:gd name="T143" fmla="*/ 56 w 56"/>
                <a:gd name="T144" fmla="*/ 67 h 6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" h="67">
                  <a:moveTo>
                    <a:pt x="1" y="36"/>
                  </a:moveTo>
                  <a:cubicBezTo>
                    <a:pt x="2" y="39"/>
                    <a:pt x="1" y="39"/>
                    <a:pt x="0" y="40"/>
                  </a:cubicBezTo>
                  <a:cubicBezTo>
                    <a:pt x="0" y="42"/>
                    <a:pt x="4" y="48"/>
                    <a:pt x="5" y="49"/>
                  </a:cubicBezTo>
                  <a:cubicBezTo>
                    <a:pt x="6" y="49"/>
                    <a:pt x="8" y="48"/>
                    <a:pt x="9" y="48"/>
                  </a:cubicBezTo>
                  <a:cubicBezTo>
                    <a:pt x="10" y="48"/>
                    <a:pt x="10" y="52"/>
                    <a:pt x="11" y="53"/>
                  </a:cubicBezTo>
                  <a:cubicBezTo>
                    <a:pt x="12" y="54"/>
                    <a:pt x="14" y="53"/>
                    <a:pt x="15" y="53"/>
                  </a:cubicBezTo>
                  <a:cubicBezTo>
                    <a:pt x="16" y="53"/>
                    <a:pt x="18" y="57"/>
                    <a:pt x="19" y="59"/>
                  </a:cubicBezTo>
                  <a:cubicBezTo>
                    <a:pt x="19" y="61"/>
                    <a:pt x="19" y="64"/>
                    <a:pt x="20" y="66"/>
                  </a:cubicBezTo>
                  <a:cubicBezTo>
                    <a:pt x="20" y="67"/>
                    <a:pt x="23" y="66"/>
                    <a:pt x="25" y="65"/>
                  </a:cubicBezTo>
                  <a:cubicBezTo>
                    <a:pt x="27" y="65"/>
                    <a:pt x="28" y="64"/>
                    <a:pt x="30" y="62"/>
                  </a:cubicBezTo>
                  <a:cubicBezTo>
                    <a:pt x="32" y="60"/>
                    <a:pt x="34" y="61"/>
                    <a:pt x="37" y="59"/>
                  </a:cubicBezTo>
                  <a:cubicBezTo>
                    <a:pt x="39" y="58"/>
                    <a:pt x="39" y="57"/>
                    <a:pt x="41" y="56"/>
                  </a:cubicBezTo>
                  <a:cubicBezTo>
                    <a:pt x="42" y="55"/>
                    <a:pt x="43" y="56"/>
                    <a:pt x="46" y="55"/>
                  </a:cubicBezTo>
                  <a:cubicBezTo>
                    <a:pt x="48" y="55"/>
                    <a:pt x="49" y="53"/>
                    <a:pt x="50" y="52"/>
                  </a:cubicBezTo>
                  <a:cubicBezTo>
                    <a:pt x="51" y="51"/>
                    <a:pt x="48" y="48"/>
                    <a:pt x="49" y="46"/>
                  </a:cubicBezTo>
                  <a:cubicBezTo>
                    <a:pt x="49" y="44"/>
                    <a:pt x="53" y="43"/>
                    <a:pt x="55" y="42"/>
                  </a:cubicBezTo>
                  <a:cubicBezTo>
                    <a:pt x="56" y="40"/>
                    <a:pt x="55" y="36"/>
                    <a:pt x="54" y="33"/>
                  </a:cubicBezTo>
                  <a:cubicBezTo>
                    <a:pt x="52" y="31"/>
                    <a:pt x="51" y="31"/>
                    <a:pt x="49" y="31"/>
                  </a:cubicBezTo>
                  <a:cubicBezTo>
                    <a:pt x="47" y="30"/>
                    <a:pt x="50" y="26"/>
                    <a:pt x="48" y="25"/>
                  </a:cubicBezTo>
                  <a:cubicBezTo>
                    <a:pt x="45" y="24"/>
                    <a:pt x="46" y="28"/>
                    <a:pt x="44" y="30"/>
                  </a:cubicBezTo>
                  <a:cubicBezTo>
                    <a:pt x="43" y="32"/>
                    <a:pt x="41" y="27"/>
                    <a:pt x="40" y="25"/>
                  </a:cubicBezTo>
                  <a:cubicBezTo>
                    <a:pt x="39" y="24"/>
                    <a:pt x="40" y="23"/>
                    <a:pt x="42" y="23"/>
                  </a:cubicBezTo>
                  <a:cubicBezTo>
                    <a:pt x="43" y="23"/>
                    <a:pt x="44" y="18"/>
                    <a:pt x="45" y="17"/>
                  </a:cubicBezTo>
                  <a:cubicBezTo>
                    <a:pt x="47" y="16"/>
                    <a:pt x="47" y="17"/>
                    <a:pt x="49" y="17"/>
                  </a:cubicBezTo>
                  <a:cubicBezTo>
                    <a:pt x="51" y="17"/>
                    <a:pt x="53" y="16"/>
                    <a:pt x="52" y="15"/>
                  </a:cubicBezTo>
                  <a:cubicBezTo>
                    <a:pt x="51" y="13"/>
                    <a:pt x="49" y="11"/>
                    <a:pt x="50" y="10"/>
                  </a:cubicBezTo>
                  <a:cubicBezTo>
                    <a:pt x="50" y="8"/>
                    <a:pt x="53" y="8"/>
                    <a:pt x="54" y="8"/>
                  </a:cubicBezTo>
                  <a:cubicBezTo>
                    <a:pt x="55" y="8"/>
                    <a:pt x="52" y="3"/>
                    <a:pt x="51" y="2"/>
                  </a:cubicBezTo>
                  <a:cubicBezTo>
                    <a:pt x="50" y="2"/>
                    <a:pt x="48" y="3"/>
                    <a:pt x="47" y="4"/>
                  </a:cubicBezTo>
                  <a:cubicBezTo>
                    <a:pt x="45" y="5"/>
                    <a:pt x="41" y="6"/>
                    <a:pt x="38" y="6"/>
                  </a:cubicBezTo>
                  <a:cubicBezTo>
                    <a:pt x="36" y="7"/>
                    <a:pt x="34" y="6"/>
                    <a:pt x="32" y="4"/>
                  </a:cubicBezTo>
                  <a:cubicBezTo>
                    <a:pt x="30" y="2"/>
                    <a:pt x="33" y="2"/>
                    <a:pt x="34" y="1"/>
                  </a:cubicBezTo>
                  <a:cubicBezTo>
                    <a:pt x="35" y="0"/>
                    <a:pt x="29" y="1"/>
                    <a:pt x="27" y="2"/>
                  </a:cubicBezTo>
                  <a:cubicBezTo>
                    <a:pt x="25" y="2"/>
                    <a:pt x="24" y="1"/>
                    <a:pt x="21" y="1"/>
                  </a:cubicBezTo>
                  <a:cubicBezTo>
                    <a:pt x="18" y="2"/>
                    <a:pt x="15" y="11"/>
                    <a:pt x="16" y="11"/>
                  </a:cubicBezTo>
                  <a:cubicBezTo>
                    <a:pt x="16" y="12"/>
                    <a:pt x="17" y="14"/>
                    <a:pt x="16" y="16"/>
                  </a:cubicBezTo>
                  <a:cubicBezTo>
                    <a:pt x="16" y="18"/>
                    <a:pt x="20" y="18"/>
                    <a:pt x="22" y="18"/>
                  </a:cubicBezTo>
                  <a:cubicBezTo>
                    <a:pt x="24" y="19"/>
                    <a:pt x="21" y="24"/>
                    <a:pt x="21" y="25"/>
                  </a:cubicBezTo>
                  <a:cubicBezTo>
                    <a:pt x="21" y="26"/>
                    <a:pt x="23" y="28"/>
                    <a:pt x="23" y="29"/>
                  </a:cubicBezTo>
                  <a:cubicBezTo>
                    <a:pt x="22" y="29"/>
                    <a:pt x="19" y="31"/>
                    <a:pt x="18" y="32"/>
                  </a:cubicBezTo>
                  <a:cubicBezTo>
                    <a:pt x="17" y="33"/>
                    <a:pt x="14" y="31"/>
                    <a:pt x="13" y="31"/>
                  </a:cubicBezTo>
                  <a:cubicBezTo>
                    <a:pt x="13" y="30"/>
                    <a:pt x="9" y="29"/>
                    <a:pt x="9" y="27"/>
                  </a:cubicBezTo>
                  <a:cubicBezTo>
                    <a:pt x="9" y="26"/>
                    <a:pt x="10" y="25"/>
                    <a:pt x="12" y="24"/>
                  </a:cubicBezTo>
                  <a:cubicBezTo>
                    <a:pt x="13" y="23"/>
                    <a:pt x="10" y="21"/>
                    <a:pt x="8" y="20"/>
                  </a:cubicBezTo>
                  <a:cubicBezTo>
                    <a:pt x="7" y="20"/>
                    <a:pt x="3" y="22"/>
                    <a:pt x="3" y="24"/>
                  </a:cubicBezTo>
                  <a:cubicBezTo>
                    <a:pt x="2" y="26"/>
                    <a:pt x="1" y="26"/>
                    <a:pt x="1" y="28"/>
                  </a:cubicBezTo>
                  <a:cubicBezTo>
                    <a:pt x="1" y="29"/>
                    <a:pt x="0" y="34"/>
                    <a:pt x="1" y="3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Freeform 99"/>
            <p:cNvSpPr>
              <a:spLocks noChangeArrowheads="1"/>
            </p:cNvSpPr>
            <p:nvPr/>
          </p:nvSpPr>
          <p:spPr bwMode="auto">
            <a:xfrm>
              <a:off x="1743492" y="1951670"/>
              <a:ext cx="18060" cy="1918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0 h 10"/>
                <a:gd name="T10" fmla="*/ 0 w 10"/>
                <a:gd name="T11" fmla="*/ 2147483647 h 10"/>
                <a:gd name="T12" fmla="*/ 2147483647 w 10"/>
                <a:gd name="T13" fmla="*/ 2147483647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0"/>
                <a:gd name="T23" fmla="*/ 10 w 10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0">
                  <a:moveTo>
                    <a:pt x="2" y="7"/>
                  </a:moveTo>
                  <a:cubicBezTo>
                    <a:pt x="3" y="7"/>
                    <a:pt x="2" y="10"/>
                    <a:pt x="3" y="9"/>
                  </a:cubicBezTo>
                  <a:cubicBezTo>
                    <a:pt x="4" y="9"/>
                    <a:pt x="8" y="7"/>
                    <a:pt x="9" y="6"/>
                  </a:cubicBezTo>
                  <a:cubicBezTo>
                    <a:pt x="10" y="5"/>
                    <a:pt x="9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3" y="1"/>
                    <a:pt x="0" y="5"/>
                    <a:pt x="0" y="7"/>
                  </a:cubicBezTo>
                  <a:cubicBezTo>
                    <a:pt x="0" y="9"/>
                    <a:pt x="1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Freeform 100"/>
            <p:cNvSpPr>
              <a:spLocks noChangeArrowheads="1"/>
            </p:cNvSpPr>
            <p:nvPr/>
          </p:nvSpPr>
          <p:spPr bwMode="auto">
            <a:xfrm>
              <a:off x="4917493" y="1903714"/>
              <a:ext cx="31605" cy="15986"/>
            </a:xfrm>
            <a:custGeom>
              <a:avLst/>
              <a:gdLst>
                <a:gd name="T0" fmla="*/ 2147483647 w 17"/>
                <a:gd name="T1" fmla="*/ 2147483647 h 8"/>
                <a:gd name="T2" fmla="*/ 2147483647 w 17"/>
                <a:gd name="T3" fmla="*/ 2147483647 h 8"/>
                <a:gd name="T4" fmla="*/ 2147483647 w 17"/>
                <a:gd name="T5" fmla="*/ 0 h 8"/>
                <a:gd name="T6" fmla="*/ 2147483647 w 17"/>
                <a:gd name="T7" fmla="*/ 2147483647 h 8"/>
                <a:gd name="T8" fmla="*/ 2147483647 w 17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8"/>
                <a:gd name="T17" fmla="*/ 17 w 17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8">
                  <a:moveTo>
                    <a:pt x="2" y="6"/>
                  </a:moveTo>
                  <a:cubicBezTo>
                    <a:pt x="0" y="8"/>
                    <a:pt x="11" y="6"/>
                    <a:pt x="14" y="5"/>
                  </a:cubicBezTo>
                  <a:cubicBezTo>
                    <a:pt x="17" y="5"/>
                    <a:pt x="17" y="0"/>
                    <a:pt x="16" y="0"/>
                  </a:cubicBezTo>
                  <a:cubicBezTo>
                    <a:pt x="14" y="1"/>
                    <a:pt x="9" y="3"/>
                    <a:pt x="6" y="3"/>
                  </a:cubicBezTo>
                  <a:cubicBezTo>
                    <a:pt x="4" y="2"/>
                    <a:pt x="4" y="3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Freeform 101"/>
            <p:cNvSpPr>
              <a:spLocks noChangeArrowheads="1"/>
            </p:cNvSpPr>
            <p:nvPr/>
          </p:nvSpPr>
          <p:spPr bwMode="auto">
            <a:xfrm>
              <a:off x="4912977" y="1865348"/>
              <a:ext cx="24080" cy="17585"/>
            </a:xfrm>
            <a:custGeom>
              <a:avLst/>
              <a:gdLst>
                <a:gd name="T0" fmla="*/ 2147483647 w 13"/>
                <a:gd name="T1" fmla="*/ 2147483647 h 9"/>
                <a:gd name="T2" fmla="*/ 2147483647 w 13"/>
                <a:gd name="T3" fmla="*/ 2147483647 h 9"/>
                <a:gd name="T4" fmla="*/ 2147483647 w 13"/>
                <a:gd name="T5" fmla="*/ 2147483647 h 9"/>
                <a:gd name="T6" fmla="*/ 2147483647 w 13"/>
                <a:gd name="T7" fmla="*/ 2147483647 h 9"/>
                <a:gd name="T8" fmla="*/ 2147483647 w 13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10" y="7"/>
                  </a:moveTo>
                  <a:cubicBezTo>
                    <a:pt x="13" y="7"/>
                    <a:pt x="13" y="3"/>
                    <a:pt x="13" y="1"/>
                  </a:cubicBezTo>
                  <a:cubicBezTo>
                    <a:pt x="12" y="0"/>
                    <a:pt x="11" y="2"/>
                    <a:pt x="9" y="4"/>
                  </a:cubicBezTo>
                  <a:cubicBezTo>
                    <a:pt x="6" y="6"/>
                    <a:pt x="4" y="5"/>
                    <a:pt x="2" y="7"/>
                  </a:cubicBezTo>
                  <a:cubicBezTo>
                    <a:pt x="0" y="9"/>
                    <a:pt x="9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Freeform 102"/>
            <p:cNvSpPr>
              <a:spLocks noChangeArrowheads="1"/>
            </p:cNvSpPr>
            <p:nvPr/>
          </p:nvSpPr>
          <p:spPr bwMode="auto">
            <a:xfrm>
              <a:off x="4198113" y="2231422"/>
              <a:ext cx="27090" cy="31972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2147483647 w 15"/>
                <a:gd name="T5" fmla="*/ 2147483647 h 16"/>
                <a:gd name="T6" fmla="*/ 2147483647 w 15"/>
                <a:gd name="T7" fmla="*/ 2147483647 h 16"/>
                <a:gd name="T8" fmla="*/ 2147483647 w 15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6"/>
                <a:gd name="T17" fmla="*/ 15 w 15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6">
                  <a:moveTo>
                    <a:pt x="6" y="15"/>
                  </a:moveTo>
                  <a:cubicBezTo>
                    <a:pt x="9" y="15"/>
                    <a:pt x="15" y="8"/>
                    <a:pt x="15" y="6"/>
                  </a:cubicBezTo>
                  <a:cubicBezTo>
                    <a:pt x="15" y="5"/>
                    <a:pt x="11" y="2"/>
                    <a:pt x="9" y="1"/>
                  </a:cubicBezTo>
                  <a:cubicBezTo>
                    <a:pt x="7" y="0"/>
                    <a:pt x="1" y="0"/>
                    <a:pt x="1" y="3"/>
                  </a:cubicBezTo>
                  <a:cubicBezTo>
                    <a:pt x="1" y="5"/>
                    <a:pt x="0" y="16"/>
                    <a:pt x="6" y="1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Freeform 103"/>
            <p:cNvSpPr>
              <a:spLocks noChangeArrowheads="1"/>
            </p:cNvSpPr>
            <p:nvPr/>
          </p:nvSpPr>
          <p:spPr bwMode="auto">
            <a:xfrm>
              <a:off x="4362155" y="2186662"/>
              <a:ext cx="31605" cy="35168"/>
            </a:xfrm>
            <a:custGeom>
              <a:avLst/>
              <a:gdLst>
                <a:gd name="T0" fmla="*/ 2147483647 w 17"/>
                <a:gd name="T1" fmla="*/ 2147483647 h 18"/>
                <a:gd name="T2" fmla="*/ 2147483647 w 17"/>
                <a:gd name="T3" fmla="*/ 2147483647 h 18"/>
                <a:gd name="T4" fmla="*/ 2147483647 w 17"/>
                <a:gd name="T5" fmla="*/ 2147483647 h 18"/>
                <a:gd name="T6" fmla="*/ 2147483647 w 17"/>
                <a:gd name="T7" fmla="*/ 2147483647 h 18"/>
                <a:gd name="T8" fmla="*/ 2147483647 w 17"/>
                <a:gd name="T9" fmla="*/ 2147483647 h 18"/>
                <a:gd name="T10" fmla="*/ 2147483647 w 17"/>
                <a:gd name="T11" fmla="*/ 2147483647 h 18"/>
                <a:gd name="T12" fmla="*/ 2147483647 w 17"/>
                <a:gd name="T13" fmla="*/ 2147483647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8"/>
                <a:gd name="T23" fmla="*/ 17 w 17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8">
                  <a:moveTo>
                    <a:pt x="11" y="8"/>
                  </a:moveTo>
                  <a:cubicBezTo>
                    <a:pt x="8" y="6"/>
                    <a:pt x="7" y="4"/>
                    <a:pt x="5" y="2"/>
                  </a:cubicBezTo>
                  <a:cubicBezTo>
                    <a:pt x="4" y="0"/>
                    <a:pt x="2" y="5"/>
                    <a:pt x="1" y="7"/>
                  </a:cubicBezTo>
                  <a:cubicBezTo>
                    <a:pt x="0" y="9"/>
                    <a:pt x="4" y="14"/>
                    <a:pt x="7" y="15"/>
                  </a:cubicBezTo>
                  <a:cubicBezTo>
                    <a:pt x="10" y="15"/>
                    <a:pt x="9" y="18"/>
                    <a:pt x="12" y="18"/>
                  </a:cubicBezTo>
                  <a:cubicBezTo>
                    <a:pt x="17" y="18"/>
                    <a:pt x="17" y="16"/>
                    <a:pt x="16" y="14"/>
                  </a:cubicBezTo>
                  <a:cubicBezTo>
                    <a:pt x="16" y="12"/>
                    <a:pt x="14" y="10"/>
                    <a:pt x="11" y="8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Freeform 104"/>
            <p:cNvSpPr>
              <a:spLocks noChangeArrowheads="1"/>
            </p:cNvSpPr>
            <p:nvPr/>
          </p:nvSpPr>
          <p:spPr bwMode="auto">
            <a:xfrm>
              <a:off x="4544258" y="2050783"/>
              <a:ext cx="27090" cy="31972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2147483647 w 15"/>
                <a:gd name="T5" fmla="*/ 2147483647 h 16"/>
                <a:gd name="T6" fmla="*/ 2147483647 w 15"/>
                <a:gd name="T7" fmla="*/ 2147483647 h 16"/>
                <a:gd name="T8" fmla="*/ 2147483647 w 15"/>
                <a:gd name="T9" fmla="*/ 2147483647 h 16"/>
                <a:gd name="T10" fmla="*/ 2147483647 w 15"/>
                <a:gd name="T11" fmla="*/ 2147483647 h 16"/>
                <a:gd name="T12" fmla="*/ 2147483647 w 15"/>
                <a:gd name="T13" fmla="*/ 2147483647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6"/>
                <a:gd name="T23" fmla="*/ 15 w 15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6">
                  <a:moveTo>
                    <a:pt x="3" y="12"/>
                  </a:moveTo>
                  <a:cubicBezTo>
                    <a:pt x="5" y="10"/>
                    <a:pt x="6" y="13"/>
                    <a:pt x="8" y="13"/>
                  </a:cubicBezTo>
                  <a:cubicBezTo>
                    <a:pt x="15" y="13"/>
                    <a:pt x="15" y="8"/>
                    <a:pt x="13" y="6"/>
                  </a:cubicBezTo>
                  <a:cubicBezTo>
                    <a:pt x="12" y="4"/>
                    <a:pt x="11" y="3"/>
                    <a:pt x="9" y="1"/>
                  </a:cubicBezTo>
                  <a:cubicBezTo>
                    <a:pt x="7" y="0"/>
                    <a:pt x="3" y="2"/>
                    <a:pt x="1" y="4"/>
                  </a:cubicBezTo>
                  <a:cubicBezTo>
                    <a:pt x="0" y="5"/>
                    <a:pt x="0" y="12"/>
                    <a:pt x="1" y="14"/>
                  </a:cubicBezTo>
                  <a:cubicBezTo>
                    <a:pt x="2" y="16"/>
                    <a:pt x="2" y="14"/>
                    <a:pt x="3" y="1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Freeform 105"/>
            <p:cNvSpPr>
              <a:spLocks noChangeArrowheads="1"/>
            </p:cNvSpPr>
            <p:nvPr/>
          </p:nvSpPr>
          <p:spPr bwMode="auto">
            <a:xfrm>
              <a:off x="4608972" y="2063571"/>
              <a:ext cx="12039" cy="14387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2147483647 h 8"/>
                <a:gd name="T4" fmla="*/ 2147483647 w 7"/>
                <a:gd name="T5" fmla="*/ 2147483647 h 8"/>
                <a:gd name="T6" fmla="*/ 2147483647 w 7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8"/>
                <a:gd name="T14" fmla="*/ 7 w 7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8">
                  <a:moveTo>
                    <a:pt x="4" y="7"/>
                  </a:moveTo>
                  <a:cubicBezTo>
                    <a:pt x="6" y="7"/>
                    <a:pt x="7" y="3"/>
                    <a:pt x="6" y="2"/>
                  </a:cubicBezTo>
                  <a:cubicBezTo>
                    <a:pt x="5" y="0"/>
                    <a:pt x="4" y="0"/>
                    <a:pt x="2" y="2"/>
                  </a:cubicBezTo>
                  <a:cubicBezTo>
                    <a:pt x="0" y="4"/>
                    <a:pt x="2" y="8"/>
                    <a:pt x="4" y="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Freeform 106"/>
            <p:cNvSpPr>
              <a:spLocks noChangeArrowheads="1"/>
            </p:cNvSpPr>
            <p:nvPr/>
          </p:nvSpPr>
          <p:spPr bwMode="auto">
            <a:xfrm>
              <a:off x="4660142" y="2074762"/>
              <a:ext cx="21070" cy="14387"/>
            </a:xfrm>
            <a:custGeom>
              <a:avLst/>
              <a:gdLst>
                <a:gd name="T0" fmla="*/ 2147483647 w 11"/>
                <a:gd name="T1" fmla="*/ 2147483647 h 7"/>
                <a:gd name="T2" fmla="*/ 2147483647 w 11"/>
                <a:gd name="T3" fmla="*/ 0 h 7"/>
                <a:gd name="T4" fmla="*/ 2147483647 w 11"/>
                <a:gd name="T5" fmla="*/ 2147483647 h 7"/>
                <a:gd name="T6" fmla="*/ 2147483647 w 11"/>
                <a:gd name="T7" fmla="*/ 2147483647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7"/>
                <a:gd name="T14" fmla="*/ 11 w 11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7">
                  <a:moveTo>
                    <a:pt x="6" y="6"/>
                  </a:moveTo>
                  <a:cubicBezTo>
                    <a:pt x="11" y="6"/>
                    <a:pt x="6" y="0"/>
                    <a:pt x="4" y="0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1" y="7"/>
                    <a:pt x="4" y="6"/>
                    <a:pt x="6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Freeform 107"/>
            <p:cNvSpPr>
              <a:spLocks noChangeArrowheads="1"/>
            </p:cNvSpPr>
            <p:nvPr/>
          </p:nvSpPr>
          <p:spPr bwMode="auto">
            <a:xfrm>
              <a:off x="4678200" y="2055578"/>
              <a:ext cx="19564" cy="17585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2147483647 w 10"/>
                <a:gd name="T5" fmla="*/ 2147483647 h 9"/>
                <a:gd name="T6" fmla="*/ 2147483647 w 10"/>
                <a:gd name="T7" fmla="*/ 2147483647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9"/>
                <a:gd name="T14" fmla="*/ 10 w 10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9">
                  <a:moveTo>
                    <a:pt x="5" y="9"/>
                  </a:moveTo>
                  <a:cubicBezTo>
                    <a:pt x="10" y="9"/>
                    <a:pt x="7" y="2"/>
                    <a:pt x="6" y="1"/>
                  </a:cubicBezTo>
                  <a:cubicBezTo>
                    <a:pt x="6" y="0"/>
                    <a:pt x="3" y="4"/>
                    <a:pt x="1" y="6"/>
                  </a:cubicBezTo>
                  <a:cubicBezTo>
                    <a:pt x="0" y="8"/>
                    <a:pt x="4" y="9"/>
                    <a:pt x="5" y="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Freeform 108"/>
            <p:cNvSpPr>
              <a:spLocks noChangeArrowheads="1"/>
            </p:cNvSpPr>
            <p:nvPr/>
          </p:nvSpPr>
          <p:spPr bwMode="auto">
            <a:xfrm>
              <a:off x="5194408" y="1999628"/>
              <a:ext cx="27090" cy="17585"/>
            </a:xfrm>
            <a:custGeom>
              <a:avLst/>
              <a:gdLst>
                <a:gd name="T0" fmla="*/ 2147483647 w 15"/>
                <a:gd name="T1" fmla="*/ 2147483647 h 9"/>
                <a:gd name="T2" fmla="*/ 0 w 15"/>
                <a:gd name="T3" fmla="*/ 2147483647 h 9"/>
                <a:gd name="T4" fmla="*/ 2147483647 w 15"/>
                <a:gd name="T5" fmla="*/ 2147483647 h 9"/>
                <a:gd name="T6" fmla="*/ 2147483647 w 15"/>
                <a:gd name="T7" fmla="*/ 2147483647 h 9"/>
                <a:gd name="T8" fmla="*/ 2147483647 w 15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3" y="1"/>
                  </a:moveTo>
                  <a:cubicBezTo>
                    <a:pt x="1" y="1"/>
                    <a:pt x="0" y="4"/>
                    <a:pt x="0" y="6"/>
                  </a:cubicBezTo>
                  <a:cubicBezTo>
                    <a:pt x="0" y="9"/>
                    <a:pt x="10" y="8"/>
                    <a:pt x="12" y="8"/>
                  </a:cubicBezTo>
                  <a:cubicBezTo>
                    <a:pt x="15" y="8"/>
                    <a:pt x="12" y="4"/>
                    <a:pt x="11" y="2"/>
                  </a:cubicBezTo>
                  <a:cubicBezTo>
                    <a:pt x="10" y="0"/>
                    <a:pt x="5" y="1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Freeform 109"/>
            <p:cNvSpPr>
              <a:spLocks noChangeArrowheads="1"/>
            </p:cNvSpPr>
            <p:nvPr/>
          </p:nvSpPr>
          <p:spPr bwMode="auto">
            <a:xfrm>
              <a:off x="5653427" y="2041191"/>
              <a:ext cx="61704" cy="35168"/>
            </a:xfrm>
            <a:custGeom>
              <a:avLst/>
              <a:gdLst>
                <a:gd name="T0" fmla="*/ 2147483647 w 34"/>
                <a:gd name="T1" fmla="*/ 2147483647 h 18"/>
                <a:gd name="T2" fmla="*/ 2147483647 w 34"/>
                <a:gd name="T3" fmla="*/ 2147483647 h 18"/>
                <a:gd name="T4" fmla="*/ 2147483647 w 34"/>
                <a:gd name="T5" fmla="*/ 2147483647 h 18"/>
                <a:gd name="T6" fmla="*/ 2147483647 w 34"/>
                <a:gd name="T7" fmla="*/ 2147483647 h 18"/>
                <a:gd name="T8" fmla="*/ 2147483647 w 34"/>
                <a:gd name="T9" fmla="*/ 2147483647 h 18"/>
                <a:gd name="T10" fmla="*/ 2147483647 w 34"/>
                <a:gd name="T11" fmla="*/ 2147483647 h 18"/>
                <a:gd name="T12" fmla="*/ 2147483647 w 34"/>
                <a:gd name="T13" fmla="*/ 2147483647 h 18"/>
                <a:gd name="T14" fmla="*/ 2147483647 w 34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18"/>
                <a:gd name="T26" fmla="*/ 34 w 34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18">
                  <a:moveTo>
                    <a:pt x="6" y="13"/>
                  </a:moveTo>
                  <a:cubicBezTo>
                    <a:pt x="9" y="13"/>
                    <a:pt x="26" y="16"/>
                    <a:pt x="31" y="17"/>
                  </a:cubicBezTo>
                  <a:cubicBezTo>
                    <a:pt x="34" y="18"/>
                    <a:pt x="28" y="7"/>
                    <a:pt x="24" y="4"/>
                  </a:cubicBezTo>
                  <a:cubicBezTo>
                    <a:pt x="21" y="1"/>
                    <a:pt x="17" y="1"/>
                    <a:pt x="14" y="1"/>
                  </a:cubicBezTo>
                  <a:cubicBezTo>
                    <a:pt x="11" y="0"/>
                    <a:pt x="9" y="1"/>
                    <a:pt x="8" y="1"/>
                  </a:cubicBezTo>
                  <a:cubicBezTo>
                    <a:pt x="6" y="1"/>
                    <a:pt x="5" y="5"/>
                    <a:pt x="6" y="7"/>
                  </a:cubicBezTo>
                  <a:cubicBezTo>
                    <a:pt x="6" y="9"/>
                    <a:pt x="2" y="11"/>
                    <a:pt x="1" y="13"/>
                  </a:cubicBezTo>
                  <a:cubicBezTo>
                    <a:pt x="0" y="15"/>
                    <a:pt x="4" y="13"/>
                    <a:pt x="6" y="1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Freeform 110"/>
            <p:cNvSpPr>
              <a:spLocks noChangeArrowheads="1"/>
            </p:cNvSpPr>
            <p:nvPr/>
          </p:nvSpPr>
          <p:spPr bwMode="auto">
            <a:xfrm>
              <a:off x="5644396" y="2025205"/>
              <a:ext cx="18060" cy="20781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0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0"/>
                <a:gd name="T14" fmla="*/ 10 w 10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0">
                  <a:moveTo>
                    <a:pt x="10" y="2"/>
                  </a:moveTo>
                  <a:cubicBezTo>
                    <a:pt x="10" y="1"/>
                    <a:pt x="7" y="0"/>
                    <a:pt x="5" y="0"/>
                  </a:cubicBezTo>
                  <a:cubicBezTo>
                    <a:pt x="3" y="0"/>
                    <a:pt x="0" y="6"/>
                    <a:pt x="4" y="8"/>
                  </a:cubicBezTo>
                  <a:cubicBezTo>
                    <a:pt x="9" y="10"/>
                    <a:pt x="10" y="3"/>
                    <a:pt x="10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Freeform 111"/>
            <p:cNvSpPr>
              <a:spLocks noChangeArrowheads="1"/>
            </p:cNvSpPr>
            <p:nvPr/>
          </p:nvSpPr>
          <p:spPr bwMode="auto">
            <a:xfrm>
              <a:off x="5578178" y="1924495"/>
              <a:ext cx="139963" cy="79928"/>
            </a:xfrm>
            <a:custGeom>
              <a:avLst/>
              <a:gdLst>
                <a:gd name="T0" fmla="*/ 2147483647 w 76"/>
                <a:gd name="T1" fmla="*/ 2147483647 h 41"/>
                <a:gd name="T2" fmla="*/ 2147483647 w 76"/>
                <a:gd name="T3" fmla="*/ 2147483647 h 41"/>
                <a:gd name="T4" fmla="*/ 2147483647 w 76"/>
                <a:gd name="T5" fmla="*/ 2147483647 h 41"/>
                <a:gd name="T6" fmla="*/ 2147483647 w 76"/>
                <a:gd name="T7" fmla="*/ 2147483647 h 41"/>
                <a:gd name="T8" fmla="*/ 2147483647 w 76"/>
                <a:gd name="T9" fmla="*/ 2147483647 h 41"/>
                <a:gd name="T10" fmla="*/ 2147483647 w 76"/>
                <a:gd name="T11" fmla="*/ 2147483647 h 41"/>
                <a:gd name="T12" fmla="*/ 2147483647 w 76"/>
                <a:gd name="T13" fmla="*/ 2147483647 h 41"/>
                <a:gd name="T14" fmla="*/ 2147483647 w 76"/>
                <a:gd name="T15" fmla="*/ 2147483647 h 41"/>
                <a:gd name="T16" fmla="*/ 2147483647 w 76"/>
                <a:gd name="T17" fmla="*/ 2147483647 h 41"/>
                <a:gd name="T18" fmla="*/ 2147483647 w 76"/>
                <a:gd name="T19" fmla="*/ 2147483647 h 41"/>
                <a:gd name="T20" fmla="*/ 2147483647 w 76"/>
                <a:gd name="T21" fmla="*/ 2147483647 h 41"/>
                <a:gd name="T22" fmla="*/ 2147483647 w 76"/>
                <a:gd name="T23" fmla="*/ 2147483647 h 41"/>
                <a:gd name="T24" fmla="*/ 2147483647 w 76"/>
                <a:gd name="T25" fmla="*/ 2147483647 h 41"/>
                <a:gd name="T26" fmla="*/ 2147483647 w 76"/>
                <a:gd name="T27" fmla="*/ 2147483647 h 41"/>
                <a:gd name="T28" fmla="*/ 2147483647 w 76"/>
                <a:gd name="T29" fmla="*/ 2147483647 h 41"/>
                <a:gd name="T30" fmla="*/ 2147483647 w 76"/>
                <a:gd name="T31" fmla="*/ 2147483647 h 41"/>
                <a:gd name="T32" fmla="*/ 2147483647 w 76"/>
                <a:gd name="T33" fmla="*/ 2147483647 h 41"/>
                <a:gd name="T34" fmla="*/ 2147483647 w 76"/>
                <a:gd name="T35" fmla="*/ 2147483647 h 41"/>
                <a:gd name="T36" fmla="*/ 2147483647 w 76"/>
                <a:gd name="T37" fmla="*/ 2147483647 h 41"/>
                <a:gd name="T38" fmla="*/ 2147483647 w 76"/>
                <a:gd name="T39" fmla="*/ 2147483647 h 41"/>
                <a:gd name="T40" fmla="*/ 2147483647 w 76"/>
                <a:gd name="T41" fmla="*/ 2147483647 h 41"/>
                <a:gd name="T42" fmla="*/ 2147483647 w 76"/>
                <a:gd name="T43" fmla="*/ 2147483647 h 41"/>
                <a:gd name="T44" fmla="*/ 2147483647 w 76"/>
                <a:gd name="T45" fmla="*/ 2147483647 h 41"/>
                <a:gd name="T46" fmla="*/ 2147483647 w 76"/>
                <a:gd name="T47" fmla="*/ 2147483647 h 41"/>
                <a:gd name="T48" fmla="*/ 2147483647 w 76"/>
                <a:gd name="T49" fmla="*/ 2147483647 h 41"/>
                <a:gd name="T50" fmla="*/ 2147483647 w 76"/>
                <a:gd name="T51" fmla="*/ 2147483647 h 41"/>
                <a:gd name="T52" fmla="*/ 2147483647 w 76"/>
                <a:gd name="T53" fmla="*/ 2147483647 h 41"/>
                <a:gd name="T54" fmla="*/ 2147483647 w 76"/>
                <a:gd name="T55" fmla="*/ 2147483647 h 41"/>
                <a:gd name="T56" fmla="*/ 2147483647 w 76"/>
                <a:gd name="T57" fmla="*/ 2147483647 h 41"/>
                <a:gd name="T58" fmla="*/ 2147483647 w 76"/>
                <a:gd name="T59" fmla="*/ 2147483647 h 41"/>
                <a:gd name="T60" fmla="*/ 2147483647 w 76"/>
                <a:gd name="T61" fmla="*/ 2147483647 h 41"/>
                <a:gd name="T62" fmla="*/ 2147483647 w 76"/>
                <a:gd name="T63" fmla="*/ 2147483647 h 41"/>
                <a:gd name="T64" fmla="*/ 2147483647 w 76"/>
                <a:gd name="T65" fmla="*/ 2147483647 h 41"/>
                <a:gd name="T66" fmla="*/ 2147483647 w 76"/>
                <a:gd name="T67" fmla="*/ 2147483647 h 41"/>
                <a:gd name="T68" fmla="*/ 2147483647 w 76"/>
                <a:gd name="T69" fmla="*/ 2147483647 h 41"/>
                <a:gd name="T70" fmla="*/ 2147483647 w 76"/>
                <a:gd name="T71" fmla="*/ 2147483647 h 41"/>
                <a:gd name="T72" fmla="*/ 2147483647 w 76"/>
                <a:gd name="T73" fmla="*/ 2147483647 h 41"/>
                <a:gd name="T74" fmla="*/ 2147483647 w 76"/>
                <a:gd name="T75" fmla="*/ 2147483647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6"/>
                <a:gd name="T115" fmla="*/ 0 h 41"/>
                <a:gd name="T116" fmla="*/ 76 w 76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6" h="41">
                  <a:moveTo>
                    <a:pt x="16" y="37"/>
                  </a:moveTo>
                  <a:cubicBezTo>
                    <a:pt x="18" y="40"/>
                    <a:pt x="21" y="41"/>
                    <a:pt x="25" y="41"/>
                  </a:cubicBezTo>
                  <a:cubicBezTo>
                    <a:pt x="29" y="41"/>
                    <a:pt x="28" y="39"/>
                    <a:pt x="28" y="36"/>
                  </a:cubicBezTo>
                  <a:cubicBezTo>
                    <a:pt x="27" y="34"/>
                    <a:pt x="27" y="33"/>
                    <a:pt x="29" y="32"/>
                  </a:cubicBezTo>
                  <a:cubicBezTo>
                    <a:pt x="30" y="32"/>
                    <a:pt x="31" y="34"/>
                    <a:pt x="34" y="35"/>
                  </a:cubicBezTo>
                  <a:cubicBezTo>
                    <a:pt x="36" y="35"/>
                    <a:pt x="43" y="35"/>
                    <a:pt x="46" y="33"/>
                  </a:cubicBezTo>
                  <a:cubicBezTo>
                    <a:pt x="50" y="32"/>
                    <a:pt x="49" y="32"/>
                    <a:pt x="49" y="33"/>
                  </a:cubicBezTo>
                  <a:cubicBezTo>
                    <a:pt x="49" y="34"/>
                    <a:pt x="51" y="36"/>
                    <a:pt x="53" y="36"/>
                  </a:cubicBezTo>
                  <a:cubicBezTo>
                    <a:pt x="55" y="35"/>
                    <a:pt x="62" y="35"/>
                    <a:pt x="63" y="35"/>
                  </a:cubicBezTo>
                  <a:cubicBezTo>
                    <a:pt x="64" y="34"/>
                    <a:pt x="63" y="34"/>
                    <a:pt x="58" y="32"/>
                  </a:cubicBezTo>
                  <a:cubicBezTo>
                    <a:pt x="52" y="30"/>
                    <a:pt x="48" y="22"/>
                    <a:pt x="47" y="21"/>
                  </a:cubicBezTo>
                  <a:cubicBezTo>
                    <a:pt x="46" y="20"/>
                    <a:pt x="45" y="16"/>
                    <a:pt x="46" y="16"/>
                  </a:cubicBezTo>
                  <a:cubicBezTo>
                    <a:pt x="47" y="15"/>
                    <a:pt x="51" y="14"/>
                    <a:pt x="53" y="15"/>
                  </a:cubicBezTo>
                  <a:cubicBezTo>
                    <a:pt x="54" y="16"/>
                    <a:pt x="52" y="19"/>
                    <a:pt x="51" y="20"/>
                  </a:cubicBezTo>
                  <a:cubicBezTo>
                    <a:pt x="51" y="22"/>
                    <a:pt x="55" y="28"/>
                    <a:pt x="57" y="29"/>
                  </a:cubicBezTo>
                  <a:cubicBezTo>
                    <a:pt x="60" y="31"/>
                    <a:pt x="64" y="31"/>
                    <a:pt x="66" y="32"/>
                  </a:cubicBezTo>
                  <a:cubicBezTo>
                    <a:pt x="68" y="33"/>
                    <a:pt x="70" y="29"/>
                    <a:pt x="72" y="28"/>
                  </a:cubicBezTo>
                  <a:cubicBezTo>
                    <a:pt x="73" y="26"/>
                    <a:pt x="71" y="22"/>
                    <a:pt x="70" y="21"/>
                  </a:cubicBezTo>
                  <a:cubicBezTo>
                    <a:pt x="70" y="20"/>
                    <a:pt x="73" y="19"/>
                    <a:pt x="75" y="18"/>
                  </a:cubicBezTo>
                  <a:cubicBezTo>
                    <a:pt x="76" y="18"/>
                    <a:pt x="66" y="14"/>
                    <a:pt x="63" y="12"/>
                  </a:cubicBezTo>
                  <a:cubicBezTo>
                    <a:pt x="59" y="10"/>
                    <a:pt x="55" y="11"/>
                    <a:pt x="52" y="11"/>
                  </a:cubicBezTo>
                  <a:cubicBezTo>
                    <a:pt x="49" y="11"/>
                    <a:pt x="47" y="8"/>
                    <a:pt x="43" y="6"/>
                  </a:cubicBezTo>
                  <a:cubicBezTo>
                    <a:pt x="40" y="4"/>
                    <a:pt x="39" y="3"/>
                    <a:pt x="37" y="2"/>
                  </a:cubicBezTo>
                  <a:cubicBezTo>
                    <a:pt x="34" y="1"/>
                    <a:pt x="38" y="4"/>
                    <a:pt x="36" y="5"/>
                  </a:cubicBezTo>
                  <a:cubicBezTo>
                    <a:pt x="34" y="6"/>
                    <a:pt x="35" y="9"/>
                    <a:pt x="36" y="12"/>
                  </a:cubicBezTo>
                  <a:cubicBezTo>
                    <a:pt x="36" y="15"/>
                    <a:pt x="37" y="15"/>
                    <a:pt x="35" y="16"/>
                  </a:cubicBezTo>
                  <a:cubicBezTo>
                    <a:pt x="33" y="16"/>
                    <a:pt x="32" y="13"/>
                    <a:pt x="32" y="12"/>
                  </a:cubicBezTo>
                  <a:cubicBezTo>
                    <a:pt x="31" y="10"/>
                    <a:pt x="30" y="11"/>
                    <a:pt x="27" y="11"/>
                  </a:cubicBezTo>
                  <a:cubicBezTo>
                    <a:pt x="25" y="12"/>
                    <a:pt x="24" y="9"/>
                    <a:pt x="23" y="8"/>
                  </a:cubicBezTo>
                  <a:cubicBezTo>
                    <a:pt x="23" y="7"/>
                    <a:pt x="20" y="5"/>
                    <a:pt x="17" y="3"/>
                  </a:cubicBezTo>
                  <a:cubicBezTo>
                    <a:pt x="14" y="0"/>
                    <a:pt x="13" y="1"/>
                    <a:pt x="11" y="3"/>
                  </a:cubicBezTo>
                  <a:cubicBezTo>
                    <a:pt x="9" y="4"/>
                    <a:pt x="4" y="6"/>
                    <a:pt x="3" y="7"/>
                  </a:cubicBezTo>
                  <a:cubicBezTo>
                    <a:pt x="2" y="8"/>
                    <a:pt x="4" y="10"/>
                    <a:pt x="4" y="12"/>
                  </a:cubicBezTo>
                  <a:cubicBezTo>
                    <a:pt x="5" y="15"/>
                    <a:pt x="4" y="12"/>
                    <a:pt x="3" y="14"/>
                  </a:cubicBezTo>
                  <a:cubicBezTo>
                    <a:pt x="1" y="15"/>
                    <a:pt x="6" y="21"/>
                    <a:pt x="6" y="23"/>
                  </a:cubicBezTo>
                  <a:cubicBezTo>
                    <a:pt x="7" y="24"/>
                    <a:pt x="4" y="22"/>
                    <a:pt x="2" y="23"/>
                  </a:cubicBezTo>
                  <a:cubicBezTo>
                    <a:pt x="0" y="24"/>
                    <a:pt x="4" y="28"/>
                    <a:pt x="8" y="30"/>
                  </a:cubicBezTo>
                  <a:cubicBezTo>
                    <a:pt x="11" y="33"/>
                    <a:pt x="14" y="34"/>
                    <a:pt x="16" y="3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Freeform 112"/>
            <p:cNvSpPr>
              <a:spLocks noChangeArrowheads="1"/>
            </p:cNvSpPr>
            <p:nvPr/>
          </p:nvSpPr>
          <p:spPr bwMode="auto">
            <a:xfrm>
              <a:off x="5728676" y="1962861"/>
              <a:ext cx="79763" cy="41562"/>
            </a:xfrm>
            <a:custGeom>
              <a:avLst/>
              <a:gdLst>
                <a:gd name="T0" fmla="*/ 2147483647 w 43"/>
                <a:gd name="T1" fmla="*/ 2147483647 h 21"/>
                <a:gd name="T2" fmla="*/ 2147483647 w 43"/>
                <a:gd name="T3" fmla="*/ 2147483647 h 21"/>
                <a:gd name="T4" fmla="*/ 2147483647 w 43"/>
                <a:gd name="T5" fmla="*/ 2147483647 h 21"/>
                <a:gd name="T6" fmla="*/ 2147483647 w 43"/>
                <a:gd name="T7" fmla="*/ 2147483647 h 21"/>
                <a:gd name="T8" fmla="*/ 2147483647 w 43"/>
                <a:gd name="T9" fmla="*/ 2147483647 h 21"/>
                <a:gd name="T10" fmla="*/ 2147483647 w 43"/>
                <a:gd name="T11" fmla="*/ 2147483647 h 21"/>
                <a:gd name="T12" fmla="*/ 2147483647 w 43"/>
                <a:gd name="T13" fmla="*/ 2147483647 h 21"/>
                <a:gd name="T14" fmla="*/ 2147483647 w 43"/>
                <a:gd name="T15" fmla="*/ 2147483647 h 21"/>
                <a:gd name="T16" fmla="*/ 2147483647 w 43"/>
                <a:gd name="T17" fmla="*/ 2147483647 h 21"/>
                <a:gd name="T18" fmla="*/ 2147483647 w 43"/>
                <a:gd name="T19" fmla="*/ 2147483647 h 21"/>
                <a:gd name="T20" fmla="*/ 2147483647 w 43"/>
                <a:gd name="T21" fmla="*/ 2147483647 h 21"/>
                <a:gd name="T22" fmla="*/ 2147483647 w 43"/>
                <a:gd name="T23" fmla="*/ 2147483647 h 21"/>
                <a:gd name="T24" fmla="*/ 2147483647 w 43"/>
                <a:gd name="T25" fmla="*/ 0 h 21"/>
                <a:gd name="T26" fmla="*/ 2147483647 w 43"/>
                <a:gd name="T27" fmla="*/ 2147483647 h 21"/>
                <a:gd name="T28" fmla="*/ 2147483647 w 43"/>
                <a:gd name="T29" fmla="*/ 214748364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"/>
                <a:gd name="T46" fmla="*/ 0 h 21"/>
                <a:gd name="T47" fmla="*/ 43 w 43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" h="21">
                  <a:moveTo>
                    <a:pt x="13" y="12"/>
                  </a:moveTo>
                  <a:cubicBezTo>
                    <a:pt x="15" y="12"/>
                    <a:pt x="21" y="17"/>
                    <a:pt x="24" y="17"/>
                  </a:cubicBezTo>
                  <a:cubicBezTo>
                    <a:pt x="28" y="18"/>
                    <a:pt x="28" y="20"/>
                    <a:pt x="30" y="20"/>
                  </a:cubicBezTo>
                  <a:cubicBezTo>
                    <a:pt x="32" y="21"/>
                    <a:pt x="31" y="19"/>
                    <a:pt x="32" y="18"/>
                  </a:cubicBezTo>
                  <a:cubicBezTo>
                    <a:pt x="33" y="18"/>
                    <a:pt x="34" y="20"/>
                    <a:pt x="37" y="20"/>
                  </a:cubicBezTo>
                  <a:cubicBezTo>
                    <a:pt x="39" y="19"/>
                    <a:pt x="42" y="15"/>
                    <a:pt x="42" y="13"/>
                  </a:cubicBezTo>
                  <a:cubicBezTo>
                    <a:pt x="43" y="12"/>
                    <a:pt x="41" y="10"/>
                    <a:pt x="39" y="10"/>
                  </a:cubicBezTo>
                  <a:cubicBezTo>
                    <a:pt x="37" y="10"/>
                    <a:pt x="34" y="8"/>
                    <a:pt x="28" y="6"/>
                  </a:cubicBezTo>
                  <a:cubicBezTo>
                    <a:pt x="23" y="4"/>
                    <a:pt x="25" y="7"/>
                    <a:pt x="22" y="7"/>
                  </a:cubicBezTo>
                  <a:cubicBezTo>
                    <a:pt x="19" y="7"/>
                    <a:pt x="20" y="6"/>
                    <a:pt x="21" y="4"/>
                  </a:cubicBezTo>
                  <a:cubicBezTo>
                    <a:pt x="22" y="2"/>
                    <a:pt x="20" y="3"/>
                    <a:pt x="16" y="3"/>
                  </a:cubicBezTo>
                  <a:cubicBezTo>
                    <a:pt x="12" y="3"/>
                    <a:pt x="12" y="3"/>
                    <a:pt x="8" y="3"/>
                  </a:cubicBez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5" y="5"/>
                    <a:pt x="7" y="6"/>
                  </a:cubicBezTo>
                  <a:cubicBezTo>
                    <a:pt x="9" y="8"/>
                    <a:pt x="12" y="12"/>
                    <a:pt x="13" y="1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Freeform 113"/>
            <p:cNvSpPr>
              <a:spLocks noChangeArrowheads="1"/>
            </p:cNvSpPr>
            <p:nvPr/>
          </p:nvSpPr>
          <p:spPr bwMode="auto">
            <a:xfrm>
              <a:off x="5570653" y="2025205"/>
              <a:ext cx="21070" cy="20781"/>
            </a:xfrm>
            <a:custGeom>
              <a:avLst/>
              <a:gdLst>
                <a:gd name="T0" fmla="*/ 2147483647 w 12"/>
                <a:gd name="T1" fmla="*/ 2147483647 h 10"/>
                <a:gd name="T2" fmla="*/ 2147483647 w 12"/>
                <a:gd name="T3" fmla="*/ 0 h 10"/>
                <a:gd name="T4" fmla="*/ 2147483647 w 12"/>
                <a:gd name="T5" fmla="*/ 2147483647 h 10"/>
                <a:gd name="T6" fmla="*/ 0 60000 65536"/>
                <a:gd name="T7" fmla="*/ 0 60000 65536"/>
                <a:gd name="T8" fmla="*/ 0 60000 65536"/>
                <a:gd name="T9" fmla="*/ 0 w 12"/>
                <a:gd name="T10" fmla="*/ 0 h 10"/>
                <a:gd name="T11" fmla="*/ 12 w 12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10">
                  <a:moveTo>
                    <a:pt x="10" y="10"/>
                  </a:moveTo>
                  <a:cubicBezTo>
                    <a:pt x="12" y="10"/>
                    <a:pt x="5" y="0"/>
                    <a:pt x="3" y="0"/>
                  </a:cubicBezTo>
                  <a:cubicBezTo>
                    <a:pt x="0" y="0"/>
                    <a:pt x="5" y="10"/>
                    <a:pt x="10" y="1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Freeform 114"/>
            <p:cNvSpPr>
              <a:spLocks noChangeArrowheads="1"/>
            </p:cNvSpPr>
            <p:nvPr/>
          </p:nvSpPr>
          <p:spPr bwMode="auto">
            <a:xfrm>
              <a:off x="6150069" y="2212238"/>
              <a:ext cx="21070" cy="20781"/>
            </a:xfrm>
            <a:custGeom>
              <a:avLst/>
              <a:gdLst>
                <a:gd name="T0" fmla="*/ 2147483647 w 11"/>
                <a:gd name="T1" fmla="*/ 2147483647 h 11"/>
                <a:gd name="T2" fmla="*/ 2147483647 w 11"/>
                <a:gd name="T3" fmla="*/ 2147483647 h 11"/>
                <a:gd name="T4" fmla="*/ 2147483647 w 11"/>
                <a:gd name="T5" fmla="*/ 2147483647 h 11"/>
                <a:gd name="T6" fmla="*/ 2147483647 w 11"/>
                <a:gd name="T7" fmla="*/ 2147483647 h 11"/>
                <a:gd name="T8" fmla="*/ 2147483647 w 11"/>
                <a:gd name="T9" fmla="*/ 21474836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8" y="10"/>
                  </a:moveTo>
                  <a:cubicBezTo>
                    <a:pt x="11" y="11"/>
                    <a:pt x="10" y="3"/>
                    <a:pt x="11" y="1"/>
                  </a:cubicBezTo>
                  <a:cubicBezTo>
                    <a:pt x="11" y="0"/>
                    <a:pt x="7" y="1"/>
                    <a:pt x="3" y="1"/>
                  </a:cubicBezTo>
                  <a:cubicBezTo>
                    <a:pt x="0" y="1"/>
                    <a:pt x="0" y="2"/>
                    <a:pt x="2" y="3"/>
                  </a:cubicBezTo>
                  <a:cubicBezTo>
                    <a:pt x="3" y="4"/>
                    <a:pt x="5" y="9"/>
                    <a:pt x="8" y="1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Freeform 115"/>
            <p:cNvSpPr>
              <a:spLocks noChangeArrowheads="1"/>
            </p:cNvSpPr>
            <p:nvPr/>
          </p:nvSpPr>
          <p:spPr bwMode="auto">
            <a:xfrm>
              <a:off x="6312607" y="2154690"/>
              <a:ext cx="55685" cy="17585"/>
            </a:xfrm>
            <a:custGeom>
              <a:avLst/>
              <a:gdLst>
                <a:gd name="T0" fmla="*/ 2147483647 w 30"/>
                <a:gd name="T1" fmla="*/ 2147483647 h 9"/>
                <a:gd name="T2" fmla="*/ 2147483647 w 30"/>
                <a:gd name="T3" fmla="*/ 2147483647 h 9"/>
                <a:gd name="T4" fmla="*/ 2147483647 w 30"/>
                <a:gd name="T5" fmla="*/ 2147483647 h 9"/>
                <a:gd name="T6" fmla="*/ 2147483647 w 30"/>
                <a:gd name="T7" fmla="*/ 2147483647 h 9"/>
                <a:gd name="T8" fmla="*/ 2147483647 w 30"/>
                <a:gd name="T9" fmla="*/ 2147483647 h 9"/>
                <a:gd name="T10" fmla="*/ 2147483647 w 30"/>
                <a:gd name="T11" fmla="*/ 2147483647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9"/>
                <a:gd name="T20" fmla="*/ 30 w 30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9">
                  <a:moveTo>
                    <a:pt x="8" y="7"/>
                  </a:moveTo>
                  <a:cubicBezTo>
                    <a:pt x="13" y="9"/>
                    <a:pt x="23" y="8"/>
                    <a:pt x="26" y="8"/>
                  </a:cubicBezTo>
                  <a:cubicBezTo>
                    <a:pt x="30" y="8"/>
                    <a:pt x="30" y="5"/>
                    <a:pt x="29" y="4"/>
                  </a:cubicBezTo>
                  <a:cubicBezTo>
                    <a:pt x="29" y="2"/>
                    <a:pt x="24" y="4"/>
                    <a:pt x="18" y="2"/>
                  </a:cubicBezTo>
                  <a:cubicBezTo>
                    <a:pt x="11" y="0"/>
                    <a:pt x="9" y="1"/>
                    <a:pt x="5" y="2"/>
                  </a:cubicBezTo>
                  <a:cubicBezTo>
                    <a:pt x="0" y="4"/>
                    <a:pt x="3" y="5"/>
                    <a:pt x="8" y="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116"/>
            <p:cNvSpPr>
              <a:spLocks noChangeArrowheads="1"/>
            </p:cNvSpPr>
            <p:nvPr/>
          </p:nvSpPr>
          <p:spPr bwMode="auto">
            <a:xfrm>
              <a:off x="4246272" y="2050783"/>
              <a:ext cx="99329" cy="134280"/>
            </a:xfrm>
            <a:custGeom>
              <a:avLst/>
              <a:gdLst>
                <a:gd name="T0" fmla="*/ 2147483647 w 54"/>
                <a:gd name="T1" fmla="*/ 2147483647 h 68"/>
                <a:gd name="T2" fmla="*/ 2147483647 w 54"/>
                <a:gd name="T3" fmla="*/ 2147483647 h 68"/>
                <a:gd name="T4" fmla="*/ 2147483647 w 54"/>
                <a:gd name="T5" fmla="*/ 2147483647 h 68"/>
                <a:gd name="T6" fmla="*/ 2147483647 w 54"/>
                <a:gd name="T7" fmla="*/ 2147483647 h 68"/>
                <a:gd name="T8" fmla="*/ 2147483647 w 54"/>
                <a:gd name="T9" fmla="*/ 2147483647 h 68"/>
                <a:gd name="T10" fmla="*/ 2147483647 w 54"/>
                <a:gd name="T11" fmla="*/ 2147483647 h 68"/>
                <a:gd name="T12" fmla="*/ 2147483647 w 54"/>
                <a:gd name="T13" fmla="*/ 2147483647 h 68"/>
                <a:gd name="T14" fmla="*/ 2147483647 w 54"/>
                <a:gd name="T15" fmla="*/ 2147483647 h 68"/>
                <a:gd name="T16" fmla="*/ 2147483647 w 54"/>
                <a:gd name="T17" fmla="*/ 2147483647 h 68"/>
                <a:gd name="T18" fmla="*/ 2147483647 w 54"/>
                <a:gd name="T19" fmla="*/ 2147483647 h 68"/>
                <a:gd name="T20" fmla="*/ 2147483647 w 54"/>
                <a:gd name="T21" fmla="*/ 2147483647 h 68"/>
                <a:gd name="T22" fmla="*/ 2147483647 w 54"/>
                <a:gd name="T23" fmla="*/ 2147483647 h 68"/>
                <a:gd name="T24" fmla="*/ 2147483647 w 54"/>
                <a:gd name="T25" fmla="*/ 2147483647 h 68"/>
                <a:gd name="T26" fmla="*/ 2147483647 w 54"/>
                <a:gd name="T27" fmla="*/ 2147483647 h 68"/>
                <a:gd name="T28" fmla="*/ 2147483647 w 54"/>
                <a:gd name="T29" fmla="*/ 2147483647 h 68"/>
                <a:gd name="T30" fmla="*/ 2147483647 w 54"/>
                <a:gd name="T31" fmla="*/ 2147483647 h 68"/>
                <a:gd name="T32" fmla="*/ 2147483647 w 54"/>
                <a:gd name="T33" fmla="*/ 2147483647 h 68"/>
                <a:gd name="T34" fmla="*/ 2147483647 w 54"/>
                <a:gd name="T35" fmla="*/ 2147483647 h 68"/>
                <a:gd name="T36" fmla="*/ 2147483647 w 54"/>
                <a:gd name="T37" fmla="*/ 2147483647 h 68"/>
                <a:gd name="T38" fmla="*/ 2147483647 w 54"/>
                <a:gd name="T39" fmla="*/ 2147483647 h 68"/>
                <a:gd name="T40" fmla="*/ 2147483647 w 54"/>
                <a:gd name="T41" fmla="*/ 2147483647 h 68"/>
                <a:gd name="T42" fmla="*/ 2147483647 w 54"/>
                <a:gd name="T43" fmla="*/ 2147483647 h 68"/>
                <a:gd name="T44" fmla="*/ 2147483647 w 54"/>
                <a:gd name="T45" fmla="*/ 2147483647 h 68"/>
                <a:gd name="T46" fmla="*/ 2147483647 w 54"/>
                <a:gd name="T47" fmla="*/ 2147483647 h 68"/>
                <a:gd name="T48" fmla="*/ 2147483647 w 54"/>
                <a:gd name="T49" fmla="*/ 2147483647 h 68"/>
                <a:gd name="T50" fmla="*/ 2147483647 w 54"/>
                <a:gd name="T51" fmla="*/ 2147483647 h 68"/>
                <a:gd name="T52" fmla="*/ 2147483647 w 54"/>
                <a:gd name="T53" fmla="*/ 2147483647 h 68"/>
                <a:gd name="T54" fmla="*/ 2147483647 w 54"/>
                <a:gd name="T55" fmla="*/ 2147483647 h 68"/>
                <a:gd name="T56" fmla="*/ 2147483647 w 54"/>
                <a:gd name="T57" fmla="*/ 2147483647 h 68"/>
                <a:gd name="T58" fmla="*/ 2147483647 w 54"/>
                <a:gd name="T59" fmla="*/ 2147483647 h 68"/>
                <a:gd name="T60" fmla="*/ 2147483647 w 54"/>
                <a:gd name="T61" fmla="*/ 2147483647 h 68"/>
                <a:gd name="T62" fmla="*/ 2147483647 w 54"/>
                <a:gd name="T63" fmla="*/ 2147483647 h 68"/>
                <a:gd name="T64" fmla="*/ 2147483647 w 54"/>
                <a:gd name="T65" fmla="*/ 2147483647 h 68"/>
                <a:gd name="T66" fmla="*/ 2147483647 w 54"/>
                <a:gd name="T67" fmla="*/ 0 h 68"/>
                <a:gd name="T68" fmla="*/ 2147483647 w 54"/>
                <a:gd name="T69" fmla="*/ 2147483647 h 68"/>
                <a:gd name="T70" fmla="*/ 2147483647 w 54"/>
                <a:gd name="T71" fmla="*/ 2147483647 h 68"/>
                <a:gd name="T72" fmla="*/ 2147483647 w 54"/>
                <a:gd name="T73" fmla="*/ 2147483647 h 68"/>
                <a:gd name="T74" fmla="*/ 2147483647 w 54"/>
                <a:gd name="T75" fmla="*/ 2147483647 h 68"/>
                <a:gd name="T76" fmla="*/ 2147483647 w 54"/>
                <a:gd name="T77" fmla="*/ 2147483647 h 68"/>
                <a:gd name="T78" fmla="*/ 2147483647 w 54"/>
                <a:gd name="T79" fmla="*/ 2147483647 h 68"/>
                <a:gd name="T80" fmla="*/ 2147483647 w 54"/>
                <a:gd name="T81" fmla="*/ 2147483647 h 68"/>
                <a:gd name="T82" fmla="*/ 2147483647 w 54"/>
                <a:gd name="T83" fmla="*/ 2147483647 h 68"/>
                <a:gd name="T84" fmla="*/ 2147483647 w 54"/>
                <a:gd name="T85" fmla="*/ 2147483647 h 68"/>
                <a:gd name="T86" fmla="*/ 2147483647 w 54"/>
                <a:gd name="T87" fmla="*/ 2147483647 h 68"/>
                <a:gd name="T88" fmla="*/ 2147483647 w 54"/>
                <a:gd name="T89" fmla="*/ 2147483647 h 68"/>
                <a:gd name="T90" fmla="*/ 2147483647 w 54"/>
                <a:gd name="T91" fmla="*/ 2147483647 h 68"/>
                <a:gd name="T92" fmla="*/ 2147483647 w 54"/>
                <a:gd name="T93" fmla="*/ 2147483647 h 68"/>
                <a:gd name="T94" fmla="*/ 2147483647 w 54"/>
                <a:gd name="T95" fmla="*/ 2147483647 h 68"/>
                <a:gd name="T96" fmla="*/ 0 w 54"/>
                <a:gd name="T97" fmla="*/ 2147483647 h 68"/>
                <a:gd name="T98" fmla="*/ 2147483647 w 54"/>
                <a:gd name="T99" fmla="*/ 2147483647 h 6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4"/>
                <a:gd name="T151" fmla="*/ 0 h 68"/>
                <a:gd name="T152" fmla="*/ 54 w 54"/>
                <a:gd name="T153" fmla="*/ 68 h 6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4" h="68">
                  <a:moveTo>
                    <a:pt x="4" y="47"/>
                  </a:moveTo>
                  <a:cubicBezTo>
                    <a:pt x="5" y="48"/>
                    <a:pt x="10" y="49"/>
                    <a:pt x="12" y="49"/>
                  </a:cubicBezTo>
                  <a:cubicBezTo>
                    <a:pt x="13" y="49"/>
                    <a:pt x="12" y="49"/>
                    <a:pt x="14" y="50"/>
                  </a:cubicBezTo>
                  <a:cubicBezTo>
                    <a:pt x="15" y="51"/>
                    <a:pt x="16" y="51"/>
                    <a:pt x="17" y="50"/>
                  </a:cubicBezTo>
                  <a:cubicBezTo>
                    <a:pt x="18" y="48"/>
                    <a:pt x="18" y="51"/>
                    <a:pt x="20" y="52"/>
                  </a:cubicBezTo>
                  <a:cubicBezTo>
                    <a:pt x="21" y="53"/>
                    <a:pt x="19" y="55"/>
                    <a:pt x="20" y="56"/>
                  </a:cubicBezTo>
                  <a:cubicBezTo>
                    <a:pt x="22" y="58"/>
                    <a:pt x="19" y="60"/>
                    <a:pt x="19" y="61"/>
                  </a:cubicBezTo>
                  <a:cubicBezTo>
                    <a:pt x="19" y="63"/>
                    <a:pt x="29" y="64"/>
                    <a:pt x="31" y="64"/>
                  </a:cubicBezTo>
                  <a:cubicBezTo>
                    <a:pt x="32" y="64"/>
                    <a:pt x="34" y="65"/>
                    <a:pt x="36" y="65"/>
                  </a:cubicBezTo>
                  <a:cubicBezTo>
                    <a:pt x="37" y="66"/>
                    <a:pt x="37" y="64"/>
                    <a:pt x="38" y="64"/>
                  </a:cubicBezTo>
                  <a:cubicBezTo>
                    <a:pt x="38" y="64"/>
                    <a:pt x="41" y="67"/>
                    <a:pt x="42" y="67"/>
                  </a:cubicBezTo>
                  <a:cubicBezTo>
                    <a:pt x="43" y="68"/>
                    <a:pt x="45" y="66"/>
                    <a:pt x="45" y="66"/>
                  </a:cubicBezTo>
                  <a:cubicBezTo>
                    <a:pt x="45" y="66"/>
                    <a:pt x="48" y="67"/>
                    <a:pt x="49" y="67"/>
                  </a:cubicBezTo>
                  <a:cubicBezTo>
                    <a:pt x="50" y="66"/>
                    <a:pt x="51" y="66"/>
                    <a:pt x="53" y="66"/>
                  </a:cubicBezTo>
                  <a:cubicBezTo>
                    <a:pt x="54" y="65"/>
                    <a:pt x="53" y="62"/>
                    <a:pt x="52" y="63"/>
                  </a:cubicBezTo>
                  <a:cubicBezTo>
                    <a:pt x="52" y="63"/>
                    <a:pt x="51" y="62"/>
                    <a:pt x="51" y="61"/>
                  </a:cubicBezTo>
                  <a:cubicBezTo>
                    <a:pt x="50" y="60"/>
                    <a:pt x="48" y="60"/>
                    <a:pt x="47" y="59"/>
                  </a:cubicBezTo>
                  <a:cubicBezTo>
                    <a:pt x="46" y="57"/>
                    <a:pt x="42" y="55"/>
                    <a:pt x="42" y="54"/>
                  </a:cubicBezTo>
                  <a:cubicBezTo>
                    <a:pt x="42" y="53"/>
                    <a:pt x="40" y="51"/>
                    <a:pt x="40" y="50"/>
                  </a:cubicBezTo>
                  <a:cubicBezTo>
                    <a:pt x="41" y="49"/>
                    <a:pt x="36" y="45"/>
                    <a:pt x="36" y="44"/>
                  </a:cubicBezTo>
                  <a:cubicBezTo>
                    <a:pt x="36" y="43"/>
                    <a:pt x="34" y="40"/>
                    <a:pt x="34" y="38"/>
                  </a:cubicBezTo>
                  <a:cubicBezTo>
                    <a:pt x="33" y="37"/>
                    <a:pt x="35" y="35"/>
                    <a:pt x="36" y="33"/>
                  </a:cubicBezTo>
                  <a:cubicBezTo>
                    <a:pt x="37" y="32"/>
                    <a:pt x="35" y="31"/>
                    <a:pt x="34" y="31"/>
                  </a:cubicBezTo>
                  <a:cubicBezTo>
                    <a:pt x="32" y="31"/>
                    <a:pt x="33" y="28"/>
                    <a:pt x="33" y="26"/>
                  </a:cubicBezTo>
                  <a:cubicBezTo>
                    <a:pt x="33" y="24"/>
                    <a:pt x="32" y="24"/>
                    <a:pt x="33" y="23"/>
                  </a:cubicBezTo>
                  <a:cubicBezTo>
                    <a:pt x="33" y="23"/>
                    <a:pt x="36" y="19"/>
                    <a:pt x="36" y="18"/>
                  </a:cubicBezTo>
                  <a:cubicBezTo>
                    <a:pt x="36" y="18"/>
                    <a:pt x="35" y="16"/>
                    <a:pt x="35" y="15"/>
                  </a:cubicBezTo>
                  <a:cubicBezTo>
                    <a:pt x="35" y="13"/>
                    <a:pt x="38" y="15"/>
                    <a:pt x="39" y="15"/>
                  </a:cubicBezTo>
                  <a:cubicBezTo>
                    <a:pt x="41" y="16"/>
                    <a:pt x="39" y="13"/>
                    <a:pt x="39" y="12"/>
                  </a:cubicBezTo>
                  <a:cubicBezTo>
                    <a:pt x="39" y="12"/>
                    <a:pt x="41" y="11"/>
                    <a:pt x="42" y="10"/>
                  </a:cubicBezTo>
                  <a:cubicBezTo>
                    <a:pt x="42" y="10"/>
                    <a:pt x="42" y="6"/>
                    <a:pt x="42" y="5"/>
                  </a:cubicBezTo>
                  <a:cubicBezTo>
                    <a:pt x="41" y="5"/>
                    <a:pt x="39" y="5"/>
                    <a:pt x="37" y="4"/>
                  </a:cubicBezTo>
                  <a:cubicBezTo>
                    <a:pt x="35" y="3"/>
                    <a:pt x="34" y="2"/>
                    <a:pt x="32" y="2"/>
                  </a:cubicBez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7" y="2"/>
                    <a:pt x="27" y="3"/>
                  </a:cubicBezTo>
                  <a:cubicBezTo>
                    <a:pt x="27" y="4"/>
                    <a:pt x="22" y="2"/>
                    <a:pt x="20" y="3"/>
                  </a:cubicBezTo>
                  <a:cubicBezTo>
                    <a:pt x="18" y="3"/>
                    <a:pt x="19" y="9"/>
                    <a:pt x="18" y="10"/>
                  </a:cubicBezTo>
                  <a:cubicBezTo>
                    <a:pt x="17" y="12"/>
                    <a:pt x="14" y="10"/>
                    <a:pt x="13" y="11"/>
                  </a:cubicBezTo>
                  <a:cubicBezTo>
                    <a:pt x="11" y="11"/>
                    <a:pt x="12" y="13"/>
                    <a:pt x="12" y="14"/>
                  </a:cubicBezTo>
                  <a:cubicBezTo>
                    <a:pt x="12" y="15"/>
                    <a:pt x="11" y="15"/>
                    <a:pt x="8" y="15"/>
                  </a:cubicBezTo>
                  <a:cubicBezTo>
                    <a:pt x="6" y="15"/>
                    <a:pt x="6" y="16"/>
                    <a:pt x="8" y="18"/>
                  </a:cubicBezTo>
                  <a:cubicBezTo>
                    <a:pt x="10" y="20"/>
                    <a:pt x="11" y="19"/>
                    <a:pt x="13" y="19"/>
                  </a:cubicBezTo>
                  <a:cubicBezTo>
                    <a:pt x="14" y="19"/>
                    <a:pt x="12" y="21"/>
                    <a:pt x="11" y="22"/>
                  </a:cubicBezTo>
                  <a:cubicBezTo>
                    <a:pt x="10" y="23"/>
                    <a:pt x="8" y="28"/>
                    <a:pt x="8" y="30"/>
                  </a:cubicBezTo>
                  <a:cubicBezTo>
                    <a:pt x="9" y="32"/>
                    <a:pt x="10" y="32"/>
                    <a:pt x="10" y="33"/>
                  </a:cubicBezTo>
                  <a:cubicBezTo>
                    <a:pt x="10" y="34"/>
                    <a:pt x="9" y="33"/>
                    <a:pt x="6" y="32"/>
                  </a:cubicBezTo>
                  <a:cubicBezTo>
                    <a:pt x="4" y="31"/>
                    <a:pt x="6" y="32"/>
                    <a:pt x="4" y="33"/>
                  </a:cubicBezTo>
                  <a:cubicBezTo>
                    <a:pt x="3" y="34"/>
                    <a:pt x="4" y="34"/>
                    <a:pt x="2" y="34"/>
                  </a:cubicBezTo>
                  <a:cubicBezTo>
                    <a:pt x="1" y="34"/>
                    <a:pt x="0" y="40"/>
                    <a:pt x="0" y="42"/>
                  </a:cubicBezTo>
                  <a:cubicBezTo>
                    <a:pt x="0" y="44"/>
                    <a:pt x="3" y="46"/>
                    <a:pt x="4" y="4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Freeform 117"/>
            <p:cNvSpPr>
              <a:spLocks noChangeArrowheads="1"/>
            </p:cNvSpPr>
            <p:nvPr/>
          </p:nvSpPr>
          <p:spPr bwMode="auto">
            <a:xfrm>
              <a:off x="4261321" y="2153091"/>
              <a:ext cx="13545" cy="15986"/>
            </a:xfrm>
            <a:custGeom>
              <a:avLst/>
              <a:gdLst>
                <a:gd name="T0" fmla="*/ 2147483647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2" y="0"/>
                  </a:moveTo>
                  <a:cubicBezTo>
                    <a:pt x="0" y="0"/>
                    <a:pt x="0" y="2"/>
                    <a:pt x="2" y="3"/>
                  </a:cubicBezTo>
                  <a:cubicBezTo>
                    <a:pt x="4" y="4"/>
                    <a:pt x="4" y="8"/>
                    <a:pt x="7" y="8"/>
                  </a:cubicBezTo>
                  <a:cubicBezTo>
                    <a:pt x="8" y="7"/>
                    <a:pt x="6" y="3"/>
                    <a:pt x="6" y="2"/>
                  </a:cubicBezTo>
                  <a:cubicBezTo>
                    <a:pt x="6" y="1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Freeform 118"/>
            <p:cNvSpPr>
              <a:spLocks noChangeArrowheads="1"/>
            </p:cNvSpPr>
            <p:nvPr/>
          </p:nvSpPr>
          <p:spPr bwMode="auto">
            <a:xfrm>
              <a:off x="4267341" y="1865348"/>
              <a:ext cx="242302" cy="191829"/>
            </a:xfrm>
            <a:custGeom>
              <a:avLst/>
              <a:gdLst>
                <a:gd name="T0" fmla="*/ 2147483647 w 131"/>
                <a:gd name="T1" fmla="*/ 2147483647 h 98"/>
                <a:gd name="T2" fmla="*/ 2147483647 w 131"/>
                <a:gd name="T3" fmla="*/ 2147483647 h 98"/>
                <a:gd name="T4" fmla="*/ 2147483647 w 131"/>
                <a:gd name="T5" fmla="*/ 2147483647 h 98"/>
                <a:gd name="T6" fmla="*/ 2147483647 w 131"/>
                <a:gd name="T7" fmla="*/ 2147483647 h 98"/>
                <a:gd name="T8" fmla="*/ 2147483647 w 131"/>
                <a:gd name="T9" fmla="*/ 2147483647 h 98"/>
                <a:gd name="T10" fmla="*/ 2147483647 w 131"/>
                <a:gd name="T11" fmla="*/ 2147483647 h 98"/>
                <a:gd name="T12" fmla="*/ 2147483647 w 131"/>
                <a:gd name="T13" fmla="*/ 2147483647 h 98"/>
                <a:gd name="T14" fmla="*/ 2147483647 w 131"/>
                <a:gd name="T15" fmla="*/ 2147483647 h 98"/>
                <a:gd name="T16" fmla="*/ 2147483647 w 131"/>
                <a:gd name="T17" fmla="*/ 2147483647 h 98"/>
                <a:gd name="T18" fmla="*/ 2147483647 w 131"/>
                <a:gd name="T19" fmla="*/ 2147483647 h 98"/>
                <a:gd name="T20" fmla="*/ 2147483647 w 131"/>
                <a:gd name="T21" fmla="*/ 2147483647 h 98"/>
                <a:gd name="T22" fmla="*/ 2147483647 w 131"/>
                <a:gd name="T23" fmla="*/ 2147483647 h 98"/>
                <a:gd name="T24" fmla="*/ 2147483647 w 131"/>
                <a:gd name="T25" fmla="*/ 2147483647 h 98"/>
                <a:gd name="T26" fmla="*/ 2147483647 w 131"/>
                <a:gd name="T27" fmla="*/ 2147483647 h 98"/>
                <a:gd name="T28" fmla="*/ 2147483647 w 131"/>
                <a:gd name="T29" fmla="*/ 2147483647 h 98"/>
                <a:gd name="T30" fmla="*/ 2147483647 w 131"/>
                <a:gd name="T31" fmla="*/ 2147483647 h 98"/>
                <a:gd name="T32" fmla="*/ 2147483647 w 131"/>
                <a:gd name="T33" fmla="*/ 2147483647 h 98"/>
                <a:gd name="T34" fmla="*/ 2147483647 w 131"/>
                <a:gd name="T35" fmla="*/ 2147483647 h 98"/>
                <a:gd name="T36" fmla="*/ 2147483647 w 131"/>
                <a:gd name="T37" fmla="*/ 2147483647 h 98"/>
                <a:gd name="T38" fmla="*/ 2147483647 w 131"/>
                <a:gd name="T39" fmla="*/ 2147483647 h 98"/>
                <a:gd name="T40" fmla="*/ 2147483647 w 131"/>
                <a:gd name="T41" fmla="*/ 2147483647 h 98"/>
                <a:gd name="T42" fmla="*/ 2147483647 w 131"/>
                <a:gd name="T43" fmla="*/ 2147483647 h 98"/>
                <a:gd name="T44" fmla="*/ 2147483647 w 131"/>
                <a:gd name="T45" fmla="*/ 2147483647 h 98"/>
                <a:gd name="T46" fmla="*/ 2147483647 w 131"/>
                <a:gd name="T47" fmla="*/ 2147483647 h 98"/>
                <a:gd name="T48" fmla="*/ 2147483647 w 131"/>
                <a:gd name="T49" fmla="*/ 2147483647 h 98"/>
                <a:gd name="T50" fmla="*/ 2147483647 w 131"/>
                <a:gd name="T51" fmla="*/ 2147483647 h 98"/>
                <a:gd name="T52" fmla="*/ 2147483647 w 131"/>
                <a:gd name="T53" fmla="*/ 2147483647 h 98"/>
                <a:gd name="T54" fmla="*/ 2147483647 w 131"/>
                <a:gd name="T55" fmla="*/ 2147483647 h 98"/>
                <a:gd name="T56" fmla="*/ 2147483647 w 131"/>
                <a:gd name="T57" fmla="*/ 2147483647 h 98"/>
                <a:gd name="T58" fmla="*/ 2147483647 w 131"/>
                <a:gd name="T59" fmla="*/ 2147483647 h 98"/>
                <a:gd name="T60" fmla="*/ 2147483647 w 131"/>
                <a:gd name="T61" fmla="*/ 2147483647 h 98"/>
                <a:gd name="T62" fmla="*/ 2147483647 w 131"/>
                <a:gd name="T63" fmla="*/ 2147483647 h 98"/>
                <a:gd name="T64" fmla="*/ 2147483647 w 131"/>
                <a:gd name="T65" fmla="*/ 2147483647 h 98"/>
                <a:gd name="T66" fmla="*/ 2147483647 w 131"/>
                <a:gd name="T67" fmla="*/ 2147483647 h 98"/>
                <a:gd name="T68" fmla="*/ 2147483647 w 131"/>
                <a:gd name="T69" fmla="*/ 2147483647 h 98"/>
                <a:gd name="T70" fmla="*/ 2147483647 w 131"/>
                <a:gd name="T71" fmla="*/ 2147483647 h 98"/>
                <a:gd name="T72" fmla="*/ 2147483647 w 131"/>
                <a:gd name="T73" fmla="*/ 2147483647 h 98"/>
                <a:gd name="T74" fmla="*/ 2147483647 w 131"/>
                <a:gd name="T75" fmla="*/ 2147483647 h 98"/>
                <a:gd name="T76" fmla="*/ 2147483647 w 131"/>
                <a:gd name="T77" fmla="*/ 2147483647 h 98"/>
                <a:gd name="T78" fmla="*/ 2147483647 w 131"/>
                <a:gd name="T79" fmla="*/ 2147483647 h 98"/>
                <a:gd name="T80" fmla="*/ 2147483647 w 131"/>
                <a:gd name="T81" fmla="*/ 2147483647 h 98"/>
                <a:gd name="T82" fmla="*/ 2147483647 w 131"/>
                <a:gd name="T83" fmla="*/ 2147483647 h 98"/>
                <a:gd name="T84" fmla="*/ 2147483647 w 131"/>
                <a:gd name="T85" fmla="*/ 2147483647 h 98"/>
                <a:gd name="T86" fmla="*/ 2147483647 w 131"/>
                <a:gd name="T87" fmla="*/ 2147483647 h 9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1"/>
                <a:gd name="T133" fmla="*/ 0 h 98"/>
                <a:gd name="T134" fmla="*/ 131 w 131"/>
                <a:gd name="T135" fmla="*/ 98 h 9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1" h="98">
                  <a:moveTo>
                    <a:pt x="9" y="86"/>
                  </a:moveTo>
                  <a:cubicBezTo>
                    <a:pt x="11" y="85"/>
                    <a:pt x="8" y="90"/>
                    <a:pt x="9" y="91"/>
                  </a:cubicBezTo>
                  <a:cubicBezTo>
                    <a:pt x="9" y="92"/>
                    <a:pt x="14" y="92"/>
                    <a:pt x="16" y="92"/>
                  </a:cubicBezTo>
                  <a:cubicBezTo>
                    <a:pt x="18" y="92"/>
                    <a:pt x="20" y="94"/>
                    <a:pt x="21" y="94"/>
                  </a:cubicBezTo>
                  <a:cubicBezTo>
                    <a:pt x="23" y="95"/>
                    <a:pt x="26" y="95"/>
                    <a:pt x="26" y="96"/>
                  </a:cubicBezTo>
                  <a:cubicBezTo>
                    <a:pt x="27" y="97"/>
                    <a:pt x="31" y="98"/>
                    <a:pt x="33" y="98"/>
                  </a:cubicBezTo>
                  <a:cubicBezTo>
                    <a:pt x="34" y="98"/>
                    <a:pt x="36" y="96"/>
                    <a:pt x="36" y="95"/>
                  </a:cubicBezTo>
                  <a:cubicBezTo>
                    <a:pt x="36" y="94"/>
                    <a:pt x="38" y="91"/>
                    <a:pt x="36" y="90"/>
                  </a:cubicBezTo>
                  <a:cubicBezTo>
                    <a:pt x="35" y="89"/>
                    <a:pt x="33" y="88"/>
                    <a:pt x="34" y="87"/>
                  </a:cubicBezTo>
                  <a:cubicBezTo>
                    <a:pt x="35" y="87"/>
                    <a:pt x="39" y="89"/>
                    <a:pt x="40" y="88"/>
                  </a:cubicBezTo>
                  <a:cubicBezTo>
                    <a:pt x="42" y="86"/>
                    <a:pt x="39" y="85"/>
                    <a:pt x="39" y="84"/>
                  </a:cubicBezTo>
                  <a:cubicBezTo>
                    <a:pt x="39" y="83"/>
                    <a:pt x="42" y="86"/>
                    <a:pt x="42" y="84"/>
                  </a:cubicBezTo>
                  <a:cubicBezTo>
                    <a:pt x="42" y="83"/>
                    <a:pt x="41" y="82"/>
                    <a:pt x="39" y="81"/>
                  </a:cubicBezTo>
                  <a:cubicBezTo>
                    <a:pt x="38" y="80"/>
                    <a:pt x="42" y="80"/>
                    <a:pt x="43" y="79"/>
                  </a:cubicBezTo>
                  <a:cubicBezTo>
                    <a:pt x="45" y="79"/>
                    <a:pt x="43" y="78"/>
                    <a:pt x="43" y="77"/>
                  </a:cubicBezTo>
                  <a:cubicBezTo>
                    <a:pt x="42" y="76"/>
                    <a:pt x="44" y="76"/>
                    <a:pt x="45" y="76"/>
                  </a:cubicBezTo>
                  <a:cubicBezTo>
                    <a:pt x="46" y="76"/>
                    <a:pt x="49" y="76"/>
                    <a:pt x="48" y="74"/>
                  </a:cubicBezTo>
                  <a:cubicBezTo>
                    <a:pt x="48" y="72"/>
                    <a:pt x="47" y="70"/>
                    <a:pt x="48" y="70"/>
                  </a:cubicBezTo>
                  <a:cubicBezTo>
                    <a:pt x="50" y="70"/>
                    <a:pt x="53" y="70"/>
                    <a:pt x="52" y="69"/>
                  </a:cubicBezTo>
                  <a:cubicBezTo>
                    <a:pt x="52" y="68"/>
                    <a:pt x="49" y="68"/>
                    <a:pt x="49" y="67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2" y="65"/>
                    <a:pt x="53" y="65"/>
                    <a:pt x="54" y="65"/>
                  </a:cubicBezTo>
                  <a:cubicBezTo>
                    <a:pt x="55" y="64"/>
                    <a:pt x="57" y="65"/>
                    <a:pt x="57" y="64"/>
                  </a:cubicBezTo>
                  <a:cubicBezTo>
                    <a:pt x="58" y="63"/>
                    <a:pt x="57" y="61"/>
                    <a:pt x="56" y="60"/>
                  </a:cubicBezTo>
                  <a:cubicBezTo>
                    <a:pt x="56" y="59"/>
                    <a:pt x="61" y="61"/>
                    <a:pt x="63" y="62"/>
                  </a:cubicBezTo>
                  <a:cubicBezTo>
                    <a:pt x="65" y="62"/>
                    <a:pt x="64" y="60"/>
                    <a:pt x="65" y="59"/>
                  </a:cubicBezTo>
                  <a:cubicBezTo>
                    <a:pt x="65" y="59"/>
                    <a:pt x="67" y="60"/>
                    <a:pt x="68" y="59"/>
                  </a:cubicBezTo>
                  <a:cubicBezTo>
                    <a:pt x="69" y="59"/>
                    <a:pt x="69" y="54"/>
                    <a:pt x="70" y="53"/>
                  </a:cubicBezTo>
                  <a:cubicBezTo>
                    <a:pt x="71" y="52"/>
                    <a:pt x="71" y="53"/>
                    <a:pt x="72" y="54"/>
                  </a:cubicBezTo>
                  <a:cubicBezTo>
                    <a:pt x="73" y="55"/>
                    <a:pt x="74" y="53"/>
                    <a:pt x="75" y="52"/>
                  </a:cubicBezTo>
                  <a:cubicBezTo>
                    <a:pt x="77" y="51"/>
                    <a:pt x="77" y="51"/>
                    <a:pt x="78" y="51"/>
                  </a:cubicBezTo>
                  <a:cubicBezTo>
                    <a:pt x="79" y="50"/>
                    <a:pt x="84" y="46"/>
                    <a:pt x="86" y="45"/>
                  </a:cubicBezTo>
                  <a:cubicBezTo>
                    <a:pt x="88" y="44"/>
                    <a:pt x="91" y="42"/>
                    <a:pt x="92" y="40"/>
                  </a:cubicBezTo>
                  <a:cubicBezTo>
                    <a:pt x="94" y="38"/>
                    <a:pt x="98" y="37"/>
                    <a:pt x="100" y="37"/>
                  </a:cubicBezTo>
                  <a:cubicBezTo>
                    <a:pt x="101" y="37"/>
                    <a:pt x="105" y="38"/>
                    <a:pt x="108" y="39"/>
                  </a:cubicBezTo>
                  <a:cubicBezTo>
                    <a:pt x="111" y="40"/>
                    <a:pt x="113" y="39"/>
                    <a:pt x="116" y="38"/>
                  </a:cubicBezTo>
                  <a:cubicBezTo>
                    <a:pt x="118" y="37"/>
                    <a:pt x="118" y="36"/>
                    <a:pt x="120" y="35"/>
                  </a:cubicBezTo>
                  <a:cubicBezTo>
                    <a:pt x="122" y="34"/>
                    <a:pt x="125" y="32"/>
                    <a:pt x="126" y="31"/>
                  </a:cubicBezTo>
                  <a:cubicBezTo>
                    <a:pt x="128" y="30"/>
                    <a:pt x="131" y="28"/>
                    <a:pt x="130" y="29"/>
                  </a:cubicBezTo>
                  <a:cubicBezTo>
                    <a:pt x="129" y="29"/>
                    <a:pt x="128" y="27"/>
                    <a:pt x="128" y="26"/>
                  </a:cubicBezTo>
                  <a:cubicBezTo>
                    <a:pt x="128" y="25"/>
                    <a:pt x="128" y="22"/>
                    <a:pt x="130" y="21"/>
                  </a:cubicBezTo>
                  <a:cubicBezTo>
                    <a:pt x="131" y="21"/>
                    <a:pt x="131" y="20"/>
                    <a:pt x="130" y="19"/>
                  </a:cubicBezTo>
                  <a:cubicBezTo>
                    <a:pt x="129" y="19"/>
                    <a:pt x="129" y="15"/>
                    <a:pt x="128" y="14"/>
                  </a:cubicBezTo>
                  <a:cubicBezTo>
                    <a:pt x="128" y="12"/>
                    <a:pt x="130" y="12"/>
                    <a:pt x="130" y="11"/>
                  </a:cubicBezTo>
                  <a:cubicBezTo>
                    <a:pt x="131" y="11"/>
                    <a:pt x="129" y="8"/>
                    <a:pt x="127" y="7"/>
                  </a:cubicBezTo>
                  <a:cubicBezTo>
                    <a:pt x="126" y="7"/>
                    <a:pt x="126" y="5"/>
                    <a:pt x="126" y="4"/>
                  </a:cubicBezTo>
                  <a:cubicBezTo>
                    <a:pt x="127" y="3"/>
                    <a:pt x="124" y="2"/>
                    <a:pt x="121" y="1"/>
                  </a:cubicBezTo>
                  <a:cubicBezTo>
                    <a:pt x="119" y="0"/>
                    <a:pt x="119" y="2"/>
                    <a:pt x="118" y="2"/>
                  </a:cubicBezTo>
                  <a:cubicBezTo>
                    <a:pt x="117" y="3"/>
                    <a:pt x="116" y="2"/>
                    <a:pt x="116" y="2"/>
                  </a:cubicBezTo>
                  <a:cubicBezTo>
                    <a:pt x="116" y="1"/>
                    <a:pt x="111" y="2"/>
                    <a:pt x="111" y="3"/>
                  </a:cubicBezTo>
                  <a:cubicBezTo>
                    <a:pt x="110" y="3"/>
                    <a:pt x="111" y="5"/>
                    <a:pt x="111" y="7"/>
                  </a:cubicBezTo>
                  <a:cubicBezTo>
                    <a:pt x="111" y="8"/>
                    <a:pt x="108" y="10"/>
                    <a:pt x="108" y="12"/>
                  </a:cubicBezTo>
                  <a:cubicBezTo>
                    <a:pt x="107" y="14"/>
                    <a:pt x="104" y="18"/>
                    <a:pt x="102" y="18"/>
                  </a:cubicBezTo>
                  <a:cubicBezTo>
                    <a:pt x="99" y="18"/>
                    <a:pt x="99" y="20"/>
                    <a:pt x="97" y="22"/>
                  </a:cubicBezTo>
                  <a:cubicBezTo>
                    <a:pt x="95" y="24"/>
                    <a:pt x="90" y="25"/>
                    <a:pt x="86" y="24"/>
                  </a:cubicBezTo>
                  <a:cubicBezTo>
                    <a:pt x="83" y="24"/>
                    <a:pt x="84" y="25"/>
                    <a:pt x="81" y="26"/>
                  </a:cubicBezTo>
                  <a:cubicBezTo>
                    <a:pt x="79" y="27"/>
                    <a:pt x="79" y="24"/>
                    <a:pt x="78" y="22"/>
                  </a:cubicBezTo>
                  <a:cubicBezTo>
                    <a:pt x="77" y="21"/>
                    <a:pt x="77" y="23"/>
                    <a:pt x="76" y="24"/>
                  </a:cubicBezTo>
                  <a:cubicBezTo>
                    <a:pt x="75" y="25"/>
                    <a:pt x="74" y="25"/>
                    <a:pt x="73" y="25"/>
                  </a:cubicBezTo>
                  <a:cubicBezTo>
                    <a:pt x="72" y="25"/>
                    <a:pt x="69" y="23"/>
                    <a:pt x="68" y="22"/>
                  </a:cubicBezTo>
                  <a:cubicBezTo>
                    <a:pt x="67" y="21"/>
                    <a:pt x="65" y="22"/>
                    <a:pt x="64" y="23"/>
                  </a:cubicBezTo>
                  <a:cubicBezTo>
                    <a:pt x="63" y="24"/>
                    <a:pt x="63" y="24"/>
                    <a:pt x="61" y="24"/>
                  </a:cubicBezTo>
                  <a:cubicBezTo>
                    <a:pt x="58" y="24"/>
                    <a:pt x="60" y="25"/>
                    <a:pt x="61" y="25"/>
                  </a:cubicBezTo>
                  <a:cubicBezTo>
                    <a:pt x="62" y="26"/>
                    <a:pt x="60" y="27"/>
                    <a:pt x="59" y="29"/>
                  </a:cubicBezTo>
                  <a:cubicBezTo>
                    <a:pt x="58" y="30"/>
                    <a:pt x="52" y="35"/>
                    <a:pt x="50" y="35"/>
                  </a:cubicBezTo>
                  <a:cubicBezTo>
                    <a:pt x="48" y="36"/>
                    <a:pt x="49" y="37"/>
                    <a:pt x="47" y="37"/>
                  </a:cubicBezTo>
                  <a:cubicBezTo>
                    <a:pt x="46" y="37"/>
                    <a:pt x="47" y="35"/>
                    <a:pt x="45" y="35"/>
                  </a:cubicBezTo>
                  <a:cubicBezTo>
                    <a:pt x="44" y="35"/>
                    <a:pt x="44" y="37"/>
                    <a:pt x="45" y="38"/>
                  </a:cubicBezTo>
                  <a:cubicBezTo>
                    <a:pt x="45" y="39"/>
                    <a:pt x="44" y="40"/>
                    <a:pt x="42" y="41"/>
                  </a:cubicBezTo>
                  <a:cubicBezTo>
                    <a:pt x="40" y="42"/>
                    <a:pt x="38" y="43"/>
                    <a:pt x="35" y="44"/>
                  </a:cubicBezTo>
                  <a:cubicBezTo>
                    <a:pt x="33" y="45"/>
                    <a:pt x="36" y="46"/>
                    <a:pt x="36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2" y="48"/>
                    <a:pt x="29" y="50"/>
                    <a:pt x="30" y="50"/>
                  </a:cubicBezTo>
                  <a:cubicBezTo>
                    <a:pt x="32" y="50"/>
                    <a:pt x="27" y="55"/>
                    <a:pt x="26" y="56"/>
                  </a:cubicBezTo>
                  <a:cubicBezTo>
                    <a:pt x="25" y="58"/>
                    <a:pt x="25" y="57"/>
                    <a:pt x="23" y="56"/>
                  </a:cubicBezTo>
                  <a:cubicBezTo>
                    <a:pt x="22" y="56"/>
                    <a:pt x="20" y="58"/>
                    <a:pt x="20" y="58"/>
                  </a:cubicBezTo>
                  <a:cubicBezTo>
                    <a:pt x="20" y="59"/>
                    <a:pt x="20" y="59"/>
                    <a:pt x="22" y="59"/>
                  </a:cubicBezTo>
                  <a:cubicBezTo>
                    <a:pt x="23" y="59"/>
                    <a:pt x="22" y="62"/>
                    <a:pt x="20" y="63"/>
                  </a:cubicBezTo>
                  <a:cubicBezTo>
                    <a:pt x="19" y="64"/>
                    <a:pt x="24" y="65"/>
                    <a:pt x="24" y="66"/>
                  </a:cubicBezTo>
                  <a:cubicBezTo>
                    <a:pt x="23" y="67"/>
                    <a:pt x="20" y="66"/>
                    <a:pt x="19" y="67"/>
                  </a:cubicBezTo>
                  <a:cubicBezTo>
                    <a:pt x="17" y="67"/>
                    <a:pt x="20" y="69"/>
                    <a:pt x="22" y="71"/>
                  </a:cubicBezTo>
                  <a:cubicBezTo>
                    <a:pt x="23" y="72"/>
                    <a:pt x="19" y="71"/>
                    <a:pt x="17" y="71"/>
                  </a:cubicBezTo>
                  <a:cubicBezTo>
                    <a:pt x="15" y="72"/>
                    <a:pt x="19" y="74"/>
                    <a:pt x="18" y="76"/>
                  </a:cubicBezTo>
                  <a:cubicBezTo>
                    <a:pt x="17" y="77"/>
                    <a:pt x="19" y="78"/>
                    <a:pt x="20" y="80"/>
                  </a:cubicBezTo>
                  <a:cubicBezTo>
                    <a:pt x="20" y="82"/>
                    <a:pt x="17" y="78"/>
                    <a:pt x="14" y="78"/>
                  </a:cubicBezTo>
                  <a:cubicBezTo>
                    <a:pt x="12" y="78"/>
                    <a:pt x="11" y="78"/>
                    <a:pt x="11" y="80"/>
                  </a:cubicBezTo>
                  <a:cubicBezTo>
                    <a:pt x="10" y="81"/>
                    <a:pt x="11" y="83"/>
                    <a:pt x="8" y="83"/>
                  </a:cubicBezTo>
                  <a:cubicBezTo>
                    <a:pt x="6" y="83"/>
                    <a:pt x="5" y="84"/>
                    <a:pt x="3" y="87"/>
                  </a:cubicBezTo>
                  <a:cubicBezTo>
                    <a:pt x="0" y="91"/>
                    <a:pt x="7" y="86"/>
                    <a:pt x="9" y="8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Freeform 119"/>
            <p:cNvSpPr>
              <a:spLocks noChangeArrowheads="1"/>
            </p:cNvSpPr>
            <p:nvPr/>
          </p:nvSpPr>
          <p:spPr bwMode="auto">
            <a:xfrm>
              <a:off x="3760164" y="2169077"/>
              <a:ext cx="24080" cy="19182"/>
            </a:xfrm>
            <a:custGeom>
              <a:avLst/>
              <a:gdLst>
                <a:gd name="T0" fmla="*/ 2147483647 w 13"/>
                <a:gd name="T1" fmla="*/ 2147483647 h 10"/>
                <a:gd name="T2" fmla="*/ 2147483647 w 13"/>
                <a:gd name="T3" fmla="*/ 2147483647 h 10"/>
                <a:gd name="T4" fmla="*/ 2147483647 w 13"/>
                <a:gd name="T5" fmla="*/ 0 h 10"/>
                <a:gd name="T6" fmla="*/ 2147483647 w 13"/>
                <a:gd name="T7" fmla="*/ 2147483647 h 10"/>
                <a:gd name="T8" fmla="*/ 2147483647 w 13"/>
                <a:gd name="T9" fmla="*/ 214748364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0"/>
                <a:gd name="T17" fmla="*/ 13 w 13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0">
                  <a:moveTo>
                    <a:pt x="2" y="10"/>
                  </a:moveTo>
                  <a:cubicBezTo>
                    <a:pt x="5" y="10"/>
                    <a:pt x="13" y="6"/>
                    <a:pt x="13" y="4"/>
                  </a:cubicBezTo>
                  <a:cubicBezTo>
                    <a:pt x="13" y="2"/>
                    <a:pt x="13" y="0"/>
                    <a:pt x="11" y="0"/>
                  </a:cubicBezTo>
                  <a:cubicBezTo>
                    <a:pt x="9" y="1"/>
                    <a:pt x="2" y="4"/>
                    <a:pt x="2" y="6"/>
                  </a:cubicBezTo>
                  <a:cubicBezTo>
                    <a:pt x="1" y="7"/>
                    <a:pt x="0" y="10"/>
                    <a:pt x="2" y="1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Freeform 120"/>
            <p:cNvSpPr>
              <a:spLocks noChangeArrowheads="1"/>
            </p:cNvSpPr>
            <p:nvPr/>
          </p:nvSpPr>
          <p:spPr bwMode="auto">
            <a:xfrm>
              <a:off x="3672876" y="2229823"/>
              <a:ext cx="22574" cy="27175"/>
            </a:xfrm>
            <a:custGeom>
              <a:avLst/>
              <a:gdLst>
                <a:gd name="T0" fmla="*/ 2147483647 w 12"/>
                <a:gd name="T1" fmla="*/ 2147483647 h 14"/>
                <a:gd name="T2" fmla="*/ 2147483647 w 12"/>
                <a:gd name="T3" fmla="*/ 2147483647 h 14"/>
                <a:gd name="T4" fmla="*/ 2147483647 w 12"/>
                <a:gd name="T5" fmla="*/ 2147483647 h 14"/>
                <a:gd name="T6" fmla="*/ 2147483647 w 12"/>
                <a:gd name="T7" fmla="*/ 2147483647 h 14"/>
                <a:gd name="T8" fmla="*/ 2147483647 w 12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4"/>
                <a:gd name="T17" fmla="*/ 12 w 1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4">
                  <a:moveTo>
                    <a:pt x="2" y="12"/>
                  </a:moveTo>
                  <a:cubicBezTo>
                    <a:pt x="5" y="9"/>
                    <a:pt x="12" y="6"/>
                    <a:pt x="11" y="4"/>
                  </a:cubicBezTo>
                  <a:cubicBezTo>
                    <a:pt x="10" y="3"/>
                    <a:pt x="10" y="0"/>
                    <a:pt x="8" y="1"/>
                  </a:cubicBezTo>
                  <a:cubicBezTo>
                    <a:pt x="6" y="2"/>
                    <a:pt x="7" y="6"/>
                    <a:pt x="5" y="7"/>
                  </a:cubicBezTo>
                  <a:cubicBezTo>
                    <a:pt x="4" y="9"/>
                    <a:pt x="0" y="14"/>
                    <a:pt x="2" y="1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Freeform 121"/>
            <p:cNvSpPr>
              <a:spLocks noChangeArrowheads="1"/>
            </p:cNvSpPr>
            <p:nvPr/>
          </p:nvSpPr>
          <p:spPr bwMode="auto">
            <a:xfrm>
              <a:off x="3945276" y="3198560"/>
              <a:ext cx="40634" cy="23979"/>
            </a:xfrm>
            <a:custGeom>
              <a:avLst/>
              <a:gdLst>
                <a:gd name="T0" fmla="*/ 2147483647 w 22"/>
                <a:gd name="T1" fmla="*/ 2147483647 h 12"/>
                <a:gd name="T2" fmla="*/ 2147483647 w 22"/>
                <a:gd name="T3" fmla="*/ 2147483647 h 12"/>
                <a:gd name="T4" fmla="*/ 2147483647 w 22"/>
                <a:gd name="T5" fmla="*/ 2147483647 h 12"/>
                <a:gd name="T6" fmla="*/ 0 w 22"/>
                <a:gd name="T7" fmla="*/ 2147483647 h 12"/>
                <a:gd name="T8" fmla="*/ 2147483647 w 22"/>
                <a:gd name="T9" fmla="*/ 2147483647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2"/>
                <a:gd name="T17" fmla="*/ 22 w 22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2">
                  <a:moveTo>
                    <a:pt x="17" y="9"/>
                  </a:moveTo>
                  <a:cubicBezTo>
                    <a:pt x="18" y="9"/>
                    <a:pt x="19" y="2"/>
                    <a:pt x="20" y="1"/>
                  </a:cubicBezTo>
                  <a:cubicBezTo>
                    <a:pt x="22" y="0"/>
                    <a:pt x="12" y="4"/>
                    <a:pt x="6" y="5"/>
                  </a:cubicBezTo>
                  <a:cubicBezTo>
                    <a:pt x="1" y="6"/>
                    <a:pt x="1" y="7"/>
                    <a:pt x="0" y="9"/>
                  </a:cubicBezTo>
                  <a:cubicBezTo>
                    <a:pt x="0" y="12"/>
                    <a:pt x="14" y="10"/>
                    <a:pt x="17" y="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Freeform 122"/>
            <p:cNvSpPr>
              <a:spLocks noChangeArrowheads="1"/>
            </p:cNvSpPr>
            <p:nvPr/>
          </p:nvSpPr>
          <p:spPr bwMode="auto">
            <a:xfrm>
              <a:off x="1073778" y="2830887"/>
              <a:ext cx="79763" cy="60746"/>
            </a:xfrm>
            <a:custGeom>
              <a:avLst/>
              <a:gdLst>
                <a:gd name="T0" fmla="*/ 2147483647 w 43"/>
                <a:gd name="T1" fmla="*/ 2147483647 h 31"/>
                <a:gd name="T2" fmla="*/ 2147483647 w 43"/>
                <a:gd name="T3" fmla="*/ 2147483647 h 31"/>
                <a:gd name="T4" fmla="*/ 2147483647 w 43"/>
                <a:gd name="T5" fmla="*/ 2147483647 h 31"/>
                <a:gd name="T6" fmla="*/ 2147483647 w 43"/>
                <a:gd name="T7" fmla="*/ 0 h 31"/>
                <a:gd name="T8" fmla="*/ 2147483647 w 43"/>
                <a:gd name="T9" fmla="*/ 2147483647 h 31"/>
                <a:gd name="T10" fmla="*/ 2147483647 w 43"/>
                <a:gd name="T11" fmla="*/ 2147483647 h 31"/>
                <a:gd name="T12" fmla="*/ 2147483647 w 43"/>
                <a:gd name="T13" fmla="*/ 2147483647 h 31"/>
                <a:gd name="T14" fmla="*/ 2147483647 w 43"/>
                <a:gd name="T15" fmla="*/ 2147483647 h 31"/>
                <a:gd name="T16" fmla="*/ 2147483647 w 43"/>
                <a:gd name="T17" fmla="*/ 2147483647 h 31"/>
                <a:gd name="T18" fmla="*/ 2147483647 w 43"/>
                <a:gd name="T19" fmla="*/ 2147483647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"/>
                <a:gd name="T31" fmla="*/ 0 h 31"/>
                <a:gd name="T32" fmla="*/ 43 w 4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" h="31">
                  <a:moveTo>
                    <a:pt x="35" y="20"/>
                  </a:moveTo>
                  <a:cubicBezTo>
                    <a:pt x="33" y="17"/>
                    <a:pt x="29" y="16"/>
                    <a:pt x="29" y="14"/>
                  </a:cubicBezTo>
                  <a:cubicBezTo>
                    <a:pt x="29" y="12"/>
                    <a:pt x="23" y="7"/>
                    <a:pt x="20" y="6"/>
                  </a:cubicBezTo>
                  <a:cubicBezTo>
                    <a:pt x="17" y="5"/>
                    <a:pt x="8" y="1"/>
                    <a:pt x="5" y="0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5" y="7"/>
                    <a:pt x="14" y="15"/>
                    <a:pt x="17" y="18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6" y="23"/>
                    <a:pt x="27" y="26"/>
                  </a:cubicBezTo>
                  <a:cubicBezTo>
                    <a:pt x="27" y="29"/>
                    <a:pt x="35" y="31"/>
                    <a:pt x="38" y="30"/>
                  </a:cubicBezTo>
                  <a:cubicBezTo>
                    <a:pt x="43" y="30"/>
                    <a:pt x="38" y="24"/>
                    <a:pt x="35" y="2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Freeform 123"/>
            <p:cNvSpPr>
              <a:spLocks noChangeArrowheads="1"/>
            </p:cNvSpPr>
            <p:nvPr/>
          </p:nvSpPr>
          <p:spPr bwMode="auto">
            <a:xfrm>
              <a:off x="1037657" y="2680621"/>
              <a:ext cx="39129" cy="38366"/>
            </a:xfrm>
            <a:custGeom>
              <a:avLst/>
              <a:gdLst>
                <a:gd name="T0" fmla="*/ 2147483647 w 21"/>
                <a:gd name="T1" fmla="*/ 2147483647 h 20"/>
                <a:gd name="T2" fmla="*/ 2147483647 w 21"/>
                <a:gd name="T3" fmla="*/ 2147483647 h 20"/>
                <a:gd name="T4" fmla="*/ 2147483647 w 21"/>
                <a:gd name="T5" fmla="*/ 0 h 20"/>
                <a:gd name="T6" fmla="*/ 2147483647 w 21"/>
                <a:gd name="T7" fmla="*/ 2147483647 h 20"/>
                <a:gd name="T8" fmla="*/ 2147483647 w 21"/>
                <a:gd name="T9" fmla="*/ 2147483647 h 20"/>
                <a:gd name="T10" fmla="*/ 2147483647 w 21"/>
                <a:gd name="T11" fmla="*/ 2147483647 h 20"/>
                <a:gd name="T12" fmla="*/ 2147483647 w 21"/>
                <a:gd name="T13" fmla="*/ 2147483647 h 20"/>
                <a:gd name="T14" fmla="*/ 2147483647 w 21"/>
                <a:gd name="T15" fmla="*/ 2147483647 h 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20"/>
                <a:gd name="T26" fmla="*/ 21 w 21"/>
                <a:gd name="T27" fmla="*/ 20 h 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20">
                  <a:moveTo>
                    <a:pt x="15" y="11"/>
                  </a:moveTo>
                  <a:cubicBezTo>
                    <a:pt x="13" y="11"/>
                    <a:pt x="12" y="11"/>
                    <a:pt x="10" y="8"/>
                  </a:cubicBezTo>
                  <a:cubicBezTo>
                    <a:pt x="7" y="5"/>
                    <a:pt x="7" y="1"/>
                    <a:pt x="5" y="0"/>
                  </a:cubicBezTo>
                  <a:cubicBezTo>
                    <a:pt x="2" y="0"/>
                    <a:pt x="1" y="5"/>
                    <a:pt x="2" y="10"/>
                  </a:cubicBezTo>
                  <a:cubicBezTo>
                    <a:pt x="3" y="15"/>
                    <a:pt x="2" y="14"/>
                    <a:pt x="1" y="16"/>
                  </a:cubicBezTo>
                  <a:cubicBezTo>
                    <a:pt x="0" y="18"/>
                    <a:pt x="6" y="19"/>
                    <a:pt x="10" y="19"/>
                  </a:cubicBezTo>
                  <a:cubicBezTo>
                    <a:pt x="12" y="20"/>
                    <a:pt x="19" y="16"/>
                    <a:pt x="20" y="13"/>
                  </a:cubicBezTo>
                  <a:cubicBezTo>
                    <a:pt x="21" y="11"/>
                    <a:pt x="18" y="10"/>
                    <a:pt x="15" y="1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Freeform 124"/>
            <p:cNvSpPr>
              <a:spLocks noChangeArrowheads="1"/>
            </p:cNvSpPr>
            <p:nvPr/>
          </p:nvSpPr>
          <p:spPr bwMode="auto">
            <a:xfrm>
              <a:off x="1030133" y="2733374"/>
              <a:ext cx="25584" cy="49555"/>
            </a:xfrm>
            <a:custGeom>
              <a:avLst/>
              <a:gdLst>
                <a:gd name="T0" fmla="*/ 2147483647 w 14"/>
                <a:gd name="T1" fmla="*/ 2147483647 h 26"/>
                <a:gd name="T2" fmla="*/ 2147483647 w 14"/>
                <a:gd name="T3" fmla="*/ 2147483647 h 26"/>
                <a:gd name="T4" fmla="*/ 2147483647 w 14"/>
                <a:gd name="T5" fmla="*/ 2147483647 h 26"/>
                <a:gd name="T6" fmla="*/ 2147483647 w 14"/>
                <a:gd name="T7" fmla="*/ 2147483647 h 26"/>
                <a:gd name="T8" fmla="*/ 2147483647 w 14"/>
                <a:gd name="T9" fmla="*/ 2147483647 h 26"/>
                <a:gd name="T10" fmla="*/ 2147483647 w 14"/>
                <a:gd name="T11" fmla="*/ 2147483647 h 26"/>
                <a:gd name="T12" fmla="*/ 2147483647 w 14"/>
                <a:gd name="T13" fmla="*/ 2147483647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26"/>
                <a:gd name="T23" fmla="*/ 14 w 14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26">
                  <a:moveTo>
                    <a:pt x="12" y="4"/>
                  </a:moveTo>
                  <a:cubicBezTo>
                    <a:pt x="11" y="3"/>
                    <a:pt x="8" y="4"/>
                    <a:pt x="7" y="3"/>
                  </a:cubicBezTo>
                  <a:cubicBezTo>
                    <a:pt x="6" y="2"/>
                    <a:pt x="5" y="0"/>
                    <a:pt x="4" y="1"/>
                  </a:cubicBezTo>
                  <a:cubicBezTo>
                    <a:pt x="3" y="2"/>
                    <a:pt x="1" y="9"/>
                    <a:pt x="1" y="13"/>
                  </a:cubicBezTo>
                  <a:cubicBezTo>
                    <a:pt x="1" y="17"/>
                    <a:pt x="0" y="26"/>
                    <a:pt x="3" y="25"/>
                  </a:cubicBezTo>
                  <a:cubicBezTo>
                    <a:pt x="6" y="23"/>
                    <a:pt x="8" y="16"/>
                    <a:pt x="8" y="14"/>
                  </a:cubicBezTo>
                  <a:cubicBezTo>
                    <a:pt x="8" y="12"/>
                    <a:pt x="14" y="4"/>
                    <a:pt x="12" y="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Freeform 125"/>
            <p:cNvSpPr>
              <a:spLocks noChangeArrowheads="1"/>
            </p:cNvSpPr>
            <p:nvPr/>
          </p:nvSpPr>
          <p:spPr bwMode="auto">
            <a:xfrm>
              <a:off x="1009063" y="2626270"/>
              <a:ext cx="22574" cy="57548"/>
            </a:xfrm>
            <a:custGeom>
              <a:avLst/>
              <a:gdLst>
                <a:gd name="T0" fmla="*/ 2147483647 w 12"/>
                <a:gd name="T1" fmla="*/ 2147483647 h 29"/>
                <a:gd name="T2" fmla="*/ 2147483647 w 12"/>
                <a:gd name="T3" fmla="*/ 2147483647 h 29"/>
                <a:gd name="T4" fmla="*/ 2147483647 w 12"/>
                <a:gd name="T5" fmla="*/ 2147483647 h 29"/>
                <a:gd name="T6" fmla="*/ 2147483647 w 12"/>
                <a:gd name="T7" fmla="*/ 2147483647 h 29"/>
                <a:gd name="T8" fmla="*/ 2147483647 w 12"/>
                <a:gd name="T9" fmla="*/ 2147483647 h 29"/>
                <a:gd name="T10" fmla="*/ 2147483647 w 12"/>
                <a:gd name="T11" fmla="*/ 2147483647 h 29"/>
                <a:gd name="T12" fmla="*/ 2147483647 w 12"/>
                <a:gd name="T13" fmla="*/ 2147483647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29"/>
                <a:gd name="T23" fmla="*/ 12 w 12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29">
                  <a:moveTo>
                    <a:pt x="9" y="9"/>
                  </a:moveTo>
                  <a:cubicBezTo>
                    <a:pt x="9" y="8"/>
                    <a:pt x="9" y="6"/>
                    <a:pt x="6" y="4"/>
                  </a:cubicBezTo>
                  <a:cubicBezTo>
                    <a:pt x="4" y="1"/>
                    <a:pt x="4" y="0"/>
                    <a:pt x="2" y="1"/>
                  </a:cubicBezTo>
                  <a:cubicBezTo>
                    <a:pt x="0" y="2"/>
                    <a:pt x="3" y="8"/>
                    <a:pt x="5" y="10"/>
                  </a:cubicBezTo>
                  <a:cubicBezTo>
                    <a:pt x="6" y="13"/>
                    <a:pt x="5" y="22"/>
                    <a:pt x="7" y="26"/>
                  </a:cubicBezTo>
                  <a:cubicBezTo>
                    <a:pt x="8" y="29"/>
                    <a:pt x="12" y="17"/>
                    <a:pt x="12" y="15"/>
                  </a:cubicBezTo>
                  <a:cubicBezTo>
                    <a:pt x="11" y="14"/>
                    <a:pt x="9" y="10"/>
                    <a:pt x="9" y="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Freeform 126"/>
            <p:cNvSpPr>
              <a:spLocks noChangeArrowheads="1"/>
            </p:cNvSpPr>
            <p:nvPr/>
          </p:nvSpPr>
          <p:spPr bwMode="auto">
            <a:xfrm>
              <a:off x="1031638" y="2631065"/>
              <a:ext cx="21070" cy="28774"/>
            </a:xfrm>
            <a:custGeom>
              <a:avLst/>
              <a:gdLst>
                <a:gd name="T0" fmla="*/ 2147483647 w 11"/>
                <a:gd name="T1" fmla="*/ 0 h 15"/>
                <a:gd name="T2" fmla="*/ 2147483647 w 11"/>
                <a:gd name="T3" fmla="*/ 2147483647 h 15"/>
                <a:gd name="T4" fmla="*/ 2147483647 w 11"/>
                <a:gd name="T5" fmla="*/ 2147483647 h 15"/>
                <a:gd name="T6" fmla="*/ 2147483647 w 11"/>
                <a:gd name="T7" fmla="*/ 2147483647 h 15"/>
                <a:gd name="T8" fmla="*/ 2147483647 w 11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5"/>
                <a:gd name="T17" fmla="*/ 11 w 11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5">
                  <a:moveTo>
                    <a:pt x="2" y="0"/>
                  </a:moveTo>
                  <a:cubicBezTo>
                    <a:pt x="0" y="0"/>
                    <a:pt x="3" y="4"/>
                    <a:pt x="4" y="6"/>
                  </a:cubicBezTo>
                  <a:cubicBezTo>
                    <a:pt x="6" y="9"/>
                    <a:pt x="3" y="10"/>
                    <a:pt x="3" y="12"/>
                  </a:cubicBezTo>
                  <a:cubicBezTo>
                    <a:pt x="4" y="15"/>
                    <a:pt x="10" y="7"/>
                    <a:pt x="10" y="5"/>
                  </a:cubicBezTo>
                  <a:cubicBezTo>
                    <a:pt x="11" y="4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Freeform 127"/>
            <p:cNvSpPr>
              <a:spLocks noChangeArrowheads="1"/>
            </p:cNvSpPr>
            <p:nvPr/>
          </p:nvSpPr>
          <p:spPr bwMode="auto">
            <a:xfrm>
              <a:off x="1042173" y="2651847"/>
              <a:ext cx="13545" cy="22380"/>
            </a:xfrm>
            <a:custGeom>
              <a:avLst/>
              <a:gdLst>
                <a:gd name="T0" fmla="*/ 2147483647 w 7"/>
                <a:gd name="T1" fmla="*/ 2147483647 h 11"/>
                <a:gd name="T2" fmla="*/ 2147483647 w 7"/>
                <a:gd name="T3" fmla="*/ 2147483647 h 11"/>
                <a:gd name="T4" fmla="*/ 2147483647 w 7"/>
                <a:gd name="T5" fmla="*/ 2147483647 h 11"/>
                <a:gd name="T6" fmla="*/ 2147483647 w 7"/>
                <a:gd name="T7" fmla="*/ 2147483647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1"/>
                <a:gd name="T14" fmla="*/ 7 w 7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1">
                  <a:moveTo>
                    <a:pt x="4" y="10"/>
                  </a:moveTo>
                  <a:cubicBezTo>
                    <a:pt x="5" y="8"/>
                    <a:pt x="7" y="0"/>
                    <a:pt x="2" y="3"/>
                  </a:cubicBezTo>
                  <a:cubicBezTo>
                    <a:pt x="0" y="4"/>
                    <a:pt x="2" y="8"/>
                    <a:pt x="1" y="9"/>
                  </a:cubicBezTo>
                  <a:cubicBezTo>
                    <a:pt x="0" y="10"/>
                    <a:pt x="3" y="11"/>
                    <a:pt x="4" y="1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Freeform 128"/>
            <p:cNvSpPr>
              <a:spLocks noChangeArrowheads="1"/>
            </p:cNvSpPr>
            <p:nvPr/>
          </p:nvSpPr>
          <p:spPr bwMode="auto">
            <a:xfrm>
              <a:off x="676463" y="2629467"/>
              <a:ext cx="49664" cy="47958"/>
            </a:xfrm>
            <a:custGeom>
              <a:avLst/>
              <a:gdLst>
                <a:gd name="T0" fmla="*/ 2147483647 w 27"/>
                <a:gd name="T1" fmla="*/ 2147483647 h 25"/>
                <a:gd name="T2" fmla="*/ 2147483647 w 27"/>
                <a:gd name="T3" fmla="*/ 2147483647 h 25"/>
                <a:gd name="T4" fmla="*/ 2147483647 w 27"/>
                <a:gd name="T5" fmla="*/ 2147483647 h 25"/>
                <a:gd name="T6" fmla="*/ 2147483647 w 27"/>
                <a:gd name="T7" fmla="*/ 2147483647 h 25"/>
                <a:gd name="T8" fmla="*/ 2147483647 w 27"/>
                <a:gd name="T9" fmla="*/ 2147483647 h 25"/>
                <a:gd name="T10" fmla="*/ 2147483647 w 27"/>
                <a:gd name="T11" fmla="*/ 2147483647 h 25"/>
                <a:gd name="T12" fmla="*/ 2147483647 w 27"/>
                <a:gd name="T13" fmla="*/ 2147483647 h 25"/>
                <a:gd name="T14" fmla="*/ 2147483647 w 27"/>
                <a:gd name="T15" fmla="*/ 2147483647 h 25"/>
                <a:gd name="T16" fmla="*/ 2147483647 w 27"/>
                <a:gd name="T17" fmla="*/ 2147483647 h 25"/>
                <a:gd name="T18" fmla="*/ 2147483647 w 27"/>
                <a:gd name="T19" fmla="*/ 2147483647 h 25"/>
                <a:gd name="T20" fmla="*/ 2147483647 w 27"/>
                <a:gd name="T21" fmla="*/ 2147483647 h 25"/>
                <a:gd name="T22" fmla="*/ 2147483647 w 27"/>
                <a:gd name="T23" fmla="*/ 2147483647 h 25"/>
                <a:gd name="T24" fmla="*/ 2147483647 w 27"/>
                <a:gd name="T25" fmla="*/ 2147483647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"/>
                <a:gd name="T40" fmla="*/ 0 h 25"/>
                <a:gd name="T41" fmla="*/ 27 w 27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" h="25">
                  <a:moveTo>
                    <a:pt x="24" y="6"/>
                  </a:moveTo>
                  <a:cubicBezTo>
                    <a:pt x="23" y="6"/>
                    <a:pt x="23" y="4"/>
                    <a:pt x="22" y="2"/>
                  </a:cubicBezTo>
                  <a:cubicBezTo>
                    <a:pt x="21" y="0"/>
                    <a:pt x="21" y="4"/>
                    <a:pt x="21" y="5"/>
                  </a:cubicBezTo>
                  <a:cubicBezTo>
                    <a:pt x="20" y="6"/>
                    <a:pt x="17" y="6"/>
                    <a:pt x="14" y="6"/>
                  </a:cubicBezTo>
                  <a:cubicBezTo>
                    <a:pt x="12" y="6"/>
                    <a:pt x="13" y="8"/>
                    <a:pt x="12" y="9"/>
                  </a:cubicBezTo>
                  <a:cubicBezTo>
                    <a:pt x="11" y="11"/>
                    <a:pt x="9" y="9"/>
                    <a:pt x="7" y="9"/>
                  </a:cubicBezTo>
                  <a:cubicBezTo>
                    <a:pt x="5" y="9"/>
                    <a:pt x="3" y="13"/>
                    <a:pt x="1" y="15"/>
                  </a:cubicBezTo>
                  <a:cubicBezTo>
                    <a:pt x="0" y="18"/>
                    <a:pt x="4" y="18"/>
                    <a:pt x="5" y="18"/>
                  </a:cubicBezTo>
                  <a:cubicBezTo>
                    <a:pt x="6" y="18"/>
                    <a:pt x="5" y="20"/>
                    <a:pt x="5" y="22"/>
                  </a:cubicBezTo>
                  <a:cubicBezTo>
                    <a:pt x="6" y="25"/>
                    <a:pt x="12" y="18"/>
                    <a:pt x="13" y="17"/>
                  </a:cubicBezTo>
                  <a:cubicBezTo>
                    <a:pt x="14" y="16"/>
                    <a:pt x="15" y="18"/>
                    <a:pt x="16" y="19"/>
                  </a:cubicBezTo>
                  <a:cubicBezTo>
                    <a:pt x="17" y="19"/>
                    <a:pt x="22" y="13"/>
                    <a:pt x="24" y="11"/>
                  </a:cubicBezTo>
                  <a:cubicBezTo>
                    <a:pt x="27" y="10"/>
                    <a:pt x="26" y="7"/>
                    <a:pt x="24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Freeform 129"/>
            <p:cNvSpPr>
              <a:spLocks noChangeArrowheads="1"/>
            </p:cNvSpPr>
            <p:nvPr/>
          </p:nvSpPr>
          <p:spPr bwMode="auto">
            <a:xfrm>
              <a:off x="723117" y="2623072"/>
              <a:ext cx="21070" cy="9592"/>
            </a:xfrm>
            <a:custGeom>
              <a:avLst/>
              <a:gdLst>
                <a:gd name="T0" fmla="*/ 2147483647 w 12"/>
                <a:gd name="T1" fmla="*/ 0 h 5"/>
                <a:gd name="T2" fmla="*/ 2147483647 w 12"/>
                <a:gd name="T3" fmla="*/ 2147483647 h 5"/>
                <a:gd name="T4" fmla="*/ 2147483647 w 12"/>
                <a:gd name="T5" fmla="*/ 2147483647 h 5"/>
                <a:gd name="T6" fmla="*/ 2147483647 w 12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5"/>
                <a:gd name="T14" fmla="*/ 12 w 12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5">
                  <a:moveTo>
                    <a:pt x="3" y="0"/>
                  </a:moveTo>
                  <a:cubicBezTo>
                    <a:pt x="0" y="1"/>
                    <a:pt x="1" y="5"/>
                    <a:pt x="4" y="5"/>
                  </a:cubicBezTo>
                  <a:cubicBezTo>
                    <a:pt x="7" y="4"/>
                    <a:pt x="12" y="3"/>
                    <a:pt x="10" y="3"/>
                  </a:cubicBezTo>
                  <a:cubicBezTo>
                    <a:pt x="9" y="3"/>
                    <a:pt x="5" y="0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Freeform 130"/>
            <p:cNvSpPr>
              <a:spLocks noChangeArrowheads="1"/>
            </p:cNvSpPr>
            <p:nvPr/>
          </p:nvSpPr>
          <p:spPr bwMode="auto">
            <a:xfrm>
              <a:off x="476301" y="2715791"/>
              <a:ext cx="27090" cy="17585"/>
            </a:xfrm>
            <a:custGeom>
              <a:avLst/>
              <a:gdLst>
                <a:gd name="T0" fmla="*/ 2147483647 w 15"/>
                <a:gd name="T1" fmla="*/ 2147483647 h 9"/>
                <a:gd name="T2" fmla="*/ 2147483647 w 15"/>
                <a:gd name="T3" fmla="*/ 2147483647 h 9"/>
                <a:gd name="T4" fmla="*/ 2147483647 w 15"/>
                <a:gd name="T5" fmla="*/ 2147483647 h 9"/>
                <a:gd name="T6" fmla="*/ 2147483647 w 15"/>
                <a:gd name="T7" fmla="*/ 2147483647 h 9"/>
                <a:gd name="T8" fmla="*/ 2147483647 w 15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7" y="3"/>
                  </a:moveTo>
                  <a:cubicBezTo>
                    <a:pt x="5" y="3"/>
                    <a:pt x="0" y="6"/>
                    <a:pt x="1" y="8"/>
                  </a:cubicBezTo>
                  <a:cubicBezTo>
                    <a:pt x="1" y="9"/>
                    <a:pt x="9" y="6"/>
                    <a:pt x="13" y="6"/>
                  </a:cubicBezTo>
                  <a:cubicBezTo>
                    <a:pt x="15" y="6"/>
                    <a:pt x="14" y="2"/>
                    <a:pt x="14" y="1"/>
                  </a:cubicBezTo>
                  <a:cubicBezTo>
                    <a:pt x="13" y="0"/>
                    <a:pt x="9" y="2"/>
                    <a:pt x="7" y="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Freeform 131"/>
            <p:cNvSpPr>
              <a:spLocks noChangeArrowheads="1"/>
            </p:cNvSpPr>
            <p:nvPr/>
          </p:nvSpPr>
          <p:spPr bwMode="auto">
            <a:xfrm>
              <a:off x="422122" y="2746162"/>
              <a:ext cx="18060" cy="17585"/>
            </a:xfrm>
            <a:custGeom>
              <a:avLst/>
              <a:gdLst>
                <a:gd name="T0" fmla="*/ 2147483647 w 10"/>
                <a:gd name="T1" fmla="*/ 2147483647 h 9"/>
                <a:gd name="T2" fmla="*/ 0 w 10"/>
                <a:gd name="T3" fmla="*/ 2147483647 h 9"/>
                <a:gd name="T4" fmla="*/ 2147483647 w 10"/>
                <a:gd name="T5" fmla="*/ 2147483647 h 9"/>
                <a:gd name="T6" fmla="*/ 2147483647 w 10"/>
                <a:gd name="T7" fmla="*/ 2147483647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9"/>
                <a:gd name="T14" fmla="*/ 10 w 10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9">
                  <a:moveTo>
                    <a:pt x="7" y="1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9"/>
                    <a:pt x="8" y="4"/>
                    <a:pt x="8" y="4"/>
                  </a:cubicBezTo>
                  <a:cubicBezTo>
                    <a:pt x="10" y="3"/>
                    <a:pt x="9" y="1"/>
                    <a:pt x="7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Freeform 132"/>
            <p:cNvSpPr>
              <a:spLocks noChangeArrowheads="1"/>
            </p:cNvSpPr>
            <p:nvPr/>
          </p:nvSpPr>
          <p:spPr bwMode="auto">
            <a:xfrm>
              <a:off x="387507" y="2760551"/>
              <a:ext cx="27090" cy="17585"/>
            </a:xfrm>
            <a:custGeom>
              <a:avLst/>
              <a:gdLst>
                <a:gd name="T0" fmla="*/ 2147483647 w 15"/>
                <a:gd name="T1" fmla="*/ 0 h 9"/>
                <a:gd name="T2" fmla="*/ 2147483647 w 15"/>
                <a:gd name="T3" fmla="*/ 2147483647 h 9"/>
                <a:gd name="T4" fmla="*/ 2147483647 w 15"/>
                <a:gd name="T5" fmla="*/ 0 h 9"/>
                <a:gd name="T6" fmla="*/ 0 60000 65536"/>
                <a:gd name="T7" fmla="*/ 0 60000 65536"/>
                <a:gd name="T8" fmla="*/ 0 60000 65536"/>
                <a:gd name="T9" fmla="*/ 0 w 15"/>
                <a:gd name="T10" fmla="*/ 0 h 9"/>
                <a:gd name="T11" fmla="*/ 15 w 15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9">
                  <a:moveTo>
                    <a:pt x="11" y="0"/>
                  </a:moveTo>
                  <a:cubicBezTo>
                    <a:pt x="10" y="0"/>
                    <a:pt x="0" y="5"/>
                    <a:pt x="1" y="7"/>
                  </a:cubicBezTo>
                  <a:cubicBezTo>
                    <a:pt x="3" y="9"/>
                    <a:pt x="15" y="1"/>
                    <a:pt x="11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Freeform 133"/>
            <p:cNvSpPr>
              <a:spLocks noChangeArrowheads="1"/>
            </p:cNvSpPr>
            <p:nvPr/>
          </p:nvSpPr>
          <p:spPr bwMode="auto">
            <a:xfrm>
              <a:off x="492856" y="2555932"/>
              <a:ext cx="30099" cy="22380"/>
            </a:xfrm>
            <a:custGeom>
              <a:avLst/>
              <a:gdLst>
                <a:gd name="T0" fmla="*/ 2147483647 w 17"/>
                <a:gd name="T1" fmla="*/ 2147483647 h 11"/>
                <a:gd name="T2" fmla="*/ 2147483647 w 17"/>
                <a:gd name="T3" fmla="*/ 2147483647 h 11"/>
                <a:gd name="T4" fmla="*/ 2147483647 w 17"/>
                <a:gd name="T5" fmla="*/ 2147483647 h 11"/>
                <a:gd name="T6" fmla="*/ 2147483647 w 17"/>
                <a:gd name="T7" fmla="*/ 2147483647 h 11"/>
                <a:gd name="T8" fmla="*/ 2147483647 w 17"/>
                <a:gd name="T9" fmla="*/ 21474836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1"/>
                <a:gd name="T17" fmla="*/ 17 w 17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1">
                  <a:moveTo>
                    <a:pt x="3" y="5"/>
                  </a:moveTo>
                  <a:cubicBezTo>
                    <a:pt x="0" y="6"/>
                    <a:pt x="6" y="9"/>
                    <a:pt x="7" y="10"/>
                  </a:cubicBezTo>
                  <a:cubicBezTo>
                    <a:pt x="9" y="11"/>
                    <a:pt x="12" y="9"/>
                    <a:pt x="14" y="9"/>
                  </a:cubicBezTo>
                  <a:cubicBezTo>
                    <a:pt x="17" y="9"/>
                    <a:pt x="15" y="4"/>
                    <a:pt x="15" y="2"/>
                  </a:cubicBezTo>
                  <a:cubicBezTo>
                    <a:pt x="14" y="0"/>
                    <a:pt x="6" y="4"/>
                    <a:pt x="3" y="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Freeform 134"/>
            <p:cNvSpPr>
              <a:spLocks noChangeArrowheads="1"/>
            </p:cNvSpPr>
            <p:nvPr/>
          </p:nvSpPr>
          <p:spPr bwMode="auto">
            <a:xfrm>
              <a:off x="1906030" y="2762148"/>
              <a:ext cx="34615" cy="19182"/>
            </a:xfrm>
            <a:custGeom>
              <a:avLst/>
              <a:gdLst>
                <a:gd name="T0" fmla="*/ 2147483647 w 18"/>
                <a:gd name="T1" fmla="*/ 2147483647 h 10"/>
                <a:gd name="T2" fmla="*/ 2147483647 w 18"/>
                <a:gd name="T3" fmla="*/ 2147483647 h 10"/>
                <a:gd name="T4" fmla="*/ 2147483647 w 18"/>
                <a:gd name="T5" fmla="*/ 2147483647 h 10"/>
                <a:gd name="T6" fmla="*/ 2147483647 w 18"/>
                <a:gd name="T7" fmla="*/ 2147483647 h 10"/>
                <a:gd name="T8" fmla="*/ 2147483647 w 18"/>
                <a:gd name="T9" fmla="*/ 214748364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0"/>
                <a:gd name="T17" fmla="*/ 18 w 1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0">
                  <a:moveTo>
                    <a:pt x="14" y="10"/>
                  </a:moveTo>
                  <a:cubicBezTo>
                    <a:pt x="18" y="9"/>
                    <a:pt x="15" y="5"/>
                    <a:pt x="11" y="4"/>
                  </a:cubicBezTo>
                  <a:cubicBezTo>
                    <a:pt x="7" y="3"/>
                    <a:pt x="3" y="1"/>
                    <a:pt x="1" y="1"/>
                  </a:cubicBezTo>
                  <a:cubicBezTo>
                    <a:pt x="0" y="0"/>
                    <a:pt x="0" y="4"/>
                    <a:pt x="2" y="6"/>
                  </a:cubicBezTo>
                  <a:cubicBezTo>
                    <a:pt x="4" y="8"/>
                    <a:pt x="10" y="10"/>
                    <a:pt x="14" y="1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Freeform 135"/>
            <p:cNvSpPr>
              <a:spLocks noChangeArrowheads="1"/>
            </p:cNvSpPr>
            <p:nvPr/>
          </p:nvSpPr>
          <p:spPr bwMode="auto">
            <a:xfrm>
              <a:off x="3555486" y="2691812"/>
              <a:ext cx="36119" cy="30373"/>
            </a:xfrm>
            <a:custGeom>
              <a:avLst/>
              <a:gdLst>
                <a:gd name="T0" fmla="*/ 2147483647 w 20"/>
                <a:gd name="T1" fmla="*/ 2147483647 h 16"/>
                <a:gd name="T2" fmla="*/ 2147483647 w 20"/>
                <a:gd name="T3" fmla="*/ 2147483647 h 16"/>
                <a:gd name="T4" fmla="*/ 2147483647 w 20"/>
                <a:gd name="T5" fmla="*/ 2147483647 h 16"/>
                <a:gd name="T6" fmla="*/ 2147483647 w 20"/>
                <a:gd name="T7" fmla="*/ 2147483647 h 16"/>
                <a:gd name="T8" fmla="*/ 2147483647 w 20"/>
                <a:gd name="T9" fmla="*/ 2147483647 h 16"/>
                <a:gd name="T10" fmla="*/ 2147483647 w 20"/>
                <a:gd name="T11" fmla="*/ 2147483647 h 16"/>
                <a:gd name="T12" fmla="*/ 2147483647 w 20"/>
                <a:gd name="T13" fmla="*/ 2147483647 h 16"/>
                <a:gd name="T14" fmla="*/ 2147483647 w 20"/>
                <a:gd name="T15" fmla="*/ 2147483647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"/>
                <a:gd name="T25" fmla="*/ 0 h 16"/>
                <a:gd name="T26" fmla="*/ 20 w 20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" h="16">
                  <a:moveTo>
                    <a:pt x="10" y="4"/>
                  </a:moveTo>
                  <a:cubicBezTo>
                    <a:pt x="9" y="6"/>
                    <a:pt x="5" y="6"/>
                    <a:pt x="2" y="6"/>
                  </a:cubicBezTo>
                  <a:cubicBezTo>
                    <a:pt x="0" y="5"/>
                    <a:pt x="2" y="8"/>
                    <a:pt x="6" y="10"/>
                  </a:cubicBezTo>
                  <a:cubicBezTo>
                    <a:pt x="10" y="12"/>
                    <a:pt x="9" y="15"/>
                    <a:pt x="11" y="16"/>
                  </a:cubicBezTo>
                  <a:cubicBezTo>
                    <a:pt x="15" y="16"/>
                    <a:pt x="15" y="15"/>
                    <a:pt x="17" y="15"/>
                  </a:cubicBezTo>
                  <a:cubicBezTo>
                    <a:pt x="20" y="15"/>
                    <a:pt x="16" y="10"/>
                    <a:pt x="16" y="8"/>
                  </a:cubicBezTo>
                  <a:cubicBezTo>
                    <a:pt x="16" y="5"/>
                    <a:pt x="17" y="3"/>
                    <a:pt x="18" y="1"/>
                  </a:cubicBezTo>
                  <a:cubicBezTo>
                    <a:pt x="19" y="0"/>
                    <a:pt x="12" y="3"/>
                    <a:pt x="10" y="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Freeform 136"/>
            <p:cNvSpPr>
              <a:spLocks noChangeArrowheads="1"/>
            </p:cNvSpPr>
            <p:nvPr/>
          </p:nvSpPr>
          <p:spPr bwMode="auto">
            <a:xfrm>
              <a:off x="3689430" y="2639058"/>
              <a:ext cx="24080" cy="33569"/>
            </a:xfrm>
            <a:custGeom>
              <a:avLst/>
              <a:gdLst>
                <a:gd name="T0" fmla="*/ 2147483647 w 13"/>
                <a:gd name="T1" fmla="*/ 2147483647 h 17"/>
                <a:gd name="T2" fmla="*/ 2147483647 w 13"/>
                <a:gd name="T3" fmla="*/ 2147483647 h 17"/>
                <a:gd name="T4" fmla="*/ 2147483647 w 13"/>
                <a:gd name="T5" fmla="*/ 2147483647 h 17"/>
                <a:gd name="T6" fmla="*/ 2147483647 w 13"/>
                <a:gd name="T7" fmla="*/ 2147483647 h 17"/>
                <a:gd name="T8" fmla="*/ 2147483647 w 13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7"/>
                <a:gd name="T17" fmla="*/ 13 w 1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7">
                  <a:moveTo>
                    <a:pt x="9" y="9"/>
                  </a:moveTo>
                  <a:cubicBezTo>
                    <a:pt x="10" y="8"/>
                    <a:pt x="10" y="4"/>
                    <a:pt x="12" y="2"/>
                  </a:cubicBezTo>
                  <a:cubicBezTo>
                    <a:pt x="13" y="0"/>
                    <a:pt x="8" y="2"/>
                    <a:pt x="4" y="5"/>
                  </a:cubicBezTo>
                  <a:cubicBezTo>
                    <a:pt x="0" y="7"/>
                    <a:pt x="0" y="13"/>
                    <a:pt x="2" y="15"/>
                  </a:cubicBezTo>
                  <a:cubicBezTo>
                    <a:pt x="3" y="17"/>
                    <a:pt x="8" y="10"/>
                    <a:pt x="9" y="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Freeform 137"/>
            <p:cNvSpPr>
              <a:spLocks noChangeArrowheads="1"/>
            </p:cNvSpPr>
            <p:nvPr/>
          </p:nvSpPr>
          <p:spPr bwMode="auto">
            <a:xfrm>
              <a:off x="3752639" y="2616678"/>
              <a:ext cx="25584" cy="17585"/>
            </a:xfrm>
            <a:custGeom>
              <a:avLst/>
              <a:gdLst>
                <a:gd name="T0" fmla="*/ 2147483647 w 14"/>
                <a:gd name="T1" fmla="*/ 2147483647 h 9"/>
                <a:gd name="T2" fmla="*/ 2147483647 w 14"/>
                <a:gd name="T3" fmla="*/ 2147483647 h 9"/>
                <a:gd name="T4" fmla="*/ 2147483647 w 14"/>
                <a:gd name="T5" fmla="*/ 2147483647 h 9"/>
                <a:gd name="T6" fmla="*/ 2147483647 w 14"/>
                <a:gd name="T7" fmla="*/ 2147483647 h 9"/>
                <a:gd name="T8" fmla="*/ 2147483647 w 14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5" y="9"/>
                  </a:moveTo>
                  <a:cubicBezTo>
                    <a:pt x="9" y="8"/>
                    <a:pt x="12" y="4"/>
                    <a:pt x="13" y="3"/>
                  </a:cubicBezTo>
                  <a:cubicBezTo>
                    <a:pt x="14" y="2"/>
                    <a:pt x="12" y="0"/>
                    <a:pt x="9" y="1"/>
                  </a:cubicBezTo>
                  <a:cubicBezTo>
                    <a:pt x="7" y="2"/>
                    <a:pt x="4" y="1"/>
                    <a:pt x="2" y="2"/>
                  </a:cubicBezTo>
                  <a:cubicBezTo>
                    <a:pt x="0" y="3"/>
                    <a:pt x="2" y="9"/>
                    <a:pt x="5" y="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Freeform 138"/>
            <p:cNvSpPr>
              <a:spLocks noChangeArrowheads="1"/>
            </p:cNvSpPr>
            <p:nvPr/>
          </p:nvSpPr>
          <p:spPr bwMode="auto">
            <a:xfrm>
              <a:off x="3757154" y="2603890"/>
              <a:ext cx="13545" cy="7993"/>
            </a:xfrm>
            <a:custGeom>
              <a:avLst/>
              <a:gdLst>
                <a:gd name="T0" fmla="*/ 2147483647 w 7"/>
                <a:gd name="T1" fmla="*/ 2147483647 h 4"/>
                <a:gd name="T2" fmla="*/ 2147483647 w 7"/>
                <a:gd name="T3" fmla="*/ 2147483647 h 4"/>
                <a:gd name="T4" fmla="*/ 2147483647 w 7"/>
                <a:gd name="T5" fmla="*/ 2147483647 h 4"/>
                <a:gd name="T6" fmla="*/ 0 60000 65536"/>
                <a:gd name="T7" fmla="*/ 0 60000 65536"/>
                <a:gd name="T8" fmla="*/ 0 60000 65536"/>
                <a:gd name="T9" fmla="*/ 0 w 7"/>
                <a:gd name="T10" fmla="*/ 0 h 4"/>
                <a:gd name="T11" fmla="*/ 7 w 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4">
                  <a:moveTo>
                    <a:pt x="5" y="1"/>
                  </a:moveTo>
                  <a:cubicBezTo>
                    <a:pt x="3" y="2"/>
                    <a:pt x="0" y="4"/>
                    <a:pt x="3" y="4"/>
                  </a:cubicBezTo>
                  <a:cubicBezTo>
                    <a:pt x="7" y="4"/>
                    <a:pt x="6" y="0"/>
                    <a:pt x="5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Freeform 139"/>
            <p:cNvSpPr>
              <a:spLocks noChangeArrowheads="1"/>
            </p:cNvSpPr>
            <p:nvPr/>
          </p:nvSpPr>
          <p:spPr bwMode="auto">
            <a:xfrm>
              <a:off x="4444929" y="4431061"/>
              <a:ext cx="18060" cy="1918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0 60000 65536"/>
                <a:gd name="T7" fmla="*/ 0 60000 65536"/>
                <a:gd name="T8" fmla="*/ 0 60000 65536"/>
                <a:gd name="T9" fmla="*/ 0 w 10"/>
                <a:gd name="T10" fmla="*/ 0 h 10"/>
                <a:gd name="T11" fmla="*/ 10 w 1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10">
                  <a:moveTo>
                    <a:pt x="3" y="2"/>
                  </a:moveTo>
                  <a:cubicBezTo>
                    <a:pt x="0" y="4"/>
                    <a:pt x="5" y="10"/>
                    <a:pt x="8" y="8"/>
                  </a:cubicBezTo>
                  <a:cubicBezTo>
                    <a:pt x="10" y="5"/>
                    <a:pt x="7" y="0"/>
                    <a:pt x="3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Freeform 140"/>
            <p:cNvSpPr>
              <a:spLocks noChangeArrowheads="1"/>
            </p:cNvSpPr>
            <p:nvPr/>
          </p:nvSpPr>
          <p:spPr bwMode="auto">
            <a:xfrm>
              <a:off x="6574473" y="4156106"/>
              <a:ext cx="33109" cy="15986"/>
            </a:xfrm>
            <a:custGeom>
              <a:avLst/>
              <a:gdLst>
                <a:gd name="T0" fmla="*/ 2147483647 w 18"/>
                <a:gd name="T1" fmla="*/ 2147483647 h 8"/>
                <a:gd name="T2" fmla="*/ 2147483647 w 18"/>
                <a:gd name="T3" fmla="*/ 2147483647 h 8"/>
                <a:gd name="T4" fmla="*/ 2147483647 w 18"/>
                <a:gd name="T5" fmla="*/ 0 h 8"/>
                <a:gd name="T6" fmla="*/ 2147483647 w 1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8"/>
                <a:gd name="T14" fmla="*/ 18 w 1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8">
                  <a:moveTo>
                    <a:pt x="8" y="6"/>
                  </a:moveTo>
                  <a:cubicBezTo>
                    <a:pt x="11" y="8"/>
                    <a:pt x="16" y="7"/>
                    <a:pt x="17" y="6"/>
                  </a:cubicBezTo>
                  <a:cubicBezTo>
                    <a:pt x="18" y="3"/>
                    <a:pt x="4" y="0"/>
                    <a:pt x="2" y="0"/>
                  </a:cubicBezTo>
                  <a:cubicBezTo>
                    <a:pt x="0" y="1"/>
                    <a:pt x="4" y="4"/>
                    <a:pt x="8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Freeform 141"/>
            <p:cNvSpPr>
              <a:spLocks noChangeArrowheads="1"/>
            </p:cNvSpPr>
            <p:nvPr/>
          </p:nvSpPr>
          <p:spPr bwMode="auto">
            <a:xfrm>
              <a:off x="6631662" y="4183283"/>
              <a:ext cx="19564" cy="11189"/>
            </a:xfrm>
            <a:custGeom>
              <a:avLst/>
              <a:gdLst>
                <a:gd name="T0" fmla="*/ 2147483647 w 11"/>
                <a:gd name="T1" fmla="*/ 2147483647 h 5"/>
                <a:gd name="T2" fmla="*/ 2147483647 w 11"/>
                <a:gd name="T3" fmla="*/ 2147483647 h 5"/>
                <a:gd name="T4" fmla="*/ 2147483647 w 11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11"/>
                <a:gd name="T10" fmla="*/ 0 h 5"/>
                <a:gd name="T11" fmla="*/ 11 w 11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5">
                  <a:moveTo>
                    <a:pt x="1" y="2"/>
                  </a:moveTo>
                  <a:cubicBezTo>
                    <a:pt x="1" y="4"/>
                    <a:pt x="10" y="5"/>
                    <a:pt x="10" y="3"/>
                  </a:cubicBezTo>
                  <a:cubicBezTo>
                    <a:pt x="11" y="1"/>
                    <a:pt x="0" y="0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Freeform 142"/>
            <p:cNvSpPr>
              <a:spLocks noChangeArrowheads="1"/>
            </p:cNvSpPr>
            <p:nvPr/>
          </p:nvSpPr>
          <p:spPr bwMode="auto">
            <a:xfrm>
              <a:off x="6532335" y="4117740"/>
              <a:ext cx="45150" cy="25578"/>
            </a:xfrm>
            <a:custGeom>
              <a:avLst/>
              <a:gdLst>
                <a:gd name="T0" fmla="*/ 2147483647 w 25"/>
                <a:gd name="T1" fmla="*/ 0 h 13"/>
                <a:gd name="T2" fmla="*/ 2147483647 w 25"/>
                <a:gd name="T3" fmla="*/ 2147483647 h 13"/>
                <a:gd name="T4" fmla="*/ 2147483647 w 25"/>
                <a:gd name="T5" fmla="*/ 0 h 13"/>
                <a:gd name="T6" fmla="*/ 0 60000 65536"/>
                <a:gd name="T7" fmla="*/ 0 60000 65536"/>
                <a:gd name="T8" fmla="*/ 0 60000 65536"/>
                <a:gd name="T9" fmla="*/ 0 w 25"/>
                <a:gd name="T10" fmla="*/ 0 h 13"/>
                <a:gd name="T11" fmla="*/ 25 w 25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3">
                  <a:moveTo>
                    <a:pt x="7" y="0"/>
                  </a:moveTo>
                  <a:cubicBezTo>
                    <a:pt x="0" y="0"/>
                    <a:pt x="20" y="13"/>
                    <a:pt x="22" y="10"/>
                  </a:cubicBezTo>
                  <a:cubicBezTo>
                    <a:pt x="25" y="5"/>
                    <a:pt x="13" y="0"/>
                    <a:pt x="7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Freeform 143"/>
            <p:cNvSpPr>
              <a:spLocks noChangeArrowheads="1"/>
            </p:cNvSpPr>
            <p:nvPr/>
          </p:nvSpPr>
          <p:spPr bwMode="auto">
            <a:xfrm>
              <a:off x="3608161" y="3195362"/>
              <a:ext cx="13545" cy="7993"/>
            </a:xfrm>
            <a:custGeom>
              <a:avLst/>
              <a:gdLst>
                <a:gd name="T0" fmla="*/ 2147483647 w 7"/>
                <a:gd name="T1" fmla="*/ 2147483647 h 4"/>
                <a:gd name="T2" fmla="*/ 2147483647 w 7"/>
                <a:gd name="T3" fmla="*/ 2147483647 h 4"/>
                <a:gd name="T4" fmla="*/ 2147483647 w 7"/>
                <a:gd name="T5" fmla="*/ 2147483647 h 4"/>
                <a:gd name="T6" fmla="*/ 0 60000 65536"/>
                <a:gd name="T7" fmla="*/ 0 60000 65536"/>
                <a:gd name="T8" fmla="*/ 0 60000 65536"/>
                <a:gd name="T9" fmla="*/ 0 w 7"/>
                <a:gd name="T10" fmla="*/ 0 h 4"/>
                <a:gd name="T11" fmla="*/ 7 w 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4">
                  <a:moveTo>
                    <a:pt x="1" y="2"/>
                  </a:moveTo>
                  <a:cubicBezTo>
                    <a:pt x="2" y="4"/>
                    <a:pt x="7" y="4"/>
                    <a:pt x="6" y="2"/>
                  </a:cubicBezTo>
                  <a:cubicBezTo>
                    <a:pt x="4" y="0"/>
                    <a:pt x="0" y="0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Freeform 144"/>
            <p:cNvSpPr>
              <a:spLocks noChangeArrowheads="1"/>
            </p:cNvSpPr>
            <p:nvPr/>
          </p:nvSpPr>
          <p:spPr bwMode="auto">
            <a:xfrm>
              <a:off x="2854167" y="3646161"/>
              <a:ext cx="13545" cy="9592"/>
            </a:xfrm>
            <a:custGeom>
              <a:avLst/>
              <a:gdLst>
                <a:gd name="T0" fmla="*/ 2147483647 w 8"/>
                <a:gd name="T1" fmla="*/ 2147483647 h 5"/>
                <a:gd name="T2" fmla="*/ 2147483647 w 8"/>
                <a:gd name="T3" fmla="*/ 2147483647 h 5"/>
                <a:gd name="T4" fmla="*/ 2147483647 w 8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8"/>
                <a:gd name="T10" fmla="*/ 0 h 5"/>
                <a:gd name="T11" fmla="*/ 8 w 8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5">
                  <a:moveTo>
                    <a:pt x="3" y="2"/>
                  </a:moveTo>
                  <a:cubicBezTo>
                    <a:pt x="0" y="3"/>
                    <a:pt x="5" y="5"/>
                    <a:pt x="6" y="3"/>
                  </a:cubicBezTo>
                  <a:cubicBezTo>
                    <a:pt x="8" y="2"/>
                    <a:pt x="6" y="0"/>
                    <a:pt x="3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Freeform 145"/>
            <p:cNvSpPr>
              <a:spLocks noChangeArrowheads="1"/>
            </p:cNvSpPr>
            <p:nvPr/>
          </p:nvSpPr>
          <p:spPr bwMode="auto">
            <a:xfrm>
              <a:off x="3468198" y="3885947"/>
              <a:ext cx="15050" cy="9592"/>
            </a:xfrm>
            <a:custGeom>
              <a:avLst/>
              <a:gdLst>
                <a:gd name="T0" fmla="*/ 2147483647 w 8"/>
                <a:gd name="T1" fmla="*/ 2147483647 h 5"/>
                <a:gd name="T2" fmla="*/ 2147483647 w 8"/>
                <a:gd name="T3" fmla="*/ 2147483647 h 5"/>
                <a:gd name="T4" fmla="*/ 2147483647 w 8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8"/>
                <a:gd name="T10" fmla="*/ 0 h 5"/>
                <a:gd name="T11" fmla="*/ 8 w 8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5">
                  <a:moveTo>
                    <a:pt x="6" y="4"/>
                  </a:moveTo>
                  <a:cubicBezTo>
                    <a:pt x="7" y="3"/>
                    <a:pt x="8" y="0"/>
                    <a:pt x="4" y="1"/>
                  </a:cubicBezTo>
                  <a:cubicBezTo>
                    <a:pt x="0" y="2"/>
                    <a:pt x="5" y="5"/>
                    <a:pt x="6" y="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Freeform 146"/>
            <p:cNvSpPr>
              <a:spLocks noChangeArrowheads="1"/>
            </p:cNvSpPr>
            <p:nvPr/>
          </p:nvSpPr>
          <p:spPr bwMode="auto">
            <a:xfrm>
              <a:off x="3435089" y="3943496"/>
              <a:ext cx="9029" cy="7993"/>
            </a:xfrm>
            <a:custGeom>
              <a:avLst/>
              <a:gdLst>
                <a:gd name="T0" fmla="*/ 2147483647 w 5"/>
                <a:gd name="T1" fmla="*/ 2147483647 h 4"/>
                <a:gd name="T2" fmla="*/ 2147483647 w 5"/>
                <a:gd name="T3" fmla="*/ 2147483647 h 4"/>
                <a:gd name="T4" fmla="*/ 2147483647 w 5"/>
                <a:gd name="T5" fmla="*/ 2147483647 h 4"/>
                <a:gd name="T6" fmla="*/ 0 60000 65536"/>
                <a:gd name="T7" fmla="*/ 0 60000 65536"/>
                <a:gd name="T8" fmla="*/ 0 60000 65536"/>
                <a:gd name="T9" fmla="*/ 0 w 5"/>
                <a:gd name="T10" fmla="*/ 0 h 4"/>
                <a:gd name="T11" fmla="*/ 5 w 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4">
                  <a:moveTo>
                    <a:pt x="2" y="1"/>
                  </a:moveTo>
                  <a:cubicBezTo>
                    <a:pt x="0" y="3"/>
                    <a:pt x="1" y="4"/>
                    <a:pt x="3" y="4"/>
                  </a:cubicBezTo>
                  <a:cubicBezTo>
                    <a:pt x="5" y="4"/>
                    <a:pt x="3" y="0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Freeform 147"/>
            <p:cNvSpPr>
              <a:spLocks noChangeArrowheads="1"/>
            </p:cNvSpPr>
            <p:nvPr/>
          </p:nvSpPr>
          <p:spPr bwMode="auto">
            <a:xfrm>
              <a:off x="4422355" y="4041010"/>
              <a:ext cx="15050" cy="11189"/>
            </a:xfrm>
            <a:custGeom>
              <a:avLst/>
              <a:gdLst>
                <a:gd name="T0" fmla="*/ 2147483647 w 8"/>
                <a:gd name="T1" fmla="*/ 2147483647 h 6"/>
                <a:gd name="T2" fmla="*/ 2147483647 w 8"/>
                <a:gd name="T3" fmla="*/ 2147483647 h 6"/>
                <a:gd name="T4" fmla="*/ 2147483647 w 8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8"/>
                <a:gd name="T10" fmla="*/ 0 h 6"/>
                <a:gd name="T11" fmla="*/ 8 w 8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6">
                  <a:moveTo>
                    <a:pt x="7" y="4"/>
                  </a:moveTo>
                  <a:cubicBezTo>
                    <a:pt x="8" y="3"/>
                    <a:pt x="7" y="0"/>
                    <a:pt x="4" y="2"/>
                  </a:cubicBezTo>
                  <a:cubicBezTo>
                    <a:pt x="0" y="3"/>
                    <a:pt x="5" y="6"/>
                    <a:pt x="7" y="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Freeform 148"/>
            <p:cNvSpPr>
              <a:spLocks noChangeArrowheads="1"/>
            </p:cNvSpPr>
            <p:nvPr/>
          </p:nvSpPr>
          <p:spPr bwMode="auto">
            <a:xfrm>
              <a:off x="4294431" y="3396783"/>
              <a:ext cx="6020" cy="9592"/>
            </a:xfrm>
            <a:custGeom>
              <a:avLst/>
              <a:gdLst>
                <a:gd name="T0" fmla="*/ 2147483647 w 4"/>
                <a:gd name="T1" fmla="*/ 2147483647 h 5"/>
                <a:gd name="T2" fmla="*/ 2147483647 w 4"/>
                <a:gd name="T3" fmla="*/ 2147483647 h 5"/>
                <a:gd name="T4" fmla="*/ 2147483647 w 4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4"/>
                <a:gd name="T10" fmla="*/ 0 h 5"/>
                <a:gd name="T11" fmla="*/ 4 w 4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5">
                  <a:moveTo>
                    <a:pt x="1" y="2"/>
                  </a:moveTo>
                  <a:cubicBezTo>
                    <a:pt x="0" y="3"/>
                    <a:pt x="3" y="5"/>
                    <a:pt x="4" y="4"/>
                  </a:cubicBezTo>
                  <a:cubicBezTo>
                    <a:pt x="4" y="3"/>
                    <a:pt x="2" y="0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Freeform 149"/>
            <p:cNvSpPr>
              <a:spLocks noChangeArrowheads="1"/>
            </p:cNvSpPr>
            <p:nvPr/>
          </p:nvSpPr>
          <p:spPr bwMode="auto">
            <a:xfrm>
              <a:off x="4175537" y="4213655"/>
              <a:ext cx="24080" cy="12788"/>
            </a:xfrm>
            <a:custGeom>
              <a:avLst/>
              <a:gdLst>
                <a:gd name="T0" fmla="*/ 2147483647 w 13"/>
                <a:gd name="T1" fmla="*/ 0 h 7"/>
                <a:gd name="T2" fmla="*/ 2147483647 w 13"/>
                <a:gd name="T3" fmla="*/ 2147483647 h 7"/>
                <a:gd name="T4" fmla="*/ 2147483647 w 13"/>
                <a:gd name="T5" fmla="*/ 0 h 7"/>
                <a:gd name="T6" fmla="*/ 0 60000 65536"/>
                <a:gd name="T7" fmla="*/ 0 60000 65536"/>
                <a:gd name="T8" fmla="*/ 0 60000 65536"/>
                <a:gd name="T9" fmla="*/ 0 w 13"/>
                <a:gd name="T10" fmla="*/ 0 h 7"/>
                <a:gd name="T11" fmla="*/ 13 w 13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7">
                  <a:moveTo>
                    <a:pt x="5" y="0"/>
                  </a:moveTo>
                  <a:cubicBezTo>
                    <a:pt x="0" y="0"/>
                    <a:pt x="5" y="7"/>
                    <a:pt x="8" y="7"/>
                  </a:cubicBezTo>
                  <a:cubicBezTo>
                    <a:pt x="13" y="7"/>
                    <a:pt x="10" y="0"/>
                    <a:pt x="5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Freeform 150"/>
            <p:cNvSpPr>
              <a:spLocks noChangeArrowheads="1"/>
            </p:cNvSpPr>
            <p:nvPr/>
          </p:nvSpPr>
          <p:spPr bwMode="auto">
            <a:xfrm>
              <a:off x="2109202" y="3727689"/>
              <a:ext cx="16555" cy="19182"/>
            </a:xfrm>
            <a:custGeom>
              <a:avLst/>
              <a:gdLst>
                <a:gd name="T0" fmla="*/ 2147483647 w 9"/>
                <a:gd name="T1" fmla="*/ 2147483647 h 10"/>
                <a:gd name="T2" fmla="*/ 2147483647 w 9"/>
                <a:gd name="T3" fmla="*/ 2147483647 h 10"/>
                <a:gd name="T4" fmla="*/ 2147483647 w 9"/>
                <a:gd name="T5" fmla="*/ 2147483647 h 10"/>
                <a:gd name="T6" fmla="*/ 0 60000 65536"/>
                <a:gd name="T7" fmla="*/ 0 60000 65536"/>
                <a:gd name="T8" fmla="*/ 0 60000 65536"/>
                <a:gd name="T9" fmla="*/ 0 w 9"/>
                <a:gd name="T10" fmla="*/ 0 h 10"/>
                <a:gd name="T11" fmla="*/ 9 w 9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10">
                  <a:moveTo>
                    <a:pt x="1" y="5"/>
                  </a:moveTo>
                  <a:cubicBezTo>
                    <a:pt x="0" y="10"/>
                    <a:pt x="5" y="9"/>
                    <a:pt x="7" y="6"/>
                  </a:cubicBezTo>
                  <a:cubicBezTo>
                    <a:pt x="9" y="2"/>
                    <a:pt x="3" y="0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Freeform 151"/>
            <p:cNvSpPr>
              <a:spLocks noChangeArrowheads="1"/>
            </p:cNvSpPr>
            <p:nvPr/>
          </p:nvSpPr>
          <p:spPr bwMode="auto">
            <a:xfrm>
              <a:off x="5995057" y="2998738"/>
              <a:ext cx="19564" cy="17585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2147483647 w 10"/>
                <a:gd name="T5" fmla="*/ 2147483647 h 9"/>
                <a:gd name="T6" fmla="*/ 0 60000 65536"/>
                <a:gd name="T7" fmla="*/ 0 60000 65536"/>
                <a:gd name="T8" fmla="*/ 0 60000 65536"/>
                <a:gd name="T9" fmla="*/ 0 w 10"/>
                <a:gd name="T10" fmla="*/ 0 h 9"/>
                <a:gd name="T11" fmla="*/ 10 w 10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9">
                  <a:moveTo>
                    <a:pt x="2" y="8"/>
                  </a:moveTo>
                  <a:cubicBezTo>
                    <a:pt x="3" y="9"/>
                    <a:pt x="10" y="2"/>
                    <a:pt x="9" y="1"/>
                  </a:cubicBezTo>
                  <a:cubicBezTo>
                    <a:pt x="8" y="0"/>
                    <a:pt x="0" y="7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Freeform 152"/>
            <p:cNvSpPr>
              <a:spLocks noChangeArrowheads="1"/>
            </p:cNvSpPr>
            <p:nvPr/>
          </p:nvSpPr>
          <p:spPr bwMode="auto">
            <a:xfrm>
              <a:off x="6016127" y="2973161"/>
              <a:ext cx="31605" cy="25578"/>
            </a:xfrm>
            <a:custGeom>
              <a:avLst/>
              <a:gdLst>
                <a:gd name="T0" fmla="*/ 2147483647 w 17"/>
                <a:gd name="T1" fmla="*/ 0 h 13"/>
                <a:gd name="T2" fmla="*/ 2147483647 w 17"/>
                <a:gd name="T3" fmla="*/ 2147483647 h 13"/>
                <a:gd name="T4" fmla="*/ 2147483647 w 17"/>
                <a:gd name="T5" fmla="*/ 2147483647 h 13"/>
                <a:gd name="T6" fmla="*/ 2147483647 w 17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13"/>
                <a:gd name="T14" fmla="*/ 17 w 17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13">
                  <a:moveTo>
                    <a:pt x="16" y="0"/>
                  </a:moveTo>
                  <a:cubicBezTo>
                    <a:pt x="15" y="0"/>
                    <a:pt x="12" y="4"/>
                    <a:pt x="10" y="4"/>
                  </a:cubicBezTo>
                  <a:cubicBezTo>
                    <a:pt x="8" y="4"/>
                    <a:pt x="0" y="10"/>
                    <a:pt x="4" y="13"/>
                  </a:cubicBezTo>
                  <a:cubicBezTo>
                    <a:pt x="5" y="13"/>
                    <a:pt x="17" y="0"/>
                    <a:pt x="16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Freeform 153"/>
            <p:cNvSpPr>
              <a:spLocks noChangeArrowheads="1"/>
            </p:cNvSpPr>
            <p:nvPr/>
          </p:nvSpPr>
          <p:spPr bwMode="auto">
            <a:xfrm>
              <a:off x="6055256" y="2952379"/>
              <a:ext cx="16555" cy="17585"/>
            </a:xfrm>
            <a:custGeom>
              <a:avLst/>
              <a:gdLst>
                <a:gd name="T0" fmla="*/ 2147483647 w 9"/>
                <a:gd name="T1" fmla="*/ 2147483647 h 9"/>
                <a:gd name="T2" fmla="*/ 2147483647 w 9"/>
                <a:gd name="T3" fmla="*/ 2147483647 h 9"/>
                <a:gd name="T4" fmla="*/ 2147483647 w 9"/>
                <a:gd name="T5" fmla="*/ 2147483647 h 9"/>
                <a:gd name="T6" fmla="*/ 0 60000 65536"/>
                <a:gd name="T7" fmla="*/ 0 60000 65536"/>
                <a:gd name="T8" fmla="*/ 0 60000 65536"/>
                <a:gd name="T9" fmla="*/ 0 w 9"/>
                <a:gd name="T10" fmla="*/ 0 h 9"/>
                <a:gd name="T11" fmla="*/ 9 w 9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9">
                  <a:moveTo>
                    <a:pt x="7" y="2"/>
                  </a:moveTo>
                  <a:cubicBezTo>
                    <a:pt x="5" y="0"/>
                    <a:pt x="0" y="8"/>
                    <a:pt x="2" y="8"/>
                  </a:cubicBezTo>
                  <a:cubicBezTo>
                    <a:pt x="4" y="9"/>
                    <a:pt x="9" y="4"/>
                    <a:pt x="7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Freeform 154"/>
            <p:cNvSpPr>
              <a:spLocks noChangeArrowheads="1"/>
            </p:cNvSpPr>
            <p:nvPr/>
          </p:nvSpPr>
          <p:spPr bwMode="auto">
            <a:xfrm>
              <a:off x="6082345" y="2929999"/>
              <a:ext cx="12039" cy="12788"/>
            </a:xfrm>
            <a:custGeom>
              <a:avLst/>
              <a:gdLst>
                <a:gd name="T0" fmla="*/ 2147483647 w 7"/>
                <a:gd name="T1" fmla="*/ 2147483647 h 6"/>
                <a:gd name="T2" fmla="*/ 2147483647 w 7"/>
                <a:gd name="T3" fmla="*/ 2147483647 h 6"/>
                <a:gd name="T4" fmla="*/ 2147483647 w 7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7"/>
                <a:gd name="T10" fmla="*/ 0 h 6"/>
                <a:gd name="T11" fmla="*/ 7 w 7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6">
                  <a:moveTo>
                    <a:pt x="6" y="1"/>
                  </a:moveTo>
                  <a:cubicBezTo>
                    <a:pt x="4" y="0"/>
                    <a:pt x="0" y="2"/>
                    <a:pt x="2" y="4"/>
                  </a:cubicBezTo>
                  <a:cubicBezTo>
                    <a:pt x="4" y="6"/>
                    <a:pt x="7" y="1"/>
                    <a:pt x="6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Freeform 155"/>
            <p:cNvSpPr>
              <a:spLocks noChangeArrowheads="1"/>
            </p:cNvSpPr>
            <p:nvPr/>
          </p:nvSpPr>
          <p:spPr bwMode="auto">
            <a:xfrm>
              <a:off x="6124485" y="2840479"/>
              <a:ext cx="21070" cy="17585"/>
            </a:xfrm>
            <a:custGeom>
              <a:avLst/>
              <a:gdLst>
                <a:gd name="T0" fmla="*/ 2147483647 w 11"/>
                <a:gd name="T1" fmla="*/ 2147483647 h 9"/>
                <a:gd name="T2" fmla="*/ 2147483647 w 11"/>
                <a:gd name="T3" fmla="*/ 2147483647 h 9"/>
                <a:gd name="T4" fmla="*/ 2147483647 w 11"/>
                <a:gd name="T5" fmla="*/ 2147483647 h 9"/>
                <a:gd name="T6" fmla="*/ 2147483647 w 11"/>
                <a:gd name="T7" fmla="*/ 2147483647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9"/>
                <a:gd name="T14" fmla="*/ 11 w 11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9">
                  <a:moveTo>
                    <a:pt x="9" y="1"/>
                  </a:moveTo>
                  <a:cubicBezTo>
                    <a:pt x="6" y="0"/>
                    <a:pt x="6" y="3"/>
                    <a:pt x="3" y="4"/>
                  </a:cubicBezTo>
                  <a:cubicBezTo>
                    <a:pt x="1" y="4"/>
                    <a:pt x="0" y="8"/>
                    <a:pt x="3" y="9"/>
                  </a:cubicBezTo>
                  <a:cubicBezTo>
                    <a:pt x="5" y="9"/>
                    <a:pt x="11" y="1"/>
                    <a:pt x="9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Freeform 156"/>
            <p:cNvSpPr>
              <a:spLocks noChangeArrowheads="1"/>
            </p:cNvSpPr>
            <p:nvPr/>
          </p:nvSpPr>
          <p:spPr bwMode="auto">
            <a:xfrm>
              <a:off x="6115456" y="2886838"/>
              <a:ext cx="6020" cy="4795"/>
            </a:xfrm>
            <a:custGeom>
              <a:avLst/>
              <a:gdLst>
                <a:gd name="T0" fmla="*/ 2147483647 w 3"/>
                <a:gd name="T1" fmla="*/ 2147483647 h 2"/>
                <a:gd name="T2" fmla="*/ 2147483647 w 3"/>
                <a:gd name="T3" fmla="*/ 0 h 2"/>
                <a:gd name="T4" fmla="*/ 2147483647 w 3"/>
                <a:gd name="T5" fmla="*/ 2147483647 h 2"/>
                <a:gd name="T6" fmla="*/ 0 60000 65536"/>
                <a:gd name="T7" fmla="*/ 0 60000 65536"/>
                <a:gd name="T8" fmla="*/ 0 60000 65536"/>
                <a:gd name="T9" fmla="*/ 0 w 3"/>
                <a:gd name="T10" fmla="*/ 0 h 2"/>
                <a:gd name="T11" fmla="*/ 3 w 3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2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Freeform 157"/>
            <p:cNvSpPr>
              <a:spLocks noChangeArrowheads="1"/>
            </p:cNvSpPr>
            <p:nvPr/>
          </p:nvSpPr>
          <p:spPr bwMode="auto">
            <a:xfrm>
              <a:off x="5680517" y="3446338"/>
              <a:ext cx="4515" cy="3198"/>
            </a:xfrm>
            <a:custGeom>
              <a:avLst/>
              <a:gdLst>
                <a:gd name="T0" fmla="*/ 2147483647 w 2"/>
                <a:gd name="T1" fmla="*/ 2147483647 h 2"/>
                <a:gd name="T2" fmla="*/ 2147483647 w 2"/>
                <a:gd name="T3" fmla="*/ 2147483647 h 2"/>
                <a:gd name="T4" fmla="*/ 2147483647 w 2"/>
                <a:gd name="T5" fmla="*/ 2147483647 h 2"/>
                <a:gd name="T6" fmla="*/ 0 60000 65536"/>
                <a:gd name="T7" fmla="*/ 0 60000 65536"/>
                <a:gd name="T8" fmla="*/ 0 60000 65536"/>
                <a:gd name="T9" fmla="*/ 0 w 2"/>
                <a:gd name="T10" fmla="*/ 0 h 2"/>
                <a:gd name="T11" fmla="*/ 2 w 2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2">
                  <a:moveTo>
                    <a:pt x="1" y="1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0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Freeform 158"/>
            <p:cNvSpPr>
              <a:spLocks noChangeArrowheads="1"/>
            </p:cNvSpPr>
            <p:nvPr/>
          </p:nvSpPr>
          <p:spPr bwMode="auto">
            <a:xfrm>
              <a:off x="3623210" y="4934614"/>
              <a:ext cx="40634" cy="55949"/>
            </a:xfrm>
            <a:custGeom>
              <a:avLst/>
              <a:gdLst>
                <a:gd name="T0" fmla="*/ 2147483647 w 22"/>
                <a:gd name="T1" fmla="*/ 2147483647 h 29"/>
                <a:gd name="T2" fmla="*/ 2147483647 w 22"/>
                <a:gd name="T3" fmla="*/ 2147483647 h 29"/>
                <a:gd name="T4" fmla="*/ 2147483647 w 22"/>
                <a:gd name="T5" fmla="*/ 0 h 29"/>
                <a:gd name="T6" fmla="*/ 2147483647 w 22"/>
                <a:gd name="T7" fmla="*/ 0 h 29"/>
                <a:gd name="T8" fmla="*/ 2147483647 w 22"/>
                <a:gd name="T9" fmla="*/ 2147483647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29"/>
                <a:gd name="T17" fmla="*/ 22 w 22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29">
                  <a:moveTo>
                    <a:pt x="4" y="25"/>
                  </a:moveTo>
                  <a:cubicBezTo>
                    <a:pt x="7" y="29"/>
                    <a:pt x="17" y="11"/>
                    <a:pt x="19" y="7"/>
                  </a:cubicBezTo>
                  <a:cubicBezTo>
                    <a:pt x="20" y="6"/>
                    <a:pt x="21" y="3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7"/>
                    <a:pt x="0" y="19"/>
                    <a:pt x="4" y="2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研究现状</a:t>
            </a:r>
            <a:r>
              <a:rPr lang="zh-CN" altLang="en-US" sz="3200" b="1" dirty="0" smtClean="0">
                <a:latin typeface="+mj-ea"/>
                <a:ea typeface="+mj-ea"/>
              </a:rPr>
              <a:t>分析</a:t>
            </a:r>
            <a:r>
              <a:rPr lang="en-US" altLang="zh-CN" sz="3200" b="1" dirty="0" smtClean="0">
                <a:latin typeface="+mj-ea"/>
                <a:ea typeface="+mj-ea"/>
              </a:rPr>
              <a:t>-</a:t>
            </a:r>
            <a:r>
              <a:rPr lang="zh-CN" altLang="en-US" sz="3200" b="1" dirty="0" smtClean="0">
                <a:latin typeface="+mj-ea"/>
                <a:ea typeface="+mj-ea"/>
              </a:rPr>
              <a:t>通用</a:t>
            </a:r>
            <a:r>
              <a:rPr lang="en-US" altLang="zh-CN" sz="3200" b="1" dirty="0" smtClean="0">
                <a:latin typeface="+mj-ea"/>
                <a:ea typeface="+mj-ea"/>
              </a:rPr>
              <a:t>MPC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9612722" y="1512058"/>
            <a:ext cx="2139462" cy="2060220"/>
          </a:xfrm>
          <a:custGeom>
            <a:avLst/>
            <a:gdLst>
              <a:gd name="connsiteX0" fmla="*/ 1069731 w 2139462"/>
              <a:gd name="connsiteY0" fmla="*/ 0 h 2060220"/>
              <a:gd name="connsiteX1" fmla="*/ 1140562 w 2139462"/>
              <a:gd name="connsiteY1" fmla="*/ 3444 h 2060220"/>
              <a:gd name="connsiteX2" fmla="*/ 2135885 w 2139462"/>
              <a:gd name="connsiteY2" fmla="*/ 961904 h 2060220"/>
              <a:gd name="connsiteX3" fmla="*/ 2139462 w 2139462"/>
              <a:gd name="connsiteY3" fmla="*/ 1030110 h 2060220"/>
              <a:gd name="connsiteX4" fmla="*/ 2135885 w 2139462"/>
              <a:gd name="connsiteY4" fmla="*/ 1098318 h 2060220"/>
              <a:gd name="connsiteX5" fmla="*/ 1140564 w 2139462"/>
              <a:gd name="connsiteY5" fmla="*/ 2056776 h 2060220"/>
              <a:gd name="connsiteX6" fmla="*/ 1069731 w 2139462"/>
              <a:gd name="connsiteY6" fmla="*/ 2060220 h 2060220"/>
              <a:gd name="connsiteX7" fmla="*/ 998901 w 2139462"/>
              <a:gd name="connsiteY7" fmla="*/ 2056776 h 2060220"/>
              <a:gd name="connsiteX8" fmla="*/ 3577 w 2139462"/>
              <a:gd name="connsiteY8" fmla="*/ 1098317 h 2060220"/>
              <a:gd name="connsiteX9" fmla="*/ 0 w 2139462"/>
              <a:gd name="connsiteY9" fmla="*/ 1030110 h 2060220"/>
              <a:gd name="connsiteX10" fmla="*/ 3577 w 2139462"/>
              <a:gd name="connsiteY10" fmla="*/ 961905 h 2060220"/>
              <a:gd name="connsiteX11" fmla="*/ 998902 w 2139462"/>
              <a:gd name="connsiteY11" fmla="*/ 3444 h 2060220"/>
              <a:gd name="connsiteX12" fmla="*/ 1069731 w 2139462"/>
              <a:gd name="connsiteY12" fmla="*/ 0 h 20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9462" h="2060220">
                <a:moveTo>
                  <a:pt x="1069731" y="0"/>
                </a:moveTo>
                <a:lnTo>
                  <a:pt x="1140562" y="3444"/>
                </a:lnTo>
                <a:lnTo>
                  <a:pt x="2135885" y="961904"/>
                </a:lnTo>
                <a:lnTo>
                  <a:pt x="2139462" y="1030110"/>
                </a:lnTo>
                <a:lnTo>
                  <a:pt x="2135885" y="1098318"/>
                </a:lnTo>
                <a:lnTo>
                  <a:pt x="1140564" y="2056776"/>
                </a:lnTo>
                <a:lnTo>
                  <a:pt x="1069731" y="2060220"/>
                </a:lnTo>
                <a:lnTo>
                  <a:pt x="998901" y="2056776"/>
                </a:lnTo>
                <a:lnTo>
                  <a:pt x="3577" y="1098317"/>
                </a:lnTo>
                <a:lnTo>
                  <a:pt x="0" y="1030110"/>
                </a:lnTo>
                <a:lnTo>
                  <a:pt x="3577" y="961905"/>
                </a:lnTo>
                <a:lnTo>
                  <a:pt x="998902" y="3444"/>
                </a:lnTo>
                <a:lnTo>
                  <a:pt x="1069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Roboto condensed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17608" y="2126665"/>
            <a:ext cx="13296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相关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研究</a:t>
            </a:r>
          </a:p>
        </p:txBody>
      </p:sp>
      <p:sp>
        <p:nvSpPr>
          <p:cNvPr id="9" name="矩形 8"/>
          <p:cNvSpPr/>
          <p:nvPr/>
        </p:nvSpPr>
        <p:spPr>
          <a:xfrm>
            <a:off x="6196257" y="1610053"/>
            <a:ext cx="32140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charset="-122"/>
              </a:rPr>
              <a:t>Yao-</a:t>
            </a:r>
            <a:r>
              <a:rPr lang="zh-CN" altLang="en-US" dirty="0" smtClean="0">
                <a:latin typeface="微软雅黑 Light" panose="020B0502040204020203" charset="-122"/>
              </a:rPr>
              <a:t>协议：</a:t>
            </a:r>
            <a:endParaRPr lang="en-US" altLang="zh-CN" dirty="0" smtClean="0">
              <a:latin typeface="微软雅黑 Light" panose="020B0502040204020203" charset="-122"/>
            </a:endParaRPr>
          </a:p>
          <a:p>
            <a:r>
              <a:rPr lang="zh-CN" altLang="en-US" sz="1400" dirty="0" smtClean="0">
                <a:latin typeface="微软雅黑 Light" panose="020B0502040204020203" charset="-122"/>
              </a:rPr>
              <a:t>主要</a:t>
            </a:r>
            <a:r>
              <a:rPr lang="zh-CN" altLang="en-US" sz="1400" dirty="0">
                <a:latin typeface="微软雅黑 Light" panose="020B0502040204020203" charset="-122"/>
              </a:rPr>
              <a:t>关注每个门传输通信量的</a:t>
            </a:r>
            <a:r>
              <a:rPr lang="zh-CN" altLang="en-US" sz="1400" dirty="0" smtClean="0">
                <a:latin typeface="微软雅黑 Light" panose="020B0502040204020203" charset="-122"/>
              </a:rPr>
              <a:t>优化</a:t>
            </a:r>
            <a:endParaRPr lang="en-US" altLang="zh-CN" sz="1400" dirty="0"/>
          </a:p>
          <a:p>
            <a:pPr marL="342900" indent="-342900">
              <a:buAutoNum type="arabicParenR"/>
            </a:pPr>
            <a:r>
              <a:rPr lang="en-US" altLang="zh-CN" sz="1400" b="1" dirty="0"/>
              <a:t>point-and-permute</a:t>
            </a:r>
            <a:r>
              <a:rPr lang="en-US" altLang="zh-CN" sz="1400" dirty="0"/>
              <a:t>[BMR90]</a:t>
            </a:r>
            <a:r>
              <a:rPr lang="zh-CN" altLang="en-US" sz="1400" dirty="0"/>
              <a:t>：加入置换比特</a:t>
            </a:r>
            <a:endParaRPr lang="en-US" altLang="zh-CN" sz="1400" dirty="0"/>
          </a:p>
          <a:p>
            <a:pPr marL="342900" indent="-342900">
              <a:buAutoNum type="arabicParenR"/>
            </a:pPr>
            <a:r>
              <a:rPr lang="en-US" altLang="zh-CN" sz="1400" b="1" dirty="0"/>
              <a:t>free XOR</a:t>
            </a:r>
            <a:r>
              <a:rPr lang="en-US" altLang="zh-CN" sz="1400" dirty="0"/>
              <a:t>[KS08]</a:t>
            </a:r>
            <a:r>
              <a:rPr lang="zh-CN" altLang="en-US" sz="1400" dirty="0"/>
              <a:t>：</a:t>
            </a:r>
            <a:r>
              <a:rPr lang="en-US" altLang="zh-CN" sz="1400" dirty="0"/>
              <a:t>XOR</a:t>
            </a:r>
            <a:r>
              <a:rPr lang="zh-CN" altLang="en-US" sz="1400" dirty="0"/>
              <a:t>门降到</a:t>
            </a:r>
            <a:r>
              <a:rPr lang="en-US" altLang="zh-CN" sz="1400" dirty="0"/>
              <a:t>0</a:t>
            </a:r>
          </a:p>
          <a:p>
            <a:pPr marL="342900" indent="-342900">
              <a:buAutoNum type="arabicParenR"/>
            </a:pPr>
            <a:r>
              <a:rPr lang="en-US" altLang="zh-CN" sz="1400" b="1" dirty="0"/>
              <a:t>GRR3/2</a:t>
            </a:r>
            <a:r>
              <a:rPr lang="en-US" altLang="zh-CN" sz="1400" dirty="0"/>
              <a:t>[NPS99,PSSW09]</a:t>
            </a:r>
            <a:r>
              <a:rPr lang="zh-CN" altLang="en-US" sz="1400" dirty="0"/>
              <a:t>：</a:t>
            </a:r>
            <a:r>
              <a:rPr lang="en-US" altLang="zh-CN" sz="1400" dirty="0"/>
              <a:t>GRR3</a:t>
            </a:r>
            <a:r>
              <a:rPr lang="zh-CN" altLang="en-US" sz="1400" dirty="0"/>
              <a:t>：降低</a:t>
            </a:r>
            <a:r>
              <a:rPr lang="en-US" altLang="zh-CN" sz="1400" dirty="0"/>
              <a:t>3/4</a:t>
            </a:r>
            <a:r>
              <a:rPr lang="zh-CN" altLang="en-US" sz="1400" dirty="0"/>
              <a:t>；</a:t>
            </a:r>
            <a:r>
              <a:rPr lang="en-US" altLang="zh-CN" sz="1400" dirty="0"/>
              <a:t>GRR2</a:t>
            </a:r>
            <a:r>
              <a:rPr lang="zh-CN" altLang="en-US" sz="1400" dirty="0"/>
              <a:t>：降低</a:t>
            </a:r>
            <a:r>
              <a:rPr lang="en-US" altLang="zh-CN" sz="1400" dirty="0"/>
              <a:t>1/2(</a:t>
            </a:r>
            <a:r>
              <a:rPr lang="zh-CN" altLang="en-US" sz="1400" dirty="0"/>
              <a:t>但是不兼容</a:t>
            </a:r>
            <a:r>
              <a:rPr lang="en-US" altLang="zh-CN" sz="1400" dirty="0"/>
              <a:t>free XOR)</a:t>
            </a:r>
          </a:p>
          <a:p>
            <a:pPr marL="342900" indent="-342900">
              <a:buAutoNum type="arabicParenR"/>
            </a:pPr>
            <a:r>
              <a:rPr lang="en-US" altLang="zh-CN" sz="1400" b="1" dirty="0"/>
              <a:t>half gates</a:t>
            </a:r>
            <a:r>
              <a:rPr lang="en-US" altLang="zh-CN" sz="1400" dirty="0"/>
              <a:t>[ZRE15]</a:t>
            </a:r>
            <a:r>
              <a:rPr lang="zh-CN" altLang="en-US" sz="1400" dirty="0"/>
              <a:t>：降低</a:t>
            </a:r>
            <a:r>
              <a:rPr lang="en-US" altLang="zh-CN" sz="1400" dirty="0"/>
              <a:t>1/2(</a:t>
            </a:r>
            <a:r>
              <a:rPr lang="zh-CN" altLang="en-US" sz="1400" dirty="0"/>
              <a:t>兼容</a:t>
            </a:r>
            <a:r>
              <a:rPr lang="en-US" altLang="zh-CN" sz="1400" dirty="0"/>
              <a:t>free XOR)</a:t>
            </a:r>
          </a:p>
          <a:p>
            <a:pPr marL="342900" indent="-342900">
              <a:buAutoNum type="arabicParenR"/>
            </a:pPr>
            <a:r>
              <a:rPr lang="en-US" altLang="zh-CN" sz="1400" b="1" dirty="0"/>
              <a:t>slicing and dicing</a:t>
            </a:r>
            <a:r>
              <a:rPr lang="en-US" altLang="zh-CN" sz="1400" dirty="0"/>
              <a:t>[RR21]</a:t>
            </a:r>
            <a:r>
              <a:rPr lang="zh-CN" altLang="en-US" sz="1400" dirty="0"/>
              <a:t>：降低</a:t>
            </a:r>
            <a:r>
              <a:rPr lang="en-US" altLang="zh-CN" sz="1400" dirty="0"/>
              <a:t>5/8 (</a:t>
            </a:r>
            <a:r>
              <a:rPr lang="zh-CN" altLang="en-US" sz="1400" dirty="0"/>
              <a:t>兼容</a:t>
            </a:r>
            <a:r>
              <a:rPr lang="en-US" altLang="zh-CN" sz="1400" dirty="0"/>
              <a:t>free XOR)</a:t>
            </a:r>
            <a:endParaRPr lang="en-US" altLang="zh-CN" sz="1400" dirty="0">
              <a:latin typeface="微软雅黑 Light" panose="020B0502040204020203" charset="-122"/>
            </a:endParaRPr>
          </a:p>
          <a:p>
            <a:endParaRPr lang="en-US" altLang="zh-CN" sz="1400" dirty="0">
              <a:latin typeface="微软雅黑 Light" panose="020B0502040204020203" charset="-122"/>
            </a:endParaRPr>
          </a:p>
          <a:p>
            <a:r>
              <a:rPr lang="en-US" altLang="zh-CN" dirty="0">
                <a:latin typeface="微软雅黑 Light" panose="020B0502040204020203" charset="-122"/>
              </a:rPr>
              <a:t>GMW-</a:t>
            </a:r>
            <a:r>
              <a:rPr lang="zh-CN" altLang="en-US" dirty="0">
                <a:latin typeface="微软雅黑 Light" panose="020B0502040204020203" charset="-122"/>
              </a:rPr>
              <a:t>协议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sz="1400" dirty="0"/>
              <a:t>OT extension[IKNP03]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marL="342900" indent="-342900">
              <a:buAutoNum type="arabicParenR"/>
            </a:pPr>
            <a:r>
              <a:rPr lang="en-US" altLang="zh-CN" sz="1400" dirty="0"/>
              <a:t>low-depth circuits[SZ13]</a:t>
            </a:r>
            <a:r>
              <a:rPr lang="zh-CN" altLang="en-US" sz="1400" dirty="0"/>
              <a:t>：为特殊函数专门设计低深度电路</a:t>
            </a:r>
            <a:endParaRPr lang="en-US" altLang="zh-CN" sz="1400" dirty="0"/>
          </a:p>
          <a:p>
            <a:endParaRPr lang="en-US" altLang="zh-CN" sz="1400" dirty="0">
              <a:latin typeface="微软雅黑 Light" panose="020B0502040204020203" charset="-122"/>
            </a:endParaRPr>
          </a:p>
          <a:p>
            <a:r>
              <a:rPr lang="en-US" altLang="zh-CN" dirty="0">
                <a:latin typeface="微软雅黑 Light" panose="020B0502040204020203" charset="-122"/>
              </a:rPr>
              <a:t>BGW-</a:t>
            </a:r>
            <a:r>
              <a:rPr lang="zh-CN" altLang="en-US" dirty="0">
                <a:latin typeface="微软雅黑 Light" panose="020B0502040204020203" charset="-122"/>
              </a:rPr>
              <a:t>协议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sz="1400" dirty="0"/>
              <a:t>Beaver</a:t>
            </a:r>
            <a:r>
              <a:rPr lang="zh-CN" altLang="en-US" sz="1400" dirty="0"/>
              <a:t>乘法三元组</a:t>
            </a:r>
            <a:r>
              <a:rPr lang="en-US" altLang="zh-CN" sz="1400" dirty="0"/>
              <a:t>[Bea91]</a:t>
            </a:r>
          </a:p>
          <a:p>
            <a:pPr marL="342900" indent="-342900">
              <a:buAutoNum type="arabicParenR"/>
            </a:pPr>
            <a:r>
              <a:rPr lang="zh-CN" altLang="en-US" sz="1400" dirty="0"/>
              <a:t>基于</a:t>
            </a:r>
            <a:r>
              <a:rPr lang="en-US" altLang="zh-CN" sz="1400" dirty="0"/>
              <a:t>OT</a:t>
            </a:r>
            <a:r>
              <a:rPr lang="zh-CN" altLang="en-US" sz="1400" dirty="0"/>
              <a:t>生成三元组</a:t>
            </a:r>
            <a:r>
              <a:rPr lang="en-US" altLang="zh-CN" sz="1400" dirty="0"/>
              <a:t>[KOS16]</a:t>
            </a:r>
          </a:p>
          <a:p>
            <a:pPr marL="342900" indent="-342900">
              <a:buAutoNum type="arabicParenR"/>
            </a:pPr>
            <a:r>
              <a:rPr lang="zh-CN" altLang="en-US" sz="1400" dirty="0"/>
              <a:t>基于</a:t>
            </a:r>
            <a:r>
              <a:rPr lang="en-US" altLang="zh-CN" sz="1400" dirty="0"/>
              <a:t>SHE</a:t>
            </a:r>
            <a:r>
              <a:rPr lang="zh-CN" altLang="en-US" sz="1400" dirty="0"/>
              <a:t>生成三元组</a:t>
            </a:r>
            <a:r>
              <a:rPr lang="en-US" altLang="zh-CN" sz="1400" dirty="0"/>
              <a:t>[MVD17]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096000" y="1492096"/>
            <a:ext cx="0" cy="4394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>
            <a:off x="3716129" y="1529310"/>
            <a:ext cx="2139462" cy="2060220"/>
          </a:xfrm>
          <a:custGeom>
            <a:avLst/>
            <a:gdLst>
              <a:gd name="connsiteX0" fmla="*/ 1069731 w 2139462"/>
              <a:gd name="connsiteY0" fmla="*/ 0 h 2060220"/>
              <a:gd name="connsiteX1" fmla="*/ 1140562 w 2139462"/>
              <a:gd name="connsiteY1" fmla="*/ 3444 h 2060220"/>
              <a:gd name="connsiteX2" fmla="*/ 2135885 w 2139462"/>
              <a:gd name="connsiteY2" fmla="*/ 961904 h 2060220"/>
              <a:gd name="connsiteX3" fmla="*/ 2139462 w 2139462"/>
              <a:gd name="connsiteY3" fmla="*/ 1030110 h 2060220"/>
              <a:gd name="connsiteX4" fmla="*/ 2135885 w 2139462"/>
              <a:gd name="connsiteY4" fmla="*/ 1098318 h 2060220"/>
              <a:gd name="connsiteX5" fmla="*/ 1140564 w 2139462"/>
              <a:gd name="connsiteY5" fmla="*/ 2056776 h 2060220"/>
              <a:gd name="connsiteX6" fmla="*/ 1069731 w 2139462"/>
              <a:gd name="connsiteY6" fmla="*/ 2060220 h 2060220"/>
              <a:gd name="connsiteX7" fmla="*/ 998901 w 2139462"/>
              <a:gd name="connsiteY7" fmla="*/ 2056776 h 2060220"/>
              <a:gd name="connsiteX8" fmla="*/ 3577 w 2139462"/>
              <a:gd name="connsiteY8" fmla="*/ 1098317 h 2060220"/>
              <a:gd name="connsiteX9" fmla="*/ 0 w 2139462"/>
              <a:gd name="connsiteY9" fmla="*/ 1030110 h 2060220"/>
              <a:gd name="connsiteX10" fmla="*/ 3577 w 2139462"/>
              <a:gd name="connsiteY10" fmla="*/ 961905 h 2060220"/>
              <a:gd name="connsiteX11" fmla="*/ 998902 w 2139462"/>
              <a:gd name="connsiteY11" fmla="*/ 3444 h 2060220"/>
              <a:gd name="connsiteX12" fmla="*/ 1069731 w 2139462"/>
              <a:gd name="connsiteY12" fmla="*/ 0 h 20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9462" h="2060220">
                <a:moveTo>
                  <a:pt x="1069731" y="0"/>
                </a:moveTo>
                <a:lnTo>
                  <a:pt x="1140562" y="3444"/>
                </a:lnTo>
                <a:lnTo>
                  <a:pt x="2135885" y="961904"/>
                </a:lnTo>
                <a:lnTo>
                  <a:pt x="2139462" y="1030110"/>
                </a:lnTo>
                <a:lnTo>
                  <a:pt x="2135885" y="1098318"/>
                </a:lnTo>
                <a:lnTo>
                  <a:pt x="1140564" y="2056776"/>
                </a:lnTo>
                <a:lnTo>
                  <a:pt x="1069731" y="2060220"/>
                </a:lnTo>
                <a:lnTo>
                  <a:pt x="998901" y="2056776"/>
                </a:lnTo>
                <a:lnTo>
                  <a:pt x="3577" y="1098317"/>
                </a:lnTo>
                <a:lnTo>
                  <a:pt x="0" y="1030110"/>
                </a:lnTo>
                <a:lnTo>
                  <a:pt x="3577" y="961905"/>
                </a:lnTo>
                <a:lnTo>
                  <a:pt x="998902" y="3444"/>
                </a:lnTo>
                <a:lnTo>
                  <a:pt x="1069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Roboto condensed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286" y="1610053"/>
            <a:ext cx="3254937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Yao-</a:t>
            </a:r>
            <a:r>
              <a:rPr lang="zh-CN" altLang="en-US" dirty="0"/>
              <a:t>协议 </a:t>
            </a:r>
            <a:r>
              <a:rPr lang="en-US" altLang="zh-CN" dirty="0"/>
              <a:t>(</a:t>
            </a:r>
            <a:r>
              <a:rPr lang="zh-CN" altLang="en-US" dirty="0"/>
              <a:t>乱码电路</a:t>
            </a:r>
            <a:r>
              <a:rPr lang="en-US" altLang="zh-CN" dirty="0"/>
              <a:t>)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marL="342900" indent="-342900">
              <a:buAutoNum type="arabicParenR"/>
            </a:pPr>
            <a:r>
              <a:rPr lang="zh-CN" altLang="en-US" sz="1400" dirty="0"/>
              <a:t>协议执行轮数是</a:t>
            </a:r>
            <a:r>
              <a:rPr lang="zh-CN" altLang="en-US" sz="1400" b="1" dirty="0"/>
              <a:t>常数</a:t>
            </a:r>
            <a:endParaRPr lang="en-US" altLang="zh-CN" sz="1400" b="1" dirty="0"/>
          </a:p>
          <a:p>
            <a:pPr marL="342900" indent="-342900">
              <a:buFontTx/>
              <a:buAutoNum type="arabicParenR"/>
            </a:pPr>
            <a:r>
              <a:rPr lang="zh-CN" altLang="en-US" sz="1400" b="1" dirty="0"/>
              <a:t>通信</a:t>
            </a:r>
            <a:r>
              <a:rPr lang="zh-CN" altLang="en-US" sz="1400" b="1" dirty="0" smtClean="0"/>
              <a:t>效率低</a:t>
            </a:r>
            <a:r>
              <a:rPr lang="zh-CN" altLang="en-US" sz="1400" dirty="0"/>
              <a:t>：对布尔电路的所有门进行乱码计算，以</a:t>
            </a:r>
            <a:r>
              <a:rPr lang="en-US" altLang="zh-CN" sz="1400" dirty="0"/>
              <a:t>AND</a:t>
            </a:r>
            <a:r>
              <a:rPr lang="zh-CN" altLang="en-US" sz="1400" dirty="0"/>
              <a:t>门为例，每个门需要</a:t>
            </a:r>
            <a:r>
              <a:rPr lang="zh-CN" altLang="en-US" sz="1400" b="1" dirty="0"/>
              <a:t>四个密文</a:t>
            </a:r>
            <a:r>
              <a:rPr lang="zh-CN" altLang="en-US" sz="1400" dirty="0"/>
              <a:t>。因此，总的通信量与门的数量相关</a:t>
            </a:r>
            <a:endParaRPr lang="en-US" altLang="zh-CN" sz="1400" dirty="0"/>
          </a:p>
          <a:p>
            <a:pPr marL="342900" indent="-342900">
              <a:buFontTx/>
              <a:buAutoNum type="arabicParenR"/>
            </a:pPr>
            <a:r>
              <a:rPr lang="zh-CN" altLang="en-US" sz="1400" dirty="0"/>
              <a:t>两方到</a:t>
            </a:r>
            <a:r>
              <a:rPr lang="zh-CN" altLang="en-US" sz="1400" b="1" dirty="0"/>
              <a:t>多方扩展</a:t>
            </a:r>
            <a:r>
              <a:rPr lang="zh-CN" altLang="en-US" sz="1400" dirty="0" smtClean="0"/>
              <a:t>较困难</a:t>
            </a:r>
            <a:r>
              <a:rPr lang="en-US" altLang="zh-CN" sz="1400" dirty="0"/>
              <a:t>[BMR90]</a:t>
            </a:r>
            <a:r>
              <a:rPr lang="zh-CN" altLang="en-US" sz="1400" dirty="0"/>
              <a:t>：分布式计算乱码电路较为复杂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dirty="0"/>
              <a:t>GMW-</a:t>
            </a:r>
            <a:r>
              <a:rPr lang="zh-CN" altLang="en-US" dirty="0"/>
              <a:t>协议 </a:t>
            </a:r>
            <a:r>
              <a:rPr lang="en-US" altLang="zh-CN" dirty="0"/>
              <a:t>(</a:t>
            </a:r>
            <a:r>
              <a:rPr lang="zh-CN" altLang="en-US" dirty="0"/>
              <a:t>秘密分享</a:t>
            </a:r>
            <a:r>
              <a:rPr lang="en-US" altLang="zh-CN" dirty="0"/>
              <a:t>-</a:t>
            </a:r>
            <a:r>
              <a:rPr lang="zh-CN" altLang="en-US" dirty="0"/>
              <a:t>异或</a:t>
            </a:r>
            <a:r>
              <a:rPr lang="en-US" altLang="zh-CN" dirty="0"/>
              <a:t>)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marL="342900" indent="-342900">
              <a:buFontTx/>
              <a:buAutoNum type="arabicParenR"/>
            </a:pPr>
            <a:r>
              <a:rPr lang="zh-CN" altLang="en-US" sz="1400" dirty="0"/>
              <a:t>协议执行轮数是</a:t>
            </a:r>
            <a:r>
              <a:rPr lang="zh-CN" altLang="en-US" sz="1400" b="1" dirty="0"/>
              <a:t>电路深度</a:t>
            </a:r>
            <a:r>
              <a:rPr lang="zh-CN" altLang="en-US" sz="1400" dirty="0"/>
              <a:t>：各参与方拥有每层电路的输入份额才能计算输出份额，因此，需要分层计算各层电路的输出份额</a:t>
            </a:r>
            <a:endParaRPr lang="en-US" altLang="zh-CN" sz="1400" dirty="0"/>
          </a:p>
          <a:p>
            <a:pPr marL="342900" indent="-342900">
              <a:buAutoNum type="arabicParenR"/>
            </a:pPr>
            <a:r>
              <a:rPr lang="en-US" altLang="zh-CN" sz="1400" dirty="0"/>
              <a:t>OT</a:t>
            </a:r>
            <a:r>
              <a:rPr lang="zh-CN" altLang="en-US" sz="1400" dirty="0"/>
              <a:t>协议使用较多：每个</a:t>
            </a:r>
            <a:r>
              <a:rPr lang="en-US" altLang="zh-CN" sz="1400" dirty="0"/>
              <a:t>AND</a:t>
            </a:r>
            <a:r>
              <a:rPr lang="zh-CN" altLang="en-US" sz="1400" dirty="0"/>
              <a:t>门都需要使用</a:t>
            </a:r>
            <a:r>
              <a:rPr lang="en-US" altLang="zh-CN" sz="1400" b="1" dirty="0"/>
              <a:t>OT</a:t>
            </a:r>
            <a:r>
              <a:rPr lang="zh-CN" altLang="en-US" sz="1400" b="1" dirty="0"/>
              <a:t>协议</a:t>
            </a:r>
            <a:endParaRPr lang="en-US" altLang="zh-CN" sz="1400" b="1" dirty="0"/>
          </a:p>
          <a:p>
            <a:pPr marL="342900" indent="-342900">
              <a:buAutoNum type="arabicParenR"/>
            </a:pPr>
            <a:r>
              <a:rPr lang="zh-CN" altLang="en-US" sz="1400" dirty="0"/>
              <a:t>多方扩展较为简单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dirty="0">
                <a:latin typeface="微软雅黑 Light" panose="020B0502040204020203" charset="-122"/>
              </a:rPr>
              <a:t>BGW-</a:t>
            </a:r>
            <a:r>
              <a:rPr lang="zh-CN" altLang="en-US" dirty="0">
                <a:latin typeface="微软雅黑 Light" panose="020B0502040204020203" charset="-122"/>
              </a:rPr>
              <a:t>协议</a:t>
            </a:r>
            <a:r>
              <a:rPr lang="en-US" altLang="zh-CN" dirty="0">
                <a:latin typeface="微软雅黑 Light" panose="020B0502040204020203" charset="-122"/>
              </a:rPr>
              <a:t>(</a:t>
            </a:r>
            <a:r>
              <a:rPr lang="zh-CN" altLang="en-US" dirty="0">
                <a:latin typeface="微软雅黑 Light" panose="020B0502040204020203" charset="-122"/>
              </a:rPr>
              <a:t>秘密分享</a:t>
            </a:r>
            <a:r>
              <a:rPr lang="en-US" altLang="zh-CN" dirty="0">
                <a:latin typeface="微软雅黑 Light" panose="020B0502040204020203" charset="-122"/>
              </a:rPr>
              <a:t>-</a:t>
            </a:r>
            <a:r>
              <a:rPr lang="zh-CN" altLang="en-US" dirty="0">
                <a:latin typeface="微软雅黑 Light" panose="020B0502040204020203" charset="-122"/>
              </a:rPr>
              <a:t>多项式</a:t>
            </a:r>
            <a:r>
              <a:rPr lang="en-US" altLang="zh-CN" dirty="0">
                <a:latin typeface="微软雅黑 Light" panose="020B0502040204020203" charset="-122"/>
              </a:rPr>
              <a:t>)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marL="342900" indent="-342900">
              <a:buAutoNum type="arabicParenR"/>
            </a:pPr>
            <a:r>
              <a:rPr lang="zh-CN" altLang="en-US" sz="1400" dirty="0"/>
              <a:t>协议执行轮数是</a:t>
            </a:r>
            <a:r>
              <a:rPr lang="zh-CN" altLang="en-US" sz="1400" b="1" dirty="0"/>
              <a:t>电路深度</a:t>
            </a:r>
            <a:endParaRPr lang="en-US" altLang="zh-CN" sz="1400" b="1" dirty="0"/>
          </a:p>
          <a:p>
            <a:pPr marL="342900" indent="-342900">
              <a:buAutoNum type="arabicParenR"/>
            </a:pPr>
            <a:r>
              <a:rPr lang="zh-CN" altLang="en-US" sz="1400" dirty="0"/>
              <a:t>乘法门计算过程需要降次：多项式乘积导致</a:t>
            </a:r>
            <a:r>
              <a:rPr lang="zh-CN" altLang="en-US" sz="1400" b="1" dirty="0"/>
              <a:t>次数扩张</a:t>
            </a:r>
            <a:endParaRPr lang="en-US" altLang="zh-CN" sz="1400" b="1" dirty="0"/>
          </a:p>
          <a:p>
            <a:pPr marL="342900" indent="-342900">
              <a:buAutoNum type="arabicParenR"/>
            </a:pPr>
            <a:r>
              <a:rPr lang="zh-CN" altLang="en-US" sz="1400" dirty="0"/>
              <a:t>多方扩展较为简单</a:t>
            </a:r>
            <a:endParaRPr lang="en-US" altLang="zh-CN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121015" y="2143916"/>
            <a:ext cx="13296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存在</a:t>
            </a:r>
            <a:endParaRPr lang="en-US" altLang="zh-CN" sz="240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问题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470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15900" y="973455"/>
            <a:ext cx="532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国内外研究现状</a:t>
            </a:r>
            <a:r>
              <a:rPr lang="en-US" altLang="zh-CN" sz="3200" b="1" dirty="0">
                <a:latin typeface="+mj-ea"/>
                <a:ea typeface="+mj-ea"/>
              </a:rPr>
              <a:t>-MPC</a:t>
            </a:r>
            <a:r>
              <a:rPr lang="zh-CN" altLang="en-US" sz="3200" b="1" dirty="0">
                <a:latin typeface="+mj-ea"/>
                <a:ea typeface="+mj-ea"/>
              </a:rPr>
              <a:t>应用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15898" y="2029360"/>
            <a:ext cx="5516687" cy="1795536"/>
            <a:chOff x="215899" y="1943100"/>
            <a:chExt cx="4201290" cy="1795536"/>
          </a:xfrm>
        </p:grpSpPr>
        <p:sp>
          <p:nvSpPr>
            <p:cNvPr id="51" name="矩形 50"/>
            <p:cNvSpPr/>
            <p:nvPr/>
          </p:nvSpPr>
          <p:spPr>
            <a:xfrm>
              <a:off x="330199" y="1943100"/>
              <a:ext cx="1330817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门限密码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215899" y="2569085"/>
              <a:ext cx="420129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门限密码是</a:t>
              </a:r>
              <a:r>
                <a:rPr lang="en-US" altLang="zh-CN" sz="1400" dirty="0" smtClean="0"/>
                <a:t>MPC</a:t>
              </a:r>
              <a:r>
                <a:rPr lang="zh-CN" altLang="en-US" sz="1400" dirty="0"/>
                <a:t>的关键应用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看作</a:t>
              </a:r>
              <a:r>
                <a:rPr lang="zh-CN" altLang="en-US" sz="1400" dirty="0"/>
                <a:t>关于密码功能操作 </a:t>
              </a:r>
              <a:r>
                <a:rPr lang="en-US" altLang="zh-CN" sz="1400" dirty="0"/>
                <a:t>(</a:t>
              </a:r>
              <a:r>
                <a:rPr lang="zh-CN" altLang="en-US" sz="1400" dirty="0"/>
                <a:t>解密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签名</a:t>
              </a:r>
              <a:r>
                <a:rPr lang="en-US" altLang="zh-CN" sz="1400" dirty="0"/>
                <a:t>) </a:t>
              </a:r>
              <a:r>
                <a:rPr lang="zh-CN" altLang="en-US" sz="1400" dirty="0"/>
                <a:t>的特殊的多方安全计算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密码操作不</a:t>
              </a:r>
              <a:r>
                <a:rPr lang="zh-CN" altLang="en-US" sz="1400" dirty="0"/>
                <a:t>需要恢复密钥，各参与方以密钥分享作为隐私输入，通过多方安全计算的模式协同解密密文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签名消息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可</a:t>
              </a:r>
              <a:r>
                <a:rPr lang="zh-CN" altLang="en-US" sz="1400" b="1" dirty="0"/>
                <a:t>防止单点故障</a:t>
              </a:r>
              <a:r>
                <a:rPr lang="zh-CN" altLang="en-US" sz="1400" dirty="0"/>
                <a:t>问题</a:t>
              </a:r>
              <a:endParaRPr lang="en-US" altLang="zh-CN" sz="1400" dirty="0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213026" y="4214858"/>
            <a:ext cx="8061755" cy="2226423"/>
            <a:chOff x="215899" y="1943100"/>
            <a:chExt cx="6135000" cy="2226423"/>
          </a:xfrm>
        </p:grpSpPr>
        <p:sp>
          <p:nvSpPr>
            <p:cNvPr id="210" name="矩形 209"/>
            <p:cNvSpPr/>
            <p:nvPr/>
          </p:nvSpPr>
          <p:spPr>
            <a:xfrm>
              <a:off x="330199" y="1943100"/>
              <a:ext cx="197528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门限</a:t>
              </a:r>
              <a:r>
                <a:rPr lang="en-US" altLang="zh-CN" sz="2400" dirty="0"/>
                <a:t>ECDSA/SM2</a:t>
              </a:r>
              <a:endParaRPr lang="zh-CN" altLang="en-US" sz="2400" b="1" dirty="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215899" y="2569085"/>
              <a:ext cx="6135000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现有的门限</a:t>
              </a:r>
              <a:r>
                <a:rPr lang="en-US" altLang="zh-CN" sz="1400" dirty="0"/>
                <a:t>ECDSA/SM2</a:t>
              </a:r>
              <a:r>
                <a:rPr lang="zh-CN" altLang="en-US" sz="1400" dirty="0"/>
                <a:t>方案都基于</a:t>
              </a:r>
              <a:r>
                <a:rPr lang="en-US" altLang="zh-CN" sz="1400" dirty="0" smtClean="0"/>
                <a:t>MPC</a:t>
              </a:r>
              <a:r>
                <a:rPr lang="zh-CN" altLang="en-US" sz="1400" dirty="0" smtClean="0"/>
                <a:t>技术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达到门限值个用户才能完成</a:t>
              </a:r>
              <a:r>
                <a:rPr lang="en-US" altLang="zh-CN" sz="1400" dirty="0"/>
                <a:t>ECDSA/SM2</a:t>
              </a:r>
              <a:r>
                <a:rPr lang="zh-CN" altLang="en-US" sz="1400" dirty="0"/>
                <a:t>签名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能抵抗少于门限值个用户的</a:t>
              </a:r>
              <a:r>
                <a:rPr lang="zh-CN" altLang="en-US" sz="1400" b="1" dirty="0"/>
                <a:t>合谋攻击</a:t>
              </a:r>
              <a:endParaRPr lang="en-US" altLang="zh-CN" sz="1400" b="1" dirty="0"/>
            </a:p>
            <a:p>
              <a:pPr marL="342900" indent="-342900">
                <a:buAutoNum type="arabicParenR"/>
              </a:pPr>
              <a:r>
                <a:rPr lang="zh-CN" altLang="en-US" sz="1400" b="1" dirty="0" smtClean="0"/>
                <a:t>保护私钥</a:t>
              </a:r>
              <a:r>
                <a:rPr lang="zh-CN" altLang="en-US" sz="1400" dirty="0" smtClean="0"/>
                <a:t>安全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少量用户丢失签名私钥分片也可签名</a:t>
              </a:r>
              <a:endParaRPr lang="en-US" altLang="zh-CN" sz="1400" dirty="0"/>
            </a:p>
            <a:p>
              <a:endParaRPr lang="en-US" altLang="zh-CN" sz="1400" dirty="0"/>
            </a:p>
          </p:txBody>
        </p:sp>
      </p:grpSp>
      <p:grpSp>
        <p:nvGrpSpPr>
          <p:cNvPr id="208" name="组合 59"/>
          <p:cNvGrpSpPr/>
          <p:nvPr/>
        </p:nvGrpSpPr>
        <p:grpSpPr bwMode="auto">
          <a:xfrm>
            <a:off x="7601049" y="1830010"/>
            <a:ext cx="3190846" cy="2287635"/>
            <a:chOff x="431801" y="1214428"/>
            <a:chExt cx="4068762" cy="3286148"/>
          </a:xfrm>
          <a:solidFill>
            <a:schemeClr val="accent1"/>
          </a:solidFill>
        </p:grpSpPr>
        <p:sp>
          <p:nvSpPr>
            <p:cNvPr id="212" name="Freeform 5"/>
            <p:cNvSpPr/>
            <p:nvPr/>
          </p:nvSpPr>
          <p:spPr bwMode="auto">
            <a:xfrm>
              <a:off x="2138995" y="1254667"/>
              <a:ext cx="1780754" cy="1485845"/>
            </a:xfrm>
            <a:custGeom>
              <a:avLst/>
              <a:gdLst>
                <a:gd name="T0" fmla="*/ 2147483647 w 1883"/>
                <a:gd name="T1" fmla="*/ 2147483647 h 1607"/>
                <a:gd name="T2" fmla="*/ 2147483647 w 1883"/>
                <a:gd name="T3" fmla="*/ 2147483647 h 1607"/>
                <a:gd name="T4" fmla="*/ 2147483647 w 1883"/>
                <a:gd name="T5" fmla="*/ 2147483647 h 1607"/>
                <a:gd name="T6" fmla="*/ 2147483647 w 1883"/>
                <a:gd name="T7" fmla="*/ 2147483647 h 1607"/>
                <a:gd name="T8" fmla="*/ 2147483647 w 1883"/>
                <a:gd name="T9" fmla="*/ 2147483647 h 1607"/>
                <a:gd name="T10" fmla="*/ 2147483647 w 1883"/>
                <a:gd name="T11" fmla="*/ 2147483647 h 1607"/>
                <a:gd name="T12" fmla="*/ 2147483647 w 1883"/>
                <a:gd name="T13" fmla="*/ 2147483647 h 1607"/>
                <a:gd name="T14" fmla="*/ 2147483647 w 1883"/>
                <a:gd name="T15" fmla="*/ 2147483647 h 1607"/>
                <a:gd name="T16" fmla="*/ 2147483647 w 1883"/>
                <a:gd name="T17" fmla="*/ 2147483647 h 1607"/>
                <a:gd name="T18" fmla="*/ 2147483647 w 1883"/>
                <a:gd name="T19" fmla="*/ 2147483647 h 1607"/>
                <a:gd name="T20" fmla="*/ 2147483647 w 1883"/>
                <a:gd name="T21" fmla="*/ 2147483647 h 1607"/>
                <a:gd name="T22" fmla="*/ 2147483647 w 1883"/>
                <a:gd name="T23" fmla="*/ 2147483647 h 1607"/>
                <a:gd name="T24" fmla="*/ 2147483647 w 1883"/>
                <a:gd name="T25" fmla="*/ 2147483647 h 1607"/>
                <a:gd name="T26" fmla="*/ 2147483647 w 1883"/>
                <a:gd name="T27" fmla="*/ 2147483647 h 1607"/>
                <a:gd name="T28" fmla="*/ 2147483647 w 1883"/>
                <a:gd name="T29" fmla="*/ 2147483647 h 1607"/>
                <a:gd name="T30" fmla="*/ 2147483647 w 1883"/>
                <a:gd name="T31" fmla="*/ 2147483647 h 1607"/>
                <a:gd name="T32" fmla="*/ 2147483647 w 1883"/>
                <a:gd name="T33" fmla="*/ 2147483647 h 1607"/>
                <a:gd name="T34" fmla="*/ 2147483647 w 1883"/>
                <a:gd name="T35" fmla="*/ 2147483647 h 1607"/>
                <a:gd name="T36" fmla="*/ 2147483647 w 1883"/>
                <a:gd name="T37" fmla="*/ 2147483647 h 1607"/>
                <a:gd name="T38" fmla="*/ 2147483647 w 1883"/>
                <a:gd name="T39" fmla="*/ 2147483647 h 1607"/>
                <a:gd name="T40" fmla="*/ 2147483647 w 1883"/>
                <a:gd name="T41" fmla="*/ 2147483647 h 1607"/>
                <a:gd name="T42" fmla="*/ 2147483647 w 1883"/>
                <a:gd name="T43" fmla="*/ 2147483647 h 1607"/>
                <a:gd name="T44" fmla="*/ 2147483647 w 1883"/>
                <a:gd name="T45" fmla="*/ 2147483647 h 1607"/>
                <a:gd name="T46" fmla="*/ 2147483647 w 1883"/>
                <a:gd name="T47" fmla="*/ 2147483647 h 1607"/>
                <a:gd name="T48" fmla="*/ 2147483647 w 1883"/>
                <a:gd name="T49" fmla="*/ 2147483647 h 1607"/>
                <a:gd name="T50" fmla="*/ 2147483647 w 1883"/>
                <a:gd name="T51" fmla="*/ 2147483647 h 1607"/>
                <a:gd name="T52" fmla="*/ 2147483647 w 1883"/>
                <a:gd name="T53" fmla="*/ 2147483647 h 1607"/>
                <a:gd name="T54" fmla="*/ 2147483647 w 1883"/>
                <a:gd name="T55" fmla="*/ 2147483647 h 1607"/>
                <a:gd name="T56" fmla="*/ 2147483647 w 1883"/>
                <a:gd name="T57" fmla="*/ 2147483647 h 1607"/>
                <a:gd name="T58" fmla="*/ 2147483647 w 1883"/>
                <a:gd name="T59" fmla="*/ 2147483647 h 1607"/>
                <a:gd name="T60" fmla="*/ 2147483647 w 1883"/>
                <a:gd name="T61" fmla="*/ 2147483647 h 1607"/>
                <a:gd name="T62" fmla="*/ 2147483647 w 1883"/>
                <a:gd name="T63" fmla="*/ 2147483647 h 1607"/>
                <a:gd name="T64" fmla="*/ 2147483647 w 1883"/>
                <a:gd name="T65" fmla="*/ 2147483647 h 1607"/>
                <a:gd name="T66" fmla="*/ 2147483647 w 1883"/>
                <a:gd name="T67" fmla="*/ 2147483647 h 1607"/>
                <a:gd name="T68" fmla="*/ 2147483647 w 1883"/>
                <a:gd name="T69" fmla="*/ 2147483647 h 1607"/>
                <a:gd name="T70" fmla="*/ 2147483647 w 1883"/>
                <a:gd name="T71" fmla="*/ 2147483647 h 1607"/>
                <a:gd name="T72" fmla="*/ 2147483647 w 1883"/>
                <a:gd name="T73" fmla="*/ 2147483647 h 1607"/>
                <a:gd name="T74" fmla="*/ 2147483647 w 1883"/>
                <a:gd name="T75" fmla="*/ 2147483647 h 1607"/>
                <a:gd name="T76" fmla="*/ 2147483647 w 1883"/>
                <a:gd name="T77" fmla="*/ 2147483647 h 1607"/>
                <a:gd name="T78" fmla="*/ 2147483647 w 1883"/>
                <a:gd name="T79" fmla="*/ 2147483647 h 1607"/>
                <a:gd name="T80" fmla="*/ 2147483647 w 1883"/>
                <a:gd name="T81" fmla="*/ 2147483647 h 1607"/>
                <a:gd name="T82" fmla="*/ 2147483647 w 1883"/>
                <a:gd name="T83" fmla="*/ 2147483647 h 1607"/>
                <a:gd name="T84" fmla="*/ 2147483647 w 1883"/>
                <a:gd name="T85" fmla="*/ 2147483647 h 1607"/>
                <a:gd name="T86" fmla="*/ 2147483647 w 1883"/>
                <a:gd name="T87" fmla="*/ 2147483647 h 1607"/>
                <a:gd name="T88" fmla="*/ 2147483647 w 1883"/>
                <a:gd name="T89" fmla="*/ 2147483647 h 1607"/>
                <a:gd name="T90" fmla="*/ 2147483647 w 1883"/>
                <a:gd name="T91" fmla="*/ 2147483647 h 1607"/>
                <a:gd name="T92" fmla="*/ 2147483647 w 1883"/>
                <a:gd name="T93" fmla="*/ 2147483647 h 1607"/>
                <a:gd name="T94" fmla="*/ 2147483647 w 1883"/>
                <a:gd name="T95" fmla="*/ 2147483647 h 1607"/>
                <a:gd name="T96" fmla="*/ 2147483647 w 1883"/>
                <a:gd name="T97" fmla="*/ 2147483647 h 1607"/>
                <a:gd name="T98" fmla="*/ 2147483647 w 1883"/>
                <a:gd name="T99" fmla="*/ 2147483647 h 1607"/>
                <a:gd name="T100" fmla="*/ 2147483647 w 1883"/>
                <a:gd name="T101" fmla="*/ 2147483647 h 1607"/>
                <a:gd name="T102" fmla="*/ 2147483647 w 1883"/>
                <a:gd name="T103" fmla="*/ 2147483647 h 1607"/>
                <a:gd name="T104" fmla="*/ 2147483647 w 1883"/>
                <a:gd name="T105" fmla="*/ 2147483647 h 1607"/>
                <a:gd name="T106" fmla="*/ 2147483647 w 1883"/>
                <a:gd name="T107" fmla="*/ 2147483647 h 1607"/>
                <a:gd name="T108" fmla="*/ 2147483647 w 1883"/>
                <a:gd name="T109" fmla="*/ 2147483647 h 1607"/>
                <a:gd name="T110" fmla="*/ 2147483647 w 1883"/>
                <a:gd name="T111" fmla="*/ 2147483647 h 1607"/>
                <a:gd name="T112" fmla="*/ 2147483647 w 1883"/>
                <a:gd name="T113" fmla="*/ 2147483647 h 1607"/>
                <a:gd name="T114" fmla="*/ 2147483647 w 1883"/>
                <a:gd name="T115" fmla="*/ 2147483647 h 1607"/>
                <a:gd name="T116" fmla="*/ 2147483647 w 1883"/>
                <a:gd name="T117" fmla="*/ 2147483647 h 1607"/>
                <a:gd name="T118" fmla="*/ 2147483647 w 1883"/>
                <a:gd name="T119" fmla="*/ 2147483647 h 1607"/>
                <a:gd name="T120" fmla="*/ 2147483647 w 1883"/>
                <a:gd name="T121" fmla="*/ 2147483647 h 1607"/>
                <a:gd name="T122" fmla="*/ 2147483647 w 1883"/>
                <a:gd name="T123" fmla="*/ 2147483647 h 160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83"/>
                <a:gd name="T187" fmla="*/ 0 h 1607"/>
                <a:gd name="T188" fmla="*/ 1883 w 1883"/>
                <a:gd name="T189" fmla="*/ 1607 h 160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83" h="1607">
                  <a:moveTo>
                    <a:pt x="1845" y="171"/>
                  </a:moveTo>
                  <a:cubicBezTo>
                    <a:pt x="1838" y="147"/>
                    <a:pt x="1838" y="147"/>
                    <a:pt x="1838" y="147"/>
                  </a:cubicBezTo>
                  <a:cubicBezTo>
                    <a:pt x="1819" y="115"/>
                    <a:pt x="1819" y="115"/>
                    <a:pt x="1819" y="115"/>
                  </a:cubicBezTo>
                  <a:cubicBezTo>
                    <a:pt x="1803" y="106"/>
                    <a:pt x="1803" y="106"/>
                    <a:pt x="1803" y="106"/>
                  </a:cubicBezTo>
                  <a:cubicBezTo>
                    <a:pt x="1787" y="115"/>
                    <a:pt x="1787" y="115"/>
                    <a:pt x="1787" y="115"/>
                  </a:cubicBezTo>
                  <a:cubicBezTo>
                    <a:pt x="1778" y="134"/>
                    <a:pt x="1778" y="134"/>
                    <a:pt x="1778" y="134"/>
                  </a:cubicBezTo>
                  <a:cubicBezTo>
                    <a:pt x="1777" y="136"/>
                    <a:pt x="1777" y="136"/>
                    <a:pt x="1777" y="136"/>
                  </a:cubicBezTo>
                  <a:cubicBezTo>
                    <a:pt x="1775" y="136"/>
                    <a:pt x="1775" y="136"/>
                    <a:pt x="1775" y="136"/>
                  </a:cubicBezTo>
                  <a:cubicBezTo>
                    <a:pt x="1774" y="136"/>
                    <a:pt x="1774" y="136"/>
                    <a:pt x="1774" y="136"/>
                  </a:cubicBezTo>
                  <a:cubicBezTo>
                    <a:pt x="1744" y="141"/>
                    <a:pt x="1744" y="141"/>
                    <a:pt x="1744" y="141"/>
                  </a:cubicBezTo>
                  <a:cubicBezTo>
                    <a:pt x="1741" y="143"/>
                    <a:pt x="1738" y="144"/>
                    <a:pt x="1736" y="147"/>
                  </a:cubicBezTo>
                  <a:cubicBezTo>
                    <a:pt x="1729" y="155"/>
                    <a:pt x="1729" y="155"/>
                    <a:pt x="1729" y="155"/>
                  </a:cubicBezTo>
                  <a:cubicBezTo>
                    <a:pt x="1714" y="167"/>
                    <a:pt x="1714" y="167"/>
                    <a:pt x="1714" y="167"/>
                  </a:cubicBezTo>
                  <a:cubicBezTo>
                    <a:pt x="1709" y="170"/>
                    <a:pt x="1709" y="170"/>
                    <a:pt x="1709" y="170"/>
                  </a:cubicBezTo>
                  <a:cubicBezTo>
                    <a:pt x="1696" y="172"/>
                    <a:pt x="1696" y="172"/>
                    <a:pt x="1696" y="172"/>
                  </a:cubicBezTo>
                  <a:cubicBezTo>
                    <a:pt x="1689" y="171"/>
                    <a:pt x="1680" y="165"/>
                    <a:pt x="1667" y="156"/>
                  </a:cubicBezTo>
                  <a:cubicBezTo>
                    <a:pt x="1666" y="155"/>
                    <a:pt x="1666" y="155"/>
                    <a:pt x="1666" y="155"/>
                  </a:cubicBezTo>
                  <a:cubicBezTo>
                    <a:pt x="1645" y="134"/>
                    <a:pt x="1634" y="119"/>
                    <a:pt x="1634" y="110"/>
                  </a:cubicBezTo>
                  <a:cubicBezTo>
                    <a:pt x="1634" y="83"/>
                    <a:pt x="1634" y="83"/>
                    <a:pt x="1634" y="83"/>
                  </a:cubicBezTo>
                  <a:cubicBezTo>
                    <a:pt x="1634" y="82"/>
                    <a:pt x="1634" y="82"/>
                    <a:pt x="1634" y="82"/>
                  </a:cubicBezTo>
                  <a:cubicBezTo>
                    <a:pt x="1634" y="81"/>
                    <a:pt x="1634" y="81"/>
                    <a:pt x="1634" y="81"/>
                  </a:cubicBezTo>
                  <a:cubicBezTo>
                    <a:pt x="1638" y="76"/>
                    <a:pt x="1638" y="76"/>
                    <a:pt x="1638" y="76"/>
                  </a:cubicBezTo>
                  <a:cubicBezTo>
                    <a:pt x="1607" y="65"/>
                    <a:pt x="1607" y="65"/>
                    <a:pt x="1607" y="65"/>
                  </a:cubicBezTo>
                  <a:cubicBezTo>
                    <a:pt x="1606" y="76"/>
                    <a:pt x="1606" y="76"/>
                    <a:pt x="1606" y="76"/>
                  </a:cubicBezTo>
                  <a:cubicBezTo>
                    <a:pt x="1606" y="79"/>
                    <a:pt x="1603" y="83"/>
                    <a:pt x="1597" y="86"/>
                  </a:cubicBezTo>
                  <a:cubicBezTo>
                    <a:pt x="1587" y="90"/>
                    <a:pt x="1587" y="90"/>
                    <a:pt x="1587" y="90"/>
                  </a:cubicBezTo>
                  <a:cubicBezTo>
                    <a:pt x="1583" y="89"/>
                    <a:pt x="1583" y="89"/>
                    <a:pt x="1583" y="89"/>
                  </a:cubicBezTo>
                  <a:cubicBezTo>
                    <a:pt x="1583" y="88"/>
                    <a:pt x="1583" y="88"/>
                    <a:pt x="1583" y="88"/>
                  </a:cubicBezTo>
                  <a:cubicBezTo>
                    <a:pt x="1567" y="85"/>
                    <a:pt x="1567" y="85"/>
                    <a:pt x="1567" y="85"/>
                  </a:cubicBezTo>
                  <a:cubicBezTo>
                    <a:pt x="1570" y="97"/>
                    <a:pt x="1570" y="97"/>
                    <a:pt x="1570" y="97"/>
                  </a:cubicBezTo>
                  <a:cubicBezTo>
                    <a:pt x="1543" y="79"/>
                    <a:pt x="1543" y="79"/>
                    <a:pt x="1543" y="79"/>
                  </a:cubicBezTo>
                  <a:cubicBezTo>
                    <a:pt x="1541" y="79"/>
                    <a:pt x="1541" y="79"/>
                    <a:pt x="1541" y="79"/>
                  </a:cubicBezTo>
                  <a:cubicBezTo>
                    <a:pt x="1540" y="78"/>
                    <a:pt x="1540" y="78"/>
                    <a:pt x="1540" y="78"/>
                  </a:cubicBezTo>
                  <a:cubicBezTo>
                    <a:pt x="1540" y="78"/>
                    <a:pt x="1540" y="78"/>
                    <a:pt x="1540" y="78"/>
                  </a:cubicBezTo>
                  <a:cubicBezTo>
                    <a:pt x="1536" y="66"/>
                    <a:pt x="1534" y="55"/>
                    <a:pt x="1534" y="42"/>
                  </a:cubicBezTo>
                  <a:cubicBezTo>
                    <a:pt x="1534" y="31"/>
                    <a:pt x="1535" y="25"/>
                    <a:pt x="1539" y="21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516" y="4"/>
                    <a:pt x="1516" y="4"/>
                    <a:pt x="1516" y="4"/>
                  </a:cubicBezTo>
                  <a:cubicBezTo>
                    <a:pt x="1502" y="5"/>
                    <a:pt x="1493" y="13"/>
                    <a:pt x="1488" y="29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72" y="55"/>
                    <a:pt x="1472" y="55"/>
                    <a:pt x="1472" y="55"/>
                  </a:cubicBezTo>
                  <a:cubicBezTo>
                    <a:pt x="1488" y="53"/>
                    <a:pt x="1488" y="53"/>
                    <a:pt x="1488" y="53"/>
                  </a:cubicBezTo>
                  <a:cubicBezTo>
                    <a:pt x="1489" y="53"/>
                    <a:pt x="1489" y="53"/>
                    <a:pt x="1489" y="53"/>
                  </a:cubicBezTo>
                  <a:cubicBezTo>
                    <a:pt x="1490" y="52"/>
                    <a:pt x="1490" y="52"/>
                    <a:pt x="1490" y="52"/>
                  </a:cubicBezTo>
                  <a:cubicBezTo>
                    <a:pt x="1491" y="55"/>
                    <a:pt x="1491" y="55"/>
                    <a:pt x="1491" y="55"/>
                  </a:cubicBezTo>
                  <a:cubicBezTo>
                    <a:pt x="1503" y="60"/>
                    <a:pt x="1503" y="60"/>
                    <a:pt x="1503" y="60"/>
                  </a:cubicBezTo>
                  <a:cubicBezTo>
                    <a:pt x="1506" y="60"/>
                    <a:pt x="1506" y="60"/>
                    <a:pt x="1506" y="60"/>
                  </a:cubicBezTo>
                  <a:cubicBezTo>
                    <a:pt x="1508" y="61"/>
                    <a:pt x="1508" y="61"/>
                    <a:pt x="1508" y="61"/>
                  </a:cubicBezTo>
                  <a:cubicBezTo>
                    <a:pt x="1508" y="64"/>
                    <a:pt x="1508" y="64"/>
                    <a:pt x="1508" y="64"/>
                  </a:cubicBezTo>
                  <a:cubicBezTo>
                    <a:pt x="1510" y="86"/>
                    <a:pt x="1510" y="86"/>
                    <a:pt x="1510" y="86"/>
                  </a:cubicBezTo>
                  <a:cubicBezTo>
                    <a:pt x="1516" y="107"/>
                    <a:pt x="1516" y="107"/>
                    <a:pt x="1516" y="107"/>
                  </a:cubicBezTo>
                  <a:cubicBezTo>
                    <a:pt x="1516" y="108"/>
                    <a:pt x="1516" y="108"/>
                    <a:pt x="1516" y="108"/>
                  </a:cubicBezTo>
                  <a:cubicBezTo>
                    <a:pt x="1516" y="109"/>
                    <a:pt x="1516" y="109"/>
                    <a:pt x="1516" y="109"/>
                  </a:cubicBezTo>
                  <a:cubicBezTo>
                    <a:pt x="1516" y="110"/>
                    <a:pt x="1516" y="110"/>
                    <a:pt x="1516" y="110"/>
                  </a:cubicBezTo>
                  <a:cubicBezTo>
                    <a:pt x="1481" y="179"/>
                    <a:pt x="1481" y="179"/>
                    <a:pt x="1481" y="179"/>
                  </a:cubicBezTo>
                  <a:cubicBezTo>
                    <a:pt x="1475" y="189"/>
                    <a:pt x="1472" y="214"/>
                    <a:pt x="1470" y="252"/>
                  </a:cubicBezTo>
                  <a:cubicBezTo>
                    <a:pt x="1470" y="255"/>
                    <a:pt x="1470" y="255"/>
                    <a:pt x="1470" y="255"/>
                  </a:cubicBezTo>
                  <a:cubicBezTo>
                    <a:pt x="1456" y="281"/>
                    <a:pt x="1456" y="281"/>
                    <a:pt x="1456" y="281"/>
                  </a:cubicBezTo>
                  <a:cubicBezTo>
                    <a:pt x="1465" y="292"/>
                    <a:pt x="1465" y="292"/>
                    <a:pt x="1465" y="292"/>
                  </a:cubicBezTo>
                  <a:cubicBezTo>
                    <a:pt x="1465" y="294"/>
                    <a:pt x="1465" y="294"/>
                    <a:pt x="1465" y="294"/>
                  </a:cubicBezTo>
                  <a:cubicBezTo>
                    <a:pt x="1467" y="310"/>
                    <a:pt x="1465" y="319"/>
                    <a:pt x="1461" y="322"/>
                  </a:cubicBezTo>
                  <a:cubicBezTo>
                    <a:pt x="1458" y="323"/>
                    <a:pt x="1458" y="323"/>
                    <a:pt x="1458" y="323"/>
                  </a:cubicBezTo>
                  <a:cubicBezTo>
                    <a:pt x="1451" y="327"/>
                    <a:pt x="1426" y="352"/>
                    <a:pt x="1387" y="400"/>
                  </a:cubicBezTo>
                  <a:cubicBezTo>
                    <a:pt x="1384" y="403"/>
                    <a:pt x="1384" y="403"/>
                    <a:pt x="1384" y="403"/>
                  </a:cubicBezTo>
                  <a:cubicBezTo>
                    <a:pt x="1382" y="402"/>
                    <a:pt x="1382" y="402"/>
                    <a:pt x="1382" y="402"/>
                  </a:cubicBezTo>
                  <a:cubicBezTo>
                    <a:pt x="1379" y="400"/>
                    <a:pt x="1379" y="400"/>
                    <a:pt x="1379" y="400"/>
                  </a:cubicBezTo>
                  <a:cubicBezTo>
                    <a:pt x="1365" y="390"/>
                    <a:pt x="1353" y="382"/>
                    <a:pt x="1345" y="373"/>
                  </a:cubicBezTo>
                  <a:cubicBezTo>
                    <a:pt x="1339" y="369"/>
                    <a:pt x="1323" y="366"/>
                    <a:pt x="1297" y="366"/>
                  </a:cubicBezTo>
                  <a:cubicBezTo>
                    <a:pt x="1296" y="414"/>
                    <a:pt x="1296" y="414"/>
                    <a:pt x="1296" y="414"/>
                  </a:cubicBezTo>
                  <a:cubicBezTo>
                    <a:pt x="1295" y="415"/>
                    <a:pt x="1295" y="415"/>
                    <a:pt x="1295" y="415"/>
                  </a:cubicBezTo>
                  <a:cubicBezTo>
                    <a:pt x="1276" y="507"/>
                    <a:pt x="1276" y="507"/>
                    <a:pt x="1276" y="507"/>
                  </a:cubicBezTo>
                  <a:cubicBezTo>
                    <a:pt x="1271" y="519"/>
                    <a:pt x="1270" y="540"/>
                    <a:pt x="1270" y="572"/>
                  </a:cubicBezTo>
                  <a:cubicBezTo>
                    <a:pt x="1278" y="581"/>
                    <a:pt x="1278" y="581"/>
                    <a:pt x="1278" y="581"/>
                  </a:cubicBezTo>
                  <a:cubicBezTo>
                    <a:pt x="1284" y="569"/>
                    <a:pt x="1284" y="569"/>
                    <a:pt x="1284" y="569"/>
                  </a:cubicBezTo>
                  <a:cubicBezTo>
                    <a:pt x="1285" y="569"/>
                    <a:pt x="1285" y="569"/>
                    <a:pt x="1285" y="569"/>
                  </a:cubicBezTo>
                  <a:cubicBezTo>
                    <a:pt x="1286" y="566"/>
                    <a:pt x="1286" y="566"/>
                    <a:pt x="1286" y="566"/>
                  </a:cubicBezTo>
                  <a:cubicBezTo>
                    <a:pt x="1310" y="554"/>
                    <a:pt x="1310" y="554"/>
                    <a:pt x="1310" y="554"/>
                  </a:cubicBezTo>
                  <a:cubicBezTo>
                    <a:pt x="1378" y="564"/>
                    <a:pt x="1378" y="564"/>
                    <a:pt x="1378" y="564"/>
                  </a:cubicBezTo>
                  <a:cubicBezTo>
                    <a:pt x="1385" y="556"/>
                    <a:pt x="1385" y="556"/>
                    <a:pt x="1385" y="556"/>
                  </a:cubicBezTo>
                  <a:cubicBezTo>
                    <a:pt x="1395" y="539"/>
                    <a:pt x="1395" y="539"/>
                    <a:pt x="1395" y="539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8" y="537"/>
                    <a:pt x="1398" y="537"/>
                    <a:pt x="1398" y="537"/>
                  </a:cubicBezTo>
                  <a:cubicBezTo>
                    <a:pt x="1424" y="532"/>
                    <a:pt x="1424" y="532"/>
                    <a:pt x="1424" y="532"/>
                  </a:cubicBezTo>
                  <a:cubicBezTo>
                    <a:pt x="1459" y="529"/>
                    <a:pt x="1459" y="529"/>
                    <a:pt x="1459" y="529"/>
                  </a:cubicBezTo>
                  <a:cubicBezTo>
                    <a:pt x="1470" y="532"/>
                    <a:pt x="1482" y="545"/>
                    <a:pt x="1498" y="566"/>
                  </a:cubicBezTo>
                  <a:cubicBezTo>
                    <a:pt x="1540" y="588"/>
                    <a:pt x="1564" y="607"/>
                    <a:pt x="1569" y="623"/>
                  </a:cubicBezTo>
                  <a:cubicBezTo>
                    <a:pt x="1572" y="632"/>
                    <a:pt x="1572" y="638"/>
                    <a:pt x="1569" y="646"/>
                  </a:cubicBezTo>
                  <a:cubicBezTo>
                    <a:pt x="1566" y="653"/>
                    <a:pt x="1558" y="657"/>
                    <a:pt x="1548" y="658"/>
                  </a:cubicBezTo>
                  <a:cubicBezTo>
                    <a:pt x="1547" y="658"/>
                    <a:pt x="1547" y="658"/>
                    <a:pt x="1547" y="658"/>
                  </a:cubicBezTo>
                  <a:cubicBezTo>
                    <a:pt x="1495" y="656"/>
                    <a:pt x="1465" y="656"/>
                    <a:pt x="1455" y="659"/>
                  </a:cubicBezTo>
                  <a:cubicBezTo>
                    <a:pt x="1430" y="676"/>
                    <a:pt x="1430" y="676"/>
                    <a:pt x="1430" y="676"/>
                  </a:cubicBezTo>
                  <a:cubicBezTo>
                    <a:pt x="1398" y="699"/>
                    <a:pt x="1377" y="711"/>
                    <a:pt x="1365" y="711"/>
                  </a:cubicBezTo>
                  <a:cubicBezTo>
                    <a:pt x="1344" y="714"/>
                    <a:pt x="1344" y="714"/>
                    <a:pt x="1344" y="714"/>
                  </a:cubicBezTo>
                  <a:cubicBezTo>
                    <a:pt x="1331" y="767"/>
                    <a:pt x="1331" y="767"/>
                    <a:pt x="1331" y="767"/>
                  </a:cubicBezTo>
                  <a:cubicBezTo>
                    <a:pt x="1328" y="783"/>
                    <a:pt x="1323" y="793"/>
                    <a:pt x="1314" y="801"/>
                  </a:cubicBezTo>
                  <a:cubicBezTo>
                    <a:pt x="1305" y="809"/>
                    <a:pt x="1292" y="814"/>
                    <a:pt x="1276" y="818"/>
                  </a:cubicBezTo>
                  <a:cubicBezTo>
                    <a:pt x="1255" y="821"/>
                    <a:pt x="1239" y="828"/>
                    <a:pt x="1223" y="838"/>
                  </a:cubicBezTo>
                  <a:cubicBezTo>
                    <a:pt x="1205" y="876"/>
                    <a:pt x="1205" y="876"/>
                    <a:pt x="1205" y="876"/>
                  </a:cubicBezTo>
                  <a:cubicBezTo>
                    <a:pt x="1204" y="877"/>
                    <a:pt x="1204" y="877"/>
                    <a:pt x="1204" y="877"/>
                  </a:cubicBezTo>
                  <a:cubicBezTo>
                    <a:pt x="1203" y="877"/>
                    <a:pt x="1203" y="877"/>
                    <a:pt x="1203" y="877"/>
                  </a:cubicBezTo>
                  <a:cubicBezTo>
                    <a:pt x="1202" y="877"/>
                    <a:pt x="1202" y="877"/>
                    <a:pt x="1202" y="877"/>
                  </a:cubicBezTo>
                  <a:cubicBezTo>
                    <a:pt x="1153" y="897"/>
                    <a:pt x="1153" y="897"/>
                    <a:pt x="1153" y="897"/>
                  </a:cubicBezTo>
                  <a:cubicBezTo>
                    <a:pt x="1150" y="897"/>
                    <a:pt x="1150" y="897"/>
                    <a:pt x="1150" y="897"/>
                  </a:cubicBezTo>
                  <a:cubicBezTo>
                    <a:pt x="1126" y="891"/>
                    <a:pt x="1126" y="891"/>
                    <a:pt x="1126" y="891"/>
                  </a:cubicBezTo>
                  <a:cubicBezTo>
                    <a:pt x="1107" y="888"/>
                    <a:pt x="1092" y="883"/>
                    <a:pt x="1082" y="877"/>
                  </a:cubicBezTo>
                  <a:cubicBezTo>
                    <a:pt x="1070" y="870"/>
                    <a:pt x="1056" y="869"/>
                    <a:pt x="1041" y="874"/>
                  </a:cubicBezTo>
                  <a:cubicBezTo>
                    <a:pt x="1029" y="891"/>
                    <a:pt x="1022" y="914"/>
                    <a:pt x="1023" y="938"/>
                  </a:cubicBezTo>
                  <a:cubicBezTo>
                    <a:pt x="1024" y="951"/>
                    <a:pt x="1027" y="959"/>
                    <a:pt x="1031" y="961"/>
                  </a:cubicBezTo>
                  <a:cubicBezTo>
                    <a:pt x="1038" y="960"/>
                    <a:pt x="1038" y="960"/>
                    <a:pt x="1038" y="960"/>
                  </a:cubicBezTo>
                  <a:cubicBezTo>
                    <a:pt x="1046" y="955"/>
                    <a:pt x="1046" y="955"/>
                    <a:pt x="1046" y="955"/>
                  </a:cubicBezTo>
                  <a:cubicBezTo>
                    <a:pt x="1049" y="989"/>
                    <a:pt x="1049" y="989"/>
                    <a:pt x="1049" y="989"/>
                  </a:cubicBezTo>
                  <a:cubicBezTo>
                    <a:pt x="1049" y="1000"/>
                    <a:pt x="1044" y="1009"/>
                    <a:pt x="1036" y="1015"/>
                  </a:cubicBezTo>
                  <a:cubicBezTo>
                    <a:pt x="1031" y="1019"/>
                    <a:pt x="1021" y="1023"/>
                    <a:pt x="1007" y="1028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88" y="1034"/>
                    <a:pt x="966" y="1062"/>
                    <a:pt x="934" y="1114"/>
                  </a:cubicBezTo>
                  <a:cubicBezTo>
                    <a:pt x="934" y="1115"/>
                    <a:pt x="934" y="1115"/>
                    <a:pt x="934" y="1115"/>
                  </a:cubicBezTo>
                  <a:cubicBezTo>
                    <a:pt x="933" y="1115"/>
                    <a:pt x="933" y="1115"/>
                    <a:pt x="933" y="1115"/>
                  </a:cubicBezTo>
                  <a:cubicBezTo>
                    <a:pt x="901" y="1134"/>
                    <a:pt x="901" y="1134"/>
                    <a:pt x="901" y="1134"/>
                  </a:cubicBezTo>
                  <a:cubicBezTo>
                    <a:pt x="906" y="1134"/>
                    <a:pt x="909" y="1136"/>
                    <a:pt x="908" y="1141"/>
                  </a:cubicBezTo>
                  <a:cubicBezTo>
                    <a:pt x="907" y="1145"/>
                    <a:pt x="904" y="1146"/>
                    <a:pt x="896" y="1147"/>
                  </a:cubicBezTo>
                  <a:cubicBezTo>
                    <a:pt x="806" y="1145"/>
                    <a:pt x="806" y="1145"/>
                    <a:pt x="806" y="1145"/>
                  </a:cubicBezTo>
                  <a:cubicBezTo>
                    <a:pt x="706" y="1142"/>
                    <a:pt x="627" y="1169"/>
                    <a:pt x="572" y="1226"/>
                  </a:cubicBezTo>
                  <a:cubicBezTo>
                    <a:pt x="570" y="1227"/>
                    <a:pt x="570" y="1227"/>
                    <a:pt x="570" y="1227"/>
                  </a:cubicBezTo>
                  <a:cubicBezTo>
                    <a:pt x="568" y="1228"/>
                    <a:pt x="568" y="1228"/>
                    <a:pt x="568" y="1228"/>
                  </a:cubicBezTo>
                  <a:cubicBezTo>
                    <a:pt x="567" y="1228"/>
                    <a:pt x="567" y="1228"/>
                    <a:pt x="567" y="1228"/>
                  </a:cubicBezTo>
                  <a:cubicBezTo>
                    <a:pt x="530" y="1232"/>
                    <a:pt x="530" y="1232"/>
                    <a:pt x="530" y="1232"/>
                  </a:cubicBezTo>
                  <a:cubicBezTo>
                    <a:pt x="528" y="1233"/>
                    <a:pt x="528" y="1233"/>
                    <a:pt x="528" y="1233"/>
                  </a:cubicBezTo>
                  <a:cubicBezTo>
                    <a:pt x="526" y="1233"/>
                    <a:pt x="526" y="1233"/>
                    <a:pt x="526" y="1233"/>
                  </a:cubicBezTo>
                  <a:cubicBezTo>
                    <a:pt x="516" y="1208"/>
                    <a:pt x="516" y="1208"/>
                    <a:pt x="516" y="1208"/>
                  </a:cubicBezTo>
                  <a:cubicBezTo>
                    <a:pt x="478" y="1218"/>
                    <a:pt x="478" y="1218"/>
                    <a:pt x="478" y="1218"/>
                  </a:cubicBezTo>
                  <a:cubicBezTo>
                    <a:pt x="458" y="1219"/>
                    <a:pt x="431" y="1213"/>
                    <a:pt x="402" y="1199"/>
                  </a:cubicBezTo>
                  <a:cubicBezTo>
                    <a:pt x="374" y="1187"/>
                    <a:pt x="350" y="1171"/>
                    <a:pt x="326" y="1152"/>
                  </a:cubicBezTo>
                  <a:cubicBezTo>
                    <a:pt x="310" y="1140"/>
                    <a:pt x="290" y="1131"/>
                    <a:pt x="267" y="1127"/>
                  </a:cubicBezTo>
                  <a:cubicBezTo>
                    <a:pt x="233" y="1124"/>
                    <a:pt x="233" y="1124"/>
                    <a:pt x="233" y="1124"/>
                  </a:cubicBezTo>
                  <a:cubicBezTo>
                    <a:pt x="195" y="1129"/>
                    <a:pt x="195" y="1129"/>
                    <a:pt x="195" y="1129"/>
                  </a:cubicBezTo>
                  <a:cubicBezTo>
                    <a:pt x="167" y="1133"/>
                    <a:pt x="140" y="1133"/>
                    <a:pt x="115" y="1131"/>
                  </a:cubicBezTo>
                  <a:cubicBezTo>
                    <a:pt x="84" y="1129"/>
                    <a:pt x="47" y="1121"/>
                    <a:pt x="3" y="1107"/>
                  </a:cubicBezTo>
                  <a:cubicBezTo>
                    <a:pt x="0" y="1113"/>
                    <a:pt x="0" y="1113"/>
                    <a:pt x="0" y="1113"/>
                  </a:cubicBezTo>
                  <a:cubicBezTo>
                    <a:pt x="1" y="1113"/>
                    <a:pt x="1" y="1113"/>
                    <a:pt x="1" y="1113"/>
                  </a:cubicBezTo>
                  <a:cubicBezTo>
                    <a:pt x="2" y="1113"/>
                    <a:pt x="2" y="1113"/>
                    <a:pt x="2" y="1113"/>
                  </a:cubicBezTo>
                  <a:cubicBezTo>
                    <a:pt x="3" y="1114"/>
                    <a:pt x="3" y="1114"/>
                    <a:pt x="3" y="1114"/>
                  </a:cubicBezTo>
                  <a:cubicBezTo>
                    <a:pt x="3" y="1115"/>
                    <a:pt x="3" y="1115"/>
                    <a:pt x="3" y="1115"/>
                  </a:cubicBezTo>
                  <a:cubicBezTo>
                    <a:pt x="4" y="1126"/>
                    <a:pt x="4" y="1126"/>
                    <a:pt x="4" y="1126"/>
                  </a:cubicBezTo>
                  <a:cubicBezTo>
                    <a:pt x="13" y="1146"/>
                    <a:pt x="13" y="1146"/>
                    <a:pt x="13" y="1146"/>
                  </a:cubicBezTo>
                  <a:cubicBezTo>
                    <a:pt x="35" y="1173"/>
                    <a:pt x="35" y="1173"/>
                    <a:pt x="35" y="1173"/>
                  </a:cubicBezTo>
                  <a:cubicBezTo>
                    <a:pt x="36" y="1176"/>
                    <a:pt x="36" y="1176"/>
                    <a:pt x="36" y="1176"/>
                  </a:cubicBezTo>
                  <a:cubicBezTo>
                    <a:pt x="32" y="1196"/>
                    <a:pt x="32" y="1196"/>
                    <a:pt x="32" y="1196"/>
                  </a:cubicBezTo>
                  <a:cubicBezTo>
                    <a:pt x="32" y="1198"/>
                    <a:pt x="32" y="1198"/>
                    <a:pt x="32" y="1198"/>
                  </a:cubicBezTo>
                  <a:cubicBezTo>
                    <a:pt x="31" y="1198"/>
                    <a:pt x="31" y="1198"/>
                    <a:pt x="31" y="1198"/>
                  </a:cubicBezTo>
                  <a:cubicBezTo>
                    <a:pt x="19" y="1214"/>
                    <a:pt x="19" y="1214"/>
                    <a:pt x="19" y="1214"/>
                  </a:cubicBezTo>
                  <a:cubicBezTo>
                    <a:pt x="32" y="1228"/>
                    <a:pt x="32" y="1228"/>
                    <a:pt x="32" y="1228"/>
                  </a:cubicBezTo>
                  <a:cubicBezTo>
                    <a:pt x="38" y="1233"/>
                    <a:pt x="41" y="1238"/>
                    <a:pt x="41" y="1242"/>
                  </a:cubicBezTo>
                  <a:cubicBezTo>
                    <a:pt x="44" y="1262"/>
                    <a:pt x="44" y="1262"/>
                    <a:pt x="44" y="1262"/>
                  </a:cubicBezTo>
                  <a:cubicBezTo>
                    <a:pt x="60" y="1278"/>
                    <a:pt x="60" y="1278"/>
                    <a:pt x="60" y="1278"/>
                  </a:cubicBezTo>
                  <a:cubicBezTo>
                    <a:pt x="60" y="1280"/>
                    <a:pt x="60" y="1280"/>
                    <a:pt x="60" y="1280"/>
                  </a:cubicBezTo>
                  <a:cubicBezTo>
                    <a:pt x="62" y="1294"/>
                    <a:pt x="62" y="1294"/>
                    <a:pt x="62" y="1294"/>
                  </a:cubicBezTo>
                  <a:cubicBezTo>
                    <a:pt x="62" y="1304"/>
                    <a:pt x="62" y="1304"/>
                    <a:pt x="62" y="1304"/>
                  </a:cubicBezTo>
                  <a:cubicBezTo>
                    <a:pt x="71" y="1312"/>
                    <a:pt x="71" y="1312"/>
                    <a:pt x="71" y="1312"/>
                  </a:cubicBezTo>
                  <a:cubicBezTo>
                    <a:pt x="78" y="1309"/>
                    <a:pt x="78" y="1309"/>
                    <a:pt x="78" y="1309"/>
                  </a:cubicBezTo>
                  <a:cubicBezTo>
                    <a:pt x="79" y="1306"/>
                    <a:pt x="79" y="1306"/>
                    <a:pt x="79" y="1306"/>
                  </a:cubicBezTo>
                  <a:cubicBezTo>
                    <a:pt x="82" y="1298"/>
                    <a:pt x="87" y="1294"/>
                    <a:pt x="95" y="1293"/>
                  </a:cubicBezTo>
                  <a:cubicBezTo>
                    <a:pt x="103" y="1289"/>
                    <a:pt x="103" y="1289"/>
                    <a:pt x="103" y="1289"/>
                  </a:cubicBezTo>
                  <a:cubicBezTo>
                    <a:pt x="159" y="1284"/>
                    <a:pt x="159" y="1284"/>
                    <a:pt x="159" y="1284"/>
                  </a:cubicBezTo>
                  <a:cubicBezTo>
                    <a:pt x="181" y="1276"/>
                    <a:pt x="181" y="1276"/>
                    <a:pt x="181" y="1276"/>
                  </a:cubicBezTo>
                  <a:cubicBezTo>
                    <a:pt x="183" y="1275"/>
                    <a:pt x="183" y="1275"/>
                    <a:pt x="183" y="1275"/>
                  </a:cubicBezTo>
                  <a:cubicBezTo>
                    <a:pt x="186" y="1272"/>
                    <a:pt x="186" y="1272"/>
                    <a:pt x="186" y="1272"/>
                  </a:cubicBezTo>
                  <a:cubicBezTo>
                    <a:pt x="198" y="1298"/>
                    <a:pt x="198" y="1298"/>
                    <a:pt x="198" y="1298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200" y="1304"/>
                    <a:pt x="199" y="1309"/>
                    <a:pt x="196" y="1315"/>
                  </a:cubicBezTo>
                  <a:cubicBezTo>
                    <a:pt x="165" y="1358"/>
                    <a:pt x="165" y="1358"/>
                    <a:pt x="165" y="1358"/>
                  </a:cubicBezTo>
                  <a:cubicBezTo>
                    <a:pt x="167" y="1365"/>
                    <a:pt x="167" y="1365"/>
                    <a:pt x="167" y="1365"/>
                  </a:cubicBezTo>
                  <a:cubicBezTo>
                    <a:pt x="181" y="1379"/>
                    <a:pt x="181" y="1379"/>
                    <a:pt x="181" y="1379"/>
                  </a:cubicBezTo>
                  <a:cubicBezTo>
                    <a:pt x="195" y="1388"/>
                    <a:pt x="195" y="1388"/>
                    <a:pt x="195" y="1388"/>
                  </a:cubicBezTo>
                  <a:cubicBezTo>
                    <a:pt x="196" y="1388"/>
                    <a:pt x="196" y="1388"/>
                    <a:pt x="196" y="1388"/>
                  </a:cubicBezTo>
                  <a:cubicBezTo>
                    <a:pt x="202" y="1396"/>
                    <a:pt x="207" y="1401"/>
                    <a:pt x="214" y="1403"/>
                  </a:cubicBezTo>
                  <a:cubicBezTo>
                    <a:pt x="221" y="1405"/>
                    <a:pt x="229" y="1412"/>
                    <a:pt x="235" y="1420"/>
                  </a:cubicBezTo>
                  <a:cubicBezTo>
                    <a:pt x="236" y="1423"/>
                    <a:pt x="236" y="1423"/>
                    <a:pt x="236" y="1423"/>
                  </a:cubicBezTo>
                  <a:cubicBezTo>
                    <a:pt x="246" y="1428"/>
                    <a:pt x="246" y="1428"/>
                    <a:pt x="246" y="1428"/>
                  </a:cubicBezTo>
                  <a:cubicBezTo>
                    <a:pt x="250" y="1429"/>
                    <a:pt x="250" y="1429"/>
                    <a:pt x="250" y="1429"/>
                  </a:cubicBezTo>
                  <a:cubicBezTo>
                    <a:pt x="251" y="1429"/>
                    <a:pt x="251" y="1429"/>
                    <a:pt x="251" y="1429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5" y="1452"/>
                    <a:pt x="255" y="1452"/>
                    <a:pt x="255" y="1452"/>
                  </a:cubicBezTo>
                  <a:cubicBezTo>
                    <a:pt x="259" y="1469"/>
                    <a:pt x="259" y="1469"/>
                    <a:pt x="259" y="1469"/>
                  </a:cubicBezTo>
                  <a:cubicBezTo>
                    <a:pt x="286" y="1473"/>
                    <a:pt x="286" y="1473"/>
                    <a:pt x="286" y="1473"/>
                  </a:cubicBezTo>
                  <a:cubicBezTo>
                    <a:pt x="288" y="1473"/>
                    <a:pt x="288" y="1473"/>
                    <a:pt x="288" y="1473"/>
                  </a:cubicBezTo>
                  <a:cubicBezTo>
                    <a:pt x="289" y="1474"/>
                    <a:pt x="289" y="1474"/>
                    <a:pt x="289" y="1474"/>
                  </a:cubicBezTo>
                  <a:cubicBezTo>
                    <a:pt x="289" y="1475"/>
                    <a:pt x="289" y="1475"/>
                    <a:pt x="289" y="1475"/>
                  </a:cubicBezTo>
                  <a:cubicBezTo>
                    <a:pt x="290" y="1477"/>
                    <a:pt x="290" y="1477"/>
                    <a:pt x="290" y="1477"/>
                  </a:cubicBezTo>
                  <a:cubicBezTo>
                    <a:pt x="297" y="1492"/>
                    <a:pt x="297" y="1492"/>
                    <a:pt x="297" y="1492"/>
                  </a:cubicBezTo>
                  <a:cubicBezTo>
                    <a:pt x="318" y="1499"/>
                    <a:pt x="318" y="1499"/>
                    <a:pt x="318" y="1499"/>
                  </a:cubicBezTo>
                  <a:cubicBezTo>
                    <a:pt x="333" y="1492"/>
                    <a:pt x="333" y="1492"/>
                    <a:pt x="333" y="1492"/>
                  </a:cubicBezTo>
                  <a:cubicBezTo>
                    <a:pt x="331" y="1484"/>
                    <a:pt x="331" y="1484"/>
                    <a:pt x="331" y="1484"/>
                  </a:cubicBezTo>
                  <a:cubicBezTo>
                    <a:pt x="317" y="1471"/>
                    <a:pt x="317" y="1471"/>
                    <a:pt x="317" y="1471"/>
                  </a:cubicBezTo>
                  <a:cubicBezTo>
                    <a:pt x="319" y="1469"/>
                    <a:pt x="319" y="1469"/>
                    <a:pt x="319" y="1469"/>
                  </a:cubicBezTo>
                  <a:cubicBezTo>
                    <a:pt x="319" y="1467"/>
                    <a:pt x="319" y="1467"/>
                    <a:pt x="319" y="1467"/>
                  </a:cubicBezTo>
                  <a:cubicBezTo>
                    <a:pt x="331" y="1445"/>
                    <a:pt x="331" y="1445"/>
                    <a:pt x="331" y="1445"/>
                  </a:cubicBezTo>
                  <a:cubicBezTo>
                    <a:pt x="356" y="1445"/>
                    <a:pt x="356" y="1445"/>
                    <a:pt x="356" y="1445"/>
                  </a:cubicBezTo>
                  <a:cubicBezTo>
                    <a:pt x="357" y="1446"/>
                    <a:pt x="357" y="1446"/>
                    <a:pt x="357" y="1446"/>
                  </a:cubicBezTo>
                  <a:cubicBezTo>
                    <a:pt x="393" y="1458"/>
                    <a:pt x="393" y="1458"/>
                    <a:pt x="393" y="1458"/>
                  </a:cubicBezTo>
                  <a:cubicBezTo>
                    <a:pt x="413" y="1455"/>
                    <a:pt x="413" y="1455"/>
                    <a:pt x="413" y="1455"/>
                  </a:cubicBezTo>
                  <a:cubicBezTo>
                    <a:pt x="429" y="1440"/>
                    <a:pt x="429" y="1440"/>
                    <a:pt x="429" y="1440"/>
                  </a:cubicBezTo>
                  <a:cubicBezTo>
                    <a:pt x="447" y="1418"/>
                    <a:pt x="459" y="1409"/>
                    <a:pt x="466" y="1414"/>
                  </a:cubicBezTo>
                  <a:cubicBezTo>
                    <a:pt x="474" y="1413"/>
                    <a:pt x="474" y="1413"/>
                    <a:pt x="474" y="1413"/>
                  </a:cubicBezTo>
                  <a:cubicBezTo>
                    <a:pt x="484" y="1413"/>
                    <a:pt x="489" y="1414"/>
                    <a:pt x="492" y="1415"/>
                  </a:cubicBezTo>
                  <a:cubicBezTo>
                    <a:pt x="493" y="1417"/>
                    <a:pt x="495" y="1419"/>
                    <a:pt x="495" y="1421"/>
                  </a:cubicBezTo>
                  <a:cubicBezTo>
                    <a:pt x="495" y="1426"/>
                    <a:pt x="499" y="1434"/>
                    <a:pt x="505" y="1446"/>
                  </a:cubicBezTo>
                  <a:cubicBezTo>
                    <a:pt x="505" y="1447"/>
                    <a:pt x="505" y="1447"/>
                    <a:pt x="505" y="1447"/>
                  </a:cubicBezTo>
                  <a:cubicBezTo>
                    <a:pt x="505" y="1448"/>
                    <a:pt x="505" y="1448"/>
                    <a:pt x="505" y="1448"/>
                  </a:cubicBezTo>
                  <a:cubicBezTo>
                    <a:pt x="508" y="1462"/>
                    <a:pt x="508" y="1462"/>
                    <a:pt x="508" y="1462"/>
                  </a:cubicBezTo>
                  <a:cubicBezTo>
                    <a:pt x="508" y="1466"/>
                    <a:pt x="508" y="1466"/>
                    <a:pt x="508" y="1466"/>
                  </a:cubicBezTo>
                  <a:cubicBezTo>
                    <a:pt x="504" y="1483"/>
                    <a:pt x="504" y="1483"/>
                    <a:pt x="504" y="1483"/>
                  </a:cubicBezTo>
                  <a:cubicBezTo>
                    <a:pt x="504" y="1483"/>
                    <a:pt x="504" y="1483"/>
                    <a:pt x="504" y="1483"/>
                  </a:cubicBezTo>
                  <a:cubicBezTo>
                    <a:pt x="504" y="1484"/>
                    <a:pt x="504" y="1484"/>
                    <a:pt x="504" y="1484"/>
                  </a:cubicBezTo>
                  <a:cubicBezTo>
                    <a:pt x="503" y="1485"/>
                    <a:pt x="503" y="1485"/>
                    <a:pt x="503" y="1485"/>
                  </a:cubicBezTo>
                  <a:cubicBezTo>
                    <a:pt x="485" y="1506"/>
                    <a:pt x="485" y="1506"/>
                    <a:pt x="485" y="1506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46" y="1524"/>
                    <a:pt x="446" y="1524"/>
                    <a:pt x="446" y="1524"/>
                  </a:cubicBezTo>
                  <a:cubicBezTo>
                    <a:pt x="441" y="1534"/>
                    <a:pt x="441" y="1534"/>
                    <a:pt x="441" y="1534"/>
                  </a:cubicBezTo>
                  <a:cubicBezTo>
                    <a:pt x="435" y="1565"/>
                    <a:pt x="435" y="1565"/>
                    <a:pt x="435" y="1565"/>
                  </a:cubicBezTo>
                  <a:cubicBezTo>
                    <a:pt x="439" y="1580"/>
                    <a:pt x="439" y="1580"/>
                    <a:pt x="439" y="1580"/>
                  </a:cubicBezTo>
                  <a:cubicBezTo>
                    <a:pt x="448" y="1595"/>
                    <a:pt x="448" y="1595"/>
                    <a:pt x="448" y="1595"/>
                  </a:cubicBezTo>
                  <a:cubicBezTo>
                    <a:pt x="452" y="1599"/>
                    <a:pt x="452" y="1599"/>
                    <a:pt x="452" y="1599"/>
                  </a:cubicBezTo>
                  <a:cubicBezTo>
                    <a:pt x="465" y="1607"/>
                    <a:pt x="465" y="1607"/>
                    <a:pt x="465" y="1607"/>
                  </a:cubicBezTo>
                  <a:cubicBezTo>
                    <a:pt x="509" y="1607"/>
                    <a:pt x="509" y="1607"/>
                    <a:pt x="509" y="1607"/>
                  </a:cubicBezTo>
                  <a:cubicBezTo>
                    <a:pt x="546" y="1602"/>
                    <a:pt x="546" y="1602"/>
                    <a:pt x="546" y="1602"/>
                  </a:cubicBezTo>
                  <a:cubicBezTo>
                    <a:pt x="552" y="1596"/>
                    <a:pt x="552" y="1596"/>
                    <a:pt x="552" y="1596"/>
                  </a:cubicBezTo>
                  <a:cubicBezTo>
                    <a:pt x="557" y="1590"/>
                    <a:pt x="562" y="1588"/>
                    <a:pt x="565" y="1588"/>
                  </a:cubicBezTo>
                  <a:cubicBezTo>
                    <a:pt x="591" y="1592"/>
                    <a:pt x="591" y="1592"/>
                    <a:pt x="591" y="1592"/>
                  </a:cubicBezTo>
                  <a:cubicBezTo>
                    <a:pt x="593" y="1588"/>
                    <a:pt x="593" y="1588"/>
                    <a:pt x="593" y="1588"/>
                  </a:cubicBezTo>
                  <a:cubicBezTo>
                    <a:pt x="591" y="1581"/>
                    <a:pt x="591" y="1574"/>
                    <a:pt x="595" y="1568"/>
                  </a:cubicBezTo>
                  <a:cubicBezTo>
                    <a:pt x="605" y="1550"/>
                    <a:pt x="605" y="1550"/>
                    <a:pt x="605" y="1550"/>
                  </a:cubicBezTo>
                  <a:cubicBezTo>
                    <a:pt x="605" y="1516"/>
                    <a:pt x="605" y="1516"/>
                    <a:pt x="605" y="1516"/>
                  </a:cubicBezTo>
                  <a:cubicBezTo>
                    <a:pt x="605" y="1515"/>
                    <a:pt x="605" y="1515"/>
                    <a:pt x="605" y="1515"/>
                  </a:cubicBezTo>
                  <a:cubicBezTo>
                    <a:pt x="624" y="1460"/>
                    <a:pt x="624" y="1460"/>
                    <a:pt x="624" y="1460"/>
                  </a:cubicBezTo>
                  <a:cubicBezTo>
                    <a:pt x="625" y="1459"/>
                    <a:pt x="625" y="1459"/>
                    <a:pt x="625" y="1459"/>
                  </a:cubicBezTo>
                  <a:cubicBezTo>
                    <a:pt x="625" y="1458"/>
                    <a:pt x="625" y="1458"/>
                    <a:pt x="625" y="1458"/>
                  </a:cubicBezTo>
                  <a:cubicBezTo>
                    <a:pt x="626" y="1458"/>
                    <a:pt x="626" y="1458"/>
                    <a:pt x="626" y="1458"/>
                  </a:cubicBezTo>
                  <a:cubicBezTo>
                    <a:pt x="626" y="1457"/>
                    <a:pt x="626" y="1457"/>
                    <a:pt x="626" y="1457"/>
                  </a:cubicBezTo>
                  <a:cubicBezTo>
                    <a:pt x="659" y="1431"/>
                    <a:pt x="659" y="1431"/>
                    <a:pt x="659" y="1431"/>
                  </a:cubicBezTo>
                  <a:cubicBezTo>
                    <a:pt x="661" y="1429"/>
                    <a:pt x="661" y="1429"/>
                    <a:pt x="661" y="1429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705" y="1452"/>
                    <a:pt x="712" y="1460"/>
                    <a:pt x="712" y="1466"/>
                  </a:cubicBezTo>
                  <a:cubicBezTo>
                    <a:pt x="710" y="1489"/>
                    <a:pt x="710" y="1489"/>
                    <a:pt x="710" y="1489"/>
                  </a:cubicBezTo>
                  <a:cubicBezTo>
                    <a:pt x="700" y="1504"/>
                    <a:pt x="700" y="1504"/>
                    <a:pt x="700" y="1504"/>
                  </a:cubicBezTo>
                  <a:cubicBezTo>
                    <a:pt x="693" y="1525"/>
                    <a:pt x="693" y="1525"/>
                    <a:pt x="693" y="1525"/>
                  </a:cubicBezTo>
                  <a:cubicBezTo>
                    <a:pt x="693" y="1548"/>
                    <a:pt x="693" y="1548"/>
                    <a:pt x="693" y="1548"/>
                  </a:cubicBezTo>
                  <a:cubicBezTo>
                    <a:pt x="700" y="1559"/>
                    <a:pt x="700" y="1559"/>
                    <a:pt x="700" y="1559"/>
                  </a:cubicBezTo>
                  <a:cubicBezTo>
                    <a:pt x="710" y="1557"/>
                    <a:pt x="710" y="1557"/>
                    <a:pt x="710" y="1557"/>
                  </a:cubicBezTo>
                  <a:cubicBezTo>
                    <a:pt x="712" y="1556"/>
                    <a:pt x="712" y="1556"/>
                    <a:pt x="712" y="1556"/>
                  </a:cubicBezTo>
                  <a:cubicBezTo>
                    <a:pt x="728" y="1557"/>
                    <a:pt x="728" y="1557"/>
                    <a:pt x="728" y="1557"/>
                  </a:cubicBezTo>
                  <a:cubicBezTo>
                    <a:pt x="736" y="1562"/>
                    <a:pt x="741" y="1569"/>
                    <a:pt x="746" y="1580"/>
                  </a:cubicBezTo>
                  <a:cubicBezTo>
                    <a:pt x="755" y="1583"/>
                    <a:pt x="755" y="1583"/>
                    <a:pt x="755" y="1583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7" y="1583"/>
                    <a:pt x="757" y="1583"/>
                    <a:pt x="757" y="1583"/>
                  </a:cubicBezTo>
                  <a:cubicBezTo>
                    <a:pt x="793" y="1600"/>
                    <a:pt x="793" y="1600"/>
                    <a:pt x="793" y="1600"/>
                  </a:cubicBezTo>
                  <a:cubicBezTo>
                    <a:pt x="809" y="1605"/>
                    <a:pt x="809" y="1605"/>
                    <a:pt x="809" y="1605"/>
                  </a:cubicBezTo>
                  <a:cubicBezTo>
                    <a:pt x="831" y="1602"/>
                    <a:pt x="831" y="1602"/>
                    <a:pt x="831" y="1602"/>
                  </a:cubicBezTo>
                  <a:cubicBezTo>
                    <a:pt x="841" y="1589"/>
                    <a:pt x="841" y="1589"/>
                    <a:pt x="841" y="1589"/>
                  </a:cubicBezTo>
                  <a:cubicBezTo>
                    <a:pt x="853" y="1537"/>
                    <a:pt x="853" y="1537"/>
                    <a:pt x="853" y="1537"/>
                  </a:cubicBezTo>
                  <a:cubicBezTo>
                    <a:pt x="854" y="1509"/>
                    <a:pt x="854" y="1509"/>
                    <a:pt x="854" y="1509"/>
                  </a:cubicBezTo>
                  <a:cubicBezTo>
                    <a:pt x="854" y="1507"/>
                    <a:pt x="854" y="1507"/>
                    <a:pt x="854" y="1507"/>
                  </a:cubicBezTo>
                  <a:cubicBezTo>
                    <a:pt x="857" y="1506"/>
                    <a:pt x="857" y="1506"/>
                    <a:pt x="857" y="1506"/>
                  </a:cubicBezTo>
                  <a:cubicBezTo>
                    <a:pt x="858" y="1505"/>
                    <a:pt x="858" y="1505"/>
                    <a:pt x="858" y="1505"/>
                  </a:cubicBezTo>
                  <a:cubicBezTo>
                    <a:pt x="878" y="1488"/>
                    <a:pt x="878" y="1488"/>
                    <a:pt x="878" y="1488"/>
                  </a:cubicBezTo>
                  <a:cubicBezTo>
                    <a:pt x="889" y="1473"/>
                    <a:pt x="889" y="1473"/>
                    <a:pt x="889" y="1473"/>
                  </a:cubicBezTo>
                  <a:cubicBezTo>
                    <a:pt x="890" y="1472"/>
                    <a:pt x="890" y="1472"/>
                    <a:pt x="890" y="1472"/>
                  </a:cubicBezTo>
                  <a:cubicBezTo>
                    <a:pt x="911" y="1462"/>
                    <a:pt x="911" y="1462"/>
                    <a:pt x="911" y="1462"/>
                  </a:cubicBezTo>
                  <a:cubicBezTo>
                    <a:pt x="924" y="1455"/>
                    <a:pt x="924" y="1455"/>
                    <a:pt x="924" y="1455"/>
                  </a:cubicBezTo>
                  <a:cubicBezTo>
                    <a:pt x="940" y="1449"/>
                    <a:pt x="940" y="1449"/>
                    <a:pt x="940" y="1449"/>
                  </a:cubicBezTo>
                  <a:cubicBezTo>
                    <a:pt x="931" y="1417"/>
                    <a:pt x="931" y="1417"/>
                    <a:pt x="931" y="1417"/>
                  </a:cubicBezTo>
                  <a:cubicBezTo>
                    <a:pt x="967" y="1421"/>
                    <a:pt x="967" y="1421"/>
                    <a:pt x="967" y="1421"/>
                  </a:cubicBezTo>
                  <a:cubicBezTo>
                    <a:pt x="967" y="1421"/>
                    <a:pt x="967" y="1421"/>
                    <a:pt x="967" y="1421"/>
                  </a:cubicBezTo>
                  <a:cubicBezTo>
                    <a:pt x="967" y="1422"/>
                    <a:pt x="967" y="1422"/>
                    <a:pt x="967" y="1422"/>
                  </a:cubicBezTo>
                  <a:cubicBezTo>
                    <a:pt x="967" y="1422"/>
                    <a:pt x="967" y="1422"/>
                    <a:pt x="967" y="1422"/>
                  </a:cubicBezTo>
                  <a:cubicBezTo>
                    <a:pt x="986" y="1430"/>
                    <a:pt x="986" y="1430"/>
                    <a:pt x="986" y="1430"/>
                  </a:cubicBezTo>
                  <a:cubicBezTo>
                    <a:pt x="986" y="1430"/>
                    <a:pt x="986" y="1430"/>
                    <a:pt x="986" y="1430"/>
                  </a:cubicBezTo>
                  <a:cubicBezTo>
                    <a:pt x="986" y="1429"/>
                    <a:pt x="986" y="1429"/>
                    <a:pt x="986" y="1429"/>
                  </a:cubicBezTo>
                  <a:cubicBezTo>
                    <a:pt x="992" y="1409"/>
                    <a:pt x="992" y="1409"/>
                    <a:pt x="992" y="1409"/>
                  </a:cubicBezTo>
                  <a:cubicBezTo>
                    <a:pt x="992" y="1405"/>
                    <a:pt x="992" y="1405"/>
                    <a:pt x="992" y="1405"/>
                  </a:cubicBezTo>
                  <a:cubicBezTo>
                    <a:pt x="995" y="1407"/>
                    <a:pt x="995" y="1407"/>
                    <a:pt x="995" y="1407"/>
                  </a:cubicBezTo>
                  <a:cubicBezTo>
                    <a:pt x="997" y="1407"/>
                    <a:pt x="997" y="1407"/>
                    <a:pt x="997" y="1407"/>
                  </a:cubicBezTo>
                  <a:cubicBezTo>
                    <a:pt x="1014" y="1411"/>
                    <a:pt x="1014" y="1411"/>
                    <a:pt x="1014" y="1411"/>
                  </a:cubicBezTo>
                  <a:cubicBezTo>
                    <a:pt x="1022" y="1411"/>
                    <a:pt x="1022" y="1411"/>
                    <a:pt x="1022" y="1411"/>
                  </a:cubicBezTo>
                  <a:cubicBezTo>
                    <a:pt x="1038" y="1393"/>
                    <a:pt x="1038" y="1393"/>
                    <a:pt x="1038" y="1393"/>
                  </a:cubicBezTo>
                  <a:cubicBezTo>
                    <a:pt x="1039" y="1393"/>
                    <a:pt x="1039" y="1393"/>
                    <a:pt x="1039" y="1393"/>
                  </a:cubicBezTo>
                  <a:cubicBezTo>
                    <a:pt x="1040" y="1392"/>
                    <a:pt x="1040" y="1392"/>
                    <a:pt x="1040" y="1392"/>
                  </a:cubicBezTo>
                  <a:cubicBezTo>
                    <a:pt x="1041" y="1392"/>
                    <a:pt x="1041" y="1392"/>
                    <a:pt x="1041" y="1392"/>
                  </a:cubicBezTo>
                  <a:cubicBezTo>
                    <a:pt x="1062" y="1388"/>
                    <a:pt x="1062" y="1388"/>
                    <a:pt x="1062" y="1388"/>
                  </a:cubicBezTo>
                  <a:cubicBezTo>
                    <a:pt x="1080" y="1371"/>
                    <a:pt x="1080" y="1371"/>
                    <a:pt x="1080" y="1371"/>
                  </a:cubicBezTo>
                  <a:cubicBezTo>
                    <a:pt x="1090" y="1357"/>
                    <a:pt x="1090" y="1357"/>
                    <a:pt x="1090" y="1357"/>
                  </a:cubicBezTo>
                  <a:cubicBezTo>
                    <a:pt x="1090" y="1340"/>
                    <a:pt x="1090" y="1340"/>
                    <a:pt x="1090" y="1340"/>
                  </a:cubicBezTo>
                  <a:cubicBezTo>
                    <a:pt x="1090" y="1334"/>
                    <a:pt x="1093" y="1329"/>
                    <a:pt x="1099" y="1326"/>
                  </a:cubicBezTo>
                  <a:cubicBezTo>
                    <a:pt x="1099" y="1326"/>
                    <a:pt x="1099" y="1326"/>
                    <a:pt x="1099" y="1326"/>
                  </a:cubicBezTo>
                  <a:cubicBezTo>
                    <a:pt x="1101" y="1326"/>
                    <a:pt x="1101" y="1326"/>
                    <a:pt x="1101" y="1326"/>
                  </a:cubicBezTo>
                  <a:cubicBezTo>
                    <a:pt x="1102" y="1326"/>
                    <a:pt x="1102" y="1326"/>
                    <a:pt x="1102" y="1326"/>
                  </a:cubicBezTo>
                  <a:cubicBezTo>
                    <a:pt x="1122" y="1328"/>
                    <a:pt x="1122" y="1328"/>
                    <a:pt x="1122" y="1328"/>
                  </a:cubicBezTo>
                  <a:cubicBezTo>
                    <a:pt x="1131" y="1323"/>
                    <a:pt x="1131" y="1323"/>
                    <a:pt x="1131" y="1323"/>
                  </a:cubicBezTo>
                  <a:cubicBezTo>
                    <a:pt x="1134" y="1308"/>
                    <a:pt x="1134" y="1308"/>
                    <a:pt x="1134" y="1308"/>
                  </a:cubicBezTo>
                  <a:cubicBezTo>
                    <a:pt x="1155" y="1302"/>
                    <a:pt x="1155" y="1302"/>
                    <a:pt x="1155" y="1302"/>
                  </a:cubicBezTo>
                  <a:cubicBezTo>
                    <a:pt x="1156" y="1302"/>
                    <a:pt x="1156" y="1302"/>
                    <a:pt x="1156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84" y="1305"/>
                    <a:pt x="1184" y="1305"/>
                    <a:pt x="1184" y="1305"/>
                  </a:cubicBezTo>
                  <a:cubicBezTo>
                    <a:pt x="1205" y="1300"/>
                    <a:pt x="1205" y="1300"/>
                    <a:pt x="1205" y="1300"/>
                  </a:cubicBezTo>
                  <a:cubicBezTo>
                    <a:pt x="1217" y="1287"/>
                    <a:pt x="1217" y="1287"/>
                    <a:pt x="1217" y="1287"/>
                  </a:cubicBezTo>
                  <a:cubicBezTo>
                    <a:pt x="1226" y="1270"/>
                    <a:pt x="1226" y="1270"/>
                    <a:pt x="1226" y="1270"/>
                  </a:cubicBezTo>
                  <a:cubicBezTo>
                    <a:pt x="1210" y="1253"/>
                    <a:pt x="1210" y="1253"/>
                    <a:pt x="1210" y="1253"/>
                  </a:cubicBezTo>
                  <a:cubicBezTo>
                    <a:pt x="1210" y="1252"/>
                    <a:pt x="1210" y="1252"/>
                    <a:pt x="1210" y="1252"/>
                  </a:cubicBezTo>
                  <a:cubicBezTo>
                    <a:pt x="1210" y="1252"/>
                    <a:pt x="1210" y="1252"/>
                    <a:pt x="1210" y="1252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3" y="1221"/>
                    <a:pt x="1203" y="1221"/>
                    <a:pt x="1203" y="1221"/>
                  </a:cubicBezTo>
                  <a:cubicBezTo>
                    <a:pt x="1203" y="1220"/>
                    <a:pt x="1203" y="1220"/>
                    <a:pt x="1203" y="1220"/>
                  </a:cubicBezTo>
                  <a:cubicBezTo>
                    <a:pt x="1212" y="1203"/>
                    <a:pt x="1212" y="1203"/>
                    <a:pt x="1212" y="1203"/>
                  </a:cubicBezTo>
                  <a:cubicBezTo>
                    <a:pt x="1212" y="1198"/>
                    <a:pt x="1215" y="1190"/>
                    <a:pt x="1224" y="1182"/>
                  </a:cubicBezTo>
                  <a:cubicBezTo>
                    <a:pt x="1235" y="1159"/>
                    <a:pt x="1235" y="1159"/>
                    <a:pt x="1235" y="1159"/>
                  </a:cubicBezTo>
                  <a:cubicBezTo>
                    <a:pt x="1235" y="1157"/>
                    <a:pt x="1235" y="1157"/>
                    <a:pt x="1235" y="1157"/>
                  </a:cubicBezTo>
                  <a:cubicBezTo>
                    <a:pt x="1236" y="1157"/>
                    <a:pt x="1236" y="1157"/>
                    <a:pt x="1236" y="1157"/>
                  </a:cubicBezTo>
                  <a:cubicBezTo>
                    <a:pt x="1247" y="1141"/>
                    <a:pt x="1247" y="1141"/>
                    <a:pt x="1247" y="1141"/>
                  </a:cubicBezTo>
                  <a:cubicBezTo>
                    <a:pt x="1263" y="1109"/>
                    <a:pt x="1263" y="1109"/>
                    <a:pt x="1263" y="1109"/>
                  </a:cubicBezTo>
                  <a:cubicBezTo>
                    <a:pt x="1278" y="1130"/>
                    <a:pt x="1278" y="1130"/>
                    <a:pt x="1278" y="1130"/>
                  </a:cubicBezTo>
                  <a:cubicBezTo>
                    <a:pt x="1279" y="1131"/>
                    <a:pt x="1279" y="1131"/>
                    <a:pt x="1279" y="1131"/>
                  </a:cubicBezTo>
                  <a:cubicBezTo>
                    <a:pt x="1279" y="1132"/>
                    <a:pt x="1279" y="1132"/>
                    <a:pt x="1279" y="1132"/>
                  </a:cubicBezTo>
                  <a:cubicBezTo>
                    <a:pt x="1284" y="1153"/>
                    <a:pt x="1284" y="1153"/>
                    <a:pt x="1284" y="1153"/>
                  </a:cubicBezTo>
                  <a:cubicBezTo>
                    <a:pt x="1284" y="1154"/>
                    <a:pt x="1284" y="1154"/>
                    <a:pt x="1284" y="1154"/>
                  </a:cubicBezTo>
                  <a:cubicBezTo>
                    <a:pt x="1287" y="1175"/>
                    <a:pt x="1287" y="1175"/>
                    <a:pt x="1287" y="1175"/>
                  </a:cubicBezTo>
                  <a:cubicBezTo>
                    <a:pt x="1302" y="1182"/>
                    <a:pt x="1302" y="1182"/>
                    <a:pt x="1302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7" y="1184"/>
                    <a:pt x="1307" y="1184"/>
                    <a:pt x="1307" y="1184"/>
                  </a:cubicBezTo>
                  <a:cubicBezTo>
                    <a:pt x="1308" y="1183"/>
                    <a:pt x="1308" y="1183"/>
                    <a:pt x="1308" y="1183"/>
                  </a:cubicBezTo>
                  <a:cubicBezTo>
                    <a:pt x="1321" y="1161"/>
                    <a:pt x="1321" y="1161"/>
                    <a:pt x="1321" y="1161"/>
                  </a:cubicBezTo>
                  <a:cubicBezTo>
                    <a:pt x="1328" y="1140"/>
                    <a:pt x="1328" y="1140"/>
                    <a:pt x="1328" y="1140"/>
                  </a:cubicBezTo>
                  <a:cubicBezTo>
                    <a:pt x="1331" y="1141"/>
                    <a:pt x="1331" y="1141"/>
                    <a:pt x="1331" y="1141"/>
                  </a:cubicBezTo>
                  <a:cubicBezTo>
                    <a:pt x="1335" y="1142"/>
                    <a:pt x="1335" y="1142"/>
                    <a:pt x="1335" y="1142"/>
                  </a:cubicBezTo>
                  <a:cubicBezTo>
                    <a:pt x="1365" y="1152"/>
                    <a:pt x="1365" y="1152"/>
                    <a:pt x="1365" y="1152"/>
                  </a:cubicBezTo>
                  <a:cubicBezTo>
                    <a:pt x="1380" y="1141"/>
                    <a:pt x="1380" y="1141"/>
                    <a:pt x="1380" y="1141"/>
                  </a:cubicBezTo>
                  <a:cubicBezTo>
                    <a:pt x="1381" y="1140"/>
                    <a:pt x="1381" y="1140"/>
                    <a:pt x="1381" y="1140"/>
                  </a:cubicBezTo>
                  <a:cubicBezTo>
                    <a:pt x="1383" y="1140"/>
                    <a:pt x="1383" y="1140"/>
                    <a:pt x="1383" y="1140"/>
                  </a:cubicBezTo>
                  <a:cubicBezTo>
                    <a:pt x="1398" y="1138"/>
                    <a:pt x="1398" y="1138"/>
                    <a:pt x="1398" y="1138"/>
                  </a:cubicBezTo>
                  <a:cubicBezTo>
                    <a:pt x="1408" y="1121"/>
                    <a:pt x="1408" y="1121"/>
                    <a:pt x="1408" y="1121"/>
                  </a:cubicBezTo>
                  <a:cubicBezTo>
                    <a:pt x="1408" y="1098"/>
                    <a:pt x="1408" y="1098"/>
                    <a:pt x="1408" y="1098"/>
                  </a:cubicBezTo>
                  <a:cubicBezTo>
                    <a:pt x="1416" y="1065"/>
                    <a:pt x="1416" y="1065"/>
                    <a:pt x="1416" y="1065"/>
                  </a:cubicBezTo>
                  <a:cubicBezTo>
                    <a:pt x="1418" y="1066"/>
                    <a:pt x="1418" y="1066"/>
                    <a:pt x="1418" y="1066"/>
                  </a:cubicBezTo>
                  <a:cubicBezTo>
                    <a:pt x="1421" y="1066"/>
                    <a:pt x="1421" y="1066"/>
                    <a:pt x="1421" y="1066"/>
                  </a:cubicBezTo>
                  <a:cubicBezTo>
                    <a:pt x="1444" y="1071"/>
                    <a:pt x="1444" y="1071"/>
                    <a:pt x="1444" y="1071"/>
                  </a:cubicBezTo>
                  <a:cubicBezTo>
                    <a:pt x="1455" y="1052"/>
                    <a:pt x="1455" y="1052"/>
                    <a:pt x="1455" y="1052"/>
                  </a:cubicBezTo>
                  <a:cubicBezTo>
                    <a:pt x="1456" y="1052"/>
                    <a:pt x="1456" y="1052"/>
                    <a:pt x="1456" y="1052"/>
                  </a:cubicBezTo>
                  <a:cubicBezTo>
                    <a:pt x="1458" y="1052"/>
                    <a:pt x="1458" y="1052"/>
                    <a:pt x="1458" y="1052"/>
                  </a:cubicBezTo>
                  <a:cubicBezTo>
                    <a:pt x="1479" y="1050"/>
                    <a:pt x="1479" y="1050"/>
                    <a:pt x="1479" y="1050"/>
                  </a:cubicBezTo>
                  <a:cubicBezTo>
                    <a:pt x="1482" y="1050"/>
                    <a:pt x="1482" y="1050"/>
                    <a:pt x="1482" y="1050"/>
                  </a:cubicBezTo>
                  <a:cubicBezTo>
                    <a:pt x="1482" y="1051"/>
                    <a:pt x="1482" y="1051"/>
                    <a:pt x="1482" y="1051"/>
                  </a:cubicBezTo>
                  <a:cubicBezTo>
                    <a:pt x="1484" y="1052"/>
                    <a:pt x="1484" y="1052"/>
                    <a:pt x="1484" y="1052"/>
                  </a:cubicBezTo>
                  <a:cubicBezTo>
                    <a:pt x="1495" y="1067"/>
                    <a:pt x="1495" y="1067"/>
                    <a:pt x="1495" y="1067"/>
                  </a:cubicBezTo>
                  <a:cubicBezTo>
                    <a:pt x="1495" y="1068"/>
                    <a:pt x="1495" y="1068"/>
                    <a:pt x="1495" y="1068"/>
                  </a:cubicBezTo>
                  <a:cubicBezTo>
                    <a:pt x="1496" y="1069"/>
                    <a:pt x="1496" y="1069"/>
                    <a:pt x="1496" y="1069"/>
                  </a:cubicBezTo>
                  <a:cubicBezTo>
                    <a:pt x="1496" y="1071"/>
                    <a:pt x="1496" y="1071"/>
                    <a:pt x="1496" y="1071"/>
                  </a:cubicBezTo>
                  <a:cubicBezTo>
                    <a:pt x="1498" y="1092"/>
                    <a:pt x="1498" y="1092"/>
                    <a:pt x="1498" y="1092"/>
                  </a:cubicBezTo>
                  <a:cubicBezTo>
                    <a:pt x="1509" y="1102"/>
                    <a:pt x="1509" y="1102"/>
                    <a:pt x="1509" y="1102"/>
                  </a:cubicBezTo>
                  <a:cubicBezTo>
                    <a:pt x="1524" y="1088"/>
                    <a:pt x="1524" y="1088"/>
                    <a:pt x="1524" y="1088"/>
                  </a:cubicBezTo>
                  <a:cubicBezTo>
                    <a:pt x="1527" y="1092"/>
                    <a:pt x="1527" y="1092"/>
                    <a:pt x="1527" y="1092"/>
                  </a:cubicBezTo>
                  <a:cubicBezTo>
                    <a:pt x="1532" y="1097"/>
                    <a:pt x="1534" y="1103"/>
                    <a:pt x="1534" y="1109"/>
                  </a:cubicBezTo>
                  <a:cubicBezTo>
                    <a:pt x="1534" y="1128"/>
                    <a:pt x="1534" y="1128"/>
                    <a:pt x="1534" y="1128"/>
                  </a:cubicBezTo>
                  <a:cubicBezTo>
                    <a:pt x="1527" y="1147"/>
                    <a:pt x="1527" y="1147"/>
                    <a:pt x="1527" y="1147"/>
                  </a:cubicBezTo>
                  <a:cubicBezTo>
                    <a:pt x="1532" y="1155"/>
                    <a:pt x="1532" y="1155"/>
                    <a:pt x="1532" y="1155"/>
                  </a:cubicBezTo>
                  <a:cubicBezTo>
                    <a:pt x="1543" y="1167"/>
                    <a:pt x="1543" y="1167"/>
                    <a:pt x="1543" y="1167"/>
                  </a:cubicBezTo>
                  <a:cubicBezTo>
                    <a:pt x="1587" y="1173"/>
                    <a:pt x="1587" y="1173"/>
                    <a:pt x="1587" y="1173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90" y="1175"/>
                    <a:pt x="1590" y="1175"/>
                    <a:pt x="1590" y="1175"/>
                  </a:cubicBezTo>
                  <a:cubicBezTo>
                    <a:pt x="1590" y="1175"/>
                    <a:pt x="1590" y="1175"/>
                    <a:pt x="1590" y="1175"/>
                  </a:cubicBezTo>
                  <a:cubicBezTo>
                    <a:pt x="1593" y="1179"/>
                    <a:pt x="1593" y="1179"/>
                    <a:pt x="1593" y="1179"/>
                  </a:cubicBezTo>
                  <a:cubicBezTo>
                    <a:pt x="1606" y="1161"/>
                    <a:pt x="1606" y="1161"/>
                    <a:pt x="1606" y="1161"/>
                  </a:cubicBezTo>
                  <a:cubicBezTo>
                    <a:pt x="1607" y="1161"/>
                    <a:pt x="1607" y="1161"/>
                    <a:pt x="1607" y="1161"/>
                  </a:cubicBezTo>
                  <a:cubicBezTo>
                    <a:pt x="1617" y="1150"/>
                    <a:pt x="1617" y="1150"/>
                    <a:pt x="1617" y="1150"/>
                  </a:cubicBezTo>
                  <a:cubicBezTo>
                    <a:pt x="1613" y="1134"/>
                    <a:pt x="1613" y="1134"/>
                    <a:pt x="1613" y="1134"/>
                  </a:cubicBezTo>
                  <a:cubicBezTo>
                    <a:pt x="1602" y="1067"/>
                    <a:pt x="1602" y="1067"/>
                    <a:pt x="1602" y="1067"/>
                  </a:cubicBezTo>
                  <a:cubicBezTo>
                    <a:pt x="1632" y="1081"/>
                    <a:pt x="1632" y="1081"/>
                    <a:pt x="1632" y="1081"/>
                  </a:cubicBezTo>
                  <a:cubicBezTo>
                    <a:pt x="1633" y="1081"/>
                    <a:pt x="1633" y="1081"/>
                    <a:pt x="1633" y="1081"/>
                  </a:cubicBezTo>
                  <a:cubicBezTo>
                    <a:pt x="1634" y="1081"/>
                    <a:pt x="1634" y="1081"/>
                    <a:pt x="1634" y="1081"/>
                  </a:cubicBezTo>
                  <a:cubicBezTo>
                    <a:pt x="1648" y="1098"/>
                    <a:pt x="1648" y="1098"/>
                    <a:pt x="1648" y="1098"/>
                  </a:cubicBezTo>
                  <a:cubicBezTo>
                    <a:pt x="1657" y="1107"/>
                    <a:pt x="1657" y="1107"/>
                    <a:pt x="1657" y="1107"/>
                  </a:cubicBezTo>
                  <a:cubicBezTo>
                    <a:pt x="1669" y="1098"/>
                    <a:pt x="1669" y="1098"/>
                    <a:pt x="1669" y="1098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5" y="1050"/>
                    <a:pt x="1715" y="1050"/>
                    <a:pt x="1715" y="1050"/>
                  </a:cubicBezTo>
                  <a:cubicBezTo>
                    <a:pt x="1730" y="1038"/>
                    <a:pt x="1730" y="1038"/>
                    <a:pt x="1730" y="1038"/>
                  </a:cubicBezTo>
                  <a:cubicBezTo>
                    <a:pt x="1748" y="1013"/>
                    <a:pt x="1748" y="1013"/>
                    <a:pt x="1748" y="1013"/>
                  </a:cubicBezTo>
                  <a:cubicBezTo>
                    <a:pt x="1749" y="1011"/>
                    <a:pt x="1749" y="1011"/>
                    <a:pt x="1749" y="1011"/>
                  </a:cubicBezTo>
                  <a:cubicBezTo>
                    <a:pt x="1774" y="1017"/>
                    <a:pt x="1774" y="1017"/>
                    <a:pt x="1774" y="1017"/>
                  </a:cubicBezTo>
                  <a:cubicBezTo>
                    <a:pt x="1785" y="1017"/>
                    <a:pt x="1785" y="1017"/>
                    <a:pt x="1785" y="1017"/>
                  </a:cubicBezTo>
                  <a:cubicBezTo>
                    <a:pt x="1785" y="1008"/>
                    <a:pt x="1787" y="1001"/>
                    <a:pt x="1788" y="997"/>
                  </a:cubicBezTo>
                  <a:cubicBezTo>
                    <a:pt x="1806" y="976"/>
                    <a:pt x="1806" y="976"/>
                    <a:pt x="1806" y="976"/>
                  </a:cubicBezTo>
                  <a:cubicBezTo>
                    <a:pt x="1812" y="973"/>
                    <a:pt x="1812" y="973"/>
                    <a:pt x="1812" y="973"/>
                  </a:cubicBezTo>
                  <a:cubicBezTo>
                    <a:pt x="1833" y="980"/>
                    <a:pt x="1833" y="980"/>
                    <a:pt x="1833" y="980"/>
                  </a:cubicBezTo>
                  <a:cubicBezTo>
                    <a:pt x="1858" y="977"/>
                    <a:pt x="1858" y="977"/>
                    <a:pt x="1858" y="977"/>
                  </a:cubicBezTo>
                  <a:cubicBezTo>
                    <a:pt x="1875" y="959"/>
                    <a:pt x="1875" y="959"/>
                    <a:pt x="1875" y="959"/>
                  </a:cubicBezTo>
                  <a:cubicBezTo>
                    <a:pt x="1883" y="943"/>
                    <a:pt x="1883" y="943"/>
                    <a:pt x="1883" y="943"/>
                  </a:cubicBezTo>
                  <a:cubicBezTo>
                    <a:pt x="1878" y="935"/>
                    <a:pt x="1878" y="935"/>
                    <a:pt x="1878" y="935"/>
                  </a:cubicBezTo>
                  <a:cubicBezTo>
                    <a:pt x="1863" y="942"/>
                    <a:pt x="1863" y="942"/>
                    <a:pt x="1863" y="942"/>
                  </a:cubicBezTo>
                  <a:cubicBezTo>
                    <a:pt x="1862" y="941"/>
                    <a:pt x="1862" y="941"/>
                    <a:pt x="1862" y="941"/>
                  </a:cubicBezTo>
                  <a:cubicBezTo>
                    <a:pt x="1861" y="940"/>
                    <a:pt x="1861" y="940"/>
                    <a:pt x="1861" y="940"/>
                  </a:cubicBezTo>
                  <a:cubicBezTo>
                    <a:pt x="1842" y="923"/>
                    <a:pt x="1842" y="923"/>
                    <a:pt x="1842" y="923"/>
                  </a:cubicBezTo>
                  <a:cubicBezTo>
                    <a:pt x="1841" y="922"/>
                    <a:pt x="1841" y="922"/>
                    <a:pt x="1841" y="922"/>
                  </a:cubicBezTo>
                  <a:cubicBezTo>
                    <a:pt x="1849" y="894"/>
                    <a:pt x="1849" y="894"/>
                    <a:pt x="1849" y="894"/>
                  </a:cubicBezTo>
                  <a:cubicBezTo>
                    <a:pt x="1851" y="872"/>
                    <a:pt x="1851" y="872"/>
                    <a:pt x="1851" y="872"/>
                  </a:cubicBezTo>
                  <a:cubicBezTo>
                    <a:pt x="1845" y="855"/>
                    <a:pt x="1845" y="855"/>
                    <a:pt x="1845" y="855"/>
                  </a:cubicBezTo>
                  <a:cubicBezTo>
                    <a:pt x="1831" y="849"/>
                    <a:pt x="1831" y="849"/>
                    <a:pt x="1831" y="849"/>
                  </a:cubicBezTo>
                  <a:cubicBezTo>
                    <a:pt x="1831" y="848"/>
                    <a:pt x="1831" y="848"/>
                    <a:pt x="1831" y="848"/>
                  </a:cubicBezTo>
                  <a:cubicBezTo>
                    <a:pt x="1830" y="847"/>
                    <a:pt x="1830" y="847"/>
                    <a:pt x="1830" y="847"/>
                  </a:cubicBezTo>
                  <a:cubicBezTo>
                    <a:pt x="1829" y="846"/>
                    <a:pt x="1829" y="846"/>
                    <a:pt x="1829" y="846"/>
                  </a:cubicBezTo>
                  <a:cubicBezTo>
                    <a:pt x="1816" y="821"/>
                    <a:pt x="1816" y="821"/>
                    <a:pt x="1816" y="821"/>
                  </a:cubicBezTo>
                  <a:cubicBezTo>
                    <a:pt x="1814" y="818"/>
                    <a:pt x="1814" y="818"/>
                    <a:pt x="1814" y="818"/>
                  </a:cubicBezTo>
                  <a:cubicBezTo>
                    <a:pt x="1796" y="839"/>
                    <a:pt x="1796" y="839"/>
                    <a:pt x="1796" y="839"/>
                  </a:cubicBezTo>
                  <a:cubicBezTo>
                    <a:pt x="1778" y="850"/>
                    <a:pt x="1778" y="850"/>
                    <a:pt x="1778" y="850"/>
                  </a:cubicBezTo>
                  <a:cubicBezTo>
                    <a:pt x="1774" y="852"/>
                    <a:pt x="1774" y="852"/>
                    <a:pt x="1774" y="852"/>
                  </a:cubicBezTo>
                  <a:cubicBezTo>
                    <a:pt x="1773" y="851"/>
                    <a:pt x="1773" y="851"/>
                    <a:pt x="1773" y="851"/>
                  </a:cubicBezTo>
                  <a:cubicBezTo>
                    <a:pt x="1772" y="849"/>
                    <a:pt x="1772" y="849"/>
                    <a:pt x="1772" y="849"/>
                  </a:cubicBezTo>
                  <a:cubicBezTo>
                    <a:pt x="1753" y="831"/>
                    <a:pt x="1753" y="831"/>
                    <a:pt x="1753" y="831"/>
                  </a:cubicBezTo>
                  <a:cubicBezTo>
                    <a:pt x="1753" y="830"/>
                    <a:pt x="1753" y="830"/>
                    <a:pt x="1753" y="830"/>
                  </a:cubicBezTo>
                  <a:cubicBezTo>
                    <a:pt x="1739" y="801"/>
                    <a:pt x="1739" y="801"/>
                    <a:pt x="1739" y="801"/>
                  </a:cubicBezTo>
                  <a:cubicBezTo>
                    <a:pt x="1739" y="800"/>
                    <a:pt x="1739" y="800"/>
                    <a:pt x="1739" y="800"/>
                  </a:cubicBezTo>
                  <a:cubicBezTo>
                    <a:pt x="1733" y="779"/>
                    <a:pt x="1733" y="779"/>
                    <a:pt x="1733" y="779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46"/>
                    <a:pt x="1733" y="746"/>
                    <a:pt x="1733" y="746"/>
                  </a:cubicBezTo>
                  <a:cubicBezTo>
                    <a:pt x="1730" y="727"/>
                    <a:pt x="1730" y="727"/>
                    <a:pt x="1730" y="727"/>
                  </a:cubicBezTo>
                  <a:cubicBezTo>
                    <a:pt x="1716" y="722"/>
                    <a:pt x="1716" y="722"/>
                    <a:pt x="1716" y="722"/>
                  </a:cubicBezTo>
                  <a:cubicBezTo>
                    <a:pt x="1715" y="722"/>
                    <a:pt x="1715" y="722"/>
                    <a:pt x="1715" y="722"/>
                  </a:cubicBezTo>
                  <a:cubicBezTo>
                    <a:pt x="1715" y="721"/>
                    <a:pt x="1715" y="721"/>
                    <a:pt x="1715" y="721"/>
                  </a:cubicBezTo>
                  <a:cubicBezTo>
                    <a:pt x="1681" y="694"/>
                    <a:pt x="1681" y="694"/>
                    <a:pt x="1681" y="694"/>
                  </a:cubicBezTo>
                  <a:cubicBezTo>
                    <a:pt x="1683" y="691"/>
                    <a:pt x="1683" y="691"/>
                    <a:pt x="1683" y="691"/>
                  </a:cubicBezTo>
                  <a:cubicBezTo>
                    <a:pt x="1699" y="674"/>
                    <a:pt x="1699" y="674"/>
                    <a:pt x="1699" y="674"/>
                  </a:cubicBezTo>
                  <a:cubicBezTo>
                    <a:pt x="1699" y="673"/>
                    <a:pt x="1699" y="673"/>
                    <a:pt x="1699" y="673"/>
                  </a:cubicBezTo>
                  <a:cubicBezTo>
                    <a:pt x="1699" y="672"/>
                    <a:pt x="1699" y="672"/>
                    <a:pt x="1699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19" y="670"/>
                    <a:pt x="1719" y="670"/>
                    <a:pt x="1719" y="670"/>
                  </a:cubicBezTo>
                  <a:cubicBezTo>
                    <a:pt x="1720" y="670"/>
                    <a:pt x="1720" y="670"/>
                    <a:pt x="1720" y="670"/>
                  </a:cubicBezTo>
                  <a:cubicBezTo>
                    <a:pt x="1725" y="670"/>
                    <a:pt x="1730" y="673"/>
                    <a:pt x="1735" y="678"/>
                  </a:cubicBezTo>
                  <a:cubicBezTo>
                    <a:pt x="1749" y="690"/>
                    <a:pt x="1749" y="690"/>
                    <a:pt x="1749" y="690"/>
                  </a:cubicBezTo>
                  <a:cubicBezTo>
                    <a:pt x="1765" y="677"/>
                    <a:pt x="1765" y="677"/>
                    <a:pt x="1765" y="677"/>
                  </a:cubicBezTo>
                  <a:cubicBezTo>
                    <a:pt x="1777" y="661"/>
                    <a:pt x="1777" y="661"/>
                    <a:pt x="1777" y="661"/>
                  </a:cubicBezTo>
                  <a:cubicBezTo>
                    <a:pt x="1777" y="648"/>
                    <a:pt x="1777" y="648"/>
                    <a:pt x="1777" y="648"/>
                  </a:cubicBezTo>
                  <a:cubicBezTo>
                    <a:pt x="1773" y="614"/>
                    <a:pt x="1773" y="614"/>
                    <a:pt x="1773" y="614"/>
                  </a:cubicBezTo>
                  <a:cubicBezTo>
                    <a:pt x="1769" y="600"/>
                    <a:pt x="1769" y="600"/>
                    <a:pt x="1769" y="600"/>
                  </a:cubicBezTo>
                  <a:cubicBezTo>
                    <a:pt x="1746" y="596"/>
                    <a:pt x="1746" y="596"/>
                    <a:pt x="1746" y="596"/>
                  </a:cubicBezTo>
                  <a:cubicBezTo>
                    <a:pt x="1746" y="582"/>
                    <a:pt x="1746" y="582"/>
                    <a:pt x="1746" y="582"/>
                  </a:cubicBezTo>
                  <a:cubicBezTo>
                    <a:pt x="1725" y="556"/>
                    <a:pt x="1725" y="556"/>
                    <a:pt x="1725" y="556"/>
                  </a:cubicBezTo>
                  <a:cubicBezTo>
                    <a:pt x="1724" y="555"/>
                    <a:pt x="1724" y="555"/>
                    <a:pt x="1724" y="555"/>
                  </a:cubicBezTo>
                  <a:cubicBezTo>
                    <a:pt x="1714" y="536"/>
                    <a:pt x="1714" y="536"/>
                    <a:pt x="1714" y="536"/>
                  </a:cubicBezTo>
                  <a:cubicBezTo>
                    <a:pt x="1711" y="534"/>
                    <a:pt x="1711" y="534"/>
                    <a:pt x="1711" y="534"/>
                  </a:cubicBezTo>
                  <a:cubicBezTo>
                    <a:pt x="1711" y="532"/>
                    <a:pt x="1711" y="532"/>
                    <a:pt x="1711" y="532"/>
                  </a:cubicBezTo>
                  <a:cubicBezTo>
                    <a:pt x="1711" y="532"/>
                    <a:pt x="1711" y="532"/>
                    <a:pt x="1711" y="532"/>
                  </a:cubicBezTo>
                  <a:cubicBezTo>
                    <a:pt x="1735" y="501"/>
                    <a:pt x="1735" y="501"/>
                    <a:pt x="1735" y="501"/>
                  </a:cubicBezTo>
                  <a:cubicBezTo>
                    <a:pt x="1735" y="500"/>
                    <a:pt x="1735" y="500"/>
                    <a:pt x="1735" y="500"/>
                  </a:cubicBezTo>
                  <a:cubicBezTo>
                    <a:pt x="1736" y="499"/>
                    <a:pt x="1736" y="499"/>
                    <a:pt x="1736" y="499"/>
                  </a:cubicBezTo>
                  <a:cubicBezTo>
                    <a:pt x="1736" y="498"/>
                    <a:pt x="1736" y="498"/>
                    <a:pt x="1736" y="498"/>
                  </a:cubicBezTo>
                  <a:cubicBezTo>
                    <a:pt x="1738" y="498"/>
                    <a:pt x="1738" y="498"/>
                    <a:pt x="1738" y="498"/>
                  </a:cubicBezTo>
                  <a:cubicBezTo>
                    <a:pt x="1747" y="497"/>
                    <a:pt x="1747" y="497"/>
                    <a:pt x="1747" y="497"/>
                  </a:cubicBezTo>
                  <a:cubicBezTo>
                    <a:pt x="1759" y="487"/>
                    <a:pt x="1759" y="487"/>
                    <a:pt x="1759" y="487"/>
                  </a:cubicBezTo>
                  <a:cubicBezTo>
                    <a:pt x="1773" y="445"/>
                    <a:pt x="1773" y="445"/>
                    <a:pt x="1773" y="445"/>
                  </a:cubicBezTo>
                  <a:cubicBezTo>
                    <a:pt x="1774" y="445"/>
                    <a:pt x="1774" y="445"/>
                    <a:pt x="1774" y="445"/>
                  </a:cubicBezTo>
                  <a:cubicBezTo>
                    <a:pt x="1774" y="444"/>
                    <a:pt x="1774" y="444"/>
                    <a:pt x="1774" y="444"/>
                  </a:cubicBezTo>
                  <a:cubicBezTo>
                    <a:pt x="1791" y="425"/>
                    <a:pt x="1791" y="425"/>
                    <a:pt x="1791" y="425"/>
                  </a:cubicBezTo>
                  <a:cubicBezTo>
                    <a:pt x="1791" y="424"/>
                    <a:pt x="1791" y="424"/>
                    <a:pt x="1791" y="424"/>
                  </a:cubicBezTo>
                  <a:cubicBezTo>
                    <a:pt x="1792" y="424"/>
                    <a:pt x="1792" y="424"/>
                    <a:pt x="1792" y="424"/>
                  </a:cubicBezTo>
                  <a:cubicBezTo>
                    <a:pt x="1793" y="424"/>
                    <a:pt x="1793" y="424"/>
                    <a:pt x="1793" y="424"/>
                  </a:cubicBezTo>
                  <a:cubicBezTo>
                    <a:pt x="1812" y="419"/>
                    <a:pt x="1812" y="419"/>
                    <a:pt x="1812" y="419"/>
                  </a:cubicBezTo>
                  <a:cubicBezTo>
                    <a:pt x="1812" y="421"/>
                    <a:pt x="1812" y="421"/>
                    <a:pt x="1812" y="421"/>
                  </a:cubicBezTo>
                  <a:cubicBezTo>
                    <a:pt x="1824" y="431"/>
                    <a:pt x="1824" y="431"/>
                    <a:pt x="1824" y="431"/>
                  </a:cubicBezTo>
                  <a:cubicBezTo>
                    <a:pt x="1829" y="432"/>
                    <a:pt x="1829" y="432"/>
                    <a:pt x="1829" y="432"/>
                  </a:cubicBezTo>
                  <a:cubicBezTo>
                    <a:pt x="1836" y="400"/>
                    <a:pt x="1836" y="400"/>
                    <a:pt x="1836" y="400"/>
                  </a:cubicBezTo>
                  <a:cubicBezTo>
                    <a:pt x="1829" y="376"/>
                    <a:pt x="1829" y="376"/>
                    <a:pt x="1829" y="376"/>
                  </a:cubicBezTo>
                  <a:cubicBezTo>
                    <a:pt x="1827" y="375"/>
                    <a:pt x="1827" y="375"/>
                    <a:pt x="1827" y="375"/>
                  </a:cubicBezTo>
                  <a:cubicBezTo>
                    <a:pt x="1827" y="373"/>
                    <a:pt x="1827" y="373"/>
                    <a:pt x="1827" y="373"/>
                  </a:cubicBezTo>
                  <a:cubicBezTo>
                    <a:pt x="1831" y="347"/>
                    <a:pt x="1831" y="347"/>
                    <a:pt x="1831" y="347"/>
                  </a:cubicBezTo>
                  <a:cubicBezTo>
                    <a:pt x="1831" y="345"/>
                    <a:pt x="1831" y="345"/>
                    <a:pt x="1831" y="345"/>
                  </a:cubicBezTo>
                  <a:cubicBezTo>
                    <a:pt x="1843" y="331"/>
                    <a:pt x="1843" y="331"/>
                    <a:pt x="1843" y="331"/>
                  </a:cubicBezTo>
                  <a:cubicBezTo>
                    <a:pt x="1852" y="316"/>
                    <a:pt x="1852" y="316"/>
                    <a:pt x="1852" y="316"/>
                  </a:cubicBezTo>
                  <a:cubicBezTo>
                    <a:pt x="1853" y="304"/>
                    <a:pt x="1853" y="304"/>
                    <a:pt x="1853" y="304"/>
                  </a:cubicBezTo>
                  <a:cubicBezTo>
                    <a:pt x="1853" y="297"/>
                    <a:pt x="1850" y="287"/>
                    <a:pt x="1843" y="271"/>
                  </a:cubicBezTo>
                  <a:cubicBezTo>
                    <a:pt x="1843" y="271"/>
                    <a:pt x="1843" y="271"/>
                    <a:pt x="1843" y="271"/>
                  </a:cubicBezTo>
                  <a:cubicBezTo>
                    <a:pt x="1843" y="271"/>
                    <a:pt x="1843" y="271"/>
                    <a:pt x="1843" y="271"/>
                  </a:cubicBezTo>
                  <a:cubicBezTo>
                    <a:pt x="1843" y="246"/>
                    <a:pt x="1843" y="246"/>
                    <a:pt x="1843" y="246"/>
                  </a:cubicBezTo>
                  <a:cubicBezTo>
                    <a:pt x="1843" y="245"/>
                    <a:pt x="1843" y="245"/>
                    <a:pt x="1843" y="245"/>
                  </a:cubicBezTo>
                  <a:cubicBezTo>
                    <a:pt x="1849" y="222"/>
                    <a:pt x="1849" y="222"/>
                    <a:pt x="1849" y="222"/>
                  </a:cubicBezTo>
                  <a:cubicBezTo>
                    <a:pt x="1844" y="213"/>
                    <a:pt x="1841" y="205"/>
                    <a:pt x="1841" y="200"/>
                  </a:cubicBezTo>
                  <a:lnTo>
                    <a:pt x="1845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Freeform 6"/>
            <p:cNvSpPr/>
            <p:nvPr/>
          </p:nvSpPr>
          <p:spPr bwMode="auto">
            <a:xfrm>
              <a:off x="1797250" y="2260630"/>
              <a:ext cx="1138640" cy="940390"/>
            </a:xfrm>
            <a:custGeom>
              <a:avLst/>
              <a:gdLst>
                <a:gd name="T0" fmla="*/ 2147483647 w 1203"/>
                <a:gd name="T1" fmla="*/ 2147483647 h 1018"/>
                <a:gd name="T2" fmla="*/ 2147483647 w 1203"/>
                <a:gd name="T3" fmla="*/ 2147483647 h 1018"/>
                <a:gd name="T4" fmla="*/ 2147483647 w 1203"/>
                <a:gd name="T5" fmla="*/ 2147483647 h 1018"/>
                <a:gd name="T6" fmla="*/ 2147483647 w 1203"/>
                <a:gd name="T7" fmla="*/ 2147483647 h 1018"/>
                <a:gd name="T8" fmla="*/ 2147483647 w 1203"/>
                <a:gd name="T9" fmla="*/ 2147483647 h 1018"/>
                <a:gd name="T10" fmla="*/ 2147483647 w 1203"/>
                <a:gd name="T11" fmla="*/ 2147483647 h 1018"/>
                <a:gd name="T12" fmla="*/ 2147483647 w 1203"/>
                <a:gd name="T13" fmla="*/ 2147483647 h 1018"/>
                <a:gd name="T14" fmla="*/ 2147483647 w 1203"/>
                <a:gd name="T15" fmla="*/ 2147483647 h 1018"/>
                <a:gd name="T16" fmla="*/ 2147483647 w 1203"/>
                <a:gd name="T17" fmla="*/ 2147483647 h 1018"/>
                <a:gd name="T18" fmla="*/ 2147483647 w 1203"/>
                <a:gd name="T19" fmla="*/ 2147483647 h 1018"/>
                <a:gd name="T20" fmla="*/ 2147483647 w 1203"/>
                <a:gd name="T21" fmla="*/ 2147483647 h 1018"/>
                <a:gd name="T22" fmla="*/ 2147483647 w 1203"/>
                <a:gd name="T23" fmla="*/ 2147483647 h 1018"/>
                <a:gd name="T24" fmla="*/ 2147483647 w 1203"/>
                <a:gd name="T25" fmla="*/ 2147483647 h 1018"/>
                <a:gd name="T26" fmla="*/ 2147483647 w 1203"/>
                <a:gd name="T27" fmla="*/ 2147483647 h 1018"/>
                <a:gd name="T28" fmla="*/ 2147483647 w 1203"/>
                <a:gd name="T29" fmla="*/ 2147483647 h 1018"/>
                <a:gd name="T30" fmla="*/ 2147483647 w 1203"/>
                <a:gd name="T31" fmla="*/ 2147483647 h 1018"/>
                <a:gd name="T32" fmla="*/ 2147483647 w 1203"/>
                <a:gd name="T33" fmla="*/ 2147483647 h 1018"/>
                <a:gd name="T34" fmla="*/ 2147483647 w 1203"/>
                <a:gd name="T35" fmla="*/ 2147483647 h 1018"/>
                <a:gd name="T36" fmla="*/ 2147483647 w 1203"/>
                <a:gd name="T37" fmla="*/ 2147483647 h 1018"/>
                <a:gd name="T38" fmla="*/ 2147483647 w 1203"/>
                <a:gd name="T39" fmla="*/ 2147483647 h 1018"/>
                <a:gd name="T40" fmla="*/ 2147483647 w 1203"/>
                <a:gd name="T41" fmla="*/ 2147483647 h 1018"/>
                <a:gd name="T42" fmla="*/ 2147483647 w 1203"/>
                <a:gd name="T43" fmla="*/ 2147483647 h 1018"/>
                <a:gd name="T44" fmla="*/ 2147483647 w 1203"/>
                <a:gd name="T45" fmla="*/ 2147483647 h 1018"/>
                <a:gd name="T46" fmla="*/ 2147483647 w 1203"/>
                <a:gd name="T47" fmla="*/ 2147483647 h 1018"/>
                <a:gd name="T48" fmla="*/ 2147483647 w 1203"/>
                <a:gd name="T49" fmla="*/ 2147483647 h 1018"/>
                <a:gd name="T50" fmla="*/ 2147483647 w 1203"/>
                <a:gd name="T51" fmla="*/ 2147483647 h 1018"/>
                <a:gd name="T52" fmla="*/ 2147483647 w 1203"/>
                <a:gd name="T53" fmla="*/ 2147483647 h 1018"/>
                <a:gd name="T54" fmla="*/ 2147483647 w 1203"/>
                <a:gd name="T55" fmla="*/ 2147483647 h 1018"/>
                <a:gd name="T56" fmla="*/ 2147483647 w 1203"/>
                <a:gd name="T57" fmla="*/ 2147483647 h 1018"/>
                <a:gd name="T58" fmla="*/ 2147483647 w 1203"/>
                <a:gd name="T59" fmla="*/ 2147483647 h 1018"/>
                <a:gd name="T60" fmla="*/ 2147483647 w 1203"/>
                <a:gd name="T61" fmla="*/ 2147483647 h 1018"/>
                <a:gd name="T62" fmla="*/ 2147483647 w 1203"/>
                <a:gd name="T63" fmla="*/ 2147483647 h 1018"/>
                <a:gd name="T64" fmla="*/ 2147483647 w 1203"/>
                <a:gd name="T65" fmla="*/ 2147483647 h 1018"/>
                <a:gd name="T66" fmla="*/ 2147483647 w 1203"/>
                <a:gd name="T67" fmla="*/ 2147483647 h 1018"/>
                <a:gd name="T68" fmla="*/ 2147483647 w 1203"/>
                <a:gd name="T69" fmla="*/ 2147483647 h 1018"/>
                <a:gd name="T70" fmla="*/ 2147483647 w 1203"/>
                <a:gd name="T71" fmla="*/ 2147483647 h 1018"/>
                <a:gd name="T72" fmla="*/ 2147483647 w 1203"/>
                <a:gd name="T73" fmla="*/ 2147483647 h 1018"/>
                <a:gd name="T74" fmla="*/ 2147483647 w 1203"/>
                <a:gd name="T75" fmla="*/ 2147483647 h 1018"/>
                <a:gd name="T76" fmla="*/ 2147483647 w 1203"/>
                <a:gd name="T77" fmla="*/ 2147483647 h 1018"/>
                <a:gd name="T78" fmla="*/ 2147483647 w 1203"/>
                <a:gd name="T79" fmla="*/ 2147483647 h 1018"/>
                <a:gd name="T80" fmla="*/ 2147483647 w 1203"/>
                <a:gd name="T81" fmla="*/ 2147483647 h 1018"/>
                <a:gd name="T82" fmla="*/ 2147483647 w 1203"/>
                <a:gd name="T83" fmla="*/ 2147483647 h 1018"/>
                <a:gd name="T84" fmla="*/ 2147483647 w 1203"/>
                <a:gd name="T85" fmla="*/ 2147483647 h 1018"/>
                <a:gd name="T86" fmla="*/ 2147483647 w 1203"/>
                <a:gd name="T87" fmla="*/ 2147483647 h 1018"/>
                <a:gd name="T88" fmla="*/ 2147483647 w 1203"/>
                <a:gd name="T89" fmla="*/ 2147483647 h 1018"/>
                <a:gd name="T90" fmla="*/ 2147483647 w 1203"/>
                <a:gd name="T91" fmla="*/ 2147483647 h 1018"/>
                <a:gd name="T92" fmla="*/ 2147483647 w 1203"/>
                <a:gd name="T93" fmla="*/ 2147483647 h 1018"/>
                <a:gd name="T94" fmla="*/ 2147483647 w 1203"/>
                <a:gd name="T95" fmla="*/ 2147483647 h 1018"/>
                <a:gd name="T96" fmla="*/ 2147483647 w 1203"/>
                <a:gd name="T97" fmla="*/ 2147483647 h 1018"/>
                <a:gd name="T98" fmla="*/ 2147483647 w 1203"/>
                <a:gd name="T99" fmla="*/ 2147483647 h 1018"/>
                <a:gd name="T100" fmla="*/ 2147483647 w 1203"/>
                <a:gd name="T101" fmla="*/ 2147483647 h 1018"/>
                <a:gd name="T102" fmla="*/ 2147483647 w 1203"/>
                <a:gd name="T103" fmla="*/ 2147483647 h 1018"/>
                <a:gd name="T104" fmla="*/ 2147483647 w 1203"/>
                <a:gd name="T105" fmla="*/ 2147483647 h 1018"/>
                <a:gd name="T106" fmla="*/ 2147483647 w 1203"/>
                <a:gd name="T107" fmla="*/ 2147483647 h 1018"/>
                <a:gd name="T108" fmla="*/ 2147483647 w 1203"/>
                <a:gd name="T109" fmla="*/ 2147483647 h 10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03"/>
                <a:gd name="T166" fmla="*/ 0 h 1018"/>
                <a:gd name="T167" fmla="*/ 1203 w 1203"/>
                <a:gd name="T168" fmla="*/ 1018 h 101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03" h="1018">
                  <a:moveTo>
                    <a:pt x="715" y="368"/>
                  </a:moveTo>
                  <a:cubicBezTo>
                    <a:pt x="698" y="368"/>
                    <a:pt x="698" y="368"/>
                    <a:pt x="698" y="368"/>
                  </a:cubicBezTo>
                  <a:cubicBezTo>
                    <a:pt x="692" y="380"/>
                    <a:pt x="692" y="380"/>
                    <a:pt x="692" y="380"/>
                  </a:cubicBezTo>
                  <a:cubicBezTo>
                    <a:pt x="702" y="389"/>
                    <a:pt x="702" y="389"/>
                    <a:pt x="702" y="389"/>
                  </a:cubicBezTo>
                  <a:cubicBezTo>
                    <a:pt x="702" y="390"/>
                    <a:pt x="702" y="390"/>
                    <a:pt x="702" y="390"/>
                  </a:cubicBezTo>
                  <a:cubicBezTo>
                    <a:pt x="702" y="391"/>
                    <a:pt x="702" y="391"/>
                    <a:pt x="702" y="391"/>
                  </a:cubicBezTo>
                  <a:cubicBezTo>
                    <a:pt x="706" y="405"/>
                    <a:pt x="706" y="405"/>
                    <a:pt x="706" y="405"/>
                  </a:cubicBezTo>
                  <a:cubicBezTo>
                    <a:pt x="707" y="406"/>
                    <a:pt x="707" y="406"/>
                    <a:pt x="707" y="406"/>
                  </a:cubicBezTo>
                  <a:cubicBezTo>
                    <a:pt x="707" y="409"/>
                    <a:pt x="707" y="409"/>
                    <a:pt x="707" y="409"/>
                  </a:cubicBezTo>
                  <a:cubicBezTo>
                    <a:pt x="705" y="410"/>
                    <a:pt x="705" y="410"/>
                    <a:pt x="705" y="410"/>
                  </a:cubicBezTo>
                  <a:cubicBezTo>
                    <a:pt x="682" y="422"/>
                    <a:pt x="682" y="422"/>
                    <a:pt x="682" y="422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0" y="423"/>
                    <a:pt x="680" y="423"/>
                    <a:pt x="680" y="423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61" y="421"/>
                    <a:pt x="651" y="416"/>
                    <a:pt x="648" y="408"/>
                  </a:cubicBezTo>
                  <a:cubicBezTo>
                    <a:pt x="642" y="396"/>
                    <a:pt x="642" y="396"/>
                    <a:pt x="642" y="396"/>
                  </a:cubicBezTo>
                  <a:cubicBezTo>
                    <a:pt x="610" y="389"/>
                    <a:pt x="610" y="389"/>
                    <a:pt x="610" y="389"/>
                  </a:cubicBezTo>
                  <a:cubicBezTo>
                    <a:pt x="602" y="349"/>
                    <a:pt x="602" y="349"/>
                    <a:pt x="602" y="349"/>
                  </a:cubicBezTo>
                  <a:cubicBezTo>
                    <a:pt x="595" y="348"/>
                    <a:pt x="590" y="345"/>
                    <a:pt x="587" y="341"/>
                  </a:cubicBezTo>
                  <a:cubicBezTo>
                    <a:pt x="586" y="339"/>
                    <a:pt x="586" y="339"/>
                    <a:pt x="586" y="339"/>
                  </a:cubicBezTo>
                  <a:cubicBezTo>
                    <a:pt x="581" y="331"/>
                    <a:pt x="576" y="327"/>
                    <a:pt x="570" y="326"/>
                  </a:cubicBezTo>
                  <a:cubicBezTo>
                    <a:pt x="562" y="323"/>
                    <a:pt x="554" y="316"/>
                    <a:pt x="548" y="307"/>
                  </a:cubicBezTo>
                  <a:cubicBezTo>
                    <a:pt x="535" y="300"/>
                    <a:pt x="535" y="300"/>
                    <a:pt x="535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13" y="268"/>
                    <a:pt x="513" y="268"/>
                    <a:pt x="513" y="268"/>
                  </a:cubicBezTo>
                  <a:cubicBezTo>
                    <a:pt x="513" y="267"/>
                    <a:pt x="513" y="267"/>
                    <a:pt x="513" y="267"/>
                  </a:cubicBezTo>
                  <a:cubicBezTo>
                    <a:pt x="547" y="220"/>
                    <a:pt x="547" y="220"/>
                    <a:pt x="547" y="220"/>
                  </a:cubicBezTo>
                  <a:cubicBezTo>
                    <a:pt x="548" y="217"/>
                    <a:pt x="549" y="215"/>
                    <a:pt x="548" y="214"/>
                  </a:cubicBezTo>
                  <a:cubicBezTo>
                    <a:pt x="542" y="199"/>
                    <a:pt x="542" y="199"/>
                    <a:pt x="542" y="199"/>
                  </a:cubicBezTo>
                  <a:cubicBezTo>
                    <a:pt x="524" y="207"/>
                    <a:pt x="524" y="207"/>
                    <a:pt x="524" y="207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3" y="208"/>
                    <a:pt x="523" y="208"/>
                    <a:pt x="523" y="208"/>
                  </a:cubicBezTo>
                  <a:cubicBezTo>
                    <a:pt x="522" y="208"/>
                    <a:pt x="522" y="208"/>
                    <a:pt x="522" y="208"/>
                  </a:cubicBezTo>
                  <a:cubicBezTo>
                    <a:pt x="475" y="211"/>
                    <a:pt x="475" y="211"/>
                    <a:pt x="475" y="211"/>
                  </a:cubicBezTo>
                  <a:cubicBezTo>
                    <a:pt x="457" y="215"/>
                    <a:pt x="457" y="215"/>
                    <a:pt x="457" y="215"/>
                  </a:cubicBezTo>
                  <a:cubicBezTo>
                    <a:pt x="451" y="221"/>
                    <a:pt x="451" y="221"/>
                    <a:pt x="451" y="221"/>
                  </a:cubicBezTo>
                  <a:cubicBezTo>
                    <a:pt x="448" y="228"/>
                    <a:pt x="448" y="228"/>
                    <a:pt x="448" y="228"/>
                  </a:cubicBezTo>
                  <a:cubicBezTo>
                    <a:pt x="443" y="233"/>
                    <a:pt x="437" y="236"/>
                    <a:pt x="428" y="234"/>
                  </a:cubicBezTo>
                  <a:cubicBezTo>
                    <a:pt x="428" y="234"/>
                    <a:pt x="428" y="234"/>
                    <a:pt x="428" y="234"/>
                  </a:cubicBezTo>
                  <a:cubicBezTo>
                    <a:pt x="427" y="233"/>
                    <a:pt x="427" y="233"/>
                    <a:pt x="427" y="233"/>
                  </a:cubicBezTo>
                  <a:cubicBezTo>
                    <a:pt x="411" y="221"/>
                    <a:pt x="411" y="221"/>
                    <a:pt x="411" y="221"/>
                  </a:cubicBezTo>
                  <a:cubicBezTo>
                    <a:pt x="410" y="195"/>
                    <a:pt x="410" y="195"/>
                    <a:pt x="410" y="195"/>
                  </a:cubicBezTo>
                  <a:cubicBezTo>
                    <a:pt x="401" y="189"/>
                    <a:pt x="396" y="182"/>
                    <a:pt x="394" y="177"/>
                  </a:cubicBezTo>
                  <a:cubicBezTo>
                    <a:pt x="390" y="154"/>
                    <a:pt x="390" y="154"/>
                    <a:pt x="390" y="154"/>
                  </a:cubicBezTo>
                  <a:cubicBezTo>
                    <a:pt x="379" y="141"/>
                    <a:pt x="379" y="141"/>
                    <a:pt x="379" y="141"/>
                  </a:cubicBezTo>
                  <a:cubicBezTo>
                    <a:pt x="367" y="132"/>
                    <a:pt x="367" y="132"/>
                    <a:pt x="367" y="132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5" y="91"/>
                    <a:pt x="385" y="91"/>
                    <a:pt x="385" y="91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63" y="64"/>
                    <a:pt x="363" y="64"/>
                    <a:pt x="363" y="64"/>
                  </a:cubicBezTo>
                  <a:cubicBezTo>
                    <a:pt x="363" y="63"/>
                    <a:pt x="363" y="63"/>
                    <a:pt x="363" y="63"/>
                  </a:cubicBezTo>
                  <a:cubicBezTo>
                    <a:pt x="354" y="42"/>
                    <a:pt x="354" y="42"/>
                    <a:pt x="354" y="42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2" y="30"/>
                    <a:pt x="352" y="30"/>
                    <a:pt x="352" y="30"/>
                  </a:cubicBezTo>
                  <a:cubicBezTo>
                    <a:pt x="338" y="20"/>
                    <a:pt x="338" y="20"/>
                    <a:pt x="338" y="20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23" y="3"/>
                    <a:pt x="323" y="3"/>
                    <a:pt x="323" y="3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0" y="10"/>
                    <a:pt x="280" y="10"/>
                    <a:pt x="280" y="10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25" y="88"/>
                    <a:pt x="214" y="94"/>
                    <a:pt x="203" y="98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200" y="99"/>
                    <a:pt x="200" y="99"/>
                    <a:pt x="200" y="99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6" y="111"/>
                    <a:pt x="138" y="115"/>
                    <a:pt x="129" y="117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4" y="155"/>
                    <a:pt x="94" y="155"/>
                    <a:pt x="94" y="155"/>
                  </a:cubicBezTo>
                  <a:cubicBezTo>
                    <a:pt x="88" y="164"/>
                    <a:pt x="82" y="172"/>
                    <a:pt x="78" y="175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2" y="200"/>
                    <a:pt x="47" y="201"/>
                    <a:pt x="42" y="201"/>
                  </a:cubicBezTo>
                  <a:cubicBezTo>
                    <a:pt x="16" y="199"/>
                    <a:pt x="16" y="199"/>
                    <a:pt x="16" y="199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" y="243"/>
                    <a:pt x="4" y="243"/>
                    <a:pt x="4" y="243"/>
                  </a:cubicBezTo>
                  <a:cubicBezTo>
                    <a:pt x="2" y="284"/>
                    <a:pt x="2" y="284"/>
                    <a:pt x="2" y="284"/>
                  </a:cubicBezTo>
                  <a:cubicBezTo>
                    <a:pt x="10" y="296"/>
                    <a:pt x="10" y="296"/>
                    <a:pt x="10" y="296"/>
                  </a:cubicBezTo>
                  <a:cubicBezTo>
                    <a:pt x="10" y="297"/>
                    <a:pt x="10" y="297"/>
                    <a:pt x="10" y="297"/>
                  </a:cubicBezTo>
                  <a:cubicBezTo>
                    <a:pt x="13" y="307"/>
                    <a:pt x="13" y="307"/>
                    <a:pt x="13" y="307"/>
                  </a:cubicBezTo>
                  <a:cubicBezTo>
                    <a:pt x="28" y="307"/>
                    <a:pt x="28" y="307"/>
                    <a:pt x="28" y="307"/>
                  </a:cubicBezTo>
                  <a:cubicBezTo>
                    <a:pt x="53" y="312"/>
                    <a:pt x="53" y="312"/>
                    <a:pt x="53" y="312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100" y="312"/>
                    <a:pt x="100" y="312"/>
                    <a:pt x="100" y="312"/>
                  </a:cubicBezTo>
                  <a:cubicBezTo>
                    <a:pt x="103" y="312"/>
                    <a:pt x="103" y="312"/>
                    <a:pt x="103" y="312"/>
                  </a:cubicBezTo>
                  <a:cubicBezTo>
                    <a:pt x="104" y="312"/>
                    <a:pt x="104" y="312"/>
                    <a:pt x="104" y="312"/>
                  </a:cubicBezTo>
                  <a:cubicBezTo>
                    <a:pt x="132" y="323"/>
                    <a:pt x="132" y="323"/>
                    <a:pt x="132" y="323"/>
                  </a:cubicBezTo>
                  <a:cubicBezTo>
                    <a:pt x="132" y="323"/>
                    <a:pt x="132" y="323"/>
                    <a:pt x="132" y="323"/>
                  </a:cubicBezTo>
                  <a:cubicBezTo>
                    <a:pt x="133" y="323"/>
                    <a:pt x="133" y="323"/>
                    <a:pt x="133" y="323"/>
                  </a:cubicBezTo>
                  <a:cubicBezTo>
                    <a:pt x="148" y="334"/>
                    <a:pt x="148" y="334"/>
                    <a:pt x="148" y="334"/>
                  </a:cubicBezTo>
                  <a:cubicBezTo>
                    <a:pt x="180" y="346"/>
                    <a:pt x="180" y="346"/>
                    <a:pt x="180" y="346"/>
                  </a:cubicBezTo>
                  <a:cubicBezTo>
                    <a:pt x="181" y="346"/>
                    <a:pt x="181" y="346"/>
                    <a:pt x="181" y="346"/>
                  </a:cubicBezTo>
                  <a:cubicBezTo>
                    <a:pt x="202" y="359"/>
                    <a:pt x="202" y="359"/>
                    <a:pt x="202" y="359"/>
                  </a:cubicBezTo>
                  <a:cubicBezTo>
                    <a:pt x="253" y="406"/>
                    <a:pt x="253" y="406"/>
                    <a:pt x="253" y="406"/>
                  </a:cubicBezTo>
                  <a:cubicBezTo>
                    <a:pt x="277" y="417"/>
                    <a:pt x="277" y="417"/>
                    <a:pt x="277" y="417"/>
                  </a:cubicBezTo>
                  <a:cubicBezTo>
                    <a:pt x="286" y="412"/>
                    <a:pt x="286" y="412"/>
                    <a:pt x="286" y="412"/>
                  </a:cubicBezTo>
                  <a:cubicBezTo>
                    <a:pt x="296" y="395"/>
                    <a:pt x="296" y="395"/>
                    <a:pt x="296" y="395"/>
                  </a:cubicBezTo>
                  <a:cubicBezTo>
                    <a:pt x="290" y="366"/>
                    <a:pt x="290" y="366"/>
                    <a:pt x="290" y="366"/>
                  </a:cubicBezTo>
                  <a:cubicBezTo>
                    <a:pt x="290" y="358"/>
                    <a:pt x="297" y="352"/>
                    <a:pt x="309" y="347"/>
                  </a:cubicBezTo>
                  <a:cubicBezTo>
                    <a:pt x="311" y="346"/>
                    <a:pt x="311" y="346"/>
                    <a:pt x="311" y="346"/>
                  </a:cubicBezTo>
                  <a:cubicBezTo>
                    <a:pt x="376" y="384"/>
                    <a:pt x="376" y="384"/>
                    <a:pt x="376" y="384"/>
                  </a:cubicBezTo>
                  <a:cubicBezTo>
                    <a:pt x="383" y="382"/>
                    <a:pt x="383" y="382"/>
                    <a:pt x="383" y="382"/>
                  </a:cubicBezTo>
                  <a:cubicBezTo>
                    <a:pt x="398" y="373"/>
                    <a:pt x="398" y="373"/>
                    <a:pt x="398" y="373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409" y="374"/>
                    <a:pt x="409" y="374"/>
                    <a:pt x="409" y="37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3" y="363"/>
                    <a:pt x="423" y="363"/>
                    <a:pt x="423" y="363"/>
                  </a:cubicBezTo>
                  <a:cubicBezTo>
                    <a:pt x="427" y="365"/>
                    <a:pt x="427" y="365"/>
                    <a:pt x="427" y="365"/>
                  </a:cubicBezTo>
                  <a:cubicBezTo>
                    <a:pt x="465" y="391"/>
                    <a:pt x="465" y="391"/>
                    <a:pt x="465" y="391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90" y="412"/>
                    <a:pt x="490" y="412"/>
                    <a:pt x="490" y="412"/>
                  </a:cubicBezTo>
                  <a:cubicBezTo>
                    <a:pt x="496" y="417"/>
                    <a:pt x="505" y="424"/>
                    <a:pt x="512" y="435"/>
                  </a:cubicBezTo>
                  <a:cubicBezTo>
                    <a:pt x="524" y="447"/>
                    <a:pt x="524" y="447"/>
                    <a:pt x="524" y="447"/>
                  </a:cubicBezTo>
                  <a:cubicBezTo>
                    <a:pt x="533" y="446"/>
                    <a:pt x="533" y="446"/>
                    <a:pt x="533" y="446"/>
                  </a:cubicBezTo>
                  <a:cubicBezTo>
                    <a:pt x="544" y="426"/>
                    <a:pt x="544" y="426"/>
                    <a:pt x="544" y="426"/>
                  </a:cubicBezTo>
                  <a:cubicBezTo>
                    <a:pt x="566" y="442"/>
                    <a:pt x="566" y="442"/>
                    <a:pt x="566" y="442"/>
                  </a:cubicBezTo>
                  <a:cubicBezTo>
                    <a:pt x="567" y="442"/>
                    <a:pt x="567" y="442"/>
                    <a:pt x="567" y="442"/>
                  </a:cubicBezTo>
                  <a:cubicBezTo>
                    <a:pt x="568" y="442"/>
                    <a:pt x="568" y="442"/>
                    <a:pt x="568" y="442"/>
                  </a:cubicBezTo>
                  <a:cubicBezTo>
                    <a:pt x="568" y="442"/>
                    <a:pt x="568" y="442"/>
                    <a:pt x="568" y="442"/>
                  </a:cubicBezTo>
                  <a:cubicBezTo>
                    <a:pt x="586" y="464"/>
                    <a:pt x="586" y="464"/>
                    <a:pt x="586" y="464"/>
                  </a:cubicBezTo>
                  <a:cubicBezTo>
                    <a:pt x="633" y="500"/>
                    <a:pt x="633" y="500"/>
                    <a:pt x="633" y="500"/>
                  </a:cubicBezTo>
                  <a:cubicBezTo>
                    <a:pt x="633" y="500"/>
                    <a:pt x="633" y="500"/>
                    <a:pt x="633" y="500"/>
                  </a:cubicBezTo>
                  <a:cubicBezTo>
                    <a:pt x="647" y="516"/>
                    <a:pt x="647" y="516"/>
                    <a:pt x="647" y="516"/>
                  </a:cubicBezTo>
                  <a:cubicBezTo>
                    <a:pt x="688" y="504"/>
                    <a:pt x="688" y="504"/>
                    <a:pt x="688" y="504"/>
                  </a:cubicBezTo>
                  <a:cubicBezTo>
                    <a:pt x="690" y="535"/>
                    <a:pt x="690" y="535"/>
                    <a:pt x="690" y="535"/>
                  </a:cubicBezTo>
                  <a:cubicBezTo>
                    <a:pt x="708" y="553"/>
                    <a:pt x="708" y="553"/>
                    <a:pt x="708" y="553"/>
                  </a:cubicBezTo>
                  <a:cubicBezTo>
                    <a:pt x="708" y="553"/>
                    <a:pt x="708" y="553"/>
                    <a:pt x="708" y="553"/>
                  </a:cubicBezTo>
                  <a:cubicBezTo>
                    <a:pt x="708" y="554"/>
                    <a:pt x="708" y="554"/>
                    <a:pt x="708" y="554"/>
                  </a:cubicBezTo>
                  <a:cubicBezTo>
                    <a:pt x="723" y="576"/>
                    <a:pt x="723" y="576"/>
                    <a:pt x="723" y="576"/>
                  </a:cubicBezTo>
                  <a:cubicBezTo>
                    <a:pt x="723" y="577"/>
                    <a:pt x="723" y="577"/>
                    <a:pt x="723" y="577"/>
                  </a:cubicBezTo>
                  <a:cubicBezTo>
                    <a:pt x="723" y="578"/>
                    <a:pt x="723" y="578"/>
                    <a:pt x="723" y="578"/>
                  </a:cubicBezTo>
                  <a:cubicBezTo>
                    <a:pt x="723" y="579"/>
                    <a:pt x="723" y="579"/>
                    <a:pt x="723" y="579"/>
                  </a:cubicBezTo>
                  <a:cubicBezTo>
                    <a:pt x="739" y="652"/>
                    <a:pt x="739" y="652"/>
                    <a:pt x="739" y="652"/>
                  </a:cubicBezTo>
                  <a:cubicBezTo>
                    <a:pt x="755" y="682"/>
                    <a:pt x="755" y="682"/>
                    <a:pt x="755" y="682"/>
                  </a:cubicBezTo>
                  <a:cubicBezTo>
                    <a:pt x="734" y="735"/>
                    <a:pt x="734" y="735"/>
                    <a:pt x="734" y="735"/>
                  </a:cubicBezTo>
                  <a:cubicBezTo>
                    <a:pt x="734" y="739"/>
                    <a:pt x="734" y="739"/>
                    <a:pt x="734" y="739"/>
                  </a:cubicBezTo>
                  <a:cubicBezTo>
                    <a:pt x="716" y="743"/>
                    <a:pt x="716" y="743"/>
                    <a:pt x="716" y="743"/>
                  </a:cubicBezTo>
                  <a:cubicBezTo>
                    <a:pt x="716" y="759"/>
                    <a:pt x="716" y="759"/>
                    <a:pt x="716" y="759"/>
                  </a:cubicBezTo>
                  <a:cubicBezTo>
                    <a:pt x="715" y="760"/>
                    <a:pt x="715" y="760"/>
                    <a:pt x="715" y="760"/>
                  </a:cubicBezTo>
                  <a:cubicBezTo>
                    <a:pt x="697" y="789"/>
                    <a:pt x="697" y="789"/>
                    <a:pt x="697" y="789"/>
                  </a:cubicBezTo>
                  <a:cubicBezTo>
                    <a:pt x="695" y="789"/>
                    <a:pt x="695" y="789"/>
                    <a:pt x="695" y="789"/>
                  </a:cubicBezTo>
                  <a:cubicBezTo>
                    <a:pt x="669" y="791"/>
                    <a:pt x="669" y="791"/>
                    <a:pt x="669" y="791"/>
                  </a:cubicBezTo>
                  <a:cubicBezTo>
                    <a:pt x="644" y="812"/>
                    <a:pt x="644" y="812"/>
                    <a:pt x="644" y="812"/>
                  </a:cubicBezTo>
                  <a:cubicBezTo>
                    <a:pt x="647" y="816"/>
                    <a:pt x="651" y="818"/>
                    <a:pt x="659" y="821"/>
                  </a:cubicBezTo>
                  <a:cubicBezTo>
                    <a:pt x="669" y="824"/>
                    <a:pt x="670" y="833"/>
                    <a:pt x="665" y="847"/>
                  </a:cubicBezTo>
                  <a:cubicBezTo>
                    <a:pt x="665" y="848"/>
                    <a:pt x="665" y="848"/>
                    <a:pt x="665" y="848"/>
                  </a:cubicBezTo>
                  <a:cubicBezTo>
                    <a:pt x="647" y="866"/>
                    <a:pt x="647" y="866"/>
                    <a:pt x="647" y="866"/>
                  </a:cubicBezTo>
                  <a:cubicBezTo>
                    <a:pt x="646" y="866"/>
                    <a:pt x="646" y="866"/>
                    <a:pt x="646" y="866"/>
                  </a:cubicBezTo>
                  <a:cubicBezTo>
                    <a:pt x="645" y="868"/>
                    <a:pt x="645" y="868"/>
                    <a:pt x="645" y="868"/>
                  </a:cubicBezTo>
                  <a:cubicBezTo>
                    <a:pt x="644" y="868"/>
                    <a:pt x="644" y="868"/>
                    <a:pt x="644" y="868"/>
                  </a:cubicBezTo>
                  <a:cubicBezTo>
                    <a:pt x="643" y="868"/>
                    <a:pt x="643" y="868"/>
                    <a:pt x="643" y="868"/>
                  </a:cubicBezTo>
                  <a:cubicBezTo>
                    <a:pt x="592" y="861"/>
                    <a:pt x="592" y="861"/>
                    <a:pt x="592" y="861"/>
                  </a:cubicBezTo>
                  <a:cubicBezTo>
                    <a:pt x="591" y="879"/>
                    <a:pt x="591" y="879"/>
                    <a:pt x="591" y="879"/>
                  </a:cubicBezTo>
                  <a:cubicBezTo>
                    <a:pt x="596" y="917"/>
                    <a:pt x="596" y="917"/>
                    <a:pt x="596" y="917"/>
                  </a:cubicBezTo>
                  <a:cubicBezTo>
                    <a:pt x="639" y="935"/>
                    <a:pt x="639" y="935"/>
                    <a:pt x="639" y="935"/>
                  </a:cubicBezTo>
                  <a:cubicBezTo>
                    <a:pt x="639" y="937"/>
                    <a:pt x="639" y="937"/>
                    <a:pt x="639" y="937"/>
                  </a:cubicBezTo>
                  <a:cubicBezTo>
                    <a:pt x="639" y="937"/>
                    <a:pt x="639" y="937"/>
                    <a:pt x="639" y="937"/>
                  </a:cubicBezTo>
                  <a:cubicBezTo>
                    <a:pt x="654" y="932"/>
                    <a:pt x="654" y="932"/>
                    <a:pt x="654" y="932"/>
                  </a:cubicBezTo>
                  <a:cubicBezTo>
                    <a:pt x="656" y="931"/>
                    <a:pt x="656" y="931"/>
                    <a:pt x="656" y="931"/>
                  </a:cubicBezTo>
                  <a:cubicBezTo>
                    <a:pt x="658" y="930"/>
                    <a:pt x="658" y="930"/>
                    <a:pt x="658" y="930"/>
                  </a:cubicBezTo>
                  <a:cubicBezTo>
                    <a:pt x="659" y="932"/>
                    <a:pt x="659" y="932"/>
                    <a:pt x="659" y="932"/>
                  </a:cubicBezTo>
                  <a:cubicBezTo>
                    <a:pt x="660" y="932"/>
                    <a:pt x="660" y="932"/>
                    <a:pt x="660" y="932"/>
                  </a:cubicBezTo>
                  <a:cubicBezTo>
                    <a:pt x="671" y="938"/>
                    <a:pt x="671" y="938"/>
                    <a:pt x="671" y="938"/>
                  </a:cubicBezTo>
                  <a:cubicBezTo>
                    <a:pt x="689" y="938"/>
                    <a:pt x="689" y="938"/>
                    <a:pt x="689" y="938"/>
                  </a:cubicBezTo>
                  <a:cubicBezTo>
                    <a:pt x="696" y="937"/>
                    <a:pt x="696" y="937"/>
                    <a:pt x="696" y="93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5" y="896"/>
                    <a:pt x="685" y="896"/>
                    <a:pt x="685" y="896"/>
                  </a:cubicBezTo>
                  <a:cubicBezTo>
                    <a:pt x="685" y="895"/>
                    <a:pt x="685" y="895"/>
                    <a:pt x="685" y="895"/>
                  </a:cubicBezTo>
                  <a:cubicBezTo>
                    <a:pt x="685" y="893"/>
                    <a:pt x="685" y="893"/>
                    <a:pt x="685" y="893"/>
                  </a:cubicBezTo>
                  <a:cubicBezTo>
                    <a:pt x="686" y="892"/>
                    <a:pt x="686" y="892"/>
                    <a:pt x="686" y="892"/>
                  </a:cubicBezTo>
                  <a:cubicBezTo>
                    <a:pt x="686" y="891"/>
                    <a:pt x="686" y="891"/>
                    <a:pt x="686" y="891"/>
                  </a:cubicBezTo>
                  <a:cubicBezTo>
                    <a:pt x="692" y="883"/>
                    <a:pt x="692" y="883"/>
                    <a:pt x="692" y="883"/>
                  </a:cubicBezTo>
                  <a:cubicBezTo>
                    <a:pt x="695" y="881"/>
                    <a:pt x="695" y="881"/>
                    <a:pt x="695" y="881"/>
                  </a:cubicBezTo>
                  <a:cubicBezTo>
                    <a:pt x="695" y="881"/>
                    <a:pt x="695" y="881"/>
                    <a:pt x="695" y="881"/>
                  </a:cubicBezTo>
                  <a:cubicBezTo>
                    <a:pt x="696" y="880"/>
                    <a:pt x="696" y="880"/>
                    <a:pt x="696" y="880"/>
                  </a:cubicBezTo>
                  <a:cubicBezTo>
                    <a:pt x="707" y="864"/>
                    <a:pt x="707" y="864"/>
                    <a:pt x="707" y="864"/>
                  </a:cubicBezTo>
                  <a:cubicBezTo>
                    <a:pt x="708" y="863"/>
                    <a:pt x="708" y="863"/>
                    <a:pt x="708" y="863"/>
                  </a:cubicBezTo>
                  <a:cubicBezTo>
                    <a:pt x="727" y="848"/>
                    <a:pt x="727" y="848"/>
                    <a:pt x="727" y="848"/>
                  </a:cubicBezTo>
                  <a:cubicBezTo>
                    <a:pt x="728" y="848"/>
                    <a:pt x="728" y="848"/>
                    <a:pt x="728" y="848"/>
                  </a:cubicBezTo>
                  <a:cubicBezTo>
                    <a:pt x="728" y="847"/>
                    <a:pt x="728" y="847"/>
                    <a:pt x="728" y="847"/>
                  </a:cubicBezTo>
                  <a:cubicBezTo>
                    <a:pt x="729" y="847"/>
                    <a:pt x="729" y="847"/>
                    <a:pt x="729" y="847"/>
                  </a:cubicBezTo>
                  <a:cubicBezTo>
                    <a:pt x="729" y="847"/>
                    <a:pt x="729" y="847"/>
                    <a:pt x="729" y="847"/>
                  </a:cubicBezTo>
                  <a:cubicBezTo>
                    <a:pt x="753" y="844"/>
                    <a:pt x="753" y="844"/>
                    <a:pt x="753" y="844"/>
                  </a:cubicBezTo>
                  <a:cubicBezTo>
                    <a:pt x="753" y="850"/>
                    <a:pt x="753" y="850"/>
                    <a:pt x="753" y="850"/>
                  </a:cubicBezTo>
                  <a:cubicBezTo>
                    <a:pt x="753" y="858"/>
                    <a:pt x="754" y="863"/>
                    <a:pt x="755" y="866"/>
                  </a:cubicBezTo>
                  <a:cubicBezTo>
                    <a:pt x="759" y="876"/>
                    <a:pt x="759" y="876"/>
                    <a:pt x="759" y="876"/>
                  </a:cubicBezTo>
                  <a:cubicBezTo>
                    <a:pt x="765" y="889"/>
                    <a:pt x="765" y="889"/>
                    <a:pt x="765" y="889"/>
                  </a:cubicBezTo>
                  <a:cubicBezTo>
                    <a:pt x="786" y="901"/>
                    <a:pt x="786" y="901"/>
                    <a:pt x="786" y="901"/>
                  </a:cubicBezTo>
                  <a:cubicBezTo>
                    <a:pt x="844" y="906"/>
                    <a:pt x="844" y="906"/>
                    <a:pt x="844" y="906"/>
                  </a:cubicBezTo>
                  <a:cubicBezTo>
                    <a:pt x="847" y="906"/>
                    <a:pt x="847" y="906"/>
                    <a:pt x="847" y="906"/>
                  </a:cubicBezTo>
                  <a:cubicBezTo>
                    <a:pt x="850" y="906"/>
                    <a:pt x="850" y="906"/>
                    <a:pt x="850" y="906"/>
                  </a:cubicBezTo>
                  <a:cubicBezTo>
                    <a:pt x="850" y="910"/>
                    <a:pt x="850" y="910"/>
                    <a:pt x="850" y="910"/>
                  </a:cubicBezTo>
                  <a:cubicBezTo>
                    <a:pt x="850" y="912"/>
                    <a:pt x="850" y="912"/>
                    <a:pt x="850" y="912"/>
                  </a:cubicBezTo>
                  <a:cubicBezTo>
                    <a:pt x="848" y="931"/>
                    <a:pt x="848" y="931"/>
                    <a:pt x="848" y="931"/>
                  </a:cubicBezTo>
                  <a:cubicBezTo>
                    <a:pt x="865" y="949"/>
                    <a:pt x="865" y="949"/>
                    <a:pt x="865" y="949"/>
                  </a:cubicBezTo>
                  <a:cubicBezTo>
                    <a:pt x="877" y="954"/>
                    <a:pt x="877" y="954"/>
                    <a:pt x="877" y="954"/>
                  </a:cubicBezTo>
                  <a:cubicBezTo>
                    <a:pt x="879" y="955"/>
                    <a:pt x="879" y="955"/>
                    <a:pt x="879" y="955"/>
                  </a:cubicBezTo>
                  <a:cubicBezTo>
                    <a:pt x="879" y="956"/>
                    <a:pt x="879" y="956"/>
                    <a:pt x="879" y="956"/>
                  </a:cubicBezTo>
                  <a:cubicBezTo>
                    <a:pt x="880" y="958"/>
                    <a:pt x="880" y="958"/>
                    <a:pt x="880" y="958"/>
                  </a:cubicBezTo>
                  <a:cubicBezTo>
                    <a:pt x="880" y="965"/>
                    <a:pt x="880" y="965"/>
                    <a:pt x="880" y="965"/>
                  </a:cubicBezTo>
                  <a:cubicBezTo>
                    <a:pt x="880" y="976"/>
                    <a:pt x="880" y="976"/>
                    <a:pt x="880" y="976"/>
                  </a:cubicBezTo>
                  <a:cubicBezTo>
                    <a:pt x="875" y="997"/>
                    <a:pt x="875" y="997"/>
                    <a:pt x="875" y="997"/>
                  </a:cubicBezTo>
                  <a:cubicBezTo>
                    <a:pt x="882" y="1002"/>
                    <a:pt x="882" y="1002"/>
                    <a:pt x="882" y="1002"/>
                  </a:cubicBezTo>
                  <a:cubicBezTo>
                    <a:pt x="891" y="1001"/>
                    <a:pt x="898" y="1001"/>
                    <a:pt x="906" y="1007"/>
                  </a:cubicBezTo>
                  <a:cubicBezTo>
                    <a:pt x="930" y="1018"/>
                    <a:pt x="930" y="1018"/>
                    <a:pt x="930" y="1018"/>
                  </a:cubicBezTo>
                  <a:cubicBezTo>
                    <a:pt x="945" y="1007"/>
                    <a:pt x="945" y="1007"/>
                    <a:pt x="945" y="1007"/>
                  </a:cubicBezTo>
                  <a:cubicBezTo>
                    <a:pt x="961" y="990"/>
                    <a:pt x="961" y="990"/>
                    <a:pt x="961" y="990"/>
                  </a:cubicBezTo>
                  <a:cubicBezTo>
                    <a:pt x="962" y="982"/>
                    <a:pt x="962" y="982"/>
                    <a:pt x="962" y="982"/>
                  </a:cubicBezTo>
                  <a:cubicBezTo>
                    <a:pt x="963" y="980"/>
                    <a:pt x="963" y="980"/>
                    <a:pt x="963" y="980"/>
                  </a:cubicBezTo>
                  <a:cubicBezTo>
                    <a:pt x="965" y="979"/>
                    <a:pt x="965" y="979"/>
                    <a:pt x="965" y="979"/>
                  </a:cubicBezTo>
                  <a:cubicBezTo>
                    <a:pt x="967" y="977"/>
                    <a:pt x="967" y="977"/>
                    <a:pt x="967" y="977"/>
                  </a:cubicBezTo>
                  <a:cubicBezTo>
                    <a:pt x="967" y="975"/>
                    <a:pt x="967" y="975"/>
                    <a:pt x="967" y="975"/>
                  </a:cubicBezTo>
                  <a:cubicBezTo>
                    <a:pt x="962" y="953"/>
                    <a:pt x="962" y="953"/>
                    <a:pt x="962" y="953"/>
                  </a:cubicBezTo>
                  <a:cubicBezTo>
                    <a:pt x="961" y="941"/>
                    <a:pt x="961" y="941"/>
                    <a:pt x="961" y="941"/>
                  </a:cubicBezTo>
                  <a:cubicBezTo>
                    <a:pt x="960" y="940"/>
                    <a:pt x="960" y="940"/>
                    <a:pt x="960" y="940"/>
                  </a:cubicBezTo>
                  <a:cubicBezTo>
                    <a:pt x="960" y="939"/>
                    <a:pt x="960" y="939"/>
                    <a:pt x="960" y="939"/>
                  </a:cubicBezTo>
                  <a:cubicBezTo>
                    <a:pt x="961" y="938"/>
                    <a:pt x="961" y="938"/>
                    <a:pt x="961" y="938"/>
                  </a:cubicBezTo>
                  <a:cubicBezTo>
                    <a:pt x="961" y="937"/>
                    <a:pt x="961" y="937"/>
                    <a:pt x="961" y="937"/>
                  </a:cubicBezTo>
                  <a:cubicBezTo>
                    <a:pt x="969" y="923"/>
                    <a:pt x="969" y="923"/>
                    <a:pt x="969" y="923"/>
                  </a:cubicBezTo>
                  <a:cubicBezTo>
                    <a:pt x="970" y="922"/>
                    <a:pt x="970" y="922"/>
                    <a:pt x="970" y="922"/>
                  </a:cubicBezTo>
                  <a:cubicBezTo>
                    <a:pt x="970" y="922"/>
                    <a:pt x="970" y="922"/>
                    <a:pt x="970" y="922"/>
                  </a:cubicBezTo>
                  <a:cubicBezTo>
                    <a:pt x="987" y="911"/>
                    <a:pt x="987" y="911"/>
                    <a:pt x="987" y="911"/>
                  </a:cubicBezTo>
                  <a:cubicBezTo>
                    <a:pt x="988" y="911"/>
                    <a:pt x="988" y="911"/>
                    <a:pt x="988" y="911"/>
                  </a:cubicBezTo>
                  <a:cubicBezTo>
                    <a:pt x="1023" y="911"/>
                    <a:pt x="1023" y="911"/>
                    <a:pt x="1023" y="911"/>
                  </a:cubicBezTo>
                  <a:cubicBezTo>
                    <a:pt x="1028" y="908"/>
                    <a:pt x="1028" y="908"/>
                    <a:pt x="1028" y="908"/>
                  </a:cubicBezTo>
                  <a:cubicBezTo>
                    <a:pt x="1027" y="891"/>
                    <a:pt x="1027" y="891"/>
                    <a:pt x="1027" y="891"/>
                  </a:cubicBezTo>
                  <a:cubicBezTo>
                    <a:pt x="1022" y="875"/>
                    <a:pt x="1022" y="875"/>
                    <a:pt x="1022" y="875"/>
                  </a:cubicBezTo>
                  <a:cubicBezTo>
                    <a:pt x="1010" y="856"/>
                    <a:pt x="1010" y="856"/>
                    <a:pt x="1010" y="856"/>
                  </a:cubicBezTo>
                  <a:cubicBezTo>
                    <a:pt x="1009" y="855"/>
                    <a:pt x="1009" y="855"/>
                    <a:pt x="1009" y="855"/>
                  </a:cubicBezTo>
                  <a:cubicBezTo>
                    <a:pt x="1009" y="854"/>
                    <a:pt x="1009" y="854"/>
                    <a:pt x="1009" y="854"/>
                  </a:cubicBezTo>
                  <a:cubicBezTo>
                    <a:pt x="1009" y="827"/>
                    <a:pt x="1009" y="827"/>
                    <a:pt x="1009" y="827"/>
                  </a:cubicBezTo>
                  <a:cubicBezTo>
                    <a:pt x="1009" y="826"/>
                    <a:pt x="1009" y="826"/>
                    <a:pt x="1009" y="826"/>
                  </a:cubicBezTo>
                  <a:cubicBezTo>
                    <a:pt x="1009" y="826"/>
                    <a:pt x="1009" y="826"/>
                    <a:pt x="1009" y="826"/>
                  </a:cubicBezTo>
                  <a:cubicBezTo>
                    <a:pt x="1015" y="810"/>
                    <a:pt x="1015" y="810"/>
                    <a:pt x="1015" y="810"/>
                  </a:cubicBezTo>
                  <a:cubicBezTo>
                    <a:pt x="1015" y="810"/>
                    <a:pt x="1015" y="810"/>
                    <a:pt x="1015" y="810"/>
                  </a:cubicBezTo>
                  <a:cubicBezTo>
                    <a:pt x="1017" y="809"/>
                    <a:pt x="1017" y="809"/>
                    <a:pt x="1017" y="809"/>
                  </a:cubicBezTo>
                  <a:cubicBezTo>
                    <a:pt x="1017" y="809"/>
                    <a:pt x="1017" y="809"/>
                    <a:pt x="1017" y="809"/>
                  </a:cubicBezTo>
                  <a:cubicBezTo>
                    <a:pt x="1045" y="768"/>
                    <a:pt x="1045" y="768"/>
                    <a:pt x="1045" y="768"/>
                  </a:cubicBezTo>
                  <a:cubicBezTo>
                    <a:pt x="1046" y="767"/>
                    <a:pt x="1046" y="767"/>
                    <a:pt x="1046" y="767"/>
                  </a:cubicBezTo>
                  <a:cubicBezTo>
                    <a:pt x="1047" y="767"/>
                    <a:pt x="1047" y="767"/>
                    <a:pt x="1047" y="767"/>
                  </a:cubicBezTo>
                  <a:cubicBezTo>
                    <a:pt x="1049" y="766"/>
                    <a:pt x="1049" y="766"/>
                    <a:pt x="1049" y="766"/>
                  </a:cubicBezTo>
                  <a:cubicBezTo>
                    <a:pt x="1056" y="766"/>
                    <a:pt x="1056" y="766"/>
                    <a:pt x="1056" y="766"/>
                  </a:cubicBezTo>
                  <a:cubicBezTo>
                    <a:pt x="1066" y="767"/>
                    <a:pt x="1066" y="767"/>
                    <a:pt x="1066" y="767"/>
                  </a:cubicBezTo>
                  <a:cubicBezTo>
                    <a:pt x="1090" y="781"/>
                    <a:pt x="1090" y="781"/>
                    <a:pt x="1090" y="781"/>
                  </a:cubicBezTo>
                  <a:cubicBezTo>
                    <a:pt x="1106" y="785"/>
                    <a:pt x="1106" y="785"/>
                    <a:pt x="1106" y="785"/>
                  </a:cubicBezTo>
                  <a:cubicBezTo>
                    <a:pt x="1108" y="778"/>
                    <a:pt x="1108" y="778"/>
                    <a:pt x="1108" y="778"/>
                  </a:cubicBezTo>
                  <a:cubicBezTo>
                    <a:pt x="1105" y="776"/>
                    <a:pt x="1105" y="776"/>
                    <a:pt x="1105" y="776"/>
                  </a:cubicBezTo>
                  <a:cubicBezTo>
                    <a:pt x="1105" y="772"/>
                    <a:pt x="1105" y="772"/>
                    <a:pt x="1105" y="772"/>
                  </a:cubicBezTo>
                  <a:cubicBezTo>
                    <a:pt x="1105" y="766"/>
                    <a:pt x="1108" y="761"/>
                    <a:pt x="1115" y="755"/>
                  </a:cubicBezTo>
                  <a:cubicBezTo>
                    <a:pt x="1134" y="742"/>
                    <a:pt x="1134" y="742"/>
                    <a:pt x="1134" y="742"/>
                  </a:cubicBezTo>
                  <a:cubicBezTo>
                    <a:pt x="1135" y="741"/>
                    <a:pt x="1135" y="741"/>
                    <a:pt x="1135" y="741"/>
                  </a:cubicBezTo>
                  <a:cubicBezTo>
                    <a:pt x="1135" y="741"/>
                    <a:pt x="1135" y="741"/>
                    <a:pt x="1135" y="741"/>
                  </a:cubicBezTo>
                  <a:cubicBezTo>
                    <a:pt x="1135" y="740"/>
                    <a:pt x="1135" y="740"/>
                    <a:pt x="1135" y="740"/>
                  </a:cubicBezTo>
                  <a:cubicBezTo>
                    <a:pt x="1145" y="736"/>
                    <a:pt x="1152" y="734"/>
                    <a:pt x="1156" y="734"/>
                  </a:cubicBezTo>
                  <a:cubicBezTo>
                    <a:pt x="1173" y="732"/>
                    <a:pt x="1173" y="732"/>
                    <a:pt x="1173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85" y="734"/>
                    <a:pt x="1185" y="734"/>
                    <a:pt x="1185" y="734"/>
                  </a:cubicBezTo>
                  <a:cubicBezTo>
                    <a:pt x="1193" y="708"/>
                    <a:pt x="1193" y="708"/>
                    <a:pt x="1193" y="708"/>
                  </a:cubicBezTo>
                  <a:cubicBezTo>
                    <a:pt x="1193" y="690"/>
                    <a:pt x="1193" y="690"/>
                    <a:pt x="1193" y="690"/>
                  </a:cubicBezTo>
                  <a:cubicBezTo>
                    <a:pt x="1193" y="678"/>
                    <a:pt x="1193" y="671"/>
                    <a:pt x="1196" y="669"/>
                  </a:cubicBezTo>
                  <a:cubicBezTo>
                    <a:pt x="1203" y="655"/>
                    <a:pt x="1203" y="655"/>
                    <a:pt x="1203" y="655"/>
                  </a:cubicBezTo>
                  <a:cubicBezTo>
                    <a:pt x="1194" y="643"/>
                    <a:pt x="1194" y="643"/>
                    <a:pt x="1194" y="643"/>
                  </a:cubicBezTo>
                  <a:cubicBezTo>
                    <a:pt x="1181" y="634"/>
                    <a:pt x="1181" y="634"/>
                    <a:pt x="1181" y="634"/>
                  </a:cubicBezTo>
                  <a:cubicBezTo>
                    <a:pt x="1155" y="627"/>
                    <a:pt x="1155" y="627"/>
                    <a:pt x="1155" y="627"/>
                  </a:cubicBezTo>
                  <a:cubicBezTo>
                    <a:pt x="1149" y="627"/>
                    <a:pt x="1140" y="621"/>
                    <a:pt x="1124" y="608"/>
                  </a:cubicBezTo>
                  <a:cubicBezTo>
                    <a:pt x="1108" y="600"/>
                    <a:pt x="1108" y="600"/>
                    <a:pt x="1108" y="600"/>
                  </a:cubicBezTo>
                  <a:cubicBezTo>
                    <a:pt x="1107" y="600"/>
                    <a:pt x="1107" y="600"/>
                    <a:pt x="1107" y="600"/>
                  </a:cubicBezTo>
                  <a:cubicBezTo>
                    <a:pt x="1106" y="599"/>
                    <a:pt x="1106" y="599"/>
                    <a:pt x="1106" y="599"/>
                  </a:cubicBezTo>
                  <a:cubicBezTo>
                    <a:pt x="1087" y="576"/>
                    <a:pt x="1087" y="576"/>
                    <a:pt x="1087" y="576"/>
                  </a:cubicBezTo>
                  <a:cubicBezTo>
                    <a:pt x="1069" y="576"/>
                    <a:pt x="1069" y="576"/>
                    <a:pt x="1069" y="576"/>
                  </a:cubicBezTo>
                  <a:cubicBezTo>
                    <a:pt x="1068" y="575"/>
                    <a:pt x="1068" y="575"/>
                    <a:pt x="1068" y="575"/>
                  </a:cubicBezTo>
                  <a:cubicBezTo>
                    <a:pt x="1067" y="575"/>
                    <a:pt x="1067" y="575"/>
                    <a:pt x="1067" y="575"/>
                  </a:cubicBezTo>
                  <a:cubicBezTo>
                    <a:pt x="1051" y="567"/>
                    <a:pt x="1051" y="567"/>
                    <a:pt x="1051" y="567"/>
                  </a:cubicBezTo>
                  <a:cubicBezTo>
                    <a:pt x="1042" y="579"/>
                    <a:pt x="1042" y="579"/>
                    <a:pt x="1042" y="579"/>
                  </a:cubicBezTo>
                  <a:cubicBezTo>
                    <a:pt x="1040" y="629"/>
                    <a:pt x="1040" y="629"/>
                    <a:pt x="1040" y="629"/>
                  </a:cubicBezTo>
                  <a:cubicBezTo>
                    <a:pt x="1043" y="648"/>
                    <a:pt x="1043" y="648"/>
                    <a:pt x="1043" y="648"/>
                  </a:cubicBezTo>
                  <a:cubicBezTo>
                    <a:pt x="1050" y="648"/>
                    <a:pt x="1050" y="648"/>
                    <a:pt x="1050" y="648"/>
                  </a:cubicBezTo>
                  <a:cubicBezTo>
                    <a:pt x="1051" y="649"/>
                    <a:pt x="1051" y="649"/>
                    <a:pt x="1051" y="649"/>
                  </a:cubicBezTo>
                  <a:cubicBezTo>
                    <a:pt x="1066" y="653"/>
                    <a:pt x="1066" y="653"/>
                    <a:pt x="1066" y="653"/>
                  </a:cubicBezTo>
                  <a:cubicBezTo>
                    <a:pt x="1066" y="654"/>
                    <a:pt x="1066" y="654"/>
                    <a:pt x="1066" y="654"/>
                  </a:cubicBezTo>
                  <a:cubicBezTo>
                    <a:pt x="1066" y="655"/>
                    <a:pt x="1066" y="655"/>
                    <a:pt x="1066" y="655"/>
                  </a:cubicBezTo>
                  <a:cubicBezTo>
                    <a:pt x="1073" y="673"/>
                    <a:pt x="1073" y="673"/>
                    <a:pt x="1073" y="673"/>
                  </a:cubicBezTo>
                  <a:cubicBezTo>
                    <a:pt x="1075" y="673"/>
                    <a:pt x="1075" y="673"/>
                    <a:pt x="1075" y="673"/>
                  </a:cubicBezTo>
                  <a:cubicBezTo>
                    <a:pt x="1075" y="674"/>
                    <a:pt x="1075" y="674"/>
                    <a:pt x="1075" y="674"/>
                  </a:cubicBezTo>
                  <a:cubicBezTo>
                    <a:pt x="1075" y="674"/>
                    <a:pt x="1075" y="674"/>
                    <a:pt x="1075" y="674"/>
                  </a:cubicBezTo>
                  <a:cubicBezTo>
                    <a:pt x="1075" y="675"/>
                    <a:pt x="1075" y="675"/>
                    <a:pt x="1075" y="675"/>
                  </a:cubicBezTo>
                  <a:cubicBezTo>
                    <a:pt x="1070" y="708"/>
                    <a:pt x="1070" y="708"/>
                    <a:pt x="1070" y="708"/>
                  </a:cubicBezTo>
                  <a:cubicBezTo>
                    <a:pt x="1070" y="710"/>
                    <a:pt x="1070" y="710"/>
                    <a:pt x="1070" y="710"/>
                  </a:cubicBezTo>
                  <a:cubicBezTo>
                    <a:pt x="1070" y="711"/>
                    <a:pt x="1070" y="711"/>
                    <a:pt x="1070" y="711"/>
                  </a:cubicBezTo>
                  <a:cubicBezTo>
                    <a:pt x="1069" y="712"/>
                    <a:pt x="1069" y="712"/>
                    <a:pt x="1069" y="712"/>
                  </a:cubicBezTo>
                  <a:cubicBezTo>
                    <a:pt x="1064" y="715"/>
                    <a:pt x="1060" y="717"/>
                    <a:pt x="1055" y="721"/>
                  </a:cubicBezTo>
                  <a:cubicBezTo>
                    <a:pt x="1052" y="722"/>
                    <a:pt x="1052" y="722"/>
                    <a:pt x="1052" y="722"/>
                  </a:cubicBezTo>
                  <a:cubicBezTo>
                    <a:pt x="1051" y="721"/>
                    <a:pt x="1051" y="721"/>
                    <a:pt x="1051" y="721"/>
                  </a:cubicBezTo>
                  <a:cubicBezTo>
                    <a:pt x="1050" y="721"/>
                    <a:pt x="1050" y="721"/>
                    <a:pt x="1050" y="721"/>
                  </a:cubicBezTo>
                  <a:cubicBezTo>
                    <a:pt x="1043" y="719"/>
                    <a:pt x="1043" y="719"/>
                    <a:pt x="1043" y="719"/>
                  </a:cubicBezTo>
                  <a:cubicBezTo>
                    <a:pt x="1026" y="725"/>
                    <a:pt x="1026" y="725"/>
                    <a:pt x="1026" y="725"/>
                  </a:cubicBezTo>
                  <a:cubicBezTo>
                    <a:pt x="1025" y="725"/>
                    <a:pt x="1025" y="725"/>
                    <a:pt x="1025" y="725"/>
                  </a:cubicBezTo>
                  <a:cubicBezTo>
                    <a:pt x="1026" y="728"/>
                    <a:pt x="1026" y="728"/>
                    <a:pt x="1026" y="728"/>
                  </a:cubicBezTo>
                  <a:cubicBezTo>
                    <a:pt x="1027" y="729"/>
                    <a:pt x="1027" y="729"/>
                    <a:pt x="1027" y="729"/>
                  </a:cubicBezTo>
                  <a:cubicBezTo>
                    <a:pt x="1030" y="758"/>
                    <a:pt x="1030" y="758"/>
                    <a:pt x="1030" y="758"/>
                  </a:cubicBezTo>
                  <a:cubicBezTo>
                    <a:pt x="1030" y="762"/>
                    <a:pt x="1028" y="764"/>
                    <a:pt x="1024" y="765"/>
                  </a:cubicBezTo>
                  <a:cubicBezTo>
                    <a:pt x="1011" y="765"/>
                    <a:pt x="1011" y="765"/>
                    <a:pt x="1011" y="765"/>
                  </a:cubicBezTo>
                  <a:cubicBezTo>
                    <a:pt x="1005" y="764"/>
                    <a:pt x="1002" y="762"/>
                    <a:pt x="999" y="759"/>
                  </a:cubicBezTo>
                  <a:cubicBezTo>
                    <a:pt x="986" y="749"/>
                    <a:pt x="986" y="749"/>
                    <a:pt x="986" y="749"/>
                  </a:cubicBezTo>
                  <a:cubicBezTo>
                    <a:pt x="985" y="748"/>
                    <a:pt x="985" y="748"/>
                    <a:pt x="985" y="748"/>
                  </a:cubicBezTo>
                  <a:cubicBezTo>
                    <a:pt x="984" y="748"/>
                    <a:pt x="984" y="748"/>
                    <a:pt x="984" y="748"/>
                  </a:cubicBezTo>
                  <a:cubicBezTo>
                    <a:pt x="984" y="747"/>
                    <a:pt x="984" y="747"/>
                    <a:pt x="984" y="747"/>
                  </a:cubicBezTo>
                  <a:cubicBezTo>
                    <a:pt x="976" y="729"/>
                    <a:pt x="976" y="729"/>
                    <a:pt x="976" y="729"/>
                  </a:cubicBezTo>
                  <a:cubicBezTo>
                    <a:pt x="974" y="727"/>
                    <a:pt x="969" y="724"/>
                    <a:pt x="958" y="721"/>
                  </a:cubicBezTo>
                  <a:cubicBezTo>
                    <a:pt x="957" y="721"/>
                    <a:pt x="957" y="721"/>
                    <a:pt x="957" y="721"/>
                  </a:cubicBezTo>
                  <a:cubicBezTo>
                    <a:pt x="956" y="721"/>
                    <a:pt x="956" y="721"/>
                    <a:pt x="956" y="721"/>
                  </a:cubicBezTo>
                  <a:cubicBezTo>
                    <a:pt x="942" y="710"/>
                    <a:pt x="942" y="710"/>
                    <a:pt x="942" y="710"/>
                  </a:cubicBezTo>
                  <a:cubicBezTo>
                    <a:pt x="939" y="710"/>
                    <a:pt x="939" y="710"/>
                    <a:pt x="939" y="710"/>
                  </a:cubicBezTo>
                  <a:cubicBezTo>
                    <a:pt x="939" y="708"/>
                    <a:pt x="939" y="708"/>
                    <a:pt x="939" y="708"/>
                  </a:cubicBezTo>
                  <a:cubicBezTo>
                    <a:pt x="939" y="708"/>
                    <a:pt x="939" y="708"/>
                    <a:pt x="939" y="708"/>
                  </a:cubicBezTo>
                  <a:cubicBezTo>
                    <a:pt x="935" y="690"/>
                    <a:pt x="935" y="690"/>
                    <a:pt x="935" y="690"/>
                  </a:cubicBezTo>
                  <a:cubicBezTo>
                    <a:pt x="937" y="676"/>
                    <a:pt x="937" y="676"/>
                    <a:pt x="937" y="676"/>
                  </a:cubicBezTo>
                  <a:cubicBezTo>
                    <a:pt x="938" y="676"/>
                    <a:pt x="938" y="676"/>
                    <a:pt x="938" y="676"/>
                  </a:cubicBezTo>
                  <a:cubicBezTo>
                    <a:pt x="938" y="675"/>
                    <a:pt x="938" y="675"/>
                    <a:pt x="938" y="675"/>
                  </a:cubicBezTo>
                  <a:cubicBezTo>
                    <a:pt x="938" y="675"/>
                    <a:pt x="938" y="675"/>
                    <a:pt x="938" y="675"/>
                  </a:cubicBezTo>
                  <a:cubicBezTo>
                    <a:pt x="945" y="668"/>
                    <a:pt x="945" y="668"/>
                    <a:pt x="945" y="668"/>
                  </a:cubicBezTo>
                  <a:cubicBezTo>
                    <a:pt x="945" y="663"/>
                    <a:pt x="945" y="663"/>
                    <a:pt x="945" y="663"/>
                  </a:cubicBezTo>
                  <a:cubicBezTo>
                    <a:pt x="938" y="644"/>
                    <a:pt x="938" y="644"/>
                    <a:pt x="938" y="644"/>
                  </a:cubicBezTo>
                  <a:cubicBezTo>
                    <a:pt x="924" y="630"/>
                    <a:pt x="924" y="630"/>
                    <a:pt x="924" y="630"/>
                  </a:cubicBezTo>
                  <a:cubicBezTo>
                    <a:pt x="924" y="628"/>
                    <a:pt x="924" y="628"/>
                    <a:pt x="924" y="628"/>
                  </a:cubicBezTo>
                  <a:cubicBezTo>
                    <a:pt x="919" y="584"/>
                    <a:pt x="919" y="584"/>
                    <a:pt x="919" y="584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8" y="574"/>
                    <a:pt x="908" y="574"/>
                    <a:pt x="908" y="574"/>
                  </a:cubicBezTo>
                  <a:cubicBezTo>
                    <a:pt x="907" y="573"/>
                    <a:pt x="907" y="573"/>
                    <a:pt x="907" y="573"/>
                  </a:cubicBezTo>
                  <a:cubicBezTo>
                    <a:pt x="907" y="573"/>
                    <a:pt x="907" y="573"/>
                    <a:pt x="907" y="573"/>
                  </a:cubicBezTo>
                  <a:cubicBezTo>
                    <a:pt x="898" y="553"/>
                    <a:pt x="898" y="553"/>
                    <a:pt x="898" y="553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51" y="545"/>
                    <a:pt x="844" y="539"/>
                    <a:pt x="840" y="531"/>
                  </a:cubicBezTo>
                  <a:cubicBezTo>
                    <a:pt x="823" y="531"/>
                    <a:pt x="823" y="531"/>
                    <a:pt x="823" y="531"/>
                  </a:cubicBezTo>
                  <a:cubicBezTo>
                    <a:pt x="817" y="529"/>
                    <a:pt x="811" y="524"/>
                    <a:pt x="803" y="517"/>
                  </a:cubicBezTo>
                  <a:cubicBezTo>
                    <a:pt x="801" y="515"/>
                    <a:pt x="801" y="515"/>
                    <a:pt x="801" y="515"/>
                  </a:cubicBezTo>
                  <a:cubicBezTo>
                    <a:pt x="797" y="511"/>
                    <a:pt x="793" y="504"/>
                    <a:pt x="789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5"/>
                    <a:pt x="787" y="495"/>
                    <a:pt x="787" y="495"/>
                  </a:cubicBezTo>
                  <a:cubicBezTo>
                    <a:pt x="784" y="478"/>
                    <a:pt x="784" y="478"/>
                    <a:pt x="784" y="478"/>
                  </a:cubicBezTo>
                  <a:cubicBezTo>
                    <a:pt x="784" y="478"/>
                    <a:pt x="784" y="478"/>
                    <a:pt x="784" y="478"/>
                  </a:cubicBezTo>
                  <a:cubicBezTo>
                    <a:pt x="784" y="477"/>
                    <a:pt x="784" y="477"/>
                    <a:pt x="784" y="477"/>
                  </a:cubicBezTo>
                  <a:cubicBezTo>
                    <a:pt x="784" y="476"/>
                    <a:pt x="784" y="476"/>
                    <a:pt x="784" y="476"/>
                  </a:cubicBezTo>
                  <a:cubicBezTo>
                    <a:pt x="784" y="476"/>
                    <a:pt x="784" y="476"/>
                    <a:pt x="784" y="476"/>
                  </a:cubicBezTo>
                  <a:cubicBezTo>
                    <a:pt x="791" y="443"/>
                    <a:pt x="791" y="443"/>
                    <a:pt x="791" y="443"/>
                  </a:cubicBezTo>
                  <a:cubicBezTo>
                    <a:pt x="791" y="442"/>
                    <a:pt x="791" y="442"/>
                    <a:pt x="791" y="442"/>
                  </a:cubicBezTo>
                  <a:cubicBezTo>
                    <a:pt x="797" y="428"/>
                    <a:pt x="797" y="428"/>
                    <a:pt x="797" y="428"/>
                  </a:cubicBezTo>
                  <a:cubicBezTo>
                    <a:pt x="797" y="427"/>
                    <a:pt x="797" y="427"/>
                    <a:pt x="797" y="427"/>
                  </a:cubicBezTo>
                  <a:cubicBezTo>
                    <a:pt x="797" y="426"/>
                    <a:pt x="797" y="426"/>
                    <a:pt x="797" y="426"/>
                  </a:cubicBezTo>
                  <a:cubicBezTo>
                    <a:pt x="798" y="426"/>
                    <a:pt x="798" y="426"/>
                    <a:pt x="798" y="426"/>
                  </a:cubicBezTo>
                  <a:cubicBezTo>
                    <a:pt x="838" y="409"/>
                    <a:pt x="838" y="409"/>
                    <a:pt x="838" y="409"/>
                  </a:cubicBezTo>
                  <a:cubicBezTo>
                    <a:pt x="854" y="390"/>
                    <a:pt x="854" y="390"/>
                    <a:pt x="854" y="390"/>
                  </a:cubicBezTo>
                  <a:cubicBezTo>
                    <a:pt x="857" y="374"/>
                    <a:pt x="857" y="374"/>
                    <a:pt x="857" y="374"/>
                  </a:cubicBezTo>
                  <a:cubicBezTo>
                    <a:pt x="855" y="363"/>
                    <a:pt x="855" y="363"/>
                    <a:pt x="855" y="363"/>
                  </a:cubicBezTo>
                  <a:cubicBezTo>
                    <a:pt x="849" y="349"/>
                    <a:pt x="844" y="341"/>
                    <a:pt x="844" y="335"/>
                  </a:cubicBezTo>
                  <a:cubicBezTo>
                    <a:pt x="836" y="336"/>
                    <a:pt x="836" y="336"/>
                    <a:pt x="836" y="336"/>
                  </a:cubicBezTo>
                  <a:cubicBezTo>
                    <a:pt x="821" y="335"/>
                    <a:pt x="821" y="335"/>
                    <a:pt x="821" y="335"/>
                  </a:cubicBezTo>
                  <a:cubicBezTo>
                    <a:pt x="818" y="336"/>
                    <a:pt x="810" y="346"/>
                    <a:pt x="798" y="360"/>
                  </a:cubicBezTo>
                  <a:cubicBezTo>
                    <a:pt x="780" y="377"/>
                    <a:pt x="780" y="377"/>
                    <a:pt x="780" y="377"/>
                  </a:cubicBezTo>
                  <a:cubicBezTo>
                    <a:pt x="779" y="377"/>
                    <a:pt x="779" y="377"/>
                    <a:pt x="779" y="377"/>
                  </a:cubicBezTo>
                  <a:cubicBezTo>
                    <a:pt x="778" y="378"/>
                    <a:pt x="778" y="378"/>
                    <a:pt x="778" y="378"/>
                  </a:cubicBezTo>
                  <a:cubicBezTo>
                    <a:pt x="764" y="381"/>
                    <a:pt x="755" y="383"/>
                    <a:pt x="749" y="381"/>
                  </a:cubicBezTo>
                  <a:lnTo>
                    <a:pt x="715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Freeform 7"/>
            <p:cNvSpPr/>
            <p:nvPr/>
          </p:nvSpPr>
          <p:spPr bwMode="auto">
            <a:xfrm>
              <a:off x="2604872" y="2587010"/>
              <a:ext cx="229874" cy="371089"/>
            </a:xfrm>
            <a:custGeom>
              <a:avLst/>
              <a:gdLst>
                <a:gd name="T0" fmla="*/ 2147483647 w 242"/>
                <a:gd name="T1" fmla="*/ 2147483647 h 402"/>
                <a:gd name="T2" fmla="*/ 2147483647 w 242"/>
                <a:gd name="T3" fmla="*/ 2147483647 h 402"/>
                <a:gd name="T4" fmla="*/ 2147483647 w 242"/>
                <a:gd name="T5" fmla="*/ 2147483647 h 402"/>
                <a:gd name="T6" fmla="*/ 2147483647 w 242"/>
                <a:gd name="T7" fmla="*/ 2147483647 h 402"/>
                <a:gd name="T8" fmla="*/ 2147483647 w 242"/>
                <a:gd name="T9" fmla="*/ 2147483647 h 402"/>
                <a:gd name="T10" fmla="*/ 2147483647 w 242"/>
                <a:gd name="T11" fmla="*/ 2147483647 h 402"/>
                <a:gd name="T12" fmla="*/ 2147483647 w 242"/>
                <a:gd name="T13" fmla="*/ 2147483647 h 402"/>
                <a:gd name="T14" fmla="*/ 2147483647 w 242"/>
                <a:gd name="T15" fmla="*/ 2147483647 h 402"/>
                <a:gd name="T16" fmla="*/ 2147483647 w 242"/>
                <a:gd name="T17" fmla="*/ 2147483647 h 402"/>
                <a:gd name="T18" fmla="*/ 2147483647 w 242"/>
                <a:gd name="T19" fmla="*/ 2147483647 h 402"/>
                <a:gd name="T20" fmla="*/ 2147483647 w 242"/>
                <a:gd name="T21" fmla="*/ 2147483647 h 402"/>
                <a:gd name="T22" fmla="*/ 2147483647 w 242"/>
                <a:gd name="T23" fmla="*/ 2147483647 h 402"/>
                <a:gd name="T24" fmla="*/ 2147483647 w 242"/>
                <a:gd name="T25" fmla="*/ 2147483647 h 402"/>
                <a:gd name="T26" fmla="*/ 2147483647 w 242"/>
                <a:gd name="T27" fmla="*/ 2147483647 h 402"/>
                <a:gd name="T28" fmla="*/ 2147483647 w 242"/>
                <a:gd name="T29" fmla="*/ 2147483647 h 402"/>
                <a:gd name="T30" fmla="*/ 2147483647 w 242"/>
                <a:gd name="T31" fmla="*/ 2147483647 h 402"/>
                <a:gd name="T32" fmla="*/ 2147483647 w 242"/>
                <a:gd name="T33" fmla="*/ 2147483647 h 402"/>
                <a:gd name="T34" fmla="*/ 2147483647 w 242"/>
                <a:gd name="T35" fmla="*/ 2147483647 h 402"/>
                <a:gd name="T36" fmla="*/ 2147483647 w 242"/>
                <a:gd name="T37" fmla="*/ 2147483647 h 402"/>
                <a:gd name="T38" fmla="*/ 2147483647 w 242"/>
                <a:gd name="T39" fmla="*/ 2147483647 h 402"/>
                <a:gd name="T40" fmla="*/ 2147483647 w 242"/>
                <a:gd name="T41" fmla="*/ 2147483647 h 402"/>
                <a:gd name="T42" fmla="*/ 2147483647 w 242"/>
                <a:gd name="T43" fmla="*/ 2147483647 h 402"/>
                <a:gd name="T44" fmla="*/ 2147483647 w 242"/>
                <a:gd name="T45" fmla="*/ 2147483647 h 402"/>
                <a:gd name="T46" fmla="*/ 2147483647 w 242"/>
                <a:gd name="T47" fmla="*/ 2147483647 h 402"/>
                <a:gd name="T48" fmla="*/ 2147483647 w 242"/>
                <a:gd name="T49" fmla="*/ 2147483647 h 402"/>
                <a:gd name="T50" fmla="*/ 2147483647 w 242"/>
                <a:gd name="T51" fmla="*/ 2147483647 h 402"/>
                <a:gd name="T52" fmla="*/ 2147483647 w 242"/>
                <a:gd name="T53" fmla="*/ 2147483647 h 402"/>
                <a:gd name="T54" fmla="*/ 2147483647 w 242"/>
                <a:gd name="T55" fmla="*/ 2147483647 h 402"/>
                <a:gd name="T56" fmla="*/ 2147483647 w 242"/>
                <a:gd name="T57" fmla="*/ 2147483647 h 402"/>
                <a:gd name="T58" fmla="*/ 2147483647 w 242"/>
                <a:gd name="T59" fmla="*/ 2147483647 h 402"/>
                <a:gd name="T60" fmla="*/ 2147483647 w 242"/>
                <a:gd name="T61" fmla="*/ 2147483647 h 402"/>
                <a:gd name="T62" fmla="*/ 2147483647 w 242"/>
                <a:gd name="T63" fmla="*/ 2147483647 h 402"/>
                <a:gd name="T64" fmla="*/ 2147483647 w 242"/>
                <a:gd name="T65" fmla="*/ 2147483647 h 402"/>
                <a:gd name="T66" fmla="*/ 2147483647 w 242"/>
                <a:gd name="T67" fmla="*/ 2147483647 h 402"/>
                <a:gd name="T68" fmla="*/ 2147483647 w 242"/>
                <a:gd name="T69" fmla="*/ 2147483647 h 402"/>
                <a:gd name="T70" fmla="*/ 2147483647 w 242"/>
                <a:gd name="T71" fmla="*/ 2147483647 h 402"/>
                <a:gd name="T72" fmla="*/ 2147483647 w 242"/>
                <a:gd name="T73" fmla="*/ 2147483647 h 402"/>
                <a:gd name="T74" fmla="*/ 2147483647 w 242"/>
                <a:gd name="T75" fmla="*/ 2147483647 h 402"/>
                <a:gd name="T76" fmla="*/ 2147483647 w 242"/>
                <a:gd name="T77" fmla="*/ 2147483647 h 402"/>
                <a:gd name="T78" fmla="*/ 2147483647 w 242"/>
                <a:gd name="T79" fmla="*/ 2147483647 h 402"/>
                <a:gd name="T80" fmla="*/ 2147483647 w 242"/>
                <a:gd name="T81" fmla="*/ 0 h 40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42"/>
                <a:gd name="T124" fmla="*/ 0 h 402"/>
                <a:gd name="T125" fmla="*/ 242 w 242"/>
                <a:gd name="T126" fmla="*/ 402 h 40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42" h="402">
                  <a:moveTo>
                    <a:pt x="141" y="25"/>
                  </a:moveTo>
                  <a:cubicBezTo>
                    <a:pt x="122" y="77"/>
                    <a:pt x="122" y="77"/>
                    <a:pt x="122" y="77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2" y="151"/>
                    <a:pt x="109" y="158"/>
                    <a:pt x="101" y="162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71" y="159"/>
                    <a:pt x="71" y="159"/>
                    <a:pt x="71" y="159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3" y="189"/>
                    <a:pt x="53" y="189"/>
                    <a:pt x="53" y="189"/>
                  </a:cubicBezTo>
                  <a:cubicBezTo>
                    <a:pt x="54" y="190"/>
                    <a:pt x="54" y="190"/>
                    <a:pt x="54" y="190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63" y="215"/>
                    <a:pt x="63" y="215"/>
                    <a:pt x="63" y="215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7" y="226"/>
                    <a:pt x="79" y="233"/>
                    <a:pt x="79" y="244"/>
                  </a:cubicBezTo>
                  <a:cubicBezTo>
                    <a:pt x="80" y="273"/>
                    <a:pt x="80" y="273"/>
                    <a:pt x="80" y="273"/>
                  </a:cubicBezTo>
                  <a:cubicBezTo>
                    <a:pt x="93" y="284"/>
                    <a:pt x="93" y="284"/>
                    <a:pt x="93" y="284"/>
                  </a:cubicBezTo>
                  <a:cubicBezTo>
                    <a:pt x="94" y="284"/>
                    <a:pt x="94" y="284"/>
                    <a:pt x="94" y="284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5" y="285"/>
                    <a:pt x="95" y="285"/>
                    <a:pt x="95" y="285"/>
                  </a:cubicBezTo>
                  <a:cubicBezTo>
                    <a:pt x="101" y="306"/>
                    <a:pt x="101" y="306"/>
                    <a:pt x="101" y="306"/>
                  </a:cubicBezTo>
                  <a:cubicBezTo>
                    <a:pt x="101" y="318"/>
                    <a:pt x="101" y="318"/>
                    <a:pt x="101" y="318"/>
                  </a:cubicBezTo>
                  <a:cubicBezTo>
                    <a:pt x="94" y="329"/>
                    <a:pt x="94" y="329"/>
                    <a:pt x="94" y="329"/>
                  </a:cubicBezTo>
                  <a:cubicBezTo>
                    <a:pt x="92" y="338"/>
                    <a:pt x="92" y="338"/>
                    <a:pt x="92" y="338"/>
                  </a:cubicBezTo>
                  <a:cubicBezTo>
                    <a:pt x="95" y="349"/>
                    <a:pt x="95" y="349"/>
                    <a:pt x="95" y="349"/>
                  </a:cubicBezTo>
                  <a:cubicBezTo>
                    <a:pt x="108" y="357"/>
                    <a:pt x="108" y="357"/>
                    <a:pt x="108" y="357"/>
                  </a:cubicBezTo>
                  <a:cubicBezTo>
                    <a:pt x="121" y="362"/>
                    <a:pt x="129" y="366"/>
                    <a:pt x="132" y="371"/>
                  </a:cubicBezTo>
                  <a:cubicBezTo>
                    <a:pt x="139" y="387"/>
                    <a:pt x="139" y="387"/>
                    <a:pt x="139" y="387"/>
                  </a:cubicBezTo>
                  <a:cubicBezTo>
                    <a:pt x="148" y="391"/>
                    <a:pt x="152" y="395"/>
                    <a:pt x="154" y="399"/>
                  </a:cubicBezTo>
                  <a:cubicBezTo>
                    <a:pt x="164" y="402"/>
                    <a:pt x="164" y="402"/>
                    <a:pt x="164" y="402"/>
                  </a:cubicBezTo>
                  <a:cubicBezTo>
                    <a:pt x="165" y="402"/>
                    <a:pt x="165" y="402"/>
                    <a:pt x="165" y="402"/>
                  </a:cubicBezTo>
                  <a:cubicBezTo>
                    <a:pt x="160" y="379"/>
                    <a:pt x="160" y="379"/>
                    <a:pt x="160" y="379"/>
                  </a:cubicBezTo>
                  <a:cubicBezTo>
                    <a:pt x="159" y="374"/>
                    <a:pt x="159" y="369"/>
                    <a:pt x="161" y="367"/>
                  </a:cubicBezTo>
                  <a:cubicBezTo>
                    <a:pt x="164" y="363"/>
                    <a:pt x="166" y="361"/>
                    <a:pt x="170" y="360"/>
                  </a:cubicBezTo>
                  <a:cubicBezTo>
                    <a:pt x="186" y="355"/>
                    <a:pt x="186" y="355"/>
                    <a:pt x="186" y="355"/>
                  </a:cubicBezTo>
                  <a:cubicBezTo>
                    <a:pt x="186" y="355"/>
                    <a:pt x="186" y="355"/>
                    <a:pt x="186" y="355"/>
                  </a:cubicBezTo>
                  <a:cubicBezTo>
                    <a:pt x="187" y="354"/>
                    <a:pt x="187" y="354"/>
                    <a:pt x="187" y="354"/>
                  </a:cubicBezTo>
                  <a:cubicBezTo>
                    <a:pt x="188" y="354"/>
                    <a:pt x="188" y="354"/>
                    <a:pt x="188" y="354"/>
                  </a:cubicBezTo>
                  <a:cubicBezTo>
                    <a:pt x="189" y="355"/>
                    <a:pt x="189" y="355"/>
                    <a:pt x="189" y="355"/>
                  </a:cubicBezTo>
                  <a:cubicBezTo>
                    <a:pt x="196" y="357"/>
                    <a:pt x="196" y="357"/>
                    <a:pt x="196" y="357"/>
                  </a:cubicBezTo>
                  <a:cubicBezTo>
                    <a:pt x="206" y="352"/>
                    <a:pt x="206" y="352"/>
                    <a:pt x="206" y="352"/>
                  </a:cubicBezTo>
                  <a:cubicBezTo>
                    <a:pt x="206" y="350"/>
                    <a:pt x="206" y="350"/>
                    <a:pt x="206" y="350"/>
                  </a:cubicBezTo>
                  <a:cubicBezTo>
                    <a:pt x="209" y="323"/>
                    <a:pt x="209" y="323"/>
                    <a:pt x="209" y="323"/>
                  </a:cubicBezTo>
                  <a:cubicBezTo>
                    <a:pt x="203" y="311"/>
                    <a:pt x="203" y="311"/>
                    <a:pt x="203" y="311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84" y="305"/>
                    <a:pt x="184" y="305"/>
                    <a:pt x="184" y="305"/>
                  </a:cubicBezTo>
                  <a:cubicBezTo>
                    <a:pt x="182" y="305"/>
                    <a:pt x="182" y="305"/>
                    <a:pt x="182" y="305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76" y="223"/>
                    <a:pt x="176" y="223"/>
                    <a:pt x="176" y="223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94" y="199"/>
                    <a:pt x="194" y="199"/>
                    <a:pt x="194" y="199"/>
                  </a:cubicBezTo>
                  <a:cubicBezTo>
                    <a:pt x="217" y="211"/>
                    <a:pt x="217" y="211"/>
                    <a:pt x="217" y="211"/>
                  </a:cubicBezTo>
                  <a:cubicBezTo>
                    <a:pt x="231" y="211"/>
                    <a:pt x="231" y="211"/>
                    <a:pt x="231" y="211"/>
                  </a:cubicBezTo>
                  <a:cubicBezTo>
                    <a:pt x="242" y="143"/>
                    <a:pt x="242" y="143"/>
                    <a:pt x="242" y="143"/>
                  </a:cubicBezTo>
                  <a:cubicBezTo>
                    <a:pt x="238" y="135"/>
                    <a:pt x="235" y="130"/>
                    <a:pt x="229" y="127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19" y="127"/>
                    <a:pt x="219" y="127"/>
                    <a:pt x="219" y="127"/>
                  </a:cubicBezTo>
                  <a:cubicBezTo>
                    <a:pt x="203" y="130"/>
                    <a:pt x="203" y="130"/>
                    <a:pt x="203" y="130"/>
                  </a:cubicBezTo>
                  <a:cubicBezTo>
                    <a:pt x="202" y="128"/>
                    <a:pt x="202" y="128"/>
                    <a:pt x="202" y="128"/>
                  </a:cubicBezTo>
                  <a:cubicBezTo>
                    <a:pt x="201" y="127"/>
                    <a:pt x="201" y="127"/>
                    <a:pt x="201" y="127"/>
                  </a:cubicBezTo>
                  <a:cubicBezTo>
                    <a:pt x="189" y="112"/>
                    <a:pt x="189" y="112"/>
                    <a:pt x="189" y="112"/>
                  </a:cubicBezTo>
                  <a:cubicBezTo>
                    <a:pt x="189" y="111"/>
                    <a:pt x="189" y="111"/>
                    <a:pt x="189" y="111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84"/>
                    <a:pt x="188" y="84"/>
                    <a:pt x="188" y="84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63"/>
                    <a:pt x="196" y="63"/>
                    <a:pt x="196" y="63"/>
                  </a:cubicBezTo>
                  <a:cubicBezTo>
                    <a:pt x="196" y="58"/>
                    <a:pt x="197" y="54"/>
                    <a:pt x="202" y="49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70" y="0"/>
                    <a:pt x="170" y="0"/>
                    <a:pt x="170" y="0"/>
                  </a:cubicBezTo>
                  <a:lnTo>
                    <a:pt x="141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Freeform 8"/>
            <p:cNvSpPr/>
            <p:nvPr/>
          </p:nvSpPr>
          <p:spPr bwMode="auto">
            <a:xfrm>
              <a:off x="431801" y="1610852"/>
              <a:ext cx="1627505" cy="1202685"/>
            </a:xfrm>
            <a:custGeom>
              <a:avLst/>
              <a:gdLst>
                <a:gd name="T0" fmla="*/ 2147483647 w 1721"/>
                <a:gd name="T1" fmla="*/ 2147483647 h 1302"/>
                <a:gd name="T2" fmla="*/ 2147483647 w 1721"/>
                <a:gd name="T3" fmla="*/ 2147483647 h 1302"/>
                <a:gd name="T4" fmla="*/ 2147483647 w 1721"/>
                <a:gd name="T5" fmla="*/ 2147483647 h 1302"/>
                <a:gd name="T6" fmla="*/ 2147483647 w 1721"/>
                <a:gd name="T7" fmla="*/ 2147483647 h 1302"/>
                <a:gd name="T8" fmla="*/ 2147483647 w 1721"/>
                <a:gd name="T9" fmla="*/ 2147483647 h 1302"/>
                <a:gd name="T10" fmla="*/ 2147483647 w 1721"/>
                <a:gd name="T11" fmla="*/ 2147483647 h 1302"/>
                <a:gd name="T12" fmla="*/ 2147483647 w 1721"/>
                <a:gd name="T13" fmla="*/ 2147483647 h 1302"/>
                <a:gd name="T14" fmla="*/ 2147483647 w 1721"/>
                <a:gd name="T15" fmla="*/ 2147483647 h 1302"/>
                <a:gd name="T16" fmla="*/ 2147483647 w 1721"/>
                <a:gd name="T17" fmla="*/ 2147483647 h 1302"/>
                <a:gd name="T18" fmla="*/ 2147483647 w 1721"/>
                <a:gd name="T19" fmla="*/ 2147483647 h 1302"/>
                <a:gd name="T20" fmla="*/ 2147483647 w 1721"/>
                <a:gd name="T21" fmla="*/ 2147483647 h 1302"/>
                <a:gd name="T22" fmla="*/ 2147483647 w 1721"/>
                <a:gd name="T23" fmla="*/ 2147483647 h 1302"/>
                <a:gd name="T24" fmla="*/ 2147483647 w 1721"/>
                <a:gd name="T25" fmla="*/ 2147483647 h 1302"/>
                <a:gd name="T26" fmla="*/ 2147483647 w 1721"/>
                <a:gd name="T27" fmla="*/ 2147483647 h 1302"/>
                <a:gd name="T28" fmla="*/ 2147483647 w 1721"/>
                <a:gd name="T29" fmla="*/ 2147483647 h 1302"/>
                <a:gd name="T30" fmla="*/ 2147483647 w 1721"/>
                <a:gd name="T31" fmla="*/ 2147483647 h 1302"/>
                <a:gd name="T32" fmla="*/ 2147483647 w 1721"/>
                <a:gd name="T33" fmla="*/ 2147483647 h 1302"/>
                <a:gd name="T34" fmla="*/ 2147483647 w 1721"/>
                <a:gd name="T35" fmla="*/ 2147483647 h 1302"/>
                <a:gd name="T36" fmla="*/ 2147483647 w 1721"/>
                <a:gd name="T37" fmla="*/ 2147483647 h 1302"/>
                <a:gd name="T38" fmla="*/ 2147483647 w 1721"/>
                <a:gd name="T39" fmla="*/ 2147483647 h 1302"/>
                <a:gd name="T40" fmla="*/ 2147483647 w 1721"/>
                <a:gd name="T41" fmla="*/ 2147483647 h 1302"/>
                <a:gd name="T42" fmla="*/ 2147483647 w 1721"/>
                <a:gd name="T43" fmla="*/ 2147483647 h 1302"/>
                <a:gd name="T44" fmla="*/ 2147483647 w 1721"/>
                <a:gd name="T45" fmla="*/ 2147483647 h 1302"/>
                <a:gd name="T46" fmla="*/ 2147483647 w 1721"/>
                <a:gd name="T47" fmla="*/ 2147483647 h 1302"/>
                <a:gd name="T48" fmla="*/ 2147483647 w 1721"/>
                <a:gd name="T49" fmla="*/ 2147483647 h 1302"/>
                <a:gd name="T50" fmla="*/ 2147483647 w 1721"/>
                <a:gd name="T51" fmla="*/ 2147483647 h 1302"/>
                <a:gd name="T52" fmla="*/ 2147483647 w 1721"/>
                <a:gd name="T53" fmla="*/ 2147483647 h 1302"/>
                <a:gd name="T54" fmla="*/ 2147483647 w 1721"/>
                <a:gd name="T55" fmla="*/ 2147483647 h 1302"/>
                <a:gd name="T56" fmla="*/ 2147483647 w 1721"/>
                <a:gd name="T57" fmla="*/ 2147483647 h 1302"/>
                <a:gd name="T58" fmla="*/ 2147483647 w 1721"/>
                <a:gd name="T59" fmla="*/ 2147483647 h 1302"/>
                <a:gd name="T60" fmla="*/ 2147483647 w 1721"/>
                <a:gd name="T61" fmla="*/ 2147483647 h 1302"/>
                <a:gd name="T62" fmla="*/ 2147483647 w 1721"/>
                <a:gd name="T63" fmla="*/ 2147483647 h 1302"/>
                <a:gd name="T64" fmla="*/ 2147483647 w 1721"/>
                <a:gd name="T65" fmla="*/ 2147483647 h 1302"/>
                <a:gd name="T66" fmla="*/ 2147483647 w 1721"/>
                <a:gd name="T67" fmla="*/ 2147483647 h 1302"/>
                <a:gd name="T68" fmla="*/ 2147483647 w 1721"/>
                <a:gd name="T69" fmla="*/ 2147483647 h 1302"/>
                <a:gd name="T70" fmla="*/ 2147483647 w 1721"/>
                <a:gd name="T71" fmla="*/ 2147483647 h 1302"/>
                <a:gd name="T72" fmla="*/ 2147483647 w 1721"/>
                <a:gd name="T73" fmla="*/ 2147483647 h 1302"/>
                <a:gd name="T74" fmla="*/ 2147483647 w 1721"/>
                <a:gd name="T75" fmla="*/ 2147483647 h 1302"/>
                <a:gd name="T76" fmla="*/ 2147483647 w 1721"/>
                <a:gd name="T77" fmla="*/ 2147483647 h 1302"/>
                <a:gd name="T78" fmla="*/ 2147483647 w 1721"/>
                <a:gd name="T79" fmla="*/ 2147483647 h 1302"/>
                <a:gd name="T80" fmla="*/ 2147483647 w 1721"/>
                <a:gd name="T81" fmla="*/ 2147483647 h 1302"/>
                <a:gd name="T82" fmla="*/ 2147483647 w 1721"/>
                <a:gd name="T83" fmla="*/ 2147483647 h 1302"/>
                <a:gd name="T84" fmla="*/ 2147483647 w 1721"/>
                <a:gd name="T85" fmla="*/ 2147483647 h 1302"/>
                <a:gd name="T86" fmla="*/ 2147483647 w 1721"/>
                <a:gd name="T87" fmla="*/ 2147483647 h 1302"/>
                <a:gd name="T88" fmla="*/ 2147483647 w 1721"/>
                <a:gd name="T89" fmla="*/ 2147483647 h 1302"/>
                <a:gd name="T90" fmla="*/ 2147483647 w 1721"/>
                <a:gd name="T91" fmla="*/ 2147483647 h 1302"/>
                <a:gd name="T92" fmla="*/ 2147483647 w 1721"/>
                <a:gd name="T93" fmla="*/ 2147483647 h 1302"/>
                <a:gd name="T94" fmla="*/ 2147483647 w 1721"/>
                <a:gd name="T95" fmla="*/ 2147483647 h 1302"/>
                <a:gd name="T96" fmla="*/ 2147483647 w 1721"/>
                <a:gd name="T97" fmla="*/ 2147483647 h 1302"/>
                <a:gd name="T98" fmla="*/ 2147483647 w 1721"/>
                <a:gd name="T99" fmla="*/ 2147483647 h 1302"/>
                <a:gd name="T100" fmla="*/ 2147483647 w 1721"/>
                <a:gd name="T101" fmla="*/ 2147483647 h 13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21"/>
                <a:gd name="T154" fmla="*/ 0 h 1302"/>
                <a:gd name="T155" fmla="*/ 1721 w 1721"/>
                <a:gd name="T156" fmla="*/ 1302 h 130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21" h="1302">
                  <a:moveTo>
                    <a:pt x="1719" y="701"/>
                  </a:moveTo>
                  <a:cubicBezTo>
                    <a:pt x="1720" y="700"/>
                    <a:pt x="1720" y="700"/>
                    <a:pt x="1720" y="700"/>
                  </a:cubicBezTo>
                  <a:cubicBezTo>
                    <a:pt x="1721" y="700"/>
                    <a:pt x="1721" y="700"/>
                    <a:pt x="1721" y="700"/>
                  </a:cubicBezTo>
                  <a:cubicBezTo>
                    <a:pt x="1721" y="699"/>
                    <a:pt x="1721" y="699"/>
                    <a:pt x="1721" y="699"/>
                  </a:cubicBezTo>
                  <a:cubicBezTo>
                    <a:pt x="1687" y="603"/>
                    <a:pt x="1687" y="603"/>
                    <a:pt x="1687" y="603"/>
                  </a:cubicBezTo>
                  <a:cubicBezTo>
                    <a:pt x="1666" y="586"/>
                    <a:pt x="1666" y="586"/>
                    <a:pt x="1666" y="586"/>
                  </a:cubicBezTo>
                  <a:cubicBezTo>
                    <a:pt x="1666" y="584"/>
                    <a:pt x="1666" y="584"/>
                    <a:pt x="1666" y="584"/>
                  </a:cubicBezTo>
                  <a:cubicBezTo>
                    <a:pt x="1660" y="544"/>
                    <a:pt x="1660" y="544"/>
                    <a:pt x="1660" y="544"/>
                  </a:cubicBezTo>
                  <a:cubicBezTo>
                    <a:pt x="1616" y="538"/>
                    <a:pt x="1616" y="538"/>
                    <a:pt x="1616" y="538"/>
                  </a:cubicBezTo>
                  <a:cubicBezTo>
                    <a:pt x="1615" y="538"/>
                    <a:pt x="1615" y="538"/>
                    <a:pt x="1615" y="538"/>
                  </a:cubicBezTo>
                  <a:cubicBezTo>
                    <a:pt x="1613" y="538"/>
                    <a:pt x="1613" y="538"/>
                    <a:pt x="1613" y="538"/>
                  </a:cubicBezTo>
                  <a:cubicBezTo>
                    <a:pt x="1613" y="537"/>
                    <a:pt x="1613" y="537"/>
                    <a:pt x="1613" y="537"/>
                  </a:cubicBezTo>
                  <a:cubicBezTo>
                    <a:pt x="1612" y="535"/>
                    <a:pt x="1612" y="535"/>
                    <a:pt x="1612" y="535"/>
                  </a:cubicBezTo>
                  <a:cubicBezTo>
                    <a:pt x="1612" y="534"/>
                    <a:pt x="1612" y="534"/>
                    <a:pt x="1612" y="534"/>
                  </a:cubicBezTo>
                  <a:cubicBezTo>
                    <a:pt x="1607" y="519"/>
                    <a:pt x="1593" y="503"/>
                    <a:pt x="1572" y="486"/>
                  </a:cubicBezTo>
                  <a:cubicBezTo>
                    <a:pt x="1560" y="477"/>
                    <a:pt x="1549" y="471"/>
                    <a:pt x="1539" y="468"/>
                  </a:cubicBezTo>
                  <a:cubicBezTo>
                    <a:pt x="1532" y="464"/>
                    <a:pt x="1524" y="461"/>
                    <a:pt x="1519" y="457"/>
                  </a:cubicBezTo>
                  <a:cubicBezTo>
                    <a:pt x="1505" y="447"/>
                    <a:pt x="1458" y="440"/>
                    <a:pt x="1374" y="438"/>
                  </a:cubicBezTo>
                  <a:cubicBezTo>
                    <a:pt x="1371" y="438"/>
                    <a:pt x="1371" y="438"/>
                    <a:pt x="1371" y="438"/>
                  </a:cubicBezTo>
                  <a:cubicBezTo>
                    <a:pt x="1371" y="438"/>
                    <a:pt x="1371" y="438"/>
                    <a:pt x="1371" y="438"/>
                  </a:cubicBezTo>
                  <a:cubicBezTo>
                    <a:pt x="1362" y="423"/>
                    <a:pt x="1362" y="423"/>
                    <a:pt x="1362" y="423"/>
                  </a:cubicBezTo>
                  <a:cubicBezTo>
                    <a:pt x="1358" y="414"/>
                    <a:pt x="1354" y="405"/>
                    <a:pt x="1353" y="396"/>
                  </a:cubicBezTo>
                  <a:cubicBezTo>
                    <a:pt x="1353" y="384"/>
                    <a:pt x="1367" y="346"/>
                    <a:pt x="1397" y="284"/>
                  </a:cubicBezTo>
                  <a:cubicBezTo>
                    <a:pt x="1382" y="237"/>
                    <a:pt x="1382" y="237"/>
                    <a:pt x="1382" y="237"/>
                  </a:cubicBezTo>
                  <a:cubicBezTo>
                    <a:pt x="1382" y="237"/>
                    <a:pt x="1382" y="237"/>
                    <a:pt x="1382" y="237"/>
                  </a:cubicBezTo>
                  <a:cubicBezTo>
                    <a:pt x="1366" y="163"/>
                    <a:pt x="1366" y="163"/>
                    <a:pt x="1366" y="163"/>
                  </a:cubicBezTo>
                  <a:cubicBezTo>
                    <a:pt x="1364" y="153"/>
                    <a:pt x="1346" y="143"/>
                    <a:pt x="1314" y="134"/>
                  </a:cubicBezTo>
                  <a:cubicBezTo>
                    <a:pt x="1308" y="132"/>
                    <a:pt x="1302" y="130"/>
                    <a:pt x="1295" y="125"/>
                  </a:cubicBezTo>
                  <a:cubicBezTo>
                    <a:pt x="1284" y="120"/>
                    <a:pt x="1275" y="111"/>
                    <a:pt x="1271" y="99"/>
                  </a:cubicBezTo>
                  <a:cubicBezTo>
                    <a:pt x="1265" y="85"/>
                    <a:pt x="1254" y="74"/>
                    <a:pt x="1239" y="67"/>
                  </a:cubicBezTo>
                  <a:cubicBezTo>
                    <a:pt x="1238" y="66"/>
                    <a:pt x="1238" y="66"/>
                    <a:pt x="1238" y="66"/>
                  </a:cubicBezTo>
                  <a:cubicBezTo>
                    <a:pt x="1237" y="65"/>
                    <a:pt x="1237" y="65"/>
                    <a:pt x="1237" y="65"/>
                  </a:cubicBezTo>
                  <a:cubicBezTo>
                    <a:pt x="1225" y="0"/>
                    <a:pt x="1225" y="0"/>
                    <a:pt x="1225" y="0"/>
                  </a:cubicBezTo>
                  <a:cubicBezTo>
                    <a:pt x="1174" y="5"/>
                    <a:pt x="1174" y="5"/>
                    <a:pt x="1174" y="5"/>
                  </a:cubicBezTo>
                  <a:cubicBezTo>
                    <a:pt x="1169" y="19"/>
                    <a:pt x="1169" y="19"/>
                    <a:pt x="1169" y="19"/>
                  </a:cubicBezTo>
                  <a:cubicBezTo>
                    <a:pt x="1162" y="41"/>
                    <a:pt x="1156" y="52"/>
                    <a:pt x="1149" y="52"/>
                  </a:cubicBezTo>
                  <a:cubicBezTo>
                    <a:pt x="1116" y="62"/>
                    <a:pt x="1116" y="62"/>
                    <a:pt x="1116" y="62"/>
                  </a:cubicBezTo>
                  <a:cubicBezTo>
                    <a:pt x="1096" y="70"/>
                    <a:pt x="1083" y="78"/>
                    <a:pt x="1077" y="87"/>
                  </a:cubicBezTo>
                  <a:cubicBezTo>
                    <a:pt x="1074" y="92"/>
                    <a:pt x="1071" y="104"/>
                    <a:pt x="1068" y="121"/>
                  </a:cubicBezTo>
                  <a:cubicBezTo>
                    <a:pt x="1065" y="140"/>
                    <a:pt x="1062" y="154"/>
                    <a:pt x="1058" y="162"/>
                  </a:cubicBezTo>
                  <a:cubicBezTo>
                    <a:pt x="1052" y="176"/>
                    <a:pt x="1042" y="187"/>
                    <a:pt x="1027" y="192"/>
                  </a:cubicBezTo>
                  <a:cubicBezTo>
                    <a:pt x="1000" y="203"/>
                    <a:pt x="953" y="185"/>
                    <a:pt x="889" y="139"/>
                  </a:cubicBezTo>
                  <a:cubicBezTo>
                    <a:pt x="802" y="250"/>
                    <a:pt x="802" y="250"/>
                    <a:pt x="802" y="250"/>
                  </a:cubicBezTo>
                  <a:cubicBezTo>
                    <a:pt x="813" y="295"/>
                    <a:pt x="813" y="295"/>
                    <a:pt x="813" y="295"/>
                  </a:cubicBezTo>
                  <a:cubicBezTo>
                    <a:pt x="814" y="295"/>
                    <a:pt x="814" y="295"/>
                    <a:pt x="814" y="295"/>
                  </a:cubicBezTo>
                  <a:cubicBezTo>
                    <a:pt x="815" y="298"/>
                    <a:pt x="815" y="298"/>
                    <a:pt x="815" y="298"/>
                  </a:cubicBezTo>
                  <a:cubicBezTo>
                    <a:pt x="813" y="299"/>
                    <a:pt x="813" y="299"/>
                    <a:pt x="813" y="299"/>
                  </a:cubicBezTo>
                  <a:cubicBezTo>
                    <a:pt x="813" y="300"/>
                    <a:pt x="813" y="300"/>
                    <a:pt x="813" y="300"/>
                  </a:cubicBezTo>
                  <a:cubicBezTo>
                    <a:pt x="809" y="306"/>
                    <a:pt x="802" y="310"/>
                    <a:pt x="795" y="311"/>
                  </a:cubicBezTo>
                  <a:cubicBezTo>
                    <a:pt x="787" y="313"/>
                    <a:pt x="778" y="310"/>
                    <a:pt x="769" y="304"/>
                  </a:cubicBezTo>
                  <a:cubicBezTo>
                    <a:pt x="760" y="298"/>
                    <a:pt x="736" y="292"/>
                    <a:pt x="697" y="290"/>
                  </a:cubicBezTo>
                  <a:cubicBezTo>
                    <a:pt x="679" y="289"/>
                    <a:pt x="679" y="289"/>
                    <a:pt x="679" y="289"/>
                  </a:cubicBezTo>
                  <a:cubicBezTo>
                    <a:pt x="679" y="289"/>
                    <a:pt x="679" y="289"/>
                    <a:pt x="679" y="289"/>
                  </a:cubicBezTo>
                  <a:cubicBezTo>
                    <a:pt x="653" y="287"/>
                    <a:pt x="653" y="287"/>
                    <a:pt x="653" y="287"/>
                  </a:cubicBezTo>
                  <a:cubicBezTo>
                    <a:pt x="624" y="292"/>
                    <a:pt x="624" y="292"/>
                    <a:pt x="624" y="292"/>
                  </a:cubicBezTo>
                  <a:cubicBezTo>
                    <a:pt x="637" y="310"/>
                    <a:pt x="637" y="310"/>
                    <a:pt x="637" y="310"/>
                  </a:cubicBezTo>
                  <a:cubicBezTo>
                    <a:pt x="647" y="324"/>
                    <a:pt x="652" y="332"/>
                    <a:pt x="650" y="338"/>
                  </a:cubicBezTo>
                  <a:cubicBezTo>
                    <a:pt x="639" y="406"/>
                    <a:pt x="639" y="406"/>
                    <a:pt x="639" y="406"/>
                  </a:cubicBezTo>
                  <a:cubicBezTo>
                    <a:pt x="644" y="443"/>
                    <a:pt x="644" y="443"/>
                    <a:pt x="644" y="443"/>
                  </a:cubicBezTo>
                  <a:cubicBezTo>
                    <a:pt x="645" y="443"/>
                    <a:pt x="645" y="443"/>
                    <a:pt x="645" y="443"/>
                  </a:cubicBezTo>
                  <a:cubicBezTo>
                    <a:pt x="645" y="444"/>
                    <a:pt x="645" y="444"/>
                    <a:pt x="645" y="444"/>
                  </a:cubicBezTo>
                  <a:cubicBezTo>
                    <a:pt x="644" y="445"/>
                    <a:pt x="644" y="445"/>
                    <a:pt x="644" y="445"/>
                  </a:cubicBezTo>
                  <a:cubicBezTo>
                    <a:pt x="644" y="445"/>
                    <a:pt x="644" y="445"/>
                    <a:pt x="644" y="445"/>
                  </a:cubicBezTo>
                  <a:cubicBezTo>
                    <a:pt x="623" y="514"/>
                    <a:pt x="623" y="514"/>
                    <a:pt x="623" y="514"/>
                  </a:cubicBezTo>
                  <a:cubicBezTo>
                    <a:pt x="622" y="520"/>
                    <a:pt x="620" y="523"/>
                    <a:pt x="618" y="522"/>
                  </a:cubicBezTo>
                  <a:cubicBezTo>
                    <a:pt x="616" y="522"/>
                    <a:pt x="616" y="522"/>
                    <a:pt x="616" y="522"/>
                  </a:cubicBezTo>
                  <a:cubicBezTo>
                    <a:pt x="616" y="521"/>
                    <a:pt x="616" y="521"/>
                    <a:pt x="616" y="521"/>
                  </a:cubicBezTo>
                  <a:cubicBezTo>
                    <a:pt x="612" y="515"/>
                    <a:pt x="612" y="515"/>
                    <a:pt x="612" y="515"/>
                  </a:cubicBezTo>
                  <a:cubicBezTo>
                    <a:pt x="608" y="506"/>
                    <a:pt x="606" y="503"/>
                    <a:pt x="603" y="504"/>
                  </a:cubicBezTo>
                  <a:cubicBezTo>
                    <a:pt x="601" y="505"/>
                    <a:pt x="598" y="510"/>
                    <a:pt x="597" y="519"/>
                  </a:cubicBezTo>
                  <a:cubicBezTo>
                    <a:pt x="592" y="538"/>
                    <a:pt x="581" y="554"/>
                    <a:pt x="563" y="571"/>
                  </a:cubicBezTo>
                  <a:cubicBezTo>
                    <a:pt x="544" y="586"/>
                    <a:pt x="544" y="586"/>
                    <a:pt x="544" y="586"/>
                  </a:cubicBezTo>
                  <a:cubicBezTo>
                    <a:pt x="534" y="591"/>
                    <a:pt x="534" y="591"/>
                    <a:pt x="534" y="591"/>
                  </a:cubicBezTo>
                  <a:cubicBezTo>
                    <a:pt x="534" y="591"/>
                    <a:pt x="534" y="591"/>
                    <a:pt x="534" y="591"/>
                  </a:cubicBezTo>
                  <a:cubicBezTo>
                    <a:pt x="533" y="591"/>
                    <a:pt x="533" y="591"/>
                    <a:pt x="533" y="591"/>
                  </a:cubicBezTo>
                  <a:cubicBezTo>
                    <a:pt x="465" y="592"/>
                    <a:pt x="465" y="592"/>
                    <a:pt x="465" y="592"/>
                  </a:cubicBezTo>
                  <a:cubicBezTo>
                    <a:pt x="438" y="617"/>
                    <a:pt x="438" y="617"/>
                    <a:pt x="438" y="617"/>
                  </a:cubicBezTo>
                  <a:cubicBezTo>
                    <a:pt x="437" y="617"/>
                    <a:pt x="437" y="617"/>
                    <a:pt x="437" y="617"/>
                  </a:cubicBezTo>
                  <a:cubicBezTo>
                    <a:pt x="435" y="617"/>
                    <a:pt x="435" y="617"/>
                    <a:pt x="435" y="617"/>
                  </a:cubicBezTo>
                  <a:cubicBezTo>
                    <a:pt x="434" y="617"/>
                    <a:pt x="434" y="617"/>
                    <a:pt x="434" y="617"/>
                  </a:cubicBezTo>
                  <a:cubicBezTo>
                    <a:pt x="361" y="607"/>
                    <a:pt x="361" y="607"/>
                    <a:pt x="361" y="607"/>
                  </a:cubicBezTo>
                  <a:cubicBezTo>
                    <a:pt x="350" y="619"/>
                    <a:pt x="338" y="624"/>
                    <a:pt x="326" y="622"/>
                  </a:cubicBezTo>
                  <a:cubicBezTo>
                    <a:pt x="316" y="618"/>
                    <a:pt x="298" y="623"/>
                    <a:pt x="273" y="632"/>
                  </a:cubicBezTo>
                  <a:cubicBezTo>
                    <a:pt x="243" y="667"/>
                    <a:pt x="243" y="667"/>
                    <a:pt x="243" y="667"/>
                  </a:cubicBezTo>
                  <a:cubicBezTo>
                    <a:pt x="242" y="669"/>
                    <a:pt x="242" y="669"/>
                    <a:pt x="242" y="669"/>
                  </a:cubicBezTo>
                  <a:cubicBezTo>
                    <a:pt x="196" y="670"/>
                    <a:pt x="196" y="670"/>
                    <a:pt x="196" y="670"/>
                  </a:cubicBezTo>
                  <a:cubicBezTo>
                    <a:pt x="196" y="631"/>
                    <a:pt x="196" y="631"/>
                    <a:pt x="196" y="631"/>
                  </a:cubicBezTo>
                  <a:cubicBezTo>
                    <a:pt x="166" y="631"/>
                    <a:pt x="166" y="631"/>
                    <a:pt x="166" y="631"/>
                  </a:cubicBezTo>
                  <a:cubicBezTo>
                    <a:pt x="161" y="648"/>
                    <a:pt x="161" y="648"/>
                    <a:pt x="161" y="648"/>
                  </a:cubicBezTo>
                  <a:cubicBezTo>
                    <a:pt x="139" y="653"/>
                    <a:pt x="139" y="653"/>
                    <a:pt x="139" y="653"/>
                  </a:cubicBezTo>
                  <a:cubicBezTo>
                    <a:pt x="136" y="653"/>
                    <a:pt x="136" y="653"/>
                    <a:pt x="136" y="653"/>
                  </a:cubicBezTo>
                  <a:cubicBezTo>
                    <a:pt x="136" y="653"/>
                    <a:pt x="136" y="653"/>
                    <a:pt x="136" y="653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134" y="652"/>
                    <a:pt x="134" y="652"/>
                    <a:pt x="134" y="652"/>
                  </a:cubicBezTo>
                  <a:cubicBezTo>
                    <a:pt x="121" y="644"/>
                    <a:pt x="104" y="637"/>
                    <a:pt x="87" y="635"/>
                  </a:cubicBezTo>
                  <a:cubicBezTo>
                    <a:pt x="77" y="634"/>
                    <a:pt x="66" y="641"/>
                    <a:pt x="49" y="655"/>
                  </a:cubicBezTo>
                  <a:cubicBezTo>
                    <a:pt x="31" y="670"/>
                    <a:pt x="18" y="684"/>
                    <a:pt x="12" y="696"/>
                  </a:cubicBezTo>
                  <a:cubicBezTo>
                    <a:pt x="15" y="699"/>
                    <a:pt x="17" y="703"/>
                    <a:pt x="17" y="709"/>
                  </a:cubicBezTo>
                  <a:cubicBezTo>
                    <a:pt x="19" y="717"/>
                    <a:pt x="20" y="723"/>
                    <a:pt x="20" y="731"/>
                  </a:cubicBezTo>
                  <a:cubicBezTo>
                    <a:pt x="19" y="740"/>
                    <a:pt x="16" y="745"/>
                    <a:pt x="12" y="749"/>
                  </a:cubicBezTo>
                  <a:cubicBezTo>
                    <a:pt x="7" y="752"/>
                    <a:pt x="4" y="762"/>
                    <a:pt x="0" y="779"/>
                  </a:cubicBezTo>
                  <a:cubicBezTo>
                    <a:pt x="17" y="790"/>
                    <a:pt x="17" y="790"/>
                    <a:pt x="17" y="790"/>
                  </a:cubicBezTo>
                  <a:cubicBezTo>
                    <a:pt x="40" y="766"/>
                    <a:pt x="40" y="766"/>
                    <a:pt x="40" y="766"/>
                  </a:cubicBezTo>
                  <a:cubicBezTo>
                    <a:pt x="70" y="799"/>
                    <a:pt x="70" y="799"/>
                    <a:pt x="70" y="799"/>
                  </a:cubicBezTo>
                  <a:cubicBezTo>
                    <a:pt x="70" y="801"/>
                    <a:pt x="70" y="801"/>
                    <a:pt x="70" y="801"/>
                  </a:cubicBezTo>
                  <a:cubicBezTo>
                    <a:pt x="76" y="859"/>
                    <a:pt x="76" y="859"/>
                    <a:pt x="76" y="859"/>
                  </a:cubicBezTo>
                  <a:cubicBezTo>
                    <a:pt x="76" y="860"/>
                    <a:pt x="76" y="860"/>
                    <a:pt x="76" y="860"/>
                  </a:cubicBezTo>
                  <a:cubicBezTo>
                    <a:pt x="75" y="860"/>
                    <a:pt x="75" y="860"/>
                    <a:pt x="75" y="860"/>
                  </a:cubicBezTo>
                  <a:cubicBezTo>
                    <a:pt x="58" y="940"/>
                    <a:pt x="58" y="940"/>
                    <a:pt x="58" y="940"/>
                  </a:cubicBezTo>
                  <a:cubicBezTo>
                    <a:pt x="54" y="940"/>
                    <a:pt x="54" y="940"/>
                    <a:pt x="54" y="940"/>
                  </a:cubicBezTo>
                  <a:cubicBezTo>
                    <a:pt x="30" y="940"/>
                    <a:pt x="14" y="941"/>
                    <a:pt x="8" y="946"/>
                  </a:cubicBezTo>
                  <a:cubicBezTo>
                    <a:pt x="9" y="951"/>
                    <a:pt x="19" y="959"/>
                    <a:pt x="37" y="971"/>
                  </a:cubicBezTo>
                  <a:cubicBezTo>
                    <a:pt x="52" y="969"/>
                    <a:pt x="52" y="969"/>
                    <a:pt x="52" y="969"/>
                  </a:cubicBezTo>
                  <a:cubicBezTo>
                    <a:pt x="55" y="969"/>
                    <a:pt x="55" y="969"/>
                    <a:pt x="55" y="969"/>
                  </a:cubicBezTo>
                  <a:cubicBezTo>
                    <a:pt x="56" y="970"/>
                    <a:pt x="56" y="970"/>
                    <a:pt x="56" y="970"/>
                  </a:cubicBezTo>
                  <a:cubicBezTo>
                    <a:pt x="91" y="1004"/>
                    <a:pt x="91" y="1004"/>
                    <a:pt x="91" y="1004"/>
                  </a:cubicBezTo>
                  <a:cubicBezTo>
                    <a:pt x="105" y="1015"/>
                    <a:pt x="104" y="1035"/>
                    <a:pt x="86" y="1065"/>
                  </a:cubicBezTo>
                  <a:cubicBezTo>
                    <a:pt x="91" y="1098"/>
                    <a:pt x="91" y="1098"/>
                    <a:pt x="91" y="1098"/>
                  </a:cubicBezTo>
                  <a:cubicBezTo>
                    <a:pt x="105" y="1101"/>
                    <a:pt x="105" y="1101"/>
                    <a:pt x="105" y="1101"/>
                  </a:cubicBezTo>
                  <a:cubicBezTo>
                    <a:pt x="159" y="1101"/>
                    <a:pt x="159" y="1101"/>
                    <a:pt x="159" y="1101"/>
                  </a:cubicBezTo>
                  <a:cubicBezTo>
                    <a:pt x="131" y="1126"/>
                    <a:pt x="131" y="1126"/>
                    <a:pt x="131" y="1126"/>
                  </a:cubicBezTo>
                  <a:cubicBezTo>
                    <a:pt x="147" y="1134"/>
                    <a:pt x="147" y="1134"/>
                    <a:pt x="147" y="1134"/>
                  </a:cubicBezTo>
                  <a:cubicBezTo>
                    <a:pt x="147" y="1134"/>
                    <a:pt x="147" y="1134"/>
                    <a:pt x="147" y="1134"/>
                  </a:cubicBezTo>
                  <a:cubicBezTo>
                    <a:pt x="168" y="1146"/>
                    <a:pt x="168" y="1146"/>
                    <a:pt x="168" y="1146"/>
                  </a:cubicBezTo>
                  <a:cubicBezTo>
                    <a:pt x="225" y="1170"/>
                    <a:pt x="225" y="1170"/>
                    <a:pt x="225" y="1170"/>
                  </a:cubicBezTo>
                  <a:cubicBezTo>
                    <a:pt x="226" y="1171"/>
                    <a:pt x="226" y="1171"/>
                    <a:pt x="226" y="1171"/>
                  </a:cubicBezTo>
                  <a:cubicBezTo>
                    <a:pt x="228" y="1171"/>
                    <a:pt x="228" y="1171"/>
                    <a:pt x="228" y="1171"/>
                  </a:cubicBezTo>
                  <a:cubicBezTo>
                    <a:pt x="234" y="1258"/>
                    <a:pt x="234" y="1258"/>
                    <a:pt x="234" y="1258"/>
                  </a:cubicBezTo>
                  <a:cubicBezTo>
                    <a:pt x="235" y="1275"/>
                    <a:pt x="247" y="1287"/>
                    <a:pt x="273" y="1296"/>
                  </a:cubicBezTo>
                  <a:cubicBezTo>
                    <a:pt x="277" y="1294"/>
                    <a:pt x="277" y="1294"/>
                    <a:pt x="277" y="1294"/>
                  </a:cubicBezTo>
                  <a:cubicBezTo>
                    <a:pt x="278" y="1294"/>
                    <a:pt x="278" y="1294"/>
                    <a:pt x="278" y="1294"/>
                  </a:cubicBezTo>
                  <a:cubicBezTo>
                    <a:pt x="279" y="1294"/>
                    <a:pt x="279" y="1294"/>
                    <a:pt x="279" y="1294"/>
                  </a:cubicBezTo>
                  <a:cubicBezTo>
                    <a:pt x="338" y="1302"/>
                    <a:pt x="338" y="1302"/>
                    <a:pt x="338" y="1302"/>
                  </a:cubicBezTo>
                  <a:cubicBezTo>
                    <a:pt x="342" y="1302"/>
                    <a:pt x="342" y="1302"/>
                    <a:pt x="342" y="1302"/>
                  </a:cubicBezTo>
                  <a:cubicBezTo>
                    <a:pt x="342" y="1301"/>
                    <a:pt x="342" y="1301"/>
                    <a:pt x="342" y="1301"/>
                  </a:cubicBezTo>
                  <a:cubicBezTo>
                    <a:pt x="343" y="1299"/>
                    <a:pt x="343" y="1299"/>
                    <a:pt x="343" y="1299"/>
                  </a:cubicBezTo>
                  <a:cubicBezTo>
                    <a:pt x="350" y="1287"/>
                    <a:pt x="354" y="1279"/>
                    <a:pt x="354" y="1277"/>
                  </a:cubicBezTo>
                  <a:cubicBezTo>
                    <a:pt x="354" y="1275"/>
                    <a:pt x="354" y="1275"/>
                    <a:pt x="354" y="1275"/>
                  </a:cubicBezTo>
                  <a:cubicBezTo>
                    <a:pt x="353" y="1265"/>
                    <a:pt x="357" y="1257"/>
                    <a:pt x="366" y="1251"/>
                  </a:cubicBezTo>
                  <a:cubicBezTo>
                    <a:pt x="374" y="1244"/>
                    <a:pt x="379" y="1238"/>
                    <a:pt x="382" y="1230"/>
                  </a:cubicBezTo>
                  <a:cubicBezTo>
                    <a:pt x="383" y="1229"/>
                    <a:pt x="383" y="1229"/>
                    <a:pt x="383" y="1229"/>
                  </a:cubicBezTo>
                  <a:cubicBezTo>
                    <a:pt x="387" y="1221"/>
                    <a:pt x="397" y="1219"/>
                    <a:pt x="415" y="1224"/>
                  </a:cubicBezTo>
                  <a:cubicBezTo>
                    <a:pt x="416" y="1224"/>
                    <a:pt x="416" y="1224"/>
                    <a:pt x="416" y="1224"/>
                  </a:cubicBezTo>
                  <a:cubicBezTo>
                    <a:pt x="416" y="1224"/>
                    <a:pt x="416" y="1224"/>
                    <a:pt x="416" y="1224"/>
                  </a:cubicBezTo>
                  <a:cubicBezTo>
                    <a:pt x="436" y="1236"/>
                    <a:pt x="436" y="1236"/>
                    <a:pt x="436" y="1236"/>
                  </a:cubicBezTo>
                  <a:cubicBezTo>
                    <a:pt x="503" y="1248"/>
                    <a:pt x="503" y="1248"/>
                    <a:pt x="503" y="1248"/>
                  </a:cubicBezTo>
                  <a:cubicBezTo>
                    <a:pt x="544" y="1245"/>
                    <a:pt x="544" y="1245"/>
                    <a:pt x="544" y="1245"/>
                  </a:cubicBezTo>
                  <a:cubicBezTo>
                    <a:pt x="573" y="1233"/>
                    <a:pt x="573" y="1233"/>
                    <a:pt x="573" y="1233"/>
                  </a:cubicBezTo>
                  <a:cubicBezTo>
                    <a:pt x="579" y="1225"/>
                    <a:pt x="583" y="1222"/>
                    <a:pt x="586" y="1220"/>
                  </a:cubicBezTo>
                  <a:cubicBezTo>
                    <a:pt x="591" y="1219"/>
                    <a:pt x="599" y="1221"/>
                    <a:pt x="607" y="1228"/>
                  </a:cubicBezTo>
                  <a:cubicBezTo>
                    <a:pt x="611" y="1230"/>
                    <a:pt x="611" y="1230"/>
                    <a:pt x="611" y="1230"/>
                  </a:cubicBezTo>
                  <a:cubicBezTo>
                    <a:pt x="616" y="1234"/>
                    <a:pt x="619" y="1240"/>
                    <a:pt x="623" y="1252"/>
                  </a:cubicBezTo>
                  <a:cubicBezTo>
                    <a:pt x="644" y="1267"/>
                    <a:pt x="644" y="1267"/>
                    <a:pt x="644" y="1267"/>
                  </a:cubicBezTo>
                  <a:cubicBezTo>
                    <a:pt x="660" y="1267"/>
                    <a:pt x="660" y="1267"/>
                    <a:pt x="660" y="1267"/>
                  </a:cubicBezTo>
                  <a:cubicBezTo>
                    <a:pt x="661" y="1267"/>
                    <a:pt x="661" y="1267"/>
                    <a:pt x="661" y="1267"/>
                  </a:cubicBezTo>
                  <a:cubicBezTo>
                    <a:pt x="663" y="1267"/>
                    <a:pt x="663" y="1267"/>
                    <a:pt x="663" y="1267"/>
                  </a:cubicBezTo>
                  <a:cubicBezTo>
                    <a:pt x="664" y="1267"/>
                    <a:pt x="664" y="1267"/>
                    <a:pt x="664" y="1267"/>
                  </a:cubicBezTo>
                  <a:cubicBezTo>
                    <a:pt x="686" y="1277"/>
                    <a:pt x="686" y="1277"/>
                    <a:pt x="686" y="1277"/>
                  </a:cubicBezTo>
                  <a:cubicBezTo>
                    <a:pt x="728" y="1274"/>
                    <a:pt x="728" y="1274"/>
                    <a:pt x="728" y="1274"/>
                  </a:cubicBezTo>
                  <a:cubicBezTo>
                    <a:pt x="751" y="1266"/>
                    <a:pt x="751" y="1266"/>
                    <a:pt x="751" y="1266"/>
                  </a:cubicBezTo>
                  <a:cubicBezTo>
                    <a:pt x="811" y="1272"/>
                    <a:pt x="811" y="1272"/>
                    <a:pt x="811" y="1272"/>
                  </a:cubicBezTo>
                  <a:cubicBezTo>
                    <a:pt x="837" y="1264"/>
                    <a:pt x="837" y="1264"/>
                    <a:pt x="837" y="1264"/>
                  </a:cubicBezTo>
                  <a:cubicBezTo>
                    <a:pt x="868" y="1252"/>
                    <a:pt x="868" y="1252"/>
                    <a:pt x="868" y="1252"/>
                  </a:cubicBezTo>
                  <a:cubicBezTo>
                    <a:pt x="874" y="1247"/>
                    <a:pt x="882" y="1244"/>
                    <a:pt x="892" y="1241"/>
                  </a:cubicBezTo>
                  <a:cubicBezTo>
                    <a:pt x="950" y="1241"/>
                    <a:pt x="950" y="1241"/>
                    <a:pt x="950" y="1241"/>
                  </a:cubicBezTo>
                  <a:cubicBezTo>
                    <a:pt x="971" y="1234"/>
                    <a:pt x="971" y="1234"/>
                    <a:pt x="971" y="1234"/>
                  </a:cubicBezTo>
                  <a:cubicBezTo>
                    <a:pt x="980" y="1228"/>
                    <a:pt x="987" y="1225"/>
                    <a:pt x="993" y="1225"/>
                  </a:cubicBezTo>
                  <a:cubicBezTo>
                    <a:pt x="1027" y="1225"/>
                    <a:pt x="1027" y="1225"/>
                    <a:pt x="1027" y="1225"/>
                  </a:cubicBezTo>
                  <a:cubicBezTo>
                    <a:pt x="1043" y="1237"/>
                    <a:pt x="1043" y="1237"/>
                    <a:pt x="1043" y="1237"/>
                  </a:cubicBezTo>
                  <a:cubicBezTo>
                    <a:pt x="1088" y="1246"/>
                    <a:pt x="1088" y="1246"/>
                    <a:pt x="1088" y="1246"/>
                  </a:cubicBezTo>
                  <a:cubicBezTo>
                    <a:pt x="1095" y="1246"/>
                    <a:pt x="1101" y="1252"/>
                    <a:pt x="1112" y="1261"/>
                  </a:cubicBezTo>
                  <a:cubicBezTo>
                    <a:pt x="1131" y="1274"/>
                    <a:pt x="1131" y="1274"/>
                    <a:pt x="1131" y="1274"/>
                  </a:cubicBezTo>
                  <a:cubicBezTo>
                    <a:pt x="1133" y="1276"/>
                    <a:pt x="1133" y="1276"/>
                    <a:pt x="1133" y="1276"/>
                  </a:cubicBezTo>
                  <a:cubicBezTo>
                    <a:pt x="1176" y="1277"/>
                    <a:pt x="1176" y="1277"/>
                    <a:pt x="1176" y="1277"/>
                  </a:cubicBezTo>
                  <a:cubicBezTo>
                    <a:pt x="1176" y="1277"/>
                    <a:pt x="1176" y="1277"/>
                    <a:pt x="1176" y="1277"/>
                  </a:cubicBezTo>
                  <a:cubicBezTo>
                    <a:pt x="1177" y="1277"/>
                    <a:pt x="1177" y="1277"/>
                    <a:pt x="1177" y="1277"/>
                  </a:cubicBezTo>
                  <a:cubicBezTo>
                    <a:pt x="1197" y="1287"/>
                    <a:pt x="1197" y="1287"/>
                    <a:pt x="1197" y="1287"/>
                  </a:cubicBezTo>
                  <a:cubicBezTo>
                    <a:pt x="1224" y="1293"/>
                    <a:pt x="1224" y="1293"/>
                    <a:pt x="1224" y="1293"/>
                  </a:cubicBezTo>
                  <a:cubicBezTo>
                    <a:pt x="1225" y="1293"/>
                    <a:pt x="1225" y="1293"/>
                    <a:pt x="1225" y="1293"/>
                  </a:cubicBezTo>
                  <a:cubicBezTo>
                    <a:pt x="1247" y="1296"/>
                    <a:pt x="1247" y="1296"/>
                    <a:pt x="1247" y="1296"/>
                  </a:cubicBezTo>
                  <a:cubicBezTo>
                    <a:pt x="1253" y="1283"/>
                    <a:pt x="1253" y="1283"/>
                    <a:pt x="1253" y="1283"/>
                  </a:cubicBezTo>
                  <a:cubicBezTo>
                    <a:pt x="1244" y="1262"/>
                    <a:pt x="1244" y="1262"/>
                    <a:pt x="1244" y="1262"/>
                  </a:cubicBezTo>
                  <a:cubicBezTo>
                    <a:pt x="1239" y="1241"/>
                    <a:pt x="1239" y="1241"/>
                    <a:pt x="1239" y="1241"/>
                  </a:cubicBezTo>
                  <a:cubicBezTo>
                    <a:pt x="1239" y="1240"/>
                    <a:pt x="1239" y="1240"/>
                    <a:pt x="1239" y="1240"/>
                  </a:cubicBezTo>
                  <a:cubicBezTo>
                    <a:pt x="1238" y="1240"/>
                    <a:pt x="1238" y="1240"/>
                    <a:pt x="1238" y="1240"/>
                  </a:cubicBezTo>
                  <a:cubicBezTo>
                    <a:pt x="1242" y="1237"/>
                    <a:pt x="1242" y="1237"/>
                    <a:pt x="1242" y="1237"/>
                  </a:cubicBezTo>
                  <a:cubicBezTo>
                    <a:pt x="1256" y="1217"/>
                    <a:pt x="1256" y="1217"/>
                    <a:pt x="1256" y="1217"/>
                  </a:cubicBezTo>
                  <a:cubicBezTo>
                    <a:pt x="1256" y="1216"/>
                    <a:pt x="1256" y="1216"/>
                    <a:pt x="1256" y="1216"/>
                  </a:cubicBezTo>
                  <a:cubicBezTo>
                    <a:pt x="1256" y="1216"/>
                    <a:pt x="1256" y="1216"/>
                    <a:pt x="1256" y="1216"/>
                  </a:cubicBezTo>
                  <a:cubicBezTo>
                    <a:pt x="1257" y="1216"/>
                    <a:pt x="1257" y="1216"/>
                    <a:pt x="1257" y="1216"/>
                  </a:cubicBezTo>
                  <a:cubicBezTo>
                    <a:pt x="1257" y="1215"/>
                    <a:pt x="1257" y="1215"/>
                    <a:pt x="1257" y="1215"/>
                  </a:cubicBezTo>
                  <a:cubicBezTo>
                    <a:pt x="1272" y="1204"/>
                    <a:pt x="1272" y="1204"/>
                    <a:pt x="1272" y="1204"/>
                  </a:cubicBezTo>
                  <a:cubicBezTo>
                    <a:pt x="1272" y="1204"/>
                    <a:pt x="1272" y="1204"/>
                    <a:pt x="1272" y="1204"/>
                  </a:cubicBezTo>
                  <a:cubicBezTo>
                    <a:pt x="1269" y="1198"/>
                    <a:pt x="1269" y="1198"/>
                    <a:pt x="1269" y="1198"/>
                  </a:cubicBezTo>
                  <a:cubicBezTo>
                    <a:pt x="1263" y="1177"/>
                    <a:pt x="1263" y="1177"/>
                    <a:pt x="1263" y="1177"/>
                  </a:cubicBezTo>
                  <a:cubicBezTo>
                    <a:pt x="1263" y="1174"/>
                    <a:pt x="1259" y="1171"/>
                    <a:pt x="1253" y="1167"/>
                  </a:cubicBezTo>
                  <a:cubicBezTo>
                    <a:pt x="1253" y="1167"/>
                    <a:pt x="1253" y="1167"/>
                    <a:pt x="1253" y="1167"/>
                  </a:cubicBezTo>
                  <a:cubicBezTo>
                    <a:pt x="1237" y="1150"/>
                    <a:pt x="1237" y="1150"/>
                    <a:pt x="1237" y="1150"/>
                  </a:cubicBezTo>
                  <a:cubicBezTo>
                    <a:pt x="1217" y="1133"/>
                    <a:pt x="1217" y="1133"/>
                    <a:pt x="1217" y="1133"/>
                  </a:cubicBezTo>
                  <a:cubicBezTo>
                    <a:pt x="1216" y="1131"/>
                    <a:pt x="1216" y="1131"/>
                    <a:pt x="1216" y="1131"/>
                  </a:cubicBezTo>
                  <a:cubicBezTo>
                    <a:pt x="1214" y="1130"/>
                    <a:pt x="1214" y="1130"/>
                    <a:pt x="1214" y="1130"/>
                  </a:cubicBezTo>
                  <a:cubicBezTo>
                    <a:pt x="1215" y="1129"/>
                    <a:pt x="1215" y="1129"/>
                    <a:pt x="1215" y="1129"/>
                  </a:cubicBezTo>
                  <a:cubicBezTo>
                    <a:pt x="1215" y="1127"/>
                    <a:pt x="1215" y="1127"/>
                    <a:pt x="1215" y="1127"/>
                  </a:cubicBezTo>
                  <a:cubicBezTo>
                    <a:pt x="1218" y="1107"/>
                    <a:pt x="1218" y="1107"/>
                    <a:pt x="1218" y="1107"/>
                  </a:cubicBezTo>
                  <a:cubicBezTo>
                    <a:pt x="1218" y="1092"/>
                    <a:pt x="1218" y="1092"/>
                    <a:pt x="1218" y="1092"/>
                  </a:cubicBezTo>
                  <a:cubicBezTo>
                    <a:pt x="1209" y="1067"/>
                    <a:pt x="1209" y="1067"/>
                    <a:pt x="1209" y="1067"/>
                  </a:cubicBezTo>
                  <a:cubicBezTo>
                    <a:pt x="1233" y="1062"/>
                    <a:pt x="1233" y="1062"/>
                    <a:pt x="1233" y="1062"/>
                  </a:cubicBezTo>
                  <a:cubicBezTo>
                    <a:pt x="1245" y="1050"/>
                    <a:pt x="1245" y="1050"/>
                    <a:pt x="1245" y="1050"/>
                  </a:cubicBezTo>
                  <a:cubicBezTo>
                    <a:pt x="1274" y="1050"/>
                    <a:pt x="1274" y="1050"/>
                    <a:pt x="1274" y="1050"/>
                  </a:cubicBezTo>
                  <a:cubicBezTo>
                    <a:pt x="1304" y="1046"/>
                    <a:pt x="1304" y="1046"/>
                    <a:pt x="1304" y="1046"/>
                  </a:cubicBezTo>
                  <a:cubicBezTo>
                    <a:pt x="1305" y="1046"/>
                    <a:pt x="1305" y="1046"/>
                    <a:pt x="1305" y="1046"/>
                  </a:cubicBezTo>
                  <a:cubicBezTo>
                    <a:pt x="1325" y="1048"/>
                    <a:pt x="1325" y="1048"/>
                    <a:pt x="1325" y="1048"/>
                  </a:cubicBezTo>
                  <a:cubicBezTo>
                    <a:pt x="1348" y="1039"/>
                    <a:pt x="1348" y="1039"/>
                    <a:pt x="1348" y="1039"/>
                  </a:cubicBezTo>
                  <a:cubicBezTo>
                    <a:pt x="1374" y="1036"/>
                    <a:pt x="1374" y="1036"/>
                    <a:pt x="1374" y="1036"/>
                  </a:cubicBezTo>
                  <a:cubicBezTo>
                    <a:pt x="1391" y="1029"/>
                    <a:pt x="1391" y="1029"/>
                    <a:pt x="1391" y="1029"/>
                  </a:cubicBezTo>
                  <a:cubicBezTo>
                    <a:pt x="1392" y="1029"/>
                    <a:pt x="1392" y="1029"/>
                    <a:pt x="1392" y="1029"/>
                  </a:cubicBezTo>
                  <a:cubicBezTo>
                    <a:pt x="1438" y="1020"/>
                    <a:pt x="1438" y="1020"/>
                    <a:pt x="1438" y="1020"/>
                  </a:cubicBezTo>
                  <a:cubicBezTo>
                    <a:pt x="1445" y="1013"/>
                    <a:pt x="1445" y="1013"/>
                    <a:pt x="1445" y="1013"/>
                  </a:cubicBezTo>
                  <a:cubicBezTo>
                    <a:pt x="1443" y="1005"/>
                    <a:pt x="1443" y="1005"/>
                    <a:pt x="1443" y="1005"/>
                  </a:cubicBezTo>
                  <a:cubicBezTo>
                    <a:pt x="1435" y="990"/>
                    <a:pt x="1435" y="990"/>
                    <a:pt x="1435" y="990"/>
                  </a:cubicBezTo>
                  <a:cubicBezTo>
                    <a:pt x="1435" y="989"/>
                    <a:pt x="1435" y="989"/>
                    <a:pt x="1435" y="989"/>
                  </a:cubicBezTo>
                  <a:cubicBezTo>
                    <a:pt x="1434" y="988"/>
                    <a:pt x="1434" y="988"/>
                    <a:pt x="1434" y="988"/>
                  </a:cubicBezTo>
                  <a:cubicBezTo>
                    <a:pt x="1434" y="987"/>
                    <a:pt x="1434" y="987"/>
                    <a:pt x="1434" y="987"/>
                  </a:cubicBezTo>
                  <a:cubicBezTo>
                    <a:pt x="1436" y="971"/>
                    <a:pt x="1436" y="971"/>
                    <a:pt x="1436" y="971"/>
                  </a:cubicBezTo>
                  <a:cubicBezTo>
                    <a:pt x="1437" y="970"/>
                    <a:pt x="1437" y="970"/>
                    <a:pt x="1437" y="970"/>
                  </a:cubicBezTo>
                  <a:cubicBezTo>
                    <a:pt x="1437" y="948"/>
                    <a:pt x="1437" y="948"/>
                    <a:pt x="1437" y="948"/>
                  </a:cubicBezTo>
                  <a:cubicBezTo>
                    <a:pt x="1433" y="929"/>
                    <a:pt x="1433" y="929"/>
                    <a:pt x="1433" y="929"/>
                  </a:cubicBezTo>
                  <a:cubicBezTo>
                    <a:pt x="1433" y="929"/>
                    <a:pt x="1433" y="929"/>
                    <a:pt x="1433" y="929"/>
                  </a:cubicBezTo>
                  <a:cubicBezTo>
                    <a:pt x="1433" y="928"/>
                    <a:pt x="1433" y="928"/>
                    <a:pt x="1433" y="928"/>
                  </a:cubicBezTo>
                  <a:cubicBezTo>
                    <a:pt x="1443" y="906"/>
                    <a:pt x="1443" y="906"/>
                    <a:pt x="1443" y="906"/>
                  </a:cubicBezTo>
                  <a:cubicBezTo>
                    <a:pt x="1447" y="897"/>
                    <a:pt x="1453" y="892"/>
                    <a:pt x="1459" y="892"/>
                  </a:cubicBezTo>
                  <a:cubicBezTo>
                    <a:pt x="1486" y="894"/>
                    <a:pt x="1486" y="894"/>
                    <a:pt x="1486" y="894"/>
                  </a:cubicBezTo>
                  <a:cubicBezTo>
                    <a:pt x="1491" y="894"/>
                    <a:pt x="1496" y="892"/>
                    <a:pt x="1501" y="887"/>
                  </a:cubicBezTo>
                  <a:cubicBezTo>
                    <a:pt x="1542" y="832"/>
                    <a:pt x="1542" y="832"/>
                    <a:pt x="1542" y="832"/>
                  </a:cubicBezTo>
                  <a:cubicBezTo>
                    <a:pt x="1542" y="831"/>
                    <a:pt x="1542" y="831"/>
                    <a:pt x="1542" y="831"/>
                  </a:cubicBezTo>
                  <a:cubicBezTo>
                    <a:pt x="1543" y="829"/>
                    <a:pt x="1543" y="829"/>
                    <a:pt x="1543" y="829"/>
                  </a:cubicBezTo>
                  <a:cubicBezTo>
                    <a:pt x="1566" y="811"/>
                    <a:pt x="1566" y="811"/>
                    <a:pt x="1566" y="811"/>
                  </a:cubicBezTo>
                  <a:cubicBezTo>
                    <a:pt x="1568" y="809"/>
                    <a:pt x="1568" y="809"/>
                    <a:pt x="1568" y="809"/>
                  </a:cubicBezTo>
                  <a:cubicBezTo>
                    <a:pt x="1576" y="807"/>
                    <a:pt x="1581" y="804"/>
                    <a:pt x="1585" y="802"/>
                  </a:cubicBezTo>
                  <a:cubicBezTo>
                    <a:pt x="1590" y="797"/>
                    <a:pt x="1590" y="797"/>
                    <a:pt x="1590" y="797"/>
                  </a:cubicBezTo>
                  <a:cubicBezTo>
                    <a:pt x="1597" y="787"/>
                    <a:pt x="1604" y="783"/>
                    <a:pt x="1608" y="783"/>
                  </a:cubicBezTo>
                  <a:cubicBezTo>
                    <a:pt x="1644" y="790"/>
                    <a:pt x="1644" y="790"/>
                    <a:pt x="1644" y="790"/>
                  </a:cubicBezTo>
                  <a:cubicBezTo>
                    <a:pt x="1674" y="776"/>
                    <a:pt x="1674" y="776"/>
                    <a:pt x="1674" y="776"/>
                  </a:cubicBezTo>
                  <a:cubicBezTo>
                    <a:pt x="1674" y="776"/>
                    <a:pt x="1674" y="776"/>
                    <a:pt x="1674" y="776"/>
                  </a:cubicBezTo>
                  <a:cubicBezTo>
                    <a:pt x="1675" y="776"/>
                    <a:pt x="1675" y="776"/>
                    <a:pt x="1675" y="776"/>
                  </a:cubicBezTo>
                  <a:cubicBezTo>
                    <a:pt x="1675" y="776"/>
                    <a:pt x="1675" y="776"/>
                    <a:pt x="1675" y="776"/>
                  </a:cubicBezTo>
                  <a:cubicBezTo>
                    <a:pt x="1676" y="776"/>
                    <a:pt x="1676" y="776"/>
                    <a:pt x="1676" y="776"/>
                  </a:cubicBezTo>
                  <a:cubicBezTo>
                    <a:pt x="1694" y="774"/>
                    <a:pt x="1694" y="774"/>
                    <a:pt x="1694" y="774"/>
                  </a:cubicBezTo>
                  <a:cubicBezTo>
                    <a:pt x="1709" y="767"/>
                    <a:pt x="1709" y="767"/>
                    <a:pt x="1709" y="767"/>
                  </a:cubicBezTo>
                  <a:cubicBezTo>
                    <a:pt x="1709" y="743"/>
                    <a:pt x="1709" y="743"/>
                    <a:pt x="1709" y="743"/>
                  </a:cubicBezTo>
                  <a:cubicBezTo>
                    <a:pt x="1713" y="712"/>
                    <a:pt x="1713" y="712"/>
                    <a:pt x="1713" y="712"/>
                  </a:cubicBezTo>
                  <a:cubicBezTo>
                    <a:pt x="1713" y="711"/>
                    <a:pt x="1713" y="711"/>
                    <a:pt x="1713" y="711"/>
                  </a:cubicBezTo>
                  <a:cubicBezTo>
                    <a:pt x="1713" y="711"/>
                    <a:pt x="1713" y="711"/>
                    <a:pt x="1713" y="711"/>
                  </a:cubicBezTo>
                  <a:cubicBezTo>
                    <a:pt x="1713" y="710"/>
                    <a:pt x="1713" y="710"/>
                    <a:pt x="1713" y="710"/>
                  </a:cubicBezTo>
                  <a:cubicBezTo>
                    <a:pt x="1719" y="702"/>
                    <a:pt x="1719" y="702"/>
                    <a:pt x="1719" y="702"/>
                  </a:cubicBezTo>
                  <a:lnTo>
                    <a:pt x="1719" y="7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6" name="Freeform 9"/>
            <p:cNvSpPr/>
            <p:nvPr/>
          </p:nvSpPr>
          <p:spPr bwMode="auto">
            <a:xfrm>
              <a:off x="1486154" y="2555713"/>
              <a:ext cx="1014509" cy="709391"/>
            </a:xfrm>
            <a:custGeom>
              <a:avLst/>
              <a:gdLst>
                <a:gd name="T0" fmla="*/ 2147483647 w 1071"/>
                <a:gd name="T1" fmla="*/ 2147483647 h 769"/>
                <a:gd name="T2" fmla="*/ 2147483647 w 1071"/>
                <a:gd name="T3" fmla="*/ 2147483647 h 769"/>
                <a:gd name="T4" fmla="*/ 2147483647 w 1071"/>
                <a:gd name="T5" fmla="*/ 2147483647 h 769"/>
                <a:gd name="T6" fmla="*/ 2147483647 w 1071"/>
                <a:gd name="T7" fmla="*/ 2147483647 h 769"/>
                <a:gd name="T8" fmla="*/ 2147483647 w 1071"/>
                <a:gd name="T9" fmla="*/ 2147483647 h 769"/>
                <a:gd name="T10" fmla="*/ 2147483647 w 1071"/>
                <a:gd name="T11" fmla="*/ 2147483647 h 769"/>
                <a:gd name="T12" fmla="*/ 2147483647 w 1071"/>
                <a:gd name="T13" fmla="*/ 2147483647 h 769"/>
                <a:gd name="T14" fmla="*/ 2147483647 w 1071"/>
                <a:gd name="T15" fmla="*/ 2147483647 h 769"/>
                <a:gd name="T16" fmla="*/ 2147483647 w 1071"/>
                <a:gd name="T17" fmla="*/ 2147483647 h 769"/>
                <a:gd name="T18" fmla="*/ 2147483647 w 1071"/>
                <a:gd name="T19" fmla="*/ 2147483647 h 769"/>
                <a:gd name="T20" fmla="*/ 2147483647 w 1071"/>
                <a:gd name="T21" fmla="*/ 2147483647 h 769"/>
                <a:gd name="T22" fmla="*/ 2147483647 w 1071"/>
                <a:gd name="T23" fmla="*/ 2147483647 h 769"/>
                <a:gd name="T24" fmla="*/ 2147483647 w 1071"/>
                <a:gd name="T25" fmla="*/ 2147483647 h 769"/>
                <a:gd name="T26" fmla="*/ 2147483647 w 1071"/>
                <a:gd name="T27" fmla="*/ 2147483647 h 769"/>
                <a:gd name="T28" fmla="*/ 2147483647 w 1071"/>
                <a:gd name="T29" fmla="*/ 2147483647 h 769"/>
                <a:gd name="T30" fmla="*/ 2147483647 w 1071"/>
                <a:gd name="T31" fmla="*/ 2147483647 h 769"/>
                <a:gd name="T32" fmla="*/ 2147483647 w 1071"/>
                <a:gd name="T33" fmla="*/ 2147483647 h 769"/>
                <a:gd name="T34" fmla="*/ 2147483647 w 1071"/>
                <a:gd name="T35" fmla="*/ 2147483647 h 769"/>
                <a:gd name="T36" fmla="*/ 2147483647 w 1071"/>
                <a:gd name="T37" fmla="*/ 2147483647 h 769"/>
                <a:gd name="T38" fmla="*/ 2147483647 w 1071"/>
                <a:gd name="T39" fmla="*/ 2147483647 h 769"/>
                <a:gd name="T40" fmla="*/ 2147483647 w 1071"/>
                <a:gd name="T41" fmla="*/ 2147483647 h 769"/>
                <a:gd name="T42" fmla="*/ 2147483647 w 1071"/>
                <a:gd name="T43" fmla="*/ 2147483647 h 769"/>
                <a:gd name="T44" fmla="*/ 2147483647 w 1071"/>
                <a:gd name="T45" fmla="*/ 2147483647 h 769"/>
                <a:gd name="T46" fmla="*/ 2147483647 w 1071"/>
                <a:gd name="T47" fmla="*/ 2147483647 h 769"/>
                <a:gd name="T48" fmla="*/ 2147483647 w 1071"/>
                <a:gd name="T49" fmla="*/ 2147483647 h 769"/>
                <a:gd name="T50" fmla="*/ 2147483647 w 1071"/>
                <a:gd name="T51" fmla="*/ 2147483647 h 769"/>
                <a:gd name="T52" fmla="*/ 2147483647 w 1071"/>
                <a:gd name="T53" fmla="*/ 2147483647 h 769"/>
                <a:gd name="T54" fmla="*/ 2147483647 w 1071"/>
                <a:gd name="T55" fmla="*/ 2147483647 h 769"/>
                <a:gd name="T56" fmla="*/ 2147483647 w 1071"/>
                <a:gd name="T57" fmla="*/ 2147483647 h 769"/>
                <a:gd name="T58" fmla="*/ 2147483647 w 1071"/>
                <a:gd name="T59" fmla="*/ 2147483647 h 769"/>
                <a:gd name="T60" fmla="*/ 2147483647 w 1071"/>
                <a:gd name="T61" fmla="*/ 2147483647 h 769"/>
                <a:gd name="T62" fmla="*/ 2147483647 w 1071"/>
                <a:gd name="T63" fmla="*/ 2147483647 h 769"/>
                <a:gd name="T64" fmla="*/ 2147483647 w 1071"/>
                <a:gd name="T65" fmla="*/ 2147483647 h 769"/>
                <a:gd name="T66" fmla="*/ 2147483647 w 1071"/>
                <a:gd name="T67" fmla="*/ 2147483647 h 769"/>
                <a:gd name="T68" fmla="*/ 2147483647 w 1071"/>
                <a:gd name="T69" fmla="*/ 2147483647 h 769"/>
                <a:gd name="T70" fmla="*/ 2147483647 w 1071"/>
                <a:gd name="T71" fmla="*/ 2147483647 h 769"/>
                <a:gd name="T72" fmla="*/ 2147483647 w 1071"/>
                <a:gd name="T73" fmla="*/ 2147483647 h 769"/>
                <a:gd name="T74" fmla="*/ 2147483647 w 1071"/>
                <a:gd name="T75" fmla="*/ 2147483647 h 769"/>
                <a:gd name="T76" fmla="*/ 2147483647 w 1071"/>
                <a:gd name="T77" fmla="*/ 2147483647 h 769"/>
                <a:gd name="T78" fmla="*/ 2147483647 w 1071"/>
                <a:gd name="T79" fmla="*/ 2147483647 h 769"/>
                <a:gd name="T80" fmla="*/ 2147483647 w 1071"/>
                <a:gd name="T81" fmla="*/ 2147483647 h 769"/>
                <a:gd name="T82" fmla="*/ 2147483647 w 1071"/>
                <a:gd name="T83" fmla="*/ 2147483647 h 769"/>
                <a:gd name="T84" fmla="*/ 2147483647 w 1071"/>
                <a:gd name="T85" fmla="*/ 2147483647 h 769"/>
                <a:gd name="T86" fmla="*/ 2147483647 w 1071"/>
                <a:gd name="T87" fmla="*/ 2147483647 h 769"/>
                <a:gd name="T88" fmla="*/ 2147483647 w 1071"/>
                <a:gd name="T89" fmla="*/ 2147483647 h 769"/>
                <a:gd name="T90" fmla="*/ 2147483647 w 1071"/>
                <a:gd name="T91" fmla="*/ 2147483647 h 769"/>
                <a:gd name="T92" fmla="*/ 2147483647 w 1071"/>
                <a:gd name="T93" fmla="*/ 2147483647 h 769"/>
                <a:gd name="T94" fmla="*/ 2147483647 w 1071"/>
                <a:gd name="T95" fmla="*/ 2147483647 h 769"/>
                <a:gd name="T96" fmla="*/ 2147483647 w 1071"/>
                <a:gd name="T97" fmla="*/ 2147483647 h 769"/>
                <a:gd name="T98" fmla="*/ 2147483647 w 1071"/>
                <a:gd name="T99" fmla="*/ 2147483647 h 769"/>
                <a:gd name="T100" fmla="*/ 2147483647 w 1071"/>
                <a:gd name="T101" fmla="*/ 2147483647 h 769"/>
                <a:gd name="T102" fmla="*/ 2147483647 w 1071"/>
                <a:gd name="T103" fmla="*/ 2147483647 h 769"/>
                <a:gd name="T104" fmla="*/ 2147483647 w 1071"/>
                <a:gd name="T105" fmla="*/ 2147483647 h 769"/>
                <a:gd name="T106" fmla="*/ 2147483647 w 1071"/>
                <a:gd name="T107" fmla="*/ 2147483647 h 76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69"/>
                <a:gd name="T164" fmla="*/ 1071 w 1071"/>
                <a:gd name="T165" fmla="*/ 769 h 76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69">
                  <a:moveTo>
                    <a:pt x="639" y="40"/>
                  </a:moveTo>
                  <a:cubicBezTo>
                    <a:pt x="630" y="47"/>
                    <a:pt x="630" y="47"/>
                    <a:pt x="630" y="47"/>
                  </a:cubicBezTo>
                  <a:cubicBezTo>
                    <a:pt x="630" y="51"/>
                    <a:pt x="632" y="61"/>
                    <a:pt x="635" y="74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6" y="77"/>
                    <a:pt x="636" y="77"/>
                    <a:pt x="636" y="77"/>
                  </a:cubicBezTo>
                  <a:cubicBezTo>
                    <a:pt x="635" y="77"/>
                    <a:pt x="635" y="77"/>
                    <a:pt x="635" y="77"/>
                  </a:cubicBezTo>
                  <a:cubicBezTo>
                    <a:pt x="624" y="103"/>
                    <a:pt x="624" y="103"/>
                    <a:pt x="624" y="103"/>
                  </a:cubicBezTo>
                  <a:cubicBezTo>
                    <a:pt x="608" y="109"/>
                    <a:pt x="608" y="109"/>
                    <a:pt x="608" y="109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0"/>
                    <a:pt x="604" y="110"/>
                    <a:pt x="604" y="110"/>
                  </a:cubicBezTo>
                  <a:cubicBezTo>
                    <a:pt x="576" y="98"/>
                    <a:pt x="576" y="98"/>
                    <a:pt x="576" y="98"/>
                  </a:cubicBezTo>
                  <a:cubicBezTo>
                    <a:pt x="575" y="98"/>
                    <a:pt x="575" y="98"/>
                    <a:pt x="575" y="98"/>
                  </a:cubicBezTo>
                  <a:cubicBezTo>
                    <a:pt x="575" y="97"/>
                    <a:pt x="575" y="97"/>
                    <a:pt x="575" y="97"/>
                  </a:cubicBezTo>
                  <a:cubicBezTo>
                    <a:pt x="523" y="49"/>
                    <a:pt x="523" y="49"/>
                    <a:pt x="523" y="49"/>
                  </a:cubicBezTo>
                  <a:cubicBezTo>
                    <a:pt x="503" y="38"/>
                    <a:pt x="503" y="38"/>
                    <a:pt x="503" y="38"/>
                  </a:cubicBezTo>
                  <a:cubicBezTo>
                    <a:pt x="472" y="26"/>
                    <a:pt x="472" y="26"/>
                    <a:pt x="472" y="26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56" y="14"/>
                    <a:pt x="456" y="14"/>
                    <a:pt x="456" y="14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15" y="7"/>
                    <a:pt x="415" y="7"/>
                    <a:pt x="415" y="7"/>
                  </a:cubicBezTo>
                  <a:cubicBezTo>
                    <a:pt x="414" y="7"/>
                    <a:pt x="414" y="7"/>
                    <a:pt x="414" y="7"/>
                  </a:cubicBezTo>
                  <a:cubicBezTo>
                    <a:pt x="380" y="5"/>
                    <a:pt x="380" y="5"/>
                    <a:pt x="380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28" y="8"/>
                    <a:pt x="328" y="8"/>
                    <a:pt x="328" y="8"/>
                  </a:cubicBezTo>
                  <a:cubicBezTo>
                    <a:pt x="322" y="11"/>
                    <a:pt x="313" y="12"/>
                    <a:pt x="303" y="14"/>
                  </a:cubicBezTo>
                  <a:cubicBezTo>
                    <a:pt x="281" y="19"/>
                    <a:pt x="281" y="19"/>
                    <a:pt x="281" y="19"/>
                  </a:cubicBezTo>
                  <a:cubicBezTo>
                    <a:pt x="262" y="25"/>
                    <a:pt x="262" y="25"/>
                    <a:pt x="262" y="25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55" y="143"/>
                    <a:pt x="159" y="148"/>
                    <a:pt x="159" y="155"/>
                  </a:cubicBezTo>
                  <a:cubicBezTo>
                    <a:pt x="164" y="171"/>
                    <a:pt x="164" y="171"/>
                    <a:pt x="164" y="171"/>
                  </a:cubicBezTo>
                  <a:cubicBezTo>
                    <a:pt x="172" y="186"/>
                    <a:pt x="172" y="186"/>
                    <a:pt x="172" y="186"/>
                  </a:cubicBezTo>
                  <a:cubicBezTo>
                    <a:pt x="171" y="186"/>
                    <a:pt x="171" y="187"/>
                    <a:pt x="170" y="187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49" y="258"/>
                    <a:pt x="149" y="258"/>
                    <a:pt x="149" y="258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48" y="270"/>
                    <a:pt x="148" y="270"/>
                    <a:pt x="148" y="270"/>
                  </a:cubicBezTo>
                  <a:cubicBezTo>
                    <a:pt x="146" y="275"/>
                    <a:pt x="143" y="279"/>
                    <a:pt x="140" y="281"/>
                  </a:cubicBezTo>
                  <a:cubicBezTo>
                    <a:pt x="134" y="287"/>
                    <a:pt x="123" y="287"/>
                    <a:pt x="106" y="281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29" y="267"/>
                    <a:pt x="29" y="267"/>
                    <a:pt x="29" y="267"/>
                  </a:cubicBezTo>
                  <a:cubicBezTo>
                    <a:pt x="26" y="319"/>
                    <a:pt x="26" y="319"/>
                    <a:pt x="26" y="319"/>
                  </a:cubicBezTo>
                  <a:cubicBezTo>
                    <a:pt x="25" y="327"/>
                    <a:pt x="20" y="330"/>
                    <a:pt x="13" y="331"/>
                  </a:cubicBezTo>
                  <a:cubicBezTo>
                    <a:pt x="9" y="332"/>
                    <a:pt x="7" y="336"/>
                    <a:pt x="8" y="345"/>
                  </a:cubicBezTo>
                  <a:cubicBezTo>
                    <a:pt x="8" y="346"/>
                    <a:pt x="8" y="346"/>
                    <a:pt x="8" y="346"/>
                  </a:cubicBezTo>
                  <a:cubicBezTo>
                    <a:pt x="7" y="346"/>
                    <a:pt x="7" y="346"/>
                    <a:pt x="7" y="346"/>
                  </a:cubicBezTo>
                  <a:cubicBezTo>
                    <a:pt x="5" y="359"/>
                    <a:pt x="5" y="359"/>
                    <a:pt x="5" y="359"/>
                  </a:cubicBezTo>
                  <a:cubicBezTo>
                    <a:pt x="13" y="366"/>
                    <a:pt x="18" y="371"/>
                    <a:pt x="20" y="375"/>
                  </a:cubicBezTo>
                  <a:cubicBezTo>
                    <a:pt x="25" y="401"/>
                    <a:pt x="25" y="401"/>
                    <a:pt x="25" y="401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4" y="415"/>
                    <a:pt x="23" y="420"/>
                    <a:pt x="21" y="424"/>
                  </a:cubicBezTo>
                  <a:cubicBezTo>
                    <a:pt x="14" y="445"/>
                    <a:pt x="14" y="445"/>
                    <a:pt x="14" y="44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2" y="489"/>
                    <a:pt x="2" y="489"/>
                    <a:pt x="2" y="489"/>
                  </a:cubicBezTo>
                  <a:cubicBezTo>
                    <a:pt x="16" y="507"/>
                    <a:pt x="16" y="507"/>
                    <a:pt x="16" y="507"/>
                  </a:cubicBezTo>
                  <a:cubicBezTo>
                    <a:pt x="20" y="512"/>
                    <a:pt x="22" y="516"/>
                    <a:pt x="23" y="519"/>
                  </a:cubicBezTo>
                  <a:cubicBezTo>
                    <a:pt x="36" y="537"/>
                    <a:pt x="36" y="537"/>
                    <a:pt x="36" y="537"/>
                  </a:cubicBezTo>
                  <a:cubicBezTo>
                    <a:pt x="55" y="558"/>
                    <a:pt x="55" y="558"/>
                    <a:pt x="55" y="558"/>
                  </a:cubicBezTo>
                  <a:cubicBezTo>
                    <a:pt x="62" y="565"/>
                    <a:pt x="67" y="568"/>
                    <a:pt x="70" y="568"/>
                  </a:cubicBezTo>
                  <a:cubicBezTo>
                    <a:pt x="90" y="556"/>
                    <a:pt x="90" y="556"/>
                    <a:pt x="90" y="556"/>
                  </a:cubicBezTo>
                  <a:cubicBezTo>
                    <a:pt x="94" y="553"/>
                    <a:pt x="97" y="550"/>
                    <a:pt x="102" y="550"/>
                  </a:cubicBezTo>
                  <a:cubicBezTo>
                    <a:pt x="106" y="550"/>
                    <a:pt x="113" y="554"/>
                    <a:pt x="122" y="560"/>
                  </a:cubicBezTo>
                  <a:cubicBezTo>
                    <a:pt x="122" y="560"/>
                    <a:pt x="122" y="560"/>
                    <a:pt x="122" y="560"/>
                  </a:cubicBezTo>
                  <a:cubicBezTo>
                    <a:pt x="123" y="560"/>
                    <a:pt x="123" y="560"/>
                    <a:pt x="123" y="560"/>
                  </a:cubicBezTo>
                  <a:cubicBezTo>
                    <a:pt x="123" y="561"/>
                    <a:pt x="123" y="561"/>
                    <a:pt x="123" y="561"/>
                  </a:cubicBezTo>
                  <a:cubicBezTo>
                    <a:pt x="134" y="574"/>
                    <a:pt x="134" y="574"/>
                    <a:pt x="134" y="574"/>
                  </a:cubicBezTo>
                  <a:cubicBezTo>
                    <a:pt x="139" y="586"/>
                    <a:pt x="139" y="586"/>
                    <a:pt x="139" y="586"/>
                  </a:cubicBezTo>
                  <a:cubicBezTo>
                    <a:pt x="143" y="592"/>
                    <a:pt x="143" y="592"/>
                    <a:pt x="143" y="592"/>
                  </a:cubicBezTo>
                  <a:cubicBezTo>
                    <a:pt x="147" y="594"/>
                    <a:pt x="147" y="594"/>
                    <a:pt x="147" y="594"/>
                  </a:cubicBezTo>
                  <a:cubicBezTo>
                    <a:pt x="160" y="603"/>
                    <a:pt x="160" y="603"/>
                    <a:pt x="160" y="603"/>
                  </a:cubicBezTo>
                  <a:cubicBezTo>
                    <a:pt x="168" y="604"/>
                    <a:pt x="168" y="604"/>
                    <a:pt x="168" y="604"/>
                  </a:cubicBezTo>
                  <a:cubicBezTo>
                    <a:pt x="172" y="605"/>
                    <a:pt x="176" y="609"/>
                    <a:pt x="179" y="613"/>
                  </a:cubicBezTo>
                  <a:cubicBezTo>
                    <a:pt x="181" y="616"/>
                    <a:pt x="193" y="620"/>
                    <a:pt x="213" y="625"/>
                  </a:cubicBezTo>
                  <a:cubicBezTo>
                    <a:pt x="214" y="625"/>
                    <a:pt x="214" y="625"/>
                    <a:pt x="214" y="625"/>
                  </a:cubicBezTo>
                  <a:cubicBezTo>
                    <a:pt x="246" y="637"/>
                    <a:pt x="246" y="637"/>
                    <a:pt x="246" y="637"/>
                  </a:cubicBezTo>
                  <a:cubicBezTo>
                    <a:pt x="247" y="637"/>
                    <a:pt x="247" y="637"/>
                    <a:pt x="247" y="637"/>
                  </a:cubicBezTo>
                  <a:cubicBezTo>
                    <a:pt x="248" y="637"/>
                    <a:pt x="248" y="637"/>
                    <a:pt x="248" y="637"/>
                  </a:cubicBezTo>
                  <a:cubicBezTo>
                    <a:pt x="270" y="648"/>
                    <a:pt x="270" y="648"/>
                    <a:pt x="270" y="648"/>
                  </a:cubicBezTo>
                  <a:cubicBezTo>
                    <a:pt x="308" y="657"/>
                    <a:pt x="308" y="657"/>
                    <a:pt x="308" y="657"/>
                  </a:cubicBezTo>
                  <a:cubicBezTo>
                    <a:pt x="309" y="658"/>
                    <a:pt x="309" y="658"/>
                    <a:pt x="309" y="658"/>
                  </a:cubicBezTo>
                  <a:cubicBezTo>
                    <a:pt x="359" y="660"/>
                    <a:pt x="359" y="660"/>
                    <a:pt x="359" y="660"/>
                  </a:cubicBezTo>
                  <a:cubicBezTo>
                    <a:pt x="381" y="652"/>
                    <a:pt x="381" y="652"/>
                    <a:pt x="381" y="652"/>
                  </a:cubicBezTo>
                  <a:cubicBezTo>
                    <a:pt x="401" y="652"/>
                    <a:pt x="401" y="652"/>
                    <a:pt x="401" y="652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2" y="654"/>
                    <a:pt x="402" y="654"/>
                    <a:pt x="402" y="654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6"/>
                    <a:pt x="419" y="676"/>
                    <a:pt x="419" y="676"/>
                  </a:cubicBezTo>
                  <a:cubicBezTo>
                    <a:pt x="429" y="693"/>
                    <a:pt x="429" y="693"/>
                    <a:pt x="429" y="693"/>
                  </a:cubicBezTo>
                  <a:cubicBezTo>
                    <a:pt x="438" y="702"/>
                    <a:pt x="438" y="702"/>
                    <a:pt x="438" y="702"/>
                  </a:cubicBezTo>
                  <a:cubicBezTo>
                    <a:pt x="449" y="708"/>
                    <a:pt x="449" y="708"/>
                    <a:pt x="449" y="708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2" y="710"/>
                    <a:pt x="452" y="710"/>
                    <a:pt x="452" y="710"/>
                  </a:cubicBezTo>
                  <a:cubicBezTo>
                    <a:pt x="461" y="731"/>
                    <a:pt x="461" y="731"/>
                    <a:pt x="461" y="731"/>
                  </a:cubicBezTo>
                  <a:cubicBezTo>
                    <a:pt x="461" y="732"/>
                    <a:pt x="461" y="732"/>
                    <a:pt x="461" y="732"/>
                  </a:cubicBezTo>
                  <a:cubicBezTo>
                    <a:pt x="462" y="732"/>
                    <a:pt x="462" y="732"/>
                    <a:pt x="462" y="732"/>
                  </a:cubicBezTo>
                  <a:cubicBezTo>
                    <a:pt x="462" y="733"/>
                    <a:pt x="462" y="733"/>
                    <a:pt x="462" y="733"/>
                  </a:cubicBezTo>
                  <a:cubicBezTo>
                    <a:pt x="467" y="756"/>
                    <a:pt x="467" y="756"/>
                    <a:pt x="467" y="756"/>
                  </a:cubicBezTo>
                  <a:cubicBezTo>
                    <a:pt x="482" y="762"/>
                    <a:pt x="482" y="762"/>
                    <a:pt x="482" y="762"/>
                  </a:cubicBezTo>
                  <a:cubicBezTo>
                    <a:pt x="483" y="762"/>
                    <a:pt x="483" y="762"/>
                    <a:pt x="483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96" y="769"/>
                    <a:pt x="496" y="769"/>
                    <a:pt x="496" y="769"/>
                  </a:cubicBezTo>
                  <a:cubicBezTo>
                    <a:pt x="512" y="766"/>
                    <a:pt x="512" y="766"/>
                    <a:pt x="512" y="766"/>
                  </a:cubicBezTo>
                  <a:cubicBezTo>
                    <a:pt x="516" y="750"/>
                    <a:pt x="516" y="750"/>
                    <a:pt x="516" y="750"/>
                  </a:cubicBezTo>
                  <a:cubicBezTo>
                    <a:pt x="516" y="749"/>
                    <a:pt x="516" y="749"/>
                    <a:pt x="516" y="749"/>
                  </a:cubicBezTo>
                  <a:cubicBezTo>
                    <a:pt x="517" y="748"/>
                    <a:pt x="517" y="748"/>
                    <a:pt x="517" y="748"/>
                  </a:cubicBezTo>
                  <a:cubicBezTo>
                    <a:pt x="535" y="730"/>
                    <a:pt x="535" y="730"/>
                    <a:pt x="535" y="730"/>
                  </a:cubicBezTo>
                  <a:cubicBezTo>
                    <a:pt x="555" y="735"/>
                    <a:pt x="555" y="735"/>
                    <a:pt x="555" y="735"/>
                  </a:cubicBezTo>
                  <a:cubicBezTo>
                    <a:pt x="555" y="737"/>
                    <a:pt x="555" y="737"/>
                    <a:pt x="555" y="737"/>
                  </a:cubicBezTo>
                  <a:cubicBezTo>
                    <a:pt x="565" y="758"/>
                    <a:pt x="565" y="758"/>
                    <a:pt x="565" y="758"/>
                  </a:cubicBezTo>
                  <a:cubicBezTo>
                    <a:pt x="585" y="751"/>
                    <a:pt x="585" y="751"/>
                    <a:pt x="585" y="751"/>
                  </a:cubicBezTo>
                  <a:cubicBezTo>
                    <a:pt x="587" y="731"/>
                    <a:pt x="587" y="731"/>
                    <a:pt x="587" y="731"/>
                  </a:cubicBezTo>
                  <a:cubicBezTo>
                    <a:pt x="587" y="730"/>
                    <a:pt x="587" y="730"/>
                    <a:pt x="587" y="730"/>
                  </a:cubicBezTo>
                  <a:cubicBezTo>
                    <a:pt x="587" y="729"/>
                    <a:pt x="587" y="729"/>
                    <a:pt x="587" y="729"/>
                  </a:cubicBezTo>
                  <a:cubicBezTo>
                    <a:pt x="588" y="728"/>
                    <a:pt x="588" y="728"/>
                    <a:pt x="588" y="728"/>
                  </a:cubicBezTo>
                  <a:cubicBezTo>
                    <a:pt x="601" y="720"/>
                    <a:pt x="601" y="720"/>
                    <a:pt x="601" y="720"/>
                  </a:cubicBezTo>
                  <a:cubicBezTo>
                    <a:pt x="598" y="691"/>
                    <a:pt x="598" y="691"/>
                    <a:pt x="598" y="691"/>
                  </a:cubicBezTo>
                  <a:cubicBezTo>
                    <a:pt x="598" y="689"/>
                    <a:pt x="598" y="689"/>
                    <a:pt x="598" y="689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614" y="655"/>
                    <a:pt x="614" y="655"/>
                    <a:pt x="614" y="655"/>
                  </a:cubicBezTo>
                  <a:cubicBezTo>
                    <a:pt x="630" y="649"/>
                    <a:pt x="630" y="649"/>
                    <a:pt x="630" y="649"/>
                  </a:cubicBezTo>
                  <a:cubicBezTo>
                    <a:pt x="624" y="619"/>
                    <a:pt x="624" y="619"/>
                    <a:pt x="624" y="619"/>
                  </a:cubicBezTo>
                  <a:cubicBezTo>
                    <a:pt x="639" y="619"/>
                    <a:pt x="639" y="619"/>
                    <a:pt x="639" y="619"/>
                  </a:cubicBezTo>
                  <a:cubicBezTo>
                    <a:pt x="638" y="605"/>
                    <a:pt x="638" y="605"/>
                    <a:pt x="638" y="605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5"/>
                    <a:pt x="630" y="575"/>
                    <a:pt x="630" y="575"/>
                  </a:cubicBezTo>
                  <a:cubicBezTo>
                    <a:pt x="632" y="555"/>
                    <a:pt x="632" y="555"/>
                    <a:pt x="632" y="555"/>
                  </a:cubicBezTo>
                  <a:cubicBezTo>
                    <a:pt x="632" y="552"/>
                    <a:pt x="632" y="552"/>
                    <a:pt x="632" y="552"/>
                  </a:cubicBezTo>
                  <a:cubicBezTo>
                    <a:pt x="634" y="550"/>
                    <a:pt x="634" y="550"/>
                    <a:pt x="634" y="550"/>
                  </a:cubicBezTo>
                  <a:cubicBezTo>
                    <a:pt x="645" y="537"/>
                    <a:pt x="645" y="537"/>
                    <a:pt x="645" y="537"/>
                  </a:cubicBezTo>
                  <a:cubicBezTo>
                    <a:pt x="647" y="535"/>
                    <a:pt x="647" y="535"/>
                    <a:pt x="647" y="535"/>
                  </a:cubicBezTo>
                  <a:cubicBezTo>
                    <a:pt x="650" y="535"/>
                    <a:pt x="650" y="535"/>
                    <a:pt x="650" y="535"/>
                  </a:cubicBezTo>
                  <a:cubicBezTo>
                    <a:pt x="678" y="540"/>
                    <a:pt x="678" y="540"/>
                    <a:pt x="678" y="540"/>
                  </a:cubicBezTo>
                  <a:cubicBezTo>
                    <a:pt x="680" y="540"/>
                    <a:pt x="680" y="540"/>
                    <a:pt x="680" y="540"/>
                  </a:cubicBezTo>
                  <a:cubicBezTo>
                    <a:pt x="703" y="546"/>
                    <a:pt x="703" y="546"/>
                    <a:pt x="703" y="546"/>
                  </a:cubicBezTo>
                  <a:cubicBezTo>
                    <a:pt x="723" y="540"/>
                    <a:pt x="723" y="540"/>
                    <a:pt x="723" y="540"/>
                  </a:cubicBezTo>
                  <a:cubicBezTo>
                    <a:pt x="734" y="563"/>
                    <a:pt x="734" y="563"/>
                    <a:pt x="734" y="563"/>
                  </a:cubicBezTo>
                  <a:cubicBezTo>
                    <a:pt x="735" y="564"/>
                    <a:pt x="735" y="564"/>
                    <a:pt x="735" y="564"/>
                  </a:cubicBezTo>
                  <a:cubicBezTo>
                    <a:pt x="735" y="581"/>
                    <a:pt x="735" y="581"/>
                    <a:pt x="735" y="581"/>
                  </a:cubicBezTo>
                  <a:cubicBezTo>
                    <a:pt x="739" y="597"/>
                    <a:pt x="739" y="597"/>
                    <a:pt x="739" y="597"/>
                  </a:cubicBezTo>
                  <a:cubicBezTo>
                    <a:pt x="741" y="603"/>
                    <a:pt x="745" y="607"/>
                    <a:pt x="749" y="609"/>
                  </a:cubicBezTo>
                  <a:cubicBezTo>
                    <a:pt x="751" y="609"/>
                    <a:pt x="751" y="609"/>
                    <a:pt x="751" y="609"/>
                  </a:cubicBezTo>
                  <a:cubicBezTo>
                    <a:pt x="761" y="611"/>
                    <a:pt x="766" y="615"/>
                    <a:pt x="767" y="621"/>
                  </a:cubicBezTo>
                  <a:cubicBezTo>
                    <a:pt x="768" y="626"/>
                    <a:pt x="772" y="634"/>
                    <a:pt x="780" y="642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7"/>
                    <a:pt x="789" y="657"/>
                    <a:pt x="789" y="657"/>
                  </a:cubicBezTo>
                  <a:cubicBezTo>
                    <a:pt x="796" y="669"/>
                    <a:pt x="796" y="669"/>
                    <a:pt x="796" y="669"/>
                  </a:cubicBezTo>
                  <a:cubicBezTo>
                    <a:pt x="805" y="668"/>
                    <a:pt x="805" y="668"/>
                    <a:pt x="805" y="668"/>
                  </a:cubicBezTo>
                  <a:cubicBezTo>
                    <a:pt x="823" y="652"/>
                    <a:pt x="823" y="652"/>
                    <a:pt x="823" y="652"/>
                  </a:cubicBezTo>
                  <a:cubicBezTo>
                    <a:pt x="835" y="676"/>
                    <a:pt x="835" y="676"/>
                    <a:pt x="835" y="676"/>
                  </a:cubicBezTo>
                  <a:cubicBezTo>
                    <a:pt x="858" y="683"/>
                    <a:pt x="858" y="683"/>
                    <a:pt x="858" y="683"/>
                  </a:cubicBezTo>
                  <a:cubicBezTo>
                    <a:pt x="859" y="683"/>
                    <a:pt x="859" y="683"/>
                    <a:pt x="859" y="683"/>
                  </a:cubicBezTo>
                  <a:cubicBezTo>
                    <a:pt x="860" y="684"/>
                    <a:pt x="860" y="684"/>
                    <a:pt x="860" y="684"/>
                  </a:cubicBezTo>
                  <a:cubicBezTo>
                    <a:pt x="872" y="706"/>
                    <a:pt x="872" y="706"/>
                    <a:pt x="872" y="706"/>
                  </a:cubicBezTo>
                  <a:cubicBezTo>
                    <a:pt x="877" y="709"/>
                    <a:pt x="877" y="709"/>
                    <a:pt x="877" y="709"/>
                  </a:cubicBezTo>
                  <a:cubicBezTo>
                    <a:pt x="878" y="689"/>
                    <a:pt x="878" y="689"/>
                    <a:pt x="878" y="689"/>
                  </a:cubicBezTo>
                  <a:cubicBezTo>
                    <a:pt x="878" y="688"/>
                    <a:pt x="878" y="688"/>
                    <a:pt x="878" y="688"/>
                  </a:cubicBezTo>
                  <a:cubicBezTo>
                    <a:pt x="878" y="684"/>
                    <a:pt x="878" y="684"/>
                    <a:pt x="878" y="684"/>
                  </a:cubicBezTo>
                  <a:cubicBezTo>
                    <a:pt x="924" y="683"/>
                    <a:pt x="924" y="683"/>
                    <a:pt x="924" y="683"/>
                  </a:cubicBezTo>
                  <a:cubicBezTo>
                    <a:pt x="925" y="679"/>
                    <a:pt x="925" y="679"/>
                    <a:pt x="925" y="679"/>
                  </a:cubicBezTo>
                  <a:cubicBezTo>
                    <a:pt x="927" y="677"/>
                    <a:pt x="927" y="673"/>
                    <a:pt x="924" y="670"/>
                  </a:cubicBezTo>
                  <a:cubicBezTo>
                    <a:pt x="921" y="663"/>
                    <a:pt x="920" y="658"/>
                    <a:pt x="919" y="651"/>
                  </a:cubicBezTo>
                  <a:cubicBezTo>
                    <a:pt x="918" y="642"/>
                    <a:pt x="919" y="636"/>
                    <a:pt x="921" y="634"/>
                  </a:cubicBezTo>
                  <a:cubicBezTo>
                    <a:pt x="924" y="630"/>
                    <a:pt x="927" y="630"/>
                    <a:pt x="932" y="631"/>
                  </a:cubicBezTo>
                  <a:cubicBezTo>
                    <a:pt x="951" y="637"/>
                    <a:pt x="951" y="637"/>
                    <a:pt x="951" y="637"/>
                  </a:cubicBezTo>
                  <a:cubicBezTo>
                    <a:pt x="953" y="623"/>
                    <a:pt x="953" y="623"/>
                    <a:pt x="953" y="623"/>
                  </a:cubicBezTo>
                  <a:cubicBezTo>
                    <a:pt x="918" y="607"/>
                    <a:pt x="918" y="607"/>
                    <a:pt x="918" y="607"/>
                  </a:cubicBezTo>
                  <a:cubicBezTo>
                    <a:pt x="916" y="607"/>
                    <a:pt x="916" y="607"/>
                    <a:pt x="916" y="607"/>
                  </a:cubicBezTo>
                  <a:cubicBezTo>
                    <a:pt x="915" y="605"/>
                    <a:pt x="915" y="605"/>
                    <a:pt x="915" y="605"/>
                  </a:cubicBezTo>
                  <a:cubicBezTo>
                    <a:pt x="915" y="604"/>
                    <a:pt x="915" y="604"/>
                    <a:pt x="915" y="604"/>
                  </a:cubicBezTo>
                  <a:cubicBezTo>
                    <a:pt x="915" y="603"/>
                    <a:pt x="915" y="603"/>
                    <a:pt x="915" y="603"/>
                  </a:cubicBezTo>
                  <a:cubicBezTo>
                    <a:pt x="910" y="561"/>
                    <a:pt x="910" y="561"/>
                    <a:pt x="910" y="561"/>
                  </a:cubicBezTo>
                  <a:cubicBezTo>
                    <a:pt x="911" y="535"/>
                    <a:pt x="911" y="535"/>
                    <a:pt x="911" y="535"/>
                  </a:cubicBezTo>
                  <a:cubicBezTo>
                    <a:pt x="911" y="531"/>
                    <a:pt x="911" y="531"/>
                    <a:pt x="911" y="531"/>
                  </a:cubicBezTo>
                  <a:cubicBezTo>
                    <a:pt x="911" y="529"/>
                    <a:pt x="911" y="529"/>
                    <a:pt x="911" y="529"/>
                  </a:cubicBezTo>
                  <a:cubicBezTo>
                    <a:pt x="969" y="537"/>
                    <a:pt x="969" y="537"/>
                    <a:pt x="969" y="537"/>
                  </a:cubicBezTo>
                  <a:cubicBezTo>
                    <a:pt x="983" y="523"/>
                    <a:pt x="983" y="523"/>
                    <a:pt x="983" y="523"/>
                  </a:cubicBezTo>
                  <a:cubicBezTo>
                    <a:pt x="987" y="518"/>
                    <a:pt x="986" y="514"/>
                    <a:pt x="983" y="512"/>
                  </a:cubicBezTo>
                  <a:cubicBezTo>
                    <a:pt x="969" y="507"/>
                    <a:pt x="961" y="501"/>
                    <a:pt x="961" y="495"/>
                  </a:cubicBezTo>
                  <a:cubicBezTo>
                    <a:pt x="961" y="491"/>
                    <a:pt x="962" y="487"/>
                    <a:pt x="968" y="485"/>
                  </a:cubicBezTo>
                  <a:cubicBezTo>
                    <a:pt x="992" y="461"/>
                    <a:pt x="992" y="461"/>
                    <a:pt x="992" y="461"/>
                  </a:cubicBezTo>
                  <a:cubicBezTo>
                    <a:pt x="1018" y="460"/>
                    <a:pt x="1018" y="460"/>
                    <a:pt x="1018" y="460"/>
                  </a:cubicBezTo>
                  <a:cubicBezTo>
                    <a:pt x="1032" y="436"/>
                    <a:pt x="1032" y="436"/>
                    <a:pt x="1032" y="436"/>
                  </a:cubicBezTo>
                  <a:cubicBezTo>
                    <a:pt x="1032" y="414"/>
                    <a:pt x="1032" y="414"/>
                    <a:pt x="1032" y="414"/>
                  </a:cubicBezTo>
                  <a:cubicBezTo>
                    <a:pt x="1052" y="410"/>
                    <a:pt x="1052" y="410"/>
                    <a:pt x="1052" y="410"/>
                  </a:cubicBezTo>
                  <a:cubicBezTo>
                    <a:pt x="1057" y="394"/>
                    <a:pt x="1061" y="386"/>
                    <a:pt x="1063" y="383"/>
                  </a:cubicBezTo>
                  <a:cubicBezTo>
                    <a:pt x="1071" y="365"/>
                    <a:pt x="1071" y="365"/>
                    <a:pt x="1071" y="365"/>
                  </a:cubicBezTo>
                  <a:cubicBezTo>
                    <a:pt x="1056" y="338"/>
                    <a:pt x="1056" y="338"/>
                    <a:pt x="1056" y="338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6"/>
                    <a:pt x="1056" y="336"/>
                    <a:pt x="1056" y="336"/>
                  </a:cubicBezTo>
                  <a:cubicBezTo>
                    <a:pt x="1047" y="300"/>
                    <a:pt x="1047" y="300"/>
                    <a:pt x="1047" y="300"/>
                  </a:cubicBezTo>
                  <a:cubicBezTo>
                    <a:pt x="1047" y="299"/>
                    <a:pt x="1047" y="299"/>
                    <a:pt x="1047" y="299"/>
                  </a:cubicBezTo>
                  <a:cubicBezTo>
                    <a:pt x="1040" y="262"/>
                    <a:pt x="1040" y="262"/>
                    <a:pt x="1040" y="262"/>
                  </a:cubicBezTo>
                  <a:cubicBezTo>
                    <a:pt x="1028" y="241"/>
                    <a:pt x="1028" y="241"/>
                    <a:pt x="1028" y="241"/>
                  </a:cubicBezTo>
                  <a:cubicBezTo>
                    <a:pt x="1009" y="222"/>
                    <a:pt x="1009" y="222"/>
                    <a:pt x="1009" y="222"/>
                  </a:cubicBezTo>
                  <a:cubicBezTo>
                    <a:pt x="1009" y="221"/>
                    <a:pt x="1009" y="221"/>
                    <a:pt x="1009" y="221"/>
                  </a:cubicBezTo>
                  <a:cubicBezTo>
                    <a:pt x="1009" y="220"/>
                    <a:pt x="1009" y="220"/>
                    <a:pt x="1009" y="220"/>
                  </a:cubicBezTo>
                  <a:cubicBezTo>
                    <a:pt x="1008" y="219"/>
                    <a:pt x="1008" y="219"/>
                    <a:pt x="1008" y="219"/>
                  </a:cubicBezTo>
                  <a:cubicBezTo>
                    <a:pt x="1007" y="199"/>
                    <a:pt x="1007" y="199"/>
                    <a:pt x="1007" y="199"/>
                  </a:cubicBezTo>
                  <a:cubicBezTo>
                    <a:pt x="972" y="210"/>
                    <a:pt x="972" y="210"/>
                    <a:pt x="972" y="210"/>
                  </a:cubicBezTo>
                  <a:cubicBezTo>
                    <a:pt x="971" y="208"/>
                    <a:pt x="971" y="208"/>
                    <a:pt x="971" y="208"/>
                  </a:cubicBezTo>
                  <a:cubicBezTo>
                    <a:pt x="955" y="191"/>
                    <a:pt x="955" y="191"/>
                    <a:pt x="955" y="191"/>
                  </a:cubicBezTo>
                  <a:cubicBezTo>
                    <a:pt x="908" y="155"/>
                    <a:pt x="908" y="155"/>
                    <a:pt x="908" y="155"/>
                  </a:cubicBezTo>
                  <a:cubicBezTo>
                    <a:pt x="906" y="155"/>
                    <a:pt x="906" y="155"/>
                    <a:pt x="906" y="155"/>
                  </a:cubicBezTo>
                  <a:cubicBezTo>
                    <a:pt x="889" y="131"/>
                    <a:pt x="889" y="131"/>
                    <a:pt x="889" y="131"/>
                  </a:cubicBezTo>
                  <a:cubicBezTo>
                    <a:pt x="877" y="124"/>
                    <a:pt x="877" y="124"/>
                    <a:pt x="877" y="124"/>
                  </a:cubicBezTo>
                  <a:cubicBezTo>
                    <a:pt x="870" y="136"/>
                    <a:pt x="870" y="136"/>
                    <a:pt x="870" y="136"/>
                  </a:cubicBezTo>
                  <a:cubicBezTo>
                    <a:pt x="870" y="138"/>
                    <a:pt x="870" y="138"/>
                    <a:pt x="870" y="138"/>
                  </a:cubicBezTo>
                  <a:cubicBezTo>
                    <a:pt x="868" y="139"/>
                    <a:pt x="868" y="139"/>
                    <a:pt x="868" y="139"/>
                  </a:cubicBezTo>
                  <a:cubicBezTo>
                    <a:pt x="867" y="139"/>
                    <a:pt x="867" y="139"/>
                    <a:pt x="867" y="139"/>
                  </a:cubicBezTo>
                  <a:cubicBezTo>
                    <a:pt x="865" y="139"/>
                    <a:pt x="865" y="139"/>
                    <a:pt x="865" y="139"/>
                  </a:cubicBezTo>
                  <a:cubicBezTo>
                    <a:pt x="851" y="140"/>
                    <a:pt x="851" y="140"/>
                    <a:pt x="851" y="140"/>
                  </a:cubicBezTo>
                  <a:cubicBezTo>
                    <a:pt x="848" y="141"/>
                    <a:pt x="848" y="141"/>
                    <a:pt x="848" y="141"/>
                  </a:cubicBezTo>
                  <a:cubicBezTo>
                    <a:pt x="847" y="141"/>
                    <a:pt x="847" y="141"/>
                    <a:pt x="847" y="141"/>
                  </a:cubicBezTo>
                  <a:cubicBezTo>
                    <a:pt x="813" y="103"/>
                    <a:pt x="813" y="103"/>
                    <a:pt x="813" y="103"/>
                  </a:cubicBezTo>
                  <a:cubicBezTo>
                    <a:pt x="805" y="100"/>
                    <a:pt x="798" y="92"/>
                    <a:pt x="787" y="82"/>
                  </a:cubicBezTo>
                  <a:cubicBezTo>
                    <a:pt x="771" y="70"/>
                    <a:pt x="771" y="70"/>
                    <a:pt x="771" y="70"/>
                  </a:cubicBezTo>
                  <a:cubicBezTo>
                    <a:pt x="770" y="69"/>
                    <a:pt x="770" y="69"/>
                    <a:pt x="770" y="69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42" y="67"/>
                    <a:pt x="742" y="67"/>
                    <a:pt x="742" y="67"/>
                  </a:cubicBezTo>
                  <a:cubicBezTo>
                    <a:pt x="741" y="69"/>
                    <a:pt x="741" y="69"/>
                    <a:pt x="741" y="69"/>
                  </a:cubicBezTo>
                  <a:cubicBezTo>
                    <a:pt x="740" y="68"/>
                    <a:pt x="740" y="68"/>
                    <a:pt x="740" y="68"/>
                  </a:cubicBezTo>
                  <a:cubicBezTo>
                    <a:pt x="739" y="68"/>
                    <a:pt x="739" y="68"/>
                    <a:pt x="739" y="68"/>
                  </a:cubicBezTo>
                  <a:cubicBezTo>
                    <a:pt x="729" y="66"/>
                    <a:pt x="729" y="66"/>
                    <a:pt x="729" y="66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8" y="72"/>
                    <a:pt x="718" y="72"/>
                    <a:pt x="718" y="72"/>
                  </a:cubicBezTo>
                  <a:cubicBezTo>
                    <a:pt x="716" y="73"/>
                    <a:pt x="716" y="73"/>
                    <a:pt x="716" y="73"/>
                  </a:cubicBezTo>
                  <a:cubicBezTo>
                    <a:pt x="715" y="73"/>
                    <a:pt x="715" y="73"/>
                    <a:pt x="715" y="73"/>
                  </a:cubicBezTo>
                  <a:cubicBezTo>
                    <a:pt x="701" y="76"/>
                    <a:pt x="701" y="76"/>
                    <a:pt x="701" y="76"/>
                  </a:cubicBezTo>
                  <a:cubicBezTo>
                    <a:pt x="681" y="64"/>
                    <a:pt x="661" y="52"/>
                    <a:pt x="63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7" name="Freeform 10"/>
            <p:cNvSpPr/>
            <p:nvPr/>
          </p:nvSpPr>
          <p:spPr bwMode="auto">
            <a:xfrm>
              <a:off x="2068501" y="3053478"/>
              <a:ext cx="878117" cy="751119"/>
            </a:xfrm>
            <a:custGeom>
              <a:avLst/>
              <a:gdLst>
                <a:gd name="T0" fmla="*/ 2147483647 w 928"/>
                <a:gd name="T1" fmla="*/ 2147483647 h 814"/>
                <a:gd name="T2" fmla="*/ 2147483647 w 928"/>
                <a:gd name="T3" fmla="*/ 2147483647 h 814"/>
                <a:gd name="T4" fmla="*/ 2147483647 w 928"/>
                <a:gd name="T5" fmla="*/ 2147483647 h 814"/>
                <a:gd name="T6" fmla="*/ 2147483647 w 928"/>
                <a:gd name="T7" fmla="*/ 2147483647 h 814"/>
                <a:gd name="T8" fmla="*/ 2147483647 w 928"/>
                <a:gd name="T9" fmla="*/ 2147483647 h 814"/>
                <a:gd name="T10" fmla="*/ 2147483647 w 928"/>
                <a:gd name="T11" fmla="*/ 2147483647 h 814"/>
                <a:gd name="T12" fmla="*/ 2147483647 w 928"/>
                <a:gd name="T13" fmla="*/ 2147483647 h 814"/>
                <a:gd name="T14" fmla="*/ 2147483647 w 928"/>
                <a:gd name="T15" fmla="*/ 2147483647 h 814"/>
                <a:gd name="T16" fmla="*/ 2147483647 w 928"/>
                <a:gd name="T17" fmla="*/ 2147483647 h 814"/>
                <a:gd name="T18" fmla="*/ 2147483647 w 928"/>
                <a:gd name="T19" fmla="*/ 2147483647 h 814"/>
                <a:gd name="T20" fmla="*/ 2147483647 w 928"/>
                <a:gd name="T21" fmla="*/ 2147483647 h 814"/>
                <a:gd name="T22" fmla="*/ 2147483647 w 928"/>
                <a:gd name="T23" fmla="*/ 2147483647 h 814"/>
                <a:gd name="T24" fmla="*/ 2147483647 w 928"/>
                <a:gd name="T25" fmla="*/ 2147483647 h 814"/>
                <a:gd name="T26" fmla="*/ 2147483647 w 928"/>
                <a:gd name="T27" fmla="*/ 2147483647 h 814"/>
                <a:gd name="T28" fmla="*/ 2147483647 w 928"/>
                <a:gd name="T29" fmla="*/ 2147483647 h 814"/>
                <a:gd name="T30" fmla="*/ 2147483647 w 928"/>
                <a:gd name="T31" fmla="*/ 2147483647 h 814"/>
                <a:gd name="T32" fmla="*/ 2147483647 w 928"/>
                <a:gd name="T33" fmla="*/ 2147483647 h 814"/>
                <a:gd name="T34" fmla="*/ 2147483647 w 928"/>
                <a:gd name="T35" fmla="*/ 2147483647 h 814"/>
                <a:gd name="T36" fmla="*/ 2147483647 w 928"/>
                <a:gd name="T37" fmla="*/ 2147483647 h 814"/>
                <a:gd name="T38" fmla="*/ 2147483647 w 928"/>
                <a:gd name="T39" fmla="*/ 2147483647 h 814"/>
                <a:gd name="T40" fmla="*/ 2147483647 w 928"/>
                <a:gd name="T41" fmla="*/ 2147483647 h 814"/>
                <a:gd name="T42" fmla="*/ 2147483647 w 928"/>
                <a:gd name="T43" fmla="*/ 2147483647 h 814"/>
                <a:gd name="T44" fmla="*/ 2147483647 w 928"/>
                <a:gd name="T45" fmla="*/ 2147483647 h 814"/>
                <a:gd name="T46" fmla="*/ 2147483647 w 928"/>
                <a:gd name="T47" fmla="*/ 2147483647 h 814"/>
                <a:gd name="T48" fmla="*/ 2147483647 w 928"/>
                <a:gd name="T49" fmla="*/ 2147483647 h 814"/>
                <a:gd name="T50" fmla="*/ 2147483647 w 928"/>
                <a:gd name="T51" fmla="*/ 2147483647 h 814"/>
                <a:gd name="T52" fmla="*/ 2147483647 w 928"/>
                <a:gd name="T53" fmla="*/ 2147483647 h 814"/>
                <a:gd name="T54" fmla="*/ 2147483647 w 928"/>
                <a:gd name="T55" fmla="*/ 2147483647 h 814"/>
                <a:gd name="T56" fmla="*/ 2147483647 w 928"/>
                <a:gd name="T57" fmla="*/ 2147483647 h 814"/>
                <a:gd name="T58" fmla="*/ 2147483647 w 928"/>
                <a:gd name="T59" fmla="*/ 2147483647 h 814"/>
                <a:gd name="T60" fmla="*/ 2147483647 w 928"/>
                <a:gd name="T61" fmla="*/ 2147483647 h 814"/>
                <a:gd name="T62" fmla="*/ 2147483647 w 928"/>
                <a:gd name="T63" fmla="*/ 2147483647 h 814"/>
                <a:gd name="T64" fmla="*/ 2147483647 w 928"/>
                <a:gd name="T65" fmla="*/ 2147483647 h 814"/>
                <a:gd name="T66" fmla="*/ 2147483647 w 928"/>
                <a:gd name="T67" fmla="*/ 2147483647 h 814"/>
                <a:gd name="T68" fmla="*/ 2147483647 w 928"/>
                <a:gd name="T69" fmla="*/ 2147483647 h 814"/>
                <a:gd name="T70" fmla="*/ 2147483647 w 928"/>
                <a:gd name="T71" fmla="*/ 2147483647 h 814"/>
                <a:gd name="T72" fmla="*/ 2147483647 w 928"/>
                <a:gd name="T73" fmla="*/ 2147483647 h 814"/>
                <a:gd name="T74" fmla="*/ 2147483647 w 928"/>
                <a:gd name="T75" fmla="*/ 2147483647 h 814"/>
                <a:gd name="T76" fmla="*/ 2147483647 w 928"/>
                <a:gd name="T77" fmla="*/ 2147483647 h 814"/>
                <a:gd name="T78" fmla="*/ 2147483647 w 928"/>
                <a:gd name="T79" fmla="*/ 2147483647 h 814"/>
                <a:gd name="T80" fmla="*/ 2147483647 w 928"/>
                <a:gd name="T81" fmla="*/ 2147483647 h 814"/>
                <a:gd name="T82" fmla="*/ 2147483647 w 928"/>
                <a:gd name="T83" fmla="*/ 2147483647 h 814"/>
                <a:gd name="T84" fmla="*/ 2147483647 w 928"/>
                <a:gd name="T85" fmla="*/ 2147483647 h 814"/>
                <a:gd name="T86" fmla="*/ 2147483647 w 928"/>
                <a:gd name="T87" fmla="*/ 2147483647 h 814"/>
                <a:gd name="T88" fmla="*/ 2147483647 w 928"/>
                <a:gd name="T89" fmla="*/ 2147483647 h 814"/>
                <a:gd name="T90" fmla="*/ 2147483647 w 928"/>
                <a:gd name="T91" fmla="*/ 2147483647 h 814"/>
                <a:gd name="T92" fmla="*/ 2147483647 w 928"/>
                <a:gd name="T93" fmla="*/ 2147483647 h 814"/>
                <a:gd name="T94" fmla="*/ 2147483647 w 928"/>
                <a:gd name="T95" fmla="*/ 2147483647 h 814"/>
                <a:gd name="T96" fmla="*/ 2147483647 w 928"/>
                <a:gd name="T97" fmla="*/ 2147483647 h 814"/>
                <a:gd name="T98" fmla="*/ 2147483647 w 928"/>
                <a:gd name="T99" fmla="*/ 2147483647 h 814"/>
                <a:gd name="T100" fmla="*/ 2147483647 w 928"/>
                <a:gd name="T101" fmla="*/ 2147483647 h 814"/>
                <a:gd name="T102" fmla="*/ 2147483647 w 928"/>
                <a:gd name="T103" fmla="*/ 2147483647 h 814"/>
                <a:gd name="T104" fmla="*/ 2147483647 w 928"/>
                <a:gd name="T105" fmla="*/ 2147483647 h 814"/>
                <a:gd name="T106" fmla="*/ 2147483647 w 928"/>
                <a:gd name="T107" fmla="*/ 2147483647 h 814"/>
                <a:gd name="T108" fmla="*/ 2147483647 w 928"/>
                <a:gd name="T109" fmla="*/ 2147483647 h 814"/>
                <a:gd name="T110" fmla="*/ 2147483647 w 928"/>
                <a:gd name="T111" fmla="*/ 2147483647 h 8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8"/>
                <a:gd name="T169" fmla="*/ 0 h 814"/>
                <a:gd name="T170" fmla="*/ 928 w 928"/>
                <a:gd name="T171" fmla="*/ 814 h 8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8" h="814">
                  <a:moveTo>
                    <a:pt x="87" y="20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74" y="234"/>
                    <a:pt x="74" y="234"/>
                    <a:pt x="74" y="234"/>
                  </a:cubicBezTo>
                  <a:cubicBezTo>
                    <a:pt x="78" y="240"/>
                    <a:pt x="84" y="247"/>
                    <a:pt x="93" y="255"/>
                  </a:cubicBezTo>
                  <a:cubicBezTo>
                    <a:pt x="94" y="255"/>
                    <a:pt x="94" y="255"/>
                    <a:pt x="94" y="255"/>
                  </a:cubicBezTo>
                  <a:cubicBezTo>
                    <a:pt x="95" y="256"/>
                    <a:pt x="95" y="256"/>
                    <a:pt x="95" y="256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4" y="259"/>
                    <a:pt x="94" y="259"/>
                    <a:pt x="94" y="259"/>
                  </a:cubicBezTo>
                  <a:cubicBezTo>
                    <a:pt x="94" y="283"/>
                    <a:pt x="94" y="283"/>
                    <a:pt x="94" y="283"/>
                  </a:cubicBezTo>
                  <a:cubicBezTo>
                    <a:pt x="97" y="289"/>
                    <a:pt x="98" y="303"/>
                    <a:pt x="98" y="323"/>
                  </a:cubicBezTo>
                  <a:cubicBezTo>
                    <a:pt x="108" y="336"/>
                    <a:pt x="112" y="346"/>
                    <a:pt x="112" y="352"/>
                  </a:cubicBezTo>
                  <a:cubicBezTo>
                    <a:pt x="112" y="357"/>
                    <a:pt x="115" y="365"/>
                    <a:pt x="120" y="377"/>
                  </a:cubicBezTo>
                  <a:cubicBezTo>
                    <a:pt x="120" y="377"/>
                    <a:pt x="120" y="377"/>
                    <a:pt x="120" y="377"/>
                  </a:cubicBezTo>
                  <a:cubicBezTo>
                    <a:pt x="120" y="378"/>
                    <a:pt x="120" y="378"/>
                    <a:pt x="120" y="378"/>
                  </a:cubicBezTo>
                  <a:cubicBezTo>
                    <a:pt x="120" y="378"/>
                    <a:pt x="120" y="378"/>
                    <a:pt x="120" y="378"/>
                  </a:cubicBezTo>
                  <a:cubicBezTo>
                    <a:pt x="123" y="392"/>
                    <a:pt x="122" y="405"/>
                    <a:pt x="118" y="416"/>
                  </a:cubicBezTo>
                  <a:cubicBezTo>
                    <a:pt x="115" y="423"/>
                    <a:pt x="119" y="437"/>
                    <a:pt x="131" y="456"/>
                  </a:cubicBezTo>
                  <a:cubicBezTo>
                    <a:pt x="132" y="457"/>
                    <a:pt x="132" y="457"/>
                    <a:pt x="132" y="457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32" y="461"/>
                    <a:pt x="132" y="461"/>
                    <a:pt x="132" y="461"/>
                  </a:cubicBezTo>
                  <a:cubicBezTo>
                    <a:pt x="115" y="498"/>
                    <a:pt x="115" y="498"/>
                    <a:pt x="115" y="498"/>
                  </a:cubicBezTo>
                  <a:cubicBezTo>
                    <a:pt x="118" y="506"/>
                    <a:pt x="119" y="513"/>
                    <a:pt x="119" y="517"/>
                  </a:cubicBezTo>
                  <a:cubicBezTo>
                    <a:pt x="115" y="552"/>
                    <a:pt x="115" y="552"/>
                    <a:pt x="115" y="552"/>
                  </a:cubicBezTo>
                  <a:cubicBezTo>
                    <a:pt x="113" y="563"/>
                    <a:pt x="113" y="570"/>
                    <a:pt x="118" y="572"/>
                  </a:cubicBezTo>
                  <a:cubicBezTo>
                    <a:pt x="125" y="576"/>
                    <a:pt x="125" y="576"/>
                    <a:pt x="125" y="576"/>
                  </a:cubicBezTo>
                  <a:cubicBezTo>
                    <a:pt x="134" y="580"/>
                    <a:pt x="137" y="586"/>
                    <a:pt x="137" y="591"/>
                  </a:cubicBezTo>
                  <a:cubicBezTo>
                    <a:pt x="136" y="609"/>
                    <a:pt x="136" y="609"/>
                    <a:pt x="136" y="609"/>
                  </a:cubicBezTo>
                  <a:cubicBezTo>
                    <a:pt x="142" y="611"/>
                    <a:pt x="142" y="611"/>
                    <a:pt x="142" y="611"/>
                  </a:cubicBezTo>
                  <a:cubicBezTo>
                    <a:pt x="143" y="612"/>
                    <a:pt x="143" y="612"/>
                    <a:pt x="143" y="612"/>
                  </a:cubicBezTo>
                  <a:cubicBezTo>
                    <a:pt x="146" y="609"/>
                    <a:pt x="146" y="609"/>
                    <a:pt x="146" y="609"/>
                  </a:cubicBezTo>
                  <a:cubicBezTo>
                    <a:pt x="149" y="606"/>
                    <a:pt x="152" y="601"/>
                    <a:pt x="153" y="596"/>
                  </a:cubicBezTo>
                  <a:cubicBezTo>
                    <a:pt x="155" y="593"/>
                    <a:pt x="155" y="593"/>
                    <a:pt x="155" y="593"/>
                  </a:cubicBezTo>
                  <a:cubicBezTo>
                    <a:pt x="156" y="591"/>
                    <a:pt x="156" y="591"/>
                    <a:pt x="156" y="591"/>
                  </a:cubicBezTo>
                  <a:cubicBezTo>
                    <a:pt x="161" y="589"/>
                    <a:pt x="163" y="586"/>
                    <a:pt x="166" y="581"/>
                  </a:cubicBezTo>
                  <a:cubicBezTo>
                    <a:pt x="167" y="575"/>
                    <a:pt x="167" y="569"/>
                    <a:pt x="165" y="561"/>
                  </a:cubicBezTo>
                  <a:cubicBezTo>
                    <a:pt x="163" y="556"/>
                    <a:pt x="163" y="556"/>
                    <a:pt x="163" y="556"/>
                  </a:cubicBezTo>
                  <a:cubicBezTo>
                    <a:pt x="168" y="555"/>
                    <a:pt x="168" y="555"/>
                    <a:pt x="168" y="555"/>
                  </a:cubicBezTo>
                  <a:cubicBezTo>
                    <a:pt x="185" y="551"/>
                    <a:pt x="194" y="552"/>
                    <a:pt x="198" y="559"/>
                  </a:cubicBezTo>
                  <a:cubicBezTo>
                    <a:pt x="206" y="580"/>
                    <a:pt x="206" y="580"/>
                    <a:pt x="206" y="580"/>
                  </a:cubicBezTo>
                  <a:cubicBezTo>
                    <a:pt x="206" y="581"/>
                    <a:pt x="206" y="581"/>
                    <a:pt x="206" y="581"/>
                  </a:cubicBezTo>
                  <a:cubicBezTo>
                    <a:pt x="206" y="582"/>
                    <a:pt x="206" y="582"/>
                    <a:pt x="206" y="582"/>
                  </a:cubicBezTo>
                  <a:cubicBezTo>
                    <a:pt x="210" y="617"/>
                    <a:pt x="210" y="617"/>
                    <a:pt x="210" y="617"/>
                  </a:cubicBezTo>
                  <a:cubicBezTo>
                    <a:pt x="224" y="625"/>
                    <a:pt x="224" y="625"/>
                    <a:pt x="224" y="625"/>
                  </a:cubicBezTo>
                  <a:cubicBezTo>
                    <a:pt x="225" y="625"/>
                    <a:pt x="225" y="625"/>
                    <a:pt x="225" y="625"/>
                  </a:cubicBezTo>
                  <a:cubicBezTo>
                    <a:pt x="226" y="625"/>
                    <a:pt x="226" y="625"/>
                    <a:pt x="226" y="625"/>
                  </a:cubicBezTo>
                  <a:cubicBezTo>
                    <a:pt x="234" y="632"/>
                    <a:pt x="234" y="632"/>
                    <a:pt x="234" y="632"/>
                  </a:cubicBezTo>
                  <a:cubicBezTo>
                    <a:pt x="243" y="622"/>
                    <a:pt x="243" y="622"/>
                    <a:pt x="243" y="622"/>
                  </a:cubicBezTo>
                  <a:cubicBezTo>
                    <a:pt x="252" y="615"/>
                    <a:pt x="252" y="615"/>
                    <a:pt x="252" y="615"/>
                  </a:cubicBezTo>
                  <a:cubicBezTo>
                    <a:pt x="256" y="615"/>
                    <a:pt x="256" y="615"/>
                    <a:pt x="256" y="615"/>
                  </a:cubicBezTo>
                  <a:cubicBezTo>
                    <a:pt x="263" y="617"/>
                    <a:pt x="267" y="622"/>
                    <a:pt x="269" y="630"/>
                  </a:cubicBezTo>
                  <a:cubicBezTo>
                    <a:pt x="274" y="657"/>
                    <a:pt x="274" y="657"/>
                    <a:pt x="274" y="657"/>
                  </a:cubicBezTo>
                  <a:cubicBezTo>
                    <a:pt x="275" y="662"/>
                    <a:pt x="275" y="662"/>
                    <a:pt x="275" y="662"/>
                  </a:cubicBezTo>
                  <a:cubicBezTo>
                    <a:pt x="303" y="723"/>
                    <a:pt x="303" y="723"/>
                    <a:pt x="303" y="723"/>
                  </a:cubicBezTo>
                  <a:cubicBezTo>
                    <a:pt x="315" y="734"/>
                    <a:pt x="315" y="734"/>
                    <a:pt x="315" y="734"/>
                  </a:cubicBezTo>
                  <a:cubicBezTo>
                    <a:pt x="316" y="735"/>
                    <a:pt x="316" y="735"/>
                    <a:pt x="316" y="735"/>
                  </a:cubicBezTo>
                  <a:cubicBezTo>
                    <a:pt x="316" y="736"/>
                    <a:pt x="316" y="736"/>
                    <a:pt x="316" y="736"/>
                  </a:cubicBezTo>
                  <a:cubicBezTo>
                    <a:pt x="321" y="762"/>
                    <a:pt x="321" y="762"/>
                    <a:pt x="321" y="762"/>
                  </a:cubicBezTo>
                  <a:cubicBezTo>
                    <a:pt x="321" y="762"/>
                    <a:pt x="321" y="762"/>
                    <a:pt x="321" y="762"/>
                  </a:cubicBezTo>
                  <a:cubicBezTo>
                    <a:pt x="323" y="786"/>
                    <a:pt x="323" y="786"/>
                    <a:pt x="323" y="786"/>
                  </a:cubicBezTo>
                  <a:cubicBezTo>
                    <a:pt x="324" y="788"/>
                    <a:pt x="324" y="788"/>
                    <a:pt x="324" y="788"/>
                  </a:cubicBezTo>
                  <a:cubicBezTo>
                    <a:pt x="332" y="778"/>
                    <a:pt x="338" y="772"/>
                    <a:pt x="342" y="774"/>
                  </a:cubicBezTo>
                  <a:cubicBezTo>
                    <a:pt x="346" y="776"/>
                    <a:pt x="347" y="778"/>
                    <a:pt x="347" y="782"/>
                  </a:cubicBezTo>
                  <a:cubicBezTo>
                    <a:pt x="347" y="788"/>
                    <a:pt x="347" y="788"/>
                    <a:pt x="347" y="788"/>
                  </a:cubicBezTo>
                  <a:cubicBezTo>
                    <a:pt x="347" y="807"/>
                    <a:pt x="347" y="807"/>
                    <a:pt x="347" y="807"/>
                  </a:cubicBezTo>
                  <a:cubicBezTo>
                    <a:pt x="347" y="812"/>
                    <a:pt x="347" y="812"/>
                    <a:pt x="347" y="812"/>
                  </a:cubicBezTo>
                  <a:cubicBezTo>
                    <a:pt x="353" y="814"/>
                    <a:pt x="357" y="812"/>
                    <a:pt x="358" y="809"/>
                  </a:cubicBezTo>
                  <a:cubicBezTo>
                    <a:pt x="368" y="795"/>
                    <a:pt x="368" y="795"/>
                    <a:pt x="368" y="795"/>
                  </a:cubicBezTo>
                  <a:cubicBezTo>
                    <a:pt x="380" y="783"/>
                    <a:pt x="380" y="783"/>
                    <a:pt x="380" y="783"/>
                  </a:cubicBezTo>
                  <a:cubicBezTo>
                    <a:pt x="388" y="778"/>
                    <a:pt x="395" y="773"/>
                    <a:pt x="403" y="773"/>
                  </a:cubicBezTo>
                  <a:cubicBezTo>
                    <a:pt x="404" y="773"/>
                    <a:pt x="404" y="773"/>
                    <a:pt x="404" y="773"/>
                  </a:cubicBezTo>
                  <a:cubicBezTo>
                    <a:pt x="427" y="779"/>
                    <a:pt x="427" y="779"/>
                    <a:pt x="427" y="779"/>
                  </a:cubicBezTo>
                  <a:cubicBezTo>
                    <a:pt x="433" y="776"/>
                    <a:pt x="433" y="776"/>
                    <a:pt x="433" y="776"/>
                  </a:cubicBezTo>
                  <a:cubicBezTo>
                    <a:pt x="444" y="761"/>
                    <a:pt x="444" y="761"/>
                    <a:pt x="444" y="761"/>
                  </a:cubicBezTo>
                  <a:cubicBezTo>
                    <a:pt x="442" y="738"/>
                    <a:pt x="442" y="738"/>
                    <a:pt x="442" y="738"/>
                  </a:cubicBezTo>
                  <a:cubicBezTo>
                    <a:pt x="435" y="725"/>
                    <a:pt x="432" y="714"/>
                    <a:pt x="434" y="707"/>
                  </a:cubicBezTo>
                  <a:cubicBezTo>
                    <a:pt x="437" y="688"/>
                    <a:pt x="437" y="688"/>
                    <a:pt x="437" y="688"/>
                  </a:cubicBezTo>
                  <a:cubicBezTo>
                    <a:pt x="437" y="686"/>
                    <a:pt x="437" y="686"/>
                    <a:pt x="437" y="686"/>
                  </a:cubicBezTo>
                  <a:cubicBezTo>
                    <a:pt x="438" y="684"/>
                    <a:pt x="438" y="684"/>
                    <a:pt x="438" y="684"/>
                  </a:cubicBezTo>
                  <a:cubicBezTo>
                    <a:pt x="438" y="684"/>
                    <a:pt x="438" y="684"/>
                    <a:pt x="438" y="684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9" y="672"/>
                    <a:pt x="459" y="672"/>
                    <a:pt x="459" y="672"/>
                  </a:cubicBezTo>
                  <a:cubicBezTo>
                    <a:pt x="459" y="672"/>
                    <a:pt x="459" y="672"/>
                    <a:pt x="459" y="672"/>
                  </a:cubicBezTo>
                  <a:cubicBezTo>
                    <a:pt x="474" y="663"/>
                    <a:pt x="474" y="663"/>
                    <a:pt x="474" y="663"/>
                  </a:cubicBezTo>
                  <a:cubicBezTo>
                    <a:pt x="491" y="638"/>
                    <a:pt x="491" y="638"/>
                    <a:pt x="491" y="638"/>
                  </a:cubicBezTo>
                  <a:cubicBezTo>
                    <a:pt x="493" y="620"/>
                    <a:pt x="493" y="620"/>
                    <a:pt x="493" y="620"/>
                  </a:cubicBezTo>
                  <a:cubicBezTo>
                    <a:pt x="474" y="576"/>
                    <a:pt x="474" y="576"/>
                    <a:pt x="474" y="576"/>
                  </a:cubicBezTo>
                  <a:cubicBezTo>
                    <a:pt x="516" y="595"/>
                    <a:pt x="516" y="595"/>
                    <a:pt x="516" y="595"/>
                  </a:cubicBezTo>
                  <a:cubicBezTo>
                    <a:pt x="516" y="577"/>
                    <a:pt x="516" y="577"/>
                    <a:pt x="516" y="577"/>
                  </a:cubicBezTo>
                  <a:cubicBezTo>
                    <a:pt x="516" y="577"/>
                    <a:pt x="516" y="577"/>
                    <a:pt x="516" y="577"/>
                  </a:cubicBezTo>
                  <a:cubicBezTo>
                    <a:pt x="516" y="576"/>
                    <a:pt x="516" y="576"/>
                    <a:pt x="516" y="576"/>
                  </a:cubicBezTo>
                  <a:cubicBezTo>
                    <a:pt x="532" y="562"/>
                    <a:pt x="532" y="562"/>
                    <a:pt x="532" y="562"/>
                  </a:cubicBezTo>
                  <a:cubicBezTo>
                    <a:pt x="563" y="554"/>
                    <a:pt x="563" y="554"/>
                    <a:pt x="563" y="554"/>
                  </a:cubicBezTo>
                  <a:cubicBezTo>
                    <a:pt x="565" y="554"/>
                    <a:pt x="565" y="554"/>
                    <a:pt x="565" y="554"/>
                  </a:cubicBezTo>
                  <a:cubicBezTo>
                    <a:pt x="583" y="593"/>
                    <a:pt x="583" y="593"/>
                    <a:pt x="583" y="593"/>
                  </a:cubicBezTo>
                  <a:cubicBezTo>
                    <a:pt x="583" y="595"/>
                    <a:pt x="583" y="595"/>
                    <a:pt x="583" y="595"/>
                  </a:cubicBezTo>
                  <a:cubicBezTo>
                    <a:pt x="581" y="610"/>
                    <a:pt x="581" y="610"/>
                    <a:pt x="581" y="610"/>
                  </a:cubicBezTo>
                  <a:cubicBezTo>
                    <a:pt x="583" y="624"/>
                    <a:pt x="583" y="624"/>
                    <a:pt x="583" y="624"/>
                  </a:cubicBezTo>
                  <a:cubicBezTo>
                    <a:pt x="585" y="630"/>
                    <a:pt x="589" y="633"/>
                    <a:pt x="592" y="633"/>
                  </a:cubicBezTo>
                  <a:cubicBezTo>
                    <a:pt x="596" y="633"/>
                    <a:pt x="601" y="630"/>
                    <a:pt x="605" y="625"/>
                  </a:cubicBezTo>
                  <a:cubicBezTo>
                    <a:pt x="606" y="622"/>
                    <a:pt x="606" y="622"/>
                    <a:pt x="606" y="622"/>
                  </a:cubicBezTo>
                  <a:cubicBezTo>
                    <a:pt x="606" y="622"/>
                    <a:pt x="606" y="622"/>
                    <a:pt x="606" y="622"/>
                  </a:cubicBezTo>
                  <a:cubicBezTo>
                    <a:pt x="607" y="622"/>
                    <a:pt x="607" y="622"/>
                    <a:pt x="607" y="622"/>
                  </a:cubicBezTo>
                  <a:cubicBezTo>
                    <a:pt x="632" y="614"/>
                    <a:pt x="632" y="614"/>
                    <a:pt x="632" y="614"/>
                  </a:cubicBezTo>
                  <a:cubicBezTo>
                    <a:pt x="632" y="614"/>
                    <a:pt x="632" y="614"/>
                    <a:pt x="632" y="614"/>
                  </a:cubicBezTo>
                  <a:cubicBezTo>
                    <a:pt x="633" y="614"/>
                    <a:pt x="633" y="614"/>
                    <a:pt x="633" y="614"/>
                  </a:cubicBezTo>
                  <a:cubicBezTo>
                    <a:pt x="647" y="614"/>
                    <a:pt x="653" y="617"/>
                    <a:pt x="657" y="624"/>
                  </a:cubicBezTo>
                  <a:cubicBezTo>
                    <a:pt x="659" y="652"/>
                    <a:pt x="659" y="652"/>
                    <a:pt x="659" y="652"/>
                  </a:cubicBezTo>
                  <a:cubicBezTo>
                    <a:pt x="659" y="653"/>
                    <a:pt x="659" y="653"/>
                    <a:pt x="659" y="653"/>
                  </a:cubicBezTo>
                  <a:cubicBezTo>
                    <a:pt x="664" y="654"/>
                    <a:pt x="664" y="654"/>
                    <a:pt x="664" y="654"/>
                  </a:cubicBezTo>
                  <a:cubicBezTo>
                    <a:pt x="675" y="657"/>
                    <a:pt x="675" y="657"/>
                    <a:pt x="675" y="657"/>
                  </a:cubicBezTo>
                  <a:cubicBezTo>
                    <a:pt x="690" y="656"/>
                    <a:pt x="690" y="656"/>
                    <a:pt x="690" y="656"/>
                  </a:cubicBezTo>
                  <a:cubicBezTo>
                    <a:pt x="717" y="649"/>
                    <a:pt x="717" y="649"/>
                    <a:pt x="717" y="649"/>
                  </a:cubicBezTo>
                  <a:cubicBezTo>
                    <a:pt x="733" y="635"/>
                    <a:pt x="733" y="635"/>
                    <a:pt x="733" y="635"/>
                  </a:cubicBezTo>
                  <a:cubicBezTo>
                    <a:pt x="734" y="624"/>
                    <a:pt x="734" y="624"/>
                    <a:pt x="734" y="624"/>
                  </a:cubicBezTo>
                  <a:cubicBezTo>
                    <a:pt x="726" y="615"/>
                    <a:pt x="726" y="615"/>
                    <a:pt x="726" y="615"/>
                  </a:cubicBezTo>
                  <a:cubicBezTo>
                    <a:pt x="699" y="606"/>
                    <a:pt x="699" y="606"/>
                    <a:pt x="699" y="606"/>
                  </a:cubicBezTo>
                  <a:cubicBezTo>
                    <a:pt x="699" y="606"/>
                    <a:pt x="699" y="606"/>
                    <a:pt x="699" y="606"/>
                  </a:cubicBezTo>
                  <a:cubicBezTo>
                    <a:pt x="697" y="605"/>
                    <a:pt x="697" y="605"/>
                    <a:pt x="697" y="605"/>
                  </a:cubicBezTo>
                  <a:cubicBezTo>
                    <a:pt x="697" y="605"/>
                    <a:pt x="697" y="605"/>
                    <a:pt x="697" y="605"/>
                  </a:cubicBezTo>
                  <a:cubicBezTo>
                    <a:pt x="697" y="603"/>
                    <a:pt x="697" y="603"/>
                    <a:pt x="697" y="603"/>
                  </a:cubicBezTo>
                  <a:cubicBezTo>
                    <a:pt x="665" y="572"/>
                    <a:pt x="665" y="572"/>
                    <a:pt x="665" y="572"/>
                  </a:cubicBezTo>
                  <a:cubicBezTo>
                    <a:pt x="668" y="570"/>
                    <a:pt x="668" y="570"/>
                    <a:pt x="668" y="570"/>
                  </a:cubicBezTo>
                  <a:cubicBezTo>
                    <a:pt x="684" y="556"/>
                    <a:pt x="684" y="556"/>
                    <a:pt x="684" y="556"/>
                  </a:cubicBezTo>
                  <a:cubicBezTo>
                    <a:pt x="685" y="555"/>
                    <a:pt x="685" y="555"/>
                    <a:pt x="685" y="555"/>
                  </a:cubicBezTo>
                  <a:cubicBezTo>
                    <a:pt x="685" y="555"/>
                    <a:pt x="685" y="555"/>
                    <a:pt x="685" y="555"/>
                  </a:cubicBezTo>
                  <a:cubicBezTo>
                    <a:pt x="701" y="549"/>
                    <a:pt x="701" y="549"/>
                    <a:pt x="701" y="549"/>
                  </a:cubicBezTo>
                  <a:cubicBezTo>
                    <a:pt x="701" y="549"/>
                    <a:pt x="701" y="549"/>
                    <a:pt x="701" y="549"/>
                  </a:cubicBezTo>
                  <a:cubicBezTo>
                    <a:pt x="704" y="549"/>
                    <a:pt x="704" y="549"/>
                    <a:pt x="704" y="549"/>
                  </a:cubicBezTo>
                  <a:cubicBezTo>
                    <a:pt x="725" y="553"/>
                    <a:pt x="725" y="553"/>
                    <a:pt x="725" y="553"/>
                  </a:cubicBezTo>
                  <a:cubicBezTo>
                    <a:pt x="726" y="553"/>
                    <a:pt x="726" y="553"/>
                    <a:pt x="726" y="553"/>
                  </a:cubicBezTo>
                  <a:cubicBezTo>
                    <a:pt x="727" y="554"/>
                    <a:pt x="727" y="554"/>
                    <a:pt x="727" y="554"/>
                  </a:cubicBezTo>
                  <a:cubicBezTo>
                    <a:pt x="727" y="545"/>
                    <a:pt x="727" y="545"/>
                    <a:pt x="727" y="545"/>
                  </a:cubicBezTo>
                  <a:cubicBezTo>
                    <a:pt x="718" y="530"/>
                    <a:pt x="718" y="530"/>
                    <a:pt x="718" y="530"/>
                  </a:cubicBezTo>
                  <a:cubicBezTo>
                    <a:pt x="703" y="522"/>
                    <a:pt x="703" y="522"/>
                    <a:pt x="703" y="522"/>
                  </a:cubicBezTo>
                  <a:cubicBezTo>
                    <a:pt x="683" y="493"/>
                    <a:pt x="683" y="493"/>
                    <a:pt x="683" y="493"/>
                  </a:cubicBezTo>
                  <a:cubicBezTo>
                    <a:pt x="683" y="493"/>
                    <a:pt x="683" y="493"/>
                    <a:pt x="683" y="493"/>
                  </a:cubicBezTo>
                  <a:cubicBezTo>
                    <a:pt x="682" y="492"/>
                    <a:pt x="682" y="492"/>
                    <a:pt x="682" y="492"/>
                  </a:cubicBezTo>
                  <a:cubicBezTo>
                    <a:pt x="682" y="491"/>
                    <a:pt x="682" y="491"/>
                    <a:pt x="682" y="491"/>
                  </a:cubicBezTo>
                  <a:cubicBezTo>
                    <a:pt x="672" y="456"/>
                    <a:pt x="672" y="456"/>
                    <a:pt x="672" y="456"/>
                  </a:cubicBezTo>
                  <a:cubicBezTo>
                    <a:pt x="672" y="429"/>
                    <a:pt x="672" y="429"/>
                    <a:pt x="672" y="429"/>
                  </a:cubicBezTo>
                  <a:cubicBezTo>
                    <a:pt x="689" y="414"/>
                    <a:pt x="689" y="414"/>
                    <a:pt x="689" y="414"/>
                  </a:cubicBezTo>
                  <a:cubicBezTo>
                    <a:pt x="715" y="414"/>
                    <a:pt x="715" y="414"/>
                    <a:pt x="715" y="414"/>
                  </a:cubicBezTo>
                  <a:cubicBezTo>
                    <a:pt x="774" y="419"/>
                    <a:pt x="774" y="419"/>
                    <a:pt x="774" y="419"/>
                  </a:cubicBezTo>
                  <a:cubicBezTo>
                    <a:pt x="801" y="380"/>
                    <a:pt x="801" y="380"/>
                    <a:pt x="801" y="380"/>
                  </a:cubicBezTo>
                  <a:cubicBezTo>
                    <a:pt x="801" y="378"/>
                    <a:pt x="801" y="378"/>
                    <a:pt x="801" y="378"/>
                  </a:cubicBezTo>
                  <a:cubicBezTo>
                    <a:pt x="803" y="378"/>
                    <a:pt x="803" y="378"/>
                    <a:pt x="803" y="378"/>
                  </a:cubicBezTo>
                  <a:cubicBezTo>
                    <a:pt x="825" y="366"/>
                    <a:pt x="825" y="366"/>
                    <a:pt x="825" y="366"/>
                  </a:cubicBezTo>
                  <a:cubicBezTo>
                    <a:pt x="837" y="343"/>
                    <a:pt x="837" y="343"/>
                    <a:pt x="837" y="343"/>
                  </a:cubicBezTo>
                  <a:cubicBezTo>
                    <a:pt x="838" y="342"/>
                    <a:pt x="838" y="342"/>
                    <a:pt x="838" y="342"/>
                  </a:cubicBezTo>
                  <a:cubicBezTo>
                    <a:pt x="865" y="320"/>
                    <a:pt x="865" y="320"/>
                    <a:pt x="865" y="320"/>
                  </a:cubicBezTo>
                  <a:cubicBezTo>
                    <a:pt x="877" y="296"/>
                    <a:pt x="877" y="296"/>
                    <a:pt x="877" y="296"/>
                  </a:cubicBezTo>
                  <a:cubicBezTo>
                    <a:pt x="877" y="295"/>
                    <a:pt x="877" y="295"/>
                    <a:pt x="877" y="295"/>
                  </a:cubicBezTo>
                  <a:cubicBezTo>
                    <a:pt x="878" y="295"/>
                    <a:pt x="878" y="295"/>
                    <a:pt x="878" y="295"/>
                  </a:cubicBezTo>
                  <a:cubicBezTo>
                    <a:pt x="878" y="294"/>
                    <a:pt x="878" y="294"/>
                    <a:pt x="878" y="294"/>
                  </a:cubicBezTo>
                  <a:cubicBezTo>
                    <a:pt x="878" y="294"/>
                    <a:pt x="878" y="294"/>
                    <a:pt x="878" y="294"/>
                  </a:cubicBezTo>
                  <a:cubicBezTo>
                    <a:pt x="889" y="284"/>
                    <a:pt x="889" y="284"/>
                    <a:pt x="889" y="284"/>
                  </a:cubicBezTo>
                  <a:cubicBezTo>
                    <a:pt x="901" y="263"/>
                    <a:pt x="901" y="263"/>
                    <a:pt x="901" y="263"/>
                  </a:cubicBezTo>
                  <a:cubicBezTo>
                    <a:pt x="906" y="230"/>
                    <a:pt x="906" y="230"/>
                    <a:pt x="906" y="230"/>
                  </a:cubicBezTo>
                  <a:cubicBezTo>
                    <a:pt x="906" y="227"/>
                    <a:pt x="906" y="227"/>
                    <a:pt x="906" y="227"/>
                  </a:cubicBezTo>
                  <a:cubicBezTo>
                    <a:pt x="907" y="226"/>
                    <a:pt x="907" y="226"/>
                    <a:pt x="907" y="226"/>
                  </a:cubicBezTo>
                  <a:cubicBezTo>
                    <a:pt x="924" y="214"/>
                    <a:pt x="924" y="214"/>
                    <a:pt x="924" y="214"/>
                  </a:cubicBezTo>
                  <a:cubicBezTo>
                    <a:pt x="928" y="210"/>
                    <a:pt x="928" y="210"/>
                    <a:pt x="928" y="210"/>
                  </a:cubicBezTo>
                  <a:cubicBezTo>
                    <a:pt x="903" y="206"/>
                    <a:pt x="903" y="206"/>
                    <a:pt x="903" y="206"/>
                  </a:cubicBezTo>
                  <a:cubicBezTo>
                    <a:pt x="860" y="208"/>
                    <a:pt x="860" y="208"/>
                    <a:pt x="860" y="208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43" y="194"/>
                    <a:pt x="843" y="194"/>
                    <a:pt x="843" y="194"/>
                  </a:cubicBezTo>
                  <a:cubicBezTo>
                    <a:pt x="841" y="194"/>
                    <a:pt x="841" y="194"/>
                    <a:pt x="841" y="194"/>
                  </a:cubicBezTo>
                  <a:cubicBezTo>
                    <a:pt x="841" y="193"/>
                    <a:pt x="841" y="193"/>
                    <a:pt x="841" y="193"/>
                  </a:cubicBezTo>
                  <a:cubicBezTo>
                    <a:pt x="841" y="193"/>
                    <a:pt x="841" y="193"/>
                    <a:pt x="841" y="193"/>
                  </a:cubicBezTo>
                  <a:cubicBezTo>
                    <a:pt x="833" y="180"/>
                    <a:pt x="833" y="180"/>
                    <a:pt x="833" y="180"/>
                  </a:cubicBezTo>
                  <a:cubicBezTo>
                    <a:pt x="831" y="181"/>
                    <a:pt x="831" y="181"/>
                    <a:pt x="831" y="181"/>
                  </a:cubicBezTo>
                  <a:cubicBezTo>
                    <a:pt x="830" y="183"/>
                    <a:pt x="830" y="183"/>
                    <a:pt x="830" y="183"/>
                  </a:cubicBezTo>
                  <a:cubicBezTo>
                    <a:pt x="828" y="187"/>
                    <a:pt x="822" y="188"/>
                    <a:pt x="816" y="188"/>
                  </a:cubicBezTo>
                  <a:cubicBezTo>
                    <a:pt x="810" y="191"/>
                    <a:pt x="810" y="191"/>
                    <a:pt x="810" y="191"/>
                  </a:cubicBezTo>
                  <a:cubicBezTo>
                    <a:pt x="808" y="192"/>
                    <a:pt x="806" y="193"/>
                    <a:pt x="803" y="192"/>
                  </a:cubicBezTo>
                  <a:cubicBezTo>
                    <a:pt x="801" y="192"/>
                    <a:pt x="800" y="189"/>
                    <a:pt x="798" y="183"/>
                  </a:cubicBezTo>
                  <a:cubicBezTo>
                    <a:pt x="797" y="178"/>
                    <a:pt x="795" y="173"/>
                    <a:pt x="789" y="168"/>
                  </a:cubicBezTo>
                  <a:cubicBezTo>
                    <a:pt x="787" y="167"/>
                    <a:pt x="787" y="167"/>
                    <a:pt x="787" y="167"/>
                  </a:cubicBezTo>
                  <a:cubicBezTo>
                    <a:pt x="787" y="165"/>
                    <a:pt x="787" y="165"/>
                    <a:pt x="787" y="165"/>
                  </a:cubicBezTo>
                  <a:cubicBezTo>
                    <a:pt x="786" y="165"/>
                    <a:pt x="786" y="165"/>
                    <a:pt x="786" y="165"/>
                  </a:cubicBezTo>
                  <a:cubicBezTo>
                    <a:pt x="781" y="152"/>
                    <a:pt x="781" y="152"/>
                    <a:pt x="781" y="152"/>
                  </a:cubicBezTo>
                  <a:cubicBezTo>
                    <a:pt x="777" y="152"/>
                    <a:pt x="777" y="152"/>
                    <a:pt x="777" y="152"/>
                  </a:cubicBezTo>
                  <a:cubicBezTo>
                    <a:pt x="761" y="162"/>
                    <a:pt x="761" y="162"/>
                    <a:pt x="761" y="162"/>
                  </a:cubicBezTo>
                  <a:cubicBezTo>
                    <a:pt x="760" y="163"/>
                    <a:pt x="760" y="163"/>
                    <a:pt x="760" y="163"/>
                  </a:cubicBezTo>
                  <a:cubicBezTo>
                    <a:pt x="759" y="163"/>
                    <a:pt x="759" y="163"/>
                    <a:pt x="759" y="163"/>
                  </a:cubicBezTo>
                  <a:cubicBezTo>
                    <a:pt x="722" y="171"/>
                    <a:pt x="722" y="171"/>
                    <a:pt x="722" y="171"/>
                  </a:cubicBezTo>
                  <a:cubicBezTo>
                    <a:pt x="720" y="171"/>
                    <a:pt x="720" y="171"/>
                    <a:pt x="720" y="171"/>
                  </a:cubicBezTo>
                  <a:cubicBezTo>
                    <a:pt x="718" y="170"/>
                    <a:pt x="718" y="170"/>
                    <a:pt x="718" y="170"/>
                  </a:cubicBezTo>
                  <a:cubicBezTo>
                    <a:pt x="694" y="153"/>
                    <a:pt x="694" y="153"/>
                    <a:pt x="694" y="153"/>
                  </a:cubicBezTo>
                  <a:cubicBezTo>
                    <a:pt x="694" y="153"/>
                    <a:pt x="694" y="153"/>
                    <a:pt x="694" y="153"/>
                  </a:cubicBezTo>
                  <a:cubicBezTo>
                    <a:pt x="693" y="152"/>
                    <a:pt x="693" y="152"/>
                    <a:pt x="693" y="152"/>
                  </a:cubicBezTo>
                  <a:cubicBezTo>
                    <a:pt x="693" y="151"/>
                    <a:pt x="693" y="151"/>
                    <a:pt x="693" y="151"/>
                  </a:cubicBezTo>
                  <a:cubicBezTo>
                    <a:pt x="691" y="151"/>
                    <a:pt x="691" y="151"/>
                    <a:pt x="691" y="151"/>
                  </a:cubicBezTo>
                  <a:cubicBezTo>
                    <a:pt x="685" y="138"/>
                    <a:pt x="685" y="138"/>
                    <a:pt x="685" y="138"/>
                  </a:cubicBezTo>
                  <a:cubicBezTo>
                    <a:pt x="667" y="157"/>
                    <a:pt x="667" y="157"/>
                    <a:pt x="667" y="157"/>
                  </a:cubicBezTo>
                  <a:cubicBezTo>
                    <a:pt x="655" y="172"/>
                    <a:pt x="645" y="176"/>
                    <a:pt x="639" y="172"/>
                  </a:cubicBezTo>
                  <a:cubicBezTo>
                    <a:pt x="614" y="159"/>
                    <a:pt x="614" y="159"/>
                    <a:pt x="614" y="159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95" y="158"/>
                    <a:pt x="595" y="158"/>
                    <a:pt x="595" y="158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9" y="145"/>
                    <a:pt x="579" y="145"/>
                    <a:pt x="579" y="145"/>
                  </a:cubicBezTo>
                  <a:cubicBezTo>
                    <a:pt x="575" y="144"/>
                    <a:pt x="575" y="144"/>
                    <a:pt x="575" y="144"/>
                  </a:cubicBezTo>
                  <a:cubicBezTo>
                    <a:pt x="583" y="116"/>
                    <a:pt x="583" y="116"/>
                    <a:pt x="583" y="11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73" y="102"/>
                    <a:pt x="573" y="102"/>
                    <a:pt x="573" y="102"/>
                  </a:cubicBezTo>
                  <a:cubicBezTo>
                    <a:pt x="572" y="102"/>
                    <a:pt x="572" y="102"/>
                    <a:pt x="572" y="102"/>
                  </a:cubicBezTo>
                  <a:cubicBezTo>
                    <a:pt x="550" y="78"/>
                    <a:pt x="550" y="78"/>
                    <a:pt x="550" y="78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496" y="55"/>
                    <a:pt x="496" y="55"/>
                    <a:pt x="496" y="55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0" y="40"/>
                    <a:pt x="466" y="34"/>
                    <a:pt x="462" y="23"/>
                  </a:cubicBezTo>
                  <a:cubicBezTo>
                    <a:pt x="459" y="16"/>
                    <a:pt x="459" y="16"/>
                    <a:pt x="459" y="16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448" y="1"/>
                    <a:pt x="448" y="1"/>
                    <a:pt x="448" y="1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11" y="39"/>
                    <a:pt x="411" y="39"/>
                    <a:pt x="411" y="39"/>
                  </a:cubicBezTo>
                  <a:cubicBezTo>
                    <a:pt x="415" y="57"/>
                    <a:pt x="415" y="57"/>
                    <a:pt x="415" y="57"/>
                  </a:cubicBezTo>
                  <a:cubicBezTo>
                    <a:pt x="421" y="80"/>
                    <a:pt x="421" y="80"/>
                    <a:pt x="421" y="80"/>
                  </a:cubicBezTo>
                  <a:cubicBezTo>
                    <a:pt x="421" y="81"/>
                    <a:pt x="421" y="81"/>
                    <a:pt x="421" y="81"/>
                  </a:cubicBezTo>
                  <a:cubicBezTo>
                    <a:pt x="422" y="81"/>
                    <a:pt x="422" y="81"/>
                    <a:pt x="422" y="81"/>
                  </a:cubicBezTo>
                  <a:cubicBezTo>
                    <a:pt x="421" y="82"/>
                    <a:pt x="421" y="82"/>
                    <a:pt x="421" y="82"/>
                  </a:cubicBezTo>
                  <a:cubicBezTo>
                    <a:pt x="421" y="83"/>
                    <a:pt x="421" y="83"/>
                    <a:pt x="421" y="83"/>
                  </a:cubicBezTo>
                  <a:cubicBezTo>
                    <a:pt x="419" y="89"/>
                    <a:pt x="413" y="93"/>
                    <a:pt x="403" y="93"/>
                  </a:cubicBezTo>
                  <a:cubicBezTo>
                    <a:pt x="382" y="93"/>
                    <a:pt x="382" y="93"/>
                    <a:pt x="382" y="93"/>
                  </a:cubicBezTo>
                  <a:cubicBezTo>
                    <a:pt x="370" y="86"/>
                    <a:pt x="370" y="86"/>
                    <a:pt x="370" y="86"/>
                  </a:cubicBezTo>
                  <a:cubicBezTo>
                    <a:pt x="354" y="93"/>
                    <a:pt x="354" y="93"/>
                    <a:pt x="354" y="93"/>
                  </a:cubicBezTo>
                  <a:cubicBezTo>
                    <a:pt x="351" y="94"/>
                    <a:pt x="351" y="94"/>
                    <a:pt x="351" y="94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346" y="107"/>
                    <a:pt x="346" y="107"/>
                    <a:pt x="346" y="107"/>
                  </a:cubicBezTo>
                  <a:cubicBezTo>
                    <a:pt x="345" y="110"/>
                    <a:pt x="345" y="110"/>
                    <a:pt x="345" y="110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2" y="113"/>
                    <a:pt x="342" y="113"/>
                    <a:pt x="342" y="113"/>
                  </a:cubicBezTo>
                  <a:cubicBezTo>
                    <a:pt x="316" y="104"/>
                    <a:pt x="316" y="104"/>
                    <a:pt x="316" y="104"/>
                  </a:cubicBezTo>
                  <a:cubicBezTo>
                    <a:pt x="316" y="113"/>
                    <a:pt x="317" y="119"/>
                    <a:pt x="321" y="126"/>
                  </a:cubicBezTo>
                  <a:cubicBezTo>
                    <a:pt x="324" y="134"/>
                    <a:pt x="325" y="139"/>
                    <a:pt x="322" y="145"/>
                  </a:cubicBezTo>
                  <a:cubicBezTo>
                    <a:pt x="319" y="154"/>
                    <a:pt x="319" y="154"/>
                    <a:pt x="319" y="154"/>
                  </a:cubicBezTo>
                  <a:cubicBezTo>
                    <a:pt x="316" y="157"/>
                    <a:pt x="306" y="158"/>
                    <a:pt x="293" y="157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74" y="187"/>
                    <a:pt x="274" y="187"/>
                    <a:pt x="274" y="187"/>
                  </a:cubicBezTo>
                  <a:cubicBezTo>
                    <a:pt x="250" y="178"/>
                    <a:pt x="250" y="178"/>
                    <a:pt x="250" y="178"/>
                  </a:cubicBezTo>
                  <a:cubicBezTo>
                    <a:pt x="249" y="178"/>
                    <a:pt x="249" y="178"/>
                    <a:pt x="249" y="178"/>
                  </a:cubicBezTo>
                  <a:cubicBezTo>
                    <a:pt x="248" y="177"/>
                    <a:pt x="248" y="177"/>
                    <a:pt x="248" y="177"/>
                  </a:cubicBezTo>
                  <a:cubicBezTo>
                    <a:pt x="237" y="155"/>
                    <a:pt x="237" y="155"/>
                    <a:pt x="237" y="155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4" y="140"/>
                    <a:pt x="194" y="140"/>
                    <a:pt x="194" y="140"/>
                  </a:cubicBezTo>
                  <a:cubicBezTo>
                    <a:pt x="179" y="143"/>
                    <a:pt x="179" y="143"/>
                    <a:pt x="179" y="143"/>
                  </a:cubicBezTo>
                  <a:cubicBezTo>
                    <a:pt x="174" y="143"/>
                    <a:pt x="174" y="143"/>
                    <a:pt x="174" y="143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8" y="101"/>
                    <a:pt x="144" y="92"/>
                    <a:pt x="142" y="86"/>
                  </a:cubicBezTo>
                  <a:cubicBezTo>
                    <a:pt x="142" y="85"/>
                    <a:pt x="139" y="83"/>
                    <a:pt x="134" y="82"/>
                  </a:cubicBezTo>
                  <a:cubicBezTo>
                    <a:pt x="130" y="81"/>
                    <a:pt x="130" y="81"/>
                    <a:pt x="130" y="81"/>
                  </a:cubicBezTo>
                  <a:cubicBezTo>
                    <a:pt x="123" y="78"/>
                    <a:pt x="117" y="72"/>
                    <a:pt x="114" y="62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8" y="20"/>
                    <a:pt x="88" y="20"/>
                    <a:pt x="88" y="20"/>
                  </a:cubicBezTo>
                  <a:lnTo>
                    <a:pt x="8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8" name="Freeform 11"/>
            <p:cNvSpPr/>
            <p:nvPr/>
          </p:nvSpPr>
          <p:spPr bwMode="auto">
            <a:xfrm>
              <a:off x="611103" y="2749454"/>
              <a:ext cx="1570802" cy="929958"/>
            </a:xfrm>
            <a:custGeom>
              <a:avLst/>
              <a:gdLst>
                <a:gd name="T0" fmla="*/ 2147483647 w 1661"/>
                <a:gd name="T1" fmla="*/ 2147483647 h 1007"/>
                <a:gd name="T2" fmla="*/ 2147483647 w 1661"/>
                <a:gd name="T3" fmla="*/ 2147483647 h 1007"/>
                <a:gd name="T4" fmla="*/ 2147483647 w 1661"/>
                <a:gd name="T5" fmla="*/ 2147483647 h 1007"/>
                <a:gd name="T6" fmla="*/ 2147483647 w 1661"/>
                <a:gd name="T7" fmla="*/ 2147483647 h 1007"/>
                <a:gd name="T8" fmla="*/ 2147483647 w 1661"/>
                <a:gd name="T9" fmla="*/ 2147483647 h 1007"/>
                <a:gd name="T10" fmla="*/ 2147483647 w 1661"/>
                <a:gd name="T11" fmla="*/ 2147483647 h 1007"/>
                <a:gd name="T12" fmla="*/ 2147483647 w 1661"/>
                <a:gd name="T13" fmla="*/ 2147483647 h 1007"/>
                <a:gd name="T14" fmla="*/ 2147483647 w 1661"/>
                <a:gd name="T15" fmla="*/ 2147483647 h 1007"/>
                <a:gd name="T16" fmla="*/ 2147483647 w 1661"/>
                <a:gd name="T17" fmla="*/ 2147483647 h 1007"/>
                <a:gd name="T18" fmla="*/ 2147483647 w 1661"/>
                <a:gd name="T19" fmla="*/ 2147483647 h 1007"/>
                <a:gd name="T20" fmla="*/ 2147483647 w 1661"/>
                <a:gd name="T21" fmla="*/ 2147483647 h 1007"/>
                <a:gd name="T22" fmla="*/ 2147483647 w 1661"/>
                <a:gd name="T23" fmla="*/ 2147483647 h 1007"/>
                <a:gd name="T24" fmla="*/ 2147483647 w 1661"/>
                <a:gd name="T25" fmla="*/ 2147483647 h 1007"/>
                <a:gd name="T26" fmla="*/ 2147483647 w 1661"/>
                <a:gd name="T27" fmla="*/ 2147483647 h 1007"/>
                <a:gd name="T28" fmla="*/ 2147483647 w 1661"/>
                <a:gd name="T29" fmla="*/ 2147483647 h 1007"/>
                <a:gd name="T30" fmla="*/ 2147483647 w 1661"/>
                <a:gd name="T31" fmla="*/ 2147483647 h 1007"/>
                <a:gd name="T32" fmla="*/ 2147483647 w 1661"/>
                <a:gd name="T33" fmla="*/ 2147483647 h 1007"/>
                <a:gd name="T34" fmla="*/ 2147483647 w 1661"/>
                <a:gd name="T35" fmla="*/ 2147483647 h 1007"/>
                <a:gd name="T36" fmla="*/ 2147483647 w 1661"/>
                <a:gd name="T37" fmla="*/ 2147483647 h 1007"/>
                <a:gd name="T38" fmla="*/ 2147483647 w 1661"/>
                <a:gd name="T39" fmla="*/ 2147483647 h 1007"/>
                <a:gd name="T40" fmla="*/ 2147483647 w 1661"/>
                <a:gd name="T41" fmla="*/ 2147483647 h 1007"/>
                <a:gd name="T42" fmla="*/ 2147483647 w 1661"/>
                <a:gd name="T43" fmla="*/ 2147483647 h 1007"/>
                <a:gd name="T44" fmla="*/ 2147483647 w 1661"/>
                <a:gd name="T45" fmla="*/ 2147483647 h 1007"/>
                <a:gd name="T46" fmla="*/ 2147483647 w 1661"/>
                <a:gd name="T47" fmla="*/ 2147483647 h 1007"/>
                <a:gd name="T48" fmla="*/ 2147483647 w 1661"/>
                <a:gd name="T49" fmla="*/ 2147483647 h 1007"/>
                <a:gd name="T50" fmla="*/ 2147483647 w 1661"/>
                <a:gd name="T51" fmla="*/ 2147483647 h 1007"/>
                <a:gd name="T52" fmla="*/ 2147483647 w 1661"/>
                <a:gd name="T53" fmla="*/ 2147483647 h 1007"/>
                <a:gd name="T54" fmla="*/ 2147483647 w 1661"/>
                <a:gd name="T55" fmla="*/ 2147483647 h 1007"/>
                <a:gd name="T56" fmla="*/ 2147483647 w 1661"/>
                <a:gd name="T57" fmla="*/ 2147483647 h 1007"/>
                <a:gd name="T58" fmla="*/ 2147483647 w 1661"/>
                <a:gd name="T59" fmla="*/ 2147483647 h 1007"/>
                <a:gd name="T60" fmla="*/ 2147483647 w 1661"/>
                <a:gd name="T61" fmla="*/ 2147483647 h 1007"/>
                <a:gd name="T62" fmla="*/ 2147483647 w 1661"/>
                <a:gd name="T63" fmla="*/ 2147483647 h 1007"/>
                <a:gd name="T64" fmla="*/ 2147483647 w 1661"/>
                <a:gd name="T65" fmla="*/ 2147483647 h 1007"/>
                <a:gd name="T66" fmla="*/ 2147483647 w 1661"/>
                <a:gd name="T67" fmla="*/ 2147483647 h 1007"/>
                <a:gd name="T68" fmla="*/ 2147483647 w 1661"/>
                <a:gd name="T69" fmla="*/ 2147483647 h 1007"/>
                <a:gd name="T70" fmla="*/ 2147483647 w 1661"/>
                <a:gd name="T71" fmla="*/ 2147483647 h 1007"/>
                <a:gd name="T72" fmla="*/ 2147483647 w 1661"/>
                <a:gd name="T73" fmla="*/ 2147483647 h 1007"/>
                <a:gd name="T74" fmla="*/ 2147483647 w 1661"/>
                <a:gd name="T75" fmla="*/ 2147483647 h 1007"/>
                <a:gd name="T76" fmla="*/ 2147483647 w 1661"/>
                <a:gd name="T77" fmla="*/ 2147483647 h 1007"/>
                <a:gd name="T78" fmla="*/ 2147483647 w 1661"/>
                <a:gd name="T79" fmla="*/ 2147483647 h 1007"/>
                <a:gd name="T80" fmla="*/ 2147483647 w 1661"/>
                <a:gd name="T81" fmla="*/ 2147483647 h 1007"/>
                <a:gd name="T82" fmla="*/ 2147483647 w 1661"/>
                <a:gd name="T83" fmla="*/ 2147483647 h 1007"/>
                <a:gd name="T84" fmla="*/ 2147483647 w 1661"/>
                <a:gd name="T85" fmla="*/ 2147483647 h 1007"/>
                <a:gd name="T86" fmla="*/ 2147483647 w 1661"/>
                <a:gd name="T87" fmla="*/ 2147483647 h 1007"/>
                <a:gd name="T88" fmla="*/ 2147483647 w 1661"/>
                <a:gd name="T89" fmla="*/ 2147483647 h 1007"/>
                <a:gd name="T90" fmla="*/ 2147483647 w 1661"/>
                <a:gd name="T91" fmla="*/ 2147483647 h 1007"/>
                <a:gd name="T92" fmla="*/ 2147483647 w 1661"/>
                <a:gd name="T93" fmla="*/ 2147483647 h 1007"/>
                <a:gd name="T94" fmla="*/ 2147483647 w 1661"/>
                <a:gd name="T95" fmla="*/ 2147483647 h 1007"/>
                <a:gd name="T96" fmla="*/ 2147483647 w 1661"/>
                <a:gd name="T97" fmla="*/ 0 h 1007"/>
                <a:gd name="T98" fmla="*/ 2147483647 w 1661"/>
                <a:gd name="T99" fmla="*/ 2147483647 h 1007"/>
                <a:gd name="T100" fmla="*/ 2147483647 w 1661"/>
                <a:gd name="T101" fmla="*/ 2147483647 h 100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661"/>
                <a:gd name="T154" fmla="*/ 0 h 1007"/>
                <a:gd name="T155" fmla="*/ 1661 w 1661"/>
                <a:gd name="T156" fmla="*/ 1007 h 100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661" h="1007">
                  <a:moveTo>
                    <a:pt x="205" y="3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1" y="13"/>
                    <a:pt x="193" y="20"/>
                    <a:pt x="185" y="27"/>
                  </a:cubicBezTo>
                  <a:cubicBezTo>
                    <a:pt x="179" y="30"/>
                    <a:pt x="177" y="35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7" y="50"/>
                    <a:pt x="173" y="59"/>
                    <a:pt x="165" y="71"/>
                  </a:cubicBezTo>
                  <a:cubicBezTo>
                    <a:pt x="164" y="77"/>
                    <a:pt x="164" y="77"/>
                    <a:pt x="164" y="77"/>
                  </a:cubicBezTo>
                  <a:cubicBezTo>
                    <a:pt x="162" y="80"/>
                    <a:pt x="158" y="82"/>
                    <a:pt x="150" y="82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69" y="114"/>
                    <a:pt x="58" y="129"/>
                    <a:pt x="57" y="140"/>
                  </a:cubicBezTo>
                  <a:cubicBezTo>
                    <a:pt x="56" y="145"/>
                    <a:pt x="63" y="164"/>
                    <a:pt x="76" y="197"/>
                  </a:cubicBezTo>
                  <a:cubicBezTo>
                    <a:pt x="86" y="219"/>
                    <a:pt x="86" y="219"/>
                    <a:pt x="86" y="219"/>
                  </a:cubicBezTo>
                  <a:cubicBezTo>
                    <a:pt x="90" y="230"/>
                    <a:pt x="87" y="242"/>
                    <a:pt x="77" y="256"/>
                  </a:cubicBezTo>
                  <a:cubicBezTo>
                    <a:pt x="58" y="275"/>
                    <a:pt x="58" y="275"/>
                    <a:pt x="58" y="275"/>
                  </a:cubicBezTo>
                  <a:cubicBezTo>
                    <a:pt x="27" y="275"/>
                    <a:pt x="27" y="275"/>
                    <a:pt x="27" y="275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12" y="283"/>
                    <a:pt x="12" y="283"/>
                    <a:pt x="12" y="283"/>
                  </a:cubicBezTo>
                  <a:cubicBezTo>
                    <a:pt x="26" y="305"/>
                    <a:pt x="26" y="305"/>
                    <a:pt x="26" y="305"/>
                  </a:cubicBezTo>
                  <a:cubicBezTo>
                    <a:pt x="27" y="308"/>
                    <a:pt x="27" y="310"/>
                    <a:pt x="26" y="311"/>
                  </a:cubicBezTo>
                  <a:cubicBezTo>
                    <a:pt x="23" y="313"/>
                    <a:pt x="23" y="313"/>
                    <a:pt x="23" y="313"/>
                  </a:cubicBezTo>
                  <a:cubicBezTo>
                    <a:pt x="19" y="316"/>
                    <a:pt x="13" y="327"/>
                    <a:pt x="7" y="345"/>
                  </a:cubicBezTo>
                  <a:cubicBezTo>
                    <a:pt x="0" y="360"/>
                    <a:pt x="3" y="376"/>
                    <a:pt x="16" y="393"/>
                  </a:cubicBezTo>
                  <a:cubicBezTo>
                    <a:pt x="41" y="393"/>
                    <a:pt x="41" y="393"/>
                    <a:pt x="41" y="393"/>
                  </a:cubicBezTo>
                  <a:cubicBezTo>
                    <a:pt x="50" y="395"/>
                    <a:pt x="63" y="409"/>
                    <a:pt x="80" y="433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82" y="443"/>
                    <a:pt x="85" y="448"/>
                    <a:pt x="90" y="452"/>
                  </a:cubicBezTo>
                  <a:cubicBezTo>
                    <a:pt x="146" y="504"/>
                    <a:pt x="146" y="504"/>
                    <a:pt x="146" y="504"/>
                  </a:cubicBezTo>
                  <a:cubicBezTo>
                    <a:pt x="146" y="505"/>
                    <a:pt x="146" y="505"/>
                    <a:pt x="146" y="505"/>
                  </a:cubicBezTo>
                  <a:cubicBezTo>
                    <a:pt x="171" y="537"/>
                    <a:pt x="171" y="537"/>
                    <a:pt x="171" y="537"/>
                  </a:cubicBezTo>
                  <a:cubicBezTo>
                    <a:pt x="186" y="537"/>
                    <a:pt x="186" y="537"/>
                    <a:pt x="186" y="537"/>
                  </a:cubicBezTo>
                  <a:cubicBezTo>
                    <a:pt x="202" y="508"/>
                    <a:pt x="202" y="508"/>
                    <a:pt x="202" y="508"/>
                  </a:cubicBezTo>
                  <a:cubicBezTo>
                    <a:pt x="204" y="506"/>
                    <a:pt x="204" y="506"/>
                    <a:pt x="204" y="506"/>
                  </a:cubicBezTo>
                  <a:cubicBezTo>
                    <a:pt x="205" y="505"/>
                    <a:pt x="205" y="505"/>
                    <a:pt x="205" y="505"/>
                  </a:cubicBezTo>
                  <a:cubicBezTo>
                    <a:pt x="244" y="515"/>
                    <a:pt x="244" y="515"/>
                    <a:pt x="244" y="515"/>
                  </a:cubicBezTo>
                  <a:cubicBezTo>
                    <a:pt x="244" y="516"/>
                    <a:pt x="244" y="516"/>
                    <a:pt x="244" y="516"/>
                  </a:cubicBezTo>
                  <a:cubicBezTo>
                    <a:pt x="244" y="518"/>
                    <a:pt x="244" y="518"/>
                    <a:pt x="244" y="518"/>
                  </a:cubicBezTo>
                  <a:cubicBezTo>
                    <a:pt x="249" y="544"/>
                    <a:pt x="249" y="544"/>
                    <a:pt x="249" y="544"/>
                  </a:cubicBezTo>
                  <a:cubicBezTo>
                    <a:pt x="296" y="598"/>
                    <a:pt x="296" y="598"/>
                    <a:pt x="296" y="598"/>
                  </a:cubicBezTo>
                  <a:cubicBezTo>
                    <a:pt x="312" y="604"/>
                    <a:pt x="312" y="604"/>
                    <a:pt x="312" y="604"/>
                  </a:cubicBezTo>
                  <a:cubicBezTo>
                    <a:pt x="313" y="605"/>
                    <a:pt x="313" y="605"/>
                    <a:pt x="313" y="605"/>
                  </a:cubicBezTo>
                  <a:cubicBezTo>
                    <a:pt x="320" y="610"/>
                    <a:pt x="320" y="610"/>
                    <a:pt x="320" y="610"/>
                  </a:cubicBezTo>
                  <a:cubicBezTo>
                    <a:pt x="321" y="611"/>
                    <a:pt x="321" y="611"/>
                    <a:pt x="321" y="611"/>
                  </a:cubicBezTo>
                  <a:cubicBezTo>
                    <a:pt x="356" y="662"/>
                    <a:pt x="356" y="662"/>
                    <a:pt x="356" y="662"/>
                  </a:cubicBezTo>
                  <a:cubicBezTo>
                    <a:pt x="384" y="658"/>
                    <a:pt x="384" y="658"/>
                    <a:pt x="384" y="658"/>
                  </a:cubicBezTo>
                  <a:cubicBezTo>
                    <a:pt x="387" y="658"/>
                    <a:pt x="387" y="658"/>
                    <a:pt x="387" y="658"/>
                  </a:cubicBezTo>
                  <a:cubicBezTo>
                    <a:pt x="388" y="658"/>
                    <a:pt x="388" y="658"/>
                    <a:pt x="388" y="658"/>
                  </a:cubicBezTo>
                  <a:cubicBezTo>
                    <a:pt x="390" y="660"/>
                    <a:pt x="390" y="660"/>
                    <a:pt x="390" y="660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415" y="713"/>
                    <a:pt x="415" y="713"/>
                    <a:pt x="415" y="713"/>
                  </a:cubicBezTo>
                  <a:cubicBezTo>
                    <a:pt x="445" y="731"/>
                    <a:pt x="445" y="731"/>
                    <a:pt x="445" y="731"/>
                  </a:cubicBezTo>
                  <a:cubicBezTo>
                    <a:pt x="469" y="737"/>
                    <a:pt x="469" y="737"/>
                    <a:pt x="469" y="737"/>
                  </a:cubicBezTo>
                  <a:cubicBezTo>
                    <a:pt x="480" y="770"/>
                    <a:pt x="480" y="770"/>
                    <a:pt x="480" y="770"/>
                  </a:cubicBezTo>
                  <a:cubicBezTo>
                    <a:pt x="498" y="770"/>
                    <a:pt x="498" y="770"/>
                    <a:pt x="498" y="770"/>
                  </a:cubicBezTo>
                  <a:cubicBezTo>
                    <a:pt x="499" y="771"/>
                    <a:pt x="499" y="771"/>
                    <a:pt x="499" y="771"/>
                  </a:cubicBezTo>
                  <a:cubicBezTo>
                    <a:pt x="499" y="771"/>
                    <a:pt x="499" y="771"/>
                    <a:pt x="499" y="771"/>
                  </a:cubicBezTo>
                  <a:cubicBezTo>
                    <a:pt x="537" y="792"/>
                    <a:pt x="537" y="792"/>
                    <a:pt x="537" y="792"/>
                  </a:cubicBezTo>
                  <a:cubicBezTo>
                    <a:pt x="537" y="793"/>
                    <a:pt x="537" y="793"/>
                    <a:pt x="537" y="793"/>
                  </a:cubicBezTo>
                  <a:cubicBezTo>
                    <a:pt x="537" y="793"/>
                    <a:pt x="537" y="793"/>
                    <a:pt x="537" y="793"/>
                  </a:cubicBezTo>
                  <a:cubicBezTo>
                    <a:pt x="539" y="794"/>
                    <a:pt x="539" y="794"/>
                    <a:pt x="539" y="794"/>
                  </a:cubicBezTo>
                  <a:cubicBezTo>
                    <a:pt x="566" y="828"/>
                    <a:pt x="566" y="828"/>
                    <a:pt x="566" y="828"/>
                  </a:cubicBezTo>
                  <a:cubicBezTo>
                    <a:pt x="606" y="821"/>
                    <a:pt x="606" y="821"/>
                    <a:pt x="606" y="821"/>
                  </a:cubicBezTo>
                  <a:cubicBezTo>
                    <a:pt x="608" y="821"/>
                    <a:pt x="608" y="821"/>
                    <a:pt x="608" y="821"/>
                  </a:cubicBezTo>
                  <a:cubicBezTo>
                    <a:pt x="623" y="827"/>
                    <a:pt x="623" y="827"/>
                    <a:pt x="623" y="827"/>
                  </a:cubicBezTo>
                  <a:cubicBezTo>
                    <a:pt x="624" y="827"/>
                    <a:pt x="624" y="827"/>
                    <a:pt x="624" y="827"/>
                  </a:cubicBezTo>
                  <a:cubicBezTo>
                    <a:pt x="649" y="849"/>
                    <a:pt x="649" y="849"/>
                    <a:pt x="649" y="849"/>
                  </a:cubicBezTo>
                  <a:cubicBezTo>
                    <a:pt x="695" y="852"/>
                    <a:pt x="695" y="852"/>
                    <a:pt x="695" y="852"/>
                  </a:cubicBezTo>
                  <a:cubicBezTo>
                    <a:pt x="722" y="848"/>
                    <a:pt x="722" y="848"/>
                    <a:pt x="722" y="848"/>
                  </a:cubicBezTo>
                  <a:cubicBezTo>
                    <a:pt x="722" y="848"/>
                    <a:pt x="722" y="848"/>
                    <a:pt x="722" y="848"/>
                  </a:cubicBezTo>
                  <a:cubicBezTo>
                    <a:pt x="759" y="842"/>
                    <a:pt x="782" y="845"/>
                    <a:pt x="791" y="854"/>
                  </a:cubicBezTo>
                  <a:cubicBezTo>
                    <a:pt x="796" y="863"/>
                    <a:pt x="793" y="871"/>
                    <a:pt x="780" y="882"/>
                  </a:cubicBezTo>
                  <a:cubicBezTo>
                    <a:pt x="770" y="892"/>
                    <a:pt x="770" y="892"/>
                    <a:pt x="770" y="892"/>
                  </a:cubicBezTo>
                  <a:cubicBezTo>
                    <a:pt x="766" y="898"/>
                    <a:pt x="771" y="906"/>
                    <a:pt x="784" y="919"/>
                  </a:cubicBezTo>
                  <a:cubicBezTo>
                    <a:pt x="785" y="921"/>
                    <a:pt x="785" y="921"/>
                    <a:pt x="785" y="921"/>
                  </a:cubicBezTo>
                  <a:cubicBezTo>
                    <a:pt x="784" y="921"/>
                    <a:pt x="784" y="921"/>
                    <a:pt x="784" y="921"/>
                  </a:cubicBezTo>
                  <a:cubicBezTo>
                    <a:pt x="793" y="927"/>
                    <a:pt x="793" y="927"/>
                    <a:pt x="793" y="927"/>
                  </a:cubicBezTo>
                  <a:cubicBezTo>
                    <a:pt x="796" y="924"/>
                    <a:pt x="796" y="924"/>
                    <a:pt x="796" y="924"/>
                  </a:cubicBezTo>
                  <a:cubicBezTo>
                    <a:pt x="822" y="874"/>
                    <a:pt x="844" y="847"/>
                    <a:pt x="858" y="842"/>
                  </a:cubicBezTo>
                  <a:cubicBezTo>
                    <a:pt x="874" y="836"/>
                    <a:pt x="907" y="850"/>
                    <a:pt x="959" y="882"/>
                  </a:cubicBezTo>
                  <a:cubicBezTo>
                    <a:pt x="1022" y="893"/>
                    <a:pt x="1022" y="893"/>
                    <a:pt x="1022" y="893"/>
                  </a:cubicBezTo>
                  <a:cubicBezTo>
                    <a:pt x="1021" y="896"/>
                    <a:pt x="1021" y="896"/>
                    <a:pt x="1021" y="896"/>
                  </a:cubicBezTo>
                  <a:cubicBezTo>
                    <a:pt x="1021" y="898"/>
                    <a:pt x="1021" y="898"/>
                    <a:pt x="1021" y="898"/>
                  </a:cubicBezTo>
                  <a:cubicBezTo>
                    <a:pt x="1018" y="927"/>
                    <a:pt x="1018" y="927"/>
                    <a:pt x="1018" y="927"/>
                  </a:cubicBezTo>
                  <a:cubicBezTo>
                    <a:pt x="1049" y="931"/>
                    <a:pt x="1049" y="931"/>
                    <a:pt x="1049" y="931"/>
                  </a:cubicBezTo>
                  <a:cubicBezTo>
                    <a:pt x="1048" y="972"/>
                    <a:pt x="1048" y="972"/>
                    <a:pt x="1048" y="972"/>
                  </a:cubicBezTo>
                  <a:cubicBezTo>
                    <a:pt x="1058" y="990"/>
                    <a:pt x="1065" y="1000"/>
                    <a:pt x="1069" y="1003"/>
                  </a:cubicBezTo>
                  <a:cubicBezTo>
                    <a:pt x="1076" y="1007"/>
                    <a:pt x="1107" y="1007"/>
                    <a:pt x="1163" y="1003"/>
                  </a:cubicBezTo>
                  <a:cubicBezTo>
                    <a:pt x="1196" y="986"/>
                    <a:pt x="1196" y="986"/>
                    <a:pt x="1196" y="986"/>
                  </a:cubicBezTo>
                  <a:cubicBezTo>
                    <a:pt x="1228" y="942"/>
                    <a:pt x="1228" y="942"/>
                    <a:pt x="1228" y="942"/>
                  </a:cubicBezTo>
                  <a:cubicBezTo>
                    <a:pt x="1265" y="941"/>
                    <a:pt x="1265" y="941"/>
                    <a:pt x="1265" y="941"/>
                  </a:cubicBezTo>
                  <a:cubicBezTo>
                    <a:pt x="1283" y="936"/>
                    <a:pt x="1283" y="936"/>
                    <a:pt x="1283" y="936"/>
                  </a:cubicBezTo>
                  <a:cubicBezTo>
                    <a:pt x="1352" y="896"/>
                    <a:pt x="1352" y="896"/>
                    <a:pt x="1352" y="896"/>
                  </a:cubicBezTo>
                  <a:cubicBezTo>
                    <a:pt x="1353" y="896"/>
                    <a:pt x="1353" y="896"/>
                    <a:pt x="1353" y="896"/>
                  </a:cubicBezTo>
                  <a:cubicBezTo>
                    <a:pt x="1354" y="895"/>
                    <a:pt x="1354" y="895"/>
                    <a:pt x="1354" y="895"/>
                  </a:cubicBezTo>
                  <a:cubicBezTo>
                    <a:pt x="1354" y="895"/>
                    <a:pt x="1354" y="895"/>
                    <a:pt x="1354" y="895"/>
                  </a:cubicBezTo>
                  <a:cubicBezTo>
                    <a:pt x="1394" y="890"/>
                    <a:pt x="1418" y="889"/>
                    <a:pt x="1424" y="895"/>
                  </a:cubicBezTo>
                  <a:cubicBezTo>
                    <a:pt x="1469" y="933"/>
                    <a:pt x="1469" y="933"/>
                    <a:pt x="1469" y="933"/>
                  </a:cubicBezTo>
                  <a:cubicBezTo>
                    <a:pt x="1483" y="938"/>
                    <a:pt x="1483" y="938"/>
                    <a:pt x="1483" y="938"/>
                  </a:cubicBezTo>
                  <a:cubicBezTo>
                    <a:pt x="1485" y="940"/>
                    <a:pt x="1485" y="940"/>
                    <a:pt x="1485" y="940"/>
                  </a:cubicBezTo>
                  <a:cubicBezTo>
                    <a:pt x="1503" y="947"/>
                    <a:pt x="1503" y="947"/>
                    <a:pt x="1503" y="947"/>
                  </a:cubicBezTo>
                  <a:cubicBezTo>
                    <a:pt x="1504" y="948"/>
                    <a:pt x="1504" y="948"/>
                    <a:pt x="1504" y="948"/>
                  </a:cubicBezTo>
                  <a:cubicBezTo>
                    <a:pt x="1504" y="945"/>
                    <a:pt x="1504" y="945"/>
                    <a:pt x="1504" y="945"/>
                  </a:cubicBezTo>
                  <a:cubicBezTo>
                    <a:pt x="1504" y="944"/>
                    <a:pt x="1504" y="944"/>
                    <a:pt x="1504" y="944"/>
                  </a:cubicBezTo>
                  <a:cubicBezTo>
                    <a:pt x="1504" y="943"/>
                    <a:pt x="1504" y="943"/>
                    <a:pt x="1504" y="943"/>
                  </a:cubicBezTo>
                  <a:cubicBezTo>
                    <a:pt x="1504" y="942"/>
                    <a:pt x="1504" y="942"/>
                    <a:pt x="1504" y="942"/>
                  </a:cubicBezTo>
                  <a:cubicBezTo>
                    <a:pt x="1512" y="910"/>
                    <a:pt x="1512" y="910"/>
                    <a:pt x="1512" y="910"/>
                  </a:cubicBezTo>
                  <a:cubicBezTo>
                    <a:pt x="1508" y="901"/>
                    <a:pt x="1508" y="893"/>
                    <a:pt x="1512" y="887"/>
                  </a:cubicBezTo>
                  <a:cubicBezTo>
                    <a:pt x="1514" y="882"/>
                    <a:pt x="1519" y="879"/>
                    <a:pt x="1527" y="877"/>
                  </a:cubicBezTo>
                  <a:cubicBezTo>
                    <a:pt x="1543" y="873"/>
                    <a:pt x="1558" y="887"/>
                    <a:pt x="1573" y="917"/>
                  </a:cubicBezTo>
                  <a:cubicBezTo>
                    <a:pt x="1575" y="918"/>
                    <a:pt x="1575" y="918"/>
                    <a:pt x="1575" y="918"/>
                  </a:cubicBezTo>
                  <a:cubicBezTo>
                    <a:pt x="1576" y="918"/>
                    <a:pt x="1576" y="918"/>
                    <a:pt x="1576" y="918"/>
                  </a:cubicBezTo>
                  <a:cubicBezTo>
                    <a:pt x="1602" y="906"/>
                    <a:pt x="1602" y="906"/>
                    <a:pt x="1602" y="906"/>
                  </a:cubicBezTo>
                  <a:cubicBezTo>
                    <a:pt x="1608" y="905"/>
                    <a:pt x="1610" y="900"/>
                    <a:pt x="1610" y="895"/>
                  </a:cubicBezTo>
                  <a:cubicBezTo>
                    <a:pt x="1604" y="876"/>
                    <a:pt x="1604" y="876"/>
                    <a:pt x="1604" y="876"/>
                  </a:cubicBezTo>
                  <a:cubicBezTo>
                    <a:pt x="1604" y="874"/>
                    <a:pt x="1604" y="874"/>
                    <a:pt x="1604" y="874"/>
                  </a:cubicBezTo>
                  <a:cubicBezTo>
                    <a:pt x="1602" y="866"/>
                    <a:pt x="1604" y="859"/>
                    <a:pt x="1613" y="855"/>
                  </a:cubicBezTo>
                  <a:cubicBezTo>
                    <a:pt x="1622" y="848"/>
                    <a:pt x="1622" y="848"/>
                    <a:pt x="1622" y="848"/>
                  </a:cubicBezTo>
                  <a:cubicBezTo>
                    <a:pt x="1646" y="823"/>
                    <a:pt x="1646" y="823"/>
                    <a:pt x="1646" y="823"/>
                  </a:cubicBezTo>
                  <a:cubicBezTo>
                    <a:pt x="1661" y="788"/>
                    <a:pt x="1661" y="788"/>
                    <a:pt x="1661" y="788"/>
                  </a:cubicBezTo>
                  <a:cubicBezTo>
                    <a:pt x="1648" y="766"/>
                    <a:pt x="1644" y="750"/>
                    <a:pt x="1648" y="739"/>
                  </a:cubicBezTo>
                  <a:cubicBezTo>
                    <a:pt x="1651" y="710"/>
                    <a:pt x="1651" y="710"/>
                    <a:pt x="1651" y="710"/>
                  </a:cubicBezTo>
                  <a:cubicBezTo>
                    <a:pt x="1645" y="697"/>
                    <a:pt x="1641" y="689"/>
                    <a:pt x="1641" y="681"/>
                  </a:cubicBezTo>
                  <a:cubicBezTo>
                    <a:pt x="1641" y="678"/>
                    <a:pt x="1637" y="669"/>
                    <a:pt x="1629" y="656"/>
                  </a:cubicBezTo>
                  <a:cubicBezTo>
                    <a:pt x="1628" y="656"/>
                    <a:pt x="1628" y="656"/>
                    <a:pt x="1628" y="656"/>
                  </a:cubicBezTo>
                  <a:cubicBezTo>
                    <a:pt x="1628" y="653"/>
                    <a:pt x="1628" y="653"/>
                    <a:pt x="1628" y="653"/>
                  </a:cubicBezTo>
                  <a:cubicBezTo>
                    <a:pt x="1625" y="615"/>
                    <a:pt x="1625" y="615"/>
                    <a:pt x="1625" y="615"/>
                  </a:cubicBezTo>
                  <a:cubicBezTo>
                    <a:pt x="1623" y="609"/>
                    <a:pt x="1622" y="600"/>
                    <a:pt x="1625" y="590"/>
                  </a:cubicBezTo>
                  <a:cubicBezTo>
                    <a:pt x="1615" y="582"/>
                    <a:pt x="1609" y="575"/>
                    <a:pt x="1604" y="567"/>
                  </a:cubicBezTo>
                  <a:cubicBezTo>
                    <a:pt x="1589" y="546"/>
                    <a:pt x="1589" y="546"/>
                    <a:pt x="1589" y="546"/>
                  </a:cubicBezTo>
                  <a:cubicBezTo>
                    <a:pt x="1588" y="545"/>
                    <a:pt x="1588" y="545"/>
                    <a:pt x="1588" y="545"/>
                  </a:cubicBezTo>
                  <a:cubicBezTo>
                    <a:pt x="1588" y="543"/>
                    <a:pt x="1588" y="543"/>
                    <a:pt x="1588" y="543"/>
                  </a:cubicBezTo>
                  <a:cubicBezTo>
                    <a:pt x="1588" y="542"/>
                    <a:pt x="1588" y="542"/>
                    <a:pt x="1588" y="542"/>
                  </a:cubicBezTo>
                  <a:cubicBezTo>
                    <a:pt x="1582" y="516"/>
                    <a:pt x="1582" y="516"/>
                    <a:pt x="1582" y="516"/>
                  </a:cubicBezTo>
                  <a:cubicBezTo>
                    <a:pt x="1566" y="503"/>
                    <a:pt x="1566" y="503"/>
                    <a:pt x="1566" y="503"/>
                  </a:cubicBezTo>
                  <a:cubicBezTo>
                    <a:pt x="1566" y="504"/>
                    <a:pt x="1566" y="504"/>
                    <a:pt x="1566" y="504"/>
                  </a:cubicBezTo>
                  <a:cubicBezTo>
                    <a:pt x="1536" y="480"/>
                    <a:pt x="1536" y="480"/>
                    <a:pt x="1536" y="480"/>
                  </a:cubicBezTo>
                  <a:cubicBezTo>
                    <a:pt x="1536" y="482"/>
                    <a:pt x="1536" y="482"/>
                    <a:pt x="1536" y="482"/>
                  </a:cubicBezTo>
                  <a:cubicBezTo>
                    <a:pt x="1540" y="515"/>
                    <a:pt x="1540" y="515"/>
                    <a:pt x="1540" y="515"/>
                  </a:cubicBezTo>
                  <a:cubicBezTo>
                    <a:pt x="1540" y="516"/>
                    <a:pt x="1540" y="516"/>
                    <a:pt x="1540" y="516"/>
                  </a:cubicBezTo>
                  <a:cubicBezTo>
                    <a:pt x="1540" y="519"/>
                    <a:pt x="1540" y="519"/>
                    <a:pt x="1540" y="519"/>
                  </a:cubicBezTo>
                  <a:cubicBezTo>
                    <a:pt x="1524" y="526"/>
                    <a:pt x="1524" y="526"/>
                    <a:pt x="1524" y="526"/>
                  </a:cubicBezTo>
                  <a:cubicBezTo>
                    <a:pt x="1522" y="546"/>
                    <a:pt x="1522" y="546"/>
                    <a:pt x="1522" y="546"/>
                  </a:cubicBezTo>
                  <a:cubicBezTo>
                    <a:pt x="1522" y="549"/>
                    <a:pt x="1522" y="549"/>
                    <a:pt x="1522" y="549"/>
                  </a:cubicBezTo>
                  <a:cubicBezTo>
                    <a:pt x="1485" y="564"/>
                    <a:pt x="1485" y="564"/>
                    <a:pt x="1485" y="564"/>
                  </a:cubicBezTo>
                  <a:cubicBezTo>
                    <a:pt x="1473" y="535"/>
                    <a:pt x="1473" y="535"/>
                    <a:pt x="1473" y="535"/>
                  </a:cubicBezTo>
                  <a:cubicBezTo>
                    <a:pt x="1465" y="533"/>
                    <a:pt x="1465" y="533"/>
                    <a:pt x="1465" y="533"/>
                  </a:cubicBezTo>
                  <a:cubicBezTo>
                    <a:pt x="1454" y="544"/>
                    <a:pt x="1454" y="544"/>
                    <a:pt x="1454" y="544"/>
                  </a:cubicBezTo>
                  <a:cubicBezTo>
                    <a:pt x="1446" y="565"/>
                    <a:pt x="1446" y="565"/>
                    <a:pt x="1446" y="565"/>
                  </a:cubicBezTo>
                  <a:cubicBezTo>
                    <a:pt x="1420" y="573"/>
                    <a:pt x="1420" y="573"/>
                    <a:pt x="1420" y="573"/>
                  </a:cubicBezTo>
                  <a:cubicBezTo>
                    <a:pt x="1405" y="562"/>
                    <a:pt x="1405" y="562"/>
                    <a:pt x="1405" y="562"/>
                  </a:cubicBezTo>
                  <a:cubicBezTo>
                    <a:pt x="1384" y="556"/>
                    <a:pt x="1384" y="556"/>
                    <a:pt x="1384" y="556"/>
                  </a:cubicBezTo>
                  <a:cubicBezTo>
                    <a:pt x="1378" y="526"/>
                    <a:pt x="1378" y="526"/>
                    <a:pt x="1378" y="526"/>
                  </a:cubicBezTo>
                  <a:cubicBezTo>
                    <a:pt x="1369" y="508"/>
                    <a:pt x="1369" y="508"/>
                    <a:pt x="1369" y="508"/>
                  </a:cubicBezTo>
                  <a:cubicBezTo>
                    <a:pt x="1356" y="503"/>
                    <a:pt x="1356" y="503"/>
                    <a:pt x="1356" y="503"/>
                  </a:cubicBezTo>
                  <a:cubicBezTo>
                    <a:pt x="1355" y="501"/>
                    <a:pt x="1355" y="501"/>
                    <a:pt x="1355" y="501"/>
                  </a:cubicBezTo>
                  <a:cubicBezTo>
                    <a:pt x="1346" y="489"/>
                    <a:pt x="1346" y="489"/>
                    <a:pt x="1346" y="489"/>
                  </a:cubicBezTo>
                  <a:cubicBezTo>
                    <a:pt x="1346" y="489"/>
                    <a:pt x="1346" y="489"/>
                    <a:pt x="1346" y="489"/>
                  </a:cubicBezTo>
                  <a:cubicBezTo>
                    <a:pt x="1336" y="472"/>
                    <a:pt x="1336" y="472"/>
                    <a:pt x="1336" y="472"/>
                  </a:cubicBezTo>
                  <a:cubicBezTo>
                    <a:pt x="1322" y="453"/>
                    <a:pt x="1322" y="453"/>
                    <a:pt x="1322" y="453"/>
                  </a:cubicBezTo>
                  <a:cubicBezTo>
                    <a:pt x="1309" y="453"/>
                    <a:pt x="1309" y="453"/>
                    <a:pt x="1309" y="453"/>
                  </a:cubicBezTo>
                  <a:cubicBezTo>
                    <a:pt x="1288" y="461"/>
                    <a:pt x="1288" y="461"/>
                    <a:pt x="1288" y="461"/>
                  </a:cubicBezTo>
                  <a:cubicBezTo>
                    <a:pt x="1287" y="462"/>
                    <a:pt x="1287" y="462"/>
                    <a:pt x="1287" y="462"/>
                  </a:cubicBezTo>
                  <a:cubicBezTo>
                    <a:pt x="1233" y="459"/>
                    <a:pt x="1233" y="459"/>
                    <a:pt x="1233" y="459"/>
                  </a:cubicBezTo>
                  <a:cubicBezTo>
                    <a:pt x="1192" y="450"/>
                    <a:pt x="1192" y="450"/>
                    <a:pt x="1192" y="450"/>
                  </a:cubicBezTo>
                  <a:cubicBezTo>
                    <a:pt x="1189" y="448"/>
                    <a:pt x="1181" y="445"/>
                    <a:pt x="1170" y="438"/>
                  </a:cubicBezTo>
                  <a:cubicBezTo>
                    <a:pt x="1138" y="427"/>
                    <a:pt x="1138" y="427"/>
                    <a:pt x="1138" y="427"/>
                  </a:cubicBezTo>
                  <a:cubicBezTo>
                    <a:pt x="1114" y="421"/>
                    <a:pt x="1100" y="415"/>
                    <a:pt x="1097" y="409"/>
                  </a:cubicBezTo>
                  <a:cubicBezTo>
                    <a:pt x="1092" y="406"/>
                    <a:pt x="1092" y="406"/>
                    <a:pt x="1092" y="406"/>
                  </a:cubicBezTo>
                  <a:cubicBezTo>
                    <a:pt x="1084" y="404"/>
                    <a:pt x="1084" y="404"/>
                    <a:pt x="1084" y="404"/>
                  </a:cubicBezTo>
                  <a:cubicBezTo>
                    <a:pt x="1065" y="393"/>
                    <a:pt x="1065" y="393"/>
                    <a:pt x="1065" y="393"/>
                  </a:cubicBezTo>
                  <a:cubicBezTo>
                    <a:pt x="1063" y="392"/>
                    <a:pt x="1063" y="392"/>
                    <a:pt x="1063" y="392"/>
                  </a:cubicBezTo>
                  <a:cubicBezTo>
                    <a:pt x="1060" y="388"/>
                    <a:pt x="1057" y="385"/>
                    <a:pt x="1055" y="381"/>
                  </a:cubicBezTo>
                  <a:cubicBezTo>
                    <a:pt x="1050" y="371"/>
                    <a:pt x="1050" y="371"/>
                    <a:pt x="1050" y="371"/>
                  </a:cubicBezTo>
                  <a:cubicBezTo>
                    <a:pt x="1042" y="358"/>
                    <a:pt x="1042" y="358"/>
                    <a:pt x="1042" y="358"/>
                  </a:cubicBezTo>
                  <a:cubicBezTo>
                    <a:pt x="1028" y="352"/>
                    <a:pt x="1028" y="352"/>
                    <a:pt x="1028" y="352"/>
                  </a:cubicBezTo>
                  <a:cubicBezTo>
                    <a:pt x="1023" y="355"/>
                    <a:pt x="1023" y="355"/>
                    <a:pt x="1023" y="355"/>
                  </a:cubicBezTo>
                  <a:cubicBezTo>
                    <a:pt x="1018" y="359"/>
                    <a:pt x="1018" y="359"/>
                    <a:pt x="1018" y="359"/>
                  </a:cubicBezTo>
                  <a:cubicBezTo>
                    <a:pt x="1015" y="362"/>
                    <a:pt x="1015" y="362"/>
                    <a:pt x="1015" y="362"/>
                  </a:cubicBezTo>
                  <a:cubicBezTo>
                    <a:pt x="1009" y="366"/>
                    <a:pt x="1004" y="368"/>
                    <a:pt x="1000" y="369"/>
                  </a:cubicBezTo>
                  <a:cubicBezTo>
                    <a:pt x="991" y="371"/>
                    <a:pt x="983" y="367"/>
                    <a:pt x="973" y="356"/>
                  </a:cubicBezTo>
                  <a:cubicBezTo>
                    <a:pt x="953" y="335"/>
                    <a:pt x="953" y="335"/>
                    <a:pt x="953" y="335"/>
                  </a:cubicBezTo>
                  <a:cubicBezTo>
                    <a:pt x="946" y="326"/>
                    <a:pt x="941" y="318"/>
                    <a:pt x="939" y="313"/>
                  </a:cubicBezTo>
                  <a:cubicBezTo>
                    <a:pt x="933" y="305"/>
                    <a:pt x="933" y="305"/>
                    <a:pt x="933" y="305"/>
                  </a:cubicBezTo>
                  <a:cubicBezTo>
                    <a:pt x="926" y="297"/>
                    <a:pt x="921" y="290"/>
                    <a:pt x="917" y="283"/>
                  </a:cubicBezTo>
                  <a:cubicBezTo>
                    <a:pt x="914" y="274"/>
                    <a:pt x="913" y="266"/>
                    <a:pt x="916" y="257"/>
                  </a:cubicBezTo>
                  <a:cubicBezTo>
                    <a:pt x="916" y="256"/>
                    <a:pt x="916" y="256"/>
                    <a:pt x="916" y="256"/>
                  </a:cubicBezTo>
                  <a:cubicBezTo>
                    <a:pt x="916" y="256"/>
                    <a:pt x="916" y="256"/>
                    <a:pt x="916" y="256"/>
                  </a:cubicBezTo>
                  <a:cubicBezTo>
                    <a:pt x="930" y="233"/>
                    <a:pt x="930" y="233"/>
                    <a:pt x="930" y="233"/>
                  </a:cubicBezTo>
                  <a:cubicBezTo>
                    <a:pt x="937" y="209"/>
                    <a:pt x="937" y="209"/>
                    <a:pt x="937" y="209"/>
                  </a:cubicBezTo>
                  <a:cubicBezTo>
                    <a:pt x="941" y="193"/>
                    <a:pt x="941" y="193"/>
                    <a:pt x="941" y="193"/>
                  </a:cubicBezTo>
                  <a:cubicBezTo>
                    <a:pt x="935" y="168"/>
                    <a:pt x="935" y="168"/>
                    <a:pt x="935" y="168"/>
                  </a:cubicBezTo>
                  <a:cubicBezTo>
                    <a:pt x="920" y="155"/>
                    <a:pt x="920" y="155"/>
                    <a:pt x="920" y="155"/>
                  </a:cubicBezTo>
                  <a:cubicBezTo>
                    <a:pt x="923" y="135"/>
                    <a:pt x="923" y="135"/>
                    <a:pt x="923" y="135"/>
                  </a:cubicBezTo>
                  <a:cubicBezTo>
                    <a:pt x="923" y="120"/>
                    <a:pt x="928" y="112"/>
                    <a:pt x="939" y="110"/>
                  </a:cubicBezTo>
                  <a:cubicBezTo>
                    <a:pt x="942" y="109"/>
                    <a:pt x="944" y="107"/>
                    <a:pt x="943" y="103"/>
                  </a:cubicBezTo>
                  <a:cubicBezTo>
                    <a:pt x="943" y="102"/>
                    <a:pt x="943" y="102"/>
                    <a:pt x="943" y="102"/>
                  </a:cubicBezTo>
                  <a:cubicBezTo>
                    <a:pt x="944" y="81"/>
                    <a:pt x="944" y="81"/>
                    <a:pt x="944" y="81"/>
                  </a:cubicBezTo>
                  <a:cubicBezTo>
                    <a:pt x="944" y="80"/>
                    <a:pt x="944" y="80"/>
                    <a:pt x="944" y="80"/>
                  </a:cubicBezTo>
                  <a:cubicBezTo>
                    <a:pt x="944" y="80"/>
                    <a:pt x="944" y="80"/>
                    <a:pt x="944" y="80"/>
                  </a:cubicBezTo>
                  <a:cubicBezTo>
                    <a:pt x="944" y="55"/>
                    <a:pt x="944" y="55"/>
                    <a:pt x="944" y="55"/>
                  </a:cubicBezTo>
                  <a:cubicBezTo>
                    <a:pt x="942" y="55"/>
                    <a:pt x="942" y="55"/>
                    <a:pt x="942" y="55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36" y="52"/>
                    <a:pt x="936" y="52"/>
                    <a:pt x="936" y="52"/>
                  </a:cubicBezTo>
                  <a:cubicBezTo>
                    <a:pt x="936" y="51"/>
                    <a:pt x="936" y="51"/>
                    <a:pt x="936" y="51"/>
                  </a:cubicBezTo>
                  <a:cubicBezTo>
                    <a:pt x="935" y="51"/>
                    <a:pt x="935" y="51"/>
                    <a:pt x="935" y="51"/>
                  </a:cubicBezTo>
                  <a:cubicBezTo>
                    <a:pt x="916" y="39"/>
                    <a:pt x="916" y="39"/>
                    <a:pt x="916" y="39"/>
                  </a:cubicBezTo>
                  <a:cubicBezTo>
                    <a:pt x="916" y="39"/>
                    <a:pt x="916" y="39"/>
                    <a:pt x="916" y="39"/>
                  </a:cubicBezTo>
                  <a:cubicBezTo>
                    <a:pt x="915" y="39"/>
                    <a:pt x="915" y="39"/>
                    <a:pt x="915" y="39"/>
                  </a:cubicBezTo>
                  <a:cubicBezTo>
                    <a:pt x="901" y="26"/>
                    <a:pt x="901" y="26"/>
                    <a:pt x="901" y="26"/>
                  </a:cubicBezTo>
                  <a:cubicBezTo>
                    <a:pt x="851" y="16"/>
                    <a:pt x="851" y="16"/>
                    <a:pt x="851" y="16"/>
                  </a:cubicBezTo>
                  <a:cubicBezTo>
                    <a:pt x="851" y="16"/>
                    <a:pt x="851" y="16"/>
                    <a:pt x="851" y="16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06" y="5"/>
                    <a:pt x="806" y="5"/>
                    <a:pt x="806" y="5"/>
                  </a:cubicBezTo>
                  <a:cubicBezTo>
                    <a:pt x="801" y="5"/>
                    <a:pt x="796" y="8"/>
                    <a:pt x="789" y="12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64" y="21"/>
                    <a:pt x="764" y="21"/>
                    <a:pt x="764" y="21"/>
                  </a:cubicBezTo>
                  <a:cubicBezTo>
                    <a:pt x="706" y="21"/>
                    <a:pt x="706" y="21"/>
                    <a:pt x="706" y="21"/>
                  </a:cubicBezTo>
                  <a:cubicBezTo>
                    <a:pt x="698" y="23"/>
                    <a:pt x="690" y="25"/>
                    <a:pt x="686" y="29"/>
                  </a:cubicBezTo>
                  <a:cubicBezTo>
                    <a:pt x="680" y="34"/>
                    <a:pt x="668" y="39"/>
                    <a:pt x="653" y="44"/>
                  </a:cubicBezTo>
                  <a:cubicBezTo>
                    <a:pt x="625" y="50"/>
                    <a:pt x="625" y="50"/>
                    <a:pt x="625" y="50"/>
                  </a:cubicBezTo>
                  <a:cubicBezTo>
                    <a:pt x="625" y="51"/>
                    <a:pt x="625" y="51"/>
                    <a:pt x="625" y="51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584" y="47"/>
                    <a:pt x="584" y="47"/>
                    <a:pt x="584" y="47"/>
                  </a:cubicBezTo>
                  <a:cubicBezTo>
                    <a:pt x="581" y="46"/>
                    <a:pt x="581" y="46"/>
                    <a:pt x="581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1" y="46"/>
                    <a:pt x="581" y="46"/>
                    <a:pt x="581" y="46"/>
                  </a:cubicBezTo>
                  <a:cubicBezTo>
                    <a:pt x="567" y="45"/>
                    <a:pt x="567" y="45"/>
                    <a:pt x="567" y="45"/>
                  </a:cubicBezTo>
                  <a:cubicBezTo>
                    <a:pt x="544" y="52"/>
                    <a:pt x="544" y="52"/>
                    <a:pt x="544" y="52"/>
                  </a:cubicBezTo>
                  <a:cubicBezTo>
                    <a:pt x="497" y="57"/>
                    <a:pt x="497" y="57"/>
                    <a:pt x="497" y="57"/>
                  </a:cubicBezTo>
                  <a:cubicBezTo>
                    <a:pt x="496" y="57"/>
                    <a:pt x="496" y="57"/>
                    <a:pt x="496" y="57"/>
                  </a:cubicBezTo>
                  <a:cubicBezTo>
                    <a:pt x="495" y="55"/>
                    <a:pt x="495" y="55"/>
                    <a:pt x="495" y="55"/>
                  </a:cubicBezTo>
                  <a:cubicBezTo>
                    <a:pt x="472" y="47"/>
                    <a:pt x="472" y="47"/>
                    <a:pt x="472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45" y="45"/>
                    <a:pt x="435" y="39"/>
                    <a:pt x="425" y="26"/>
                  </a:cubicBezTo>
                  <a:cubicBezTo>
                    <a:pt x="423" y="24"/>
                    <a:pt x="423" y="24"/>
                    <a:pt x="423" y="24"/>
                  </a:cubicBezTo>
                  <a:cubicBezTo>
                    <a:pt x="421" y="14"/>
                    <a:pt x="418" y="10"/>
                    <a:pt x="417" y="8"/>
                  </a:cubicBezTo>
                  <a:cubicBezTo>
                    <a:pt x="412" y="5"/>
                    <a:pt x="412" y="5"/>
                    <a:pt x="412" y="5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94" y="8"/>
                    <a:pt x="394" y="8"/>
                    <a:pt x="394" y="8"/>
                  </a:cubicBezTo>
                  <a:cubicBezTo>
                    <a:pt x="393" y="10"/>
                    <a:pt x="393" y="10"/>
                    <a:pt x="393" y="10"/>
                  </a:cubicBezTo>
                  <a:cubicBezTo>
                    <a:pt x="359" y="24"/>
                    <a:pt x="359" y="24"/>
                    <a:pt x="359" y="24"/>
                  </a:cubicBezTo>
                  <a:cubicBezTo>
                    <a:pt x="358" y="24"/>
                    <a:pt x="358" y="24"/>
                    <a:pt x="358" y="24"/>
                  </a:cubicBezTo>
                  <a:cubicBezTo>
                    <a:pt x="356" y="24"/>
                    <a:pt x="356" y="24"/>
                    <a:pt x="356" y="24"/>
                  </a:cubicBezTo>
                  <a:cubicBezTo>
                    <a:pt x="315" y="28"/>
                    <a:pt x="315" y="28"/>
                    <a:pt x="315" y="28"/>
                  </a:cubicBezTo>
                  <a:cubicBezTo>
                    <a:pt x="308" y="28"/>
                    <a:pt x="297" y="25"/>
                    <a:pt x="281" y="21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23" y="3"/>
                    <a:pt x="223" y="3"/>
                    <a:pt x="223" y="3"/>
                  </a:cubicBezTo>
                  <a:lnTo>
                    <a:pt x="20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9" name="Freeform 12"/>
            <p:cNvSpPr/>
            <p:nvPr/>
          </p:nvSpPr>
          <p:spPr bwMode="auto">
            <a:xfrm>
              <a:off x="2042449" y="3522929"/>
              <a:ext cx="708010" cy="724294"/>
            </a:xfrm>
            <a:custGeom>
              <a:avLst/>
              <a:gdLst>
                <a:gd name="T0" fmla="*/ 2147483647 w 749"/>
                <a:gd name="T1" fmla="*/ 2147483647 h 782"/>
                <a:gd name="T2" fmla="*/ 2147483647 w 749"/>
                <a:gd name="T3" fmla="*/ 2147483647 h 782"/>
                <a:gd name="T4" fmla="*/ 2147483647 w 749"/>
                <a:gd name="T5" fmla="*/ 2147483647 h 782"/>
                <a:gd name="T6" fmla="*/ 2147483647 w 749"/>
                <a:gd name="T7" fmla="*/ 2147483647 h 782"/>
                <a:gd name="T8" fmla="*/ 2147483647 w 749"/>
                <a:gd name="T9" fmla="*/ 2147483647 h 782"/>
                <a:gd name="T10" fmla="*/ 2147483647 w 749"/>
                <a:gd name="T11" fmla="*/ 2147483647 h 782"/>
                <a:gd name="T12" fmla="*/ 2147483647 w 749"/>
                <a:gd name="T13" fmla="*/ 2147483647 h 782"/>
                <a:gd name="T14" fmla="*/ 2147483647 w 749"/>
                <a:gd name="T15" fmla="*/ 2147483647 h 782"/>
                <a:gd name="T16" fmla="*/ 2147483647 w 749"/>
                <a:gd name="T17" fmla="*/ 2147483647 h 782"/>
                <a:gd name="T18" fmla="*/ 2147483647 w 749"/>
                <a:gd name="T19" fmla="*/ 2147483647 h 782"/>
                <a:gd name="T20" fmla="*/ 2147483647 w 749"/>
                <a:gd name="T21" fmla="*/ 2147483647 h 782"/>
                <a:gd name="T22" fmla="*/ 2147483647 w 749"/>
                <a:gd name="T23" fmla="*/ 2147483647 h 782"/>
                <a:gd name="T24" fmla="*/ 2147483647 w 749"/>
                <a:gd name="T25" fmla="*/ 2147483647 h 782"/>
                <a:gd name="T26" fmla="*/ 2147483647 w 749"/>
                <a:gd name="T27" fmla="*/ 2147483647 h 782"/>
                <a:gd name="T28" fmla="*/ 2147483647 w 749"/>
                <a:gd name="T29" fmla="*/ 2147483647 h 782"/>
                <a:gd name="T30" fmla="*/ 2147483647 w 749"/>
                <a:gd name="T31" fmla="*/ 2147483647 h 782"/>
                <a:gd name="T32" fmla="*/ 2147483647 w 749"/>
                <a:gd name="T33" fmla="*/ 2147483647 h 782"/>
                <a:gd name="T34" fmla="*/ 2147483647 w 749"/>
                <a:gd name="T35" fmla="*/ 2147483647 h 782"/>
                <a:gd name="T36" fmla="*/ 2147483647 w 749"/>
                <a:gd name="T37" fmla="*/ 2147483647 h 782"/>
                <a:gd name="T38" fmla="*/ 2147483647 w 749"/>
                <a:gd name="T39" fmla="*/ 2147483647 h 782"/>
                <a:gd name="T40" fmla="*/ 2147483647 w 749"/>
                <a:gd name="T41" fmla="*/ 2147483647 h 782"/>
                <a:gd name="T42" fmla="*/ 2147483647 w 749"/>
                <a:gd name="T43" fmla="*/ 2147483647 h 782"/>
                <a:gd name="T44" fmla="*/ 2147483647 w 749"/>
                <a:gd name="T45" fmla="*/ 2147483647 h 782"/>
                <a:gd name="T46" fmla="*/ 2147483647 w 749"/>
                <a:gd name="T47" fmla="*/ 2147483647 h 782"/>
                <a:gd name="T48" fmla="*/ 2147483647 w 749"/>
                <a:gd name="T49" fmla="*/ 2147483647 h 782"/>
                <a:gd name="T50" fmla="*/ 2147483647 w 749"/>
                <a:gd name="T51" fmla="*/ 2147483647 h 782"/>
                <a:gd name="T52" fmla="*/ 2147483647 w 749"/>
                <a:gd name="T53" fmla="*/ 2147483647 h 782"/>
                <a:gd name="T54" fmla="*/ 2147483647 w 749"/>
                <a:gd name="T55" fmla="*/ 2147483647 h 782"/>
                <a:gd name="T56" fmla="*/ 2147483647 w 749"/>
                <a:gd name="T57" fmla="*/ 2147483647 h 782"/>
                <a:gd name="T58" fmla="*/ 2147483647 w 749"/>
                <a:gd name="T59" fmla="*/ 2147483647 h 782"/>
                <a:gd name="T60" fmla="*/ 2147483647 w 749"/>
                <a:gd name="T61" fmla="*/ 2147483647 h 782"/>
                <a:gd name="T62" fmla="*/ 2147483647 w 749"/>
                <a:gd name="T63" fmla="*/ 2147483647 h 782"/>
                <a:gd name="T64" fmla="*/ 2147483647 w 749"/>
                <a:gd name="T65" fmla="*/ 2147483647 h 782"/>
                <a:gd name="T66" fmla="*/ 2147483647 w 749"/>
                <a:gd name="T67" fmla="*/ 2147483647 h 782"/>
                <a:gd name="T68" fmla="*/ 2147483647 w 749"/>
                <a:gd name="T69" fmla="*/ 2147483647 h 782"/>
                <a:gd name="T70" fmla="*/ 2147483647 w 749"/>
                <a:gd name="T71" fmla="*/ 2147483647 h 782"/>
                <a:gd name="T72" fmla="*/ 2147483647 w 749"/>
                <a:gd name="T73" fmla="*/ 2147483647 h 782"/>
                <a:gd name="T74" fmla="*/ 2147483647 w 749"/>
                <a:gd name="T75" fmla="*/ 2147483647 h 782"/>
                <a:gd name="T76" fmla="*/ 2147483647 w 749"/>
                <a:gd name="T77" fmla="*/ 2147483647 h 782"/>
                <a:gd name="T78" fmla="*/ 2147483647 w 749"/>
                <a:gd name="T79" fmla="*/ 2147483647 h 782"/>
                <a:gd name="T80" fmla="*/ 2147483647 w 749"/>
                <a:gd name="T81" fmla="*/ 2147483647 h 782"/>
                <a:gd name="T82" fmla="*/ 2147483647 w 749"/>
                <a:gd name="T83" fmla="*/ 2147483647 h 782"/>
                <a:gd name="T84" fmla="*/ 2147483647 w 749"/>
                <a:gd name="T85" fmla="*/ 2147483647 h 782"/>
                <a:gd name="T86" fmla="*/ 2147483647 w 749"/>
                <a:gd name="T87" fmla="*/ 2147483647 h 782"/>
                <a:gd name="T88" fmla="*/ 2147483647 w 749"/>
                <a:gd name="T89" fmla="*/ 2147483647 h 782"/>
                <a:gd name="T90" fmla="*/ 2147483647 w 749"/>
                <a:gd name="T91" fmla="*/ 2147483647 h 782"/>
                <a:gd name="T92" fmla="*/ 2147483647 w 749"/>
                <a:gd name="T93" fmla="*/ 2147483647 h 782"/>
                <a:gd name="T94" fmla="*/ 2147483647 w 749"/>
                <a:gd name="T95" fmla="*/ 2147483647 h 782"/>
                <a:gd name="T96" fmla="*/ 2147483647 w 749"/>
                <a:gd name="T97" fmla="*/ 2147483647 h 782"/>
                <a:gd name="T98" fmla="*/ 2147483647 w 749"/>
                <a:gd name="T99" fmla="*/ 2147483647 h 782"/>
                <a:gd name="T100" fmla="*/ 2147483647 w 749"/>
                <a:gd name="T101" fmla="*/ 2147483647 h 782"/>
                <a:gd name="T102" fmla="*/ 2147483647 w 749"/>
                <a:gd name="T103" fmla="*/ 2147483647 h 782"/>
                <a:gd name="T104" fmla="*/ 2147483647 w 749"/>
                <a:gd name="T105" fmla="*/ 2147483647 h 782"/>
                <a:gd name="T106" fmla="*/ 2147483647 w 749"/>
                <a:gd name="T107" fmla="*/ 2147483647 h 782"/>
                <a:gd name="T108" fmla="*/ 2147483647 w 749"/>
                <a:gd name="T109" fmla="*/ 2147483647 h 782"/>
                <a:gd name="T110" fmla="*/ 2147483647 w 749"/>
                <a:gd name="T111" fmla="*/ 2147483647 h 782"/>
                <a:gd name="T112" fmla="*/ 2147483647 w 749"/>
                <a:gd name="T113" fmla="*/ 2147483647 h 782"/>
                <a:gd name="T114" fmla="*/ 2147483647 w 749"/>
                <a:gd name="T115" fmla="*/ 2147483647 h 782"/>
                <a:gd name="T116" fmla="*/ 2147483647 w 749"/>
                <a:gd name="T117" fmla="*/ 2147483647 h 782"/>
                <a:gd name="T118" fmla="*/ 2147483647 w 749"/>
                <a:gd name="T119" fmla="*/ 2147483647 h 78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49"/>
                <a:gd name="T181" fmla="*/ 0 h 782"/>
                <a:gd name="T182" fmla="*/ 749 w 749"/>
                <a:gd name="T183" fmla="*/ 782 h 78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49" h="782">
                  <a:moveTo>
                    <a:pt x="4" y="479"/>
                  </a:moveTo>
                  <a:cubicBezTo>
                    <a:pt x="0" y="492"/>
                    <a:pt x="0" y="492"/>
                    <a:pt x="0" y="492"/>
                  </a:cubicBezTo>
                  <a:cubicBezTo>
                    <a:pt x="6" y="492"/>
                    <a:pt x="14" y="488"/>
                    <a:pt x="23" y="482"/>
                  </a:cubicBezTo>
                  <a:cubicBezTo>
                    <a:pt x="24" y="481"/>
                    <a:pt x="24" y="481"/>
                    <a:pt x="24" y="481"/>
                  </a:cubicBezTo>
                  <a:cubicBezTo>
                    <a:pt x="26" y="481"/>
                    <a:pt x="26" y="481"/>
                    <a:pt x="26" y="481"/>
                  </a:cubicBezTo>
                  <a:cubicBezTo>
                    <a:pt x="68" y="476"/>
                    <a:pt x="68" y="476"/>
                    <a:pt x="68" y="476"/>
                  </a:cubicBezTo>
                  <a:cubicBezTo>
                    <a:pt x="96" y="462"/>
                    <a:pt x="96" y="462"/>
                    <a:pt x="96" y="462"/>
                  </a:cubicBezTo>
                  <a:cubicBezTo>
                    <a:pt x="106" y="477"/>
                    <a:pt x="106" y="477"/>
                    <a:pt x="106" y="477"/>
                  </a:cubicBezTo>
                  <a:cubicBezTo>
                    <a:pt x="108" y="478"/>
                    <a:pt x="108" y="478"/>
                    <a:pt x="108" y="478"/>
                  </a:cubicBezTo>
                  <a:cubicBezTo>
                    <a:pt x="96" y="498"/>
                    <a:pt x="96" y="498"/>
                    <a:pt x="96" y="498"/>
                  </a:cubicBezTo>
                  <a:cubicBezTo>
                    <a:pt x="111" y="512"/>
                    <a:pt x="111" y="512"/>
                    <a:pt x="111" y="512"/>
                  </a:cubicBezTo>
                  <a:cubicBezTo>
                    <a:pt x="111" y="514"/>
                    <a:pt x="111" y="514"/>
                    <a:pt x="111" y="514"/>
                  </a:cubicBezTo>
                  <a:cubicBezTo>
                    <a:pt x="111" y="517"/>
                    <a:pt x="111" y="517"/>
                    <a:pt x="111" y="517"/>
                  </a:cubicBezTo>
                  <a:cubicBezTo>
                    <a:pt x="100" y="561"/>
                    <a:pt x="100" y="561"/>
                    <a:pt x="100" y="561"/>
                  </a:cubicBezTo>
                  <a:cubicBezTo>
                    <a:pt x="127" y="581"/>
                    <a:pt x="127" y="581"/>
                    <a:pt x="127" y="581"/>
                  </a:cubicBezTo>
                  <a:cubicBezTo>
                    <a:pt x="177" y="583"/>
                    <a:pt x="177" y="583"/>
                    <a:pt x="177" y="583"/>
                  </a:cubicBezTo>
                  <a:cubicBezTo>
                    <a:pt x="170" y="593"/>
                    <a:pt x="170" y="593"/>
                    <a:pt x="170" y="593"/>
                  </a:cubicBezTo>
                  <a:cubicBezTo>
                    <a:pt x="138" y="632"/>
                    <a:pt x="123" y="655"/>
                    <a:pt x="124" y="662"/>
                  </a:cubicBezTo>
                  <a:cubicBezTo>
                    <a:pt x="143" y="667"/>
                    <a:pt x="143" y="667"/>
                    <a:pt x="143" y="667"/>
                  </a:cubicBezTo>
                  <a:cubicBezTo>
                    <a:pt x="169" y="669"/>
                    <a:pt x="183" y="676"/>
                    <a:pt x="189" y="686"/>
                  </a:cubicBezTo>
                  <a:cubicBezTo>
                    <a:pt x="195" y="698"/>
                    <a:pt x="201" y="711"/>
                    <a:pt x="207" y="726"/>
                  </a:cubicBezTo>
                  <a:cubicBezTo>
                    <a:pt x="235" y="741"/>
                    <a:pt x="235" y="741"/>
                    <a:pt x="235" y="741"/>
                  </a:cubicBezTo>
                  <a:cubicBezTo>
                    <a:pt x="253" y="745"/>
                    <a:pt x="253" y="745"/>
                    <a:pt x="253" y="745"/>
                  </a:cubicBezTo>
                  <a:cubicBezTo>
                    <a:pt x="290" y="713"/>
                    <a:pt x="290" y="713"/>
                    <a:pt x="290" y="713"/>
                  </a:cubicBezTo>
                  <a:cubicBezTo>
                    <a:pt x="309" y="741"/>
                    <a:pt x="309" y="741"/>
                    <a:pt x="309" y="741"/>
                  </a:cubicBezTo>
                  <a:cubicBezTo>
                    <a:pt x="309" y="743"/>
                    <a:pt x="309" y="743"/>
                    <a:pt x="309" y="743"/>
                  </a:cubicBezTo>
                  <a:cubicBezTo>
                    <a:pt x="309" y="743"/>
                    <a:pt x="309" y="743"/>
                    <a:pt x="309" y="743"/>
                  </a:cubicBezTo>
                  <a:cubicBezTo>
                    <a:pt x="310" y="744"/>
                    <a:pt x="310" y="744"/>
                    <a:pt x="310" y="744"/>
                  </a:cubicBezTo>
                  <a:cubicBezTo>
                    <a:pt x="316" y="770"/>
                    <a:pt x="316" y="770"/>
                    <a:pt x="316" y="770"/>
                  </a:cubicBezTo>
                  <a:cubicBezTo>
                    <a:pt x="332" y="773"/>
                    <a:pt x="332" y="773"/>
                    <a:pt x="332" y="773"/>
                  </a:cubicBezTo>
                  <a:cubicBezTo>
                    <a:pt x="332" y="773"/>
                    <a:pt x="332" y="773"/>
                    <a:pt x="332" y="773"/>
                  </a:cubicBezTo>
                  <a:cubicBezTo>
                    <a:pt x="356" y="782"/>
                    <a:pt x="356" y="782"/>
                    <a:pt x="356" y="782"/>
                  </a:cubicBezTo>
                  <a:cubicBezTo>
                    <a:pt x="363" y="779"/>
                    <a:pt x="363" y="779"/>
                    <a:pt x="363" y="779"/>
                  </a:cubicBezTo>
                  <a:cubicBezTo>
                    <a:pt x="363" y="778"/>
                    <a:pt x="363" y="778"/>
                    <a:pt x="363" y="778"/>
                  </a:cubicBezTo>
                  <a:cubicBezTo>
                    <a:pt x="359" y="751"/>
                    <a:pt x="359" y="751"/>
                    <a:pt x="359" y="751"/>
                  </a:cubicBezTo>
                  <a:cubicBezTo>
                    <a:pt x="358" y="750"/>
                    <a:pt x="358" y="750"/>
                    <a:pt x="358" y="750"/>
                  </a:cubicBezTo>
                  <a:cubicBezTo>
                    <a:pt x="344" y="688"/>
                    <a:pt x="344" y="688"/>
                    <a:pt x="344" y="688"/>
                  </a:cubicBezTo>
                  <a:cubicBezTo>
                    <a:pt x="344" y="686"/>
                    <a:pt x="344" y="686"/>
                    <a:pt x="344" y="686"/>
                  </a:cubicBezTo>
                  <a:cubicBezTo>
                    <a:pt x="352" y="642"/>
                    <a:pt x="352" y="642"/>
                    <a:pt x="352" y="642"/>
                  </a:cubicBezTo>
                  <a:cubicBezTo>
                    <a:pt x="354" y="643"/>
                    <a:pt x="354" y="643"/>
                    <a:pt x="354" y="643"/>
                  </a:cubicBezTo>
                  <a:cubicBezTo>
                    <a:pt x="358" y="643"/>
                    <a:pt x="358" y="643"/>
                    <a:pt x="358" y="643"/>
                  </a:cubicBezTo>
                  <a:cubicBezTo>
                    <a:pt x="386" y="645"/>
                    <a:pt x="386" y="645"/>
                    <a:pt x="386" y="645"/>
                  </a:cubicBezTo>
                  <a:cubicBezTo>
                    <a:pt x="422" y="619"/>
                    <a:pt x="422" y="619"/>
                    <a:pt x="422" y="619"/>
                  </a:cubicBezTo>
                  <a:cubicBezTo>
                    <a:pt x="425" y="621"/>
                    <a:pt x="425" y="621"/>
                    <a:pt x="425" y="621"/>
                  </a:cubicBezTo>
                  <a:cubicBezTo>
                    <a:pt x="444" y="636"/>
                    <a:pt x="457" y="648"/>
                    <a:pt x="463" y="656"/>
                  </a:cubicBezTo>
                  <a:cubicBezTo>
                    <a:pt x="469" y="654"/>
                    <a:pt x="481" y="642"/>
                    <a:pt x="497" y="624"/>
                  </a:cubicBezTo>
                  <a:cubicBezTo>
                    <a:pt x="498" y="623"/>
                    <a:pt x="498" y="623"/>
                    <a:pt x="498" y="623"/>
                  </a:cubicBezTo>
                  <a:cubicBezTo>
                    <a:pt x="500" y="621"/>
                    <a:pt x="500" y="621"/>
                    <a:pt x="500" y="621"/>
                  </a:cubicBezTo>
                  <a:cubicBezTo>
                    <a:pt x="553" y="635"/>
                    <a:pt x="553" y="635"/>
                    <a:pt x="553" y="635"/>
                  </a:cubicBezTo>
                  <a:cubicBezTo>
                    <a:pt x="576" y="616"/>
                    <a:pt x="576" y="616"/>
                    <a:pt x="576" y="616"/>
                  </a:cubicBezTo>
                  <a:cubicBezTo>
                    <a:pt x="577" y="615"/>
                    <a:pt x="577" y="615"/>
                    <a:pt x="577" y="615"/>
                  </a:cubicBezTo>
                  <a:cubicBezTo>
                    <a:pt x="578" y="614"/>
                    <a:pt x="578" y="614"/>
                    <a:pt x="578" y="614"/>
                  </a:cubicBezTo>
                  <a:cubicBezTo>
                    <a:pt x="579" y="614"/>
                    <a:pt x="579" y="614"/>
                    <a:pt x="579" y="614"/>
                  </a:cubicBezTo>
                  <a:cubicBezTo>
                    <a:pt x="580" y="615"/>
                    <a:pt x="580" y="615"/>
                    <a:pt x="580" y="615"/>
                  </a:cubicBezTo>
                  <a:cubicBezTo>
                    <a:pt x="602" y="619"/>
                    <a:pt x="602" y="619"/>
                    <a:pt x="602" y="619"/>
                  </a:cubicBezTo>
                  <a:cubicBezTo>
                    <a:pt x="674" y="556"/>
                    <a:pt x="674" y="556"/>
                    <a:pt x="674" y="556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7" y="563"/>
                    <a:pt x="697" y="563"/>
                    <a:pt x="697" y="563"/>
                  </a:cubicBezTo>
                  <a:cubicBezTo>
                    <a:pt x="698" y="564"/>
                    <a:pt x="698" y="564"/>
                    <a:pt x="698" y="564"/>
                  </a:cubicBezTo>
                  <a:cubicBezTo>
                    <a:pt x="699" y="565"/>
                    <a:pt x="699" y="565"/>
                    <a:pt x="699" y="565"/>
                  </a:cubicBezTo>
                  <a:cubicBezTo>
                    <a:pt x="705" y="575"/>
                    <a:pt x="705" y="575"/>
                    <a:pt x="705" y="575"/>
                  </a:cubicBezTo>
                  <a:cubicBezTo>
                    <a:pt x="710" y="568"/>
                    <a:pt x="710" y="568"/>
                    <a:pt x="710" y="568"/>
                  </a:cubicBezTo>
                  <a:cubicBezTo>
                    <a:pt x="711" y="568"/>
                    <a:pt x="711" y="568"/>
                    <a:pt x="711" y="568"/>
                  </a:cubicBezTo>
                  <a:cubicBezTo>
                    <a:pt x="711" y="567"/>
                    <a:pt x="711" y="567"/>
                    <a:pt x="711" y="567"/>
                  </a:cubicBezTo>
                  <a:cubicBezTo>
                    <a:pt x="712" y="567"/>
                    <a:pt x="712" y="567"/>
                    <a:pt x="712" y="567"/>
                  </a:cubicBezTo>
                  <a:cubicBezTo>
                    <a:pt x="733" y="556"/>
                    <a:pt x="733" y="556"/>
                    <a:pt x="733" y="556"/>
                  </a:cubicBezTo>
                  <a:cubicBezTo>
                    <a:pt x="749" y="541"/>
                    <a:pt x="749" y="541"/>
                    <a:pt x="749" y="541"/>
                  </a:cubicBezTo>
                  <a:cubicBezTo>
                    <a:pt x="745" y="508"/>
                    <a:pt x="745" y="508"/>
                    <a:pt x="745" y="508"/>
                  </a:cubicBezTo>
                  <a:cubicBezTo>
                    <a:pt x="742" y="504"/>
                    <a:pt x="742" y="504"/>
                    <a:pt x="742" y="504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15" y="515"/>
                    <a:pt x="710" y="517"/>
                    <a:pt x="703" y="517"/>
                  </a:cubicBezTo>
                  <a:cubicBezTo>
                    <a:pt x="679" y="517"/>
                    <a:pt x="679" y="517"/>
                    <a:pt x="679" y="517"/>
                  </a:cubicBezTo>
                  <a:cubicBezTo>
                    <a:pt x="672" y="516"/>
                    <a:pt x="668" y="514"/>
                    <a:pt x="665" y="509"/>
                  </a:cubicBezTo>
                  <a:cubicBezTo>
                    <a:pt x="663" y="476"/>
                    <a:pt x="663" y="476"/>
                    <a:pt x="663" y="476"/>
                  </a:cubicBezTo>
                  <a:cubicBezTo>
                    <a:pt x="655" y="471"/>
                    <a:pt x="652" y="469"/>
                    <a:pt x="649" y="469"/>
                  </a:cubicBezTo>
                  <a:cubicBezTo>
                    <a:pt x="644" y="471"/>
                    <a:pt x="644" y="471"/>
                    <a:pt x="644" y="471"/>
                  </a:cubicBezTo>
                  <a:cubicBezTo>
                    <a:pt x="636" y="476"/>
                    <a:pt x="636" y="476"/>
                    <a:pt x="636" y="476"/>
                  </a:cubicBezTo>
                  <a:cubicBezTo>
                    <a:pt x="621" y="479"/>
                    <a:pt x="621" y="479"/>
                    <a:pt x="621" y="479"/>
                  </a:cubicBezTo>
                  <a:cubicBezTo>
                    <a:pt x="617" y="479"/>
                    <a:pt x="617" y="479"/>
                    <a:pt x="617" y="479"/>
                  </a:cubicBezTo>
                  <a:cubicBezTo>
                    <a:pt x="616" y="477"/>
                    <a:pt x="616" y="477"/>
                    <a:pt x="616" y="477"/>
                  </a:cubicBezTo>
                  <a:cubicBezTo>
                    <a:pt x="608" y="462"/>
                    <a:pt x="608" y="462"/>
                    <a:pt x="608" y="462"/>
                  </a:cubicBezTo>
                  <a:cubicBezTo>
                    <a:pt x="607" y="448"/>
                    <a:pt x="607" y="448"/>
                    <a:pt x="607" y="448"/>
                  </a:cubicBezTo>
                  <a:cubicBezTo>
                    <a:pt x="607" y="448"/>
                    <a:pt x="607" y="448"/>
                    <a:pt x="607" y="448"/>
                  </a:cubicBezTo>
                  <a:cubicBezTo>
                    <a:pt x="615" y="408"/>
                    <a:pt x="615" y="408"/>
                    <a:pt x="615" y="408"/>
                  </a:cubicBezTo>
                  <a:cubicBezTo>
                    <a:pt x="615" y="408"/>
                    <a:pt x="615" y="408"/>
                    <a:pt x="615" y="408"/>
                  </a:cubicBezTo>
                  <a:cubicBezTo>
                    <a:pt x="616" y="408"/>
                    <a:pt x="616" y="408"/>
                    <a:pt x="616" y="408"/>
                  </a:cubicBezTo>
                  <a:cubicBezTo>
                    <a:pt x="616" y="407"/>
                    <a:pt x="616" y="407"/>
                    <a:pt x="616" y="407"/>
                  </a:cubicBezTo>
                  <a:cubicBezTo>
                    <a:pt x="626" y="387"/>
                    <a:pt x="626" y="387"/>
                    <a:pt x="626" y="387"/>
                  </a:cubicBezTo>
                  <a:cubicBezTo>
                    <a:pt x="596" y="360"/>
                    <a:pt x="596" y="360"/>
                    <a:pt x="596" y="360"/>
                  </a:cubicBezTo>
                  <a:cubicBezTo>
                    <a:pt x="595" y="359"/>
                    <a:pt x="595" y="359"/>
                    <a:pt x="595" y="359"/>
                  </a:cubicBezTo>
                  <a:cubicBezTo>
                    <a:pt x="594" y="358"/>
                    <a:pt x="594" y="358"/>
                    <a:pt x="594" y="35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5" y="327"/>
                    <a:pt x="595" y="327"/>
                    <a:pt x="595" y="327"/>
                  </a:cubicBezTo>
                  <a:cubicBezTo>
                    <a:pt x="612" y="278"/>
                    <a:pt x="612" y="278"/>
                    <a:pt x="612" y="278"/>
                  </a:cubicBezTo>
                  <a:cubicBezTo>
                    <a:pt x="601" y="252"/>
                    <a:pt x="601" y="252"/>
                    <a:pt x="601" y="252"/>
                  </a:cubicBezTo>
                  <a:cubicBezTo>
                    <a:pt x="592" y="250"/>
                    <a:pt x="592" y="250"/>
                    <a:pt x="592" y="250"/>
                  </a:cubicBezTo>
                  <a:cubicBezTo>
                    <a:pt x="580" y="251"/>
                    <a:pt x="580" y="251"/>
                    <a:pt x="580" y="251"/>
                  </a:cubicBezTo>
                  <a:cubicBezTo>
                    <a:pt x="569" y="269"/>
                    <a:pt x="569" y="269"/>
                    <a:pt x="569" y="269"/>
                  </a:cubicBezTo>
                  <a:cubicBezTo>
                    <a:pt x="554" y="258"/>
                    <a:pt x="554" y="258"/>
                    <a:pt x="554" y="258"/>
                  </a:cubicBezTo>
                  <a:cubicBezTo>
                    <a:pt x="539" y="250"/>
                    <a:pt x="539" y="250"/>
                    <a:pt x="539" y="25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3" y="199"/>
                    <a:pt x="523" y="199"/>
                    <a:pt x="523" y="199"/>
                  </a:cubicBezTo>
                  <a:cubicBezTo>
                    <a:pt x="523" y="197"/>
                    <a:pt x="523" y="197"/>
                    <a:pt x="523" y="197"/>
                  </a:cubicBezTo>
                  <a:cubicBezTo>
                    <a:pt x="522" y="196"/>
                    <a:pt x="522" y="196"/>
                    <a:pt x="522" y="196"/>
                  </a:cubicBezTo>
                  <a:cubicBezTo>
                    <a:pt x="525" y="194"/>
                    <a:pt x="525" y="194"/>
                    <a:pt x="525" y="194"/>
                  </a:cubicBezTo>
                  <a:cubicBezTo>
                    <a:pt x="539" y="175"/>
                    <a:pt x="539" y="175"/>
                    <a:pt x="539" y="175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3" y="173"/>
                    <a:pt x="543" y="173"/>
                    <a:pt x="543" y="173"/>
                  </a:cubicBezTo>
                  <a:cubicBezTo>
                    <a:pt x="554" y="171"/>
                    <a:pt x="554" y="171"/>
                    <a:pt x="554" y="171"/>
                  </a:cubicBezTo>
                  <a:cubicBezTo>
                    <a:pt x="565" y="167"/>
                    <a:pt x="565" y="167"/>
                    <a:pt x="565" y="167"/>
                  </a:cubicBezTo>
                  <a:cubicBezTo>
                    <a:pt x="620" y="165"/>
                    <a:pt x="620" y="165"/>
                    <a:pt x="620" y="165"/>
                  </a:cubicBezTo>
                  <a:cubicBezTo>
                    <a:pt x="621" y="165"/>
                    <a:pt x="621" y="165"/>
                    <a:pt x="621" y="165"/>
                  </a:cubicBezTo>
                  <a:cubicBezTo>
                    <a:pt x="629" y="168"/>
                    <a:pt x="629" y="168"/>
                    <a:pt x="629" y="168"/>
                  </a:cubicBezTo>
                  <a:cubicBezTo>
                    <a:pt x="631" y="169"/>
                    <a:pt x="631" y="169"/>
                    <a:pt x="631" y="169"/>
                  </a:cubicBezTo>
                  <a:cubicBezTo>
                    <a:pt x="639" y="173"/>
                    <a:pt x="639" y="173"/>
                    <a:pt x="639" y="173"/>
                  </a:cubicBezTo>
                  <a:cubicBezTo>
                    <a:pt x="654" y="166"/>
                    <a:pt x="654" y="166"/>
                    <a:pt x="654" y="166"/>
                  </a:cubicBezTo>
                  <a:cubicBezTo>
                    <a:pt x="667" y="157"/>
                    <a:pt x="667" y="157"/>
                    <a:pt x="667" y="157"/>
                  </a:cubicBezTo>
                  <a:cubicBezTo>
                    <a:pt x="673" y="146"/>
                    <a:pt x="673" y="146"/>
                    <a:pt x="673" y="146"/>
                  </a:cubicBezTo>
                  <a:cubicBezTo>
                    <a:pt x="674" y="141"/>
                    <a:pt x="674" y="141"/>
                    <a:pt x="674" y="141"/>
                  </a:cubicBezTo>
                  <a:cubicBezTo>
                    <a:pt x="673" y="118"/>
                    <a:pt x="673" y="118"/>
                    <a:pt x="673" y="118"/>
                  </a:cubicBezTo>
                  <a:cubicBezTo>
                    <a:pt x="661" y="116"/>
                    <a:pt x="661" y="116"/>
                    <a:pt x="661" y="116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33" y="130"/>
                    <a:pt x="626" y="136"/>
                    <a:pt x="618" y="136"/>
                  </a:cubicBezTo>
                  <a:cubicBezTo>
                    <a:pt x="611" y="136"/>
                    <a:pt x="604" y="129"/>
                    <a:pt x="598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8"/>
                    <a:pt x="597" y="118"/>
                    <a:pt x="597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6" y="102"/>
                    <a:pt x="596" y="102"/>
                    <a:pt x="596" y="102"/>
                  </a:cubicBezTo>
                  <a:cubicBezTo>
                    <a:pt x="596" y="100"/>
                    <a:pt x="596" y="100"/>
                    <a:pt x="596" y="100"/>
                  </a:cubicBezTo>
                  <a:cubicBezTo>
                    <a:pt x="597" y="86"/>
                    <a:pt x="597" y="86"/>
                    <a:pt x="597" y="86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563" y="64"/>
                    <a:pt x="563" y="64"/>
                    <a:pt x="563" y="64"/>
                  </a:cubicBezTo>
                  <a:cubicBezTo>
                    <a:pt x="554" y="72"/>
                    <a:pt x="554" y="72"/>
                    <a:pt x="554" y="72"/>
                  </a:cubicBezTo>
                  <a:cubicBezTo>
                    <a:pt x="557" y="104"/>
                    <a:pt x="557" y="104"/>
                    <a:pt x="557" y="104"/>
                  </a:cubicBezTo>
                  <a:cubicBezTo>
                    <a:pt x="522" y="88"/>
                    <a:pt x="522" y="88"/>
                    <a:pt x="522" y="88"/>
                  </a:cubicBezTo>
                  <a:cubicBezTo>
                    <a:pt x="531" y="107"/>
                    <a:pt x="531" y="107"/>
                    <a:pt x="531" y="107"/>
                  </a:cubicBezTo>
                  <a:cubicBezTo>
                    <a:pt x="532" y="108"/>
                    <a:pt x="532" y="108"/>
                    <a:pt x="532" y="108"/>
                  </a:cubicBezTo>
                  <a:cubicBezTo>
                    <a:pt x="532" y="110"/>
                    <a:pt x="532" y="110"/>
                    <a:pt x="532" y="110"/>
                  </a:cubicBezTo>
                  <a:cubicBezTo>
                    <a:pt x="528" y="131"/>
                    <a:pt x="528" y="131"/>
                    <a:pt x="528" y="131"/>
                  </a:cubicBezTo>
                  <a:cubicBezTo>
                    <a:pt x="528" y="134"/>
                    <a:pt x="528" y="134"/>
                    <a:pt x="528" y="134"/>
                  </a:cubicBezTo>
                  <a:cubicBezTo>
                    <a:pt x="527" y="134"/>
                    <a:pt x="527" y="134"/>
                    <a:pt x="527" y="134"/>
                  </a:cubicBezTo>
                  <a:cubicBezTo>
                    <a:pt x="507" y="162"/>
                    <a:pt x="507" y="162"/>
                    <a:pt x="507" y="162"/>
                  </a:cubicBezTo>
                  <a:cubicBezTo>
                    <a:pt x="507" y="162"/>
                    <a:pt x="507" y="162"/>
                    <a:pt x="507" y="162"/>
                  </a:cubicBezTo>
                  <a:cubicBezTo>
                    <a:pt x="475" y="182"/>
                    <a:pt x="475" y="182"/>
                    <a:pt x="475" y="182"/>
                  </a:cubicBezTo>
                  <a:cubicBezTo>
                    <a:pt x="471" y="201"/>
                    <a:pt x="471" y="201"/>
                    <a:pt x="471" y="201"/>
                  </a:cubicBezTo>
                  <a:cubicBezTo>
                    <a:pt x="470" y="204"/>
                    <a:pt x="475" y="213"/>
                    <a:pt x="480" y="223"/>
                  </a:cubicBezTo>
                  <a:cubicBezTo>
                    <a:pt x="481" y="224"/>
                    <a:pt x="481" y="224"/>
                    <a:pt x="481" y="224"/>
                  </a:cubicBezTo>
                  <a:cubicBezTo>
                    <a:pt x="481" y="225"/>
                    <a:pt x="481" y="225"/>
                    <a:pt x="481" y="225"/>
                  </a:cubicBezTo>
                  <a:cubicBezTo>
                    <a:pt x="483" y="253"/>
                    <a:pt x="483" y="253"/>
                    <a:pt x="483" y="253"/>
                  </a:cubicBezTo>
                  <a:cubicBezTo>
                    <a:pt x="483" y="256"/>
                    <a:pt x="483" y="256"/>
                    <a:pt x="483" y="256"/>
                  </a:cubicBezTo>
                  <a:cubicBezTo>
                    <a:pt x="482" y="257"/>
                    <a:pt x="482" y="257"/>
                    <a:pt x="482" y="257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8" y="275"/>
                    <a:pt x="468" y="275"/>
                    <a:pt x="468" y="275"/>
                  </a:cubicBezTo>
                  <a:cubicBezTo>
                    <a:pt x="467" y="275"/>
                    <a:pt x="467" y="275"/>
                    <a:pt x="467" y="275"/>
                  </a:cubicBezTo>
                  <a:cubicBezTo>
                    <a:pt x="458" y="281"/>
                    <a:pt x="458" y="281"/>
                    <a:pt x="458" y="281"/>
                  </a:cubicBezTo>
                  <a:cubicBezTo>
                    <a:pt x="457" y="281"/>
                    <a:pt x="457" y="281"/>
                    <a:pt x="457" y="281"/>
                  </a:cubicBezTo>
                  <a:cubicBezTo>
                    <a:pt x="456" y="281"/>
                    <a:pt x="456" y="281"/>
                    <a:pt x="456" y="281"/>
                  </a:cubicBezTo>
                  <a:cubicBezTo>
                    <a:pt x="455" y="281"/>
                    <a:pt x="455" y="281"/>
                    <a:pt x="455" y="281"/>
                  </a:cubicBezTo>
                  <a:cubicBezTo>
                    <a:pt x="454" y="281"/>
                    <a:pt x="454" y="281"/>
                    <a:pt x="454" y="281"/>
                  </a:cubicBezTo>
                  <a:cubicBezTo>
                    <a:pt x="429" y="276"/>
                    <a:pt x="429" y="276"/>
                    <a:pt x="429" y="276"/>
                  </a:cubicBezTo>
                  <a:cubicBezTo>
                    <a:pt x="425" y="276"/>
                    <a:pt x="420" y="278"/>
                    <a:pt x="415" y="282"/>
                  </a:cubicBezTo>
                  <a:cubicBezTo>
                    <a:pt x="404" y="294"/>
                    <a:pt x="404" y="294"/>
                    <a:pt x="404" y="294"/>
                  </a:cubicBezTo>
                  <a:cubicBezTo>
                    <a:pt x="395" y="305"/>
                    <a:pt x="395" y="305"/>
                    <a:pt x="395" y="305"/>
                  </a:cubicBezTo>
                  <a:cubicBezTo>
                    <a:pt x="390" y="314"/>
                    <a:pt x="383" y="316"/>
                    <a:pt x="371" y="314"/>
                  </a:cubicBezTo>
                  <a:cubicBezTo>
                    <a:pt x="364" y="313"/>
                    <a:pt x="362" y="306"/>
                    <a:pt x="364" y="296"/>
                  </a:cubicBezTo>
                  <a:cubicBezTo>
                    <a:pt x="364" y="289"/>
                    <a:pt x="364" y="289"/>
                    <a:pt x="364" y="289"/>
                  </a:cubicBezTo>
                  <a:cubicBezTo>
                    <a:pt x="363" y="281"/>
                    <a:pt x="363" y="281"/>
                    <a:pt x="363" y="281"/>
                  </a:cubicBezTo>
                  <a:cubicBezTo>
                    <a:pt x="359" y="287"/>
                    <a:pt x="359" y="287"/>
                    <a:pt x="359" y="287"/>
                  </a:cubicBezTo>
                  <a:cubicBezTo>
                    <a:pt x="355" y="291"/>
                    <a:pt x="352" y="292"/>
                    <a:pt x="348" y="292"/>
                  </a:cubicBezTo>
                  <a:cubicBezTo>
                    <a:pt x="344" y="291"/>
                    <a:pt x="341" y="287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36" y="254"/>
                    <a:pt x="336" y="254"/>
                    <a:pt x="336" y="254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21" y="220"/>
                    <a:pt x="321" y="220"/>
                    <a:pt x="321" y="220"/>
                  </a:cubicBezTo>
                  <a:cubicBezTo>
                    <a:pt x="321" y="220"/>
                    <a:pt x="321" y="220"/>
                    <a:pt x="321" y="220"/>
                  </a:cubicBezTo>
                  <a:cubicBezTo>
                    <a:pt x="320" y="219"/>
                    <a:pt x="320" y="219"/>
                    <a:pt x="320" y="219"/>
                  </a:cubicBezTo>
                  <a:cubicBezTo>
                    <a:pt x="297" y="168"/>
                    <a:pt x="297" y="168"/>
                    <a:pt x="297" y="168"/>
                  </a:cubicBezTo>
                  <a:cubicBezTo>
                    <a:pt x="296" y="167"/>
                    <a:pt x="296" y="167"/>
                    <a:pt x="296" y="167"/>
                  </a:cubicBezTo>
                  <a:cubicBezTo>
                    <a:pt x="290" y="153"/>
                    <a:pt x="290" y="153"/>
                    <a:pt x="290" y="153"/>
                  </a:cubicBezTo>
                  <a:cubicBezTo>
                    <a:pt x="290" y="152"/>
                    <a:pt x="290" y="152"/>
                    <a:pt x="290" y="152"/>
                  </a:cubicBezTo>
                  <a:cubicBezTo>
                    <a:pt x="289" y="152"/>
                    <a:pt x="289" y="152"/>
                    <a:pt x="289" y="152"/>
                  </a:cubicBezTo>
                  <a:cubicBezTo>
                    <a:pt x="289" y="150"/>
                    <a:pt x="289" y="150"/>
                    <a:pt x="289" y="150"/>
                  </a:cubicBezTo>
                  <a:cubicBezTo>
                    <a:pt x="285" y="123"/>
                    <a:pt x="285" y="123"/>
                    <a:pt x="285" y="123"/>
                  </a:cubicBezTo>
                  <a:cubicBezTo>
                    <a:pt x="282" y="119"/>
                    <a:pt x="282" y="119"/>
                    <a:pt x="282" y="119"/>
                  </a:cubicBezTo>
                  <a:cubicBezTo>
                    <a:pt x="277" y="122"/>
                    <a:pt x="277" y="122"/>
                    <a:pt x="277" y="122"/>
                  </a:cubicBezTo>
                  <a:cubicBezTo>
                    <a:pt x="270" y="130"/>
                    <a:pt x="265" y="136"/>
                    <a:pt x="263" y="136"/>
                  </a:cubicBezTo>
                  <a:cubicBezTo>
                    <a:pt x="259" y="136"/>
                    <a:pt x="254" y="131"/>
                    <a:pt x="246" y="125"/>
                  </a:cubicBezTo>
                  <a:cubicBezTo>
                    <a:pt x="230" y="118"/>
                    <a:pt x="230" y="118"/>
                    <a:pt x="230" y="118"/>
                  </a:cubicBezTo>
                  <a:cubicBezTo>
                    <a:pt x="228" y="117"/>
                    <a:pt x="228" y="117"/>
                    <a:pt x="228" y="117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226" y="112"/>
                    <a:pt x="226" y="112"/>
                    <a:pt x="226" y="112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1" y="76"/>
                    <a:pt x="221" y="76"/>
                    <a:pt x="221" y="76"/>
                  </a:cubicBezTo>
                  <a:cubicBezTo>
                    <a:pt x="213" y="54"/>
                    <a:pt x="213" y="54"/>
                    <a:pt x="213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6" y="63"/>
                    <a:pt x="204" y="70"/>
                    <a:pt x="202" y="76"/>
                  </a:cubicBezTo>
                  <a:cubicBezTo>
                    <a:pt x="200" y="82"/>
                    <a:pt x="196" y="86"/>
                    <a:pt x="190" y="91"/>
                  </a:cubicBezTo>
                  <a:cubicBezTo>
                    <a:pt x="188" y="99"/>
                    <a:pt x="184" y="104"/>
                    <a:pt x="180" y="108"/>
                  </a:cubicBezTo>
                  <a:cubicBezTo>
                    <a:pt x="174" y="115"/>
                    <a:pt x="169" y="115"/>
                    <a:pt x="162" y="110"/>
                  </a:cubicBezTo>
                  <a:cubicBezTo>
                    <a:pt x="159" y="109"/>
                    <a:pt x="159" y="109"/>
                    <a:pt x="159" y="109"/>
                  </a:cubicBezTo>
                  <a:cubicBezTo>
                    <a:pt x="153" y="107"/>
                    <a:pt x="152" y="100"/>
                    <a:pt x="153" y="86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34" y="70"/>
                    <a:pt x="131" y="64"/>
                    <a:pt x="130" y="54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5" y="44"/>
                    <a:pt x="107" y="51"/>
                    <a:pt x="107" y="57"/>
                  </a:cubicBezTo>
                  <a:cubicBezTo>
                    <a:pt x="107" y="67"/>
                    <a:pt x="102" y="76"/>
                    <a:pt x="93" y="79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68" y="136"/>
                    <a:pt x="69" y="141"/>
                    <a:pt x="73" y="141"/>
                  </a:cubicBezTo>
                  <a:cubicBezTo>
                    <a:pt x="79" y="144"/>
                    <a:pt x="86" y="144"/>
                    <a:pt x="93" y="139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19" y="182"/>
                    <a:pt x="119" y="182"/>
                    <a:pt x="119" y="18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12" y="269"/>
                    <a:pt x="104" y="316"/>
                    <a:pt x="95" y="329"/>
                  </a:cubicBezTo>
                  <a:cubicBezTo>
                    <a:pt x="90" y="333"/>
                    <a:pt x="87" y="335"/>
                    <a:pt x="81" y="336"/>
                  </a:cubicBezTo>
                  <a:cubicBezTo>
                    <a:pt x="74" y="336"/>
                    <a:pt x="68" y="335"/>
                    <a:pt x="61" y="331"/>
                  </a:cubicBezTo>
                  <a:cubicBezTo>
                    <a:pt x="34" y="386"/>
                    <a:pt x="16" y="414"/>
                    <a:pt x="7" y="419"/>
                  </a:cubicBezTo>
                  <a:cubicBezTo>
                    <a:pt x="8" y="419"/>
                    <a:pt x="8" y="419"/>
                    <a:pt x="8" y="419"/>
                  </a:cubicBezTo>
                  <a:cubicBezTo>
                    <a:pt x="4" y="420"/>
                    <a:pt x="2" y="433"/>
                    <a:pt x="3" y="458"/>
                  </a:cubicBezTo>
                  <a:cubicBezTo>
                    <a:pt x="9" y="463"/>
                    <a:pt x="9" y="463"/>
                    <a:pt x="9" y="463"/>
                  </a:cubicBezTo>
                  <a:cubicBezTo>
                    <a:pt x="11" y="465"/>
                    <a:pt x="11" y="465"/>
                    <a:pt x="11" y="465"/>
                  </a:cubicBezTo>
                  <a:cubicBezTo>
                    <a:pt x="13" y="467"/>
                    <a:pt x="13" y="467"/>
                    <a:pt x="13" y="467"/>
                  </a:cubicBezTo>
                  <a:lnTo>
                    <a:pt x="4" y="4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0" name="Freeform 13"/>
            <p:cNvSpPr/>
            <p:nvPr/>
          </p:nvSpPr>
          <p:spPr bwMode="auto">
            <a:xfrm>
              <a:off x="2549702" y="3512496"/>
              <a:ext cx="478137" cy="405366"/>
            </a:xfrm>
            <a:custGeom>
              <a:avLst/>
              <a:gdLst>
                <a:gd name="T0" fmla="*/ 2147483647 w 506"/>
                <a:gd name="T1" fmla="*/ 2147483647 h 438"/>
                <a:gd name="T2" fmla="*/ 2147483647 w 506"/>
                <a:gd name="T3" fmla="*/ 2147483647 h 438"/>
                <a:gd name="T4" fmla="*/ 2147483647 w 506"/>
                <a:gd name="T5" fmla="*/ 2147483647 h 438"/>
                <a:gd name="T6" fmla="*/ 2147483647 w 506"/>
                <a:gd name="T7" fmla="*/ 2147483647 h 438"/>
                <a:gd name="T8" fmla="*/ 2147483647 w 506"/>
                <a:gd name="T9" fmla="*/ 2147483647 h 438"/>
                <a:gd name="T10" fmla="*/ 2147483647 w 506"/>
                <a:gd name="T11" fmla="*/ 2147483647 h 438"/>
                <a:gd name="T12" fmla="*/ 2147483647 w 506"/>
                <a:gd name="T13" fmla="*/ 2147483647 h 438"/>
                <a:gd name="T14" fmla="*/ 2147483647 w 506"/>
                <a:gd name="T15" fmla="*/ 2147483647 h 438"/>
                <a:gd name="T16" fmla="*/ 2147483647 w 506"/>
                <a:gd name="T17" fmla="*/ 2147483647 h 438"/>
                <a:gd name="T18" fmla="*/ 2147483647 w 506"/>
                <a:gd name="T19" fmla="*/ 2147483647 h 438"/>
                <a:gd name="T20" fmla="*/ 2147483647 w 506"/>
                <a:gd name="T21" fmla="*/ 2147483647 h 438"/>
                <a:gd name="T22" fmla="*/ 2147483647 w 506"/>
                <a:gd name="T23" fmla="*/ 2147483647 h 438"/>
                <a:gd name="T24" fmla="*/ 2147483647 w 506"/>
                <a:gd name="T25" fmla="*/ 2147483647 h 438"/>
                <a:gd name="T26" fmla="*/ 2147483647 w 506"/>
                <a:gd name="T27" fmla="*/ 2147483647 h 438"/>
                <a:gd name="T28" fmla="*/ 2147483647 w 506"/>
                <a:gd name="T29" fmla="*/ 2147483647 h 438"/>
                <a:gd name="T30" fmla="*/ 2147483647 w 506"/>
                <a:gd name="T31" fmla="*/ 2147483647 h 438"/>
                <a:gd name="T32" fmla="*/ 2147483647 w 506"/>
                <a:gd name="T33" fmla="*/ 2147483647 h 438"/>
                <a:gd name="T34" fmla="*/ 2147483647 w 506"/>
                <a:gd name="T35" fmla="*/ 2147483647 h 438"/>
                <a:gd name="T36" fmla="*/ 2147483647 w 506"/>
                <a:gd name="T37" fmla="*/ 2147483647 h 438"/>
                <a:gd name="T38" fmla="*/ 2147483647 w 506"/>
                <a:gd name="T39" fmla="*/ 2147483647 h 438"/>
                <a:gd name="T40" fmla="*/ 2147483647 w 506"/>
                <a:gd name="T41" fmla="*/ 2147483647 h 438"/>
                <a:gd name="T42" fmla="*/ 2147483647 w 506"/>
                <a:gd name="T43" fmla="*/ 2147483647 h 438"/>
                <a:gd name="T44" fmla="*/ 2147483647 w 506"/>
                <a:gd name="T45" fmla="*/ 2147483647 h 438"/>
                <a:gd name="T46" fmla="*/ 2147483647 w 506"/>
                <a:gd name="T47" fmla="*/ 2147483647 h 438"/>
                <a:gd name="T48" fmla="*/ 2147483647 w 506"/>
                <a:gd name="T49" fmla="*/ 2147483647 h 438"/>
                <a:gd name="T50" fmla="*/ 2147483647 w 506"/>
                <a:gd name="T51" fmla="*/ 2147483647 h 438"/>
                <a:gd name="T52" fmla="*/ 2147483647 w 506"/>
                <a:gd name="T53" fmla="*/ 2147483647 h 438"/>
                <a:gd name="T54" fmla="*/ 2147483647 w 506"/>
                <a:gd name="T55" fmla="*/ 2147483647 h 438"/>
                <a:gd name="T56" fmla="*/ 2147483647 w 506"/>
                <a:gd name="T57" fmla="*/ 2147483647 h 438"/>
                <a:gd name="T58" fmla="*/ 2147483647 w 506"/>
                <a:gd name="T59" fmla="*/ 2147483647 h 438"/>
                <a:gd name="T60" fmla="*/ 2147483647 w 506"/>
                <a:gd name="T61" fmla="*/ 2147483647 h 438"/>
                <a:gd name="T62" fmla="*/ 2147483647 w 506"/>
                <a:gd name="T63" fmla="*/ 2147483647 h 438"/>
                <a:gd name="T64" fmla="*/ 2147483647 w 506"/>
                <a:gd name="T65" fmla="*/ 2147483647 h 438"/>
                <a:gd name="T66" fmla="*/ 2147483647 w 506"/>
                <a:gd name="T67" fmla="*/ 2147483647 h 438"/>
                <a:gd name="T68" fmla="*/ 2147483647 w 506"/>
                <a:gd name="T69" fmla="*/ 2147483647 h 438"/>
                <a:gd name="T70" fmla="*/ 2147483647 w 506"/>
                <a:gd name="T71" fmla="*/ 2147483647 h 438"/>
                <a:gd name="T72" fmla="*/ 2147483647 w 506"/>
                <a:gd name="T73" fmla="*/ 2147483647 h 438"/>
                <a:gd name="T74" fmla="*/ 2147483647 w 506"/>
                <a:gd name="T75" fmla="*/ 2147483647 h 438"/>
                <a:gd name="T76" fmla="*/ 2147483647 w 506"/>
                <a:gd name="T77" fmla="*/ 2147483647 h 438"/>
                <a:gd name="T78" fmla="*/ 2147483647 w 506"/>
                <a:gd name="T79" fmla="*/ 2147483647 h 438"/>
                <a:gd name="T80" fmla="*/ 2147483647 w 506"/>
                <a:gd name="T81" fmla="*/ 2147483647 h 438"/>
                <a:gd name="T82" fmla="*/ 2147483647 w 506"/>
                <a:gd name="T83" fmla="*/ 2147483647 h 438"/>
                <a:gd name="T84" fmla="*/ 2147483647 w 506"/>
                <a:gd name="T85" fmla="*/ 2147483647 h 438"/>
                <a:gd name="T86" fmla="*/ 2147483647 w 506"/>
                <a:gd name="T87" fmla="*/ 2147483647 h 438"/>
                <a:gd name="T88" fmla="*/ 2147483647 w 506"/>
                <a:gd name="T89" fmla="*/ 2147483647 h 438"/>
                <a:gd name="T90" fmla="*/ 2147483647 w 506"/>
                <a:gd name="T91" fmla="*/ 2147483647 h 438"/>
                <a:gd name="T92" fmla="*/ 2147483647 w 506"/>
                <a:gd name="T93" fmla="*/ 2147483647 h 438"/>
                <a:gd name="T94" fmla="*/ 2147483647 w 506"/>
                <a:gd name="T95" fmla="*/ 2147483647 h 438"/>
                <a:gd name="T96" fmla="*/ 2147483647 w 506"/>
                <a:gd name="T97" fmla="*/ 2147483647 h 438"/>
                <a:gd name="T98" fmla="*/ 2147483647 w 506"/>
                <a:gd name="T99" fmla="*/ 2147483647 h 438"/>
                <a:gd name="T100" fmla="*/ 2147483647 w 506"/>
                <a:gd name="T101" fmla="*/ 2147483647 h 438"/>
                <a:gd name="T102" fmla="*/ 2147483647 w 506"/>
                <a:gd name="T103" fmla="*/ 2147483647 h 43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06"/>
                <a:gd name="T157" fmla="*/ 0 h 438"/>
                <a:gd name="T158" fmla="*/ 506 w 506"/>
                <a:gd name="T159" fmla="*/ 438 h 43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06" h="438">
                  <a:moveTo>
                    <a:pt x="398" y="8"/>
                  </a:moveTo>
                  <a:cubicBezTo>
                    <a:pt x="390" y="5"/>
                    <a:pt x="390" y="5"/>
                    <a:pt x="390" y="5"/>
                  </a:cubicBezTo>
                  <a:cubicBezTo>
                    <a:pt x="382" y="10"/>
                    <a:pt x="382" y="10"/>
                    <a:pt x="382" y="10"/>
                  </a:cubicBezTo>
                  <a:cubicBezTo>
                    <a:pt x="377" y="20"/>
                    <a:pt x="377" y="20"/>
                    <a:pt x="377" y="20"/>
                  </a:cubicBezTo>
                  <a:cubicBezTo>
                    <a:pt x="372" y="29"/>
                    <a:pt x="368" y="35"/>
                    <a:pt x="361" y="35"/>
                  </a:cubicBezTo>
                  <a:cubicBezTo>
                    <a:pt x="357" y="35"/>
                    <a:pt x="351" y="32"/>
                    <a:pt x="348" y="28"/>
                  </a:cubicBezTo>
                  <a:cubicBezTo>
                    <a:pt x="347" y="27"/>
                    <a:pt x="347" y="27"/>
                    <a:pt x="347" y="27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43" y="15"/>
                    <a:pt x="343" y="15"/>
                    <a:pt x="343" y="15"/>
                  </a:cubicBezTo>
                  <a:cubicBezTo>
                    <a:pt x="342" y="1"/>
                    <a:pt x="342" y="1"/>
                    <a:pt x="342" y="1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31" y="26"/>
                    <a:pt x="331" y="26"/>
                    <a:pt x="331" y="26"/>
                  </a:cubicBezTo>
                  <a:cubicBezTo>
                    <a:pt x="330" y="27"/>
                    <a:pt x="330" y="27"/>
                    <a:pt x="330" y="27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16" y="45"/>
                    <a:pt x="316" y="45"/>
                    <a:pt x="316" y="45"/>
                  </a:cubicBezTo>
                  <a:cubicBezTo>
                    <a:pt x="314" y="47"/>
                    <a:pt x="314" y="47"/>
                    <a:pt x="314" y="47"/>
                  </a:cubicBezTo>
                  <a:cubicBezTo>
                    <a:pt x="312" y="47"/>
                    <a:pt x="312" y="47"/>
                    <a:pt x="312" y="47"/>
                  </a:cubicBezTo>
                  <a:cubicBezTo>
                    <a:pt x="287" y="45"/>
                    <a:pt x="287" y="45"/>
                    <a:pt x="287" y="45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7"/>
                    <a:pt x="285" y="47"/>
                    <a:pt x="285" y="47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80" y="66"/>
                    <a:pt x="280" y="66"/>
                    <a:pt x="280" y="66"/>
                  </a:cubicBezTo>
                  <a:cubicBezTo>
                    <a:pt x="281" y="66"/>
                    <a:pt x="281" y="66"/>
                    <a:pt x="281" y="66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50" y="78"/>
                    <a:pt x="250" y="78"/>
                    <a:pt x="250" y="78"/>
                  </a:cubicBezTo>
                  <a:cubicBezTo>
                    <a:pt x="250" y="74"/>
                    <a:pt x="250" y="74"/>
                    <a:pt x="250" y="74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5" y="70"/>
                    <a:pt x="245" y="70"/>
                    <a:pt x="245" y="70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9" y="80"/>
                    <a:pt x="239" y="80"/>
                    <a:pt x="239" y="80"/>
                  </a:cubicBezTo>
                  <a:cubicBezTo>
                    <a:pt x="224" y="80"/>
                    <a:pt x="224" y="80"/>
                    <a:pt x="224" y="80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3" y="142"/>
                    <a:pt x="233" y="142"/>
                    <a:pt x="233" y="142"/>
                  </a:cubicBezTo>
                  <a:cubicBezTo>
                    <a:pt x="233" y="142"/>
                    <a:pt x="233" y="142"/>
                    <a:pt x="233" y="142"/>
                  </a:cubicBezTo>
                  <a:cubicBezTo>
                    <a:pt x="233" y="146"/>
                    <a:pt x="233" y="146"/>
                    <a:pt x="233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14" y="160"/>
                    <a:pt x="214" y="160"/>
                    <a:pt x="214" y="160"/>
                  </a:cubicBezTo>
                  <a:cubicBezTo>
                    <a:pt x="214" y="161"/>
                    <a:pt x="214" y="161"/>
                    <a:pt x="214" y="161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184" y="170"/>
                    <a:pt x="184" y="170"/>
                    <a:pt x="184" y="170"/>
                  </a:cubicBezTo>
                  <a:cubicBezTo>
                    <a:pt x="182" y="170"/>
                    <a:pt x="182" y="170"/>
                    <a:pt x="182" y="170"/>
                  </a:cubicBezTo>
                  <a:cubicBezTo>
                    <a:pt x="166" y="172"/>
                    <a:pt x="166" y="172"/>
                    <a:pt x="166" y="172"/>
                  </a:cubicBezTo>
                  <a:cubicBezTo>
                    <a:pt x="166" y="172"/>
                    <a:pt x="166" y="172"/>
                    <a:pt x="166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3" y="172"/>
                    <a:pt x="163" y="172"/>
                    <a:pt x="163" y="172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46" y="167"/>
                    <a:pt x="146" y="167"/>
                    <a:pt x="146" y="167"/>
                  </a:cubicBezTo>
                  <a:cubicBezTo>
                    <a:pt x="139" y="177"/>
                    <a:pt x="139" y="177"/>
                    <a:pt x="139" y="177"/>
                  </a:cubicBezTo>
                  <a:cubicBezTo>
                    <a:pt x="138" y="177"/>
                    <a:pt x="138" y="177"/>
                    <a:pt x="138" y="177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24" y="188"/>
                    <a:pt x="124" y="188"/>
                    <a:pt x="124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04" y="196"/>
                    <a:pt x="104" y="196"/>
                    <a:pt x="104" y="196"/>
                  </a:cubicBezTo>
                  <a:cubicBezTo>
                    <a:pt x="103" y="196"/>
                    <a:pt x="103" y="196"/>
                    <a:pt x="103" y="196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22" y="194"/>
                    <a:pt x="22" y="194"/>
                    <a:pt x="22" y="194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195"/>
                    <a:pt x="11" y="195"/>
                    <a:pt x="11" y="19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2" y="229"/>
                    <a:pt x="2" y="229"/>
                    <a:pt x="2" y="229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24" y="260"/>
                    <a:pt x="24" y="260"/>
                    <a:pt x="24" y="260"/>
                  </a:cubicBezTo>
                  <a:cubicBezTo>
                    <a:pt x="25" y="260"/>
                    <a:pt x="25" y="260"/>
                    <a:pt x="25" y="260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9" y="264"/>
                    <a:pt x="29" y="264"/>
                    <a:pt x="29" y="264"/>
                  </a:cubicBezTo>
                  <a:cubicBezTo>
                    <a:pt x="37" y="253"/>
                    <a:pt x="37" y="253"/>
                    <a:pt x="37" y="253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40" y="251"/>
                    <a:pt x="40" y="251"/>
                    <a:pt x="40" y="251"/>
                  </a:cubicBezTo>
                  <a:cubicBezTo>
                    <a:pt x="56" y="249"/>
                    <a:pt x="56" y="249"/>
                    <a:pt x="56" y="249"/>
                  </a:cubicBezTo>
                  <a:cubicBezTo>
                    <a:pt x="58" y="249"/>
                    <a:pt x="58" y="249"/>
                    <a:pt x="58" y="249"/>
                  </a:cubicBezTo>
                  <a:cubicBezTo>
                    <a:pt x="58" y="250"/>
                    <a:pt x="58" y="250"/>
                    <a:pt x="58" y="250"/>
                  </a:cubicBezTo>
                  <a:cubicBezTo>
                    <a:pt x="74" y="254"/>
                    <a:pt x="74" y="254"/>
                    <a:pt x="74" y="254"/>
                  </a:cubicBezTo>
                  <a:cubicBezTo>
                    <a:pt x="90" y="290"/>
                    <a:pt x="90" y="290"/>
                    <a:pt x="90" y="290"/>
                  </a:cubicBezTo>
                  <a:cubicBezTo>
                    <a:pt x="89" y="290"/>
                    <a:pt x="89" y="290"/>
                    <a:pt x="89" y="290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2" y="311"/>
                    <a:pt x="82" y="311"/>
                    <a:pt x="82" y="311"/>
                  </a:cubicBezTo>
                  <a:cubicBezTo>
                    <a:pt x="82" y="311"/>
                    <a:pt x="82" y="311"/>
                    <a:pt x="82" y="311"/>
                  </a:cubicBezTo>
                  <a:cubicBezTo>
                    <a:pt x="77" y="324"/>
                    <a:pt x="77" y="324"/>
                    <a:pt x="77" y="324"/>
                  </a:cubicBezTo>
                  <a:cubicBezTo>
                    <a:pt x="77" y="325"/>
                    <a:pt x="77" y="325"/>
                    <a:pt x="77" y="325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70" y="365"/>
                    <a:pt x="70" y="365"/>
                    <a:pt x="70" y="365"/>
                  </a:cubicBezTo>
                  <a:cubicBezTo>
                    <a:pt x="82" y="378"/>
                    <a:pt x="82" y="378"/>
                    <a:pt x="82" y="378"/>
                  </a:cubicBezTo>
                  <a:cubicBezTo>
                    <a:pt x="83" y="378"/>
                    <a:pt x="83" y="378"/>
                    <a:pt x="83" y="378"/>
                  </a:cubicBezTo>
                  <a:cubicBezTo>
                    <a:pt x="100" y="393"/>
                    <a:pt x="100" y="393"/>
                    <a:pt x="100" y="393"/>
                  </a:cubicBezTo>
                  <a:cubicBezTo>
                    <a:pt x="102" y="394"/>
                    <a:pt x="102" y="394"/>
                    <a:pt x="102" y="394"/>
                  </a:cubicBezTo>
                  <a:cubicBezTo>
                    <a:pt x="103" y="395"/>
                    <a:pt x="103" y="395"/>
                    <a:pt x="103" y="395"/>
                  </a:cubicBezTo>
                  <a:cubicBezTo>
                    <a:pt x="91" y="424"/>
                    <a:pt x="91" y="424"/>
                    <a:pt x="91" y="424"/>
                  </a:cubicBezTo>
                  <a:cubicBezTo>
                    <a:pt x="87" y="438"/>
                    <a:pt x="87" y="438"/>
                    <a:pt x="87" y="438"/>
                  </a:cubicBezTo>
                  <a:cubicBezTo>
                    <a:pt x="92" y="436"/>
                    <a:pt x="92" y="436"/>
                    <a:pt x="92" y="436"/>
                  </a:cubicBezTo>
                  <a:cubicBezTo>
                    <a:pt x="93" y="436"/>
                    <a:pt x="93" y="436"/>
                    <a:pt x="93" y="436"/>
                  </a:cubicBezTo>
                  <a:cubicBezTo>
                    <a:pt x="103" y="432"/>
                    <a:pt x="103" y="432"/>
                    <a:pt x="103" y="432"/>
                  </a:cubicBezTo>
                  <a:cubicBezTo>
                    <a:pt x="122" y="421"/>
                    <a:pt x="122" y="421"/>
                    <a:pt x="122" y="421"/>
                  </a:cubicBezTo>
                  <a:cubicBezTo>
                    <a:pt x="123" y="421"/>
                    <a:pt x="123" y="421"/>
                    <a:pt x="123" y="421"/>
                  </a:cubicBezTo>
                  <a:cubicBezTo>
                    <a:pt x="144" y="424"/>
                    <a:pt x="144" y="424"/>
                    <a:pt x="144" y="424"/>
                  </a:cubicBezTo>
                  <a:cubicBezTo>
                    <a:pt x="146" y="424"/>
                    <a:pt x="146" y="424"/>
                    <a:pt x="146" y="424"/>
                  </a:cubicBezTo>
                  <a:cubicBezTo>
                    <a:pt x="146" y="424"/>
                    <a:pt x="146" y="424"/>
                    <a:pt x="146" y="424"/>
                  </a:cubicBezTo>
                  <a:cubicBezTo>
                    <a:pt x="177" y="437"/>
                    <a:pt x="177" y="437"/>
                    <a:pt x="177" y="437"/>
                  </a:cubicBezTo>
                  <a:cubicBezTo>
                    <a:pt x="212" y="437"/>
                    <a:pt x="212" y="437"/>
                    <a:pt x="212" y="437"/>
                  </a:cubicBezTo>
                  <a:cubicBezTo>
                    <a:pt x="222" y="424"/>
                    <a:pt x="222" y="424"/>
                    <a:pt x="222" y="424"/>
                  </a:cubicBezTo>
                  <a:cubicBezTo>
                    <a:pt x="223" y="423"/>
                    <a:pt x="223" y="423"/>
                    <a:pt x="223" y="423"/>
                  </a:cubicBezTo>
                  <a:cubicBezTo>
                    <a:pt x="224" y="422"/>
                    <a:pt x="224" y="422"/>
                    <a:pt x="224" y="422"/>
                  </a:cubicBezTo>
                  <a:cubicBezTo>
                    <a:pt x="242" y="414"/>
                    <a:pt x="242" y="414"/>
                    <a:pt x="242" y="414"/>
                  </a:cubicBezTo>
                  <a:cubicBezTo>
                    <a:pt x="258" y="399"/>
                    <a:pt x="258" y="399"/>
                    <a:pt x="258" y="399"/>
                  </a:cubicBezTo>
                  <a:cubicBezTo>
                    <a:pt x="261" y="398"/>
                    <a:pt x="261" y="398"/>
                    <a:pt x="261" y="398"/>
                  </a:cubicBezTo>
                  <a:cubicBezTo>
                    <a:pt x="261" y="398"/>
                    <a:pt x="261" y="398"/>
                    <a:pt x="261" y="398"/>
                  </a:cubicBezTo>
                  <a:cubicBezTo>
                    <a:pt x="273" y="394"/>
                    <a:pt x="273" y="394"/>
                    <a:pt x="273" y="394"/>
                  </a:cubicBezTo>
                  <a:cubicBezTo>
                    <a:pt x="287" y="383"/>
                    <a:pt x="287" y="383"/>
                    <a:pt x="287" y="383"/>
                  </a:cubicBezTo>
                  <a:cubicBezTo>
                    <a:pt x="303" y="362"/>
                    <a:pt x="303" y="362"/>
                    <a:pt x="303" y="362"/>
                  </a:cubicBezTo>
                  <a:cubicBezTo>
                    <a:pt x="325" y="370"/>
                    <a:pt x="325" y="370"/>
                    <a:pt x="325" y="370"/>
                  </a:cubicBezTo>
                  <a:cubicBezTo>
                    <a:pt x="328" y="371"/>
                    <a:pt x="328" y="371"/>
                    <a:pt x="328" y="371"/>
                  </a:cubicBezTo>
                  <a:cubicBezTo>
                    <a:pt x="328" y="372"/>
                    <a:pt x="328" y="372"/>
                    <a:pt x="328" y="372"/>
                  </a:cubicBezTo>
                  <a:cubicBezTo>
                    <a:pt x="329" y="374"/>
                    <a:pt x="329" y="374"/>
                    <a:pt x="329" y="374"/>
                  </a:cubicBezTo>
                  <a:cubicBezTo>
                    <a:pt x="332" y="382"/>
                    <a:pt x="335" y="386"/>
                    <a:pt x="339" y="387"/>
                  </a:cubicBezTo>
                  <a:cubicBezTo>
                    <a:pt x="352" y="385"/>
                    <a:pt x="352" y="385"/>
                    <a:pt x="352" y="385"/>
                  </a:cubicBezTo>
                  <a:cubicBezTo>
                    <a:pt x="356" y="385"/>
                    <a:pt x="356" y="385"/>
                    <a:pt x="356" y="385"/>
                  </a:cubicBezTo>
                  <a:cubicBezTo>
                    <a:pt x="363" y="387"/>
                    <a:pt x="363" y="387"/>
                    <a:pt x="363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64" y="388"/>
                    <a:pt x="364" y="388"/>
                    <a:pt x="364" y="388"/>
                  </a:cubicBezTo>
                  <a:cubicBezTo>
                    <a:pt x="382" y="395"/>
                    <a:pt x="382" y="395"/>
                    <a:pt x="382" y="395"/>
                  </a:cubicBezTo>
                  <a:cubicBezTo>
                    <a:pt x="387" y="395"/>
                    <a:pt x="387" y="395"/>
                    <a:pt x="387" y="395"/>
                  </a:cubicBezTo>
                  <a:cubicBezTo>
                    <a:pt x="388" y="390"/>
                    <a:pt x="388" y="390"/>
                    <a:pt x="388" y="390"/>
                  </a:cubicBezTo>
                  <a:cubicBezTo>
                    <a:pt x="390" y="384"/>
                    <a:pt x="390" y="384"/>
                    <a:pt x="390" y="384"/>
                  </a:cubicBezTo>
                  <a:cubicBezTo>
                    <a:pt x="390" y="383"/>
                    <a:pt x="390" y="383"/>
                    <a:pt x="390" y="383"/>
                  </a:cubicBezTo>
                  <a:cubicBezTo>
                    <a:pt x="391" y="382"/>
                    <a:pt x="391" y="382"/>
                    <a:pt x="391" y="382"/>
                  </a:cubicBezTo>
                  <a:cubicBezTo>
                    <a:pt x="392" y="381"/>
                    <a:pt x="392" y="381"/>
                    <a:pt x="392" y="381"/>
                  </a:cubicBezTo>
                  <a:cubicBezTo>
                    <a:pt x="392" y="380"/>
                    <a:pt x="392" y="380"/>
                    <a:pt x="392" y="380"/>
                  </a:cubicBezTo>
                  <a:cubicBezTo>
                    <a:pt x="399" y="376"/>
                    <a:pt x="399" y="376"/>
                    <a:pt x="399" y="376"/>
                  </a:cubicBezTo>
                  <a:cubicBezTo>
                    <a:pt x="400" y="375"/>
                    <a:pt x="400" y="375"/>
                    <a:pt x="400" y="375"/>
                  </a:cubicBezTo>
                  <a:cubicBezTo>
                    <a:pt x="411" y="365"/>
                    <a:pt x="411" y="365"/>
                    <a:pt x="411" y="365"/>
                  </a:cubicBezTo>
                  <a:cubicBezTo>
                    <a:pt x="413" y="365"/>
                    <a:pt x="413" y="365"/>
                    <a:pt x="413" y="365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16" y="364"/>
                    <a:pt x="416" y="364"/>
                    <a:pt x="416" y="364"/>
                  </a:cubicBezTo>
                  <a:cubicBezTo>
                    <a:pt x="426" y="365"/>
                    <a:pt x="426" y="365"/>
                    <a:pt x="426" y="365"/>
                  </a:cubicBezTo>
                  <a:cubicBezTo>
                    <a:pt x="426" y="359"/>
                    <a:pt x="429" y="352"/>
                    <a:pt x="436" y="346"/>
                  </a:cubicBezTo>
                  <a:cubicBezTo>
                    <a:pt x="443" y="341"/>
                    <a:pt x="448" y="338"/>
                    <a:pt x="452" y="339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59" y="335"/>
                    <a:pt x="459" y="335"/>
                    <a:pt x="459" y="335"/>
                  </a:cubicBezTo>
                  <a:cubicBezTo>
                    <a:pt x="459" y="333"/>
                    <a:pt x="459" y="333"/>
                    <a:pt x="459" y="333"/>
                  </a:cubicBezTo>
                  <a:cubicBezTo>
                    <a:pt x="464" y="328"/>
                    <a:pt x="464" y="328"/>
                    <a:pt x="464" y="328"/>
                  </a:cubicBezTo>
                  <a:cubicBezTo>
                    <a:pt x="464" y="327"/>
                    <a:pt x="464" y="327"/>
                    <a:pt x="464" y="327"/>
                  </a:cubicBezTo>
                  <a:cubicBezTo>
                    <a:pt x="465" y="327"/>
                    <a:pt x="465" y="327"/>
                    <a:pt x="465" y="327"/>
                  </a:cubicBezTo>
                  <a:cubicBezTo>
                    <a:pt x="466" y="326"/>
                    <a:pt x="466" y="326"/>
                    <a:pt x="466" y="326"/>
                  </a:cubicBezTo>
                  <a:cubicBezTo>
                    <a:pt x="467" y="326"/>
                    <a:pt x="467" y="326"/>
                    <a:pt x="467" y="326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94" y="322"/>
                    <a:pt x="494" y="322"/>
                    <a:pt x="494" y="322"/>
                  </a:cubicBezTo>
                  <a:cubicBezTo>
                    <a:pt x="498" y="319"/>
                    <a:pt x="498" y="319"/>
                    <a:pt x="498" y="319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6" y="302"/>
                    <a:pt x="506" y="302"/>
                    <a:pt x="506" y="302"/>
                  </a:cubicBezTo>
                  <a:cubicBezTo>
                    <a:pt x="504" y="301"/>
                    <a:pt x="504" y="301"/>
                    <a:pt x="504" y="301"/>
                  </a:cubicBezTo>
                  <a:cubicBezTo>
                    <a:pt x="498" y="293"/>
                    <a:pt x="494" y="285"/>
                    <a:pt x="492" y="273"/>
                  </a:cubicBezTo>
                  <a:cubicBezTo>
                    <a:pt x="491" y="272"/>
                    <a:pt x="491" y="272"/>
                    <a:pt x="491" y="272"/>
                  </a:cubicBezTo>
                  <a:cubicBezTo>
                    <a:pt x="491" y="272"/>
                    <a:pt x="491" y="272"/>
                    <a:pt x="491" y="272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2" y="271"/>
                    <a:pt x="492" y="271"/>
                    <a:pt x="492" y="271"/>
                  </a:cubicBezTo>
                  <a:cubicBezTo>
                    <a:pt x="496" y="248"/>
                    <a:pt x="496" y="248"/>
                    <a:pt x="496" y="248"/>
                  </a:cubicBezTo>
                  <a:cubicBezTo>
                    <a:pt x="496" y="241"/>
                    <a:pt x="498" y="235"/>
                    <a:pt x="503" y="230"/>
                  </a:cubicBezTo>
                  <a:cubicBezTo>
                    <a:pt x="501" y="211"/>
                    <a:pt x="501" y="211"/>
                    <a:pt x="501" y="211"/>
                  </a:cubicBezTo>
                  <a:cubicBezTo>
                    <a:pt x="500" y="209"/>
                    <a:pt x="498" y="207"/>
                    <a:pt x="493" y="206"/>
                  </a:cubicBezTo>
                  <a:cubicBezTo>
                    <a:pt x="459" y="219"/>
                    <a:pt x="459" y="219"/>
                    <a:pt x="459" y="219"/>
                  </a:cubicBezTo>
                  <a:cubicBezTo>
                    <a:pt x="461" y="185"/>
                    <a:pt x="461" y="185"/>
                    <a:pt x="461" y="185"/>
                  </a:cubicBezTo>
                  <a:cubicBezTo>
                    <a:pt x="462" y="179"/>
                    <a:pt x="473" y="170"/>
                    <a:pt x="493" y="158"/>
                  </a:cubicBezTo>
                  <a:cubicBezTo>
                    <a:pt x="483" y="121"/>
                    <a:pt x="483" y="121"/>
                    <a:pt x="483" y="121"/>
                  </a:cubicBezTo>
                  <a:cubicBezTo>
                    <a:pt x="481" y="109"/>
                    <a:pt x="484" y="99"/>
                    <a:pt x="493" y="91"/>
                  </a:cubicBezTo>
                  <a:cubicBezTo>
                    <a:pt x="491" y="84"/>
                    <a:pt x="491" y="84"/>
                    <a:pt x="491" y="84"/>
                  </a:cubicBezTo>
                  <a:cubicBezTo>
                    <a:pt x="480" y="84"/>
                    <a:pt x="480" y="84"/>
                    <a:pt x="480" y="84"/>
                  </a:cubicBezTo>
                  <a:cubicBezTo>
                    <a:pt x="477" y="85"/>
                    <a:pt x="477" y="85"/>
                    <a:pt x="477" y="85"/>
                  </a:cubicBezTo>
                  <a:cubicBezTo>
                    <a:pt x="472" y="100"/>
                    <a:pt x="472" y="100"/>
                    <a:pt x="472" y="100"/>
                  </a:cubicBezTo>
                  <a:cubicBezTo>
                    <a:pt x="467" y="105"/>
                    <a:pt x="463" y="109"/>
                    <a:pt x="459" y="109"/>
                  </a:cubicBezTo>
                  <a:cubicBezTo>
                    <a:pt x="457" y="109"/>
                    <a:pt x="457" y="109"/>
                    <a:pt x="457" y="109"/>
                  </a:cubicBezTo>
                  <a:cubicBezTo>
                    <a:pt x="446" y="101"/>
                    <a:pt x="446" y="101"/>
                    <a:pt x="446" y="101"/>
                  </a:cubicBezTo>
                  <a:cubicBezTo>
                    <a:pt x="445" y="101"/>
                    <a:pt x="445" y="101"/>
                    <a:pt x="445" y="101"/>
                  </a:cubicBezTo>
                  <a:cubicBezTo>
                    <a:pt x="444" y="101"/>
                    <a:pt x="444" y="101"/>
                    <a:pt x="444" y="101"/>
                  </a:cubicBezTo>
                  <a:cubicBezTo>
                    <a:pt x="444" y="100"/>
                    <a:pt x="444" y="100"/>
                    <a:pt x="444" y="100"/>
                  </a:cubicBezTo>
                  <a:cubicBezTo>
                    <a:pt x="444" y="98"/>
                    <a:pt x="444" y="98"/>
                    <a:pt x="444" y="98"/>
                  </a:cubicBezTo>
                  <a:cubicBezTo>
                    <a:pt x="441" y="91"/>
                    <a:pt x="441" y="91"/>
                    <a:pt x="441" y="91"/>
                  </a:cubicBezTo>
                  <a:cubicBezTo>
                    <a:pt x="440" y="80"/>
                    <a:pt x="440" y="80"/>
                    <a:pt x="440" y="80"/>
                  </a:cubicBezTo>
                  <a:cubicBezTo>
                    <a:pt x="440" y="79"/>
                    <a:pt x="440" y="79"/>
                    <a:pt x="440" y="79"/>
                  </a:cubicBezTo>
                  <a:cubicBezTo>
                    <a:pt x="439" y="81"/>
                    <a:pt x="439" y="81"/>
                    <a:pt x="439" y="81"/>
                  </a:cubicBezTo>
                  <a:cubicBezTo>
                    <a:pt x="438" y="84"/>
                    <a:pt x="438" y="84"/>
                    <a:pt x="438" y="84"/>
                  </a:cubicBezTo>
                  <a:cubicBezTo>
                    <a:pt x="419" y="84"/>
                    <a:pt x="419" y="84"/>
                    <a:pt x="419" y="84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69"/>
                    <a:pt x="414" y="69"/>
                    <a:pt x="414" y="69"/>
                  </a:cubicBezTo>
                  <a:cubicBezTo>
                    <a:pt x="414" y="53"/>
                    <a:pt x="414" y="53"/>
                    <a:pt x="414" y="53"/>
                  </a:cubicBezTo>
                  <a:cubicBezTo>
                    <a:pt x="402" y="33"/>
                    <a:pt x="402" y="33"/>
                    <a:pt x="402" y="33"/>
                  </a:cubicBezTo>
                  <a:cubicBezTo>
                    <a:pt x="402" y="16"/>
                    <a:pt x="402" y="16"/>
                    <a:pt x="402" y="16"/>
                  </a:cubicBezTo>
                  <a:lnTo>
                    <a:pt x="39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Freeform 14"/>
            <p:cNvSpPr/>
            <p:nvPr/>
          </p:nvSpPr>
          <p:spPr bwMode="auto">
            <a:xfrm>
              <a:off x="2627860" y="3761379"/>
              <a:ext cx="625256" cy="467959"/>
            </a:xfrm>
            <a:custGeom>
              <a:avLst/>
              <a:gdLst>
                <a:gd name="T0" fmla="*/ 2147483647 w 662"/>
                <a:gd name="T1" fmla="*/ 2147483647 h 506"/>
                <a:gd name="T2" fmla="*/ 2147483647 w 662"/>
                <a:gd name="T3" fmla="*/ 2147483647 h 506"/>
                <a:gd name="T4" fmla="*/ 2147483647 w 662"/>
                <a:gd name="T5" fmla="*/ 2147483647 h 506"/>
                <a:gd name="T6" fmla="*/ 2147483647 w 662"/>
                <a:gd name="T7" fmla="*/ 2147483647 h 506"/>
                <a:gd name="T8" fmla="*/ 2147483647 w 662"/>
                <a:gd name="T9" fmla="*/ 2147483647 h 506"/>
                <a:gd name="T10" fmla="*/ 2147483647 w 662"/>
                <a:gd name="T11" fmla="*/ 2147483647 h 506"/>
                <a:gd name="T12" fmla="*/ 2147483647 w 662"/>
                <a:gd name="T13" fmla="*/ 2147483647 h 506"/>
                <a:gd name="T14" fmla="*/ 2147483647 w 662"/>
                <a:gd name="T15" fmla="*/ 2147483647 h 506"/>
                <a:gd name="T16" fmla="*/ 2147483647 w 662"/>
                <a:gd name="T17" fmla="*/ 2147483647 h 506"/>
                <a:gd name="T18" fmla="*/ 2147483647 w 662"/>
                <a:gd name="T19" fmla="*/ 2147483647 h 506"/>
                <a:gd name="T20" fmla="*/ 2147483647 w 662"/>
                <a:gd name="T21" fmla="*/ 2147483647 h 506"/>
                <a:gd name="T22" fmla="*/ 2147483647 w 662"/>
                <a:gd name="T23" fmla="*/ 2147483647 h 506"/>
                <a:gd name="T24" fmla="*/ 2147483647 w 662"/>
                <a:gd name="T25" fmla="*/ 2147483647 h 506"/>
                <a:gd name="T26" fmla="*/ 2147483647 w 662"/>
                <a:gd name="T27" fmla="*/ 2147483647 h 506"/>
                <a:gd name="T28" fmla="*/ 2147483647 w 662"/>
                <a:gd name="T29" fmla="*/ 2147483647 h 506"/>
                <a:gd name="T30" fmla="*/ 2147483647 w 662"/>
                <a:gd name="T31" fmla="*/ 2147483647 h 506"/>
                <a:gd name="T32" fmla="*/ 2147483647 w 662"/>
                <a:gd name="T33" fmla="*/ 2147483647 h 506"/>
                <a:gd name="T34" fmla="*/ 2147483647 w 662"/>
                <a:gd name="T35" fmla="*/ 2147483647 h 506"/>
                <a:gd name="T36" fmla="*/ 2147483647 w 662"/>
                <a:gd name="T37" fmla="*/ 2147483647 h 506"/>
                <a:gd name="T38" fmla="*/ 2147483647 w 662"/>
                <a:gd name="T39" fmla="*/ 2147483647 h 506"/>
                <a:gd name="T40" fmla="*/ 2147483647 w 662"/>
                <a:gd name="T41" fmla="*/ 2147483647 h 506"/>
                <a:gd name="T42" fmla="*/ 2147483647 w 662"/>
                <a:gd name="T43" fmla="*/ 2147483647 h 506"/>
                <a:gd name="T44" fmla="*/ 2147483647 w 662"/>
                <a:gd name="T45" fmla="*/ 2147483647 h 506"/>
                <a:gd name="T46" fmla="*/ 2147483647 w 662"/>
                <a:gd name="T47" fmla="*/ 2147483647 h 506"/>
                <a:gd name="T48" fmla="*/ 2147483647 w 662"/>
                <a:gd name="T49" fmla="*/ 2147483647 h 506"/>
                <a:gd name="T50" fmla="*/ 2147483647 w 662"/>
                <a:gd name="T51" fmla="*/ 2147483647 h 506"/>
                <a:gd name="T52" fmla="*/ 2147483647 w 662"/>
                <a:gd name="T53" fmla="*/ 2147483647 h 506"/>
                <a:gd name="T54" fmla="*/ 2147483647 w 662"/>
                <a:gd name="T55" fmla="*/ 2147483647 h 506"/>
                <a:gd name="T56" fmla="*/ 2147483647 w 662"/>
                <a:gd name="T57" fmla="*/ 2147483647 h 506"/>
                <a:gd name="T58" fmla="*/ 2147483647 w 662"/>
                <a:gd name="T59" fmla="*/ 2147483647 h 506"/>
                <a:gd name="T60" fmla="*/ 2147483647 w 662"/>
                <a:gd name="T61" fmla="*/ 2147483647 h 506"/>
                <a:gd name="T62" fmla="*/ 2147483647 w 662"/>
                <a:gd name="T63" fmla="*/ 2147483647 h 506"/>
                <a:gd name="T64" fmla="*/ 2147483647 w 662"/>
                <a:gd name="T65" fmla="*/ 2147483647 h 506"/>
                <a:gd name="T66" fmla="*/ 2147483647 w 662"/>
                <a:gd name="T67" fmla="*/ 2147483647 h 506"/>
                <a:gd name="T68" fmla="*/ 2147483647 w 662"/>
                <a:gd name="T69" fmla="*/ 2147483647 h 506"/>
                <a:gd name="T70" fmla="*/ 2147483647 w 662"/>
                <a:gd name="T71" fmla="*/ 2147483647 h 506"/>
                <a:gd name="T72" fmla="*/ 2147483647 w 662"/>
                <a:gd name="T73" fmla="*/ 2147483647 h 506"/>
                <a:gd name="T74" fmla="*/ 2147483647 w 662"/>
                <a:gd name="T75" fmla="*/ 2147483647 h 506"/>
                <a:gd name="T76" fmla="*/ 2147483647 w 662"/>
                <a:gd name="T77" fmla="*/ 2147483647 h 506"/>
                <a:gd name="T78" fmla="*/ 2147483647 w 662"/>
                <a:gd name="T79" fmla="*/ 2147483647 h 506"/>
                <a:gd name="T80" fmla="*/ 2147483647 w 662"/>
                <a:gd name="T81" fmla="*/ 2147483647 h 506"/>
                <a:gd name="T82" fmla="*/ 2147483647 w 662"/>
                <a:gd name="T83" fmla="*/ 2147483647 h 506"/>
                <a:gd name="T84" fmla="*/ 2147483647 w 662"/>
                <a:gd name="T85" fmla="*/ 2147483647 h 506"/>
                <a:gd name="T86" fmla="*/ 2147483647 w 662"/>
                <a:gd name="T87" fmla="*/ 2147483647 h 506"/>
                <a:gd name="T88" fmla="*/ 2147483647 w 662"/>
                <a:gd name="T89" fmla="*/ 2147483647 h 506"/>
                <a:gd name="T90" fmla="*/ 2147483647 w 662"/>
                <a:gd name="T91" fmla="*/ 2147483647 h 506"/>
                <a:gd name="T92" fmla="*/ 2147483647 w 662"/>
                <a:gd name="T93" fmla="*/ 2147483647 h 506"/>
                <a:gd name="T94" fmla="*/ 2147483647 w 662"/>
                <a:gd name="T95" fmla="*/ 2147483647 h 506"/>
                <a:gd name="T96" fmla="*/ 2147483647 w 662"/>
                <a:gd name="T97" fmla="*/ 2147483647 h 506"/>
                <a:gd name="T98" fmla="*/ 2147483647 w 662"/>
                <a:gd name="T99" fmla="*/ 2147483647 h 506"/>
                <a:gd name="T100" fmla="*/ 2147483647 w 662"/>
                <a:gd name="T101" fmla="*/ 2147483647 h 506"/>
                <a:gd name="T102" fmla="*/ 2147483647 w 662"/>
                <a:gd name="T103" fmla="*/ 2147483647 h 506"/>
                <a:gd name="T104" fmla="*/ 2147483647 w 662"/>
                <a:gd name="T105" fmla="*/ 2147483647 h 506"/>
                <a:gd name="T106" fmla="*/ 2147483647 w 662"/>
                <a:gd name="T107" fmla="*/ 2147483647 h 506"/>
                <a:gd name="T108" fmla="*/ 2147483647 w 662"/>
                <a:gd name="T109" fmla="*/ 2147483647 h 506"/>
                <a:gd name="T110" fmla="*/ 2147483647 w 662"/>
                <a:gd name="T111" fmla="*/ 2147483647 h 506"/>
                <a:gd name="T112" fmla="*/ 2147483647 w 662"/>
                <a:gd name="T113" fmla="*/ 2147483647 h 506"/>
                <a:gd name="T114" fmla="*/ 2147483647 w 662"/>
                <a:gd name="T115" fmla="*/ 0 h 506"/>
                <a:gd name="T116" fmla="*/ 2147483647 w 662"/>
                <a:gd name="T117" fmla="*/ 2147483647 h 50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62"/>
                <a:gd name="T178" fmla="*/ 0 h 506"/>
                <a:gd name="T179" fmla="*/ 662 w 662"/>
                <a:gd name="T180" fmla="*/ 506 h 50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62" h="506">
                  <a:moveTo>
                    <a:pt x="530" y="13"/>
                  </a:moveTo>
                  <a:cubicBezTo>
                    <a:pt x="531" y="14"/>
                    <a:pt x="531" y="14"/>
                    <a:pt x="531" y="14"/>
                  </a:cubicBezTo>
                  <a:cubicBezTo>
                    <a:pt x="533" y="16"/>
                    <a:pt x="533" y="16"/>
                    <a:pt x="533" y="16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4" y="43"/>
                    <a:pt x="507" y="48"/>
                    <a:pt x="498" y="48"/>
                  </a:cubicBezTo>
                  <a:cubicBezTo>
                    <a:pt x="496" y="48"/>
                    <a:pt x="496" y="48"/>
                    <a:pt x="496" y="48"/>
                  </a:cubicBezTo>
                  <a:cubicBezTo>
                    <a:pt x="486" y="41"/>
                    <a:pt x="486" y="41"/>
                    <a:pt x="486" y="41"/>
                  </a:cubicBezTo>
                  <a:cubicBezTo>
                    <a:pt x="475" y="42"/>
                    <a:pt x="475" y="42"/>
                    <a:pt x="475" y="42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49" y="60"/>
                    <a:pt x="442" y="55"/>
                    <a:pt x="433" y="42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17" y="64"/>
                    <a:pt x="417" y="64"/>
                    <a:pt x="417" y="64"/>
                  </a:cubicBezTo>
                  <a:cubicBezTo>
                    <a:pt x="403" y="64"/>
                    <a:pt x="403" y="64"/>
                    <a:pt x="403" y="64"/>
                  </a:cubicBezTo>
                  <a:cubicBezTo>
                    <a:pt x="390" y="69"/>
                    <a:pt x="390" y="69"/>
                    <a:pt x="390" y="69"/>
                  </a:cubicBezTo>
                  <a:cubicBezTo>
                    <a:pt x="373" y="81"/>
                    <a:pt x="373" y="81"/>
                    <a:pt x="373" y="81"/>
                  </a:cubicBezTo>
                  <a:cubicBezTo>
                    <a:pt x="367" y="81"/>
                    <a:pt x="367" y="81"/>
                    <a:pt x="367" y="81"/>
                  </a:cubicBezTo>
                  <a:cubicBezTo>
                    <a:pt x="361" y="86"/>
                    <a:pt x="361" y="86"/>
                    <a:pt x="361" y="86"/>
                  </a:cubicBezTo>
                  <a:cubicBezTo>
                    <a:pt x="356" y="91"/>
                    <a:pt x="354" y="95"/>
                    <a:pt x="357" y="99"/>
                  </a:cubicBezTo>
                  <a:cubicBezTo>
                    <a:pt x="364" y="110"/>
                    <a:pt x="364" y="110"/>
                    <a:pt x="364" y="110"/>
                  </a:cubicBezTo>
                  <a:cubicBezTo>
                    <a:pt x="335" y="107"/>
                    <a:pt x="335" y="107"/>
                    <a:pt x="335" y="107"/>
                  </a:cubicBezTo>
                  <a:cubicBezTo>
                    <a:pt x="319" y="119"/>
                    <a:pt x="319" y="119"/>
                    <a:pt x="319" y="119"/>
                  </a:cubicBezTo>
                  <a:cubicBezTo>
                    <a:pt x="317" y="125"/>
                    <a:pt x="317" y="125"/>
                    <a:pt x="317" y="125"/>
                  </a:cubicBezTo>
                  <a:cubicBezTo>
                    <a:pt x="317" y="126"/>
                    <a:pt x="317" y="126"/>
                    <a:pt x="317" y="126"/>
                  </a:cubicBezTo>
                  <a:cubicBezTo>
                    <a:pt x="314" y="134"/>
                    <a:pt x="314" y="134"/>
                    <a:pt x="314" y="134"/>
                  </a:cubicBezTo>
                  <a:cubicBezTo>
                    <a:pt x="313" y="135"/>
                    <a:pt x="313" y="135"/>
                    <a:pt x="313" y="135"/>
                  </a:cubicBezTo>
                  <a:cubicBezTo>
                    <a:pt x="312" y="136"/>
                    <a:pt x="312" y="136"/>
                    <a:pt x="312" y="136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78" y="129"/>
                    <a:pt x="278" y="129"/>
                    <a:pt x="278" y="129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57" y="130"/>
                    <a:pt x="257" y="130"/>
                    <a:pt x="257" y="130"/>
                  </a:cubicBezTo>
                  <a:cubicBezTo>
                    <a:pt x="250" y="130"/>
                    <a:pt x="243" y="122"/>
                    <a:pt x="237" y="111"/>
                  </a:cubicBezTo>
                  <a:cubicBezTo>
                    <a:pt x="224" y="106"/>
                    <a:pt x="224" y="106"/>
                    <a:pt x="224" y="106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2" y="121"/>
                    <a:pt x="212" y="121"/>
                    <a:pt x="212" y="12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196" y="134"/>
                    <a:pt x="196" y="134"/>
                    <a:pt x="196" y="134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4" y="135"/>
                    <a:pt x="194" y="135"/>
                    <a:pt x="194" y="135"/>
                  </a:cubicBezTo>
                  <a:cubicBezTo>
                    <a:pt x="183" y="138"/>
                    <a:pt x="183" y="138"/>
                    <a:pt x="183" y="138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48" y="162"/>
                    <a:pt x="148" y="162"/>
                    <a:pt x="148" y="162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0" y="178"/>
                    <a:pt x="5" y="182"/>
                    <a:pt x="2" y="18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36" y="201"/>
                    <a:pt x="43" y="204"/>
                    <a:pt x="53" y="209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85" y="248"/>
                    <a:pt x="85" y="248"/>
                    <a:pt x="85" y="248"/>
                  </a:cubicBezTo>
                  <a:cubicBezTo>
                    <a:pt x="98" y="245"/>
                    <a:pt x="98" y="245"/>
                    <a:pt x="98" y="245"/>
                  </a:cubicBezTo>
                  <a:cubicBezTo>
                    <a:pt x="100" y="243"/>
                    <a:pt x="100" y="243"/>
                    <a:pt x="100" y="243"/>
                  </a:cubicBezTo>
                  <a:cubicBezTo>
                    <a:pt x="109" y="239"/>
                    <a:pt x="116" y="235"/>
                    <a:pt x="126" y="234"/>
                  </a:cubicBezTo>
                  <a:cubicBezTo>
                    <a:pt x="130" y="233"/>
                    <a:pt x="130" y="233"/>
                    <a:pt x="130" y="233"/>
                  </a:cubicBezTo>
                  <a:cubicBezTo>
                    <a:pt x="132" y="236"/>
                    <a:pt x="132" y="236"/>
                    <a:pt x="132" y="236"/>
                  </a:cubicBezTo>
                  <a:cubicBezTo>
                    <a:pt x="138" y="249"/>
                    <a:pt x="138" y="249"/>
                    <a:pt x="138" y="249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42" y="285"/>
                    <a:pt x="142" y="285"/>
                    <a:pt x="142" y="285"/>
                  </a:cubicBezTo>
                  <a:cubicBezTo>
                    <a:pt x="142" y="288"/>
                    <a:pt x="142" y="288"/>
                    <a:pt x="142" y="288"/>
                  </a:cubicBezTo>
                  <a:cubicBezTo>
                    <a:pt x="123" y="308"/>
                    <a:pt x="123" y="308"/>
                    <a:pt x="123" y="308"/>
                  </a:cubicBezTo>
                  <a:cubicBezTo>
                    <a:pt x="122" y="308"/>
                    <a:pt x="122" y="308"/>
                    <a:pt x="122" y="308"/>
                  </a:cubicBezTo>
                  <a:cubicBezTo>
                    <a:pt x="122" y="309"/>
                    <a:pt x="122" y="309"/>
                    <a:pt x="122" y="309"/>
                  </a:cubicBezTo>
                  <a:cubicBezTo>
                    <a:pt x="99" y="320"/>
                    <a:pt x="99" y="320"/>
                    <a:pt x="99" y="320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35"/>
                    <a:pt x="95" y="335"/>
                    <a:pt x="95" y="335"/>
                  </a:cubicBezTo>
                  <a:cubicBezTo>
                    <a:pt x="141" y="339"/>
                    <a:pt x="141" y="339"/>
                    <a:pt x="141" y="339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3" y="341"/>
                    <a:pt x="143" y="341"/>
                    <a:pt x="143" y="341"/>
                  </a:cubicBezTo>
                  <a:cubicBezTo>
                    <a:pt x="161" y="352"/>
                    <a:pt x="161" y="352"/>
                    <a:pt x="161" y="352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1" y="356"/>
                    <a:pt x="201" y="356"/>
                    <a:pt x="201" y="356"/>
                  </a:cubicBezTo>
                  <a:cubicBezTo>
                    <a:pt x="203" y="376"/>
                    <a:pt x="203" y="376"/>
                    <a:pt x="203" y="376"/>
                  </a:cubicBezTo>
                  <a:cubicBezTo>
                    <a:pt x="203" y="378"/>
                    <a:pt x="203" y="378"/>
                    <a:pt x="203" y="378"/>
                  </a:cubicBezTo>
                  <a:cubicBezTo>
                    <a:pt x="204" y="378"/>
                    <a:pt x="204" y="378"/>
                    <a:pt x="204" y="378"/>
                  </a:cubicBezTo>
                  <a:cubicBezTo>
                    <a:pt x="186" y="396"/>
                    <a:pt x="186" y="396"/>
                    <a:pt x="186" y="396"/>
                  </a:cubicBezTo>
                  <a:cubicBezTo>
                    <a:pt x="184" y="419"/>
                    <a:pt x="188" y="433"/>
                    <a:pt x="198" y="436"/>
                  </a:cubicBezTo>
                  <a:cubicBezTo>
                    <a:pt x="231" y="454"/>
                    <a:pt x="231" y="454"/>
                    <a:pt x="231" y="454"/>
                  </a:cubicBezTo>
                  <a:cubicBezTo>
                    <a:pt x="258" y="472"/>
                    <a:pt x="258" y="472"/>
                    <a:pt x="258" y="472"/>
                  </a:cubicBezTo>
                  <a:cubicBezTo>
                    <a:pt x="280" y="461"/>
                    <a:pt x="280" y="461"/>
                    <a:pt x="280" y="461"/>
                  </a:cubicBezTo>
                  <a:cubicBezTo>
                    <a:pt x="282" y="460"/>
                    <a:pt x="282" y="460"/>
                    <a:pt x="282" y="460"/>
                  </a:cubicBezTo>
                  <a:cubicBezTo>
                    <a:pt x="284" y="459"/>
                    <a:pt x="284" y="459"/>
                    <a:pt x="284" y="459"/>
                  </a:cubicBezTo>
                  <a:cubicBezTo>
                    <a:pt x="285" y="460"/>
                    <a:pt x="285" y="460"/>
                    <a:pt x="285" y="460"/>
                  </a:cubicBezTo>
                  <a:cubicBezTo>
                    <a:pt x="319" y="486"/>
                    <a:pt x="319" y="486"/>
                    <a:pt x="319" y="486"/>
                  </a:cubicBezTo>
                  <a:cubicBezTo>
                    <a:pt x="324" y="488"/>
                    <a:pt x="324" y="488"/>
                    <a:pt x="324" y="488"/>
                  </a:cubicBezTo>
                  <a:cubicBezTo>
                    <a:pt x="333" y="477"/>
                    <a:pt x="333" y="477"/>
                    <a:pt x="333" y="477"/>
                  </a:cubicBezTo>
                  <a:cubicBezTo>
                    <a:pt x="335" y="475"/>
                    <a:pt x="335" y="475"/>
                    <a:pt x="335" y="475"/>
                  </a:cubicBezTo>
                  <a:cubicBezTo>
                    <a:pt x="336" y="474"/>
                    <a:pt x="336" y="474"/>
                    <a:pt x="336" y="474"/>
                  </a:cubicBezTo>
                  <a:cubicBezTo>
                    <a:pt x="337" y="474"/>
                    <a:pt x="337" y="474"/>
                    <a:pt x="337" y="474"/>
                  </a:cubicBezTo>
                  <a:cubicBezTo>
                    <a:pt x="338" y="474"/>
                    <a:pt x="338" y="474"/>
                    <a:pt x="338" y="474"/>
                  </a:cubicBezTo>
                  <a:cubicBezTo>
                    <a:pt x="358" y="477"/>
                    <a:pt x="358" y="477"/>
                    <a:pt x="358" y="477"/>
                  </a:cubicBezTo>
                  <a:cubicBezTo>
                    <a:pt x="362" y="442"/>
                    <a:pt x="362" y="442"/>
                    <a:pt x="362" y="442"/>
                  </a:cubicBezTo>
                  <a:cubicBezTo>
                    <a:pt x="388" y="488"/>
                    <a:pt x="388" y="488"/>
                    <a:pt x="388" y="488"/>
                  </a:cubicBezTo>
                  <a:cubicBezTo>
                    <a:pt x="409" y="489"/>
                    <a:pt x="409" y="489"/>
                    <a:pt x="409" y="489"/>
                  </a:cubicBezTo>
                  <a:cubicBezTo>
                    <a:pt x="412" y="490"/>
                    <a:pt x="412" y="490"/>
                    <a:pt x="412" y="490"/>
                  </a:cubicBezTo>
                  <a:cubicBezTo>
                    <a:pt x="414" y="490"/>
                    <a:pt x="414" y="490"/>
                    <a:pt x="414" y="490"/>
                  </a:cubicBezTo>
                  <a:cubicBezTo>
                    <a:pt x="414" y="492"/>
                    <a:pt x="414" y="492"/>
                    <a:pt x="414" y="492"/>
                  </a:cubicBezTo>
                  <a:cubicBezTo>
                    <a:pt x="414" y="506"/>
                    <a:pt x="414" y="506"/>
                    <a:pt x="414" y="506"/>
                  </a:cubicBezTo>
                  <a:cubicBezTo>
                    <a:pt x="422" y="503"/>
                    <a:pt x="422" y="503"/>
                    <a:pt x="422" y="503"/>
                  </a:cubicBezTo>
                  <a:cubicBezTo>
                    <a:pt x="457" y="457"/>
                    <a:pt x="457" y="457"/>
                    <a:pt x="457" y="457"/>
                  </a:cubicBezTo>
                  <a:cubicBezTo>
                    <a:pt x="472" y="479"/>
                    <a:pt x="472" y="479"/>
                    <a:pt x="472" y="479"/>
                  </a:cubicBezTo>
                  <a:cubicBezTo>
                    <a:pt x="472" y="472"/>
                    <a:pt x="472" y="472"/>
                    <a:pt x="472" y="472"/>
                  </a:cubicBezTo>
                  <a:cubicBezTo>
                    <a:pt x="472" y="472"/>
                    <a:pt x="472" y="472"/>
                    <a:pt x="472" y="472"/>
                  </a:cubicBezTo>
                  <a:cubicBezTo>
                    <a:pt x="472" y="471"/>
                    <a:pt x="472" y="471"/>
                    <a:pt x="472" y="471"/>
                  </a:cubicBezTo>
                  <a:cubicBezTo>
                    <a:pt x="472" y="470"/>
                    <a:pt x="472" y="470"/>
                    <a:pt x="472" y="470"/>
                  </a:cubicBezTo>
                  <a:cubicBezTo>
                    <a:pt x="483" y="449"/>
                    <a:pt x="483" y="449"/>
                    <a:pt x="483" y="449"/>
                  </a:cubicBezTo>
                  <a:cubicBezTo>
                    <a:pt x="492" y="433"/>
                    <a:pt x="492" y="433"/>
                    <a:pt x="492" y="433"/>
                  </a:cubicBezTo>
                  <a:cubicBezTo>
                    <a:pt x="518" y="433"/>
                    <a:pt x="518" y="433"/>
                    <a:pt x="518" y="433"/>
                  </a:cubicBezTo>
                  <a:cubicBezTo>
                    <a:pt x="523" y="403"/>
                    <a:pt x="523" y="403"/>
                    <a:pt x="523" y="403"/>
                  </a:cubicBezTo>
                  <a:cubicBezTo>
                    <a:pt x="526" y="403"/>
                    <a:pt x="526" y="403"/>
                    <a:pt x="526" y="403"/>
                  </a:cubicBezTo>
                  <a:cubicBezTo>
                    <a:pt x="528" y="404"/>
                    <a:pt x="528" y="404"/>
                    <a:pt x="528" y="404"/>
                  </a:cubicBezTo>
                  <a:cubicBezTo>
                    <a:pt x="548" y="407"/>
                    <a:pt x="548" y="407"/>
                    <a:pt x="548" y="407"/>
                  </a:cubicBezTo>
                  <a:cubicBezTo>
                    <a:pt x="550" y="397"/>
                    <a:pt x="550" y="397"/>
                    <a:pt x="550" y="397"/>
                  </a:cubicBezTo>
                  <a:cubicBezTo>
                    <a:pt x="543" y="380"/>
                    <a:pt x="543" y="380"/>
                    <a:pt x="543" y="380"/>
                  </a:cubicBezTo>
                  <a:cubicBezTo>
                    <a:pt x="543" y="378"/>
                    <a:pt x="543" y="378"/>
                    <a:pt x="543" y="378"/>
                  </a:cubicBezTo>
                  <a:cubicBezTo>
                    <a:pt x="547" y="366"/>
                    <a:pt x="547" y="366"/>
                    <a:pt x="547" y="366"/>
                  </a:cubicBezTo>
                  <a:cubicBezTo>
                    <a:pt x="547" y="364"/>
                    <a:pt x="547" y="364"/>
                    <a:pt x="547" y="364"/>
                  </a:cubicBezTo>
                  <a:cubicBezTo>
                    <a:pt x="548" y="363"/>
                    <a:pt x="548" y="363"/>
                    <a:pt x="548" y="363"/>
                  </a:cubicBezTo>
                  <a:cubicBezTo>
                    <a:pt x="549" y="363"/>
                    <a:pt x="549" y="363"/>
                    <a:pt x="549" y="363"/>
                  </a:cubicBezTo>
                  <a:cubicBezTo>
                    <a:pt x="549" y="362"/>
                    <a:pt x="549" y="362"/>
                    <a:pt x="549" y="362"/>
                  </a:cubicBezTo>
                  <a:cubicBezTo>
                    <a:pt x="604" y="333"/>
                    <a:pt x="604" y="333"/>
                    <a:pt x="604" y="333"/>
                  </a:cubicBezTo>
                  <a:cubicBezTo>
                    <a:pt x="602" y="304"/>
                    <a:pt x="602" y="304"/>
                    <a:pt x="602" y="304"/>
                  </a:cubicBezTo>
                  <a:cubicBezTo>
                    <a:pt x="602" y="304"/>
                    <a:pt x="602" y="304"/>
                    <a:pt x="602" y="304"/>
                  </a:cubicBezTo>
                  <a:cubicBezTo>
                    <a:pt x="602" y="303"/>
                    <a:pt x="602" y="303"/>
                    <a:pt x="602" y="303"/>
                  </a:cubicBezTo>
                  <a:cubicBezTo>
                    <a:pt x="612" y="282"/>
                    <a:pt x="612" y="282"/>
                    <a:pt x="612" y="282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31" y="239"/>
                    <a:pt x="631" y="239"/>
                    <a:pt x="631" y="239"/>
                  </a:cubicBezTo>
                  <a:cubicBezTo>
                    <a:pt x="632" y="238"/>
                    <a:pt x="632" y="238"/>
                    <a:pt x="632" y="238"/>
                  </a:cubicBezTo>
                  <a:cubicBezTo>
                    <a:pt x="632" y="238"/>
                    <a:pt x="632" y="238"/>
                    <a:pt x="632" y="238"/>
                  </a:cubicBezTo>
                  <a:cubicBezTo>
                    <a:pt x="646" y="224"/>
                    <a:pt x="646" y="224"/>
                    <a:pt x="646" y="224"/>
                  </a:cubicBezTo>
                  <a:cubicBezTo>
                    <a:pt x="655" y="208"/>
                    <a:pt x="655" y="208"/>
                    <a:pt x="655" y="208"/>
                  </a:cubicBezTo>
                  <a:cubicBezTo>
                    <a:pt x="655" y="206"/>
                    <a:pt x="655" y="206"/>
                    <a:pt x="655" y="206"/>
                  </a:cubicBezTo>
                  <a:cubicBezTo>
                    <a:pt x="655" y="206"/>
                    <a:pt x="655" y="206"/>
                    <a:pt x="655" y="206"/>
                  </a:cubicBezTo>
                  <a:cubicBezTo>
                    <a:pt x="662" y="193"/>
                    <a:pt x="662" y="193"/>
                    <a:pt x="662" y="193"/>
                  </a:cubicBezTo>
                  <a:cubicBezTo>
                    <a:pt x="656" y="177"/>
                    <a:pt x="656" y="177"/>
                    <a:pt x="656" y="177"/>
                  </a:cubicBezTo>
                  <a:cubicBezTo>
                    <a:pt x="656" y="176"/>
                    <a:pt x="656" y="176"/>
                    <a:pt x="656" y="176"/>
                  </a:cubicBezTo>
                  <a:cubicBezTo>
                    <a:pt x="655" y="176"/>
                    <a:pt x="655" y="176"/>
                    <a:pt x="655" y="176"/>
                  </a:cubicBezTo>
                  <a:cubicBezTo>
                    <a:pt x="655" y="159"/>
                    <a:pt x="655" y="159"/>
                    <a:pt x="655" y="159"/>
                  </a:cubicBezTo>
                  <a:cubicBezTo>
                    <a:pt x="646" y="159"/>
                    <a:pt x="646" y="159"/>
                    <a:pt x="646" y="159"/>
                  </a:cubicBezTo>
                  <a:cubicBezTo>
                    <a:pt x="630" y="167"/>
                    <a:pt x="630" y="167"/>
                    <a:pt x="630" y="167"/>
                  </a:cubicBezTo>
                  <a:cubicBezTo>
                    <a:pt x="623" y="172"/>
                    <a:pt x="612" y="170"/>
                    <a:pt x="599" y="162"/>
                  </a:cubicBezTo>
                  <a:cubicBezTo>
                    <a:pt x="593" y="157"/>
                    <a:pt x="593" y="147"/>
                    <a:pt x="596" y="131"/>
                  </a:cubicBezTo>
                  <a:cubicBezTo>
                    <a:pt x="588" y="130"/>
                    <a:pt x="588" y="130"/>
                    <a:pt x="588" y="130"/>
                  </a:cubicBezTo>
                  <a:cubicBezTo>
                    <a:pt x="584" y="135"/>
                    <a:pt x="584" y="135"/>
                    <a:pt x="584" y="135"/>
                  </a:cubicBezTo>
                  <a:cubicBezTo>
                    <a:pt x="574" y="146"/>
                    <a:pt x="567" y="152"/>
                    <a:pt x="565" y="152"/>
                  </a:cubicBezTo>
                  <a:cubicBezTo>
                    <a:pt x="563" y="152"/>
                    <a:pt x="562" y="152"/>
                    <a:pt x="560" y="151"/>
                  </a:cubicBezTo>
                  <a:cubicBezTo>
                    <a:pt x="559" y="148"/>
                    <a:pt x="556" y="143"/>
                    <a:pt x="556" y="134"/>
                  </a:cubicBezTo>
                  <a:cubicBezTo>
                    <a:pt x="556" y="125"/>
                    <a:pt x="556" y="118"/>
                    <a:pt x="560" y="116"/>
                  </a:cubicBezTo>
                  <a:cubicBezTo>
                    <a:pt x="562" y="113"/>
                    <a:pt x="564" y="112"/>
                    <a:pt x="566" y="114"/>
                  </a:cubicBezTo>
                  <a:cubicBezTo>
                    <a:pt x="586" y="77"/>
                    <a:pt x="586" y="77"/>
                    <a:pt x="586" y="77"/>
                  </a:cubicBezTo>
                  <a:cubicBezTo>
                    <a:pt x="591" y="63"/>
                    <a:pt x="591" y="63"/>
                    <a:pt x="591" y="63"/>
                  </a:cubicBezTo>
                  <a:cubicBezTo>
                    <a:pt x="594" y="48"/>
                    <a:pt x="594" y="48"/>
                    <a:pt x="594" y="48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0" y="35"/>
                    <a:pt x="579" y="28"/>
                    <a:pt x="581" y="17"/>
                  </a:cubicBezTo>
                  <a:cubicBezTo>
                    <a:pt x="581" y="11"/>
                    <a:pt x="581" y="11"/>
                    <a:pt x="581" y="11"/>
                  </a:cubicBezTo>
                  <a:cubicBezTo>
                    <a:pt x="581" y="7"/>
                    <a:pt x="579" y="3"/>
                    <a:pt x="574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1" y="3"/>
                    <a:pt x="571" y="3"/>
                    <a:pt x="571" y="3"/>
                  </a:cubicBezTo>
                  <a:cubicBezTo>
                    <a:pt x="568" y="12"/>
                    <a:pt x="561" y="16"/>
                    <a:pt x="549" y="13"/>
                  </a:cubicBezTo>
                  <a:cubicBezTo>
                    <a:pt x="544" y="11"/>
                    <a:pt x="537" y="11"/>
                    <a:pt x="5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2" name="Freeform 15"/>
            <p:cNvSpPr/>
            <p:nvPr/>
          </p:nvSpPr>
          <p:spPr bwMode="auto">
            <a:xfrm>
              <a:off x="2715211" y="3248710"/>
              <a:ext cx="354006" cy="353204"/>
            </a:xfrm>
            <a:custGeom>
              <a:avLst/>
              <a:gdLst>
                <a:gd name="T0" fmla="*/ 2147483647 w 374"/>
                <a:gd name="T1" fmla="*/ 2147483647 h 381"/>
                <a:gd name="T2" fmla="*/ 2147483647 w 374"/>
                <a:gd name="T3" fmla="*/ 2147483647 h 381"/>
                <a:gd name="T4" fmla="*/ 2147483647 w 374"/>
                <a:gd name="T5" fmla="*/ 2147483647 h 381"/>
                <a:gd name="T6" fmla="*/ 2147483647 w 374"/>
                <a:gd name="T7" fmla="*/ 2147483647 h 381"/>
                <a:gd name="T8" fmla="*/ 2147483647 w 374"/>
                <a:gd name="T9" fmla="*/ 2147483647 h 381"/>
                <a:gd name="T10" fmla="*/ 2147483647 w 374"/>
                <a:gd name="T11" fmla="*/ 2147483647 h 381"/>
                <a:gd name="T12" fmla="*/ 2147483647 w 374"/>
                <a:gd name="T13" fmla="*/ 2147483647 h 381"/>
                <a:gd name="T14" fmla="*/ 2147483647 w 374"/>
                <a:gd name="T15" fmla="*/ 2147483647 h 381"/>
                <a:gd name="T16" fmla="*/ 2147483647 w 374"/>
                <a:gd name="T17" fmla="*/ 2147483647 h 381"/>
                <a:gd name="T18" fmla="*/ 2147483647 w 374"/>
                <a:gd name="T19" fmla="*/ 2147483647 h 381"/>
                <a:gd name="T20" fmla="*/ 2147483647 w 374"/>
                <a:gd name="T21" fmla="*/ 2147483647 h 381"/>
                <a:gd name="T22" fmla="*/ 2147483647 w 374"/>
                <a:gd name="T23" fmla="*/ 2147483647 h 381"/>
                <a:gd name="T24" fmla="*/ 2147483647 w 374"/>
                <a:gd name="T25" fmla="*/ 2147483647 h 381"/>
                <a:gd name="T26" fmla="*/ 2147483647 w 374"/>
                <a:gd name="T27" fmla="*/ 2147483647 h 381"/>
                <a:gd name="T28" fmla="*/ 0 w 374"/>
                <a:gd name="T29" fmla="*/ 2147483647 h 381"/>
                <a:gd name="T30" fmla="*/ 2147483647 w 374"/>
                <a:gd name="T31" fmla="*/ 2147483647 h 381"/>
                <a:gd name="T32" fmla="*/ 2147483647 w 374"/>
                <a:gd name="T33" fmla="*/ 2147483647 h 381"/>
                <a:gd name="T34" fmla="*/ 2147483647 w 374"/>
                <a:gd name="T35" fmla="*/ 2147483647 h 381"/>
                <a:gd name="T36" fmla="*/ 2147483647 w 374"/>
                <a:gd name="T37" fmla="*/ 2147483647 h 381"/>
                <a:gd name="T38" fmla="*/ 2147483647 w 374"/>
                <a:gd name="T39" fmla="*/ 2147483647 h 381"/>
                <a:gd name="T40" fmla="*/ 2147483647 w 374"/>
                <a:gd name="T41" fmla="*/ 2147483647 h 381"/>
                <a:gd name="T42" fmla="*/ 2147483647 w 374"/>
                <a:gd name="T43" fmla="*/ 2147483647 h 381"/>
                <a:gd name="T44" fmla="*/ 2147483647 w 374"/>
                <a:gd name="T45" fmla="*/ 2147483647 h 381"/>
                <a:gd name="T46" fmla="*/ 2147483647 w 374"/>
                <a:gd name="T47" fmla="*/ 2147483647 h 381"/>
                <a:gd name="T48" fmla="*/ 2147483647 w 374"/>
                <a:gd name="T49" fmla="*/ 2147483647 h 381"/>
                <a:gd name="T50" fmla="*/ 2147483647 w 374"/>
                <a:gd name="T51" fmla="*/ 2147483647 h 381"/>
                <a:gd name="T52" fmla="*/ 2147483647 w 374"/>
                <a:gd name="T53" fmla="*/ 2147483647 h 381"/>
                <a:gd name="T54" fmla="*/ 2147483647 w 374"/>
                <a:gd name="T55" fmla="*/ 2147483647 h 381"/>
                <a:gd name="T56" fmla="*/ 2147483647 w 374"/>
                <a:gd name="T57" fmla="*/ 2147483647 h 381"/>
                <a:gd name="T58" fmla="*/ 2147483647 w 374"/>
                <a:gd name="T59" fmla="*/ 2147483647 h 381"/>
                <a:gd name="T60" fmla="*/ 2147483647 w 374"/>
                <a:gd name="T61" fmla="*/ 2147483647 h 381"/>
                <a:gd name="T62" fmla="*/ 2147483647 w 374"/>
                <a:gd name="T63" fmla="*/ 2147483647 h 381"/>
                <a:gd name="T64" fmla="*/ 2147483647 w 374"/>
                <a:gd name="T65" fmla="*/ 2147483647 h 381"/>
                <a:gd name="T66" fmla="*/ 2147483647 w 374"/>
                <a:gd name="T67" fmla="*/ 2147483647 h 381"/>
                <a:gd name="T68" fmla="*/ 2147483647 w 374"/>
                <a:gd name="T69" fmla="*/ 2147483647 h 381"/>
                <a:gd name="T70" fmla="*/ 2147483647 w 374"/>
                <a:gd name="T71" fmla="*/ 2147483647 h 381"/>
                <a:gd name="T72" fmla="*/ 2147483647 w 374"/>
                <a:gd name="T73" fmla="*/ 2147483647 h 381"/>
                <a:gd name="T74" fmla="*/ 2147483647 w 374"/>
                <a:gd name="T75" fmla="*/ 2147483647 h 381"/>
                <a:gd name="T76" fmla="*/ 2147483647 w 374"/>
                <a:gd name="T77" fmla="*/ 2147483647 h 381"/>
                <a:gd name="T78" fmla="*/ 2147483647 w 374"/>
                <a:gd name="T79" fmla="*/ 2147483647 h 381"/>
                <a:gd name="T80" fmla="*/ 2147483647 w 374"/>
                <a:gd name="T81" fmla="*/ 2147483647 h 381"/>
                <a:gd name="T82" fmla="*/ 2147483647 w 374"/>
                <a:gd name="T83" fmla="*/ 2147483647 h 381"/>
                <a:gd name="T84" fmla="*/ 2147483647 w 374"/>
                <a:gd name="T85" fmla="*/ 2147483647 h 381"/>
                <a:gd name="T86" fmla="*/ 2147483647 w 374"/>
                <a:gd name="T87" fmla="*/ 2147483647 h 381"/>
                <a:gd name="T88" fmla="*/ 2147483647 w 374"/>
                <a:gd name="T89" fmla="*/ 2147483647 h 381"/>
                <a:gd name="T90" fmla="*/ 2147483647 w 374"/>
                <a:gd name="T91" fmla="*/ 2147483647 h 381"/>
                <a:gd name="T92" fmla="*/ 2147483647 w 374"/>
                <a:gd name="T93" fmla="*/ 2147483647 h 3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74"/>
                <a:gd name="T142" fmla="*/ 0 h 381"/>
                <a:gd name="T143" fmla="*/ 374 w 374"/>
                <a:gd name="T144" fmla="*/ 381 h 38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74" h="381">
                  <a:moveTo>
                    <a:pt x="374" y="77"/>
                  </a:moveTo>
                  <a:cubicBezTo>
                    <a:pt x="366" y="60"/>
                    <a:pt x="366" y="60"/>
                    <a:pt x="366" y="60"/>
                  </a:cubicBezTo>
                  <a:cubicBezTo>
                    <a:pt x="355" y="43"/>
                    <a:pt x="355" y="43"/>
                    <a:pt x="355" y="43"/>
                  </a:cubicBezTo>
                  <a:cubicBezTo>
                    <a:pt x="342" y="40"/>
                    <a:pt x="342" y="40"/>
                    <a:pt x="342" y="40"/>
                  </a:cubicBezTo>
                  <a:cubicBezTo>
                    <a:pt x="341" y="40"/>
                    <a:pt x="341" y="40"/>
                    <a:pt x="341" y="40"/>
                  </a:cubicBezTo>
                  <a:cubicBezTo>
                    <a:pt x="341" y="39"/>
                    <a:pt x="341" y="39"/>
                    <a:pt x="341" y="39"/>
                  </a:cubicBezTo>
                  <a:cubicBezTo>
                    <a:pt x="340" y="39"/>
                    <a:pt x="340" y="39"/>
                    <a:pt x="340" y="39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09" y="37"/>
                    <a:pt x="309" y="37"/>
                    <a:pt x="309" y="37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2" y="30"/>
                    <a:pt x="292" y="30"/>
                    <a:pt x="292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69" y="6"/>
                    <a:pt x="269" y="6"/>
                    <a:pt x="269" y="6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47" y="11"/>
                    <a:pt x="247" y="11"/>
                    <a:pt x="247" y="11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28" y="53"/>
                    <a:pt x="228" y="53"/>
                    <a:pt x="228" y="53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4" y="79"/>
                    <a:pt x="214" y="79"/>
                    <a:pt x="214" y="79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89" y="116"/>
                    <a:pt x="189" y="116"/>
                    <a:pt x="189" y="116"/>
                  </a:cubicBezTo>
                  <a:cubicBezTo>
                    <a:pt x="179" y="123"/>
                    <a:pt x="171" y="131"/>
                    <a:pt x="163" y="137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150" y="161"/>
                    <a:pt x="141" y="168"/>
                    <a:pt x="126" y="174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97" y="216"/>
                    <a:pt x="97" y="216"/>
                    <a:pt x="97" y="216"/>
                  </a:cubicBezTo>
                  <a:cubicBezTo>
                    <a:pt x="96" y="216"/>
                    <a:pt x="96" y="216"/>
                    <a:pt x="96" y="216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94" y="217"/>
                    <a:pt x="94" y="217"/>
                    <a:pt x="94" y="217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9" y="274"/>
                    <a:pt x="9" y="274"/>
                    <a:pt x="9" y="274"/>
                  </a:cubicBezTo>
                  <a:cubicBezTo>
                    <a:pt x="26" y="300"/>
                    <a:pt x="26" y="300"/>
                    <a:pt x="26" y="300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51" y="320"/>
                    <a:pt x="55" y="327"/>
                    <a:pt x="55" y="332"/>
                  </a:cubicBezTo>
                  <a:cubicBezTo>
                    <a:pt x="55" y="346"/>
                    <a:pt x="55" y="346"/>
                    <a:pt x="55" y="346"/>
                  </a:cubicBezTo>
                  <a:cubicBezTo>
                    <a:pt x="50" y="351"/>
                    <a:pt x="50" y="351"/>
                    <a:pt x="50" y="351"/>
                  </a:cubicBezTo>
                  <a:cubicBezTo>
                    <a:pt x="53" y="354"/>
                    <a:pt x="53" y="354"/>
                    <a:pt x="53" y="354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63" y="341"/>
                    <a:pt x="63" y="341"/>
                    <a:pt x="63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83" y="351"/>
                    <a:pt x="83" y="351"/>
                    <a:pt x="83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90" y="345"/>
                    <a:pt x="90" y="345"/>
                    <a:pt x="90" y="345"/>
                  </a:cubicBezTo>
                  <a:cubicBezTo>
                    <a:pt x="89" y="343"/>
                    <a:pt x="89" y="343"/>
                    <a:pt x="89" y="343"/>
                  </a:cubicBezTo>
                  <a:cubicBezTo>
                    <a:pt x="100" y="325"/>
                    <a:pt x="100" y="325"/>
                    <a:pt x="100" y="325"/>
                  </a:cubicBezTo>
                  <a:cubicBezTo>
                    <a:pt x="102" y="320"/>
                    <a:pt x="108" y="318"/>
                    <a:pt x="115" y="320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45" y="294"/>
                    <a:pt x="145" y="294"/>
                    <a:pt x="145" y="294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50" y="279"/>
                    <a:pt x="150" y="279"/>
                    <a:pt x="150" y="279"/>
                  </a:cubicBezTo>
                  <a:cubicBezTo>
                    <a:pt x="151" y="278"/>
                    <a:pt x="151" y="278"/>
                    <a:pt x="151" y="278"/>
                  </a:cubicBezTo>
                  <a:cubicBezTo>
                    <a:pt x="158" y="273"/>
                    <a:pt x="158" y="273"/>
                    <a:pt x="158" y="273"/>
                  </a:cubicBezTo>
                  <a:cubicBezTo>
                    <a:pt x="158" y="272"/>
                    <a:pt x="158" y="272"/>
                    <a:pt x="158" y="272"/>
                  </a:cubicBezTo>
                  <a:cubicBezTo>
                    <a:pt x="159" y="272"/>
                    <a:pt x="159" y="272"/>
                    <a:pt x="159" y="272"/>
                  </a:cubicBezTo>
                  <a:cubicBezTo>
                    <a:pt x="160" y="273"/>
                    <a:pt x="160" y="273"/>
                    <a:pt x="160" y="273"/>
                  </a:cubicBezTo>
                  <a:cubicBezTo>
                    <a:pt x="176" y="275"/>
                    <a:pt x="176" y="275"/>
                    <a:pt x="176" y="275"/>
                  </a:cubicBezTo>
                  <a:cubicBezTo>
                    <a:pt x="176" y="278"/>
                    <a:pt x="176" y="278"/>
                    <a:pt x="176" y="278"/>
                  </a:cubicBezTo>
                  <a:cubicBezTo>
                    <a:pt x="179" y="290"/>
                    <a:pt x="179" y="290"/>
                    <a:pt x="179" y="290"/>
                  </a:cubicBezTo>
                  <a:cubicBezTo>
                    <a:pt x="179" y="297"/>
                    <a:pt x="179" y="297"/>
                    <a:pt x="179" y="297"/>
                  </a:cubicBezTo>
                  <a:cubicBezTo>
                    <a:pt x="182" y="306"/>
                    <a:pt x="182" y="306"/>
                    <a:pt x="182" y="306"/>
                  </a:cubicBezTo>
                  <a:cubicBezTo>
                    <a:pt x="186" y="307"/>
                    <a:pt x="186" y="307"/>
                    <a:pt x="186" y="307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299"/>
                    <a:pt x="191" y="299"/>
                    <a:pt x="191" y="29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1" y="285"/>
                    <a:pt x="201" y="285"/>
                    <a:pt x="201" y="285"/>
                  </a:cubicBezTo>
                  <a:cubicBezTo>
                    <a:pt x="212" y="280"/>
                    <a:pt x="212" y="280"/>
                    <a:pt x="212" y="280"/>
                  </a:cubicBezTo>
                  <a:cubicBezTo>
                    <a:pt x="213" y="280"/>
                    <a:pt x="213" y="280"/>
                    <a:pt x="213" y="280"/>
                  </a:cubicBezTo>
                  <a:cubicBezTo>
                    <a:pt x="214" y="279"/>
                    <a:pt x="214" y="279"/>
                    <a:pt x="214" y="279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39" y="299"/>
                    <a:pt x="239" y="299"/>
                    <a:pt x="239" y="299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52" y="357"/>
                    <a:pt x="252" y="357"/>
                    <a:pt x="252" y="357"/>
                  </a:cubicBezTo>
                  <a:cubicBezTo>
                    <a:pt x="255" y="357"/>
                    <a:pt x="255" y="357"/>
                    <a:pt x="255" y="357"/>
                  </a:cubicBezTo>
                  <a:cubicBezTo>
                    <a:pt x="260" y="351"/>
                    <a:pt x="260" y="351"/>
                    <a:pt x="260" y="351"/>
                  </a:cubicBezTo>
                  <a:cubicBezTo>
                    <a:pt x="261" y="349"/>
                    <a:pt x="261" y="349"/>
                    <a:pt x="261" y="349"/>
                  </a:cubicBezTo>
                  <a:cubicBezTo>
                    <a:pt x="273" y="357"/>
                    <a:pt x="273" y="357"/>
                    <a:pt x="273" y="357"/>
                  </a:cubicBezTo>
                  <a:cubicBezTo>
                    <a:pt x="274" y="357"/>
                    <a:pt x="274" y="357"/>
                    <a:pt x="274" y="357"/>
                  </a:cubicBezTo>
                  <a:cubicBezTo>
                    <a:pt x="276" y="357"/>
                    <a:pt x="276" y="357"/>
                    <a:pt x="276" y="357"/>
                  </a:cubicBezTo>
                  <a:cubicBezTo>
                    <a:pt x="276" y="359"/>
                    <a:pt x="276" y="359"/>
                    <a:pt x="276" y="359"/>
                  </a:cubicBezTo>
                  <a:cubicBezTo>
                    <a:pt x="276" y="360"/>
                    <a:pt x="276" y="360"/>
                    <a:pt x="276" y="360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85" y="381"/>
                    <a:pt x="285" y="381"/>
                    <a:pt x="285" y="381"/>
                  </a:cubicBezTo>
                  <a:cubicBezTo>
                    <a:pt x="286" y="379"/>
                    <a:pt x="286" y="379"/>
                    <a:pt x="286" y="379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1" y="364"/>
                    <a:pt x="291" y="364"/>
                    <a:pt x="291" y="364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5" y="362"/>
                    <a:pt x="295" y="362"/>
                    <a:pt x="295" y="362"/>
                  </a:cubicBezTo>
                  <a:cubicBezTo>
                    <a:pt x="302" y="358"/>
                    <a:pt x="302" y="358"/>
                    <a:pt x="302" y="358"/>
                  </a:cubicBezTo>
                  <a:cubicBezTo>
                    <a:pt x="303" y="358"/>
                    <a:pt x="303" y="358"/>
                    <a:pt x="303" y="358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12" y="357"/>
                    <a:pt x="312" y="357"/>
                    <a:pt x="312" y="357"/>
                  </a:cubicBezTo>
                  <a:cubicBezTo>
                    <a:pt x="310" y="351"/>
                    <a:pt x="310" y="351"/>
                    <a:pt x="310" y="351"/>
                  </a:cubicBezTo>
                  <a:cubicBezTo>
                    <a:pt x="310" y="349"/>
                    <a:pt x="310" y="349"/>
                    <a:pt x="310" y="34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47" y="223"/>
                    <a:pt x="247" y="223"/>
                    <a:pt x="247" y="223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31" y="171"/>
                    <a:pt x="231" y="171"/>
                    <a:pt x="231" y="171"/>
                  </a:cubicBezTo>
                  <a:cubicBezTo>
                    <a:pt x="231" y="170"/>
                    <a:pt x="231" y="170"/>
                    <a:pt x="231" y="170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38" y="139"/>
                    <a:pt x="238" y="139"/>
                    <a:pt x="238" y="139"/>
                  </a:cubicBezTo>
                  <a:cubicBezTo>
                    <a:pt x="240" y="139"/>
                    <a:pt x="240" y="139"/>
                    <a:pt x="240" y="139"/>
                  </a:cubicBezTo>
                  <a:cubicBezTo>
                    <a:pt x="242" y="139"/>
                    <a:pt x="242" y="139"/>
                    <a:pt x="242" y="139"/>
                  </a:cubicBezTo>
                  <a:cubicBezTo>
                    <a:pt x="308" y="135"/>
                    <a:pt x="308" y="135"/>
                    <a:pt x="308" y="135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58" y="111"/>
                    <a:pt x="366" y="106"/>
                    <a:pt x="368" y="100"/>
                  </a:cubicBezTo>
                  <a:cubicBezTo>
                    <a:pt x="372" y="95"/>
                    <a:pt x="374" y="88"/>
                    <a:pt x="37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Freeform 16"/>
            <p:cNvSpPr/>
            <p:nvPr/>
          </p:nvSpPr>
          <p:spPr bwMode="auto">
            <a:xfrm>
              <a:off x="2715211" y="2566146"/>
              <a:ext cx="403045" cy="704919"/>
            </a:xfrm>
            <a:custGeom>
              <a:avLst/>
              <a:gdLst>
                <a:gd name="T0" fmla="*/ 2147483647 w 425"/>
                <a:gd name="T1" fmla="*/ 2147483647 h 763"/>
                <a:gd name="T2" fmla="*/ 2147483647 w 425"/>
                <a:gd name="T3" fmla="*/ 2147483647 h 763"/>
                <a:gd name="T4" fmla="*/ 2147483647 w 425"/>
                <a:gd name="T5" fmla="*/ 2147483647 h 763"/>
                <a:gd name="T6" fmla="*/ 2147483647 w 425"/>
                <a:gd name="T7" fmla="*/ 2147483647 h 763"/>
                <a:gd name="T8" fmla="*/ 2147483647 w 425"/>
                <a:gd name="T9" fmla="*/ 2147483647 h 763"/>
                <a:gd name="T10" fmla="*/ 2147483647 w 425"/>
                <a:gd name="T11" fmla="*/ 2147483647 h 763"/>
                <a:gd name="T12" fmla="*/ 2147483647 w 425"/>
                <a:gd name="T13" fmla="*/ 2147483647 h 763"/>
                <a:gd name="T14" fmla="*/ 2147483647 w 425"/>
                <a:gd name="T15" fmla="*/ 2147483647 h 763"/>
                <a:gd name="T16" fmla="*/ 2147483647 w 425"/>
                <a:gd name="T17" fmla="*/ 2147483647 h 763"/>
                <a:gd name="T18" fmla="*/ 2147483647 w 425"/>
                <a:gd name="T19" fmla="*/ 2147483647 h 763"/>
                <a:gd name="T20" fmla="*/ 2147483647 w 425"/>
                <a:gd name="T21" fmla="*/ 2147483647 h 763"/>
                <a:gd name="T22" fmla="*/ 2147483647 w 425"/>
                <a:gd name="T23" fmla="*/ 2147483647 h 763"/>
                <a:gd name="T24" fmla="*/ 2147483647 w 425"/>
                <a:gd name="T25" fmla="*/ 2147483647 h 763"/>
                <a:gd name="T26" fmla="*/ 2147483647 w 425"/>
                <a:gd name="T27" fmla="*/ 2147483647 h 763"/>
                <a:gd name="T28" fmla="*/ 2147483647 w 425"/>
                <a:gd name="T29" fmla="*/ 2147483647 h 763"/>
                <a:gd name="T30" fmla="*/ 2147483647 w 425"/>
                <a:gd name="T31" fmla="*/ 2147483647 h 763"/>
                <a:gd name="T32" fmla="*/ 2147483647 w 425"/>
                <a:gd name="T33" fmla="*/ 2147483647 h 763"/>
                <a:gd name="T34" fmla="*/ 2147483647 w 425"/>
                <a:gd name="T35" fmla="*/ 2147483647 h 763"/>
                <a:gd name="T36" fmla="*/ 2147483647 w 425"/>
                <a:gd name="T37" fmla="*/ 2147483647 h 763"/>
                <a:gd name="T38" fmla="*/ 2147483647 w 425"/>
                <a:gd name="T39" fmla="*/ 2147483647 h 763"/>
                <a:gd name="T40" fmla="*/ 2147483647 w 425"/>
                <a:gd name="T41" fmla="*/ 2147483647 h 763"/>
                <a:gd name="T42" fmla="*/ 2147483647 w 425"/>
                <a:gd name="T43" fmla="*/ 2147483647 h 763"/>
                <a:gd name="T44" fmla="*/ 2147483647 w 425"/>
                <a:gd name="T45" fmla="*/ 2147483647 h 763"/>
                <a:gd name="T46" fmla="*/ 2147483647 w 425"/>
                <a:gd name="T47" fmla="*/ 2147483647 h 763"/>
                <a:gd name="T48" fmla="*/ 2147483647 w 425"/>
                <a:gd name="T49" fmla="*/ 2147483647 h 763"/>
                <a:gd name="T50" fmla="*/ 2147483647 w 425"/>
                <a:gd name="T51" fmla="*/ 2147483647 h 763"/>
                <a:gd name="T52" fmla="*/ 2147483647 w 425"/>
                <a:gd name="T53" fmla="*/ 2147483647 h 763"/>
                <a:gd name="T54" fmla="*/ 2147483647 w 425"/>
                <a:gd name="T55" fmla="*/ 2147483647 h 763"/>
                <a:gd name="T56" fmla="*/ 2147483647 w 425"/>
                <a:gd name="T57" fmla="*/ 2147483647 h 763"/>
                <a:gd name="T58" fmla="*/ 2147483647 w 425"/>
                <a:gd name="T59" fmla="*/ 2147483647 h 763"/>
                <a:gd name="T60" fmla="*/ 2147483647 w 425"/>
                <a:gd name="T61" fmla="*/ 2147483647 h 763"/>
                <a:gd name="T62" fmla="*/ 2147483647 w 425"/>
                <a:gd name="T63" fmla="*/ 2147483647 h 763"/>
                <a:gd name="T64" fmla="*/ 2147483647 w 425"/>
                <a:gd name="T65" fmla="*/ 2147483647 h 763"/>
                <a:gd name="T66" fmla="*/ 2147483647 w 425"/>
                <a:gd name="T67" fmla="*/ 2147483647 h 763"/>
                <a:gd name="T68" fmla="*/ 2147483647 w 425"/>
                <a:gd name="T69" fmla="*/ 2147483647 h 763"/>
                <a:gd name="T70" fmla="*/ 2147483647 w 425"/>
                <a:gd name="T71" fmla="*/ 2147483647 h 763"/>
                <a:gd name="T72" fmla="*/ 2147483647 w 425"/>
                <a:gd name="T73" fmla="*/ 2147483647 h 763"/>
                <a:gd name="T74" fmla="*/ 2147483647 w 425"/>
                <a:gd name="T75" fmla="*/ 2147483647 h 763"/>
                <a:gd name="T76" fmla="*/ 2147483647 w 425"/>
                <a:gd name="T77" fmla="*/ 2147483647 h 763"/>
                <a:gd name="T78" fmla="*/ 2147483647 w 425"/>
                <a:gd name="T79" fmla="*/ 2147483647 h 763"/>
                <a:gd name="T80" fmla="*/ 2147483647 w 425"/>
                <a:gd name="T81" fmla="*/ 2147483647 h 763"/>
                <a:gd name="T82" fmla="*/ 2147483647 w 425"/>
                <a:gd name="T83" fmla="*/ 2147483647 h 763"/>
                <a:gd name="T84" fmla="*/ 2147483647 w 425"/>
                <a:gd name="T85" fmla="*/ 2147483647 h 763"/>
                <a:gd name="T86" fmla="*/ 2147483647 w 425"/>
                <a:gd name="T87" fmla="*/ 2147483647 h 763"/>
                <a:gd name="T88" fmla="*/ 2147483647 w 425"/>
                <a:gd name="T89" fmla="*/ 2147483647 h 763"/>
                <a:gd name="T90" fmla="*/ 2147483647 w 425"/>
                <a:gd name="T91" fmla="*/ 2147483647 h 763"/>
                <a:gd name="T92" fmla="*/ 2147483647 w 425"/>
                <a:gd name="T93" fmla="*/ 2147483647 h 763"/>
                <a:gd name="T94" fmla="*/ 2147483647 w 425"/>
                <a:gd name="T95" fmla="*/ 2147483647 h 763"/>
                <a:gd name="T96" fmla="*/ 2147483647 w 425"/>
                <a:gd name="T97" fmla="*/ 2147483647 h 763"/>
                <a:gd name="T98" fmla="*/ 2147483647 w 425"/>
                <a:gd name="T99" fmla="*/ 2147483647 h 763"/>
                <a:gd name="T100" fmla="*/ 2147483647 w 425"/>
                <a:gd name="T101" fmla="*/ 2147483647 h 763"/>
                <a:gd name="T102" fmla="*/ 2147483647 w 425"/>
                <a:gd name="T103" fmla="*/ 0 h 763"/>
                <a:gd name="T104" fmla="*/ 2147483647 w 425"/>
                <a:gd name="T105" fmla="*/ 2147483647 h 763"/>
                <a:gd name="T106" fmla="*/ 2147483647 w 425"/>
                <a:gd name="T107" fmla="*/ 2147483647 h 763"/>
                <a:gd name="T108" fmla="*/ 2147483647 w 425"/>
                <a:gd name="T109" fmla="*/ 2147483647 h 763"/>
                <a:gd name="T110" fmla="*/ 2147483647 w 425"/>
                <a:gd name="T111" fmla="*/ 2147483647 h 763"/>
                <a:gd name="T112" fmla="*/ 2147483647 w 425"/>
                <a:gd name="T113" fmla="*/ 2147483647 h 763"/>
                <a:gd name="T114" fmla="*/ 2147483647 w 425"/>
                <a:gd name="T115" fmla="*/ 2147483647 h 763"/>
                <a:gd name="T116" fmla="*/ 2147483647 w 425"/>
                <a:gd name="T117" fmla="*/ 2147483647 h 763"/>
                <a:gd name="T118" fmla="*/ 2147483647 w 425"/>
                <a:gd name="T119" fmla="*/ 2147483647 h 763"/>
                <a:gd name="T120" fmla="*/ 2147483647 w 425"/>
                <a:gd name="T121" fmla="*/ 2147483647 h 763"/>
                <a:gd name="T122" fmla="*/ 2147483647 w 425"/>
                <a:gd name="T123" fmla="*/ 2147483647 h 763"/>
                <a:gd name="T124" fmla="*/ 2147483647 w 425"/>
                <a:gd name="T125" fmla="*/ 2147483647 h 7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5"/>
                <a:gd name="T190" fmla="*/ 0 h 763"/>
                <a:gd name="T191" fmla="*/ 425 w 425"/>
                <a:gd name="T192" fmla="*/ 763 h 7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5" h="763">
                  <a:moveTo>
                    <a:pt x="142" y="174"/>
                  </a:moveTo>
                  <a:cubicBezTo>
                    <a:pt x="135" y="173"/>
                    <a:pt x="135" y="173"/>
                    <a:pt x="135" y="173"/>
                  </a:cubicBezTo>
                  <a:cubicBezTo>
                    <a:pt x="125" y="238"/>
                    <a:pt x="125" y="238"/>
                    <a:pt x="125" y="238"/>
                  </a:cubicBezTo>
                  <a:cubicBezTo>
                    <a:pt x="143" y="259"/>
                    <a:pt x="143" y="259"/>
                    <a:pt x="143" y="259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62" y="267"/>
                    <a:pt x="162" y="267"/>
                    <a:pt x="162" y="267"/>
                  </a:cubicBezTo>
                  <a:cubicBezTo>
                    <a:pt x="184" y="285"/>
                    <a:pt x="184" y="285"/>
                    <a:pt x="184" y="285"/>
                  </a:cubicBezTo>
                  <a:cubicBezTo>
                    <a:pt x="214" y="293"/>
                    <a:pt x="214" y="293"/>
                    <a:pt x="214" y="293"/>
                  </a:cubicBezTo>
                  <a:cubicBezTo>
                    <a:pt x="215" y="293"/>
                    <a:pt x="215" y="293"/>
                    <a:pt x="215" y="29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2" y="305"/>
                    <a:pt x="232" y="305"/>
                    <a:pt x="232" y="305"/>
                  </a:cubicBezTo>
                  <a:cubicBezTo>
                    <a:pt x="244" y="322"/>
                    <a:pt x="244" y="322"/>
                    <a:pt x="244" y="322"/>
                  </a:cubicBezTo>
                  <a:cubicBezTo>
                    <a:pt x="246" y="324"/>
                    <a:pt x="246" y="324"/>
                    <a:pt x="246" y="32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34" y="343"/>
                    <a:pt x="234" y="343"/>
                    <a:pt x="234" y="343"/>
                  </a:cubicBezTo>
                  <a:cubicBezTo>
                    <a:pt x="232" y="345"/>
                    <a:pt x="232" y="351"/>
                    <a:pt x="232" y="359"/>
                  </a:cubicBezTo>
                  <a:cubicBezTo>
                    <a:pt x="233" y="359"/>
                    <a:pt x="233" y="359"/>
                    <a:pt x="233" y="359"/>
                  </a:cubicBezTo>
                  <a:cubicBezTo>
                    <a:pt x="233" y="379"/>
                    <a:pt x="233" y="379"/>
                    <a:pt x="233" y="379"/>
                  </a:cubicBezTo>
                  <a:cubicBezTo>
                    <a:pt x="232" y="380"/>
                    <a:pt x="232" y="380"/>
                    <a:pt x="232" y="380"/>
                  </a:cubicBezTo>
                  <a:cubicBezTo>
                    <a:pt x="232" y="380"/>
                    <a:pt x="232" y="380"/>
                    <a:pt x="232" y="380"/>
                  </a:cubicBezTo>
                  <a:cubicBezTo>
                    <a:pt x="223" y="412"/>
                    <a:pt x="223" y="412"/>
                    <a:pt x="223" y="412"/>
                  </a:cubicBezTo>
                  <a:cubicBezTo>
                    <a:pt x="222" y="417"/>
                    <a:pt x="222" y="417"/>
                    <a:pt x="222" y="417"/>
                  </a:cubicBezTo>
                  <a:cubicBezTo>
                    <a:pt x="220" y="417"/>
                    <a:pt x="220" y="417"/>
                    <a:pt x="220" y="417"/>
                  </a:cubicBezTo>
                  <a:cubicBezTo>
                    <a:pt x="216" y="416"/>
                    <a:pt x="216" y="416"/>
                    <a:pt x="216" y="416"/>
                  </a:cubicBezTo>
                  <a:cubicBezTo>
                    <a:pt x="203" y="413"/>
                    <a:pt x="203" y="413"/>
                    <a:pt x="203" y="413"/>
                  </a:cubicBezTo>
                  <a:cubicBezTo>
                    <a:pt x="185" y="414"/>
                    <a:pt x="185" y="414"/>
                    <a:pt x="185" y="414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51" y="434"/>
                    <a:pt x="151" y="434"/>
                    <a:pt x="151" y="434"/>
                  </a:cubicBezTo>
                  <a:cubicBezTo>
                    <a:pt x="147" y="438"/>
                    <a:pt x="147" y="438"/>
                    <a:pt x="147" y="438"/>
                  </a:cubicBezTo>
                  <a:cubicBezTo>
                    <a:pt x="170" y="450"/>
                    <a:pt x="170" y="450"/>
                    <a:pt x="170" y="450"/>
                  </a:cubicBezTo>
                  <a:cubicBezTo>
                    <a:pt x="168" y="454"/>
                    <a:pt x="168" y="454"/>
                    <a:pt x="168" y="454"/>
                  </a:cubicBezTo>
                  <a:cubicBezTo>
                    <a:pt x="167" y="459"/>
                    <a:pt x="162" y="465"/>
                    <a:pt x="153" y="468"/>
                  </a:cubicBezTo>
                  <a:cubicBezTo>
                    <a:pt x="138" y="469"/>
                    <a:pt x="138" y="469"/>
                    <a:pt x="138" y="46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92" y="447"/>
                    <a:pt x="92" y="447"/>
                    <a:pt x="92" y="447"/>
                  </a:cubicBezTo>
                  <a:cubicBezTo>
                    <a:pt x="82" y="447"/>
                    <a:pt x="82" y="447"/>
                    <a:pt x="82" y="447"/>
                  </a:cubicBezTo>
                  <a:cubicBezTo>
                    <a:pt x="56" y="485"/>
                    <a:pt x="56" y="485"/>
                    <a:pt x="56" y="485"/>
                  </a:cubicBezTo>
                  <a:cubicBezTo>
                    <a:pt x="51" y="497"/>
                    <a:pt x="51" y="497"/>
                    <a:pt x="51" y="497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61" y="537"/>
                    <a:pt x="61" y="537"/>
                    <a:pt x="61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8" y="555"/>
                    <a:pt x="68" y="555"/>
                    <a:pt x="68" y="555"/>
                  </a:cubicBezTo>
                  <a:cubicBezTo>
                    <a:pt x="68" y="557"/>
                    <a:pt x="68" y="557"/>
                    <a:pt x="68" y="557"/>
                  </a:cubicBezTo>
                  <a:cubicBezTo>
                    <a:pt x="69" y="582"/>
                    <a:pt x="69" y="582"/>
                    <a:pt x="69" y="582"/>
                  </a:cubicBezTo>
                  <a:cubicBezTo>
                    <a:pt x="69" y="585"/>
                    <a:pt x="69" y="585"/>
                    <a:pt x="69" y="585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53" y="590"/>
                    <a:pt x="53" y="590"/>
                    <a:pt x="53" y="590"/>
                  </a:cubicBezTo>
                  <a:cubicBezTo>
                    <a:pt x="21" y="590"/>
                    <a:pt x="21" y="590"/>
                    <a:pt x="21" y="590"/>
                  </a:cubicBezTo>
                  <a:cubicBezTo>
                    <a:pt x="6" y="600"/>
                    <a:pt x="6" y="600"/>
                    <a:pt x="6" y="60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1" y="611"/>
                    <a:pt x="1" y="611"/>
                    <a:pt x="1" y="611"/>
                  </a:cubicBezTo>
                  <a:cubicBezTo>
                    <a:pt x="8" y="643"/>
                    <a:pt x="8" y="643"/>
                    <a:pt x="8" y="643"/>
                  </a:cubicBezTo>
                  <a:cubicBezTo>
                    <a:pt x="9" y="643"/>
                    <a:pt x="9" y="643"/>
                    <a:pt x="9" y="643"/>
                  </a:cubicBezTo>
                  <a:cubicBezTo>
                    <a:pt x="9" y="656"/>
                    <a:pt x="9" y="656"/>
                    <a:pt x="9" y="656"/>
                  </a:cubicBezTo>
                  <a:cubicBezTo>
                    <a:pt x="16" y="670"/>
                    <a:pt x="16" y="670"/>
                    <a:pt x="16" y="670"/>
                  </a:cubicBezTo>
                  <a:cubicBezTo>
                    <a:pt x="38" y="685"/>
                    <a:pt x="38" y="685"/>
                    <a:pt x="38" y="685"/>
                  </a:cubicBezTo>
                  <a:cubicBezTo>
                    <a:pt x="71" y="678"/>
                    <a:pt x="71" y="678"/>
                    <a:pt x="71" y="678"/>
                  </a:cubicBezTo>
                  <a:cubicBezTo>
                    <a:pt x="87" y="667"/>
                    <a:pt x="87" y="667"/>
                    <a:pt x="87" y="667"/>
                  </a:cubicBezTo>
                  <a:cubicBezTo>
                    <a:pt x="89" y="666"/>
                    <a:pt x="89" y="666"/>
                    <a:pt x="89" y="666"/>
                  </a:cubicBezTo>
                  <a:cubicBezTo>
                    <a:pt x="104" y="666"/>
                    <a:pt x="104" y="666"/>
                    <a:pt x="104" y="666"/>
                  </a:cubicBezTo>
                  <a:cubicBezTo>
                    <a:pt x="112" y="686"/>
                    <a:pt x="112" y="686"/>
                    <a:pt x="112" y="686"/>
                  </a:cubicBezTo>
                  <a:cubicBezTo>
                    <a:pt x="117" y="691"/>
                    <a:pt x="121" y="697"/>
                    <a:pt x="124" y="703"/>
                  </a:cubicBezTo>
                  <a:cubicBezTo>
                    <a:pt x="131" y="702"/>
                    <a:pt x="131" y="702"/>
                    <a:pt x="131" y="702"/>
                  </a:cubicBezTo>
                  <a:cubicBezTo>
                    <a:pt x="133" y="702"/>
                    <a:pt x="133" y="702"/>
                    <a:pt x="133" y="702"/>
                  </a:cubicBezTo>
                  <a:cubicBezTo>
                    <a:pt x="135" y="702"/>
                    <a:pt x="135" y="702"/>
                    <a:pt x="135" y="702"/>
                  </a:cubicBezTo>
                  <a:cubicBezTo>
                    <a:pt x="136" y="700"/>
                    <a:pt x="136" y="700"/>
                    <a:pt x="136" y="700"/>
                  </a:cubicBezTo>
                  <a:cubicBezTo>
                    <a:pt x="151" y="688"/>
                    <a:pt x="151" y="688"/>
                    <a:pt x="151" y="688"/>
                  </a:cubicBezTo>
                  <a:cubicBezTo>
                    <a:pt x="165" y="713"/>
                    <a:pt x="165" y="713"/>
                    <a:pt x="165" y="713"/>
                  </a:cubicBezTo>
                  <a:cubicBezTo>
                    <a:pt x="180" y="722"/>
                    <a:pt x="180" y="722"/>
                    <a:pt x="180" y="722"/>
                  </a:cubicBezTo>
                  <a:cubicBezTo>
                    <a:pt x="201" y="722"/>
                    <a:pt x="201" y="722"/>
                    <a:pt x="201" y="722"/>
                  </a:cubicBezTo>
                  <a:cubicBezTo>
                    <a:pt x="216" y="720"/>
                    <a:pt x="216" y="720"/>
                    <a:pt x="216" y="720"/>
                  </a:cubicBezTo>
                  <a:cubicBezTo>
                    <a:pt x="220" y="720"/>
                    <a:pt x="220" y="720"/>
                    <a:pt x="220" y="720"/>
                  </a:cubicBezTo>
                  <a:cubicBezTo>
                    <a:pt x="258" y="725"/>
                    <a:pt x="258" y="725"/>
                    <a:pt x="258" y="725"/>
                  </a:cubicBezTo>
                  <a:cubicBezTo>
                    <a:pt x="259" y="725"/>
                    <a:pt x="259" y="725"/>
                    <a:pt x="259" y="725"/>
                  </a:cubicBezTo>
                  <a:cubicBezTo>
                    <a:pt x="259" y="726"/>
                    <a:pt x="259" y="726"/>
                    <a:pt x="259" y="72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7"/>
                    <a:pt x="275" y="737"/>
                    <a:pt x="275" y="737"/>
                  </a:cubicBezTo>
                  <a:cubicBezTo>
                    <a:pt x="288" y="747"/>
                    <a:pt x="288" y="747"/>
                    <a:pt x="288" y="747"/>
                  </a:cubicBezTo>
                  <a:cubicBezTo>
                    <a:pt x="288" y="748"/>
                    <a:pt x="288" y="748"/>
                    <a:pt x="288" y="748"/>
                  </a:cubicBezTo>
                  <a:cubicBezTo>
                    <a:pt x="298" y="759"/>
                    <a:pt x="298" y="759"/>
                    <a:pt x="298" y="759"/>
                  </a:cubicBezTo>
                  <a:cubicBezTo>
                    <a:pt x="308" y="763"/>
                    <a:pt x="308" y="763"/>
                    <a:pt x="308" y="763"/>
                  </a:cubicBezTo>
                  <a:cubicBezTo>
                    <a:pt x="325" y="761"/>
                    <a:pt x="325" y="761"/>
                    <a:pt x="325" y="761"/>
                  </a:cubicBezTo>
                  <a:cubicBezTo>
                    <a:pt x="325" y="739"/>
                    <a:pt x="325" y="739"/>
                    <a:pt x="325" y="739"/>
                  </a:cubicBezTo>
                  <a:cubicBezTo>
                    <a:pt x="317" y="724"/>
                    <a:pt x="317" y="724"/>
                    <a:pt x="317" y="724"/>
                  </a:cubicBezTo>
                  <a:cubicBezTo>
                    <a:pt x="316" y="724"/>
                    <a:pt x="316" y="724"/>
                    <a:pt x="316" y="724"/>
                  </a:cubicBezTo>
                  <a:cubicBezTo>
                    <a:pt x="316" y="723"/>
                    <a:pt x="316" y="723"/>
                    <a:pt x="316" y="723"/>
                  </a:cubicBezTo>
                  <a:cubicBezTo>
                    <a:pt x="309" y="696"/>
                    <a:pt x="309" y="696"/>
                    <a:pt x="309" y="696"/>
                  </a:cubicBezTo>
                  <a:cubicBezTo>
                    <a:pt x="324" y="681"/>
                    <a:pt x="324" y="681"/>
                    <a:pt x="324" y="681"/>
                  </a:cubicBezTo>
                  <a:cubicBezTo>
                    <a:pt x="325" y="680"/>
                    <a:pt x="325" y="680"/>
                    <a:pt x="325" y="680"/>
                  </a:cubicBezTo>
                  <a:cubicBezTo>
                    <a:pt x="326" y="680"/>
                    <a:pt x="326" y="680"/>
                    <a:pt x="326" y="680"/>
                  </a:cubicBezTo>
                  <a:cubicBezTo>
                    <a:pt x="339" y="678"/>
                    <a:pt x="339" y="678"/>
                    <a:pt x="339" y="678"/>
                  </a:cubicBezTo>
                  <a:cubicBezTo>
                    <a:pt x="353" y="678"/>
                    <a:pt x="353" y="678"/>
                    <a:pt x="353" y="678"/>
                  </a:cubicBezTo>
                  <a:cubicBezTo>
                    <a:pt x="357" y="672"/>
                    <a:pt x="357" y="672"/>
                    <a:pt x="357" y="672"/>
                  </a:cubicBezTo>
                  <a:cubicBezTo>
                    <a:pt x="348" y="661"/>
                    <a:pt x="348" y="661"/>
                    <a:pt x="348" y="66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0" y="629"/>
                    <a:pt x="310" y="629"/>
                    <a:pt x="310" y="629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8" y="627"/>
                    <a:pt x="308" y="627"/>
                    <a:pt x="308" y="627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18" y="609"/>
                    <a:pt x="318" y="609"/>
                    <a:pt x="318" y="609"/>
                  </a:cubicBezTo>
                  <a:cubicBezTo>
                    <a:pt x="320" y="611"/>
                    <a:pt x="320" y="611"/>
                    <a:pt x="320" y="611"/>
                  </a:cubicBezTo>
                  <a:cubicBezTo>
                    <a:pt x="341" y="617"/>
                    <a:pt x="341" y="617"/>
                    <a:pt x="341" y="617"/>
                  </a:cubicBezTo>
                  <a:cubicBezTo>
                    <a:pt x="397" y="614"/>
                    <a:pt x="397" y="614"/>
                    <a:pt x="397" y="614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15"/>
                    <a:pt x="399" y="615"/>
                    <a:pt x="399" y="615"/>
                  </a:cubicBezTo>
                  <a:cubicBezTo>
                    <a:pt x="415" y="621"/>
                    <a:pt x="415" y="621"/>
                    <a:pt x="415" y="621"/>
                  </a:cubicBezTo>
                  <a:cubicBezTo>
                    <a:pt x="425" y="611"/>
                    <a:pt x="425" y="611"/>
                    <a:pt x="425" y="611"/>
                  </a:cubicBezTo>
                  <a:cubicBezTo>
                    <a:pt x="420" y="579"/>
                    <a:pt x="420" y="579"/>
                    <a:pt x="420" y="579"/>
                  </a:cubicBezTo>
                  <a:cubicBezTo>
                    <a:pt x="400" y="566"/>
                    <a:pt x="400" y="566"/>
                    <a:pt x="400" y="566"/>
                  </a:cubicBezTo>
                  <a:cubicBezTo>
                    <a:pt x="383" y="556"/>
                    <a:pt x="378" y="533"/>
                    <a:pt x="381" y="495"/>
                  </a:cubicBezTo>
                  <a:cubicBezTo>
                    <a:pt x="364" y="487"/>
                    <a:pt x="364" y="487"/>
                    <a:pt x="364" y="487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0" y="486"/>
                    <a:pt x="360" y="486"/>
                    <a:pt x="360" y="486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0" y="483"/>
                    <a:pt x="360" y="483"/>
                    <a:pt x="360" y="483"/>
                  </a:cubicBezTo>
                  <a:cubicBezTo>
                    <a:pt x="357" y="455"/>
                    <a:pt x="357" y="455"/>
                    <a:pt x="357" y="455"/>
                  </a:cubicBezTo>
                  <a:cubicBezTo>
                    <a:pt x="380" y="347"/>
                    <a:pt x="380" y="347"/>
                    <a:pt x="380" y="347"/>
                  </a:cubicBezTo>
                  <a:cubicBezTo>
                    <a:pt x="371" y="316"/>
                    <a:pt x="365" y="295"/>
                    <a:pt x="365" y="284"/>
                  </a:cubicBezTo>
                  <a:cubicBezTo>
                    <a:pt x="363" y="252"/>
                    <a:pt x="363" y="252"/>
                    <a:pt x="363" y="252"/>
                  </a:cubicBezTo>
                  <a:cubicBezTo>
                    <a:pt x="365" y="218"/>
                    <a:pt x="365" y="218"/>
                    <a:pt x="365" y="218"/>
                  </a:cubicBezTo>
                  <a:cubicBezTo>
                    <a:pt x="365" y="215"/>
                    <a:pt x="365" y="215"/>
                    <a:pt x="365" y="215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89" y="198"/>
                    <a:pt x="389" y="198"/>
                    <a:pt x="389" y="198"/>
                  </a:cubicBezTo>
                  <a:cubicBezTo>
                    <a:pt x="389" y="181"/>
                    <a:pt x="389" y="181"/>
                    <a:pt x="389" y="181"/>
                  </a:cubicBezTo>
                  <a:cubicBezTo>
                    <a:pt x="389" y="176"/>
                    <a:pt x="386" y="170"/>
                    <a:pt x="381" y="162"/>
                  </a:cubicBezTo>
                  <a:cubicBezTo>
                    <a:pt x="367" y="147"/>
                    <a:pt x="367" y="147"/>
                    <a:pt x="367" y="147"/>
                  </a:cubicBezTo>
                  <a:cubicBezTo>
                    <a:pt x="365" y="147"/>
                    <a:pt x="365" y="147"/>
                    <a:pt x="365" y="147"/>
                  </a:cubicBezTo>
                  <a:cubicBezTo>
                    <a:pt x="365" y="144"/>
                    <a:pt x="365" y="144"/>
                    <a:pt x="365" y="144"/>
                  </a:cubicBezTo>
                  <a:cubicBezTo>
                    <a:pt x="363" y="118"/>
                    <a:pt x="363" y="118"/>
                    <a:pt x="363" y="118"/>
                  </a:cubicBezTo>
                  <a:cubicBezTo>
                    <a:pt x="363" y="117"/>
                    <a:pt x="363" y="117"/>
                    <a:pt x="363" y="117"/>
                  </a:cubicBezTo>
                  <a:cubicBezTo>
                    <a:pt x="362" y="116"/>
                    <a:pt x="362" y="116"/>
                    <a:pt x="362" y="116"/>
                  </a:cubicBezTo>
                  <a:cubicBezTo>
                    <a:pt x="364" y="115"/>
                    <a:pt x="364" y="115"/>
                    <a:pt x="364" y="115"/>
                  </a:cubicBezTo>
                  <a:cubicBezTo>
                    <a:pt x="364" y="114"/>
                    <a:pt x="364" y="114"/>
                    <a:pt x="364" y="114"/>
                  </a:cubicBezTo>
                  <a:cubicBezTo>
                    <a:pt x="392" y="79"/>
                    <a:pt x="392" y="79"/>
                    <a:pt x="392" y="79"/>
                  </a:cubicBezTo>
                  <a:cubicBezTo>
                    <a:pt x="392" y="65"/>
                    <a:pt x="392" y="65"/>
                    <a:pt x="392" y="65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3" y="48"/>
                    <a:pt x="383" y="48"/>
                    <a:pt x="383" y="48"/>
                  </a:cubicBezTo>
                  <a:cubicBezTo>
                    <a:pt x="382" y="46"/>
                    <a:pt x="382" y="46"/>
                    <a:pt x="382" y="46"/>
                  </a:cubicBezTo>
                  <a:cubicBezTo>
                    <a:pt x="396" y="29"/>
                    <a:pt x="396" y="29"/>
                    <a:pt x="396" y="29"/>
                  </a:cubicBezTo>
                  <a:cubicBezTo>
                    <a:pt x="396" y="28"/>
                    <a:pt x="396" y="28"/>
                    <a:pt x="396" y="28"/>
                  </a:cubicBezTo>
                  <a:cubicBezTo>
                    <a:pt x="397" y="28"/>
                    <a:pt x="397" y="28"/>
                    <a:pt x="397" y="28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0" y="2"/>
                    <a:pt x="410" y="2"/>
                    <a:pt x="410" y="2"/>
                  </a:cubicBezTo>
                  <a:cubicBezTo>
                    <a:pt x="402" y="2"/>
                    <a:pt x="402" y="2"/>
                    <a:pt x="402" y="2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84" y="26"/>
                    <a:pt x="384" y="26"/>
                    <a:pt x="384" y="26"/>
                  </a:cubicBezTo>
                  <a:cubicBezTo>
                    <a:pt x="381" y="24"/>
                    <a:pt x="381" y="24"/>
                    <a:pt x="381" y="24"/>
                  </a:cubicBezTo>
                  <a:cubicBezTo>
                    <a:pt x="354" y="14"/>
                    <a:pt x="354" y="14"/>
                    <a:pt x="354" y="14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43" y="37"/>
                    <a:pt x="343" y="37"/>
                    <a:pt x="343" y="37"/>
                  </a:cubicBezTo>
                  <a:cubicBezTo>
                    <a:pt x="320" y="45"/>
                    <a:pt x="320" y="45"/>
                    <a:pt x="320" y="45"/>
                  </a:cubicBezTo>
                  <a:cubicBezTo>
                    <a:pt x="286" y="62"/>
                    <a:pt x="286" y="62"/>
                    <a:pt x="286" y="62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6" y="77"/>
                    <a:pt x="276" y="77"/>
                    <a:pt x="276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57" y="93"/>
                    <a:pt x="257" y="93"/>
                    <a:pt x="257" y="93"/>
                  </a:cubicBezTo>
                  <a:cubicBezTo>
                    <a:pt x="253" y="118"/>
                    <a:pt x="253" y="118"/>
                    <a:pt x="253" y="118"/>
                  </a:cubicBezTo>
                  <a:cubicBezTo>
                    <a:pt x="253" y="121"/>
                    <a:pt x="253" y="121"/>
                    <a:pt x="253" y="121"/>
                  </a:cubicBezTo>
                  <a:cubicBezTo>
                    <a:pt x="244" y="156"/>
                    <a:pt x="244" y="156"/>
                    <a:pt x="244" y="156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1" y="173"/>
                    <a:pt x="241" y="173"/>
                    <a:pt x="241" y="173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40" y="175"/>
                    <a:pt x="240" y="175"/>
                    <a:pt x="240" y="175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7" y="192"/>
                    <a:pt x="227" y="192"/>
                    <a:pt x="227" y="192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61" y="184"/>
                    <a:pt x="161" y="184"/>
                    <a:pt x="161" y="184"/>
                  </a:cubicBezTo>
                  <a:cubicBezTo>
                    <a:pt x="159" y="183"/>
                    <a:pt x="159" y="183"/>
                    <a:pt x="159" y="183"/>
                  </a:cubicBezTo>
                  <a:lnTo>
                    <a:pt x="142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Freeform 17"/>
            <p:cNvSpPr/>
            <p:nvPr/>
          </p:nvSpPr>
          <p:spPr bwMode="auto">
            <a:xfrm>
              <a:off x="3064619" y="2437979"/>
              <a:ext cx="271251" cy="576752"/>
            </a:xfrm>
            <a:custGeom>
              <a:avLst/>
              <a:gdLst>
                <a:gd name="T0" fmla="*/ 2147483647 w 286"/>
                <a:gd name="T1" fmla="*/ 2147483647 h 625"/>
                <a:gd name="T2" fmla="*/ 2147483647 w 286"/>
                <a:gd name="T3" fmla="*/ 2147483647 h 625"/>
                <a:gd name="T4" fmla="*/ 2147483647 w 286"/>
                <a:gd name="T5" fmla="*/ 2147483647 h 625"/>
                <a:gd name="T6" fmla="*/ 2147483647 w 286"/>
                <a:gd name="T7" fmla="*/ 2147483647 h 625"/>
                <a:gd name="T8" fmla="*/ 2147483647 w 286"/>
                <a:gd name="T9" fmla="*/ 2147483647 h 625"/>
                <a:gd name="T10" fmla="*/ 2147483647 w 286"/>
                <a:gd name="T11" fmla="*/ 2147483647 h 625"/>
                <a:gd name="T12" fmla="*/ 2147483647 w 286"/>
                <a:gd name="T13" fmla="*/ 2147483647 h 625"/>
                <a:gd name="T14" fmla="*/ 2147483647 w 286"/>
                <a:gd name="T15" fmla="*/ 2147483647 h 625"/>
                <a:gd name="T16" fmla="*/ 2147483647 w 286"/>
                <a:gd name="T17" fmla="*/ 2147483647 h 625"/>
                <a:gd name="T18" fmla="*/ 2147483647 w 286"/>
                <a:gd name="T19" fmla="*/ 2147483647 h 625"/>
                <a:gd name="T20" fmla="*/ 2147483647 w 286"/>
                <a:gd name="T21" fmla="*/ 2147483647 h 625"/>
                <a:gd name="T22" fmla="*/ 2147483647 w 286"/>
                <a:gd name="T23" fmla="*/ 2147483647 h 625"/>
                <a:gd name="T24" fmla="*/ 2147483647 w 286"/>
                <a:gd name="T25" fmla="*/ 2147483647 h 625"/>
                <a:gd name="T26" fmla="*/ 2147483647 w 286"/>
                <a:gd name="T27" fmla="*/ 2147483647 h 625"/>
                <a:gd name="T28" fmla="*/ 2147483647 w 286"/>
                <a:gd name="T29" fmla="*/ 2147483647 h 625"/>
                <a:gd name="T30" fmla="*/ 2147483647 w 286"/>
                <a:gd name="T31" fmla="*/ 2147483647 h 625"/>
                <a:gd name="T32" fmla="*/ 2147483647 w 286"/>
                <a:gd name="T33" fmla="*/ 2147483647 h 625"/>
                <a:gd name="T34" fmla="*/ 2147483647 w 286"/>
                <a:gd name="T35" fmla="*/ 2147483647 h 625"/>
                <a:gd name="T36" fmla="*/ 2147483647 w 286"/>
                <a:gd name="T37" fmla="*/ 2147483647 h 625"/>
                <a:gd name="T38" fmla="*/ 2147483647 w 286"/>
                <a:gd name="T39" fmla="*/ 2147483647 h 625"/>
                <a:gd name="T40" fmla="*/ 2147483647 w 286"/>
                <a:gd name="T41" fmla="*/ 2147483647 h 625"/>
                <a:gd name="T42" fmla="*/ 2147483647 w 286"/>
                <a:gd name="T43" fmla="*/ 2147483647 h 625"/>
                <a:gd name="T44" fmla="*/ 2147483647 w 286"/>
                <a:gd name="T45" fmla="*/ 2147483647 h 625"/>
                <a:gd name="T46" fmla="*/ 2147483647 w 286"/>
                <a:gd name="T47" fmla="*/ 2147483647 h 625"/>
                <a:gd name="T48" fmla="*/ 2147483647 w 286"/>
                <a:gd name="T49" fmla="*/ 2147483647 h 625"/>
                <a:gd name="T50" fmla="*/ 2147483647 w 286"/>
                <a:gd name="T51" fmla="*/ 2147483647 h 625"/>
                <a:gd name="T52" fmla="*/ 2147483647 w 286"/>
                <a:gd name="T53" fmla="*/ 2147483647 h 625"/>
                <a:gd name="T54" fmla="*/ 2147483647 w 286"/>
                <a:gd name="T55" fmla="*/ 2147483647 h 625"/>
                <a:gd name="T56" fmla="*/ 2147483647 w 286"/>
                <a:gd name="T57" fmla="*/ 2147483647 h 625"/>
                <a:gd name="T58" fmla="*/ 2147483647 w 286"/>
                <a:gd name="T59" fmla="*/ 2147483647 h 625"/>
                <a:gd name="T60" fmla="*/ 2147483647 w 286"/>
                <a:gd name="T61" fmla="*/ 2147483647 h 625"/>
                <a:gd name="T62" fmla="*/ 2147483647 w 286"/>
                <a:gd name="T63" fmla="*/ 2147483647 h 625"/>
                <a:gd name="T64" fmla="*/ 2147483647 w 286"/>
                <a:gd name="T65" fmla="*/ 2147483647 h 625"/>
                <a:gd name="T66" fmla="*/ 2147483647 w 286"/>
                <a:gd name="T67" fmla="*/ 2147483647 h 625"/>
                <a:gd name="T68" fmla="*/ 2147483647 w 286"/>
                <a:gd name="T69" fmla="*/ 2147483647 h 625"/>
                <a:gd name="T70" fmla="*/ 2147483647 w 286"/>
                <a:gd name="T71" fmla="*/ 2147483647 h 625"/>
                <a:gd name="T72" fmla="*/ 2147483647 w 286"/>
                <a:gd name="T73" fmla="*/ 2147483647 h 625"/>
                <a:gd name="T74" fmla="*/ 2147483647 w 286"/>
                <a:gd name="T75" fmla="*/ 2147483647 h 625"/>
                <a:gd name="T76" fmla="*/ 2147483647 w 286"/>
                <a:gd name="T77" fmla="*/ 2147483647 h 625"/>
                <a:gd name="T78" fmla="*/ 2147483647 w 286"/>
                <a:gd name="T79" fmla="*/ 2147483647 h 625"/>
                <a:gd name="T80" fmla="*/ 2147483647 w 286"/>
                <a:gd name="T81" fmla="*/ 2147483647 h 625"/>
                <a:gd name="T82" fmla="*/ 2147483647 w 286"/>
                <a:gd name="T83" fmla="*/ 2147483647 h 6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6"/>
                <a:gd name="T127" fmla="*/ 0 h 625"/>
                <a:gd name="T128" fmla="*/ 286 w 286"/>
                <a:gd name="T129" fmla="*/ 625 h 6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6" h="625">
                  <a:moveTo>
                    <a:pt x="266" y="30"/>
                  </a:moveTo>
                  <a:cubicBezTo>
                    <a:pt x="271" y="25"/>
                    <a:pt x="271" y="25"/>
                    <a:pt x="271" y="25"/>
                  </a:cubicBezTo>
                  <a:cubicBezTo>
                    <a:pt x="263" y="8"/>
                    <a:pt x="263" y="8"/>
                    <a:pt x="263" y="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47" y="14"/>
                    <a:pt x="247" y="14"/>
                    <a:pt x="247" y="14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49" y="60"/>
                    <a:pt x="149" y="60"/>
                    <a:pt x="149" y="60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5" y="157"/>
                    <a:pt x="55" y="157"/>
                    <a:pt x="55" y="157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28" y="188"/>
                    <a:pt x="28" y="188"/>
                    <a:pt x="28" y="188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4" y="225"/>
                    <a:pt x="34" y="225"/>
                    <a:pt x="34" y="225"/>
                  </a:cubicBezTo>
                  <a:cubicBezTo>
                    <a:pt x="23" y="242"/>
                    <a:pt x="23" y="242"/>
                    <a:pt x="23" y="242"/>
                  </a:cubicBezTo>
                  <a:cubicBezTo>
                    <a:pt x="23" y="243"/>
                    <a:pt x="23" y="243"/>
                    <a:pt x="23" y="243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23" y="294"/>
                    <a:pt x="23" y="294"/>
                    <a:pt x="23" y="294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9" y="306"/>
                    <a:pt x="32" y="314"/>
                    <a:pt x="32" y="322"/>
                  </a:cubicBezTo>
                  <a:cubicBezTo>
                    <a:pt x="32" y="345"/>
                    <a:pt x="32" y="345"/>
                    <a:pt x="32" y="345"/>
                  </a:cubicBezTo>
                  <a:cubicBezTo>
                    <a:pt x="31" y="345"/>
                    <a:pt x="31" y="345"/>
                    <a:pt x="31" y="345"/>
                  </a:cubicBezTo>
                  <a:cubicBezTo>
                    <a:pt x="30" y="346"/>
                    <a:pt x="30" y="346"/>
                    <a:pt x="30" y="346"/>
                  </a:cubicBezTo>
                  <a:cubicBezTo>
                    <a:pt x="9" y="362"/>
                    <a:pt x="9" y="362"/>
                    <a:pt x="9" y="362"/>
                  </a:cubicBezTo>
                  <a:cubicBezTo>
                    <a:pt x="7" y="393"/>
                    <a:pt x="7" y="393"/>
                    <a:pt x="7" y="393"/>
                  </a:cubicBezTo>
                  <a:cubicBezTo>
                    <a:pt x="9" y="425"/>
                    <a:pt x="9" y="425"/>
                    <a:pt x="9" y="425"/>
                  </a:cubicBezTo>
                  <a:cubicBezTo>
                    <a:pt x="9" y="436"/>
                    <a:pt x="13" y="456"/>
                    <a:pt x="24" y="485"/>
                  </a:cubicBezTo>
                  <a:cubicBezTo>
                    <a:pt x="24" y="486"/>
                    <a:pt x="24" y="486"/>
                    <a:pt x="24" y="486"/>
                  </a:cubicBezTo>
                  <a:cubicBezTo>
                    <a:pt x="24" y="488"/>
                    <a:pt x="24" y="488"/>
                    <a:pt x="24" y="488"/>
                  </a:cubicBezTo>
                  <a:cubicBezTo>
                    <a:pt x="0" y="596"/>
                    <a:pt x="0" y="596"/>
                    <a:pt x="0" y="596"/>
                  </a:cubicBezTo>
                  <a:cubicBezTo>
                    <a:pt x="3" y="617"/>
                    <a:pt x="3" y="617"/>
                    <a:pt x="3" y="617"/>
                  </a:cubicBezTo>
                  <a:cubicBezTo>
                    <a:pt x="18" y="625"/>
                    <a:pt x="18" y="625"/>
                    <a:pt x="18" y="625"/>
                  </a:cubicBezTo>
                  <a:cubicBezTo>
                    <a:pt x="44" y="599"/>
                    <a:pt x="44" y="599"/>
                    <a:pt x="44" y="599"/>
                  </a:cubicBezTo>
                  <a:cubicBezTo>
                    <a:pt x="44" y="599"/>
                    <a:pt x="44" y="599"/>
                    <a:pt x="44" y="599"/>
                  </a:cubicBezTo>
                  <a:cubicBezTo>
                    <a:pt x="45" y="599"/>
                    <a:pt x="45" y="599"/>
                    <a:pt x="45" y="599"/>
                  </a:cubicBezTo>
                  <a:cubicBezTo>
                    <a:pt x="126" y="568"/>
                    <a:pt x="126" y="568"/>
                    <a:pt x="126" y="568"/>
                  </a:cubicBezTo>
                  <a:cubicBezTo>
                    <a:pt x="147" y="549"/>
                    <a:pt x="147" y="549"/>
                    <a:pt x="147" y="549"/>
                  </a:cubicBezTo>
                  <a:cubicBezTo>
                    <a:pt x="149" y="547"/>
                    <a:pt x="149" y="547"/>
                    <a:pt x="149" y="547"/>
                  </a:cubicBezTo>
                  <a:cubicBezTo>
                    <a:pt x="150" y="548"/>
                    <a:pt x="150" y="548"/>
                    <a:pt x="150" y="548"/>
                  </a:cubicBezTo>
                  <a:cubicBezTo>
                    <a:pt x="152" y="548"/>
                    <a:pt x="152" y="548"/>
                    <a:pt x="152" y="548"/>
                  </a:cubicBezTo>
                  <a:cubicBezTo>
                    <a:pt x="199" y="552"/>
                    <a:pt x="199" y="552"/>
                    <a:pt x="199" y="552"/>
                  </a:cubicBezTo>
                  <a:cubicBezTo>
                    <a:pt x="205" y="552"/>
                    <a:pt x="219" y="547"/>
                    <a:pt x="239" y="538"/>
                  </a:cubicBezTo>
                  <a:cubicBezTo>
                    <a:pt x="239" y="516"/>
                    <a:pt x="239" y="516"/>
                    <a:pt x="239" y="516"/>
                  </a:cubicBezTo>
                  <a:cubicBezTo>
                    <a:pt x="240" y="515"/>
                    <a:pt x="240" y="515"/>
                    <a:pt x="240" y="515"/>
                  </a:cubicBezTo>
                  <a:cubicBezTo>
                    <a:pt x="241" y="515"/>
                    <a:pt x="241" y="515"/>
                    <a:pt x="241" y="515"/>
                  </a:cubicBezTo>
                  <a:cubicBezTo>
                    <a:pt x="254" y="503"/>
                    <a:pt x="254" y="503"/>
                    <a:pt x="254" y="503"/>
                  </a:cubicBezTo>
                  <a:cubicBezTo>
                    <a:pt x="251" y="490"/>
                    <a:pt x="251" y="490"/>
                    <a:pt x="251" y="490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251" y="487"/>
                    <a:pt x="251" y="487"/>
                    <a:pt x="251" y="487"/>
                  </a:cubicBezTo>
                  <a:cubicBezTo>
                    <a:pt x="251" y="485"/>
                    <a:pt x="251" y="485"/>
                    <a:pt x="251" y="485"/>
                  </a:cubicBezTo>
                  <a:cubicBezTo>
                    <a:pt x="252" y="484"/>
                    <a:pt x="252" y="484"/>
                    <a:pt x="252" y="484"/>
                  </a:cubicBezTo>
                  <a:cubicBezTo>
                    <a:pt x="256" y="480"/>
                    <a:pt x="256" y="476"/>
                    <a:pt x="253" y="473"/>
                  </a:cubicBezTo>
                  <a:cubicBezTo>
                    <a:pt x="250" y="466"/>
                    <a:pt x="251" y="458"/>
                    <a:pt x="256" y="448"/>
                  </a:cubicBezTo>
                  <a:cubicBezTo>
                    <a:pt x="261" y="441"/>
                    <a:pt x="261" y="441"/>
                    <a:pt x="261" y="441"/>
                  </a:cubicBezTo>
                  <a:cubicBezTo>
                    <a:pt x="261" y="441"/>
                    <a:pt x="261" y="441"/>
                    <a:pt x="261" y="441"/>
                  </a:cubicBezTo>
                  <a:cubicBezTo>
                    <a:pt x="260" y="426"/>
                    <a:pt x="260" y="426"/>
                    <a:pt x="260" y="426"/>
                  </a:cubicBezTo>
                  <a:cubicBezTo>
                    <a:pt x="244" y="407"/>
                    <a:pt x="244" y="407"/>
                    <a:pt x="244" y="407"/>
                  </a:cubicBezTo>
                  <a:cubicBezTo>
                    <a:pt x="237" y="402"/>
                    <a:pt x="236" y="395"/>
                    <a:pt x="240" y="387"/>
                  </a:cubicBezTo>
                  <a:cubicBezTo>
                    <a:pt x="242" y="381"/>
                    <a:pt x="245" y="374"/>
                    <a:pt x="251" y="369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66" y="326"/>
                    <a:pt x="266" y="326"/>
                    <a:pt x="266" y="326"/>
                  </a:cubicBezTo>
                  <a:cubicBezTo>
                    <a:pt x="270" y="314"/>
                    <a:pt x="270" y="314"/>
                    <a:pt x="270" y="314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75" y="263"/>
                    <a:pt x="275" y="263"/>
                    <a:pt x="275" y="263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0" y="243"/>
                    <a:pt x="240" y="243"/>
                    <a:pt x="240" y="243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34" y="224"/>
                    <a:pt x="234" y="224"/>
                    <a:pt x="234" y="224"/>
                  </a:cubicBezTo>
                  <a:cubicBezTo>
                    <a:pt x="234" y="223"/>
                    <a:pt x="234" y="223"/>
                    <a:pt x="234" y="223"/>
                  </a:cubicBezTo>
                  <a:cubicBezTo>
                    <a:pt x="234" y="220"/>
                    <a:pt x="234" y="220"/>
                    <a:pt x="234" y="220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44" y="170"/>
                    <a:pt x="244" y="170"/>
                    <a:pt x="244" y="170"/>
                  </a:cubicBezTo>
                  <a:cubicBezTo>
                    <a:pt x="243" y="162"/>
                    <a:pt x="244" y="157"/>
                    <a:pt x="247" y="153"/>
                  </a:cubicBezTo>
                  <a:cubicBezTo>
                    <a:pt x="250" y="151"/>
                    <a:pt x="253" y="149"/>
                    <a:pt x="256" y="149"/>
                  </a:cubicBezTo>
                  <a:cubicBezTo>
                    <a:pt x="276" y="145"/>
                    <a:pt x="276" y="145"/>
                    <a:pt x="276" y="145"/>
                  </a:cubicBezTo>
                  <a:cubicBezTo>
                    <a:pt x="281" y="134"/>
                    <a:pt x="281" y="134"/>
                    <a:pt x="281" y="134"/>
                  </a:cubicBezTo>
                  <a:cubicBezTo>
                    <a:pt x="286" y="99"/>
                    <a:pt x="286" y="99"/>
                    <a:pt x="286" y="99"/>
                  </a:cubicBezTo>
                  <a:cubicBezTo>
                    <a:pt x="282" y="86"/>
                    <a:pt x="282" y="86"/>
                    <a:pt x="282" y="86"/>
                  </a:cubicBezTo>
                  <a:cubicBezTo>
                    <a:pt x="264" y="82"/>
                    <a:pt x="264" y="82"/>
                    <a:pt x="264" y="82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42" y="72"/>
                    <a:pt x="242" y="72"/>
                    <a:pt x="242" y="72"/>
                  </a:cubicBezTo>
                  <a:cubicBezTo>
                    <a:pt x="241" y="71"/>
                    <a:pt x="241" y="71"/>
                    <a:pt x="241" y="71"/>
                  </a:cubicBezTo>
                  <a:cubicBezTo>
                    <a:pt x="241" y="68"/>
                    <a:pt x="241" y="68"/>
                    <a:pt x="241" y="68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37"/>
                    <a:pt x="239" y="37"/>
                    <a:pt x="239" y="37"/>
                  </a:cubicBezTo>
                  <a:lnTo>
                    <a:pt x="26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Freeform 18"/>
            <p:cNvSpPr/>
            <p:nvPr/>
          </p:nvSpPr>
          <p:spPr bwMode="auto">
            <a:xfrm>
              <a:off x="2995658" y="3420096"/>
              <a:ext cx="432162" cy="488824"/>
            </a:xfrm>
            <a:custGeom>
              <a:avLst/>
              <a:gdLst>
                <a:gd name="T0" fmla="*/ 2147483647 w 457"/>
                <a:gd name="T1" fmla="*/ 2147483647 h 529"/>
                <a:gd name="T2" fmla="*/ 2147483647 w 457"/>
                <a:gd name="T3" fmla="*/ 2147483647 h 529"/>
                <a:gd name="T4" fmla="*/ 2147483647 w 457"/>
                <a:gd name="T5" fmla="*/ 2147483647 h 529"/>
                <a:gd name="T6" fmla="*/ 2147483647 w 457"/>
                <a:gd name="T7" fmla="*/ 2147483647 h 529"/>
                <a:gd name="T8" fmla="*/ 2147483647 w 457"/>
                <a:gd name="T9" fmla="*/ 2147483647 h 529"/>
                <a:gd name="T10" fmla="*/ 2147483647 w 457"/>
                <a:gd name="T11" fmla="*/ 2147483647 h 529"/>
                <a:gd name="T12" fmla="*/ 2147483647 w 457"/>
                <a:gd name="T13" fmla="*/ 2147483647 h 529"/>
                <a:gd name="T14" fmla="*/ 2147483647 w 457"/>
                <a:gd name="T15" fmla="*/ 2147483647 h 529"/>
                <a:gd name="T16" fmla="*/ 2147483647 w 457"/>
                <a:gd name="T17" fmla="*/ 2147483647 h 529"/>
                <a:gd name="T18" fmla="*/ 2147483647 w 457"/>
                <a:gd name="T19" fmla="*/ 2147483647 h 529"/>
                <a:gd name="T20" fmla="*/ 2147483647 w 457"/>
                <a:gd name="T21" fmla="*/ 2147483647 h 529"/>
                <a:gd name="T22" fmla="*/ 2147483647 w 457"/>
                <a:gd name="T23" fmla="*/ 2147483647 h 529"/>
                <a:gd name="T24" fmla="*/ 2147483647 w 457"/>
                <a:gd name="T25" fmla="*/ 2147483647 h 529"/>
                <a:gd name="T26" fmla="*/ 2147483647 w 457"/>
                <a:gd name="T27" fmla="*/ 2147483647 h 529"/>
                <a:gd name="T28" fmla="*/ 2147483647 w 457"/>
                <a:gd name="T29" fmla="*/ 2147483647 h 529"/>
                <a:gd name="T30" fmla="*/ 2147483647 w 457"/>
                <a:gd name="T31" fmla="*/ 2147483647 h 529"/>
                <a:gd name="T32" fmla="*/ 2147483647 w 457"/>
                <a:gd name="T33" fmla="*/ 2147483647 h 529"/>
                <a:gd name="T34" fmla="*/ 2147483647 w 457"/>
                <a:gd name="T35" fmla="*/ 2147483647 h 529"/>
                <a:gd name="T36" fmla="*/ 2147483647 w 457"/>
                <a:gd name="T37" fmla="*/ 2147483647 h 529"/>
                <a:gd name="T38" fmla="*/ 2147483647 w 457"/>
                <a:gd name="T39" fmla="*/ 2147483647 h 529"/>
                <a:gd name="T40" fmla="*/ 2147483647 w 457"/>
                <a:gd name="T41" fmla="*/ 2147483647 h 529"/>
                <a:gd name="T42" fmla="*/ 2147483647 w 457"/>
                <a:gd name="T43" fmla="*/ 2147483647 h 529"/>
                <a:gd name="T44" fmla="*/ 2147483647 w 457"/>
                <a:gd name="T45" fmla="*/ 2147483647 h 529"/>
                <a:gd name="T46" fmla="*/ 2147483647 w 457"/>
                <a:gd name="T47" fmla="*/ 2147483647 h 529"/>
                <a:gd name="T48" fmla="*/ 2147483647 w 457"/>
                <a:gd name="T49" fmla="*/ 2147483647 h 529"/>
                <a:gd name="T50" fmla="*/ 2147483647 w 457"/>
                <a:gd name="T51" fmla="*/ 2147483647 h 529"/>
                <a:gd name="T52" fmla="*/ 2147483647 w 457"/>
                <a:gd name="T53" fmla="*/ 2147483647 h 529"/>
                <a:gd name="T54" fmla="*/ 2147483647 w 457"/>
                <a:gd name="T55" fmla="*/ 2147483647 h 529"/>
                <a:gd name="T56" fmla="*/ 2147483647 w 457"/>
                <a:gd name="T57" fmla="*/ 2147483647 h 529"/>
                <a:gd name="T58" fmla="*/ 2147483647 w 457"/>
                <a:gd name="T59" fmla="*/ 2147483647 h 529"/>
                <a:gd name="T60" fmla="*/ 2147483647 w 457"/>
                <a:gd name="T61" fmla="*/ 2147483647 h 529"/>
                <a:gd name="T62" fmla="*/ 2147483647 w 457"/>
                <a:gd name="T63" fmla="*/ 2147483647 h 529"/>
                <a:gd name="T64" fmla="*/ 2147483647 w 457"/>
                <a:gd name="T65" fmla="*/ 2147483647 h 529"/>
                <a:gd name="T66" fmla="*/ 2147483647 w 457"/>
                <a:gd name="T67" fmla="*/ 2147483647 h 529"/>
                <a:gd name="T68" fmla="*/ 2147483647 w 457"/>
                <a:gd name="T69" fmla="*/ 2147483647 h 529"/>
                <a:gd name="T70" fmla="*/ 2147483647 w 457"/>
                <a:gd name="T71" fmla="*/ 2147483647 h 529"/>
                <a:gd name="T72" fmla="*/ 2147483647 w 457"/>
                <a:gd name="T73" fmla="*/ 2147483647 h 529"/>
                <a:gd name="T74" fmla="*/ 2147483647 w 457"/>
                <a:gd name="T75" fmla="*/ 2147483647 h 529"/>
                <a:gd name="T76" fmla="*/ 2147483647 w 457"/>
                <a:gd name="T77" fmla="*/ 2147483647 h 529"/>
                <a:gd name="T78" fmla="*/ 2147483647 w 457"/>
                <a:gd name="T79" fmla="*/ 2147483647 h 529"/>
                <a:gd name="T80" fmla="*/ 2147483647 w 457"/>
                <a:gd name="T81" fmla="*/ 2147483647 h 529"/>
                <a:gd name="T82" fmla="*/ 2147483647 w 457"/>
                <a:gd name="T83" fmla="*/ 2147483647 h 529"/>
                <a:gd name="T84" fmla="*/ 2147483647 w 457"/>
                <a:gd name="T85" fmla="*/ 2147483647 h 529"/>
                <a:gd name="T86" fmla="*/ 2147483647 w 457"/>
                <a:gd name="T87" fmla="*/ 2147483647 h 529"/>
                <a:gd name="T88" fmla="*/ 2147483647 w 457"/>
                <a:gd name="T89" fmla="*/ 2147483647 h 529"/>
                <a:gd name="T90" fmla="*/ 2147483647 w 457"/>
                <a:gd name="T91" fmla="*/ 2147483647 h 529"/>
                <a:gd name="T92" fmla="*/ 2147483647 w 457"/>
                <a:gd name="T93" fmla="*/ 2147483647 h 529"/>
                <a:gd name="T94" fmla="*/ 2147483647 w 457"/>
                <a:gd name="T95" fmla="*/ 2147483647 h 529"/>
                <a:gd name="T96" fmla="*/ 2147483647 w 457"/>
                <a:gd name="T97" fmla="*/ 2147483647 h 52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7"/>
                <a:gd name="T148" fmla="*/ 0 h 529"/>
                <a:gd name="T149" fmla="*/ 457 w 457"/>
                <a:gd name="T150" fmla="*/ 529 h 52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7" h="529">
                  <a:moveTo>
                    <a:pt x="395" y="90"/>
                  </a:moveTo>
                  <a:cubicBezTo>
                    <a:pt x="396" y="89"/>
                    <a:pt x="396" y="89"/>
                    <a:pt x="396" y="89"/>
                  </a:cubicBezTo>
                  <a:cubicBezTo>
                    <a:pt x="394" y="89"/>
                    <a:pt x="394" y="89"/>
                    <a:pt x="394" y="89"/>
                  </a:cubicBezTo>
                  <a:cubicBezTo>
                    <a:pt x="394" y="87"/>
                    <a:pt x="394" y="87"/>
                    <a:pt x="394" y="87"/>
                  </a:cubicBezTo>
                  <a:cubicBezTo>
                    <a:pt x="386" y="71"/>
                    <a:pt x="386" y="71"/>
                    <a:pt x="386" y="71"/>
                  </a:cubicBezTo>
                  <a:cubicBezTo>
                    <a:pt x="385" y="70"/>
                    <a:pt x="385" y="70"/>
                    <a:pt x="385" y="70"/>
                  </a:cubicBezTo>
                  <a:cubicBezTo>
                    <a:pt x="385" y="68"/>
                    <a:pt x="385" y="68"/>
                    <a:pt x="385" y="68"/>
                  </a:cubicBezTo>
                  <a:cubicBezTo>
                    <a:pt x="387" y="43"/>
                    <a:pt x="387" y="43"/>
                    <a:pt x="387" y="43"/>
                  </a:cubicBezTo>
                  <a:cubicBezTo>
                    <a:pt x="387" y="40"/>
                    <a:pt x="384" y="37"/>
                    <a:pt x="377" y="32"/>
                  </a:cubicBezTo>
                  <a:cubicBezTo>
                    <a:pt x="371" y="32"/>
                    <a:pt x="371" y="32"/>
                    <a:pt x="371" y="32"/>
                  </a:cubicBezTo>
                  <a:cubicBezTo>
                    <a:pt x="361" y="45"/>
                    <a:pt x="361" y="45"/>
                    <a:pt x="361" y="45"/>
                  </a:cubicBezTo>
                  <a:cubicBezTo>
                    <a:pt x="359" y="45"/>
                    <a:pt x="359" y="45"/>
                    <a:pt x="359" y="45"/>
                  </a:cubicBezTo>
                  <a:cubicBezTo>
                    <a:pt x="359" y="45"/>
                    <a:pt x="359" y="45"/>
                    <a:pt x="359" y="45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31" y="29"/>
                    <a:pt x="331" y="29"/>
                    <a:pt x="331" y="29"/>
                  </a:cubicBezTo>
                  <a:cubicBezTo>
                    <a:pt x="329" y="19"/>
                    <a:pt x="329" y="19"/>
                    <a:pt x="329" y="19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6" y="58"/>
                    <a:pt x="286" y="58"/>
                    <a:pt x="286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2"/>
                    <a:pt x="271" y="52"/>
                    <a:pt x="271" y="52"/>
                  </a:cubicBezTo>
                  <a:cubicBezTo>
                    <a:pt x="260" y="43"/>
                    <a:pt x="260" y="43"/>
                    <a:pt x="260" y="43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2" y="36"/>
                    <a:pt x="242" y="36"/>
                    <a:pt x="242" y="36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73" y="9"/>
                    <a:pt x="173" y="9"/>
                    <a:pt x="173" y="9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4" y="195"/>
                    <a:pt x="34" y="196"/>
                    <a:pt x="33" y="197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25" y="201"/>
                    <a:pt x="23" y="209"/>
                    <a:pt x="24" y="219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12" y="275"/>
                    <a:pt x="3" y="284"/>
                    <a:pt x="2" y="288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8" y="295"/>
                    <a:pt x="18" y="295"/>
                    <a:pt x="18" y="295"/>
                  </a:cubicBezTo>
                  <a:cubicBezTo>
                    <a:pt x="19" y="294"/>
                    <a:pt x="19" y="294"/>
                    <a:pt x="19" y="294"/>
                  </a:cubicBezTo>
                  <a:cubicBezTo>
                    <a:pt x="20" y="294"/>
                    <a:pt x="20" y="294"/>
                    <a:pt x="20" y="294"/>
                  </a:cubicBezTo>
                  <a:cubicBezTo>
                    <a:pt x="32" y="294"/>
                    <a:pt x="40" y="298"/>
                    <a:pt x="41" y="309"/>
                  </a:cubicBezTo>
                  <a:cubicBezTo>
                    <a:pt x="44" y="332"/>
                    <a:pt x="44" y="332"/>
                    <a:pt x="44" y="332"/>
                  </a:cubicBezTo>
                  <a:cubicBezTo>
                    <a:pt x="43" y="335"/>
                    <a:pt x="43" y="335"/>
                    <a:pt x="43" y="335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38" y="341"/>
                    <a:pt x="35" y="344"/>
                    <a:pt x="35" y="348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81"/>
                    <a:pt x="37" y="387"/>
                    <a:pt x="41" y="390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83" y="401"/>
                    <a:pt x="83" y="401"/>
                    <a:pt x="83" y="401"/>
                  </a:cubicBezTo>
                  <a:cubicBezTo>
                    <a:pt x="99" y="399"/>
                    <a:pt x="99" y="399"/>
                    <a:pt x="99" y="399"/>
                  </a:cubicBezTo>
                  <a:cubicBezTo>
                    <a:pt x="100" y="399"/>
                    <a:pt x="100" y="399"/>
                    <a:pt x="100" y="399"/>
                  </a:cubicBezTo>
                  <a:cubicBezTo>
                    <a:pt x="101" y="401"/>
                    <a:pt x="101" y="401"/>
                    <a:pt x="101" y="401"/>
                  </a:cubicBezTo>
                  <a:cubicBezTo>
                    <a:pt x="111" y="404"/>
                    <a:pt x="111" y="404"/>
                    <a:pt x="111" y="404"/>
                  </a:cubicBezTo>
                  <a:cubicBezTo>
                    <a:pt x="115" y="404"/>
                    <a:pt x="118" y="403"/>
                    <a:pt x="121" y="400"/>
                  </a:cubicBezTo>
                  <a:cubicBezTo>
                    <a:pt x="130" y="386"/>
                    <a:pt x="130" y="386"/>
                    <a:pt x="130" y="38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0" y="374"/>
                    <a:pt x="134" y="372"/>
                    <a:pt x="138" y="370"/>
                  </a:cubicBezTo>
                  <a:cubicBezTo>
                    <a:pt x="163" y="370"/>
                    <a:pt x="163" y="370"/>
                    <a:pt x="163" y="370"/>
                  </a:cubicBezTo>
                  <a:cubicBezTo>
                    <a:pt x="167" y="372"/>
                    <a:pt x="171" y="371"/>
                    <a:pt x="171" y="369"/>
                  </a:cubicBezTo>
                  <a:cubicBezTo>
                    <a:pt x="174" y="362"/>
                    <a:pt x="177" y="359"/>
                    <a:pt x="180" y="356"/>
                  </a:cubicBezTo>
                  <a:cubicBezTo>
                    <a:pt x="183" y="356"/>
                    <a:pt x="188" y="357"/>
                    <a:pt x="192" y="361"/>
                  </a:cubicBezTo>
                  <a:cubicBezTo>
                    <a:pt x="199" y="367"/>
                    <a:pt x="204" y="372"/>
                    <a:pt x="204" y="380"/>
                  </a:cubicBezTo>
                  <a:cubicBezTo>
                    <a:pt x="202" y="399"/>
                    <a:pt x="202" y="399"/>
                    <a:pt x="202" y="399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13" y="407"/>
                    <a:pt x="217" y="412"/>
                    <a:pt x="217" y="417"/>
                  </a:cubicBezTo>
                  <a:cubicBezTo>
                    <a:pt x="213" y="436"/>
                    <a:pt x="213" y="436"/>
                    <a:pt x="213" y="436"/>
                  </a:cubicBezTo>
                  <a:cubicBezTo>
                    <a:pt x="210" y="446"/>
                    <a:pt x="206" y="453"/>
                    <a:pt x="202" y="456"/>
                  </a:cubicBezTo>
                  <a:cubicBezTo>
                    <a:pt x="202" y="455"/>
                    <a:pt x="202" y="455"/>
                    <a:pt x="202" y="455"/>
                  </a:cubicBezTo>
                  <a:cubicBezTo>
                    <a:pt x="186" y="488"/>
                    <a:pt x="186" y="488"/>
                    <a:pt x="186" y="488"/>
                  </a:cubicBezTo>
                  <a:cubicBezTo>
                    <a:pt x="192" y="490"/>
                    <a:pt x="192" y="490"/>
                    <a:pt x="192" y="490"/>
                  </a:cubicBezTo>
                  <a:cubicBezTo>
                    <a:pt x="217" y="491"/>
                    <a:pt x="217" y="491"/>
                    <a:pt x="217" y="491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20" y="498"/>
                    <a:pt x="220" y="498"/>
                    <a:pt x="220" y="498"/>
                  </a:cubicBezTo>
                  <a:cubicBezTo>
                    <a:pt x="217" y="508"/>
                    <a:pt x="216" y="516"/>
                    <a:pt x="217" y="521"/>
                  </a:cubicBezTo>
                  <a:cubicBezTo>
                    <a:pt x="225" y="526"/>
                    <a:pt x="231" y="529"/>
                    <a:pt x="234" y="526"/>
                  </a:cubicBezTo>
                  <a:cubicBezTo>
                    <a:pt x="249" y="520"/>
                    <a:pt x="249" y="520"/>
                    <a:pt x="249" y="520"/>
                  </a:cubicBezTo>
                  <a:cubicBezTo>
                    <a:pt x="256" y="517"/>
                    <a:pt x="256" y="517"/>
                    <a:pt x="256" y="517"/>
                  </a:cubicBezTo>
                  <a:cubicBezTo>
                    <a:pt x="270" y="517"/>
                    <a:pt x="270" y="517"/>
                    <a:pt x="270" y="517"/>
                  </a:cubicBezTo>
                  <a:cubicBezTo>
                    <a:pt x="283" y="502"/>
                    <a:pt x="283" y="502"/>
                    <a:pt x="283" y="502"/>
                  </a:cubicBezTo>
                  <a:cubicBezTo>
                    <a:pt x="283" y="484"/>
                    <a:pt x="283" y="484"/>
                    <a:pt x="283" y="484"/>
                  </a:cubicBezTo>
                  <a:cubicBezTo>
                    <a:pt x="282" y="478"/>
                    <a:pt x="283" y="474"/>
                    <a:pt x="286" y="470"/>
                  </a:cubicBezTo>
                  <a:cubicBezTo>
                    <a:pt x="290" y="467"/>
                    <a:pt x="298" y="467"/>
                    <a:pt x="311" y="475"/>
                  </a:cubicBezTo>
                  <a:cubicBezTo>
                    <a:pt x="336" y="490"/>
                    <a:pt x="336" y="490"/>
                    <a:pt x="336" y="490"/>
                  </a:cubicBezTo>
                  <a:cubicBezTo>
                    <a:pt x="345" y="497"/>
                    <a:pt x="351" y="499"/>
                    <a:pt x="355" y="499"/>
                  </a:cubicBezTo>
                  <a:cubicBezTo>
                    <a:pt x="355" y="498"/>
                    <a:pt x="355" y="498"/>
                    <a:pt x="355" y="498"/>
                  </a:cubicBezTo>
                  <a:cubicBezTo>
                    <a:pt x="357" y="494"/>
                    <a:pt x="355" y="485"/>
                    <a:pt x="350" y="475"/>
                  </a:cubicBezTo>
                  <a:cubicBezTo>
                    <a:pt x="336" y="453"/>
                    <a:pt x="336" y="453"/>
                    <a:pt x="336" y="453"/>
                  </a:cubicBezTo>
                  <a:cubicBezTo>
                    <a:pt x="336" y="451"/>
                    <a:pt x="336" y="451"/>
                    <a:pt x="336" y="451"/>
                  </a:cubicBezTo>
                  <a:cubicBezTo>
                    <a:pt x="337" y="451"/>
                    <a:pt x="337" y="451"/>
                    <a:pt x="337" y="451"/>
                  </a:cubicBezTo>
                  <a:cubicBezTo>
                    <a:pt x="338" y="449"/>
                    <a:pt x="338" y="449"/>
                    <a:pt x="338" y="449"/>
                  </a:cubicBezTo>
                  <a:cubicBezTo>
                    <a:pt x="352" y="430"/>
                    <a:pt x="367" y="424"/>
                    <a:pt x="384" y="430"/>
                  </a:cubicBezTo>
                  <a:cubicBezTo>
                    <a:pt x="423" y="448"/>
                    <a:pt x="423" y="448"/>
                    <a:pt x="423" y="448"/>
                  </a:cubicBezTo>
                  <a:cubicBezTo>
                    <a:pt x="439" y="438"/>
                    <a:pt x="439" y="438"/>
                    <a:pt x="439" y="438"/>
                  </a:cubicBezTo>
                  <a:cubicBezTo>
                    <a:pt x="440" y="438"/>
                    <a:pt x="440" y="438"/>
                    <a:pt x="440" y="438"/>
                  </a:cubicBezTo>
                  <a:cubicBezTo>
                    <a:pt x="440" y="437"/>
                    <a:pt x="440" y="437"/>
                    <a:pt x="440" y="437"/>
                  </a:cubicBezTo>
                  <a:cubicBezTo>
                    <a:pt x="440" y="436"/>
                    <a:pt x="440" y="436"/>
                    <a:pt x="440" y="436"/>
                  </a:cubicBezTo>
                  <a:cubicBezTo>
                    <a:pt x="438" y="433"/>
                    <a:pt x="438" y="433"/>
                    <a:pt x="438" y="433"/>
                  </a:cubicBezTo>
                  <a:cubicBezTo>
                    <a:pt x="439" y="432"/>
                    <a:pt x="439" y="432"/>
                    <a:pt x="439" y="432"/>
                  </a:cubicBezTo>
                  <a:cubicBezTo>
                    <a:pt x="440" y="430"/>
                    <a:pt x="440" y="430"/>
                    <a:pt x="440" y="430"/>
                  </a:cubicBezTo>
                  <a:cubicBezTo>
                    <a:pt x="452" y="409"/>
                    <a:pt x="457" y="393"/>
                    <a:pt x="452" y="385"/>
                  </a:cubicBezTo>
                  <a:cubicBezTo>
                    <a:pt x="449" y="378"/>
                    <a:pt x="444" y="374"/>
                    <a:pt x="440" y="374"/>
                  </a:cubicBezTo>
                  <a:cubicBezTo>
                    <a:pt x="437" y="374"/>
                    <a:pt x="437" y="374"/>
                    <a:pt x="437" y="374"/>
                  </a:cubicBezTo>
                  <a:cubicBezTo>
                    <a:pt x="434" y="364"/>
                    <a:pt x="434" y="364"/>
                    <a:pt x="434" y="364"/>
                  </a:cubicBezTo>
                  <a:cubicBezTo>
                    <a:pt x="437" y="364"/>
                    <a:pt x="437" y="364"/>
                    <a:pt x="437" y="364"/>
                  </a:cubicBezTo>
                  <a:cubicBezTo>
                    <a:pt x="444" y="361"/>
                    <a:pt x="448" y="357"/>
                    <a:pt x="449" y="353"/>
                  </a:cubicBezTo>
                  <a:cubicBezTo>
                    <a:pt x="446" y="348"/>
                    <a:pt x="446" y="348"/>
                    <a:pt x="446" y="348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31"/>
                    <a:pt x="429" y="331"/>
                    <a:pt x="429" y="331"/>
                  </a:cubicBezTo>
                  <a:cubicBezTo>
                    <a:pt x="421" y="308"/>
                    <a:pt x="421" y="308"/>
                    <a:pt x="421" y="308"/>
                  </a:cubicBezTo>
                  <a:cubicBezTo>
                    <a:pt x="418" y="290"/>
                    <a:pt x="415" y="274"/>
                    <a:pt x="418" y="259"/>
                  </a:cubicBezTo>
                  <a:cubicBezTo>
                    <a:pt x="418" y="249"/>
                    <a:pt x="418" y="249"/>
                    <a:pt x="418" y="249"/>
                  </a:cubicBezTo>
                  <a:cubicBezTo>
                    <a:pt x="407" y="258"/>
                    <a:pt x="407" y="258"/>
                    <a:pt x="407" y="258"/>
                  </a:cubicBezTo>
                  <a:cubicBezTo>
                    <a:pt x="397" y="269"/>
                    <a:pt x="397" y="269"/>
                    <a:pt x="397" y="269"/>
                  </a:cubicBezTo>
                  <a:cubicBezTo>
                    <a:pt x="394" y="224"/>
                    <a:pt x="394" y="224"/>
                    <a:pt x="394" y="224"/>
                  </a:cubicBezTo>
                  <a:cubicBezTo>
                    <a:pt x="394" y="224"/>
                    <a:pt x="394" y="224"/>
                    <a:pt x="394" y="224"/>
                  </a:cubicBezTo>
                  <a:cubicBezTo>
                    <a:pt x="394" y="222"/>
                    <a:pt x="394" y="222"/>
                    <a:pt x="394" y="222"/>
                  </a:cubicBezTo>
                  <a:cubicBezTo>
                    <a:pt x="395" y="222"/>
                    <a:pt x="395" y="222"/>
                    <a:pt x="395" y="222"/>
                  </a:cubicBezTo>
                  <a:cubicBezTo>
                    <a:pt x="419" y="189"/>
                    <a:pt x="434" y="169"/>
                    <a:pt x="440" y="163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26" y="116"/>
                    <a:pt x="424" y="106"/>
                    <a:pt x="424" y="102"/>
                  </a:cubicBezTo>
                  <a:cubicBezTo>
                    <a:pt x="405" y="94"/>
                    <a:pt x="405" y="94"/>
                    <a:pt x="405" y="94"/>
                  </a:cubicBezTo>
                  <a:lnTo>
                    <a:pt x="39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6" name="Freeform 19"/>
            <p:cNvSpPr/>
            <p:nvPr/>
          </p:nvSpPr>
          <p:spPr bwMode="auto">
            <a:xfrm>
              <a:off x="2945085" y="3141407"/>
              <a:ext cx="609931" cy="371089"/>
            </a:xfrm>
            <a:custGeom>
              <a:avLst/>
              <a:gdLst>
                <a:gd name="T0" fmla="*/ 2147483647 w 645"/>
                <a:gd name="T1" fmla="*/ 2147483647 h 402"/>
                <a:gd name="T2" fmla="*/ 2147483647 w 645"/>
                <a:gd name="T3" fmla="*/ 2147483647 h 402"/>
                <a:gd name="T4" fmla="*/ 2147483647 w 645"/>
                <a:gd name="T5" fmla="*/ 2147483647 h 402"/>
                <a:gd name="T6" fmla="*/ 2147483647 w 645"/>
                <a:gd name="T7" fmla="*/ 2147483647 h 402"/>
                <a:gd name="T8" fmla="*/ 2147483647 w 645"/>
                <a:gd name="T9" fmla="*/ 2147483647 h 402"/>
                <a:gd name="T10" fmla="*/ 2147483647 w 645"/>
                <a:gd name="T11" fmla="*/ 2147483647 h 402"/>
                <a:gd name="T12" fmla="*/ 2147483647 w 645"/>
                <a:gd name="T13" fmla="*/ 2147483647 h 402"/>
                <a:gd name="T14" fmla="*/ 2147483647 w 645"/>
                <a:gd name="T15" fmla="*/ 2147483647 h 402"/>
                <a:gd name="T16" fmla="*/ 2147483647 w 645"/>
                <a:gd name="T17" fmla="*/ 2147483647 h 402"/>
                <a:gd name="T18" fmla="*/ 2147483647 w 645"/>
                <a:gd name="T19" fmla="*/ 2147483647 h 402"/>
                <a:gd name="T20" fmla="*/ 2147483647 w 645"/>
                <a:gd name="T21" fmla="*/ 2147483647 h 402"/>
                <a:gd name="T22" fmla="*/ 2147483647 w 645"/>
                <a:gd name="T23" fmla="*/ 2147483647 h 402"/>
                <a:gd name="T24" fmla="*/ 2147483647 w 645"/>
                <a:gd name="T25" fmla="*/ 2147483647 h 402"/>
                <a:gd name="T26" fmla="*/ 2147483647 w 645"/>
                <a:gd name="T27" fmla="*/ 2147483647 h 402"/>
                <a:gd name="T28" fmla="*/ 2147483647 w 645"/>
                <a:gd name="T29" fmla="*/ 2147483647 h 402"/>
                <a:gd name="T30" fmla="*/ 2147483647 w 645"/>
                <a:gd name="T31" fmla="*/ 2147483647 h 402"/>
                <a:gd name="T32" fmla="*/ 2147483647 w 645"/>
                <a:gd name="T33" fmla="*/ 2147483647 h 402"/>
                <a:gd name="T34" fmla="*/ 2147483647 w 645"/>
                <a:gd name="T35" fmla="*/ 2147483647 h 402"/>
                <a:gd name="T36" fmla="*/ 2147483647 w 645"/>
                <a:gd name="T37" fmla="*/ 2147483647 h 402"/>
                <a:gd name="T38" fmla="*/ 2147483647 w 645"/>
                <a:gd name="T39" fmla="*/ 2147483647 h 402"/>
                <a:gd name="T40" fmla="*/ 2147483647 w 645"/>
                <a:gd name="T41" fmla="*/ 2147483647 h 402"/>
                <a:gd name="T42" fmla="*/ 2147483647 w 645"/>
                <a:gd name="T43" fmla="*/ 2147483647 h 402"/>
                <a:gd name="T44" fmla="*/ 2147483647 w 645"/>
                <a:gd name="T45" fmla="*/ 2147483647 h 402"/>
                <a:gd name="T46" fmla="*/ 2147483647 w 645"/>
                <a:gd name="T47" fmla="*/ 2147483647 h 402"/>
                <a:gd name="T48" fmla="*/ 2147483647 w 645"/>
                <a:gd name="T49" fmla="*/ 2147483647 h 402"/>
                <a:gd name="T50" fmla="*/ 2147483647 w 645"/>
                <a:gd name="T51" fmla="*/ 2147483647 h 402"/>
                <a:gd name="T52" fmla="*/ 2147483647 w 645"/>
                <a:gd name="T53" fmla="*/ 2147483647 h 402"/>
                <a:gd name="T54" fmla="*/ 2147483647 w 645"/>
                <a:gd name="T55" fmla="*/ 2147483647 h 402"/>
                <a:gd name="T56" fmla="*/ 2147483647 w 645"/>
                <a:gd name="T57" fmla="*/ 2147483647 h 402"/>
                <a:gd name="T58" fmla="*/ 2147483647 w 645"/>
                <a:gd name="T59" fmla="*/ 2147483647 h 402"/>
                <a:gd name="T60" fmla="*/ 2147483647 w 645"/>
                <a:gd name="T61" fmla="*/ 2147483647 h 402"/>
                <a:gd name="T62" fmla="*/ 2147483647 w 645"/>
                <a:gd name="T63" fmla="*/ 2147483647 h 402"/>
                <a:gd name="T64" fmla="*/ 2147483647 w 645"/>
                <a:gd name="T65" fmla="*/ 2147483647 h 402"/>
                <a:gd name="T66" fmla="*/ 2147483647 w 645"/>
                <a:gd name="T67" fmla="*/ 2147483647 h 402"/>
                <a:gd name="T68" fmla="*/ 2147483647 w 645"/>
                <a:gd name="T69" fmla="*/ 2147483647 h 402"/>
                <a:gd name="T70" fmla="*/ 2147483647 w 645"/>
                <a:gd name="T71" fmla="*/ 2147483647 h 402"/>
                <a:gd name="T72" fmla="*/ 2147483647 w 645"/>
                <a:gd name="T73" fmla="*/ 2147483647 h 402"/>
                <a:gd name="T74" fmla="*/ 2147483647 w 645"/>
                <a:gd name="T75" fmla="*/ 2147483647 h 402"/>
                <a:gd name="T76" fmla="*/ 2147483647 w 645"/>
                <a:gd name="T77" fmla="*/ 2147483647 h 402"/>
                <a:gd name="T78" fmla="*/ 2147483647 w 645"/>
                <a:gd name="T79" fmla="*/ 2147483647 h 402"/>
                <a:gd name="T80" fmla="*/ 2147483647 w 645"/>
                <a:gd name="T81" fmla="*/ 2147483647 h 402"/>
                <a:gd name="T82" fmla="*/ 2147483647 w 645"/>
                <a:gd name="T83" fmla="*/ 2147483647 h 402"/>
                <a:gd name="T84" fmla="*/ 2147483647 w 645"/>
                <a:gd name="T85" fmla="*/ 2147483647 h 402"/>
                <a:gd name="T86" fmla="*/ 2147483647 w 645"/>
                <a:gd name="T87" fmla="*/ 2147483647 h 402"/>
                <a:gd name="T88" fmla="*/ 2147483647 w 645"/>
                <a:gd name="T89" fmla="*/ 2147483647 h 402"/>
                <a:gd name="T90" fmla="*/ 2147483647 w 645"/>
                <a:gd name="T91" fmla="*/ 0 h 402"/>
                <a:gd name="T92" fmla="*/ 2147483647 w 645"/>
                <a:gd name="T93" fmla="*/ 2147483647 h 402"/>
                <a:gd name="T94" fmla="*/ 2147483647 w 645"/>
                <a:gd name="T95" fmla="*/ 2147483647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45"/>
                <a:gd name="T145" fmla="*/ 0 h 402"/>
                <a:gd name="T146" fmla="*/ 645 w 645"/>
                <a:gd name="T147" fmla="*/ 402 h 40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45" h="402">
                  <a:moveTo>
                    <a:pt x="81" y="1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2" y="145"/>
                    <a:pt x="102" y="145"/>
                    <a:pt x="102" y="145"/>
                  </a:cubicBezTo>
                  <a:cubicBezTo>
                    <a:pt x="117" y="150"/>
                    <a:pt x="117" y="150"/>
                    <a:pt x="117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34" y="171"/>
                    <a:pt x="134" y="171"/>
                    <a:pt x="134" y="171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205"/>
                    <a:pt x="141" y="205"/>
                    <a:pt x="141" y="205"/>
                  </a:cubicBezTo>
                  <a:cubicBezTo>
                    <a:pt x="140" y="212"/>
                    <a:pt x="138" y="218"/>
                    <a:pt x="136" y="223"/>
                  </a:cubicBezTo>
                  <a:cubicBezTo>
                    <a:pt x="131" y="230"/>
                    <a:pt x="121" y="236"/>
                    <a:pt x="106" y="243"/>
                  </a:cubicBezTo>
                  <a:cubicBezTo>
                    <a:pt x="71" y="264"/>
                    <a:pt x="71" y="264"/>
                    <a:pt x="71" y="264"/>
                  </a:cubicBezTo>
                  <a:cubicBezTo>
                    <a:pt x="69" y="264"/>
                    <a:pt x="69" y="264"/>
                    <a:pt x="69" y="264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1" y="305"/>
                    <a:pt x="11" y="305"/>
                    <a:pt x="11" y="305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1" y="307"/>
                    <a:pt x="11" y="307"/>
                    <a:pt x="11" y="307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8"/>
                    <a:pt x="52" y="378"/>
                    <a:pt x="52" y="378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398"/>
                    <a:pt x="67" y="398"/>
                    <a:pt x="67" y="398"/>
                  </a:cubicBezTo>
                  <a:cubicBezTo>
                    <a:pt x="79" y="365"/>
                    <a:pt x="79" y="365"/>
                    <a:pt x="79" y="365"/>
                  </a:cubicBezTo>
                  <a:cubicBezTo>
                    <a:pt x="79" y="365"/>
                    <a:pt x="79" y="365"/>
                    <a:pt x="79" y="365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101" y="336"/>
                    <a:pt x="101" y="336"/>
                    <a:pt x="101" y="336"/>
                  </a:cubicBezTo>
                  <a:cubicBezTo>
                    <a:pt x="102" y="335"/>
                    <a:pt x="102" y="335"/>
                    <a:pt x="102" y="335"/>
                  </a:cubicBezTo>
                  <a:cubicBezTo>
                    <a:pt x="129" y="323"/>
                    <a:pt x="129" y="323"/>
                    <a:pt x="129" y="323"/>
                  </a:cubicBezTo>
                  <a:cubicBezTo>
                    <a:pt x="131" y="323"/>
                    <a:pt x="131" y="323"/>
                    <a:pt x="131" y="323"/>
                  </a:cubicBezTo>
                  <a:cubicBezTo>
                    <a:pt x="148" y="333"/>
                    <a:pt x="148" y="333"/>
                    <a:pt x="148" y="333"/>
                  </a:cubicBezTo>
                  <a:cubicBezTo>
                    <a:pt x="170" y="331"/>
                    <a:pt x="170" y="331"/>
                    <a:pt x="170" y="331"/>
                  </a:cubicBezTo>
                  <a:cubicBezTo>
                    <a:pt x="162" y="294"/>
                    <a:pt x="162" y="294"/>
                    <a:pt x="162" y="294"/>
                  </a:cubicBezTo>
                  <a:cubicBezTo>
                    <a:pt x="167" y="293"/>
                    <a:pt x="167" y="293"/>
                    <a:pt x="167" y="293"/>
                  </a:cubicBezTo>
                  <a:cubicBezTo>
                    <a:pt x="187" y="291"/>
                    <a:pt x="187" y="291"/>
                    <a:pt x="187" y="291"/>
                  </a:cubicBezTo>
                  <a:cubicBezTo>
                    <a:pt x="208" y="292"/>
                    <a:pt x="208" y="292"/>
                    <a:pt x="208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88" y="320"/>
                    <a:pt x="288" y="320"/>
                    <a:pt x="288" y="320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0"/>
                    <a:pt x="290" y="320"/>
                    <a:pt x="290" y="32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19" y="334"/>
                    <a:pt x="319" y="334"/>
                    <a:pt x="319" y="334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29" y="345"/>
                    <a:pt x="329" y="345"/>
                    <a:pt x="329" y="345"/>
                  </a:cubicBezTo>
                  <a:cubicBezTo>
                    <a:pt x="335" y="347"/>
                    <a:pt x="335" y="347"/>
                    <a:pt x="335" y="347"/>
                  </a:cubicBezTo>
                  <a:cubicBezTo>
                    <a:pt x="347" y="336"/>
                    <a:pt x="347" y="336"/>
                    <a:pt x="347" y="336"/>
                  </a:cubicBezTo>
                  <a:cubicBezTo>
                    <a:pt x="347" y="335"/>
                    <a:pt x="347" y="335"/>
                    <a:pt x="347" y="335"/>
                  </a:cubicBezTo>
                  <a:cubicBezTo>
                    <a:pt x="365" y="322"/>
                    <a:pt x="365" y="322"/>
                    <a:pt x="365" y="322"/>
                  </a:cubicBezTo>
                  <a:cubicBezTo>
                    <a:pt x="374" y="304"/>
                    <a:pt x="374" y="304"/>
                    <a:pt x="374" y="304"/>
                  </a:cubicBezTo>
                  <a:cubicBezTo>
                    <a:pt x="391" y="313"/>
                    <a:pt x="391" y="313"/>
                    <a:pt x="391" y="313"/>
                  </a:cubicBezTo>
                  <a:cubicBezTo>
                    <a:pt x="391" y="314"/>
                    <a:pt x="391" y="314"/>
                    <a:pt x="391" y="314"/>
                  </a:cubicBezTo>
                  <a:cubicBezTo>
                    <a:pt x="391" y="315"/>
                    <a:pt x="391" y="315"/>
                    <a:pt x="391" y="315"/>
                  </a:cubicBezTo>
                  <a:cubicBezTo>
                    <a:pt x="396" y="329"/>
                    <a:pt x="396" y="329"/>
                    <a:pt x="396" y="329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5" y="343"/>
                    <a:pt x="395" y="343"/>
                    <a:pt x="395" y="343"/>
                  </a:cubicBezTo>
                  <a:cubicBezTo>
                    <a:pt x="405" y="338"/>
                    <a:pt x="405" y="338"/>
                    <a:pt x="405" y="338"/>
                  </a:cubicBezTo>
                  <a:cubicBezTo>
                    <a:pt x="420" y="323"/>
                    <a:pt x="420" y="323"/>
                    <a:pt x="420" y="323"/>
                  </a:cubicBezTo>
                  <a:cubicBezTo>
                    <a:pt x="434" y="323"/>
                    <a:pt x="434" y="323"/>
                    <a:pt x="434" y="323"/>
                  </a:cubicBezTo>
                  <a:cubicBezTo>
                    <a:pt x="434" y="324"/>
                    <a:pt x="434" y="324"/>
                    <a:pt x="434" y="324"/>
                  </a:cubicBezTo>
                  <a:cubicBezTo>
                    <a:pt x="435" y="324"/>
                    <a:pt x="435" y="324"/>
                    <a:pt x="435" y="324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50" y="336"/>
                    <a:pt x="453" y="342"/>
                    <a:pt x="450" y="347"/>
                  </a:cubicBezTo>
                  <a:cubicBezTo>
                    <a:pt x="449" y="370"/>
                    <a:pt x="449" y="370"/>
                    <a:pt x="449" y="37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8" y="383"/>
                    <a:pt x="458" y="383"/>
                    <a:pt x="458" y="383"/>
                  </a:cubicBezTo>
                  <a:cubicBezTo>
                    <a:pt x="483" y="355"/>
                    <a:pt x="500" y="342"/>
                    <a:pt x="511" y="342"/>
                  </a:cubicBezTo>
                  <a:cubicBezTo>
                    <a:pt x="539" y="342"/>
                    <a:pt x="539" y="342"/>
                    <a:pt x="539" y="342"/>
                  </a:cubicBezTo>
                  <a:cubicBezTo>
                    <a:pt x="545" y="328"/>
                    <a:pt x="545" y="328"/>
                    <a:pt x="545" y="328"/>
                  </a:cubicBezTo>
                  <a:cubicBezTo>
                    <a:pt x="568" y="318"/>
                    <a:pt x="568" y="318"/>
                    <a:pt x="568" y="318"/>
                  </a:cubicBezTo>
                  <a:cubicBezTo>
                    <a:pt x="569" y="318"/>
                    <a:pt x="569" y="318"/>
                    <a:pt x="569" y="318"/>
                  </a:cubicBezTo>
                  <a:cubicBezTo>
                    <a:pt x="596" y="315"/>
                    <a:pt x="596" y="315"/>
                    <a:pt x="596" y="315"/>
                  </a:cubicBezTo>
                  <a:cubicBezTo>
                    <a:pt x="625" y="301"/>
                    <a:pt x="625" y="301"/>
                    <a:pt x="625" y="301"/>
                  </a:cubicBezTo>
                  <a:cubicBezTo>
                    <a:pt x="625" y="300"/>
                    <a:pt x="625" y="300"/>
                    <a:pt x="625" y="300"/>
                  </a:cubicBezTo>
                  <a:cubicBezTo>
                    <a:pt x="643" y="300"/>
                    <a:pt x="643" y="300"/>
                    <a:pt x="643" y="300"/>
                  </a:cubicBezTo>
                  <a:cubicBezTo>
                    <a:pt x="639" y="291"/>
                    <a:pt x="639" y="291"/>
                    <a:pt x="639" y="291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5" y="285"/>
                    <a:pt x="645" y="285"/>
                    <a:pt x="645" y="285"/>
                  </a:cubicBezTo>
                  <a:cubicBezTo>
                    <a:pt x="606" y="201"/>
                    <a:pt x="606" y="201"/>
                    <a:pt x="606" y="201"/>
                  </a:cubicBezTo>
                  <a:cubicBezTo>
                    <a:pt x="606" y="199"/>
                    <a:pt x="606" y="199"/>
                    <a:pt x="606" y="199"/>
                  </a:cubicBezTo>
                  <a:cubicBezTo>
                    <a:pt x="605" y="198"/>
                    <a:pt x="605" y="198"/>
                    <a:pt x="605" y="198"/>
                  </a:cubicBezTo>
                  <a:cubicBezTo>
                    <a:pt x="621" y="175"/>
                    <a:pt x="621" y="175"/>
                    <a:pt x="621" y="175"/>
                  </a:cubicBezTo>
                  <a:cubicBezTo>
                    <a:pt x="616" y="170"/>
                    <a:pt x="616" y="170"/>
                    <a:pt x="616" y="170"/>
                  </a:cubicBezTo>
                  <a:cubicBezTo>
                    <a:pt x="588" y="164"/>
                    <a:pt x="588" y="164"/>
                    <a:pt x="588" y="164"/>
                  </a:cubicBezTo>
                  <a:cubicBezTo>
                    <a:pt x="585" y="164"/>
                    <a:pt x="585" y="164"/>
                    <a:pt x="585" y="164"/>
                  </a:cubicBezTo>
                  <a:cubicBezTo>
                    <a:pt x="585" y="164"/>
                    <a:pt x="585" y="164"/>
                    <a:pt x="585" y="164"/>
                  </a:cubicBezTo>
                  <a:cubicBezTo>
                    <a:pt x="585" y="162"/>
                    <a:pt x="585" y="162"/>
                    <a:pt x="585" y="162"/>
                  </a:cubicBezTo>
                  <a:cubicBezTo>
                    <a:pt x="567" y="143"/>
                    <a:pt x="567" y="143"/>
                    <a:pt x="567" y="143"/>
                  </a:cubicBezTo>
                  <a:cubicBezTo>
                    <a:pt x="568" y="139"/>
                    <a:pt x="568" y="139"/>
                    <a:pt x="568" y="139"/>
                  </a:cubicBezTo>
                  <a:cubicBezTo>
                    <a:pt x="567" y="140"/>
                    <a:pt x="567" y="140"/>
                    <a:pt x="567" y="140"/>
                  </a:cubicBezTo>
                  <a:cubicBezTo>
                    <a:pt x="566" y="141"/>
                    <a:pt x="566" y="141"/>
                    <a:pt x="566" y="141"/>
                  </a:cubicBezTo>
                  <a:cubicBezTo>
                    <a:pt x="550" y="131"/>
                    <a:pt x="550" y="131"/>
                    <a:pt x="550" y="131"/>
                  </a:cubicBezTo>
                  <a:cubicBezTo>
                    <a:pt x="542" y="140"/>
                    <a:pt x="535" y="147"/>
                    <a:pt x="526" y="149"/>
                  </a:cubicBezTo>
                  <a:cubicBezTo>
                    <a:pt x="519" y="152"/>
                    <a:pt x="507" y="143"/>
                    <a:pt x="492" y="124"/>
                  </a:cubicBezTo>
                  <a:cubicBezTo>
                    <a:pt x="483" y="114"/>
                    <a:pt x="483" y="114"/>
                    <a:pt x="483" y="114"/>
                  </a:cubicBezTo>
                  <a:cubicBezTo>
                    <a:pt x="482" y="112"/>
                    <a:pt x="475" y="114"/>
                    <a:pt x="463" y="118"/>
                  </a:cubicBezTo>
                  <a:cubicBezTo>
                    <a:pt x="445" y="124"/>
                    <a:pt x="434" y="125"/>
                    <a:pt x="428" y="122"/>
                  </a:cubicBezTo>
                  <a:cubicBezTo>
                    <a:pt x="423" y="117"/>
                    <a:pt x="421" y="106"/>
                    <a:pt x="423" y="93"/>
                  </a:cubicBezTo>
                  <a:cubicBezTo>
                    <a:pt x="424" y="81"/>
                    <a:pt x="423" y="75"/>
                    <a:pt x="421" y="72"/>
                  </a:cubicBezTo>
                  <a:cubicBezTo>
                    <a:pt x="284" y="64"/>
                    <a:pt x="284" y="64"/>
                    <a:pt x="284" y="64"/>
                  </a:cubicBezTo>
                  <a:cubicBezTo>
                    <a:pt x="271" y="59"/>
                    <a:pt x="260" y="54"/>
                    <a:pt x="255" y="48"/>
                  </a:cubicBezTo>
                  <a:cubicBezTo>
                    <a:pt x="234" y="43"/>
                    <a:pt x="234" y="43"/>
                    <a:pt x="234" y="43"/>
                  </a:cubicBezTo>
                  <a:cubicBezTo>
                    <a:pt x="226" y="40"/>
                    <a:pt x="210" y="26"/>
                    <a:pt x="189" y="0"/>
                  </a:cubicBezTo>
                  <a:cubicBezTo>
                    <a:pt x="175" y="11"/>
                    <a:pt x="175" y="11"/>
                    <a:pt x="175" y="11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lnTo>
                    <a:pt x="8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7" name="Freeform 20"/>
            <p:cNvSpPr/>
            <p:nvPr/>
          </p:nvSpPr>
          <p:spPr bwMode="auto">
            <a:xfrm>
              <a:off x="3079944" y="3825463"/>
              <a:ext cx="632919" cy="491805"/>
            </a:xfrm>
            <a:custGeom>
              <a:avLst/>
              <a:gdLst>
                <a:gd name="T0" fmla="*/ 2147483647 w 669"/>
                <a:gd name="T1" fmla="*/ 2147483647 h 532"/>
                <a:gd name="T2" fmla="*/ 2147483647 w 669"/>
                <a:gd name="T3" fmla="*/ 2147483647 h 532"/>
                <a:gd name="T4" fmla="*/ 2147483647 w 669"/>
                <a:gd name="T5" fmla="*/ 2147483647 h 532"/>
                <a:gd name="T6" fmla="*/ 2147483647 w 669"/>
                <a:gd name="T7" fmla="*/ 2147483647 h 532"/>
                <a:gd name="T8" fmla="*/ 2147483647 w 669"/>
                <a:gd name="T9" fmla="*/ 2147483647 h 532"/>
                <a:gd name="T10" fmla="*/ 2147483647 w 669"/>
                <a:gd name="T11" fmla="*/ 2147483647 h 532"/>
                <a:gd name="T12" fmla="*/ 2147483647 w 669"/>
                <a:gd name="T13" fmla="*/ 2147483647 h 532"/>
                <a:gd name="T14" fmla="*/ 2147483647 w 669"/>
                <a:gd name="T15" fmla="*/ 2147483647 h 532"/>
                <a:gd name="T16" fmla="*/ 2147483647 w 669"/>
                <a:gd name="T17" fmla="*/ 2147483647 h 532"/>
                <a:gd name="T18" fmla="*/ 2147483647 w 669"/>
                <a:gd name="T19" fmla="*/ 2147483647 h 532"/>
                <a:gd name="T20" fmla="*/ 2147483647 w 669"/>
                <a:gd name="T21" fmla="*/ 2147483647 h 532"/>
                <a:gd name="T22" fmla="*/ 2147483647 w 669"/>
                <a:gd name="T23" fmla="*/ 2147483647 h 532"/>
                <a:gd name="T24" fmla="*/ 2147483647 w 669"/>
                <a:gd name="T25" fmla="*/ 2147483647 h 532"/>
                <a:gd name="T26" fmla="*/ 2147483647 w 669"/>
                <a:gd name="T27" fmla="*/ 2147483647 h 532"/>
                <a:gd name="T28" fmla="*/ 2147483647 w 669"/>
                <a:gd name="T29" fmla="*/ 2147483647 h 532"/>
                <a:gd name="T30" fmla="*/ 2147483647 w 669"/>
                <a:gd name="T31" fmla="*/ 2147483647 h 532"/>
                <a:gd name="T32" fmla="*/ 2147483647 w 669"/>
                <a:gd name="T33" fmla="*/ 2147483647 h 532"/>
                <a:gd name="T34" fmla="*/ 2147483647 w 669"/>
                <a:gd name="T35" fmla="*/ 2147483647 h 532"/>
                <a:gd name="T36" fmla="*/ 2147483647 w 669"/>
                <a:gd name="T37" fmla="*/ 2147483647 h 532"/>
                <a:gd name="T38" fmla="*/ 2147483647 w 669"/>
                <a:gd name="T39" fmla="*/ 2147483647 h 532"/>
                <a:gd name="T40" fmla="*/ 2147483647 w 669"/>
                <a:gd name="T41" fmla="*/ 2147483647 h 532"/>
                <a:gd name="T42" fmla="*/ 2147483647 w 669"/>
                <a:gd name="T43" fmla="*/ 2147483647 h 532"/>
                <a:gd name="T44" fmla="*/ 2147483647 w 669"/>
                <a:gd name="T45" fmla="*/ 2147483647 h 532"/>
                <a:gd name="T46" fmla="*/ 2147483647 w 669"/>
                <a:gd name="T47" fmla="*/ 2147483647 h 532"/>
                <a:gd name="T48" fmla="*/ 2147483647 w 669"/>
                <a:gd name="T49" fmla="*/ 2147483647 h 532"/>
                <a:gd name="T50" fmla="*/ 2147483647 w 669"/>
                <a:gd name="T51" fmla="*/ 2147483647 h 532"/>
                <a:gd name="T52" fmla="*/ 2147483647 w 669"/>
                <a:gd name="T53" fmla="*/ 2147483647 h 532"/>
                <a:gd name="T54" fmla="*/ 2147483647 w 669"/>
                <a:gd name="T55" fmla="*/ 2147483647 h 532"/>
                <a:gd name="T56" fmla="*/ 2147483647 w 669"/>
                <a:gd name="T57" fmla="*/ 2147483647 h 532"/>
                <a:gd name="T58" fmla="*/ 2147483647 w 669"/>
                <a:gd name="T59" fmla="*/ 2147483647 h 532"/>
                <a:gd name="T60" fmla="*/ 2147483647 w 669"/>
                <a:gd name="T61" fmla="*/ 2147483647 h 532"/>
                <a:gd name="T62" fmla="*/ 2147483647 w 669"/>
                <a:gd name="T63" fmla="*/ 2147483647 h 532"/>
                <a:gd name="T64" fmla="*/ 2147483647 w 669"/>
                <a:gd name="T65" fmla="*/ 2147483647 h 532"/>
                <a:gd name="T66" fmla="*/ 2147483647 w 669"/>
                <a:gd name="T67" fmla="*/ 2147483647 h 532"/>
                <a:gd name="T68" fmla="*/ 2147483647 w 669"/>
                <a:gd name="T69" fmla="*/ 2147483647 h 532"/>
                <a:gd name="T70" fmla="*/ 2147483647 w 669"/>
                <a:gd name="T71" fmla="*/ 2147483647 h 532"/>
                <a:gd name="T72" fmla="*/ 2147483647 w 669"/>
                <a:gd name="T73" fmla="*/ 2147483647 h 532"/>
                <a:gd name="T74" fmla="*/ 2147483647 w 669"/>
                <a:gd name="T75" fmla="*/ 2147483647 h 532"/>
                <a:gd name="T76" fmla="*/ 2147483647 w 669"/>
                <a:gd name="T77" fmla="*/ 2147483647 h 532"/>
                <a:gd name="T78" fmla="*/ 2147483647 w 669"/>
                <a:gd name="T79" fmla="*/ 2147483647 h 532"/>
                <a:gd name="T80" fmla="*/ 2147483647 w 669"/>
                <a:gd name="T81" fmla="*/ 2147483647 h 532"/>
                <a:gd name="T82" fmla="*/ 2147483647 w 669"/>
                <a:gd name="T83" fmla="*/ 2147483647 h 532"/>
                <a:gd name="T84" fmla="*/ 2147483647 w 669"/>
                <a:gd name="T85" fmla="*/ 2147483647 h 532"/>
                <a:gd name="T86" fmla="*/ 2147483647 w 669"/>
                <a:gd name="T87" fmla="*/ 2147483647 h 532"/>
                <a:gd name="T88" fmla="*/ 2147483647 w 669"/>
                <a:gd name="T89" fmla="*/ 2147483647 h 532"/>
                <a:gd name="T90" fmla="*/ 2147483647 w 669"/>
                <a:gd name="T91" fmla="*/ 2147483647 h 532"/>
                <a:gd name="T92" fmla="*/ 2147483647 w 669"/>
                <a:gd name="T93" fmla="*/ 2147483647 h 532"/>
                <a:gd name="T94" fmla="*/ 2147483647 w 669"/>
                <a:gd name="T95" fmla="*/ 2147483647 h 532"/>
                <a:gd name="T96" fmla="*/ 2147483647 w 669"/>
                <a:gd name="T97" fmla="*/ 2147483647 h 5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69"/>
                <a:gd name="T148" fmla="*/ 0 h 532"/>
                <a:gd name="T149" fmla="*/ 669 w 669"/>
                <a:gd name="T150" fmla="*/ 532 h 5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69" h="532">
                  <a:moveTo>
                    <a:pt x="628" y="182"/>
                  </a:moveTo>
                  <a:cubicBezTo>
                    <a:pt x="638" y="181"/>
                    <a:pt x="643" y="177"/>
                    <a:pt x="645" y="172"/>
                  </a:cubicBezTo>
                  <a:cubicBezTo>
                    <a:pt x="645" y="171"/>
                    <a:pt x="645" y="171"/>
                    <a:pt x="645" y="171"/>
                  </a:cubicBezTo>
                  <a:cubicBezTo>
                    <a:pt x="646" y="167"/>
                    <a:pt x="646" y="167"/>
                    <a:pt x="646" y="167"/>
                  </a:cubicBezTo>
                  <a:cubicBezTo>
                    <a:pt x="650" y="167"/>
                    <a:pt x="650" y="167"/>
                    <a:pt x="650" y="167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9" y="153"/>
                    <a:pt x="669" y="153"/>
                    <a:pt x="669" y="153"/>
                  </a:cubicBezTo>
                  <a:cubicBezTo>
                    <a:pt x="664" y="153"/>
                    <a:pt x="659" y="151"/>
                    <a:pt x="654" y="146"/>
                  </a:cubicBezTo>
                  <a:cubicBezTo>
                    <a:pt x="622" y="118"/>
                    <a:pt x="622" y="118"/>
                    <a:pt x="622" y="118"/>
                  </a:cubicBezTo>
                  <a:cubicBezTo>
                    <a:pt x="622" y="117"/>
                    <a:pt x="622" y="117"/>
                    <a:pt x="622" y="117"/>
                  </a:cubicBezTo>
                  <a:cubicBezTo>
                    <a:pt x="608" y="77"/>
                    <a:pt x="608" y="77"/>
                    <a:pt x="608" y="77"/>
                  </a:cubicBezTo>
                  <a:cubicBezTo>
                    <a:pt x="589" y="58"/>
                    <a:pt x="589" y="58"/>
                    <a:pt x="589" y="58"/>
                  </a:cubicBezTo>
                  <a:cubicBezTo>
                    <a:pt x="566" y="57"/>
                    <a:pt x="548" y="57"/>
                    <a:pt x="535" y="58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71"/>
                    <a:pt x="532" y="71"/>
                    <a:pt x="532" y="71"/>
                  </a:cubicBezTo>
                  <a:cubicBezTo>
                    <a:pt x="532" y="74"/>
                    <a:pt x="532" y="74"/>
                    <a:pt x="532" y="74"/>
                  </a:cubicBezTo>
                  <a:cubicBezTo>
                    <a:pt x="532" y="77"/>
                    <a:pt x="532" y="77"/>
                    <a:pt x="532" y="77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12" y="84"/>
                    <a:pt x="512" y="84"/>
                    <a:pt x="512" y="84"/>
                  </a:cubicBezTo>
                  <a:cubicBezTo>
                    <a:pt x="509" y="82"/>
                    <a:pt x="509" y="82"/>
                    <a:pt x="509" y="82"/>
                  </a:cubicBezTo>
                  <a:cubicBezTo>
                    <a:pt x="495" y="68"/>
                    <a:pt x="487" y="63"/>
                    <a:pt x="482" y="66"/>
                  </a:cubicBezTo>
                  <a:cubicBezTo>
                    <a:pt x="445" y="84"/>
                    <a:pt x="424" y="93"/>
                    <a:pt x="417" y="88"/>
                  </a:cubicBezTo>
                  <a:cubicBezTo>
                    <a:pt x="413" y="89"/>
                    <a:pt x="408" y="94"/>
                    <a:pt x="400" y="101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3" y="101"/>
                    <a:pt x="393" y="101"/>
                    <a:pt x="393" y="101"/>
                  </a:cubicBezTo>
                  <a:cubicBezTo>
                    <a:pt x="382" y="91"/>
                    <a:pt x="377" y="83"/>
                    <a:pt x="377" y="77"/>
                  </a:cubicBezTo>
                  <a:cubicBezTo>
                    <a:pt x="377" y="72"/>
                    <a:pt x="384" y="64"/>
                    <a:pt x="397" y="50"/>
                  </a:cubicBezTo>
                  <a:cubicBezTo>
                    <a:pt x="412" y="33"/>
                    <a:pt x="419" y="24"/>
                    <a:pt x="419" y="22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12" y="14"/>
                    <a:pt x="403" y="19"/>
                    <a:pt x="393" y="27"/>
                  </a:cubicBezTo>
                  <a:cubicBezTo>
                    <a:pt x="382" y="34"/>
                    <a:pt x="376" y="38"/>
                    <a:pt x="372" y="37"/>
                  </a:cubicBezTo>
                  <a:cubicBezTo>
                    <a:pt x="370" y="37"/>
                    <a:pt x="368" y="33"/>
                    <a:pt x="367" y="28"/>
                  </a:cubicBezTo>
                  <a:cubicBezTo>
                    <a:pt x="365" y="26"/>
                    <a:pt x="365" y="26"/>
                    <a:pt x="365" y="26"/>
                  </a:cubicBezTo>
                  <a:cubicBezTo>
                    <a:pt x="356" y="9"/>
                    <a:pt x="356" y="9"/>
                    <a:pt x="356" y="9"/>
                  </a:cubicBezTo>
                  <a:cubicBezTo>
                    <a:pt x="336" y="22"/>
                    <a:pt x="336" y="22"/>
                    <a:pt x="336" y="22"/>
                  </a:cubicBezTo>
                  <a:cubicBezTo>
                    <a:pt x="334" y="24"/>
                    <a:pt x="334" y="24"/>
                    <a:pt x="334" y="24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32" y="22"/>
                    <a:pt x="332" y="22"/>
                    <a:pt x="332" y="22"/>
                  </a:cubicBezTo>
                  <a:cubicBezTo>
                    <a:pt x="317" y="13"/>
                    <a:pt x="303" y="8"/>
                    <a:pt x="289" y="3"/>
                  </a:cubicBezTo>
                  <a:cubicBezTo>
                    <a:pt x="280" y="0"/>
                    <a:pt x="270" y="4"/>
                    <a:pt x="261" y="15"/>
                  </a:cubicBezTo>
                  <a:cubicBezTo>
                    <a:pt x="270" y="31"/>
                    <a:pt x="270" y="31"/>
                    <a:pt x="270" y="31"/>
                  </a:cubicBezTo>
                  <a:cubicBezTo>
                    <a:pt x="277" y="47"/>
                    <a:pt x="280" y="58"/>
                    <a:pt x="277" y="65"/>
                  </a:cubicBezTo>
                  <a:cubicBezTo>
                    <a:pt x="276" y="68"/>
                    <a:pt x="273" y="71"/>
                    <a:pt x="268" y="71"/>
                  </a:cubicBezTo>
                  <a:cubicBezTo>
                    <a:pt x="262" y="74"/>
                    <a:pt x="253" y="71"/>
                    <a:pt x="241" y="62"/>
                  </a:cubicBezTo>
                  <a:cubicBezTo>
                    <a:pt x="231" y="56"/>
                    <a:pt x="224" y="50"/>
                    <a:pt x="218" y="47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6" y="45"/>
                    <a:pt x="206" y="45"/>
                    <a:pt x="206" y="45"/>
                  </a:cubicBezTo>
                  <a:cubicBezTo>
                    <a:pt x="206" y="68"/>
                    <a:pt x="206" y="68"/>
                    <a:pt x="206" y="68"/>
                  </a:cubicBezTo>
                  <a:cubicBezTo>
                    <a:pt x="189" y="87"/>
                    <a:pt x="189" y="87"/>
                    <a:pt x="189" y="87"/>
                  </a:cubicBezTo>
                  <a:cubicBezTo>
                    <a:pt x="189" y="105"/>
                    <a:pt x="189" y="105"/>
                    <a:pt x="189" y="105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98" y="125"/>
                    <a:pt x="198" y="125"/>
                    <a:pt x="198" y="125"/>
                  </a:cubicBezTo>
                  <a:cubicBezTo>
                    <a:pt x="186" y="143"/>
                    <a:pt x="186" y="143"/>
                    <a:pt x="186" y="143"/>
                  </a:cubicBezTo>
                  <a:cubicBezTo>
                    <a:pt x="179" y="160"/>
                    <a:pt x="179" y="160"/>
                    <a:pt x="179" y="160"/>
                  </a:cubicBezTo>
                  <a:cubicBezTo>
                    <a:pt x="179" y="161"/>
                    <a:pt x="179" y="161"/>
                    <a:pt x="179" y="161"/>
                  </a:cubicBezTo>
                  <a:cubicBezTo>
                    <a:pt x="163" y="177"/>
                    <a:pt x="163" y="177"/>
                    <a:pt x="163" y="17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7" y="270"/>
                    <a:pt x="137" y="270"/>
                    <a:pt x="137" y="270"/>
                  </a:cubicBezTo>
                  <a:cubicBezTo>
                    <a:pt x="136" y="271"/>
                    <a:pt x="136" y="271"/>
                    <a:pt x="136" y="271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76" y="310"/>
                    <a:pt x="76" y="310"/>
                    <a:pt x="76" y="310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4" y="328"/>
                    <a:pt x="84" y="328"/>
                    <a:pt x="84" y="328"/>
                  </a:cubicBezTo>
                  <a:cubicBezTo>
                    <a:pt x="84" y="329"/>
                    <a:pt x="84" y="329"/>
                    <a:pt x="84" y="329"/>
                  </a:cubicBezTo>
                  <a:cubicBezTo>
                    <a:pt x="78" y="351"/>
                    <a:pt x="78" y="351"/>
                    <a:pt x="78" y="351"/>
                  </a:cubicBezTo>
                  <a:cubicBezTo>
                    <a:pt x="55" y="348"/>
                    <a:pt x="55" y="348"/>
                    <a:pt x="55" y="348"/>
                  </a:cubicBezTo>
                  <a:cubicBezTo>
                    <a:pt x="50" y="376"/>
                    <a:pt x="50" y="376"/>
                    <a:pt x="50" y="376"/>
                  </a:cubicBezTo>
                  <a:cubicBezTo>
                    <a:pt x="20" y="376"/>
                    <a:pt x="20" y="376"/>
                    <a:pt x="20" y="376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6" y="405"/>
                    <a:pt x="6" y="405"/>
                    <a:pt x="6" y="40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7" y="485"/>
                    <a:pt x="7" y="485"/>
                    <a:pt x="7" y="485"/>
                  </a:cubicBezTo>
                  <a:cubicBezTo>
                    <a:pt x="8" y="487"/>
                    <a:pt x="8" y="487"/>
                    <a:pt x="8" y="487"/>
                  </a:cubicBezTo>
                  <a:cubicBezTo>
                    <a:pt x="8" y="501"/>
                    <a:pt x="8" y="501"/>
                    <a:pt x="8" y="501"/>
                  </a:cubicBezTo>
                  <a:cubicBezTo>
                    <a:pt x="20" y="517"/>
                    <a:pt x="20" y="517"/>
                    <a:pt x="20" y="517"/>
                  </a:cubicBezTo>
                  <a:cubicBezTo>
                    <a:pt x="21" y="519"/>
                    <a:pt x="21" y="519"/>
                    <a:pt x="21" y="519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55" y="529"/>
                    <a:pt x="55" y="529"/>
                    <a:pt x="55" y="529"/>
                  </a:cubicBezTo>
                  <a:cubicBezTo>
                    <a:pt x="57" y="526"/>
                    <a:pt x="57" y="526"/>
                    <a:pt x="57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8" y="524"/>
                    <a:pt x="58" y="524"/>
                    <a:pt x="58" y="524"/>
                  </a:cubicBezTo>
                  <a:cubicBezTo>
                    <a:pt x="68" y="512"/>
                    <a:pt x="68" y="512"/>
                    <a:pt x="68" y="512"/>
                  </a:cubicBezTo>
                  <a:cubicBezTo>
                    <a:pt x="47" y="493"/>
                    <a:pt x="47" y="493"/>
                    <a:pt x="47" y="493"/>
                  </a:cubicBezTo>
                  <a:cubicBezTo>
                    <a:pt x="45" y="490"/>
                    <a:pt x="45" y="490"/>
                    <a:pt x="45" y="490"/>
                  </a:cubicBezTo>
                  <a:cubicBezTo>
                    <a:pt x="33" y="481"/>
                    <a:pt x="33" y="481"/>
                    <a:pt x="33" y="481"/>
                  </a:cubicBezTo>
                  <a:cubicBezTo>
                    <a:pt x="32" y="480"/>
                    <a:pt x="32" y="480"/>
                    <a:pt x="32" y="480"/>
                  </a:cubicBezTo>
                  <a:cubicBezTo>
                    <a:pt x="31" y="479"/>
                    <a:pt x="31" y="479"/>
                    <a:pt x="31" y="479"/>
                  </a:cubicBezTo>
                  <a:cubicBezTo>
                    <a:pt x="31" y="458"/>
                    <a:pt x="31" y="458"/>
                    <a:pt x="31" y="458"/>
                  </a:cubicBezTo>
                  <a:cubicBezTo>
                    <a:pt x="49" y="458"/>
                    <a:pt x="49" y="458"/>
                    <a:pt x="49" y="458"/>
                  </a:cubicBezTo>
                  <a:cubicBezTo>
                    <a:pt x="51" y="450"/>
                    <a:pt x="51" y="450"/>
                    <a:pt x="51" y="450"/>
                  </a:cubicBezTo>
                  <a:cubicBezTo>
                    <a:pt x="44" y="429"/>
                    <a:pt x="44" y="429"/>
                    <a:pt x="44" y="429"/>
                  </a:cubicBezTo>
                  <a:cubicBezTo>
                    <a:pt x="85" y="429"/>
                    <a:pt x="85" y="429"/>
                    <a:pt x="85" y="429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67" y="379"/>
                    <a:pt x="167" y="379"/>
                    <a:pt x="167" y="379"/>
                  </a:cubicBezTo>
                  <a:cubicBezTo>
                    <a:pt x="169" y="373"/>
                    <a:pt x="169" y="373"/>
                    <a:pt x="169" y="373"/>
                  </a:cubicBezTo>
                  <a:cubicBezTo>
                    <a:pt x="184" y="380"/>
                    <a:pt x="184" y="380"/>
                    <a:pt x="184" y="380"/>
                  </a:cubicBezTo>
                  <a:cubicBezTo>
                    <a:pt x="185" y="380"/>
                    <a:pt x="185" y="380"/>
                    <a:pt x="185" y="380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92" y="390"/>
                    <a:pt x="192" y="390"/>
                    <a:pt x="192" y="390"/>
                  </a:cubicBezTo>
                  <a:cubicBezTo>
                    <a:pt x="200" y="389"/>
                    <a:pt x="200" y="389"/>
                    <a:pt x="200" y="389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222" y="373"/>
                    <a:pt x="222" y="373"/>
                    <a:pt x="222" y="373"/>
                  </a:cubicBezTo>
                  <a:cubicBezTo>
                    <a:pt x="245" y="378"/>
                    <a:pt x="245" y="378"/>
                    <a:pt x="245" y="378"/>
                  </a:cubicBezTo>
                  <a:cubicBezTo>
                    <a:pt x="255" y="362"/>
                    <a:pt x="255" y="362"/>
                    <a:pt x="255" y="362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6" y="360"/>
                    <a:pt x="256" y="360"/>
                    <a:pt x="256" y="360"/>
                  </a:cubicBezTo>
                  <a:cubicBezTo>
                    <a:pt x="258" y="359"/>
                    <a:pt x="258" y="359"/>
                    <a:pt x="258" y="359"/>
                  </a:cubicBezTo>
                  <a:cubicBezTo>
                    <a:pt x="283" y="351"/>
                    <a:pt x="283" y="351"/>
                    <a:pt x="283" y="351"/>
                  </a:cubicBezTo>
                  <a:cubicBezTo>
                    <a:pt x="287" y="314"/>
                    <a:pt x="287" y="314"/>
                    <a:pt x="287" y="314"/>
                  </a:cubicBezTo>
                  <a:cubicBezTo>
                    <a:pt x="314" y="337"/>
                    <a:pt x="314" y="337"/>
                    <a:pt x="314" y="337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30" y="333"/>
                    <a:pt x="330" y="333"/>
                    <a:pt x="330" y="333"/>
                  </a:cubicBezTo>
                  <a:cubicBezTo>
                    <a:pt x="326" y="253"/>
                    <a:pt x="326" y="253"/>
                    <a:pt x="326" y="253"/>
                  </a:cubicBezTo>
                  <a:cubicBezTo>
                    <a:pt x="326" y="251"/>
                    <a:pt x="326" y="251"/>
                    <a:pt x="326" y="251"/>
                  </a:cubicBezTo>
                  <a:cubicBezTo>
                    <a:pt x="326" y="247"/>
                    <a:pt x="326" y="247"/>
                    <a:pt x="326" y="247"/>
                  </a:cubicBezTo>
                  <a:cubicBezTo>
                    <a:pt x="344" y="250"/>
                    <a:pt x="344" y="250"/>
                    <a:pt x="344" y="250"/>
                  </a:cubicBezTo>
                  <a:cubicBezTo>
                    <a:pt x="345" y="250"/>
                    <a:pt x="345" y="250"/>
                    <a:pt x="345" y="250"/>
                  </a:cubicBezTo>
                  <a:cubicBezTo>
                    <a:pt x="345" y="250"/>
                    <a:pt x="347" y="251"/>
                    <a:pt x="348" y="251"/>
                  </a:cubicBezTo>
                  <a:cubicBezTo>
                    <a:pt x="348" y="251"/>
                    <a:pt x="348" y="252"/>
                    <a:pt x="349" y="252"/>
                  </a:cubicBezTo>
                  <a:cubicBezTo>
                    <a:pt x="357" y="264"/>
                    <a:pt x="377" y="304"/>
                    <a:pt x="377" y="304"/>
                  </a:cubicBezTo>
                  <a:cubicBezTo>
                    <a:pt x="413" y="299"/>
                    <a:pt x="413" y="299"/>
                    <a:pt x="413" y="299"/>
                  </a:cubicBezTo>
                  <a:cubicBezTo>
                    <a:pt x="419" y="297"/>
                    <a:pt x="419" y="297"/>
                    <a:pt x="419" y="297"/>
                  </a:cubicBezTo>
                  <a:cubicBezTo>
                    <a:pt x="425" y="285"/>
                    <a:pt x="425" y="285"/>
                    <a:pt x="425" y="285"/>
                  </a:cubicBezTo>
                  <a:cubicBezTo>
                    <a:pt x="414" y="276"/>
                    <a:pt x="414" y="276"/>
                    <a:pt x="414" y="276"/>
                  </a:cubicBezTo>
                  <a:cubicBezTo>
                    <a:pt x="411" y="272"/>
                    <a:pt x="411" y="272"/>
                    <a:pt x="411" y="272"/>
                  </a:cubicBezTo>
                  <a:cubicBezTo>
                    <a:pt x="435" y="264"/>
                    <a:pt x="435" y="264"/>
                    <a:pt x="435" y="264"/>
                  </a:cubicBezTo>
                  <a:cubicBezTo>
                    <a:pt x="437" y="262"/>
                    <a:pt x="437" y="262"/>
                    <a:pt x="437" y="262"/>
                  </a:cubicBezTo>
                  <a:cubicBezTo>
                    <a:pt x="438" y="261"/>
                    <a:pt x="438" y="261"/>
                    <a:pt x="438" y="26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56" y="268"/>
                    <a:pt x="456" y="268"/>
                    <a:pt x="456" y="268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62" y="251"/>
                    <a:pt x="462" y="251"/>
                    <a:pt x="462" y="251"/>
                  </a:cubicBezTo>
                  <a:cubicBezTo>
                    <a:pt x="479" y="251"/>
                    <a:pt x="479" y="251"/>
                    <a:pt x="479" y="251"/>
                  </a:cubicBezTo>
                  <a:cubicBezTo>
                    <a:pt x="492" y="252"/>
                    <a:pt x="502" y="258"/>
                    <a:pt x="509" y="268"/>
                  </a:cubicBezTo>
                  <a:cubicBezTo>
                    <a:pt x="511" y="272"/>
                    <a:pt x="511" y="272"/>
                    <a:pt x="511" y="272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23" y="240"/>
                    <a:pt x="531" y="239"/>
                    <a:pt x="544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6" y="247"/>
                    <a:pt x="546" y="247"/>
                    <a:pt x="546" y="247"/>
                  </a:cubicBezTo>
                  <a:cubicBezTo>
                    <a:pt x="547" y="248"/>
                    <a:pt x="547" y="248"/>
                    <a:pt x="547" y="248"/>
                  </a:cubicBezTo>
                  <a:cubicBezTo>
                    <a:pt x="548" y="249"/>
                    <a:pt x="550" y="250"/>
                    <a:pt x="551" y="250"/>
                  </a:cubicBezTo>
                  <a:cubicBezTo>
                    <a:pt x="556" y="248"/>
                    <a:pt x="575" y="235"/>
                    <a:pt x="606" y="211"/>
                  </a:cubicBezTo>
                  <a:cubicBezTo>
                    <a:pt x="606" y="195"/>
                    <a:pt x="615" y="186"/>
                    <a:pt x="628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8" name="Freeform 21"/>
            <p:cNvSpPr/>
            <p:nvPr/>
          </p:nvSpPr>
          <p:spPr bwMode="auto">
            <a:xfrm>
              <a:off x="3378780" y="3402213"/>
              <a:ext cx="381590" cy="503727"/>
            </a:xfrm>
            <a:custGeom>
              <a:avLst/>
              <a:gdLst>
                <a:gd name="T0" fmla="*/ 2147483647 w 403"/>
                <a:gd name="T1" fmla="*/ 2147483647 h 545"/>
                <a:gd name="T2" fmla="*/ 2147483647 w 403"/>
                <a:gd name="T3" fmla="*/ 2147483647 h 545"/>
                <a:gd name="T4" fmla="*/ 2147483647 w 403"/>
                <a:gd name="T5" fmla="*/ 2147483647 h 545"/>
                <a:gd name="T6" fmla="*/ 2147483647 w 403"/>
                <a:gd name="T7" fmla="*/ 2147483647 h 545"/>
                <a:gd name="T8" fmla="*/ 2147483647 w 403"/>
                <a:gd name="T9" fmla="*/ 2147483647 h 545"/>
                <a:gd name="T10" fmla="*/ 2147483647 w 403"/>
                <a:gd name="T11" fmla="*/ 2147483647 h 545"/>
                <a:gd name="T12" fmla="*/ 2147483647 w 403"/>
                <a:gd name="T13" fmla="*/ 2147483647 h 545"/>
                <a:gd name="T14" fmla="*/ 2147483647 w 403"/>
                <a:gd name="T15" fmla="*/ 2147483647 h 545"/>
                <a:gd name="T16" fmla="*/ 2147483647 w 403"/>
                <a:gd name="T17" fmla="*/ 2147483647 h 545"/>
                <a:gd name="T18" fmla="*/ 2147483647 w 403"/>
                <a:gd name="T19" fmla="*/ 2147483647 h 545"/>
                <a:gd name="T20" fmla="*/ 2147483647 w 403"/>
                <a:gd name="T21" fmla="*/ 2147483647 h 545"/>
                <a:gd name="T22" fmla="*/ 2147483647 w 403"/>
                <a:gd name="T23" fmla="*/ 2147483647 h 545"/>
                <a:gd name="T24" fmla="*/ 2147483647 w 403"/>
                <a:gd name="T25" fmla="*/ 2147483647 h 545"/>
                <a:gd name="T26" fmla="*/ 2147483647 w 403"/>
                <a:gd name="T27" fmla="*/ 2147483647 h 545"/>
                <a:gd name="T28" fmla="*/ 0 w 403"/>
                <a:gd name="T29" fmla="*/ 2147483647 h 545"/>
                <a:gd name="T30" fmla="*/ 2147483647 w 403"/>
                <a:gd name="T31" fmla="*/ 2147483647 h 545"/>
                <a:gd name="T32" fmla="*/ 2147483647 w 403"/>
                <a:gd name="T33" fmla="*/ 2147483647 h 545"/>
                <a:gd name="T34" fmla="*/ 2147483647 w 403"/>
                <a:gd name="T35" fmla="*/ 2147483647 h 545"/>
                <a:gd name="T36" fmla="*/ 2147483647 w 403"/>
                <a:gd name="T37" fmla="*/ 2147483647 h 545"/>
                <a:gd name="T38" fmla="*/ 2147483647 w 403"/>
                <a:gd name="T39" fmla="*/ 2147483647 h 545"/>
                <a:gd name="T40" fmla="*/ 2147483647 w 403"/>
                <a:gd name="T41" fmla="*/ 2147483647 h 545"/>
                <a:gd name="T42" fmla="*/ 2147483647 w 403"/>
                <a:gd name="T43" fmla="*/ 2147483647 h 545"/>
                <a:gd name="T44" fmla="*/ 2147483647 w 403"/>
                <a:gd name="T45" fmla="*/ 2147483647 h 545"/>
                <a:gd name="T46" fmla="*/ 2147483647 w 403"/>
                <a:gd name="T47" fmla="*/ 2147483647 h 545"/>
                <a:gd name="T48" fmla="*/ 2147483647 w 403"/>
                <a:gd name="T49" fmla="*/ 2147483647 h 545"/>
                <a:gd name="T50" fmla="*/ 2147483647 w 403"/>
                <a:gd name="T51" fmla="*/ 2147483647 h 545"/>
                <a:gd name="T52" fmla="*/ 2147483647 w 403"/>
                <a:gd name="T53" fmla="*/ 2147483647 h 545"/>
                <a:gd name="T54" fmla="*/ 2147483647 w 403"/>
                <a:gd name="T55" fmla="*/ 2147483647 h 545"/>
                <a:gd name="T56" fmla="*/ 2147483647 w 403"/>
                <a:gd name="T57" fmla="*/ 2147483647 h 545"/>
                <a:gd name="T58" fmla="*/ 2147483647 w 403"/>
                <a:gd name="T59" fmla="*/ 2147483647 h 545"/>
                <a:gd name="T60" fmla="*/ 2147483647 w 403"/>
                <a:gd name="T61" fmla="*/ 2147483647 h 545"/>
                <a:gd name="T62" fmla="*/ 2147483647 w 403"/>
                <a:gd name="T63" fmla="*/ 2147483647 h 545"/>
                <a:gd name="T64" fmla="*/ 2147483647 w 403"/>
                <a:gd name="T65" fmla="*/ 2147483647 h 545"/>
                <a:gd name="T66" fmla="*/ 2147483647 w 403"/>
                <a:gd name="T67" fmla="*/ 2147483647 h 545"/>
                <a:gd name="T68" fmla="*/ 2147483647 w 403"/>
                <a:gd name="T69" fmla="*/ 2147483647 h 545"/>
                <a:gd name="T70" fmla="*/ 2147483647 w 403"/>
                <a:gd name="T71" fmla="*/ 2147483647 h 545"/>
                <a:gd name="T72" fmla="*/ 2147483647 w 403"/>
                <a:gd name="T73" fmla="*/ 2147483647 h 545"/>
                <a:gd name="T74" fmla="*/ 2147483647 w 403"/>
                <a:gd name="T75" fmla="*/ 2147483647 h 545"/>
                <a:gd name="T76" fmla="*/ 2147483647 w 403"/>
                <a:gd name="T77" fmla="*/ 2147483647 h 545"/>
                <a:gd name="T78" fmla="*/ 2147483647 w 403"/>
                <a:gd name="T79" fmla="*/ 2147483647 h 545"/>
                <a:gd name="T80" fmla="*/ 2147483647 w 403"/>
                <a:gd name="T81" fmla="*/ 2147483647 h 545"/>
                <a:gd name="T82" fmla="*/ 2147483647 w 403"/>
                <a:gd name="T83" fmla="*/ 2147483647 h 545"/>
                <a:gd name="T84" fmla="*/ 2147483647 w 403"/>
                <a:gd name="T85" fmla="*/ 2147483647 h 545"/>
                <a:gd name="T86" fmla="*/ 2147483647 w 403"/>
                <a:gd name="T87" fmla="*/ 2147483647 h 545"/>
                <a:gd name="T88" fmla="*/ 2147483647 w 403"/>
                <a:gd name="T89" fmla="*/ 2147483647 h 545"/>
                <a:gd name="T90" fmla="*/ 2147483647 w 403"/>
                <a:gd name="T91" fmla="*/ 2147483647 h 545"/>
                <a:gd name="T92" fmla="*/ 2147483647 w 403"/>
                <a:gd name="T93" fmla="*/ 2147483647 h 545"/>
                <a:gd name="T94" fmla="*/ 2147483647 w 403"/>
                <a:gd name="T95" fmla="*/ 2147483647 h 545"/>
                <a:gd name="T96" fmla="*/ 2147483647 w 403"/>
                <a:gd name="T97" fmla="*/ 2147483647 h 5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03"/>
                <a:gd name="T148" fmla="*/ 0 h 545"/>
                <a:gd name="T149" fmla="*/ 403 w 403"/>
                <a:gd name="T150" fmla="*/ 545 h 54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03" h="545">
                  <a:moveTo>
                    <a:pt x="316" y="21"/>
                  </a:moveTo>
                  <a:cubicBezTo>
                    <a:pt x="315" y="20"/>
                    <a:pt x="315" y="20"/>
                    <a:pt x="315" y="2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6"/>
                    <a:pt x="280" y="6"/>
                    <a:pt x="280" y="6"/>
                  </a:cubicBezTo>
                  <a:cubicBezTo>
                    <a:pt x="271" y="25"/>
                    <a:pt x="259" y="37"/>
                    <a:pt x="245" y="42"/>
                  </a:cubicBezTo>
                  <a:cubicBezTo>
                    <a:pt x="240" y="44"/>
                    <a:pt x="235" y="43"/>
                    <a:pt x="232" y="40"/>
                  </a:cubicBezTo>
                  <a:cubicBezTo>
                    <a:pt x="228" y="35"/>
                    <a:pt x="230" y="23"/>
                    <a:pt x="237" y="5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1" y="29"/>
                    <a:pt x="201" y="29"/>
                    <a:pt x="201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46" y="71"/>
                    <a:pt x="33" y="82"/>
                    <a:pt x="10" y="104"/>
                  </a:cubicBezTo>
                  <a:cubicBezTo>
                    <a:pt x="21" y="108"/>
                    <a:pt x="26" y="113"/>
                    <a:pt x="28" y="116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83"/>
                    <a:pt x="46" y="183"/>
                    <a:pt x="46" y="183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42" y="189"/>
                    <a:pt x="42" y="189"/>
                    <a:pt x="42" y="189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" y="261"/>
                    <a:pt x="2" y="261"/>
                    <a:pt x="2" y="261"/>
                  </a:cubicBezTo>
                  <a:cubicBezTo>
                    <a:pt x="8" y="256"/>
                    <a:pt x="14" y="255"/>
                    <a:pt x="18" y="257"/>
                  </a:cubicBezTo>
                  <a:cubicBezTo>
                    <a:pt x="23" y="259"/>
                    <a:pt x="25" y="268"/>
                    <a:pt x="23" y="280"/>
                  </a:cubicBezTo>
                  <a:cubicBezTo>
                    <a:pt x="21" y="300"/>
                    <a:pt x="24" y="323"/>
                    <a:pt x="34" y="344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54" y="365"/>
                    <a:pt x="56" y="370"/>
                    <a:pt x="55" y="375"/>
                  </a:cubicBezTo>
                  <a:cubicBezTo>
                    <a:pt x="47" y="386"/>
                    <a:pt x="47" y="386"/>
                    <a:pt x="47" y="386"/>
                  </a:cubicBezTo>
                  <a:cubicBezTo>
                    <a:pt x="57" y="399"/>
                    <a:pt x="57" y="399"/>
                    <a:pt x="57" y="399"/>
                  </a:cubicBezTo>
                  <a:cubicBezTo>
                    <a:pt x="62" y="409"/>
                    <a:pt x="58" y="427"/>
                    <a:pt x="45" y="452"/>
                  </a:cubicBezTo>
                  <a:cubicBezTo>
                    <a:pt x="59" y="476"/>
                    <a:pt x="59" y="476"/>
                    <a:pt x="59" y="476"/>
                  </a:cubicBezTo>
                  <a:cubicBezTo>
                    <a:pt x="61" y="481"/>
                    <a:pt x="61" y="481"/>
                    <a:pt x="61" y="481"/>
                  </a:cubicBezTo>
                  <a:cubicBezTo>
                    <a:pt x="70" y="476"/>
                    <a:pt x="70" y="476"/>
                    <a:pt x="70" y="476"/>
                  </a:cubicBezTo>
                  <a:cubicBezTo>
                    <a:pt x="83" y="463"/>
                    <a:pt x="95" y="460"/>
                    <a:pt x="104" y="463"/>
                  </a:cubicBezTo>
                  <a:cubicBezTo>
                    <a:pt x="111" y="465"/>
                    <a:pt x="114" y="470"/>
                    <a:pt x="115" y="476"/>
                  </a:cubicBezTo>
                  <a:cubicBezTo>
                    <a:pt x="116" y="483"/>
                    <a:pt x="108" y="496"/>
                    <a:pt x="89" y="515"/>
                  </a:cubicBezTo>
                  <a:cubicBezTo>
                    <a:pt x="74" y="534"/>
                    <a:pt x="74" y="534"/>
                    <a:pt x="74" y="534"/>
                  </a:cubicBezTo>
                  <a:cubicBezTo>
                    <a:pt x="81" y="545"/>
                    <a:pt x="81" y="545"/>
                    <a:pt x="81" y="545"/>
                  </a:cubicBezTo>
                  <a:cubicBezTo>
                    <a:pt x="92" y="536"/>
                    <a:pt x="100" y="533"/>
                    <a:pt x="105" y="535"/>
                  </a:cubicBezTo>
                  <a:cubicBezTo>
                    <a:pt x="112" y="535"/>
                    <a:pt x="130" y="528"/>
                    <a:pt x="160" y="513"/>
                  </a:cubicBezTo>
                  <a:cubicBezTo>
                    <a:pt x="170" y="507"/>
                    <a:pt x="182" y="513"/>
                    <a:pt x="198" y="528"/>
                  </a:cubicBezTo>
                  <a:cubicBezTo>
                    <a:pt x="205" y="525"/>
                    <a:pt x="205" y="525"/>
                    <a:pt x="205" y="525"/>
                  </a:cubicBezTo>
                  <a:cubicBezTo>
                    <a:pt x="204" y="513"/>
                    <a:pt x="204" y="513"/>
                    <a:pt x="204" y="513"/>
                  </a:cubicBezTo>
                  <a:cubicBezTo>
                    <a:pt x="200" y="510"/>
                    <a:pt x="200" y="510"/>
                    <a:pt x="200" y="510"/>
                  </a:cubicBezTo>
                  <a:cubicBezTo>
                    <a:pt x="198" y="507"/>
                    <a:pt x="200" y="504"/>
                    <a:pt x="204" y="501"/>
                  </a:cubicBezTo>
                  <a:cubicBezTo>
                    <a:pt x="198" y="481"/>
                    <a:pt x="198" y="481"/>
                    <a:pt x="198" y="481"/>
                  </a:cubicBezTo>
                  <a:cubicBezTo>
                    <a:pt x="197" y="478"/>
                    <a:pt x="197" y="474"/>
                    <a:pt x="198" y="470"/>
                  </a:cubicBezTo>
                  <a:cubicBezTo>
                    <a:pt x="201" y="467"/>
                    <a:pt x="206" y="465"/>
                    <a:pt x="210" y="463"/>
                  </a:cubicBezTo>
                  <a:cubicBezTo>
                    <a:pt x="219" y="455"/>
                    <a:pt x="219" y="455"/>
                    <a:pt x="219" y="455"/>
                  </a:cubicBezTo>
                  <a:cubicBezTo>
                    <a:pt x="214" y="442"/>
                    <a:pt x="214" y="442"/>
                    <a:pt x="214" y="442"/>
                  </a:cubicBezTo>
                  <a:cubicBezTo>
                    <a:pt x="214" y="441"/>
                    <a:pt x="214" y="441"/>
                    <a:pt x="214" y="441"/>
                  </a:cubicBezTo>
                  <a:cubicBezTo>
                    <a:pt x="215" y="441"/>
                    <a:pt x="215" y="441"/>
                    <a:pt x="215" y="441"/>
                  </a:cubicBezTo>
                  <a:cubicBezTo>
                    <a:pt x="215" y="440"/>
                    <a:pt x="215" y="440"/>
                    <a:pt x="215" y="440"/>
                  </a:cubicBezTo>
                  <a:cubicBezTo>
                    <a:pt x="219" y="433"/>
                    <a:pt x="219" y="428"/>
                    <a:pt x="218" y="425"/>
                  </a:cubicBezTo>
                  <a:cubicBezTo>
                    <a:pt x="214" y="418"/>
                    <a:pt x="217" y="412"/>
                    <a:pt x="226" y="405"/>
                  </a:cubicBezTo>
                  <a:cubicBezTo>
                    <a:pt x="237" y="394"/>
                    <a:pt x="237" y="394"/>
                    <a:pt x="237" y="394"/>
                  </a:cubicBezTo>
                  <a:cubicBezTo>
                    <a:pt x="235" y="392"/>
                    <a:pt x="235" y="392"/>
                    <a:pt x="235" y="392"/>
                  </a:cubicBezTo>
                  <a:cubicBezTo>
                    <a:pt x="232" y="389"/>
                    <a:pt x="232" y="389"/>
                    <a:pt x="232" y="389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6" y="360"/>
                    <a:pt x="251" y="351"/>
                    <a:pt x="266" y="341"/>
                  </a:cubicBezTo>
                  <a:cubicBezTo>
                    <a:pt x="272" y="335"/>
                    <a:pt x="272" y="335"/>
                    <a:pt x="272" y="335"/>
                  </a:cubicBezTo>
                  <a:cubicBezTo>
                    <a:pt x="272" y="335"/>
                    <a:pt x="272" y="335"/>
                    <a:pt x="272" y="335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51" y="310"/>
                    <a:pt x="253" y="300"/>
                    <a:pt x="263" y="291"/>
                  </a:cubicBezTo>
                  <a:cubicBezTo>
                    <a:pt x="263" y="289"/>
                    <a:pt x="263" y="289"/>
                    <a:pt x="263" y="289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0" y="252"/>
                    <a:pt x="288" y="240"/>
                    <a:pt x="291" y="222"/>
                  </a:cubicBezTo>
                  <a:cubicBezTo>
                    <a:pt x="295" y="194"/>
                    <a:pt x="308" y="180"/>
                    <a:pt x="330" y="177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61" y="184"/>
                    <a:pt x="361" y="184"/>
                    <a:pt x="361" y="184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6" y="166"/>
                    <a:pt x="376" y="166"/>
                    <a:pt x="376" y="166"/>
                  </a:cubicBezTo>
                  <a:cubicBezTo>
                    <a:pt x="392" y="156"/>
                    <a:pt x="392" y="156"/>
                    <a:pt x="392" y="156"/>
                  </a:cubicBezTo>
                  <a:cubicBezTo>
                    <a:pt x="390" y="141"/>
                    <a:pt x="390" y="141"/>
                    <a:pt x="390" y="141"/>
                  </a:cubicBezTo>
                  <a:cubicBezTo>
                    <a:pt x="390" y="138"/>
                    <a:pt x="390" y="138"/>
                    <a:pt x="390" y="138"/>
                  </a:cubicBezTo>
                  <a:cubicBezTo>
                    <a:pt x="392" y="136"/>
                    <a:pt x="392" y="136"/>
                    <a:pt x="392" y="136"/>
                  </a:cubicBezTo>
                  <a:cubicBezTo>
                    <a:pt x="397" y="134"/>
                    <a:pt x="397" y="134"/>
                    <a:pt x="397" y="134"/>
                  </a:cubicBezTo>
                  <a:cubicBezTo>
                    <a:pt x="402" y="127"/>
                    <a:pt x="402" y="127"/>
                    <a:pt x="402" y="127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392" y="108"/>
                    <a:pt x="392" y="108"/>
                    <a:pt x="392" y="108"/>
                  </a:cubicBezTo>
                  <a:cubicBezTo>
                    <a:pt x="382" y="95"/>
                    <a:pt x="372" y="82"/>
                    <a:pt x="366" y="67"/>
                  </a:cubicBezTo>
                  <a:cubicBezTo>
                    <a:pt x="361" y="58"/>
                    <a:pt x="362" y="47"/>
                    <a:pt x="369" y="36"/>
                  </a:cubicBezTo>
                  <a:cubicBezTo>
                    <a:pt x="350" y="24"/>
                    <a:pt x="350" y="24"/>
                    <a:pt x="350" y="24"/>
                  </a:cubicBezTo>
                  <a:lnTo>
                    <a:pt x="31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9" name="Freeform 22"/>
            <p:cNvSpPr/>
            <p:nvPr/>
          </p:nvSpPr>
          <p:spPr bwMode="auto">
            <a:xfrm>
              <a:off x="3576471" y="3534851"/>
              <a:ext cx="350941" cy="420269"/>
            </a:xfrm>
            <a:custGeom>
              <a:avLst/>
              <a:gdLst>
                <a:gd name="T0" fmla="*/ 2147483647 w 371"/>
                <a:gd name="T1" fmla="*/ 2147483647 h 456"/>
                <a:gd name="T2" fmla="*/ 2147483647 w 371"/>
                <a:gd name="T3" fmla="*/ 2147483647 h 456"/>
                <a:gd name="T4" fmla="*/ 2147483647 w 371"/>
                <a:gd name="T5" fmla="*/ 2147483647 h 456"/>
                <a:gd name="T6" fmla="*/ 2147483647 w 371"/>
                <a:gd name="T7" fmla="*/ 2147483647 h 456"/>
                <a:gd name="T8" fmla="*/ 2147483647 w 371"/>
                <a:gd name="T9" fmla="*/ 2147483647 h 456"/>
                <a:gd name="T10" fmla="*/ 2147483647 w 371"/>
                <a:gd name="T11" fmla="*/ 2147483647 h 456"/>
                <a:gd name="T12" fmla="*/ 2147483647 w 371"/>
                <a:gd name="T13" fmla="*/ 2147483647 h 456"/>
                <a:gd name="T14" fmla="*/ 2147483647 w 371"/>
                <a:gd name="T15" fmla="*/ 2147483647 h 456"/>
                <a:gd name="T16" fmla="*/ 2147483647 w 371"/>
                <a:gd name="T17" fmla="*/ 2147483647 h 456"/>
                <a:gd name="T18" fmla="*/ 2147483647 w 371"/>
                <a:gd name="T19" fmla="*/ 2147483647 h 456"/>
                <a:gd name="T20" fmla="*/ 2147483647 w 371"/>
                <a:gd name="T21" fmla="*/ 2147483647 h 456"/>
                <a:gd name="T22" fmla="*/ 2147483647 w 371"/>
                <a:gd name="T23" fmla="*/ 2147483647 h 456"/>
                <a:gd name="T24" fmla="*/ 2147483647 w 371"/>
                <a:gd name="T25" fmla="*/ 2147483647 h 456"/>
                <a:gd name="T26" fmla="*/ 2147483647 w 371"/>
                <a:gd name="T27" fmla="*/ 2147483647 h 456"/>
                <a:gd name="T28" fmla="*/ 2147483647 w 371"/>
                <a:gd name="T29" fmla="*/ 2147483647 h 456"/>
                <a:gd name="T30" fmla="*/ 2147483647 w 371"/>
                <a:gd name="T31" fmla="*/ 2147483647 h 456"/>
                <a:gd name="T32" fmla="*/ 0 w 371"/>
                <a:gd name="T33" fmla="*/ 2147483647 h 456"/>
                <a:gd name="T34" fmla="*/ 2147483647 w 371"/>
                <a:gd name="T35" fmla="*/ 2147483647 h 456"/>
                <a:gd name="T36" fmla="*/ 2147483647 w 371"/>
                <a:gd name="T37" fmla="*/ 2147483647 h 456"/>
                <a:gd name="T38" fmla="*/ 2147483647 w 371"/>
                <a:gd name="T39" fmla="*/ 2147483647 h 456"/>
                <a:gd name="T40" fmla="*/ 2147483647 w 371"/>
                <a:gd name="T41" fmla="*/ 2147483647 h 456"/>
                <a:gd name="T42" fmla="*/ 2147483647 w 371"/>
                <a:gd name="T43" fmla="*/ 2147483647 h 456"/>
                <a:gd name="T44" fmla="*/ 2147483647 w 371"/>
                <a:gd name="T45" fmla="*/ 2147483647 h 456"/>
                <a:gd name="T46" fmla="*/ 2147483647 w 371"/>
                <a:gd name="T47" fmla="*/ 2147483647 h 456"/>
                <a:gd name="T48" fmla="*/ 2147483647 w 371"/>
                <a:gd name="T49" fmla="*/ 2147483647 h 456"/>
                <a:gd name="T50" fmla="*/ 2147483647 w 371"/>
                <a:gd name="T51" fmla="*/ 2147483647 h 456"/>
                <a:gd name="T52" fmla="*/ 2147483647 w 371"/>
                <a:gd name="T53" fmla="*/ 2147483647 h 456"/>
                <a:gd name="T54" fmla="*/ 2147483647 w 371"/>
                <a:gd name="T55" fmla="*/ 2147483647 h 456"/>
                <a:gd name="T56" fmla="*/ 2147483647 w 371"/>
                <a:gd name="T57" fmla="*/ 2147483647 h 456"/>
                <a:gd name="T58" fmla="*/ 2147483647 w 371"/>
                <a:gd name="T59" fmla="*/ 2147483647 h 456"/>
                <a:gd name="T60" fmla="*/ 2147483647 w 371"/>
                <a:gd name="T61" fmla="*/ 2147483647 h 456"/>
                <a:gd name="T62" fmla="*/ 2147483647 w 371"/>
                <a:gd name="T63" fmla="*/ 2147483647 h 456"/>
                <a:gd name="T64" fmla="*/ 2147483647 w 371"/>
                <a:gd name="T65" fmla="*/ 2147483647 h 456"/>
                <a:gd name="T66" fmla="*/ 2147483647 w 371"/>
                <a:gd name="T67" fmla="*/ 2147483647 h 456"/>
                <a:gd name="T68" fmla="*/ 2147483647 w 371"/>
                <a:gd name="T69" fmla="*/ 2147483647 h 456"/>
                <a:gd name="T70" fmla="*/ 2147483647 w 371"/>
                <a:gd name="T71" fmla="*/ 2147483647 h 456"/>
                <a:gd name="T72" fmla="*/ 2147483647 w 371"/>
                <a:gd name="T73" fmla="*/ 2147483647 h 456"/>
                <a:gd name="T74" fmla="*/ 2147483647 w 371"/>
                <a:gd name="T75" fmla="*/ 2147483647 h 456"/>
                <a:gd name="T76" fmla="*/ 2147483647 w 371"/>
                <a:gd name="T77" fmla="*/ 2147483647 h 456"/>
                <a:gd name="T78" fmla="*/ 2147483647 w 371"/>
                <a:gd name="T79" fmla="*/ 2147483647 h 456"/>
                <a:gd name="T80" fmla="*/ 2147483647 w 371"/>
                <a:gd name="T81" fmla="*/ 2147483647 h 456"/>
                <a:gd name="T82" fmla="*/ 2147483647 w 371"/>
                <a:gd name="T83" fmla="*/ 2147483647 h 456"/>
                <a:gd name="T84" fmla="*/ 2147483647 w 371"/>
                <a:gd name="T85" fmla="*/ 2147483647 h 456"/>
                <a:gd name="T86" fmla="*/ 2147483647 w 371"/>
                <a:gd name="T87" fmla="*/ 2147483647 h 456"/>
                <a:gd name="T88" fmla="*/ 2147483647 w 371"/>
                <a:gd name="T89" fmla="*/ 2147483647 h 456"/>
                <a:gd name="T90" fmla="*/ 2147483647 w 371"/>
                <a:gd name="T91" fmla="*/ 2147483647 h 456"/>
                <a:gd name="T92" fmla="*/ 2147483647 w 371"/>
                <a:gd name="T93" fmla="*/ 2147483647 h 456"/>
                <a:gd name="T94" fmla="*/ 2147483647 w 371"/>
                <a:gd name="T95" fmla="*/ 2147483647 h 456"/>
                <a:gd name="T96" fmla="*/ 2147483647 w 371"/>
                <a:gd name="T97" fmla="*/ 2147483647 h 456"/>
                <a:gd name="T98" fmla="*/ 2147483647 w 371"/>
                <a:gd name="T99" fmla="*/ 2147483647 h 456"/>
                <a:gd name="T100" fmla="*/ 2147483647 w 371"/>
                <a:gd name="T101" fmla="*/ 2147483647 h 456"/>
                <a:gd name="T102" fmla="*/ 2147483647 w 371"/>
                <a:gd name="T103" fmla="*/ 2147483647 h 456"/>
                <a:gd name="T104" fmla="*/ 2147483647 w 371"/>
                <a:gd name="T105" fmla="*/ 2147483647 h 4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71"/>
                <a:gd name="T160" fmla="*/ 0 h 456"/>
                <a:gd name="T161" fmla="*/ 371 w 371"/>
                <a:gd name="T162" fmla="*/ 456 h 4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71" h="456">
                  <a:moveTo>
                    <a:pt x="194" y="20"/>
                  </a:moveTo>
                  <a:cubicBezTo>
                    <a:pt x="192" y="21"/>
                    <a:pt x="192" y="21"/>
                    <a:pt x="192" y="21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7" y="54"/>
                    <a:pt x="157" y="54"/>
                    <a:pt x="157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05" y="51"/>
                    <a:pt x="97" y="61"/>
                    <a:pt x="94" y="81"/>
                  </a:cubicBezTo>
                  <a:cubicBezTo>
                    <a:pt x="93" y="99"/>
                    <a:pt x="93" y="99"/>
                    <a:pt x="93" y="9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7" y="125"/>
                    <a:pt x="97" y="125"/>
                    <a:pt x="97" y="125"/>
                  </a:cubicBezTo>
                  <a:cubicBezTo>
                    <a:pt x="62" y="155"/>
                    <a:pt x="62" y="155"/>
                    <a:pt x="62" y="155"/>
                  </a:cubicBezTo>
                  <a:cubicBezTo>
                    <a:pt x="57" y="162"/>
                    <a:pt x="55" y="167"/>
                    <a:pt x="57" y="170"/>
                  </a:cubicBezTo>
                  <a:cubicBezTo>
                    <a:pt x="63" y="177"/>
                    <a:pt x="63" y="177"/>
                    <a:pt x="63" y="177"/>
                  </a:cubicBezTo>
                  <a:cubicBezTo>
                    <a:pt x="71" y="184"/>
                    <a:pt x="75" y="189"/>
                    <a:pt x="74" y="193"/>
                  </a:cubicBezTo>
                  <a:cubicBezTo>
                    <a:pt x="74" y="196"/>
                    <a:pt x="73" y="200"/>
                    <a:pt x="71" y="202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26"/>
                    <a:pt x="49" y="234"/>
                    <a:pt x="48" y="244"/>
                  </a:cubicBezTo>
                  <a:cubicBezTo>
                    <a:pt x="48" y="247"/>
                    <a:pt x="48" y="247"/>
                    <a:pt x="48" y="247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9" y="257"/>
                    <a:pt x="37" y="260"/>
                    <a:pt x="31" y="265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0" y="278"/>
                    <a:pt x="20" y="278"/>
                    <a:pt x="20" y="278"/>
                  </a:cubicBezTo>
                  <a:cubicBezTo>
                    <a:pt x="22" y="283"/>
                    <a:pt x="22" y="289"/>
                    <a:pt x="18" y="299"/>
                  </a:cubicBezTo>
                  <a:cubicBezTo>
                    <a:pt x="23" y="309"/>
                    <a:pt x="23" y="317"/>
                    <a:pt x="18" y="32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5" y="332"/>
                    <a:pt x="5" y="332"/>
                    <a:pt x="5" y="332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9" y="361"/>
                    <a:pt x="9" y="361"/>
                    <a:pt x="9" y="361"/>
                  </a:cubicBezTo>
                  <a:cubicBezTo>
                    <a:pt x="27" y="359"/>
                    <a:pt x="46" y="359"/>
                    <a:pt x="67" y="361"/>
                  </a:cubicBezTo>
                  <a:cubicBezTo>
                    <a:pt x="69" y="361"/>
                    <a:pt x="69" y="361"/>
                    <a:pt x="69" y="361"/>
                  </a:cubicBezTo>
                  <a:cubicBezTo>
                    <a:pt x="69" y="362"/>
                    <a:pt x="69" y="362"/>
                    <a:pt x="69" y="362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93" y="386"/>
                    <a:pt x="93" y="386"/>
                    <a:pt x="93" y="386"/>
                  </a:cubicBezTo>
                  <a:cubicBezTo>
                    <a:pt x="94" y="386"/>
                    <a:pt x="94" y="386"/>
                    <a:pt x="94" y="386"/>
                  </a:cubicBezTo>
                  <a:cubicBezTo>
                    <a:pt x="107" y="425"/>
                    <a:pt x="107" y="425"/>
                    <a:pt x="107" y="425"/>
                  </a:cubicBezTo>
                  <a:cubicBezTo>
                    <a:pt x="136" y="452"/>
                    <a:pt x="136" y="452"/>
                    <a:pt x="136" y="452"/>
                  </a:cubicBezTo>
                  <a:cubicBezTo>
                    <a:pt x="148" y="456"/>
                    <a:pt x="148" y="456"/>
                    <a:pt x="148" y="456"/>
                  </a:cubicBezTo>
                  <a:cubicBezTo>
                    <a:pt x="149" y="423"/>
                    <a:pt x="149" y="423"/>
                    <a:pt x="149" y="423"/>
                  </a:cubicBezTo>
                  <a:cubicBezTo>
                    <a:pt x="175" y="450"/>
                    <a:pt x="175" y="450"/>
                    <a:pt x="175" y="450"/>
                  </a:cubicBezTo>
                  <a:cubicBezTo>
                    <a:pt x="179" y="446"/>
                    <a:pt x="179" y="446"/>
                    <a:pt x="179" y="446"/>
                  </a:cubicBezTo>
                  <a:cubicBezTo>
                    <a:pt x="198" y="406"/>
                    <a:pt x="198" y="406"/>
                    <a:pt x="198" y="406"/>
                  </a:cubicBezTo>
                  <a:cubicBezTo>
                    <a:pt x="201" y="384"/>
                    <a:pt x="201" y="384"/>
                    <a:pt x="201" y="384"/>
                  </a:cubicBezTo>
                  <a:cubicBezTo>
                    <a:pt x="205" y="385"/>
                    <a:pt x="205" y="385"/>
                    <a:pt x="205" y="385"/>
                  </a:cubicBezTo>
                  <a:cubicBezTo>
                    <a:pt x="207" y="385"/>
                    <a:pt x="207" y="385"/>
                    <a:pt x="207" y="385"/>
                  </a:cubicBezTo>
                  <a:cubicBezTo>
                    <a:pt x="227" y="386"/>
                    <a:pt x="227" y="386"/>
                    <a:pt x="227" y="386"/>
                  </a:cubicBezTo>
                  <a:cubicBezTo>
                    <a:pt x="226" y="371"/>
                    <a:pt x="226" y="371"/>
                    <a:pt x="226" y="371"/>
                  </a:cubicBezTo>
                  <a:cubicBezTo>
                    <a:pt x="226" y="367"/>
                    <a:pt x="226" y="367"/>
                    <a:pt x="226" y="367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9" y="365"/>
                    <a:pt x="229" y="365"/>
                    <a:pt x="229" y="365"/>
                  </a:cubicBezTo>
                  <a:cubicBezTo>
                    <a:pt x="255" y="366"/>
                    <a:pt x="255" y="366"/>
                    <a:pt x="255" y="366"/>
                  </a:cubicBezTo>
                  <a:cubicBezTo>
                    <a:pt x="269" y="353"/>
                    <a:pt x="275" y="341"/>
                    <a:pt x="275" y="332"/>
                  </a:cubicBezTo>
                  <a:cubicBezTo>
                    <a:pt x="271" y="294"/>
                    <a:pt x="271" y="294"/>
                    <a:pt x="271" y="294"/>
                  </a:cubicBezTo>
                  <a:cubicBezTo>
                    <a:pt x="294" y="301"/>
                    <a:pt x="294" y="301"/>
                    <a:pt x="294" y="301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290" y="280"/>
                    <a:pt x="290" y="280"/>
                    <a:pt x="290" y="280"/>
                  </a:cubicBezTo>
                  <a:cubicBezTo>
                    <a:pt x="287" y="276"/>
                    <a:pt x="287" y="276"/>
                    <a:pt x="287" y="276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9" y="257"/>
                    <a:pt x="309" y="257"/>
                    <a:pt x="309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24" y="264"/>
                    <a:pt x="324" y="264"/>
                    <a:pt x="324" y="264"/>
                  </a:cubicBezTo>
                  <a:cubicBezTo>
                    <a:pt x="324" y="261"/>
                    <a:pt x="324" y="261"/>
                    <a:pt x="324" y="261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9" y="239"/>
                    <a:pt x="319" y="239"/>
                    <a:pt x="319" y="239"/>
                  </a:cubicBezTo>
                  <a:cubicBezTo>
                    <a:pt x="324" y="236"/>
                    <a:pt x="324" y="236"/>
                    <a:pt x="324" y="236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11" y="208"/>
                    <a:pt x="311" y="208"/>
                    <a:pt x="311" y="208"/>
                  </a:cubicBezTo>
                  <a:cubicBezTo>
                    <a:pt x="313" y="207"/>
                    <a:pt x="313" y="207"/>
                    <a:pt x="313" y="207"/>
                  </a:cubicBezTo>
                  <a:cubicBezTo>
                    <a:pt x="315" y="205"/>
                    <a:pt x="315" y="205"/>
                    <a:pt x="315" y="205"/>
                  </a:cubicBezTo>
                  <a:cubicBezTo>
                    <a:pt x="344" y="189"/>
                    <a:pt x="344" y="189"/>
                    <a:pt x="344" y="18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321" y="165"/>
                    <a:pt x="308" y="154"/>
                    <a:pt x="310" y="149"/>
                  </a:cubicBezTo>
                  <a:cubicBezTo>
                    <a:pt x="311" y="145"/>
                    <a:pt x="313" y="144"/>
                    <a:pt x="319" y="144"/>
                  </a:cubicBezTo>
                  <a:cubicBezTo>
                    <a:pt x="350" y="149"/>
                    <a:pt x="350" y="149"/>
                    <a:pt x="350" y="149"/>
                  </a:cubicBezTo>
                  <a:cubicBezTo>
                    <a:pt x="351" y="130"/>
                    <a:pt x="351" y="130"/>
                    <a:pt x="351" y="130"/>
                  </a:cubicBezTo>
                  <a:cubicBezTo>
                    <a:pt x="351" y="128"/>
                    <a:pt x="351" y="128"/>
                    <a:pt x="351" y="128"/>
                  </a:cubicBezTo>
                  <a:cubicBezTo>
                    <a:pt x="367" y="112"/>
                    <a:pt x="367" y="112"/>
                    <a:pt x="367" y="112"/>
                  </a:cubicBezTo>
                  <a:cubicBezTo>
                    <a:pt x="371" y="100"/>
                    <a:pt x="371" y="100"/>
                    <a:pt x="371" y="100"/>
                  </a:cubicBezTo>
                  <a:cubicBezTo>
                    <a:pt x="365" y="98"/>
                    <a:pt x="361" y="94"/>
                    <a:pt x="357" y="90"/>
                  </a:cubicBezTo>
                  <a:cubicBezTo>
                    <a:pt x="356" y="88"/>
                    <a:pt x="356" y="88"/>
                    <a:pt x="356" y="88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0"/>
                    <a:pt x="357" y="80"/>
                    <a:pt x="357" y="80"/>
                  </a:cubicBezTo>
                  <a:cubicBezTo>
                    <a:pt x="356" y="78"/>
                    <a:pt x="356" y="78"/>
                    <a:pt x="356" y="78"/>
                  </a:cubicBezTo>
                  <a:cubicBezTo>
                    <a:pt x="353" y="77"/>
                    <a:pt x="353" y="77"/>
                    <a:pt x="353" y="77"/>
                  </a:cubicBezTo>
                  <a:cubicBezTo>
                    <a:pt x="352" y="78"/>
                    <a:pt x="352" y="78"/>
                    <a:pt x="352" y="78"/>
                  </a:cubicBezTo>
                  <a:cubicBezTo>
                    <a:pt x="350" y="82"/>
                    <a:pt x="345" y="86"/>
                    <a:pt x="338" y="86"/>
                  </a:cubicBezTo>
                  <a:cubicBezTo>
                    <a:pt x="326" y="86"/>
                    <a:pt x="316" y="80"/>
                    <a:pt x="309" y="73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297" y="59"/>
                    <a:pt x="297" y="59"/>
                    <a:pt x="297" y="59"/>
                  </a:cubicBezTo>
                  <a:cubicBezTo>
                    <a:pt x="296" y="66"/>
                    <a:pt x="292" y="72"/>
                    <a:pt x="285" y="77"/>
                  </a:cubicBezTo>
                  <a:cubicBezTo>
                    <a:pt x="271" y="84"/>
                    <a:pt x="258" y="86"/>
                    <a:pt x="246" y="80"/>
                  </a:cubicBezTo>
                  <a:cubicBezTo>
                    <a:pt x="237" y="77"/>
                    <a:pt x="232" y="71"/>
                    <a:pt x="229" y="61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23" y="20"/>
                    <a:pt x="218" y="9"/>
                    <a:pt x="212" y="5"/>
                  </a:cubicBezTo>
                  <a:cubicBezTo>
                    <a:pt x="206" y="1"/>
                    <a:pt x="199" y="0"/>
                    <a:pt x="194" y="1"/>
                  </a:cubicBezTo>
                  <a:cubicBezTo>
                    <a:pt x="195" y="19"/>
                    <a:pt x="195" y="19"/>
                    <a:pt x="195" y="19"/>
                  </a:cubicBezTo>
                  <a:lnTo>
                    <a:pt x="19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0" name="Freeform 23"/>
            <p:cNvSpPr/>
            <p:nvPr/>
          </p:nvSpPr>
          <p:spPr bwMode="auto">
            <a:xfrm>
              <a:off x="3729720" y="3268083"/>
              <a:ext cx="304966" cy="344263"/>
            </a:xfrm>
            <a:custGeom>
              <a:avLst/>
              <a:gdLst>
                <a:gd name="T0" fmla="*/ 2147483647 w 322"/>
                <a:gd name="T1" fmla="*/ 2147483647 h 372"/>
                <a:gd name="T2" fmla="*/ 2147483647 w 322"/>
                <a:gd name="T3" fmla="*/ 2147483647 h 372"/>
                <a:gd name="T4" fmla="*/ 2147483647 w 322"/>
                <a:gd name="T5" fmla="*/ 2147483647 h 372"/>
                <a:gd name="T6" fmla="*/ 2147483647 w 322"/>
                <a:gd name="T7" fmla="*/ 2147483647 h 372"/>
                <a:gd name="T8" fmla="*/ 2147483647 w 322"/>
                <a:gd name="T9" fmla="*/ 2147483647 h 372"/>
                <a:gd name="T10" fmla="*/ 2147483647 w 322"/>
                <a:gd name="T11" fmla="*/ 2147483647 h 372"/>
                <a:gd name="T12" fmla="*/ 2147483647 w 322"/>
                <a:gd name="T13" fmla="*/ 2147483647 h 372"/>
                <a:gd name="T14" fmla="*/ 2147483647 w 322"/>
                <a:gd name="T15" fmla="*/ 2147483647 h 372"/>
                <a:gd name="T16" fmla="*/ 2147483647 w 322"/>
                <a:gd name="T17" fmla="*/ 2147483647 h 372"/>
                <a:gd name="T18" fmla="*/ 2147483647 w 322"/>
                <a:gd name="T19" fmla="*/ 2147483647 h 372"/>
                <a:gd name="T20" fmla="*/ 2147483647 w 322"/>
                <a:gd name="T21" fmla="*/ 2147483647 h 372"/>
                <a:gd name="T22" fmla="*/ 2147483647 w 322"/>
                <a:gd name="T23" fmla="*/ 2147483647 h 372"/>
                <a:gd name="T24" fmla="*/ 2147483647 w 322"/>
                <a:gd name="T25" fmla="*/ 2147483647 h 372"/>
                <a:gd name="T26" fmla="*/ 2147483647 w 322"/>
                <a:gd name="T27" fmla="*/ 2147483647 h 372"/>
                <a:gd name="T28" fmla="*/ 2147483647 w 322"/>
                <a:gd name="T29" fmla="*/ 2147483647 h 372"/>
                <a:gd name="T30" fmla="*/ 2147483647 w 322"/>
                <a:gd name="T31" fmla="*/ 2147483647 h 372"/>
                <a:gd name="T32" fmla="*/ 2147483647 w 322"/>
                <a:gd name="T33" fmla="*/ 2147483647 h 372"/>
                <a:gd name="T34" fmla="*/ 2147483647 w 322"/>
                <a:gd name="T35" fmla="*/ 2147483647 h 372"/>
                <a:gd name="T36" fmla="*/ 2147483647 w 322"/>
                <a:gd name="T37" fmla="*/ 2147483647 h 372"/>
                <a:gd name="T38" fmla="*/ 2147483647 w 322"/>
                <a:gd name="T39" fmla="*/ 2147483647 h 372"/>
                <a:gd name="T40" fmla="*/ 2147483647 w 322"/>
                <a:gd name="T41" fmla="*/ 2147483647 h 372"/>
                <a:gd name="T42" fmla="*/ 2147483647 w 322"/>
                <a:gd name="T43" fmla="*/ 2147483647 h 372"/>
                <a:gd name="T44" fmla="*/ 2147483647 w 322"/>
                <a:gd name="T45" fmla="*/ 2147483647 h 372"/>
                <a:gd name="T46" fmla="*/ 2147483647 w 322"/>
                <a:gd name="T47" fmla="*/ 2147483647 h 372"/>
                <a:gd name="T48" fmla="*/ 2147483647 w 322"/>
                <a:gd name="T49" fmla="*/ 2147483647 h 372"/>
                <a:gd name="T50" fmla="*/ 2147483647 w 322"/>
                <a:gd name="T51" fmla="*/ 2147483647 h 372"/>
                <a:gd name="T52" fmla="*/ 2147483647 w 322"/>
                <a:gd name="T53" fmla="*/ 2147483647 h 372"/>
                <a:gd name="T54" fmla="*/ 2147483647 w 322"/>
                <a:gd name="T55" fmla="*/ 2147483647 h 372"/>
                <a:gd name="T56" fmla="*/ 2147483647 w 322"/>
                <a:gd name="T57" fmla="*/ 2147483647 h 372"/>
                <a:gd name="T58" fmla="*/ 2147483647 w 322"/>
                <a:gd name="T59" fmla="*/ 2147483647 h 372"/>
                <a:gd name="T60" fmla="*/ 2147483647 w 322"/>
                <a:gd name="T61" fmla="*/ 2147483647 h 372"/>
                <a:gd name="T62" fmla="*/ 2147483647 w 322"/>
                <a:gd name="T63" fmla="*/ 2147483647 h 372"/>
                <a:gd name="T64" fmla="*/ 2147483647 w 322"/>
                <a:gd name="T65" fmla="*/ 2147483647 h 372"/>
                <a:gd name="T66" fmla="*/ 2147483647 w 322"/>
                <a:gd name="T67" fmla="*/ 2147483647 h 372"/>
                <a:gd name="T68" fmla="*/ 2147483647 w 322"/>
                <a:gd name="T69" fmla="*/ 2147483647 h 372"/>
                <a:gd name="T70" fmla="*/ 2147483647 w 322"/>
                <a:gd name="T71" fmla="*/ 2147483647 h 372"/>
                <a:gd name="T72" fmla="*/ 2147483647 w 322"/>
                <a:gd name="T73" fmla="*/ 2147483647 h 372"/>
                <a:gd name="T74" fmla="*/ 2147483647 w 322"/>
                <a:gd name="T75" fmla="*/ 2147483647 h 372"/>
                <a:gd name="T76" fmla="*/ 2147483647 w 322"/>
                <a:gd name="T77" fmla="*/ 2147483647 h 372"/>
                <a:gd name="T78" fmla="*/ 2147483647 w 322"/>
                <a:gd name="T79" fmla="*/ 2147483647 h 372"/>
                <a:gd name="T80" fmla="*/ 2147483647 w 322"/>
                <a:gd name="T81" fmla="*/ 2147483647 h 372"/>
                <a:gd name="T82" fmla="*/ 2147483647 w 322"/>
                <a:gd name="T83" fmla="*/ 2147483647 h 372"/>
                <a:gd name="T84" fmla="*/ 2147483647 w 322"/>
                <a:gd name="T85" fmla="*/ 2147483647 h 372"/>
                <a:gd name="T86" fmla="*/ 2147483647 w 322"/>
                <a:gd name="T87" fmla="*/ 2147483647 h 372"/>
                <a:gd name="T88" fmla="*/ 2147483647 w 322"/>
                <a:gd name="T89" fmla="*/ 2147483647 h 372"/>
                <a:gd name="T90" fmla="*/ 2147483647 w 322"/>
                <a:gd name="T91" fmla="*/ 2147483647 h 372"/>
                <a:gd name="T92" fmla="*/ 2147483647 w 322"/>
                <a:gd name="T93" fmla="*/ 0 h 3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22"/>
                <a:gd name="T142" fmla="*/ 0 h 372"/>
                <a:gd name="T143" fmla="*/ 322 w 322"/>
                <a:gd name="T144" fmla="*/ 372 h 3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22" h="372">
                  <a:moveTo>
                    <a:pt x="198" y="5"/>
                  </a:moveTo>
                  <a:cubicBezTo>
                    <a:pt x="186" y="11"/>
                    <a:pt x="177" y="15"/>
                    <a:pt x="169" y="16"/>
                  </a:cubicBezTo>
                  <a:cubicBezTo>
                    <a:pt x="163" y="16"/>
                    <a:pt x="152" y="14"/>
                    <a:pt x="138" y="9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06" y="9"/>
                    <a:pt x="98" y="19"/>
                    <a:pt x="86" y="37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62" y="95"/>
                    <a:pt x="64" y="105"/>
                    <a:pt x="61" y="109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53" y="130"/>
                    <a:pt x="49" y="137"/>
                    <a:pt x="45" y="141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3" y="192"/>
                    <a:pt x="0" y="201"/>
                    <a:pt x="5" y="207"/>
                  </a:cubicBezTo>
                  <a:cubicBezTo>
                    <a:pt x="30" y="246"/>
                    <a:pt x="30" y="246"/>
                    <a:pt x="30" y="246"/>
                  </a:cubicBezTo>
                  <a:cubicBezTo>
                    <a:pt x="31" y="246"/>
                    <a:pt x="31" y="246"/>
                    <a:pt x="31" y="246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43" y="268"/>
                    <a:pt x="43" y="268"/>
                    <a:pt x="43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3" y="272"/>
                    <a:pt x="43" y="272"/>
                    <a:pt x="43" y="272"/>
                  </a:cubicBezTo>
                  <a:cubicBezTo>
                    <a:pt x="43" y="274"/>
                    <a:pt x="43" y="274"/>
                    <a:pt x="43" y="274"/>
                  </a:cubicBezTo>
                  <a:cubicBezTo>
                    <a:pt x="43" y="276"/>
                    <a:pt x="43" y="276"/>
                    <a:pt x="43" y="276"/>
                  </a:cubicBezTo>
                  <a:cubicBezTo>
                    <a:pt x="41" y="278"/>
                    <a:pt x="41" y="278"/>
                    <a:pt x="41" y="278"/>
                  </a:cubicBezTo>
                  <a:cubicBezTo>
                    <a:pt x="46" y="278"/>
                    <a:pt x="50" y="280"/>
                    <a:pt x="55" y="283"/>
                  </a:cubicBezTo>
                  <a:cubicBezTo>
                    <a:pt x="64" y="288"/>
                    <a:pt x="70" y="303"/>
                    <a:pt x="73" y="325"/>
                  </a:cubicBezTo>
                  <a:cubicBezTo>
                    <a:pt x="77" y="346"/>
                    <a:pt x="77" y="346"/>
                    <a:pt x="77" y="346"/>
                  </a:cubicBezTo>
                  <a:cubicBezTo>
                    <a:pt x="80" y="352"/>
                    <a:pt x="82" y="355"/>
                    <a:pt x="87" y="357"/>
                  </a:cubicBezTo>
                  <a:cubicBezTo>
                    <a:pt x="95" y="361"/>
                    <a:pt x="106" y="360"/>
                    <a:pt x="115" y="354"/>
                  </a:cubicBezTo>
                  <a:cubicBezTo>
                    <a:pt x="121" y="350"/>
                    <a:pt x="124" y="347"/>
                    <a:pt x="123" y="344"/>
                  </a:cubicBezTo>
                  <a:cubicBezTo>
                    <a:pt x="122" y="343"/>
                    <a:pt x="122" y="343"/>
                    <a:pt x="122" y="343"/>
                  </a:cubicBezTo>
                  <a:cubicBezTo>
                    <a:pt x="122" y="341"/>
                    <a:pt x="122" y="341"/>
                    <a:pt x="122" y="341"/>
                  </a:cubicBezTo>
                  <a:cubicBezTo>
                    <a:pt x="140" y="328"/>
                    <a:pt x="140" y="328"/>
                    <a:pt x="140" y="328"/>
                  </a:cubicBezTo>
                  <a:cubicBezTo>
                    <a:pt x="142" y="330"/>
                    <a:pt x="142" y="330"/>
                    <a:pt x="142" y="330"/>
                  </a:cubicBezTo>
                  <a:cubicBezTo>
                    <a:pt x="156" y="354"/>
                    <a:pt x="156" y="354"/>
                    <a:pt x="156" y="354"/>
                  </a:cubicBezTo>
                  <a:cubicBezTo>
                    <a:pt x="161" y="358"/>
                    <a:pt x="166" y="360"/>
                    <a:pt x="175" y="360"/>
                  </a:cubicBezTo>
                  <a:cubicBezTo>
                    <a:pt x="180" y="359"/>
                    <a:pt x="180" y="359"/>
                    <a:pt x="180" y="359"/>
                  </a:cubicBezTo>
                  <a:cubicBezTo>
                    <a:pt x="180" y="359"/>
                    <a:pt x="180" y="359"/>
                    <a:pt x="180" y="359"/>
                  </a:cubicBezTo>
                  <a:cubicBezTo>
                    <a:pt x="176" y="346"/>
                    <a:pt x="176" y="346"/>
                    <a:pt x="176" y="346"/>
                  </a:cubicBezTo>
                  <a:cubicBezTo>
                    <a:pt x="196" y="355"/>
                    <a:pt x="196" y="355"/>
                    <a:pt x="196" y="355"/>
                  </a:cubicBezTo>
                  <a:cubicBezTo>
                    <a:pt x="201" y="355"/>
                    <a:pt x="201" y="355"/>
                    <a:pt x="201" y="355"/>
                  </a:cubicBezTo>
                  <a:cubicBezTo>
                    <a:pt x="202" y="355"/>
                    <a:pt x="202" y="355"/>
                    <a:pt x="202" y="355"/>
                  </a:cubicBezTo>
                  <a:cubicBezTo>
                    <a:pt x="203" y="357"/>
                    <a:pt x="203" y="357"/>
                    <a:pt x="203" y="357"/>
                  </a:cubicBezTo>
                  <a:cubicBezTo>
                    <a:pt x="222" y="372"/>
                    <a:pt x="222" y="372"/>
                    <a:pt x="222" y="372"/>
                  </a:cubicBezTo>
                  <a:cubicBezTo>
                    <a:pt x="227" y="363"/>
                    <a:pt x="227" y="363"/>
                    <a:pt x="227" y="363"/>
                  </a:cubicBezTo>
                  <a:cubicBezTo>
                    <a:pt x="226" y="327"/>
                    <a:pt x="226" y="327"/>
                    <a:pt x="226" y="327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40" y="310"/>
                    <a:pt x="240" y="310"/>
                    <a:pt x="240" y="310"/>
                  </a:cubicBezTo>
                  <a:cubicBezTo>
                    <a:pt x="241" y="308"/>
                    <a:pt x="240" y="304"/>
                    <a:pt x="235" y="299"/>
                  </a:cubicBezTo>
                  <a:cubicBezTo>
                    <a:pt x="232" y="296"/>
                    <a:pt x="232" y="296"/>
                    <a:pt x="232" y="296"/>
                  </a:cubicBezTo>
                  <a:cubicBezTo>
                    <a:pt x="234" y="293"/>
                    <a:pt x="234" y="293"/>
                    <a:pt x="234" y="293"/>
                  </a:cubicBezTo>
                  <a:cubicBezTo>
                    <a:pt x="235" y="291"/>
                    <a:pt x="235" y="291"/>
                    <a:pt x="235" y="291"/>
                  </a:cubicBezTo>
                  <a:cubicBezTo>
                    <a:pt x="238" y="290"/>
                    <a:pt x="238" y="290"/>
                    <a:pt x="238" y="290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6" y="248"/>
                    <a:pt x="266" y="248"/>
                    <a:pt x="266" y="248"/>
                  </a:cubicBezTo>
                  <a:cubicBezTo>
                    <a:pt x="272" y="249"/>
                    <a:pt x="272" y="249"/>
                    <a:pt x="272" y="249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69"/>
                    <a:pt x="274" y="269"/>
                    <a:pt x="274" y="269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85" y="230"/>
                    <a:pt x="285" y="230"/>
                    <a:pt x="285" y="230"/>
                  </a:cubicBezTo>
                  <a:cubicBezTo>
                    <a:pt x="303" y="182"/>
                    <a:pt x="303" y="182"/>
                    <a:pt x="303" y="182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5" y="180"/>
                    <a:pt x="285" y="180"/>
                    <a:pt x="285" y="180"/>
                  </a:cubicBezTo>
                  <a:cubicBezTo>
                    <a:pt x="285" y="177"/>
                    <a:pt x="285" y="177"/>
                    <a:pt x="285" y="177"/>
                  </a:cubicBezTo>
                  <a:cubicBezTo>
                    <a:pt x="280" y="171"/>
                    <a:pt x="280" y="171"/>
                    <a:pt x="280" y="171"/>
                  </a:cubicBezTo>
                  <a:cubicBezTo>
                    <a:pt x="277" y="165"/>
                    <a:pt x="277" y="159"/>
                    <a:pt x="281" y="154"/>
                  </a:cubicBezTo>
                  <a:cubicBezTo>
                    <a:pt x="306" y="153"/>
                    <a:pt x="306" y="153"/>
                    <a:pt x="306" y="153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2" y="148"/>
                    <a:pt x="319" y="138"/>
                    <a:pt x="310" y="123"/>
                  </a:cubicBezTo>
                  <a:cubicBezTo>
                    <a:pt x="287" y="115"/>
                    <a:pt x="287" y="115"/>
                    <a:pt x="287" y="115"/>
                  </a:cubicBezTo>
                  <a:cubicBezTo>
                    <a:pt x="311" y="93"/>
                    <a:pt x="311" y="93"/>
                    <a:pt x="311" y="93"/>
                  </a:cubicBezTo>
                  <a:cubicBezTo>
                    <a:pt x="311" y="88"/>
                    <a:pt x="311" y="88"/>
                    <a:pt x="311" y="88"/>
                  </a:cubicBezTo>
                  <a:cubicBezTo>
                    <a:pt x="299" y="90"/>
                    <a:pt x="299" y="90"/>
                    <a:pt x="299" y="90"/>
                  </a:cubicBezTo>
                  <a:cubicBezTo>
                    <a:pt x="295" y="90"/>
                    <a:pt x="295" y="90"/>
                    <a:pt x="295" y="90"/>
                  </a:cubicBezTo>
                  <a:cubicBezTo>
                    <a:pt x="295" y="89"/>
                    <a:pt x="295" y="89"/>
                    <a:pt x="295" y="89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3" y="86"/>
                    <a:pt x="293" y="86"/>
                    <a:pt x="293" y="86"/>
                  </a:cubicBezTo>
                  <a:cubicBezTo>
                    <a:pt x="290" y="75"/>
                    <a:pt x="283" y="67"/>
                    <a:pt x="274" y="63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14" y="86"/>
                    <a:pt x="214" y="86"/>
                    <a:pt x="214" y="8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206" y="48"/>
                    <a:pt x="206" y="48"/>
                    <a:pt x="206" y="48"/>
                  </a:cubicBezTo>
                  <a:cubicBezTo>
                    <a:pt x="210" y="48"/>
                    <a:pt x="221" y="37"/>
                    <a:pt x="239" y="16"/>
                  </a:cubicBezTo>
                  <a:cubicBezTo>
                    <a:pt x="217" y="0"/>
                    <a:pt x="217" y="0"/>
                    <a:pt x="217" y="0"/>
                  </a:cubicBezTo>
                  <a:lnTo>
                    <a:pt x="198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Freeform 24"/>
            <p:cNvSpPr/>
            <p:nvPr/>
          </p:nvSpPr>
          <p:spPr bwMode="auto">
            <a:xfrm>
              <a:off x="3438547" y="2974493"/>
              <a:ext cx="383123" cy="456036"/>
            </a:xfrm>
            <a:custGeom>
              <a:avLst/>
              <a:gdLst>
                <a:gd name="T0" fmla="*/ 2147483647 w 403"/>
                <a:gd name="T1" fmla="*/ 2147483647 h 494"/>
                <a:gd name="T2" fmla="*/ 2147483647 w 403"/>
                <a:gd name="T3" fmla="*/ 2147483647 h 494"/>
                <a:gd name="T4" fmla="*/ 2147483647 w 403"/>
                <a:gd name="T5" fmla="*/ 2147483647 h 494"/>
                <a:gd name="T6" fmla="*/ 2147483647 w 403"/>
                <a:gd name="T7" fmla="*/ 0 h 494"/>
                <a:gd name="T8" fmla="*/ 2147483647 w 403"/>
                <a:gd name="T9" fmla="*/ 2147483647 h 494"/>
                <a:gd name="T10" fmla="*/ 2147483647 w 403"/>
                <a:gd name="T11" fmla="*/ 2147483647 h 494"/>
                <a:gd name="T12" fmla="*/ 2147483647 w 403"/>
                <a:gd name="T13" fmla="*/ 2147483647 h 494"/>
                <a:gd name="T14" fmla="*/ 2147483647 w 403"/>
                <a:gd name="T15" fmla="*/ 2147483647 h 494"/>
                <a:gd name="T16" fmla="*/ 2147483647 w 403"/>
                <a:gd name="T17" fmla="*/ 2147483647 h 494"/>
                <a:gd name="T18" fmla="*/ 2147483647 w 403"/>
                <a:gd name="T19" fmla="*/ 2147483647 h 494"/>
                <a:gd name="T20" fmla="*/ 2147483647 w 403"/>
                <a:gd name="T21" fmla="*/ 2147483647 h 494"/>
                <a:gd name="T22" fmla="*/ 2147483647 w 403"/>
                <a:gd name="T23" fmla="*/ 2147483647 h 494"/>
                <a:gd name="T24" fmla="*/ 2147483647 w 403"/>
                <a:gd name="T25" fmla="*/ 2147483647 h 494"/>
                <a:gd name="T26" fmla="*/ 2147483647 w 403"/>
                <a:gd name="T27" fmla="*/ 2147483647 h 494"/>
                <a:gd name="T28" fmla="*/ 2147483647 w 403"/>
                <a:gd name="T29" fmla="*/ 2147483647 h 494"/>
                <a:gd name="T30" fmla="*/ 2147483647 w 403"/>
                <a:gd name="T31" fmla="*/ 2147483647 h 494"/>
                <a:gd name="T32" fmla="*/ 2147483647 w 403"/>
                <a:gd name="T33" fmla="*/ 2147483647 h 494"/>
                <a:gd name="T34" fmla="*/ 2147483647 w 403"/>
                <a:gd name="T35" fmla="*/ 2147483647 h 494"/>
                <a:gd name="T36" fmla="*/ 2147483647 w 403"/>
                <a:gd name="T37" fmla="*/ 2147483647 h 494"/>
                <a:gd name="T38" fmla="*/ 2147483647 w 403"/>
                <a:gd name="T39" fmla="*/ 2147483647 h 494"/>
                <a:gd name="T40" fmla="*/ 2147483647 w 403"/>
                <a:gd name="T41" fmla="*/ 2147483647 h 494"/>
                <a:gd name="T42" fmla="*/ 2147483647 w 403"/>
                <a:gd name="T43" fmla="*/ 2147483647 h 494"/>
                <a:gd name="T44" fmla="*/ 2147483647 w 403"/>
                <a:gd name="T45" fmla="*/ 2147483647 h 494"/>
                <a:gd name="T46" fmla="*/ 2147483647 w 403"/>
                <a:gd name="T47" fmla="*/ 2147483647 h 494"/>
                <a:gd name="T48" fmla="*/ 2147483647 w 403"/>
                <a:gd name="T49" fmla="*/ 2147483647 h 494"/>
                <a:gd name="T50" fmla="*/ 2147483647 w 403"/>
                <a:gd name="T51" fmla="*/ 2147483647 h 494"/>
                <a:gd name="T52" fmla="*/ 2147483647 w 403"/>
                <a:gd name="T53" fmla="*/ 2147483647 h 494"/>
                <a:gd name="T54" fmla="*/ 2147483647 w 403"/>
                <a:gd name="T55" fmla="*/ 2147483647 h 494"/>
                <a:gd name="T56" fmla="*/ 2147483647 w 403"/>
                <a:gd name="T57" fmla="*/ 2147483647 h 494"/>
                <a:gd name="T58" fmla="*/ 2147483647 w 403"/>
                <a:gd name="T59" fmla="*/ 2147483647 h 494"/>
                <a:gd name="T60" fmla="*/ 2147483647 w 403"/>
                <a:gd name="T61" fmla="*/ 2147483647 h 494"/>
                <a:gd name="T62" fmla="*/ 2147483647 w 403"/>
                <a:gd name="T63" fmla="*/ 2147483647 h 494"/>
                <a:gd name="T64" fmla="*/ 2147483647 w 403"/>
                <a:gd name="T65" fmla="*/ 2147483647 h 494"/>
                <a:gd name="T66" fmla="*/ 2147483647 w 403"/>
                <a:gd name="T67" fmla="*/ 2147483647 h 494"/>
                <a:gd name="T68" fmla="*/ 2147483647 w 403"/>
                <a:gd name="T69" fmla="*/ 2147483647 h 494"/>
                <a:gd name="T70" fmla="*/ 2147483647 w 403"/>
                <a:gd name="T71" fmla="*/ 2147483647 h 494"/>
                <a:gd name="T72" fmla="*/ 2147483647 w 403"/>
                <a:gd name="T73" fmla="*/ 2147483647 h 494"/>
                <a:gd name="T74" fmla="*/ 2147483647 w 403"/>
                <a:gd name="T75" fmla="*/ 2147483647 h 494"/>
                <a:gd name="T76" fmla="*/ 2147483647 w 403"/>
                <a:gd name="T77" fmla="*/ 2147483647 h 494"/>
                <a:gd name="T78" fmla="*/ 2147483647 w 403"/>
                <a:gd name="T79" fmla="*/ 2147483647 h 494"/>
                <a:gd name="T80" fmla="*/ 2147483647 w 403"/>
                <a:gd name="T81" fmla="*/ 2147483647 h 494"/>
                <a:gd name="T82" fmla="*/ 2147483647 w 403"/>
                <a:gd name="T83" fmla="*/ 2147483647 h 494"/>
                <a:gd name="T84" fmla="*/ 2147483647 w 403"/>
                <a:gd name="T85" fmla="*/ 2147483647 h 494"/>
                <a:gd name="T86" fmla="*/ 2147483647 w 403"/>
                <a:gd name="T87" fmla="*/ 2147483647 h 494"/>
                <a:gd name="T88" fmla="*/ 2147483647 w 403"/>
                <a:gd name="T89" fmla="*/ 2147483647 h 494"/>
                <a:gd name="T90" fmla="*/ 2147483647 w 403"/>
                <a:gd name="T91" fmla="*/ 2147483647 h 494"/>
                <a:gd name="T92" fmla="*/ 2147483647 w 403"/>
                <a:gd name="T93" fmla="*/ 2147483647 h 494"/>
                <a:gd name="T94" fmla="*/ 2147483647 w 403"/>
                <a:gd name="T95" fmla="*/ 2147483647 h 494"/>
                <a:gd name="T96" fmla="*/ 2147483647 w 403"/>
                <a:gd name="T97" fmla="*/ 2147483647 h 494"/>
                <a:gd name="T98" fmla="*/ 2147483647 w 403"/>
                <a:gd name="T99" fmla="*/ 2147483647 h 494"/>
                <a:gd name="T100" fmla="*/ 2147483647 w 403"/>
                <a:gd name="T101" fmla="*/ 2147483647 h 494"/>
                <a:gd name="T102" fmla="*/ 2147483647 w 403"/>
                <a:gd name="T103" fmla="*/ 2147483647 h 4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494"/>
                <a:gd name="T158" fmla="*/ 403 w 403"/>
                <a:gd name="T159" fmla="*/ 494 h 49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494">
                  <a:moveTo>
                    <a:pt x="255" y="140"/>
                  </a:moveTo>
                  <a:cubicBezTo>
                    <a:pt x="254" y="140"/>
                    <a:pt x="254" y="140"/>
                    <a:pt x="254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42" y="99"/>
                    <a:pt x="231" y="76"/>
                    <a:pt x="224" y="73"/>
                  </a:cubicBezTo>
                  <a:cubicBezTo>
                    <a:pt x="187" y="61"/>
                    <a:pt x="187" y="61"/>
                    <a:pt x="187" y="61"/>
                  </a:cubicBezTo>
                  <a:cubicBezTo>
                    <a:pt x="166" y="54"/>
                    <a:pt x="151" y="50"/>
                    <a:pt x="145" y="46"/>
                  </a:cubicBezTo>
                  <a:cubicBezTo>
                    <a:pt x="134" y="39"/>
                    <a:pt x="121" y="25"/>
                    <a:pt x="10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10"/>
                    <a:pt x="110" y="25"/>
                    <a:pt x="128" y="46"/>
                  </a:cubicBezTo>
                  <a:cubicBezTo>
                    <a:pt x="129" y="47"/>
                    <a:pt x="129" y="47"/>
                    <a:pt x="129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7" y="91"/>
                    <a:pt x="101" y="96"/>
                    <a:pt x="94" y="94"/>
                  </a:cubicBezTo>
                  <a:cubicBezTo>
                    <a:pt x="90" y="92"/>
                    <a:pt x="82" y="83"/>
                    <a:pt x="68" y="65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65"/>
                    <a:pt x="53" y="75"/>
                    <a:pt x="60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29" y="122"/>
                    <a:pt x="29" y="127"/>
                    <a:pt x="30" y="133"/>
                  </a:cubicBezTo>
                  <a:cubicBezTo>
                    <a:pt x="32" y="149"/>
                    <a:pt x="31" y="159"/>
                    <a:pt x="28" y="163"/>
                  </a:cubicBezTo>
                  <a:cubicBezTo>
                    <a:pt x="26" y="165"/>
                    <a:pt x="25" y="165"/>
                    <a:pt x="22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1" y="165"/>
                    <a:pt x="4" y="169"/>
                    <a:pt x="10" y="172"/>
                  </a:cubicBezTo>
                  <a:cubicBezTo>
                    <a:pt x="20" y="182"/>
                    <a:pt x="29" y="196"/>
                    <a:pt x="37" y="211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59" y="210"/>
                    <a:pt x="70" y="213"/>
                    <a:pt x="80" y="220"/>
                  </a:cubicBezTo>
                  <a:cubicBezTo>
                    <a:pt x="92" y="234"/>
                    <a:pt x="92" y="234"/>
                    <a:pt x="92" y="234"/>
                  </a:cubicBezTo>
                  <a:cubicBezTo>
                    <a:pt x="93" y="235"/>
                    <a:pt x="93" y="235"/>
                    <a:pt x="93" y="235"/>
                  </a:cubicBezTo>
                  <a:cubicBezTo>
                    <a:pt x="93" y="236"/>
                    <a:pt x="93" y="236"/>
                    <a:pt x="93" y="236"/>
                  </a:cubicBezTo>
                  <a:cubicBezTo>
                    <a:pt x="92" y="236"/>
                    <a:pt x="92" y="236"/>
                    <a:pt x="92" y="236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4" y="267"/>
                    <a:pt x="96" y="273"/>
                    <a:pt x="94" y="277"/>
                  </a:cubicBezTo>
                  <a:cubicBezTo>
                    <a:pt x="92" y="282"/>
                    <a:pt x="88" y="285"/>
                    <a:pt x="80" y="286"/>
                  </a:cubicBezTo>
                  <a:cubicBezTo>
                    <a:pt x="72" y="286"/>
                    <a:pt x="68" y="292"/>
                    <a:pt x="66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6" y="303"/>
                    <a:pt x="66" y="303"/>
                    <a:pt x="66" y="303"/>
                  </a:cubicBezTo>
                  <a:cubicBezTo>
                    <a:pt x="57" y="321"/>
                    <a:pt x="57" y="321"/>
                    <a:pt x="57" y="321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97" y="339"/>
                    <a:pt x="97" y="339"/>
                    <a:pt x="97" y="339"/>
                  </a:cubicBezTo>
                  <a:cubicBezTo>
                    <a:pt x="99" y="339"/>
                    <a:pt x="99" y="339"/>
                    <a:pt x="99" y="339"/>
                  </a:cubicBezTo>
                  <a:cubicBezTo>
                    <a:pt x="99" y="339"/>
                    <a:pt x="99" y="339"/>
                    <a:pt x="99" y="339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96" y="379"/>
                    <a:pt x="96" y="379"/>
                    <a:pt x="96" y="379"/>
                  </a:cubicBezTo>
                  <a:cubicBezTo>
                    <a:pt x="135" y="464"/>
                    <a:pt x="135" y="464"/>
                    <a:pt x="135" y="464"/>
                  </a:cubicBezTo>
                  <a:cubicBezTo>
                    <a:pt x="136" y="466"/>
                    <a:pt x="136" y="466"/>
                    <a:pt x="136" y="466"/>
                  </a:cubicBezTo>
                  <a:cubicBezTo>
                    <a:pt x="130" y="473"/>
                    <a:pt x="130" y="473"/>
                    <a:pt x="130" y="473"/>
                  </a:cubicBezTo>
                  <a:cubicBezTo>
                    <a:pt x="132" y="480"/>
                    <a:pt x="132" y="480"/>
                    <a:pt x="132" y="480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205" y="434"/>
                    <a:pt x="205" y="434"/>
                    <a:pt x="205" y="434"/>
                  </a:cubicBezTo>
                  <a:cubicBezTo>
                    <a:pt x="193" y="455"/>
                    <a:pt x="193" y="455"/>
                    <a:pt x="193" y="455"/>
                  </a:cubicBezTo>
                  <a:cubicBezTo>
                    <a:pt x="184" y="471"/>
                    <a:pt x="179" y="485"/>
                    <a:pt x="176" y="494"/>
                  </a:cubicBezTo>
                  <a:cubicBezTo>
                    <a:pt x="189" y="489"/>
                    <a:pt x="200" y="480"/>
                    <a:pt x="206" y="463"/>
                  </a:cubicBezTo>
                  <a:cubicBezTo>
                    <a:pt x="207" y="461"/>
                    <a:pt x="207" y="461"/>
                    <a:pt x="207" y="461"/>
                  </a:cubicBezTo>
                  <a:cubicBezTo>
                    <a:pt x="208" y="461"/>
                    <a:pt x="208" y="461"/>
                    <a:pt x="208" y="461"/>
                  </a:cubicBezTo>
                  <a:cubicBezTo>
                    <a:pt x="228" y="450"/>
                    <a:pt x="228" y="450"/>
                    <a:pt x="228" y="450"/>
                  </a:cubicBezTo>
                  <a:cubicBezTo>
                    <a:pt x="229" y="448"/>
                    <a:pt x="229" y="448"/>
                    <a:pt x="229" y="448"/>
                  </a:cubicBezTo>
                  <a:cubicBezTo>
                    <a:pt x="258" y="473"/>
                    <a:pt x="258" y="473"/>
                    <a:pt x="258" y="473"/>
                  </a:cubicBezTo>
                  <a:cubicBezTo>
                    <a:pt x="289" y="474"/>
                    <a:pt x="289" y="474"/>
                    <a:pt x="289" y="474"/>
                  </a:cubicBezTo>
                  <a:cubicBezTo>
                    <a:pt x="290" y="475"/>
                    <a:pt x="290" y="475"/>
                    <a:pt x="290" y="475"/>
                  </a:cubicBezTo>
                  <a:cubicBezTo>
                    <a:pt x="305" y="485"/>
                    <a:pt x="305" y="485"/>
                    <a:pt x="305" y="485"/>
                  </a:cubicBezTo>
                  <a:cubicBezTo>
                    <a:pt x="344" y="451"/>
                    <a:pt x="344" y="451"/>
                    <a:pt x="344" y="451"/>
                  </a:cubicBezTo>
                  <a:cubicBezTo>
                    <a:pt x="347" y="448"/>
                    <a:pt x="351" y="442"/>
                    <a:pt x="355" y="431"/>
                  </a:cubicBezTo>
                  <a:cubicBezTo>
                    <a:pt x="359" y="423"/>
                    <a:pt x="359" y="423"/>
                    <a:pt x="359" y="423"/>
                  </a:cubicBezTo>
                  <a:cubicBezTo>
                    <a:pt x="360" y="418"/>
                    <a:pt x="355" y="408"/>
                    <a:pt x="344" y="390"/>
                  </a:cubicBezTo>
                  <a:cubicBezTo>
                    <a:pt x="335" y="376"/>
                    <a:pt x="335" y="376"/>
                    <a:pt x="335" y="376"/>
                  </a:cubicBezTo>
                  <a:cubicBezTo>
                    <a:pt x="381" y="392"/>
                    <a:pt x="381" y="392"/>
                    <a:pt x="381" y="392"/>
                  </a:cubicBezTo>
                  <a:cubicBezTo>
                    <a:pt x="395" y="385"/>
                    <a:pt x="395" y="385"/>
                    <a:pt x="395" y="385"/>
                  </a:cubicBezTo>
                  <a:cubicBezTo>
                    <a:pt x="381" y="355"/>
                    <a:pt x="381" y="355"/>
                    <a:pt x="381" y="355"/>
                  </a:cubicBezTo>
                  <a:cubicBezTo>
                    <a:pt x="380" y="354"/>
                    <a:pt x="380" y="354"/>
                    <a:pt x="380" y="354"/>
                  </a:cubicBezTo>
                  <a:cubicBezTo>
                    <a:pt x="403" y="323"/>
                    <a:pt x="403" y="323"/>
                    <a:pt x="403" y="323"/>
                  </a:cubicBezTo>
                  <a:cubicBezTo>
                    <a:pt x="394" y="309"/>
                    <a:pt x="394" y="309"/>
                    <a:pt x="394" y="309"/>
                  </a:cubicBezTo>
                  <a:cubicBezTo>
                    <a:pt x="384" y="298"/>
                    <a:pt x="378" y="293"/>
                    <a:pt x="374" y="293"/>
                  </a:cubicBezTo>
                  <a:cubicBezTo>
                    <a:pt x="372" y="294"/>
                    <a:pt x="372" y="294"/>
                    <a:pt x="372" y="294"/>
                  </a:cubicBezTo>
                  <a:cubicBezTo>
                    <a:pt x="360" y="305"/>
                    <a:pt x="360" y="305"/>
                    <a:pt x="360" y="305"/>
                  </a:cubicBezTo>
                  <a:cubicBezTo>
                    <a:pt x="358" y="304"/>
                    <a:pt x="358" y="304"/>
                    <a:pt x="358" y="304"/>
                  </a:cubicBezTo>
                  <a:cubicBezTo>
                    <a:pt x="356" y="304"/>
                    <a:pt x="356" y="304"/>
                    <a:pt x="356" y="304"/>
                  </a:cubicBezTo>
                  <a:cubicBezTo>
                    <a:pt x="337" y="298"/>
                    <a:pt x="337" y="298"/>
                    <a:pt x="337" y="298"/>
                  </a:cubicBezTo>
                  <a:cubicBezTo>
                    <a:pt x="332" y="281"/>
                    <a:pt x="332" y="281"/>
                    <a:pt x="332" y="281"/>
                  </a:cubicBezTo>
                  <a:cubicBezTo>
                    <a:pt x="324" y="280"/>
                    <a:pt x="317" y="276"/>
                    <a:pt x="311" y="268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89" y="257"/>
                    <a:pt x="284" y="252"/>
                    <a:pt x="284" y="246"/>
                  </a:cubicBezTo>
                  <a:cubicBezTo>
                    <a:pt x="282" y="240"/>
                    <a:pt x="284" y="233"/>
                    <a:pt x="290" y="223"/>
                  </a:cubicBezTo>
                  <a:cubicBezTo>
                    <a:pt x="302" y="206"/>
                    <a:pt x="308" y="192"/>
                    <a:pt x="308" y="182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40" y="170"/>
                    <a:pt x="340" y="170"/>
                    <a:pt x="340" y="170"/>
                  </a:cubicBezTo>
                  <a:cubicBezTo>
                    <a:pt x="342" y="168"/>
                    <a:pt x="345" y="158"/>
                    <a:pt x="350" y="139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25" y="149"/>
                    <a:pt x="313" y="157"/>
                    <a:pt x="303" y="160"/>
                  </a:cubicBezTo>
                  <a:cubicBezTo>
                    <a:pt x="292" y="163"/>
                    <a:pt x="277" y="157"/>
                    <a:pt x="256" y="142"/>
                  </a:cubicBezTo>
                  <a:cubicBezTo>
                    <a:pt x="256" y="141"/>
                    <a:pt x="256" y="141"/>
                    <a:pt x="256" y="141"/>
                  </a:cubicBezTo>
                  <a:lnTo>
                    <a:pt x="255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Freeform 25"/>
            <p:cNvSpPr/>
            <p:nvPr/>
          </p:nvSpPr>
          <p:spPr bwMode="auto">
            <a:xfrm>
              <a:off x="3512106" y="2448410"/>
              <a:ext cx="101144" cy="141580"/>
            </a:xfrm>
            <a:custGeom>
              <a:avLst/>
              <a:gdLst>
                <a:gd name="T0" fmla="*/ 2147483647 w 107"/>
                <a:gd name="T1" fmla="*/ 2147483647 h 154"/>
                <a:gd name="T2" fmla="*/ 2147483647 w 107"/>
                <a:gd name="T3" fmla="*/ 0 h 154"/>
                <a:gd name="T4" fmla="*/ 2147483647 w 107"/>
                <a:gd name="T5" fmla="*/ 2147483647 h 154"/>
                <a:gd name="T6" fmla="*/ 2147483647 w 107"/>
                <a:gd name="T7" fmla="*/ 2147483647 h 154"/>
                <a:gd name="T8" fmla="*/ 2147483647 w 107"/>
                <a:gd name="T9" fmla="*/ 2147483647 h 154"/>
                <a:gd name="T10" fmla="*/ 2147483647 w 107"/>
                <a:gd name="T11" fmla="*/ 2147483647 h 154"/>
                <a:gd name="T12" fmla="*/ 2147483647 w 107"/>
                <a:gd name="T13" fmla="*/ 2147483647 h 154"/>
                <a:gd name="T14" fmla="*/ 2147483647 w 107"/>
                <a:gd name="T15" fmla="*/ 2147483647 h 154"/>
                <a:gd name="T16" fmla="*/ 2147483647 w 107"/>
                <a:gd name="T17" fmla="*/ 2147483647 h 154"/>
                <a:gd name="T18" fmla="*/ 2147483647 w 107"/>
                <a:gd name="T19" fmla="*/ 2147483647 h 154"/>
                <a:gd name="T20" fmla="*/ 2147483647 w 107"/>
                <a:gd name="T21" fmla="*/ 2147483647 h 154"/>
                <a:gd name="T22" fmla="*/ 2147483647 w 107"/>
                <a:gd name="T23" fmla="*/ 2147483647 h 154"/>
                <a:gd name="T24" fmla="*/ 2147483647 w 107"/>
                <a:gd name="T25" fmla="*/ 2147483647 h 154"/>
                <a:gd name="T26" fmla="*/ 2147483647 w 107"/>
                <a:gd name="T27" fmla="*/ 2147483647 h 154"/>
                <a:gd name="T28" fmla="*/ 2147483647 w 107"/>
                <a:gd name="T29" fmla="*/ 2147483647 h 154"/>
                <a:gd name="T30" fmla="*/ 2147483647 w 107"/>
                <a:gd name="T31" fmla="*/ 2147483647 h 154"/>
                <a:gd name="T32" fmla="*/ 2147483647 w 107"/>
                <a:gd name="T33" fmla="*/ 2147483647 h 154"/>
                <a:gd name="T34" fmla="*/ 2147483647 w 107"/>
                <a:gd name="T35" fmla="*/ 2147483647 h 154"/>
                <a:gd name="T36" fmla="*/ 2147483647 w 107"/>
                <a:gd name="T37" fmla="*/ 2147483647 h 154"/>
                <a:gd name="T38" fmla="*/ 2147483647 w 107"/>
                <a:gd name="T39" fmla="*/ 2147483647 h 154"/>
                <a:gd name="T40" fmla="*/ 2147483647 w 107"/>
                <a:gd name="T41" fmla="*/ 2147483647 h 154"/>
                <a:gd name="T42" fmla="*/ 2147483647 w 107"/>
                <a:gd name="T43" fmla="*/ 2147483647 h 154"/>
                <a:gd name="T44" fmla="*/ 2147483647 w 107"/>
                <a:gd name="T45" fmla="*/ 2147483647 h 154"/>
                <a:gd name="T46" fmla="*/ 2147483647 w 107"/>
                <a:gd name="T47" fmla="*/ 2147483647 h 154"/>
                <a:gd name="T48" fmla="*/ 2147483647 w 107"/>
                <a:gd name="T49" fmla="*/ 2147483647 h 154"/>
                <a:gd name="T50" fmla="*/ 2147483647 w 107"/>
                <a:gd name="T51" fmla="*/ 2147483647 h 154"/>
                <a:gd name="T52" fmla="*/ 2147483647 w 107"/>
                <a:gd name="T53" fmla="*/ 2147483647 h 154"/>
                <a:gd name="T54" fmla="*/ 2147483647 w 107"/>
                <a:gd name="T55" fmla="*/ 2147483647 h 154"/>
                <a:gd name="T56" fmla="*/ 2147483647 w 107"/>
                <a:gd name="T57" fmla="*/ 2147483647 h 1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7"/>
                <a:gd name="T88" fmla="*/ 0 h 154"/>
                <a:gd name="T89" fmla="*/ 107 w 107"/>
                <a:gd name="T90" fmla="*/ 154 h 15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7" h="154">
                  <a:moveTo>
                    <a:pt x="63" y="3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4" y="0"/>
                    <a:pt x="49" y="6"/>
                    <a:pt x="44" y="1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5" y="54"/>
                    <a:pt x="12" y="63"/>
                    <a:pt x="7" y="66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82"/>
                    <a:pt x="0" y="90"/>
                    <a:pt x="1" y="102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10" y="138"/>
                    <a:pt x="15" y="143"/>
                    <a:pt x="26" y="147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4"/>
                    <a:pt x="65" y="150"/>
                    <a:pt x="74" y="144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5" y="90"/>
                    <a:pt x="98" y="79"/>
                    <a:pt x="87" y="64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5" y="45"/>
                    <a:pt x="71" y="35"/>
                    <a:pt x="70" y="23"/>
                  </a:cubicBezTo>
                  <a:cubicBezTo>
                    <a:pt x="68" y="13"/>
                    <a:pt x="65" y="7"/>
                    <a:pt x="6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3" name="Freeform 26"/>
            <p:cNvSpPr/>
            <p:nvPr/>
          </p:nvSpPr>
          <p:spPr bwMode="auto">
            <a:xfrm>
              <a:off x="3414027" y="2384327"/>
              <a:ext cx="133327" cy="140089"/>
            </a:xfrm>
            <a:custGeom>
              <a:avLst/>
              <a:gdLst>
                <a:gd name="T0" fmla="*/ 2147483647 w 141"/>
                <a:gd name="T1" fmla="*/ 2147483647 h 152"/>
                <a:gd name="T2" fmla="*/ 2147483647 w 141"/>
                <a:gd name="T3" fmla="*/ 2147483647 h 152"/>
                <a:gd name="T4" fmla="*/ 2147483647 w 141"/>
                <a:gd name="T5" fmla="*/ 2147483647 h 152"/>
                <a:gd name="T6" fmla="*/ 2147483647 w 141"/>
                <a:gd name="T7" fmla="*/ 2147483647 h 152"/>
                <a:gd name="T8" fmla="*/ 2147483647 w 141"/>
                <a:gd name="T9" fmla="*/ 2147483647 h 152"/>
                <a:gd name="T10" fmla="*/ 2147483647 w 141"/>
                <a:gd name="T11" fmla="*/ 2147483647 h 152"/>
                <a:gd name="T12" fmla="*/ 2147483647 w 141"/>
                <a:gd name="T13" fmla="*/ 2147483647 h 152"/>
                <a:gd name="T14" fmla="*/ 2147483647 w 141"/>
                <a:gd name="T15" fmla="*/ 2147483647 h 152"/>
                <a:gd name="T16" fmla="*/ 2147483647 w 141"/>
                <a:gd name="T17" fmla="*/ 2147483647 h 152"/>
                <a:gd name="T18" fmla="*/ 2147483647 w 141"/>
                <a:gd name="T19" fmla="*/ 2147483647 h 152"/>
                <a:gd name="T20" fmla="*/ 2147483647 w 141"/>
                <a:gd name="T21" fmla="*/ 2147483647 h 152"/>
                <a:gd name="T22" fmla="*/ 2147483647 w 141"/>
                <a:gd name="T23" fmla="*/ 2147483647 h 152"/>
                <a:gd name="T24" fmla="*/ 2147483647 w 141"/>
                <a:gd name="T25" fmla="*/ 2147483647 h 152"/>
                <a:gd name="T26" fmla="*/ 0 w 141"/>
                <a:gd name="T27" fmla="*/ 2147483647 h 152"/>
                <a:gd name="T28" fmla="*/ 2147483647 w 141"/>
                <a:gd name="T29" fmla="*/ 2147483647 h 152"/>
                <a:gd name="T30" fmla="*/ 2147483647 w 141"/>
                <a:gd name="T31" fmla="*/ 2147483647 h 152"/>
                <a:gd name="T32" fmla="*/ 2147483647 w 141"/>
                <a:gd name="T33" fmla="*/ 2147483647 h 152"/>
                <a:gd name="T34" fmla="*/ 2147483647 w 141"/>
                <a:gd name="T35" fmla="*/ 2147483647 h 152"/>
                <a:gd name="T36" fmla="*/ 2147483647 w 141"/>
                <a:gd name="T37" fmla="*/ 2147483647 h 152"/>
                <a:gd name="T38" fmla="*/ 2147483647 w 141"/>
                <a:gd name="T39" fmla="*/ 2147483647 h 152"/>
                <a:gd name="T40" fmla="*/ 2147483647 w 141"/>
                <a:gd name="T41" fmla="*/ 2147483647 h 152"/>
                <a:gd name="T42" fmla="*/ 2147483647 w 141"/>
                <a:gd name="T43" fmla="*/ 2147483647 h 152"/>
                <a:gd name="T44" fmla="*/ 2147483647 w 141"/>
                <a:gd name="T45" fmla="*/ 2147483647 h 152"/>
                <a:gd name="T46" fmla="*/ 2147483647 w 141"/>
                <a:gd name="T47" fmla="*/ 2147483647 h 152"/>
                <a:gd name="T48" fmla="*/ 2147483647 w 141"/>
                <a:gd name="T49" fmla="*/ 2147483647 h 152"/>
                <a:gd name="T50" fmla="*/ 2147483647 w 141"/>
                <a:gd name="T51" fmla="*/ 2147483647 h 152"/>
                <a:gd name="T52" fmla="*/ 2147483647 w 141"/>
                <a:gd name="T53" fmla="*/ 2147483647 h 152"/>
                <a:gd name="T54" fmla="*/ 2147483647 w 141"/>
                <a:gd name="T55" fmla="*/ 2147483647 h 152"/>
                <a:gd name="T56" fmla="*/ 2147483647 w 141"/>
                <a:gd name="T57" fmla="*/ 2147483647 h 152"/>
                <a:gd name="T58" fmla="*/ 2147483647 w 141"/>
                <a:gd name="T59" fmla="*/ 2147483647 h 152"/>
                <a:gd name="T60" fmla="*/ 2147483647 w 141"/>
                <a:gd name="T61" fmla="*/ 2147483647 h 152"/>
                <a:gd name="T62" fmla="*/ 2147483647 w 141"/>
                <a:gd name="T63" fmla="*/ 2147483647 h 152"/>
                <a:gd name="T64" fmla="*/ 2147483647 w 141"/>
                <a:gd name="T65" fmla="*/ 2147483647 h 152"/>
                <a:gd name="T66" fmla="*/ 2147483647 w 141"/>
                <a:gd name="T67" fmla="*/ 2147483647 h 152"/>
                <a:gd name="T68" fmla="*/ 2147483647 w 141"/>
                <a:gd name="T69" fmla="*/ 2147483647 h 152"/>
                <a:gd name="T70" fmla="*/ 2147483647 w 141"/>
                <a:gd name="T71" fmla="*/ 2147483647 h 152"/>
                <a:gd name="T72" fmla="*/ 2147483647 w 141"/>
                <a:gd name="T73" fmla="*/ 2147483647 h 152"/>
                <a:gd name="T74" fmla="*/ 2147483647 w 141"/>
                <a:gd name="T75" fmla="*/ 2147483647 h 152"/>
                <a:gd name="T76" fmla="*/ 2147483647 w 141"/>
                <a:gd name="T77" fmla="*/ 2147483647 h 152"/>
                <a:gd name="T78" fmla="*/ 2147483647 w 141"/>
                <a:gd name="T79" fmla="*/ 2147483647 h 1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1"/>
                <a:gd name="T121" fmla="*/ 0 h 152"/>
                <a:gd name="T122" fmla="*/ 141 w 141"/>
                <a:gd name="T123" fmla="*/ 152 h 15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1" h="152">
                  <a:moveTo>
                    <a:pt x="71" y="31"/>
                  </a:moveTo>
                  <a:cubicBezTo>
                    <a:pt x="68" y="35"/>
                    <a:pt x="68" y="35"/>
                    <a:pt x="68" y="35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1" y="60"/>
                    <a:pt x="24" y="66"/>
                    <a:pt x="31" y="75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5" y="91"/>
                    <a:pt x="16" y="101"/>
                    <a:pt x="5" y="109"/>
                  </a:cubicBezTo>
                  <a:cubicBezTo>
                    <a:pt x="1" y="112"/>
                    <a:pt x="0" y="115"/>
                    <a:pt x="0" y="11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19" y="132"/>
                    <a:pt x="19" y="132"/>
                    <a:pt x="19" y="132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41" y="133"/>
                    <a:pt x="49" y="134"/>
                    <a:pt x="53" y="139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71" y="150"/>
                    <a:pt x="77" y="152"/>
                    <a:pt x="82" y="152"/>
                  </a:cubicBezTo>
                  <a:cubicBezTo>
                    <a:pt x="86" y="152"/>
                    <a:pt x="92" y="149"/>
                    <a:pt x="96" y="140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28" y="91"/>
                    <a:pt x="128" y="91"/>
                    <a:pt x="128" y="91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9" y="40"/>
                    <a:pt x="129" y="40"/>
                    <a:pt x="129" y="40"/>
                  </a:cubicBezTo>
                  <a:cubicBezTo>
                    <a:pt x="132" y="34"/>
                    <a:pt x="136" y="31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81" y="1"/>
                    <a:pt x="72" y="0"/>
                    <a:pt x="63" y="2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8" y="8"/>
                    <a:pt x="60" y="13"/>
                    <a:pt x="66" y="15"/>
                  </a:cubicBezTo>
                  <a:cubicBezTo>
                    <a:pt x="72" y="19"/>
                    <a:pt x="74" y="24"/>
                    <a:pt x="7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4" name="Freeform 27"/>
            <p:cNvSpPr/>
            <p:nvPr/>
          </p:nvSpPr>
          <p:spPr bwMode="auto">
            <a:xfrm>
              <a:off x="3637771" y="2108617"/>
              <a:ext cx="468942" cy="436663"/>
            </a:xfrm>
            <a:custGeom>
              <a:avLst/>
              <a:gdLst>
                <a:gd name="T0" fmla="*/ 2147483647 w 496"/>
                <a:gd name="T1" fmla="*/ 2147483647 h 473"/>
                <a:gd name="T2" fmla="*/ 2147483647 w 496"/>
                <a:gd name="T3" fmla="*/ 2147483647 h 473"/>
                <a:gd name="T4" fmla="*/ 2147483647 w 496"/>
                <a:gd name="T5" fmla="*/ 2147483647 h 473"/>
                <a:gd name="T6" fmla="*/ 2147483647 w 496"/>
                <a:gd name="T7" fmla="*/ 2147483647 h 473"/>
                <a:gd name="T8" fmla="*/ 2147483647 w 496"/>
                <a:gd name="T9" fmla="*/ 2147483647 h 473"/>
                <a:gd name="T10" fmla="*/ 2147483647 w 496"/>
                <a:gd name="T11" fmla="*/ 2147483647 h 473"/>
                <a:gd name="T12" fmla="*/ 2147483647 w 496"/>
                <a:gd name="T13" fmla="*/ 2147483647 h 473"/>
                <a:gd name="T14" fmla="*/ 2147483647 w 496"/>
                <a:gd name="T15" fmla="*/ 2147483647 h 473"/>
                <a:gd name="T16" fmla="*/ 2147483647 w 496"/>
                <a:gd name="T17" fmla="*/ 2147483647 h 473"/>
                <a:gd name="T18" fmla="*/ 2147483647 w 496"/>
                <a:gd name="T19" fmla="*/ 2147483647 h 473"/>
                <a:gd name="T20" fmla="*/ 0 w 496"/>
                <a:gd name="T21" fmla="*/ 2147483647 h 473"/>
                <a:gd name="T22" fmla="*/ 2147483647 w 496"/>
                <a:gd name="T23" fmla="*/ 2147483647 h 473"/>
                <a:gd name="T24" fmla="*/ 2147483647 w 496"/>
                <a:gd name="T25" fmla="*/ 2147483647 h 473"/>
                <a:gd name="T26" fmla="*/ 2147483647 w 496"/>
                <a:gd name="T27" fmla="*/ 2147483647 h 473"/>
                <a:gd name="T28" fmla="*/ 2147483647 w 496"/>
                <a:gd name="T29" fmla="*/ 2147483647 h 473"/>
                <a:gd name="T30" fmla="*/ 2147483647 w 496"/>
                <a:gd name="T31" fmla="*/ 2147483647 h 473"/>
                <a:gd name="T32" fmla="*/ 2147483647 w 496"/>
                <a:gd name="T33" fmla="*/ 2147483647 h 473"/>
                <a:gd name="T34" fmla="*/ 2147483647 w 496"/>
                <a:gd name="T35" fmla="*/ 2147483647 h 473"/>
                <a:gd name="T36" fmla="*/ 2147483647 w 496"/>
                <a:gd name="T37" fmla="*/ 2147483647 h 473"/>
                <a:gd name="T38" fmla="*/ 2147483647 w 496"/>
                <a:gd name="T39" fmla="*/ 2147483647 h 473"/>
                <a:gd name="T40" fmla="*/ 2147483647 w 496"/>
                <a:gd name="T41" fmla="*/ 2147483647 h 473"/>
                <a:gd name="T42" fmla="*/ 2147483647 w 496"/>
                <a:gd name="T43" fmla="*/ 2147483647 h 473"/>
                <a:gd name="T44" fmla="*/ 2147483647 w 496"/>
                <a:gd name="T45" fmla="*/ 2147483647 h 473"/>
                <a:gd name="T46" fmla="*/ 2147483647 w 496"/>
                <a:gd name="T47" fmla="*/ 2147483647 h 473"/>
                <a:gd name="T48" fmla="*/ 2147483647 w 496"/>
                <a:gd name="T49" fmla="*/ 2147483647 h 473"/>
                <a:gd name="T50" fmla="*/ 2147483647 w 496"/>
                <a:gd name="T51" fmla="*/ 2147483647 h 473"/>
                <a:gd name="T52" fmla="*/ 2147483647 w 496"/>
                <a:gd name="T53" fmla="*/ 2147483647 h 473"/>
                <a:gd name="T54" fmla="*/ 2147483647 w 496"/>
                <a:gd name="T55" fmla="*/ 2147483647 h 473"/>
                <a:gd name="T56" fmla="*/ 2147483647 w 496"/>
                <a:gd name="T57" fmla="*/ 2147483647 h 473"/>
                <a:gd name="T58" fmla="*/ 2147483647 w 496"/>
                <a:gd name="T59" fmla="*/ 2147483647 h 473"/>
                <a:gd name="T60" fmla="*/ 2147483647 w 496"/>
                <a:gd name="T61" fmla="*/ 2147483647 h 473"/>
                <a:gd name="T62" fmla="*/ 2147483647 w 496"/>
                <a:gd name="T63" fmla="*/ 2147483647 h 473"/>
                <a:gd name="T64" fmla="*/ 2147483647 w 496"/>
                <a:gd name="T65" fmla="*/ 2147483647 h 473"/>
                <a:gd name="T66" fmla="*/ 2147483647 w 496"/>
                <a:gd name="T67" fmla="*/ 2147483647 h 473"/>
                <a:gd name="T68" fmla="*/ 2147483647 w 496"/>
                <a:gd name="T69" fmla="*/ 2147483647 h 473"/>
                <a:gd name="T70" fmla="*/ 2147483647 w 496"/>
                <a:gd name="T71" fmla="*/ 2147483647 h 473"/>
                <a:gd name="T72" fmla="*/ 2147483647 w 496"/>
                <a:gd name="T73" fmla="*/ 2147483647 h 473"/>
                <a:gd name="T74" fmla="*/ 2147483647 w 496"/>
                <a:gd name="T75" fmla="*/ 2147483647 h 473"/>
                <a:gd name="T76" fmla="*/ 2147483647 w 496"/>
                <a:gd name="T77" fmla="*/ 2147483647 h 473"/>
                <a:gd name="T78" fmla="*/ 2147483647 w 496"/>
                <a:gd name="T79" fmla="*/ 2147483647 h 473"/>
                <a:gd name="T80" fmla="*/ 2147483647 w 496"/>
                <a:gd name="T81" fmla="*/ 2147483647 h 473"/>
                <a:gd name="T82" fmla="*/ 2147483647 w 496"/>
                <a:gd name="T83" fmla="*/ 2147483647 h 473"/>
                <a:gd name="T84" fmla="*/ 2147483647 w 496"/>
                <a:gd name="T85" fmla="*/ 2147483647 h 473"/>
                <a:gd name="T86" fmla="*/ 2147483647 w 496"/>
                <a:gd name="T87" fmla="*/ 2147483647 h 473"/>
                <a:gd name="T88" fmla="*/ 2147483647 w 496"/>
                <a:gd name="T89" fmla="*/ 2147483647 h 473"/>
                <a:gd name="T90" fmla="*/ 2147483647 w 496"/>
                <a:gd name="T91" fmla="*/ 2147483647 h 473"/>
                <a:gd name="T92" fmla="*/ 2147483647 w 496"/>
                <a:gd name="T93" fmla="*/ 2147483647 h 473"/>
                <a:gd name="T94" fmla="*/ 2147483647 w 496"/>
                <a:gd name="T95" fmla="*/ 2147483647 h 473"/>
                <a:gd name="T96" fmla="*/ 2147483647 w 496"/>
                <a:gd name="T97" fmla="*/ 2147483647 h 473"/>
                <a:gd name="T98" fmla="*/ 2147483647 w 496"/>
                <a:gd name="T99" fmla="*/ 2147483647 h 4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96"/>
                <a:gd name="T151" fmla="*/ 0 h 473"/>
                <a:gd name="T152" fmla="*/ 496 w 496"/>
                <a:gd name="T153" fmla="*/ 473 h 4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96" h="473">
                  <a:moveTo>
                    <a:pt x="227" y="62"/>
                  </a:moveTo>
                  <a:cubicBezTo>
                    <a:pt x="215" y="79"/>
                    <a:pt x="215" y="79"/>
                    <a:pt x="215" y="79"/>
                  </a:cubicBezTo>
                  <a:cubicBezTo>
                    <a:pt x="212" y="82"/>
                    <a:pt x="211" y="89"/>
                    <a:pt x="213" y="99"/>
                  </a:cubicBezTo>
                  <a:cubicBezTo>
                    <a:pt x="213" y="106"/>
                    <a:pt x="213" y="106"/>
                    <a:pt x="213" y="106"/>
                  </a:cubicBezTo>
                  <a:cubicBezTo>
                    <a:pt x="188" y="106"/>
                    <a:pt x="188" y="106"/>
                    <a:pt x="188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69" y="100"/>
                    <a:pt x="169" y="100"/>
                    <a:pt x="169" y="100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32" y="163"/>
                    <a:pt x="32" y="163"/>
                    <a:pt x="32" y="163"/>
                  </a:cubicBezTo>
                  <a:cubicBezTo>
                    <a:pt x="39" y="206"/>
                    <a:pt x="39" y="206"/>
                    <a:pt x="39" y="206"/>
                  </a:cubicBezTo>
                  <a:cubicBezTo>
                    <a:pt x="46" y="229"/>
                    <a:pt x="46" y="229"/>
                    <a:pt x="46" y="229"/>
                  </a:cubicBezTo>
                  <a:cubicBezTo>
                    <a:pt x="30" y="244"/>
                    <a:pt x="30" y="244"/>
                    <a:pt x="30" y="244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7" y="291"/>
                    <a:pt x="7" y="291"/>
                    <a:pt x="7" y="291"/>
                  </a:cubicBezTo>
                  <a:cubicBezTo>
                    <a:pt x="6" y="291"/>
                    <a:pt x="6" y="291"/>
                    <a:pt x="6" y="291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13" y="307"/>
                    <a:pt x="13" y="307"/>
                    <a:pt x="13" y="307"/>
                  </a:cubicBezTo>
                  <a:cubicBezTo>
                    <a:pt x="44" y="316"/>
                    <a:pt x="44" y="316"/>
                    <a:pt x="44" y="316"/>
                  </a:cubicBezTo>
                  <a:cubicBezTo>
                    <a:pt x="45" y="316"/>
                    <a:pt x="45" y="316"/>
                    <a:pt x="45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6" y="317"/>
                    <a:pt x="46" y="317"/>
                    <a:pt x="46" y="317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53" y="323"/>
                    <a:pt x="53" y="323"/>
                    <a:pt x="53" y="323"/>
                  </a:cubicBezTo>
                  <a:cubicBezTo>
                    <a:pt x="61" y="327"/>
                    <a:pt x="61" y="327"/>
                    <a:pt x="61" y="327"/>
                  </a:cubicBezTo>
                  <a:cubicBezTo>
                    <a:pt x="61" y="327"/>
                    <a:pt x="61" y="327"/>
                    <a:pt x="61" y="327"/>
                  </a:cubicBezTo>
                  <a:cubicBezTo>
                    <a:pt x="64" y="327"/>
                    <a:pt x="64" y="327"/>
                    <a:pt x="64" y="327"/>
                  </a:cubicBezTo>
                  <a:cubicBezTo>
                    <a:pt x="64" y="328"/>
                    <a:pt x="64" y="328"/>
                    <a:pt x="64" y="328"/>
                  </a:cubicBezTo>
                  <a:cubicBezTo>
                    <a:pt x="67" y="333"/>
                    <a:pt x="69" y="337"/>
                    <a:pt x="69" y="341"/>
                  </a:cubicBezTo>
                  <a:cubicBezTo>
                    <a:pt x="72" y="351"/>
                    <a:pt x="72" y="351"/>
                    <a:pt x="72" y="351"/>
                  </a:cubicBezTo>
                  <a:cubicBezTo>
                    <a:pt x="105" y="360"/>
                    <a:pt x="105" y="360"/>
                    <a:pt x="105" y="360"/>
                  </a:cubicBezTo>
                  <a:cubicBezTo>
                    <a:pt x="114" y="358"/>
                    <a:pt x="114" y="358"/>
                    <a:pt x="114" y="358"/>
                  </a:cubicBezTo>
                  <a:cubicBezTo>
                    <a:pt x="124" y="345"/>
                    <a:pt x="124" y="345"/>
                    <a:pt x="124" y="345"/>
                  </a:cubicBezTo>
                  <a:cubicBezTo>
                    <a:pt x="149" y="297"/>
                    <a:pt x="149" y="297"/>
                    <a:pt x="149" y="297"/>
                  </a:cubicBezTo>
                  <a:cubicBezTo>
                    <a:pt x="150" y="297"/>
                    <a:pt x="150" y="297"/>
                    <a:pt x="150" y="297"/>
                  </a:cubicBezTo>
                  <a:cubicBezTo>
                    <a:pt x="150" y="296"/>
                    <a:pt x="150" y="296"/>
                    <a:pt x="150" y="296"/>
                  </a:cubicBezTo>
                  <a:cubicBezTo>
                    <a:pt x="162" y="280"/>
                    <a:pt x="162" y="280"/>
                    <a:pt x="162" y="280"/>
                  </a:cubicBezTo>
                  <a:cubicBezTo>
                    <a:pt x="163" y="279"/>
                    <a:pt x="163" y="279"/>
                    <a:pt x="163" y="279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97" y="268"/>
                    <a:pt x="197" y="268"/>
                    <a:pt x="197" y="268"/>
                  </a:cubicBezTo>
                  <a:cubicBezTo>
                    <a:pt x="202" y="260"/>
                    <a:pt x="206" y="256"/>
                    <a:pt x="211" y="256"/>
                  </a:cubicBezTo>
                  <a:cubicBezTo>
                    <a:pt x="215" y="256"/>
                    <a:pt x="220" y="258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30" y="264"/>
                    <a:pt x="230" y="264"/>
                    <a:pt x="230" y="264"/>
                  </a:cubicBezTo>
                  <a:cubicBezTo>
                    <a:pt x="248" y="291"/>
                    <a:pt x="248" y="291"/>
                    <a:pt x="248" y="291"/>
                  </a:cubicBezTo>
                  <a:cubicBezTo>
                    <a:pt x="248" y="293"/>
                    <a:pt x="248" y="293"/>
                    <a:pt x="248" y="293"/>
                  </a:cubicBezTo>
                  <a:cubicBezTo>
                    <a:pt x="249" y="293"/>
                    <a:pt x="249" y="293"/>
                    <a:pt x="249" y="293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50" y="337"/>
                    <a:pt x="250" y="337"/>
                    <a:pt x="250" y="337"/>
                  </a:cubicBezTo>
                  <a:cubicBezTo>
                    <a:pt x="250" y="337"/>
                    <a:pt x="250" y="337"/>
                    <a:pt x="250" y="337"/>
                  </a:cubicBezTo>
                  <a:cubicBezTo>
                    <a:pt x="245" y="356"/>
                    <a:pt x="245" y="356"/>
                    <a:pt x="245" y="356"/>
                  </a:cubicBezTo>
                  <a:cubicBezTo>
                    <a:pt x="245" y="356"/>
                    <a:pt x="245" y="356"/>
                    <a:pt x="245" y="356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30" y="375"/>
                    <a:pt x="230" y="375"/>
                    <a:pt x="230" y="375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5" y="412"/>
                    <a:pt x="225" y="412"/>
                    <a:pt x="225" y="412"/>
                  </a:cubicBezTo>
                  <a:cubicBezTo>
                    <a:pt x="227" y="412"/>
                    <a:pt x="227" y="412"/>
                    <a:pt x="227" y="412"/>
                  </a:cubicBezTo>
                  <a:cubicBezTo>
                    <a:pt x="235" y="409"/>
                    <a:pt x="235" y="409"/>
                    <a:pt x="235" y="409"/>
                  </a:cubicBezTo>
                  <a:cubicBezTo>
                    <a:pt x="243" y="401"/>
                    <a:pt x="243" y="401"/>
                    <a:pt x="243" y="401"/>
                  </a:cubicBezTo>
                  <a:cubicBezTo>
                    <a:pt x="245" y="399"/>
                    <a:pt x="245" y="399"/>
                    <a:pt x="245" y="399"/>
                  </a:cubicBezTo>
                  <a:cubicBezTo>
                    <a:pt x="246" y="397"/>
                    <a:pt x="246" y="397"/>
                    <a:pt x="246" y="397"/>
                  </a:cubicBezTo>
                  <a:cubicBezTo>
                    <a:pt x="257" y="406"/>
                    <a:pt x="257" y="406"/>
                    <a:pt x="257" y="406"/>
                  </a:cubicBezTo>
                  <a:cubicBezTo>
                    <a:pt x="257" y="408"/>
                    <a:pt x="257" y="408"/>
                    <a:pt x="257" y="408"/>
                  </a:cubicBezTo>
                  <a:cubicBezTo>
                    <a:pt x="257" y="424"/>
                    <a:pt x="257" y="424"/>
                    <a:pt x="257" y="424"/>
                  </a:cubicBezTo>
                  <a:cubicBezTo>
                    <a:pt x="256" y="424"/>
                    <a:pt x="256" y="424"/>
                    <a:pt x="256" y="424"/>
                  </a:cubicBezTo>
                  <a:cubicBezTo>
                    <a:pt x="246" y="429"/>
                    <a:pt x="246" y="429"/>
                    <a:pt x="246" y="429"/>
                  </a:cubicBezTo>
                  <a:cubicBezTo>
                    <a:pt x="243" y="433"/>
                    <a:pt x="243" y="433"/>
                    <a:pt x="243" y="433"/>
                  </a:cubicBezTo>
                  <a:cubicBezTo>
                    <a:pt x="243" y="442"/>
                    <a:pt x="243" y="442"/>
                    <a:pt x="243" y="442"/>
                  </a:cubicBezTo>
                  <a:cubicBezTo>
                    <a:pt x="242" y="443"/>
                    <a:pt x="242" y="443"/>
                    <a:pt x="242" y="443"/>
                  </a:cubicBezTo>
                  <a:cubicBezTo>
                    <a:pt x="242" y="443"/>
                    <a:pt x="242" y="443"/>
                    <a:pt x="242" y="443"/>
                  </a:cubicBezTo>
                  <a:cubicBezTo>
                    <a:pt x="236" y="455"/>
                    <a:pt x="236" y="455"/>
                    <a:pt x="236" y="455"/>
                  </a:cubicBezTo>
                  <a:cubicBezTo>
                    <a:pt x="235" y="455"/>
                    <a:pt x="235" y="455"/>
                    <a:pt x="235" y="455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16" y="459"/>
                    <a:pt x="216" y="459"/>
                    <a:pt x="216" y="459"/>
                  </a:cubicBezTo>
                  <a:cubicBezTo>
                    <a:pt x="209" y="471"/>
                    <a:pt x="209" y="471"/>
                    <a:pt x="209" y="471"/>
                  </a:cubicBezTo>
                  <a:cubicBezTo>
                    <a:pt x="210" y="473"/>
                    <a:pt x="210" y="473"/>
                    <a:pt x="210" y="473"/>
                  </a:cubicBezTo>
                  <a:cubicBezTo>
                    <a:pt x="245" y="469"/>
                    <a:pt x="245" y="469"/>
                    <a:pt x="245" y="469"/>
                  </a:cubicBezTo>
                  <a:cubicBezTo>
                    <a:pt x="251" y="463"/>
                    <a:pt x="251" y="463"/>
                    <a:pt x="251" y="463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341" y="353"/>
                    <a:pt x="341" y="353"/>
                    <a:pt x="341" y="353"/>
                  </a:cubicBezTo>
                  <a:cubicBezTo>
                    <a:pt x="343" y="353"/>
                    <a:pt x="343" y="353"/>
                    <a:pt x="343" y="353"/>
                  </a:cubicBezTo>
                  <a:cubicBezTo>
                    <a:pt x="360" y="344"/>
                    <a:pt x="360" y="344"/>
                    <a:pt x="360" y="344"/>
                  </a:cubicBezTo>
                  <a:cubicBezTo>
                    <a:pt x="361" y="343"/>
                    <a:pt x="361" y="343"/>
                    <a:pt x="361" y="343"/>
                  </a:cubicBezTo>
                  <a:cubicBezTo>
                    <a:pt x="361" y="344"/>
                    <a:pt x="361" y="344"/>
                    <a:pt x="361" y="344"/>
                  </a:cubicBezTo>
                  <a:cubicBezTo>
                    <a:pt x="375" y="344"/>
                    <a:pt x="375" y="344"/>
                    <a:pt x="375" y="344"/>
                  </a:cubicBezTo>
                  <a:cubicBezTo>
                    <a:pt x="389" y="341"/>
                    <a:pt x="389" y="341"/>
                    <a:pt x="389" y="341"/>
                  </a:cubicBezTo>
                  <a:cubicBezTo>
                    <a:pt x="403" y="335"/>
                    <a:pt x="403" y="335"/>
                    <a:pt x="403" y="335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31" y="277"/>
                    <a:pt x="431" y="277"/>
                    <a:pt x="431" y="277"/>
                  </a:cubicBezTo>
                  <a:cubicBezTo>
                    <a:pt x="431" y="277"/>
                    <a:pt x="431" y="277"/>
                    <a:pt x="431" y="277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96" y="207"/>
                    <a:pt x="496" y="207"/>
                    <a:pt x="496" y="207"/>
                  </a:cubicBezTo>
                  <a:cubicBezTo>
                    <a:pt x="496" y="206"/>
                    <a:pt x="496" y="206"/>
                    <a:pt x="496" y="206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68"/>
                    <a:pt x="485" y="166"/>
                    <a:pt x="483" y="163"/>
                  </a:cubicBezTo>
                  <a:cubicBezTo>
                    <a:pt x="480" y="161"/>
                    <a:pt x="480" y="161"/>
                    <a:pt x="480" y="161"/>
                  </a:cubicBezTo>
                  <a:cubicBezTo>
                    <a:pt x="480" y="162"/>
                    <a:pt x="480" y="162"/>
                    <a:pt x="480" y="162"/>
                  </a:cubicBezTo>
                  <a:cubicBezTo>
                    <a:pt x="470" y="163"/>
                    <a:pt x="470" y="163"/>
                    <a:pt x="470" y="163"/>
                  </a:cubicBezTo>
                  <a:cubicBezTo>
                    <a:pt x="465" y="161"/>
                    <a:pt x="461" y="158"/>
                    <a:pt x="457" y="153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3" y="88"/>
                    <a:pt x="453" y="88"/>
                    <a:pt x="453" y="88"/>
                  </a:cubicBezTo>
                  <a:cubicBezTo>
                    <a:pt x="447" y="86"/>
                    <a:pt x="440" y="81"/>
                    <a:pt x="433" y="74"/>
                  </a:cubicBezTo>
                  <a:cubicBezTo>
                    <a:pt x="419" y="59"/>
                    <a:pt x="419" y="59"/>
                    <a:pt x="419" y="59"/>
                  </a:cubicBezTo>
                  <a:cubicBezTo>
                    <a:pt x="407" y="41"/>
                    <a:pt x="407" y="41"/>
                    <a:pt x="407" y="41"/>
                  </a:cubicBezTo>
                  <a:cubicBezTo>
                    <a:pt x="404" y="37"/>
                    <a:pt x="404" y="31"/>
                    <a:pt x="406" y="21"/>
                  </a:cubicBezTo>
                  <a:cubicBezTo>
                    <a:pt x="407" y="16"/>
                    <a:pt x="407" y="16"/>
                    <a:pt x="407" y="16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8" y="15"/>
                    <a:pt x="398" y="15"/>
                    <a:pt x="398" y="15"/>
                  </a:cubicBezTo>
                  <a:cubicBezTo>
                    <a:pt x="389" y="33"/>
                    <a:pt x="389" y="33"/>
                    <a:pt x="389" y="33"/>
                  </a:cubicBezTo>
                  <a:cubicBezTo>
                    <a:pt x="385" y="33"/>
                    <a:pt x="385" y="33"/>
                    <a:pt x="385" y="33"/>
                  </a:cubicBezTo>
                  <a:cubicBezTo>
                    <a:pt x="378" y="33"/>
                    <a:pt x="370" y="32"/>
                    <a:pt x="363" y="29"/>
                  </a:cubicBezTo>
                  <a:cubicBezTo>
                    <a:pt x="357" y="27"/>
                    <a:pt x="354" y="21"/>
                    <a:pt x="354" y="15"/>
                  </a:cubicBezTo>
                  <a:cubicBezTo>
                    <a:pt x="354" y="11"/>
                    <a:pt x="354" y="11"/>
                    <a:pt x="354" y="11"/>
                  </a:cubicBezTo>
                  <a:cubicBezTo>
                    <a:pt x="349" y="11"/>
                    <a:pt x="349" y="11"/>
                    <a:pt x="349" y="11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3" y="5"/>
                    <a:pt x="303" y="5"/>
                    <a:pt x="303" y="5"/>
                  </a:cubicBezTo>
                  <a:cubicBezTo>
                    <a:pt x="309" y="16"/>
                    <a:pt x="309" y="16"/>
                    <a:pt x="309" y="16"/>
                  </a:cubicBezTo>
                  <a:cubicBezTo>
                    <a:pt x="312" y="19"/>
                    <a:pt x="312" y="19"/>
                    <a:pt x="312" y="19"/>
                  </a:cubicBezTo>
                  <a:cubicBezTo>
                    <a:pt x="301" y="41"/>
                    <a:pt x="301" y="41"/>
                    <a:pt x="301" y="41"/>
                  </a:cubicBezTo>
                  <a:cubicBezTo>
                    <a:pt x="300" y="41"/>
                    <a:pt x="300" y="41"/>
                    <a:pt x="300" y="41"/>
                  </a:cubicBezTo>
                  <a:cubicBezTo>
                    <a:pt x="300" y="42"/>
                    <a:pt x="300" y="42"/>
                    <a:pt x="300" y="42"/>
                  </a:cubicBezTo>
                  <a:cubicBezTo>
                    <a:pt x="299" y="42"/>
                    <a:pt x="299" y="42"/>
                    <a:pt x="299" y="42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7" y="65"/>
                    <a:pt x="277" y="65"/>
                    <a:pt x="277" y="65"/>
                  </a:cubicBezTo>
                  <a:cubicBezTo>
                    <a:pt x="247" y="68"/>
                    <a:pt x="247" y="68"/>
                    <a:pt x="247" y="68"/>
                  </a:cubicBezTo>
                  <a:lnTo>
                    <a:pt x="227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" name="Freeform 28"/>
            <p:cNvSpPr/>
            <p:nvPr/>
          </p:nvSpPr>
          <p:spPr bwMode="auto">
            <a:xfrm>
              <a:off x="3745045" y="1846322"/>
              <a:ext cx="668166" cy="445605"/>
            </a:xfrm>
            <a:custGeom>
              <a:avLst/>
              <a:gdLst>
                <a:gd name="T0" fmla="*/ 2147483647 w 707"/>
                <a:gd name="T1" fmla="*/ 2147483647 h 481"/>
                <a:gd name="T2" fmla="*/ 2147483647 w 707"/>
                <a:gd name="T3" fmla="*/ 2147483647 h 481"/>
                <a:gd name="T4" fmla="*/ 2147483647 w 707"/>
                <a:gd name="T5" fmla="*/ 2147483647 h 481"/>
                <a:gd name="T6" fmla="*/ 2147483647 w 707"/>
                <a:gd name="T7" fmla="*/ 2147483647 h 481"/>
                <a:gd name="T8" fmla="*/ 2147483647 w 707"/>
                <a:gd name="T9" fmla="*/ 2147483647 h 481"/>
                <a:gd name="T10" fmla="*/ 2147483647 w 707"/>
                <a:gd name="T11" fmla="*/ 2147483647 h 481"/>
                <a:gd name="T12" fmla="*/ 0 w 707"/>
                <a:gd name="T13" fmla="*/ 2147483647 h 481"/>
                <a:gd name="T14" fmla="*/ 2147483647 w 707"/>
                <a:gd name="T15" fmla="*/ 2147483647 h 481"/>
                <a:gd name="T16" fmla="*/ 2147483647 w 707"/>
                <a:gd name="T17" fmla="*/ 2147483647 h 481"/>
                <a:gd name="T18" fmla="*/ 2147483647 w 707"/>
                <a:gd name="T19" fmla="*/ 2147483647 h 481"/>
                <a:gd name="T20" fmla="*/ 2147483647 w 707"/>
                <a:gd name="T21" fmla="*/ 2147483647 h 481"/>
                <a:gd name="T22" fmla="*/ 2147483647 w 707"/>
                <a:gd name="T23" fmla="*/ 2147483647 h 481"/>
                <a:gd name="T24" fmla="*/ 2147483647 w 707"/>
                <a:gd name="T25" fmla="*/ 2147483647 h 481"/>
                <a:gd name="T26" fmla="*/ 2147483647 w 707"/>
                <a:gd name="T27" fmla="*/ 2147483647 h 481"/>
                <a:gd name="T28" fmla="*/ 2147483647 w 707"/>
                <a:gd name="T29" fmla="*/ 2147483647 h 481"/>
                <a:gd name="T30" fmla="*/ 2147483647 w 707"/>
                <a:gd name="T31" fmla="*/ 2147483647 h 481"/>
                <a:gd name="T32" fmla="*/ 2147483647 w 707"/>
                <a:gd name="T33" fmla="*/ 2147483647 h 481"/>
                <a:gd name="T34" fmla="*/ 2147483647 w 707"/>
                <a:gd name="T35" fmla="*/ 2147483647 h 481"/>
                <a:gd name="T36" fmla="*/ 2147483647 w 707"/>
                <a:gd name="T37" fmla="*/ 2147483647 h 481"/>
                <a:gd name="T38" fmla="*/ 2147483647 w 707"/>
                <a:gd name="T39" fmla="*/ 2147483647 h 481"/>
                <a:gd name="T40" fmla="*/ 2147483647 w 707"/>
                <a:gd name="T41" fmla="*/ 2147483647 h 481"/>
                <a:gd name="T42" fmla="*/ 2147483647 w 707"/>
                <a:gd name="T43" fmla="*/ 2147483647 h 481"/>
                <a:gd name="T44" fmla="*/ 2147483647 w 707"/>
                <a:gd name="T45" fmla="*/ 2147483647 h 481"/>
                <a:gd name="T46" fmla="*/ 2147483647 w 707"/>
                <a:gd name="T47" fmla="*/ 2147483647 h 481"/>
                <a:gd name="T48" fmla="*/ 2147483647 w 707"/>
                <a:gd name="T49" fmla="*/ 2147483647 h 481"/>
                <a:gd name="T50" fmla="*/ 2147483647 w 707"/>
                <a:gd name="T51" fmla="*/ 2147483647 h 481"/>
                <a:gd name="T52" fmla="*/ 2147483647 w 707"/>
                <a:gd name="T53" fmla="*/ 2147483647 h 481"/>
                <a:gd name="T54" fmla="*/ 2147483647 w 707"/>
                <a:gd name="T55" fmla="*/ 2147483647 h 481"/>
                <a:gd name="T56" fmla="*/ 2147483647 w 707"/>
                <a:gd name="T57" fmla="*/ 2147483647 h 481"/>
                <a:gd name="T58" fmla="*/ 2147483647 w 707"/>
                <a:gd name="T59" fmla="*/ 2147483647 h 481"/>
                <a:gd name="T60" fmla="*/ 2147483647 w 707"/>
                <a:gd name="T61" fmla="*/ 2147483647 h 481"/>
                <a:gd name="T62" fmla="*/ 2147483647 w 707"/>
                <a:gd name="T63" fmla="*/ 2147483647 h 481"/>
                <a:gd name="T64" fmla="*/ 2147483647 w 707"/>
                <a:gd name="T65" fmla="*/ 2147483647 h 481"/>
                <a:gd name="T66" fmla="*/ 2147483647 w 707"/>
                <a:gd name="T67" fmla="*/ 2147483647 h 481"/>
                <a:gd name="T68" fmla="*/ 2147483647 w 707"/>
                <a:gd name="T69" fmla="*/ 2147483647 h 481"/>
                <a:gd name="T70" fmla="*/ 2147483647 w 707"/>
                <a:gd name="T71" fmla="*/ 2147483647 h 481"/>
                <a:gd name="T72" fmla="*/ 2147483647 w 707"/>
                <a:gd name="T73" fmla="*/ 2147483647 h 481"/>
                <a:gd name="T74" fmla="*/ 2147483647 w 707"/>
                <a:gd name="T75" fmla="*/ 2147483647 h 481"/>
                <a:gd name="T76" fmla="*/ 2147483647 w 707"/>
                <a:gd name="T77" fmla="*/ 2147483647 h 481"/>
                <a:gd name="T78" fmla="*/ 2147483647 w 707"/>
                <a:gd name="T79" fmla="*/ 2147483647 h 481"/>
                <a:gd name="T80" fmla="*/ 2147483647 w 707"/>
                <a:gd name="T81" fmla="*/ 2147483647 h 481"/>
                <a:gd name="T82" fmla="*/ 2147483647 w 707"/>
                <a:gd name="T83" fmla="*/ 2147483647 h 481"/>
                <a:gd name="T84" fmla="*/ 2147483647 w 707"/>
                <a:gd name="T85" fmla="*/ 2147483647 h 481"/>
                <a:gd name="T86" fmla="*/ 2147483647 w 707"/>
                <a:gd name="T87" fmla="*/ 2147483647 h 481"/>
                <a:gd name="T88" fmla="*/ 2147483647 w 707"/>
                <a:gd name="T89" fmla="*/ 2147483647 h 481"/>
                <a:gd name="T90" fmla="*/ 2147483647 w 707"/>
                <a:gd name="T91" fmla="*/ 2147483647 h 481"/>
                <a:gd name="T92" fmla="*/ 2147483647 w 707"/>
                <a:gd name="T93" fmla="*/ 2147483647 h 481"/>
                <a:gd name="T94" fmla="*/ 2147483647 w 707"/>
                <a:gd name="T95" fmla="*/ 2147483647 h 481"/>
                <a:gd name="T96" fmla="*/ 2147483647 w 707"/>
                <a:gd name="T97" fmla="*/ 2147483647 h 481"/>
                <a:gd name="T98" fmla="*/ 2147483647 w 707"/>
                <a:gd name="T99" fmla="*/ 2147483647 h 481"/>
                <a:gd name="T100" fmla="*/ 2147483647 w 707"/>
                <a:gd name="T101" fmla="*/ 2147483647 h 481"/>
                <a:gd name="T102" fmla="*/ 2147483647 w 707"/>
                <a:gd name="T103" fmla="*/ 2147483647 h 481"/>
                <a:gd name="T104" fmla="*/ 2147483647 w 707"/>
                <a:gd name="T105" fmla="*/ 2147483647 h 481"/>
                <a:gd name="T106" fmla="*/ 2147483647 w 707"/>
                <a:gd name="T107" fmla="*/ 2147483647 h 481"/>
                <a:gd name="T108" fmla="*/ 2147483647 w 707"/>
                <a:gd name="T109" fmla="*/ 2147483647 h 481"/>
                <a:gd name="T110" fmla="*/ 2147483647 w 707"/>
                <a:gd name="T111" fmla="*/ 2147483647 h 481"/>
                <a:gd name="T112" fmla="*/ 2147483647 w 707"/>
                <a:gd name="T113" fmla="*/ 2147483647 h 481"/>
                <a:gd name="T114" fmla="*/ 2147483647 w 707"/>
                <a:gd name="T115" fmla="*/ 2147483647 h 48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07"/>
                <a:gd name="T175" fmla="*/ 0 h 481"/>
                <a:gd name="T176" fmla="*/ 707 w 707"/>
                <a:gd name="T177" fmla="*/ 481 h 48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07" h="481">
                  <a:moveTo>
                    <a:pt x="137" y="22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38" y="56"/>
                    <a:pt x="30" y="50"/>
                    <a:pt x="28" y="45"/>
                  </a:cubicBezTo>
                  <a:cubicBezTo>
                    <a:pt x="26" y="43"/>
                    <a:pt x="24" y="43"/>
                    <a:pt x="22" y="41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65" y="185"/>
                    <a:pt x="65" y="185"/>
                    <a:pt x="65" y="185"/>
                  </a:cubicBezTo>
                  <a:cubicBezTo>
                    <a:pt x="79" y="199"/>
                    <a:pt x="79" y="199"/>
                    <a:pt x="79" y="199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100" y="179"/>
                    <a:pt x="100" y="179"/>
                    <a:pt x="100" y="179"/>
                  </a:cubicBezTo>
                  <a:cubicBezTo>
                    <a:pt x="115" y="161"/>
                    <a:pt x="115" y="161"/>
                    <a:pt x="115" y="161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4"/>
                    <a:pt x="128" y="174"/>
                    <a:pt x="128" y="174"/>
                  </a:cubicBezTo>
                  <a:cubicBezTo>
                    <a:pt x="141" y="199"/>
                    <a:pt x="141" y="199"/>
                    <a:pt x="141" y="1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65" y="230"/>
                    <a:pt x="165" y="230"/>
                    <a:pt x="165" y="230"/>
                  </a:cubicBezTo>
                  <a:cubicBezTo>
                    <a:pt x="165" y="231"/>
                    <a:pt x="165" y="231"/>
                    <a:pt x="165" y="231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64" y="257"/>
                    <a:pt x="164" y="257"/>
                    <a:pt x="164" y="257"/>
                  </a:cubicBezTo>
                  <a:cubicBezTo>
                    <a:pt x="163" y="257"/>
                    <a:pt x="163" y="257"/>
                    <a:pt x="163" y="25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20" y="286"/>
                    <a:pt x="220" y="286"/>
                    <a:pt x="220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44" y="280"/>
                    <a:pt x="249" y="283"/>
                    <a:pt x="252" y="291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5" y="301"/>
                    <a:pt x="255" y="301"/>
                    <a:pt x="255" y="301"/>
                  </a:cubicBezTo>
                  <a:cubicBezTo>
                    <a:pt x="269" y="305"/>
                    <a:pt x="269" y="305"/>
                    <a:pt x="269" y="305"/>
                  </a:cubicBezTo>
                  <a:cubicBezTo>
                    <a:pt x="276" y="292"/>
                    <a:pt x="276" y="292"/>
                    <a:pt x="276" y="292"/>
                  </a:cubicBezTo>
                  <a:cubicBezTo>
                    <a:pt x="276" y="286"/>
                    <a:pt x="276" y="286"/>
                    <a:pt x="276" y="286"/>
                  </a:cubicBezTo>
                  <a:cubicBezTo>
                    <a:pt x="276" y="282"/>
                    <a:pt x="277" y="278"/>
                    <a:pt x="280" y="277"/>
                  </a:cubicBezTo>
                  <a:cubicBezTo>
                    <a:pt x="288" y="278"/>
                    <a:pt x="288" y="278"/>
                    <a:pt x="288" y="278"/>
                  </a:cubicBezTo>
                  <a:cubicBezTo>
                    <a:pt x="300" y="283"/>
                    <a:pt x="305" y="291"/>
                    <a:pt x="305" y="299"/>
                  </a:cubicBezTo>
                  <a:cubicBezTo>
                    <a:pt x="304" y="306"/>
                    <a:pt x="304" y="306"/>
                    <a:pt x="304" y="30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16" y="336"/>
                    <a:pt x="316" y="336"/>
                    <a:pt x="316" y="336"/>
                  </a:cubicBezTo>
                  <a:cubicBezTo>
                    <a:pt x="329" y="351"/>
                    <a:pt x="329" y="351"/>
                    <a:pt x="329" y="351"/>
                  </a:cubicBezTo>
                  <a:cubicBezTo>
                    <a:pt x="334" y="356"/>
                    <a:pt x="339" y="358"/>
                    <a:pt x="344" y="360"/>
                  </a:cubicBezTo>
                  <a:cubicBezTo>
                    <a:pt x="346" y="360"/>
                    <a:pt x="346" y="360"/>
                    <a:pt x="346" y="360"/>
                  </a:cubicBezTo>
                  <a:cubicBezTo>
                    <a:pt x="350" y="362"/>
                    <a:pt x="352" y="368"/>
                    <a:pt x="352" y="379"/>
                  </a:cubicBezTo>
                  <a:cubicBezTo>
                    <a:pt x="352" y="427"/>
                    <a:pt x="352" y="427"/>
                    <a:pt x="352" y="427"/>
                  </a:cubicBezTo>
                  <a:cubicBezTo>
                    <a:pt x="354" y="431"/>
                    <a:pt x="357" y="434"/>
                    <a:pt x="360" y="435"/>
                  </a:cubicBezTo>
                  <a:cubicBezTo>
                    <a:pt x="362" y="435"/>
                    <a:pt x="362" y="435"/>
                    <a:pt x="362" y="435"/>
                  </a:cubicBezTo>
                  <a:cubicBezTo>
                    <a:pt x="369" y="432"/>
                    <a:pt x="373" y="433"/>
                    <a:pt x="378" y="438"/>
                  </a:cubicBezTo>
                  <a:cubicBezTo>
                    <a:pt x="381" y="440"/>
                    <a:pt x="381" y="440"/>
                    <a:pt x="381" y="440"/>
                  </a:cubicBezTo>
                  <a:cubicBezTo>
                    <a:pt x="386" y="441"/>
                    <a:pt x="391" y="446"/>
                    <a:pt x="392" y="454"/>
                  </a:cubicBezTo>
                  <a:cubicBezTo>
                    <a:pt x="394" y="481"/>
                    <a:pt x="394" y="481"/>
                    <a:pt x="394" y="481"/>
                  </a:cubicBezTo>
                  <a:cubicBezTo>
                    <a:pt x="418" y="431"/>
                    <a:pt x="418" y="431"/>
                    <a:pt x="418" y="431"/>
                  </a:cubicBezTo>
                  <a:cubicBezTo>
                    <a:pt x="426" y="405"/>
                    <a:pt x="434" y="389"/>
                    <a:pt x="446" y="387"/>
                  </a:cubicBezTo>
                  <a:cubicBezTo>
                    <a:pt x="455" y="383"/>
                    <a:pt x="470" y="389"/>
                    <a:pt x="489" y="399"/>
                  </a:cubicBezTo>
                  <a:cubicBezTo>
                    <a:pt x="557" y="405"/>
                    <a:pt x="557" y="405"/>
                    <a:pt x="557" y="405"/>
                  </a:cubicBezTo>
                  <a:cubicBezTo>
                    <a:pt x="560" y="390"/>
                    <a:pt x="560" y="390"/>
                    <a:pt x="560" y="390"/>
                  </a:cubicBezTo>
                  <a:cubicBezTo>
                    <a:pt x="528" y="359"/>
                    <a:pt x="528" y="359"/>
                    <a:pt x="528" y="359"/>
                  </a:cubicBezTo>
                  <a:cubicBezTo>
                    <a:pt x="513" y="351"/>
                    <a:pt x="507" y="344"/>
                    <a:pt x="509" y="340"/>
                  </a:cubicBezTo>
                  <a:cubicBezTo>
                    <a:pt x="533" y="341"/>
                    <a:pt x="533" y="341"/>
                    <a:pt x="533" y="341"/>
                  </a:cubicBezTo>
                  <a:cubicBezTo>
                    <a:pt x="555" y="349"/>
                    <a:pt x="576" y="336"/>
                    <a:pt x="596" y="300"/>
                  </a:cubicBezTo>
                  <a:cubicBezTo>
                    <a:pt x="596" y="300"/>
                    <a:pt x="596" y="300"/>
                    <a:pt x="596" y="300"/>
                  </a:cubicBezTo>
                  <a:cubicBezTo>
                    <a:pt x="598" y="300"/>
                    <a:pt x="598" y="300"/>
                    <a:pt x="598" y="300"/>
                  </a:cubicBezTo>
                  <a:cubicBezTo>
                    <a:pt x="621" y="278"/>
                    <a:pt x="621" y="278"/>
                    <a:pt x="621" y="278"/>
                  </a:cubicBezTo>
                  <a:cubicBezTo>
                    <a:pt x="624" y="229"/>
                    <a:pt x="624" y="229"/>
                    <a:pt x="624" y="229"/>
                  </a:cubicBezTo>
                  <a:cubicBezTo>
                    <a:pt x="624" y="224"/>
                    <a:pt x="624" y="224"/>
                    <a:pt x="624" y="224"/>
                  </a:cubicBezTo>
                  <a:cubicBezTo>
                    <a:pt x="627" y="224"/>
                    <a:pt x="627" y="224"/>
                    <a:pt x="627" y="224"/>
                  </a:cubicBezTo>
                  <a:cubicBezTo>
                    <a:pt x="629" y="224"/>
                    <a:pt x="629" y="224"/>
                    <a:pt x="629" y="224"/>
                  </a:cubicBezTo>
                  <a:cubicBezTo>
                    <a:pt x="647" y="220"/>
                    <a:pt x="647" y="220"/>
                    <a:pt x="647" y="220"/>
                  </a:cubicBezTo>
                  <a:cubicBezTo>
                    <a:pt x="650" y="220"/>
                    <a:pt x="650" y="220"/>
                    <a:pt x="650" y="220"/>
                  </a:cubicBezTo>
                  <a:cubicBezTo>
                    <a:pt x="652" y="221"/>
                    <a:pt x="652" y="221"/>
                    <a:pt x="652" y="221"/>
                  </a:cubicBezTo>
                  <a:cubicBezTo>
                    <a:pt x="652" y="222"/>
                    <a:pt x="652" y="222"/>
                    <a:pt x="652" y="222"/>
                  </a:cubicBezTo>
                  <a:cubicBezTo>
                    <a:pt x="689" y="261"/>
                    <a:pt x="689" y="261"/>
                    <a:pt x="689" y="261"/>
                  </a:cubicBezTo>
                  <a:cubicBezTo>
                    <a:pt x="700" y="257"/>
                    <a:pt x="700" y="257"/>
                    <a:pt x="700" y="257"/>
                  </a:cubicBezTo>
                  <a:cubicBezTo>
                    <a:pt x="702" y="250"/>
                    <a:pt x="702" y="250"/>
                    <a:pt x="702" y="250"/>
                  </a:cubicBezTo>
                  <a:cubicBezTo>
                    <a:pt x="682" y="231"/>
                    <a:pt x="682" y="231"/>
                    <a:pt x="682" y="231"/>
                  </a:cubicBezTo>
                  <a:cubicBezTo>
                    <a:pt x="679" y="229"/>
                    <a:pt x="679" y="229"/>
                    <a:pt x="679" y="229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707" y="208"/>
                    <a:pt x="707" y="208"/>
                    <a:pt x="707" y="208"/>
                  </a:cubicBezTo>
                  <a:cubicBezTo>
                    <a:pt x="705" y="164"/>
                    <a:pt x="705" y="164"/>
                    <a:pt x="705" y="164"/>
                  </a:cubicBezTo>
                  <a:cubicBezTo>
                    <a:pt x="693" y="166"/>
                    <a:pt x="693" y="166"/>
                    <a:pt x="693" y="166"/>
                  </a:cubicBezTo>
                  <a:cubicBezTo>
                    <a:pt x="693" y="166"/>
                    <a:pt x="693" y="166"/>
                    <a:pt x="693" y="166"/>
                  </a:cubicBezTo>
                  <a:cubicBezTo>
                    <a:pt x="691" y="166"/>
                    <a:pt x="691" y="166"/>
                    <a:pt x="691" y="166"/>
                  </a:cubicBezTo>
                  <a:cubicBezTo>
                    <a:pt x="675" y="158"/>
                    <a:pt x="675" y="158"/>
                    <a:pt x="675" y="158"/>
                  </a:cubicBezTo>
                  <a:cubicBezTo>
                    <a:pt x="668" y="157"/>
                    <a:pt x="660" y="152"/>
                    <a:pt x="647" y="145"/>
                  </a:cubicBezTo>
                  <a:cubicBezTo>
                    <a:pt x="641" y="142"/>
                    <a:pt x="637" y="139"/>
                    <a:pt x="637" y="134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40"/>
                    <a:pt x="636" y="142"/>
                    <a:pt x="633" y="143"/>
                  </a:cubicBezTo>
                  <a:cubicBezTo>
                    <a:pt x="630" y="145"/>
                    <a:pt x="626" y="146"/>
                    <a:pt x="619" y="146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7" y="145"/>
                    <a:pt x="617" y="145"/>
                    <a:pt x="617" y="145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01" y="134"/>
                    <a:pt x="601" y="134"/>
                    <a:pt x="601" y="134"/>
                  </a:cubicBezTo>
                  <a:cubicBezTo>
                    <a:pt x="588" y="145"/>
                    <a:pt x="588" y="145"/>
                    <a:pt x="588" y="145"/>
                  </a:cubicBezTo>
                  <a:cubicBezTo>
                    <a:pt x="582" y="150"/>
                    <a:pt x="577" y="154"/>
                    <a:pt x="577" y="159"/>
                  </a:cubicBezTo>
                  <a:cubicBezTo>
                    <a:pt x="584" y="172"/>
                    <a:pt x="584" y="172"/>
                    <a:pt x="584" y="172"/>
                  </a:cubicBezTo>
                  <a:cubicBezTo>
                    <a:pt x="587" y="177"/>
                    <a:pt x="587" y="179"/>
                    <a:pt x="586" y="182"/>
                  </a:cubicBezTo>
                  <a:cubicBezTo>
                    <a:pt x="584" y="185"/>
                    <a:pt x="579" y="188"/>
                    <a:pt x="571" y="189"/>
                  </a:cubicBezTo>
                  <a:cubicBezTo>
                    <a:pt x="565" y="192"/>
                    <a:pt x="565" y="192"/>
                    <a:pt x="565" y="192"/>
                  </a:cubicBezTo>
                  <a:cubicBezTo>
                    <a:pt x="557" y="194"/>
                    <a:pt x="551" y="193"/>
                    <a:pt x="547" y="188"/>
                  </a:cubicBezTo>
                  <a:cubicBezTo>
                    <a:pt x="545" y="185"/>
                    <a:pt x="545" y="185"/>
                    <a:pt x="545" y="185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5" y="152"/>
                    <a:pt x="497" y="147"/>
                    <a:pt x="494" y="141"/>
                  </a:cubicBezTo>
                  <a:cubicBezTo>
                    <a:pt x="492" y="138"/>
                    <a:pt x="491" y="134"/>
                    <a:pt x="492" y="132"/>
                  </a:cubicBezTo>
                  <a:cubicBezTo>
                    <a:pt x="491" y="123"/>
                    <a:pt x="489" y="116"/>
                    <a:pt x="487" y="113"/>
                  </a:cubicBezTo>
                  <a:cubicBezTo>
                    <a:pt x="481" y="116"/>
                    <a:pt x="481" y="116"/>
                    <a:pt x="481" y="116"/>
                  </a:cubicBezTo>
                  <a:cubicBezTo>
                    <a:pt x="480" y="118"/>
                    <a:pt x="480" y="118"/>
                    <a:pt x="480" y="118"/>
                  </a:cubicBezTo>
                  <a:cubicBezTo>
                    <a:pt x="480" y="122"/>
                    <a:pt x="481" y="125"/>
                    <a:pt x="485" y="129"/>
                  </a:cubicBezTo>
                  <a:cubicBezTo>
                    <a:pt x="486" y="131"/>
                    <a:pt x="486" y="131"/>
                    <a:pt x="486" y="131"/>
                  </a:cubicBezTo>
                  <a:cubicBezTo>
                    <a:pt x="487" y="132"/>
                    <a:pt x="487" y="132"/>
                    <a:pt x="487" y="132"/>
                  </a:cubicBezTo>
                  <a:cubicBezTo>
                    <a:pt x="486" y="134"/>
                    <a:pt x="486" y="134"/>
                    <a:pt x="486" y="134"/>
                  </a:cubicBezTo>
                  <a:cubicBezTo>
                    <a:pt x="471" y="159"/>
                    <a:pt x="471" y="159"/>
                    <a:pt x="471" y="159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1" y="150"/>
                    <a:pt x="441" y="150"/>
                    <a:pt x="441" y="150"/>
                  </a:cubicBezTo>
                  <a:cubicBezTo>
                    <a:pt x="441" y="150"/>
                    <a:pt x="441" y="150"/>
                    <a:pt x="441" y="150"/>
                  </a:cubicBezTo>
                  <a:cubicBezTo>
                    <a:pt x="441" y="147"/>
                    <a:pt x="441" y="147"/>
                    <a:pt x="441" y="147"/>
                  </a:cubicBezTo>
                  <a:cubicBezTo>
                    <a:pt x="443" y="143"/>
                    <a:pt x="443" y="138"/>
                    <a:pt x="441" y="132"/>
                  </a:cubicBezTo>
                  <a:cubicBezTo>
                    <a:pt x="438" y="124"/>
                    <a:pt x="438" y="124"/>
                    <a:pt x="438" y="124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7" y="108"/>
                    <a:pt x="417" y="108"/>
                    <a:pt x="417" y="108"/>
                  </a:cubicBezTo>
                  <a:cubicBezTo>
                    <a:pt x="415" y="111"/>
                    <a:pt x="413" y="111"/>
                    <a:pt x="411" y="112"/>
                  </a:cubicBezTo>
                  <a:cubicBezTo>
                    <a:pt x="392" y="110"/>
                    <a:pt x="392" y="110"/>
                    <a:pt x="392" y="110"/>
                  </a:cubicBezTo>
                  <a:cubicBezTo>
                    <a:pt x="385" y="109"/>
                    <a:pt x="381" y="108"/>
                    <a:pt x="379" y="104"/>
                  </a:cubicBezTo>
                  <a:cubicBezTo>
                    <a:pt x="378" y="102"/>
                    <a:pt x="378" y="97"/>
                    <a:pt x="380" y="92"/>
                  </a:cubicBezTo>
                  <a:cubicBezTo>
                    <a:pt x="381" y="89"/>
                    <a:pt x="381" y="89"/>
                    <a:pt x="381" y="89"/>
                  </a:cubicBezTo>
                  <a:cubicBezTo>
                    <a:pt x="373" y="74"/>
                    <a:pt x="373" y="74"/>
                    <a:pt x="373" y="74"/>
                  </a:cubicBezTo>
                  <a:cubicBezTo>
                    <a:pt x="336" y="76"/>
                    <a:pt x="336" y="76"/>
                    <a:pt x="336" y="76"/>
                  </a:cubicBezTo>
                  <a:cubicBezTo>
                    <a:pt x="337" y="82"/>
                    <a:pt x="336" y="85"/>
                    <a:pt x="334" y="89"/>
                  </a:cubicBezTo>
                  <a:cubicBezTo>
                    <a:pt x="333" y="92"/>
                    <a:pt x="328" y="93"/>
                    <a:pt x="325" y="93"/>
                  </a:cubicBezTo>
                  <a:cubicBezTo>
                    <a:pt x="320" y="95"/>
                    <a:pt x="314" y="93"/>
                    <a:pt x="308" y="88"/>
                  </a:cubicBezTo>
                  <a:cubicBezTo>
                    <a:pt x="308" y="87"/>
                    <a:pt x="308" y="87"/>
                    <a:pt x="308" y="87"/>
                  </a:cubicBezTo>
                  <a:cubicBezTo>
                    <a:pt x="307" y="87"/>
                    <a:pt x="307" y="87"/>
                    <a:pt x="307" y="87"/>
                  </a:cubicBezTo>
                  <a:cubicBezTo>
                    <a:pt x="299" y="77"/>
                    <a:pt x="296" y="70"/>
                    <a:pt x="296" y="64"/>
                  </a:cubicBezTo>
                  <a:cubicBezTo>
                    <a:pt x="288" y="53"/>
                    <a:pt x="288" y="53"/>
                    <a:pt x="288" y="53"/>
                  </a:cubicBezTo>
                  <a:cubicBezTo>
                    <a:pt x="278" y="60"/>
                    <a:pt x="278" y="60"/>
                    <a:pt x="278" y="60"/>
                  </a:cubicBezTo>
                  <a:cubicBezTo>
                    <a:pt x="268" y="66"/>
                    <a:pt x="262" y="66"/>
                    <a:pt x="259" y="62"/>
                  </a:cubicBezTo>
                  <a:cubicBezTo>
                    <a:pt x="255" y="60"/>
                    <a:pt x="255" y="60"/>
                    <a:pt x="255" y="60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209" y="75"/>
                    <a:pt x="204" y="76"/>
                    <a:pt x="200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86" y="76"/>
                    <a:pt x="180" y="73"/>
                    <a:pt x="175" y="69"/>
                  </a:cubicBezTo>
                  <a:cubicBezTo>
                    <a:pt x="159" y="55"/>
                    <a:pt x="159" y="55"/>
                    <a:pt x="159" y="55"/>
                  </a:cubicBezTo>
                  <a:lnTo>
                    <a:pt x="13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6" name="Freeform 30"/>
            <p:cNvSpPr/>
            <p:nvPr/>
          </p:nvSpPr>
          <p:spPr bwMode="auto">
            <a:xfrm>
              <a:off x="3423222" y="2645132"/>
              <a:ext cx="542502" cy="332341"/>
            </a:xfrm>
            <a:custGeom>
              <a:avLst/>
              <a:gdLst>
                <a:gd name="T0" fmla="*/ 2147483647 w 573"/>
                <a:gd name="T1" fmla="*/ 2147483647 h 361"/>
                <a:gd name="T2" fmla="*/ 2147483647 w 573"/>
                <a:gd name="T3" fmla="*/ 2147483647 h 361"/>
                <a:gd name="T4" fmla="*/ 2147483647 w 573"/>
                <a:gd name="T5" fmla="*/ 2147483647 h 361"/>
                <a:gd name="T6" fmla="*/ 2147483647 w 573"/>
                <a:gd name="T7" fmla="*/ 2147483647 h 361"/>
                <a:gd name="T8" fmla="*/ 2147483647 w 573"/>
                <a:gd name="T9" fmla="*/ 2147483647 h 361"/>
                <a:gd name="T10" fmla="*/ 2147483647 w 573"/>
                <a:gd name="T11" fmla="*/ 2147483647 h 361"/>
                <a:gd name="T12" fmla="*/ 2147483647 w 573"/>
                <a:gd name="T13" fmla="*/ 2147483647 h 361"/>
                <a:gd name="T14" fmla="*/ 2147483647 w 573"/>
                <a:gd name="T15" fmla="*/ 2147483647 h 361"/>
                <a:gd name="T16" fmla="*/ 2147483647 w 573"/>
                <a:gd name="T17" fmla="*/ 2147483647 h 361"/>
                <a:gd name="T18" fmla="*/ 2147483647 w 573"/>
                <a:gd name="T19" fmla="*/ 2147483647 h 361"/>
                <a:gd name="T20" fmla="*/ 2147483647 w 573"/>
                <a:gd name="T21" fmla="*/ 2147483647 h 361"/>
                <a:gd name="T22" fmla="*/ 2147483647 w 573"/>
                <a:gd name="T23" fmla="*/ 2147483647 h 361"/>
                <a:gd name="T24" fmla="*/ 2147483647 w 573"/>
                <a:gd name="T25" fmla="*/ 2147483647 h 361"/>
                <a:gd name="T26" fmla="*/ 2147483647 w 573"/>
                <a:gd name="T27" fmla="*/ 2147483647 h 361"/>
                <a:gd name="T28" fmla="*/ 0 w 573"/>
                <a:gd name="T29" fmla="*/ 2147483647 h 361"/>
                <a:gd name="T30" fmla="*/ 2147483647 w 573"/>
                <a:gd name="T31" fmla="*/ 2147483647 h 361"/>
                <a:gd name="T32" fmla="*/ 2147483647 w 573"/>
                <a:gd name="T33" fmla="*/ 2147483647 h 361"/>
                <a:gd name="T34" fmla="*/ 2147483647 w 573"/>
                <a:gd name="T35" fmla="*/ 2147483647 h 361"/>
                <a:gd name="T36" fmla="*/ 2147483647 w 573"/>
                <a:gd name="T37" fmla="*/ 2147483647 h 361"/>
                <a:gd name="T38" fmla="*/ 2147483647 w 573"/>
                <a:gd name="T39" fmla="*/ 2147483647 h 361"/>
                <a:gd name="T40" fmla="*/ 2147483647 w 573"/>
                <a:gd name="T41" fmla="*/ 2147483647 h 361"/>
                <a:gd name="T42" fmla="*/ 2147483647 w 573"/>
                <a:gd name="T43" fmla="*/ 2147483647 h 361"/>
                <a:gd name="T44" fmla="*/ 2147483647 w 573"/>
                <a:gd name="T45" fmla="*/ 2147483647 h 361"/>
                <a:gd name="T46" fmla="*/ 2147483647 w 573"/>
                <a:gd name="T47" fmla="*/ 2147483647 h 361"/>
                <a:gd name="T48" fmla="*/ 2147483647 w 573"/>
                <a:gd name="T49" fmla="*/ 2147483647 h 361"/>
                <a:gd name="T50" fmla="*/ 2147483647 w 573"/>
                <a:gd name="T51" fmla="*/ 2147483647 h 361"/>
                <a:gd name="T52" fmla="*/ 2147483647 w 573"/>
                <a:gd name="T53" fmla="*/ 2147483647 h 361"/>
                <a:gd name="T54" fmla="*/ 2147483647 w 573"/>
                <a:gd name="T55" fmla="*/ 2147483647 h 361"/>
                <a:gd name="T56" fmla="*/ 2147483647 w 573"/>
                <a:gd name="T57" fmla="*/ 2147483647 h 361"/>
                <a:gd name="T58" fmla="*/ 2147483647 w 573"/>
                <a:gd name="T59" fmla="*/ 2147483647 h 361"/>
                <a:gd name="T60" fmla="*/ 2147483647 w 573"/>
                <a:gd name="T61" fmla="*/ 2147483647 h 361"/>
                <a:gd name="T62" fmla="*/ 2147483647 w 573"/>
                <a:gd name="T63" fmla="*/ 2147483647 h 361"/>
                <a:gd name="T64" fmla="*/ 2147483647 w 573"/>
                <a:gd name="T65" fmla="*/ 2147483647 h 361"/>
                <a:gd name="T66" fmla="*/ 2147483647 w 573"/>
                <a:gd name="T67" fmla="*/ 2147483647 h 361"/>
                <a:gd name="T68" fmla="*/ 2147483647 w 573"/>
                <a:gd name="T69" fmla="*/ 2147483647 h 361"/>
                <a:gd name="T70" fmla="*/ 2147483647 w 573"/>
                <a:gd name="T71" fmla="*/ 2147483647 h 361"/>
                <a:gd name="T72" fmla="*/ 2147483647 w 573"/>
                <a:gd name="T73" fmla="*/ 2147483647 h 361"/>
                <a:gd name="T74" fmla="*/ 2147483647 w 573"/>
                <a:gd name="T75" fmla="*/ 2147483647 h 361"/>
                <a:gd name="T76" fmla="*/ 2147483647 w 573"/>
                <a:gd name="T77" fmla="*/ 2147483647 h 361"/>
                <a:gd name="T78" fmla="*/ 2147483647 w 573"/>
                <a:gd name="T79" fmla="*/ 2147483647 h 361"/>
                <a:gd name="T80" fmla="*/ 2147483647 w 573"/>
                <a:gd name="T81" fmla="*/ 2147483647 h 361"/>
                <a:gd name="T82" fmla="*/ 2147483647 w 573"/>
                <a:gd name="T83" fmla="*/ 2147483647 h 361"/>
                <a:gd name="T84" fmla="*/ 2147483647 w 573"/>
                <a:gd name="T85" fmla="*/ 2147483647 h 361"/>
                <a:gd name="T86" fmla="*/ 2147483647 w 573"/>
                <a:gd name="T87" fmla="*/ 2147483647 h 361"/>
                <a:gd name="T88" fmla="*/ 2147483647 w 573"/>
                <a:gd name="T89" fmla="*/ 2147483647 h 361"/>
                <a:gd name="T90" fmla="*/ 2147483647 w 573"/>
                <a:gd name="T91" fmla="*/ 2147483647 h 361"/>
                <a:gd name="T92" fmla="*/ 2147483647 w 573"/>
                <a:gd name="T93" fmla="*/ 2147483647 h 361"/>
                <a:gd name="T94" fmla="*/ 2147483647 w 573"/>
                <a:gd name="T95" fmla="*/ 2147483647 h 361"/>
                <a:gd name="T96" fmla="*/ 2147483647 w 573"/>
                <a:gd name="T97" fmla="*/ 2147483647 h 361"/>
                <a:gd name="T98" fmla="*/ 2147483647 w 573"/>
                <a:gd name="T99" fmla="*/ 2147483647 h 361"/>
                <a:gd name="T100" fmla="*/ 2147483647 w 573"/>
                <a:gd name="T101" fmla="*/ 2147483647 h 36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73"/>
                <a:gd name="T154" fmla="*/ 0 h 361"/>
                <a:gd name="T155" fmla="*/ 573 w 573"/>
                <a:gd name="T156" fmla="*/ 361 h 36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73" h="361">
                  <a:moveTo>
                    <a:pt x="525" y="11"/>
                  </a:moveTo>
                  <a:cubicBezTo>
                    <a:pt x="523" y="12"/>
                    <a:pt x="523" y="12"/>
                    <a:pt x="523" y="12"/>
                  </a:cubicBezTo>
                  <a:cubicBezTo>
                    <a:pt x="523" y="18"/>
                    <a:pt x="520" y="21"/>
                    <a:pt x="514" y="21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45" y="11"/>
                    <a:pt x="427" y="0"/>
                    <a:pt x="416" y="2"/>
                  </a:cubicBezTo>
                  <a:cubicBezTo>
                    <a:pt x="396" y="4"/>
                    <a:pt x="358" y="57"/>
                    <a:pt x="358" y="57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60" y="82"/>
                    <a:pt x="360" y="82"/>
                    <a:pt x="360" y="82"/>
                  </a:cubicBezTo>
                  <a:cubicBezTo>
                    <a:pt x="355" y="83"/>
                    <a:pt x="355" y="83"/>
                    <a:pt x="355" y="83"/>
                  </a:cubicBezTo>
                  <a:cubicBezTo>
                    <a:pt x="310" y="89"/>
                    <a:pt x="285" y="85"/>
                    <a:pt x="282" y="70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02" y="48"/>
                    <a:pt x="202" y="48"/>
                    <a:pt x="202" y="4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199" y="12"/>
                    <a:pt x="196" y="3"/>
                    <a:pt x="192" y="1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59" y="26"/>
                    <a:pt x="159" y="26"/>
                    <a:pt x="159" y="26"/>
                  </a:cubicBezTo>
                  <a:cubicBezTo>
                    <a:pt x="158" y="27"/>
                    <a:pt x="158" y="27"/>
                    <a:pt x="158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12" y="53"/>
                    <a:pt x="92" y="73"/>
                    <a:pt x="74" y="95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30" y="197"/>
                    <a:pt x="30" y="197"/>
                    <a:pt x="30" y="197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29" y="202"/>
                    <a:pt x="29" y="202"/>
                    <a:pt x="29" y="202"/>
                  </a:cubicBezTo>
                  <a:cubicBezTo>
                    <a:pt x="25" y="209"/>
                    <a:pt x="27" y="218"/>
                    <a:pt x="33" y="229"/>
                  </a:cubicBezTo>
                  <a:cubicBezTo>
                    <a:pt x="40" y="242"/>
                    <a:pt x="46" y="257"/>
                    <a:pt x="46" y="274"/>
                  </a:cubicBezTo>
                  <a:cubicBezTo>
                    <a:pt x="46" y="277"/>
                    <a:pt x="46" y="277"/>
                    <a:pt x="46" y="277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4" y="325"/>
                    <a:pt x="25" y="327"/>
                    <a:pt x="25" y="328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4" y="335"/>
                    <a:pt x="32" y="343"/>
                    <a:pt x="48" y="350"/>
                  </a:cubicBezTo>
                  <a:cubicBezTo>
                    <a:pt x="87" y="361"/>
                    <a:pt x="87" y="361"/>
                    <a:pt x="87" y="361"/>
                  </a:cubicBezTo>
                  <a:cubicBezTo>
                    <a:pt x="99" y="353"/>
                    <a:pt x="99" y="353"/>
                    <a:pt x="99" y="353"/>
                  </a:cubicBezTo>
                  <a:cubicBezTo>
                    <a:pt x="111" y="335"/>
                    <a:pt x="111" y="335"/>
                    <a:pt x="111" y="335"/>
                  </a:cubicBezTo>
                  <a:cubicBezTo>
                    <a:pt x="122" y="305"/>
                    <a:pt x="122" y="305"/>
                    <a:pt x="122" y="305"/>
                  </a:cubicBezTo>
                  <a:cubicBezTo>
                    <a:pt x="152" y="316"/>
                    <a:pt x="152" y="316"/>
                    <a:pt x="152" y="316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7" y="321"/>
                    <a:pt x="157" y="321"/>
                    <a:pt x="157" y="321"/>
                  </a:cubicBezTo>
                  <a:cubicBezTo>
                    <a:pt x="157" y="321"/>
                    <a:pt x="157" y="321"/>
                    <a:pt x="157" y="321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1" y="335"/>
                    <a:pt x="154" y="344"/>
                    <a:pt x="164" y="349"/>
                  </a:cubicBezTo>
                  <a:cubicBezTo>
                    <a:pt x="198" y="350"/>
                    <a:pt x="198" y="350"/>
                    <a:pt x="198" y="350"/>
                  </a:cubicBezTo>
                  <a:cubicBezTo>
                    <a:pt x="209" y="348"/>
                    <a:pt x="219" y="344"/>
                    <a:pt x="225" y="338"/>
                  </a:cubicBezTo>
                  <a:cubicBezTo>
                    <a:pt x="229" y="333"/>
                    <a:pt x="236" y="332"/>
                    <a:pt x="245" y="333"/>
                  </a:cubicBezTo>
                  <a:cubicBezTo>
                    <a:pt x="257" y="335"/>
                    <a:pt x="267" y="339"/>
                    <a:pt x="275" y="349"/>
                  </a:cubicBezTo>
                  <a:cubicBezTo>
                    <a:pt x="282" y="331"/>
                    <a:pt x="282" y="331"/>
                    <a:pt x="282" y="331"/>
                  </a:cubicBezTo>
                  <a:cubicBezTo>
                    <a:pt x="284" y="328"/>
                    <a:pt x="284" y="328"/>
                    <a:pt x="284" y="328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91" y="325"/>
                    <a:pt x="294" y="319"/>
                    <a:pt x="298" y="312"/>
                  </a:cubicBezTo>
                  <a:cubicBezTo>
                    <a:pt x="301" y="305"/>
                    <a:pt x="306" y="297"/>
                    <a:pt x="315" y="292"/>
                  </a:cubicBezTo>
                  <a:cubicBezTo>
                    <a:pt x="330" y="283"/>
                    <a:pt x="330" y="283"/>
                    <a:pt x="330" y="283"/>
                  </a:cubicBezTo>
                  <a:cubicBezTo>
                    <a:pt x="331" y="282"/>
                    <a:pt x="331" y="282"/>
                    <a:pt x="331" y="282"/>
                  </a:cubicBezTo>
                  <a:cubicBezTo>
                    <a:pt x="332" y="283"/>
                    <a:pt x="332" y="283"/>
                    <a:pt x="332" y="283"/>
                  </a:cubicBezTo>
                  <a:cubicBezTo>
                    <a:pt x="333" y="283"/>
                    <a:pt x="333" y="283"/>
                    <a:pt x="333" y="283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55" y="234"/>
                    <a:pt x="355" y="234"/>
                    <a:pt x="355" y="234"/>
                  </a:cubicBezTo>
                  <a:cubicBezTo>
                    <a:pt x="355" y="233"/>
                    <a:pt x="355" y="233"/>
                    <a:pt x="355" y="233"/>
                  </a:cubicBezTo>
                  <a:cubicBezTo>
                    <a:pt x="372" y="230"/>
                    <a:pt x="372" y="230"/>
                    <a:pt x="372" y="230"/>
                  </a:cubicBezTo>
                  <a:cubicBezTo>
                    <a:pt x="389" y="218"/>
                    <a:pt x="397" y="209"/>
                    <a:pt x="396" y="200"/>
                  </a:cubicBezTo>
                  <a:cubicBezTo>
                    <a:pt x="393" y="184"/>
                    <a:pt x="393" y="184"/>
                    <a:pt x="393" y="184"/>
                  </a:cubicBezTo>
                  <a:cubicBezTo>
                    <a:pt x="389" y="174"/>
                    <a:pt x="389" y="166"/>
                    <a:pt x="391" y="163"/>
                  </a:cubicBezTo>
                  <a:cubicBezTo>
                    <a:pt x="394" y="160"/>
                    <a:pt x="396" y="159"/>
                    <a:pt x="399" y="159"/>
                  </a:cubicBezTo>
                  <a:cubicBezTo>
                    <a:pt x="407" y="159"/>
                    <a:pt x="415" y="161"/>
                    <a:pt x="424" y="165"/>
                  </a:cubicBezTo>
                  <a:cubicBezTo>
                    <a:pt x="426" y="148"/>
                    <a:pt x="426" y="148"/>
                    <a:pt x="426" y="148"/>
                  </a:cubicBezTo>
                  <a:cubicBezTo>
                    <a:pt x="426" y="146"/>
                    <a:pt x="426" y="146"/>
                    <a:pt x="426" y="146"/>
                  </a:cubicBezTo>
                  <a:cubicBezTo>
                    <a:pt x="427" y="145"/>
                    <a:pt x="427" y="145"/>
                    <a:pt x="427" y="145"/>
                  </a:cubicBezTo>
                  <a:cubicBezTo>
                    <a:pt x="445" y="137"/>
                    <a:pt x="445" y="137"/>
                    <a:pt x="445" y="137"/>
                  </a:cubicBezTo>
                  <a:cubicBezTo>
                    <a:pt x="447" y="127"/>
                    <a:pt x="447" y="127"/>
                    <a:pt x="447" y="127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6"/>
                    <a:pt x="434" y="126"/>
                    <a:pt x="434" y="126"/>
                  </a:cubicBezTo>
                  <a:cubicBezTo>
                    <a:pt x="435" y="121"/>
                    <a:pt x="435" y="121"/>
                    <a:pt x="435" y="121"/>
                  </a:cubicBezTo>
                  <a:cubicBezTo>
                    <a:pt x="435" y="118"/>
                    <a:pt x="435" y="118"/>
                    <a:pt x="435" y="118"/>
                  </a:cubicBezTo>
                  <a:cubicBezTo>
                    <a:pt x="436" y="116"/>
                    <a:pt x="436" y="116"/>
                    <a:pt x="436" y="116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2" y="116"/>
                    <a:pt x="442" y="116"/>
                    <a:pt x="442" y="116"/>
                  </a:cubicBezTo>
                  <a:cubicBezTo>
                    <a:pt x="449" y="116"/>
                    <a:pt x="457" y="111"/>
                    <a:pt x="467" y="103"/>
                  </a:cubicBezTo>
                  <a:cubicBezTo>
                    <a:pt x="533" y="56"/>
                    <a:pt x="533" y="56"/>
                    <a:pt x="533" y="56"/>
                  </a:cubicBezTo>
                  <a:cubicBezTo>
                    <a:pt x="535" y="56"/>
                    <a:pt x="535" y="56"/>
                    <a:pt x="535" y="56"/>
                  </a:cubicBezTo>
                  <a:cubicBezTo>
                    <a:pt x="557" y="65"/>
                    <a:pt x="557" y="65"/>
                    <a:pt x="557" y="65"/>
                  </a:cubicBezTo>
                  <a:cubicBezTo>
                    <a:pt x="565" y="64"/>
                    <a:pt x="565" y="64"/>
                    <a:pt x="565" y="64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1" y="39"/>
                    <a:pt x="561" y="39"/>
                    <a:pt x="561" y="39"/>
                  </a:cubicBezTo>
                  <a:cubicBezTo>
                    <a:pt x="562" y="38"/>
                    <a:pt x="562" y="38"/>
                    <a:pt x="562" y="38"/>
                  </a:cubicBezTo>
                  <a:cubicBezTo>
                    <a:pt x="573" y="19"/>
                    <a:pt x="573" y="19"/>
                    <a:pt x="573" y="19"/>
                  </a:cubicBezTo>
                  <a:cubicBezTo>
                    <a:pt x="570" y="16"/>
                    <a:pt x="570" y="16"/>
                    <a:pt x="570" y="16"/>
                  </a:cubicBezTo>
                  <a:cubicBezTo>
                    <a:pt x="563" y="19"/>
                    <a:pt x="563" y="19"/>
                    <a:pt x="563" y="19"/>
                  </a:cubicBezTo>
                  <a:cubicBezTo>
                    <a:pt x="563" y="20"/>
                    <a:pt x="563" y="20"/>
                    <a:pt x="563" y="20"/>
                  </a:cubicBezTo>
                  <a:cubicBezTo>
                    <a:pt x="562" y="20"/>
                    <a:pt x="562" y="20"/>
                    <a:pt x="562" y="20"/>
                  </a:cubicBezTo>
                  <a:cubicBezTo>
                    <a:pt x="541" y="23"/>
                    <a:pt x="541" y="23"/>
                    <a:pt x="541" y="23"/>
                  </a:cubicBezTo>
                  <a:cubicBezTo>
                    <a:pt x="535" y="23"/>
                    <a:pt x="535" y="23"/>
                    <a:pt x="535" y="23"/>
                  </a:cubicBezTo>
                  <a:cubicBezTo>
                    <a:pt x="534" y="23"/>
                    <a:pt x="534" y="23"/>
                    <a:pt x="534" y="23"/>
                  </a:cubicBezTo>
                  <a:cubicBezTo>
                    <a:pt x="534" y="22"/>
                    <a:pt x="534" y="22"/>
                    <a:pt x="534" y="22"/>
                  </a:cubicBezTo>
                  <a:cubicBezTo>
                    <a:pt x="533" y="19"/>
                    <a:pt x="533" y="19"/>
                    <a:pt x="533" y="19"/>
                  </a:cubicBezTo>
                  <a:cubicBezTo>
                    <a:pt x="529" y="11"/>
                    <a:pt x="529" y="11"/>
                    <a:pt x="529" y="11"/>
                  </a:cubicBezTo>
                  <a:lnTo>
                    <a:pt x="525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7" name="Freeform 31"/>
            <p:cNvSpPr/>
            <p:nvPr/>
          </p:nvSpPr>
          <p:spPr bwMode="auto">
            <a:xfrm>
              <a:off x="3932009" y="3195059"/>
              <a:ext cx="82754" cy="73025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2147483647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0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2147483647 w 88"/>
                <a:gd name="T33" fmla="*/ 2147483647 h 80"/>
                <a:gd name="T34" fmla="*/ 2147483647 w 88"/>
                <a:gd name="T35" fmla="*/ 2147483647 h 80"/>
                <a:gd name="T36" fmla="*/ 2147483647 w 88"/>
                <a:gd name="T37" fmla="*/ 2147483647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80"/>
                <a:gd name="T59" fmla="*/ 88 w 88"/>
                <a:gd name="T60" fmla="*/ 80 h 8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80">
                  <a:moveTo>
                    <a:pt x="81" y="4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48" y="3"/>
                    <a:pt x="36" y="0"/>
                    <a:pt x="28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35"/>
                    <a:pt x="11" y="43"/>
                    <a:pt x="4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34" y="75"/>
                    <a:pt x="40" y="73"/>
                    <a:pt x="45" y="74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56"/>
                    <a:pt x="74" y="47"/>
                    <a:pt x="8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Freeform 32"/>
            <p:cNvSpPr/>
            <p:nvPr/>
          </p:nvSpPr>
          <p:spPr bwMode="auto">
            <a:xfrm>
              <a:off x="3533561" y="2916369"/>
              <a:ext cx="472007" cy="356186"/>
            </a:xfrm>
            <a:custGeom>
              <a:avLst/>
              <a:gdLst>
                <a:gd name="T0" fmla="*/ 2147483647 w 498"/>
                <a:gd name="T1" fmla="*/ 2147483647 h 385"/>
                <a:gd name="T2" fmla="*/ 2147483647 w 498"/>
                <a:gd name="T3" fmla="*/ 2147483647 h 385"/>
                <a:gd name="T4" fmla="*/ 2147483647 w 498"/>
                <a:gd name="T5" fmla="*/ 2147483647 h 385"/>
                <a:gd name="T6" fmla="*/ 2147483647 w 498"/>
                <a:gd name="T7" fmla="*/ 0 h 385"/>
                <a:gd name="T8" fmla="*/ 2147483647 w 498"/>
                <a:gd name="T9" fmla="*/ 2147483647 h 385"/>
                <a:gd name="T10" fmla="*/ 2147483647 w 498"/>
                <a:gd name="T11" fmla="*/ 2147483647 h 385"/>
                <a:gd name="T12" fmla="*/ 2147483647 w 498"/>
                <a:gd name="T13" fmla="*/ 2147483647 h 385"/>
                <a:gd name="T14" fmla="*/ 2147483647 w 498"/>
                <a:gd name="T15" fmla="*/ 2147483647 h 385"/>
                <a:gd name="T16" fmla="*/ 2147483647 w 498"/>
                <a:gd name="T17" fmla="*/ 2147483647 h 385"/>
                <a:gd name="T18" fmla="*/ 2147483647 w 498"/>
                <a:gd name="T19" fmla="*/ 2147483647 h 385"/>
                <a:gd name="T20" fmla="*/ 2147483647 w 498"/>
                <a:gd name="T21" fmla="*/ 2147483647 h 385"/>
                <a:gd name="T22" fmla="*/ 0 w 498"/>
                <a:gd name="T23" fmla="*/ 2147483647 h 385"/>
                <a:gd name="T24" fmla="*/ 2147483647 w 498"/>
                <a:gd name="T25" fmla="*/ 2147483647 h 385"/>
                <a:gd name="T26" fmla="*/ 2147483647 w 498"/>
                <a:gd name="T27" fmla="*/ 2147483647 h 385"/>
                <a:gd name="T28" fmla="*/ 2147483647 w 498"/>
                <a:gd name="T29" fmla="*/ 2147483647 h 385"/>
                <a:gd name="T30" fmla="*/ 2147483647 w 498"/>
                <a:gd name="T31" fmla="*/ 2147483647 h 385"/>
                <a:gd name="T32" fmla="*/ 2147483647 w 498"/>
                <a:gd name="T33" fmla="*/ 2147483647 h 385"/>
                <a:gd name="T34" fmla="*/ 2147483647 w 498"/>
                <a:gd name="T35" fmla="*/ 2147483647 h 385"/>
                <a:gd name="T36" fmla="*/ 2147483647 w 498"/>
                <a:gd name="T37" fmla="*/ 2147483647 h 385"/>
                <a:gd name="T38" fmla="*/ 2147483647 w 498"/>
                <a:gd name="T39" fmla="*/ 2147483647 h 385"/>
                <a:gd name="T40" fmla="*/ 2147483647 w 498"/>
                <a:gd name="T41" fmla="*/ 2147483647 h 385"/>
                <a:gd name="T42" fmla="*/ 2147483647 w 498"/>
                <a:gd name="T43" fmla="*/ 2147483647 h 385"/>
                <a:gd name="T44" fmla="*/ 2147483647 w 498"/>
                <a:gd name="T45" fmla="*/ 2147483647 h 385"/>
                <a:gd name="T46" fmla="*/ 2147483647 w 498"/>
                <a:gd name="T47" fmla="*/ 2147483647 h 385"/>
                <a:gd name="T48" fmla="*/ 2147483647 w 498"/>
                <a:gd name="T49" fmla="*/ 2147483647 h 385"/>
                <a:gd name="T50" fmla="*/ 2147483647 w 498"/>
                <a:gd name="T51" fmla="*/ 2147483647 h 385"/>
                <a:gd name="T52" fmla="*/ 2147483647 w 498"/>
                <a:gd name="T53" fmla="*/ 2147483647 h 385"/>
                <a:gd name="T54" fmla="*/ 2147483647 w 498"/>
                <a:gd name="T55" fmla="*/ 2147483647 h 385"/>
                <a:gd name="T56" fmla="*/ 2147483647 w 498"/>
                <a:gd name="T57" fmla="*/ 2147483647 h 385"/>
                <a:gd name="T58" fmla="*/ 2147483647 w 498"/>
                <a:gd name="T59" fmla="*/ 2147483647 h 385"/>
                <a:gd name="T60" fmla="*/ 2147483647 w 498"/>
                <a:gd name="T61" fmla="*/ 2147483647 h 385"/>
                <a:gd name="T62" fmla="*/ 2147483647 w 498"/>
                <a:gd name="T63" fmla="*/ 2147483647 h 385"/>
                <a:gd name="T64" fmla="*/ 2147483647 w 498"/>
                <a:gd name="T65" fmla="*/ 2147483647 h 385"/>
                <a:gd name="T66" fmla="*/ 2147483647 w 498"/>
                <a:gd name="T67" fmla="*/ 2147483647 h 385"/>
                <a:gd name="T68" fmla="*/ 2147483647 w 498"/>
                <a:gd name="T69" fmla="*/ 2147483647 h 385"/>
                <a:gd name="T70" fmla="*/ 2147483647 w 498"/>
                <a:gd name="T71" fmla="*/ 2147483647 h 385"/>
                <a:gd name="T72" fmla="*/ 2147483647 w 498"/>
                <a:gd name="T73" fmla="*/ 2147483647 h 385"/>
                <a:gd name="T74" fmla="*/ 2147483647 w 498"/>
                <a:gd name="T75" fmla="*/ 2147483647 h 385"/>
                <a:gd name="T76" fmla="*/ 2147483647 w 498"/>
                <a:gd name="T77" fmla="*/ 2147483647 h 385"/>
                <a:gd name="T78" fmla="*/ 2147483647 w 498"/>
                <a:gd name="T79" fmla="*/ 2147483647 h 385"/>
                <a:gd name="T80" fmla="*/ 2147483647 w 498"/>
                <a:gd name="T81" fmla="*/ 2147483647 h 38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98"/>
                <a:gd name="T124" fmla="*/ 0 h 385"/>
                <a:gd name="T125" fmla="*/ 498 w 498"/>
                <a:gd name="T126" fmla="*/ 385 h 38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98" h="385">
                  <a:moveTo>
                    <a:pt x="348" y="112"/>
                  </a:moveTo>
                  <a:cubicBezTo>
                    <a:pt x="336" y="102"/>
                    <a:pt x="327" y="86"/>
                    <a:pt x="317" y="59"/>
                  </a:cubicBezTo>
                  <a:cubicBezTo>
                    <a:pt x="287" y="59"/>
                    <a:pt x="269" y="54"/>
                    <a:pt x="260" y="43"/>
                  </a:cubicBezTo>
                  <a:cubicBezTo>
                    <a:pt x="254" y="34"/>
                    <a:pt x="241" y="28"/>
                    <a:pt x="223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23" y="3"/>
                    <a:pt x="223" y="3"/>
                    <a:pt x="223" y="3"/>
                  </a:cubicBezTo>
                  <a:cubicBezTo>
                    <a:pt x="220" y="1"/>
                    <a:pt x="220" y="1"/>
                    <a:pt x="220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02" y="6"/>
                    <a:pt x="194" y="13"/>
                    <a:pt x="191" y="21"/>
                  </a:cubicBezTo>
                  <a:cubicBezTo>
                    <a:pt x="186" y="30"/>
                    <a:pt x="181" y="37"/>
                    <a:pt x="175" y="42"/>
                  </a:cubicBezTo>
                  <a:cubicBezTo>
                    <a:pt x="169" y="59"/>
                    <a:pt x="164" y="68"/>
                    <a:pt x="159" y="68"/>
                  </a:cubicBezTo>
                  <a:cubicBezTo>
                    <a:pt x="156" y="69"/>
                    <a:pt x="154" y="67"/>
                    <a:pt x="151" y="63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37" y="53"/>
                    <a:pt x="130" y="50"/>
                    <a:pt x="125" y="50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07" y="59"/>
                    <a:pt x="97" y="64"/>
                    <a:pt x="81" y="67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28" y="58"/>
                    <a:pt x="23" y="45"/>
                    <a:pt x="26" y="3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0" y="80"/>
                    <a:pt x="44" y="96"/>
                    <a:pt x="51" y="100"/>
                  </a:cubicBezTo>
                  <a:cubicBezTo>
                    <a:pt x="55" y="102"/>
                    <a:pt x="68" y="107"/>
                    <a:pt x="90" y="113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40" y="132"/>
                    <a:pt x="151" y="155"/>
                    <a:pt x="164" y="196"/>
                  </a:cubicBezTo>
                  <a:cubicBezTo>
                    <a:pt x="181" y="208"/>
                    <a:pt x="192" y="213"/>
                    <a:pt x="199" y="212"/>
                  </a:cubicBezTo>
                  <a:cubicBezTo>
                    <a:pt x="206" y="209"/>
                    <a:pt x="219" y="202"/>
                    <a:pt x="237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9" y="188"/>
                    <a:pt x="239" y="188"/>
                    <a:pt x="239" y="188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60" y="193"/>
                    <a:pt x="260" y="193"/>
                    <a:pt x="260" y="193"/>
                  </a:cubicBezTo>
                  <a:cubicBezTo>
                    <a:pt x="262" y="193"/>
                    <a:pt x="262" y="193"/>
                    <a:pt x="262" y="193"/>
                  </a:cubicBezTo>
                  <a:cubicBezTo>
                    <a:pt x="262" y="196"/>
                    <a:pt x="262" y="196"/>
                    <a:pt x="262" y="196"/>
                  </a:cubicBezTo>
                  <a:cubicBezTo>
                    <a:pt x="261" y="200"/>
                    <a:pt x="261" y="200"/>
                    <a:pt x="261" y="200"/>
                  </a:cubicBezTo>
                  <a:cubicBezTo>
                    <a:pt x="255" y="225"/>
                    <a:pt x="250" y="240"/>
                    <a:pt x="245" y="244"/>
                  </a:cubicBezTo>
                  <a:cubicBezTo>
                    <a:pt x="220" y="245"/>
                    <a:pt x="220" y="245"/>
                    <a:pt x="220" y="245"/>
                  </a:cubicBezTo>
                  <a:cubicBezTo>
                    <a:pt x="220" y="246"/>
                    <a:pt x="220" y="246"/>
                    <a:pt x="220" y="246"/>
                  </a:cubicBezTo>
                  <a:cubicBezTo>
                    <a:pt x="220" y="257"/>
                    <a:pt x="213" y="272"/>
                    <a:pt x="199" y="292"/>
                  </a:cubicBezTo>
                  <a:cubicBezTo>
                    <a:pt x="195" y="299"/>
                    <a:pt x="194" y="304"/>
                    <a:pt x="194" y="307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24" y="331"/>
                    <a:pt x="229" y="334"/>
                    <a:pt x="234" y="334"/>
                  </a:cubicBezTo>
                  <a:cubicBezTo>
                    <a:pt x="239" y="334"/>
                    <a:pt x="239" y="334"/>
                    <a:pt x="239" y="334"/>
                  </a:cubicBezTo>
                  <a:cubicBezTo>
                    <a:pt x="244" y="352"/>
                    <a:pt x="244" y="352"/>
                    <a:pt x="244" y="352"/>
                  </a:cubicBezTo>
                  <a:cubicBezTo>
                    <a:pt x="256" y="356"/>
                    <a:pt x="256" y="356"/>
                    <a:pt x="256" y="356"/>
                  </a:cubicBezTo>
                  <a:cubicBezTo>
                    <a:pt x="262" y="349"/>
                    <a:pt x="262" y="349"/>
                    <a:pt x="262" y="349"/>
                  </a:cubicBezTo>
                  <a:cubicBezTo>
                    <a:pt x="265" y="346"/>
                    <a:pt x="270" y="344"/>
                    <a:pt x="273" y="345"/>
                  </a:cubicBezTo>
                  <a:cubicBezTo>
                    <a:pt x="283" y="345"/>
                    <a:pt x="292" y="352"/>
                    <a:pt x="302" y="365"/>
                  </a:cubicBezTo>
                  <a:cubicBezTo>
                    <a:pt x="302" y="365"/>
                    <a:pt x="302" y="365"/>
                    <a:pt x="302" y="365"/>
                  </a:cubicBezTo>
                  <a:cubicBezTo>
                    <a:pt x="312" y="378"/>
                    <a:pt x="312" y="378"/>
                    <a:pt x="312" y="378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31" y="374"/>
                    <a:pt x="348" y="379"/>
                  </a:cubicBezTo>
                  <a:cubicBezTo>
                    <a:pt x="375" y="385"/>
                    <a:pt x="375" y="385"/>
                    <a:pt x="375" y="385"/>
                  </a:cubicBezTo>
                  <a:cubicBezTo>
                    <a:pt x="401" y="377"/>
                    <a:pt x="401" y="377"/>
                    <a:pt x="401" y="377"/>
                  </a:cubicBezTo>
                  <a:cubicBezTo>
                    <a:pt x="411" y="372"/>
                    <a:pt x="411" y="372"/>
                    <a:pt x="411" y="372"/>
                  </a:cubicBezTo>
                  <a:cubicBezTo>
                    <a:pt x="418" y="366"/>
                    <a:pt x="418" y="366"/>
                    <a:pt x="418" y="366"/>
                  </a:cubicBezTo>
                  <a:cubicBezTo>
                    <a:pt x="412" y="359"/>
                    <a:pt x="412" y="359"/>
                    <a:pt x="412" y="359"/>
                  </a:cubicBezTo>
                  <a:cubicBezTo>
                    <a:pt x="410" y="355"/>
                    <a:pt x="412" y="349"/>
                    <a:pt x="417" y="344"/>
                  </a:cubicBezTo>
                  <a:cubicBezTo>
                    <a:pt x="424" y="339"/>
                    <a:pt x="428" y="334"/>
                    <a:pt x="428" y="327"/>
                  </a:cubicBezTo>
                  <a:cubicBezTo>
                    <a:pt x="428" y="315"/>
                    <a:pt x="428" y="315"/>
                    <a:pt x="428" y="315"/>
                  </a:cubicBezTo>
                  <a:cubicBezTo>
                    <a:pt x="426" y="308"/>
                    <a:pt x="427" y="304"/>
                    <a:pt x="429" y="302"/>
                  </a:cubicBezTo>
                  <a:cubicBezTo>
                    <a:pt x="431" y="298"/>
                    <a:pt x="439" y="296"/>
                    <a:pt x="447" y="293"/>
                  </a:cubicBezTo>
                  <a:cubicBezTo>
                    <a:pt x="461" y="291"/>
                    <a:pt x="478" y="298"/>
                    <a:pt x="498" y="315"/>
                  </a:cubicBezTo>
                  <a:cubicBezTo>
                    <a:pt x="490" y="293"/>
                    <a:pt x="490" y="293"/>
                    <a:pt x="490" y="293"/>
                  </a:cubicBezTo>
                  <a:cubicBezTo>
                    <a:pt x="479" y="278"/>
                    <a:pt x="479" y="278"/>
                    <a:pt x="479" y="278"/>
                  </a:cubicBezTo>
                  <a:cubicBezTo>
                    <a:pt x="477" y="259"/>
                    <a:pt x="477" y="259"/>
                    <a:pt x="477" y="259"/>
                  </a:cubicBezTo>
                  <a:cubicBezTo>
                    <a:pt x="459" y="255"/>
                    <a:pt x="459" y="255"/>
                    <a:pt x="459" y="255"/>
                  </a:cubicBezTo>
                  <a:cubicBezTo>
                    <a:pt x="458" y="255"/>
                    <a:pt x="458" y="255"/>
                    <a:pt x="458" y="255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10" y="227"/>
                    <a:pt x="410" y="227"/>
                    <a:pt x="410" y="227"/>
                  </a:cubicBezTo>
                  <a:cubicBezTo>
                    <a:pt x="387" y="223"/>
                    <a:pt x="387" y="223"/>
                    <a:pt x="387" y="223"/>
                  </a:cubicBezTo>
                  <a:cubicBezTo>
                    <a:pt x="387" y="218"/>
                    <a:pt x="387" y="218"/>
                    <a:pt x="387" y="218"/>
                  </a:cubicBezTo>
                  <a:cubicBezTo>
                    <a:pt x="386" y="193"/>
                    <a:pt x="386" y="193"/>
                    <a:pt x="386" y="193"/>
                  </a:cubicBezTo>
                  <a:cubicBezTo>
                    <a:pt x="370" y="149"/>
                    <a:pt x="357" y="121"/>
                    <a:pt x="34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9" name="Freeform 33"/>
            <p:cNvSpPr/>
            <p:nvPr/>
          </p:nvSpPr>
          <p:spPr bwMode="auto">
            <a:xfrm>
              <a:off x="3286831" y="2235296"/>
              <a:ext cx="438292" cy="612520"/>
            </a:xfrm>
            <a:custGeom>
              <a:avLst/>
              <a:gdLst>
                <a:gd name="T0" fmla="*/ 2147483647 w 463"/>
                <a:gd name="T1" fmla="*/ 2147483647 h 662"/>
                <a:gd name="T2" fmla="*/ 2147483647 w 463"/>
                <a:gd name="T3" fmla="*/ 2147483647 h 662"/>
                <a:gd name="T4" fmla="*/ 2147483647 w 463"/>
                <a:gd name="T5" fmla="*/ 2147483647 h 662"/>
                <a:gd name="T6" fmla="*/ 2147483647 w 463"/>
                <a:gd name="T7" fmla="*/ 2147483647 h 662"/>
                <a:gd name="T8" fmla="*/ 2147483647 w 463"/>
                <a:gd name="T9" fmla="*/ 2147483647 h 662"/>
                <a:gd name="T10" fmla="*/ 2147483647 w 463"/>
                <a:gd name="T11" fmla="*/ 2147483647 h 662"/>
                <a:gd name="T12" fmla="*/ 2147483647 w 463"/>
                <a:gd name="T13" fmla="*/ 2147483647 h 662"/>
                <a:gd name="T14" fmla="*/ 2147483647 w 463"/>
                <a:gd name="T15" fmla="*/ 2147483647 h 662"/>
                <a:gd name="T16" fmla="*/ 2147483647 w 463"/>
                <a:gd name="T17" fmla="*/ 0 h 662"/>
                <a:gd name="T18" fmla="*/ 2147483647 w 463"/>
                <a:gd name="T19" fmla="*/ 2147483647 h 662"/>
                <a:gd name="T20" fmla="*/ 2147483647 w 463"/>
                <a:gd name="T21" fmla="*/ 2147483647 h 662"/>
                <a:gd name="T22" fmla="*/ 2147483647 w 463"/>
                <a:gd name="T23" fmla="*/ 2147483647 h 662"/>
                <a:gd name="T24" fmla="*/ 2147483647 w 463"/>
                <a:gd name="T25" fmla="*/ 2147483647 h 662"/>
                <a:gd name="T26" fmla="*/ 2147483647 w 463"/>
                <a:gd name="T27" fmla="*/ 2147483647 h 662"/>
                <a:gd name="T28" fmla="*/ 2147483647 w 463"/>
                <a:gd name="T29" fmla="*/ 2147483647 h 662"/>
                <a:gd name="T30" fmla="*/ 2147483647 w 463"/>
                <a:gd name="T31" fmla="*/ 2147483647 h 662"/>
                <a:gd name="T32" fmla="*/ 2147483647 w 463"/>
                <a:gd name="T33" fmla="*/ 2147483647 h 662"/>
                <a:gd name="T34" fmla="*/ 2147483647 w 463"/>
                <a:gd name="T35" fmla="*/ 2147483647 h 662"/>
                <a:gd name="T36" fmla="*/ 2147483647 w 463"/>
                <a:gd name="T37" fmla="*/ 2147483647 h 662"/>
                <a:gd name="T38" fmla="*/ 2147483647 w 463"/>
                <a:gd name="T39" fmla="*/ 2147483647 h 662"/>
                <a:gd name="T40" fmla="*/ 2147483647 w 463"/>
                <a:gd name="T41" fmla="*/ 2147483647 h 662"/>
                <a:gd name="T42" fmla="*/ 2147483647 w 463"/>
                <a:gd name="T43" fmla="*/ 2147483647 h 662"/>
                <a:gd name="T44" fmla="*/ 2147483647 w 463"/>
                <a:gd name="T45" fmla="*/ 2147483647 h 662"/>
                <a:gd name="T46" fmla="*/ 2147483647 w 463"/>
                <a:gd name="T47" fmla="*/ 2147483647 h 662"/>
                <a:gd name="T48" fmla="*/ 2147483647 w 463"/>
                <a:gd name="T49" fmla="*/ 2147483647 h 662"/>
                <a:gd name="T50" fmla="*/ 2147483647 w 463"/>
                <a:gd name="T51" fmla="*/ 2147483647 h 662"/>
                <a:gd name="T52" fmla="*/ 2147483647 w 463"/>
                <a:gd name="T53" fmla="*/ 2147483647 h 662"/>
                <a:gd name="T54" fmla="*/ 2147483647 w 463"/>
                <a:gd name="T55" fmla="*/ 2147483647 h 662"/>
                <a:gd name="T56" fmla="*/ 2147483647 w 463"/>
                <a:gd name="T57" fmla="*/ 2147483647 h 662"/>
                <a:gd name="T58" fmla="*/ 2147483647 w 463"/>
                <a:gd name="T59" fmla="*/ 2147483647 h 662"/>
                <a:gd name="T60" fmla="*/ 2147483647 w 463"/>
                <a:gd name="T61" fmla="*/ 2147483647 h 662"/>
                <a:gd name="T62" fmla="*/ 2147483647 w 463"/>
                <a:gd name="T63" fmla="*/ 2147483647 h 662"/>
                <a:gd name="T64" fmla="*/ 2147483647 w 463"/>
                <a:gd name="T65" fmla="*/ 2147483647 h 662"/>
                <a:gd name="T66" fmla="*/ 2147483647 w 463"/>
                <a:gd name="T67" fmla="*/ 2147483647 h 662"/>
                <a:gd name="T68" fmla="*/ 2147483647 w 463"/>
                <a:gd name="T69" fmla="*/ 2147483647 h 662"/>
                <a:gd name="T70" fmla="*/ 2147483647 w 463"/>
                <a:gd name="T71" fmla="*/ 2147483647 h 662"/>
                <a:gd name="T72" fmla="*/ 2147483647 w 463"/>
                <a:gd name="T73" fmla="*/ 2147483647 h 662"/>
                <a:gd name="T74" fmla="*/ 2147483647 w 463"/>
                <a:gd name="T75" fmla="*/ 2147483647 h 662"/>
                <a:gd name="T76" fmla="*/ 2147483647 w 463"/>
                <a:gd name="T77" fmla="*/ 2147483647 h 662"/>
                <a:gd name="T78" fmla="*/ 2147483647 w 463"/>
                <a:gd name="T79" fmla="*/ 2147483647 h 662"/>
                <a:gd name="T80" fmla="*/ 2147483647 w 463"/>
                <a:gd name="T81" fmla="*/ 2147483647 h 662"/>
                <a:gd name="T82" fmla="*/ 2147483647 w 463"/>
                <a:gd name="T83" fmla="*/ 2147483647 h 662"/>
                <a:gd name="T84" fmla="*/ 2147483647 w 463"/>
                <a:gd name="T85" fmla="*/ 2147483647 h 662"/>
                <a:gd name="T86" fmla="*/ 2147483647 w 463"/>
                <a:gd name="T87" fmla="*/ 2147483647 h 662"/>
                <a:gd name="T88" fmla="*/ 2147483647 w 463"/>
                <a:gd name="T89" fmla="*/ 2147483647 h 662"/>
                <a:gd name="T90" fmla="*/ 2147483647 w 463"/>
                <a:gd name="T91" fmla="*/ 2147483647 h 662"/>
                <a:gd name="T92" fmla="*/ 2147483647 w 463"/>
                <a:gd name="T93" fmla="*/ 2147483647 h 662"/>
                <a:gd name="T94" fmla="*/ 2147483647 w 463"/>
                <a:gd name="T95" fmla="*/ 2147483647 h 662"/>
                <a:gd name="T96" fmla="*/ 2147483647 w 463"/>
                <a:gd name="T97" fmla="*/ 2147483647 h 662"/>
                <a:gd name="T98" fmla="*/ 2147483647 w 463"/>
                <a:gd name="T99" fmla="*/ 2147483647 h 662"/>
                <a:gd name="T100" fmla="*/ 2147483647 w 463"/>
                <a:gd name="T101" fmla="*/ 2147483647 h 662"/>
                <a:gd name="T102" fmla="*/ 2147483647 w 463"/>
                <a:gd name="T103" fmla="*/ 2147483647 h 662"/>
                <a:gd name="T104" fmla="*/ 2147483647 w 463"/>
                <a:gd name="T105" fmla="*/ 2147483647 h 6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3"/>
                <a:gd name="T160" fmla="*/ 0 h 662"/>
                <a:gd name="T161" fmla="*/ 463 w 463"/>
                <a:gd name="T162" fmla="*/ 662 h 6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3" h="662">
                  <a:moveTo>
                    <a:pt x="426" y="200"/>
                  </a:moveTo>
                  <a:cubicBezTo>
                    <a:pt x="418" y="196"/>
                    <a:pt x="418" y="196"/>
                    <a:pt x="418" y="196"/>
                  </a:cubicBezTo>
                  <a:cubicBezTo>
                    <a:pt x="418" y="196"/>
                    <a:pt x="418" y="196"/>
                    <a:pt x="418" y="196"/>
                  </a:cubicBezTo>
                  <a:cubicBezTo>
                    <a:pt x="417" y="196"/>
                    <a:pt x="417" y="196"/>
                    <a:pt x="417" y="196"/>
                  </a:cubicBezTo>
                  <a:cubicBezTo>
                    <a:pt x="410" y="189"/>
                    <a:pt x="410" y="189"/>
                    <a:pt x="410" y="189"/>
                  </a:cubicBezTo>
                  <a:cubicBezTo>
                    <a:pt x="381" y="181"/>
                    <a:pt x="381" y="181"/>
                    <a:pt x="381" y="181"/>
                  </a:cubicBezTo>
                  <a:cubicBezTo>
                    <a:pt x="373" y="181"/>
                    <a:pt x="373" y="181"/>
                    <a:pt x="373" y="181"/>
                  </a:cubicBezTo>
                  <a:cubicBezTo>
                    <a:pt x="368" y="183"/>
                    <a:pt x="368" y="183"/>
                    <a:pt x="368" y="183"/>
                  </a:cubicBezTo>
                  <a:cubicBezTo>
                    <a:pt x="357" y="161"/>
                    <a:pt x="357" y="161"/>
                    <a:pt x="357" y="161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66" y="149"/>
                    <a:pt x="366" y="149"/>
                    <a:pt x="366" y="149"/>
                  </a:cubicBezTo>
                  <a:cubicBezTo>
                    <a:pt x="366" y="137"/>
                    <a:pt x="366" y="137"/>
                    <a:pt x="366" y="137"/>
                  </a:cubicBezTo>
                  <a:cubicBezTo>
                    <a:pt x="367" y="134"/>
                    <a:pt x="367" y="134"/>
                    <a:pt x="367" y="134"/>
                  </a:cubicBezTo>
                  <a:cubicBezTo>
                    <a:pt x="372" y="126"/>
                    <a:pt x="372" y="126"/>
                    <a:pt x="372" y="126"/>
                  </a:cubicBezTo>
                  <a:cubicBezTo>
                    <a:pt x="368" y="124"/>
                    <a:pt x="368" y="124"/>
                    <a:pt x="368" y="124"/>
                  </a:cubicBezTo>
                  <a:cubicBezTo>
                    <a:pt x="352" y="121"/>
                    <a:pt x="352" y="121"/>
                    <a:pt x="352" y="121"/>
                  </a:cubicBezTo>
                  <a:cubicBezTo>
                    <a:pt x="352" y="121"/>
                    <a:pt x="352" y="121"/>
                    <a:pt x="352" y="121"/>
                  </a:cubicBezTo>
                  <a:cubicBezTo>
                    <a:pt x="325" y="116"/>
                    <a:pt x="325" y="116"/>
                    <a:pt x="325" y="116"/>
                  </a:cubicBezTo>
                  <a:cubicBezTo>
                    <a:pt x="323" y="116"/>
                    <a:pt x="323" y="116"/>
                    <a:pt x="323" y="116"/>
                  </a:cubicBezTo>
                  <a:cubicBezTo>
                    <a:pt x="307" y="101"/>
                    <a:pt x="307" y="101"/>
                    <a:pt x="307" y="101"/>
                  </a:cubicBezTo>
                  <a:cubicBezTo>
                    <a:pt x="307" y="100"/>
                    <a:pt x="307" y="100"/>
                    <a:pt x="307" y="100"/>
                  </a:cubicBezTo>
                  <a:cubicBezTo>
                    <a:pt x="302" y="89"/>
                    <a:pt x="302" y="89"/>
                    <a:pt x="302" y="89"/>
                  </a:cubicBezTo>
                  <a:cubicBezTo>
                    <a:pt x="301" y="86"/>
                    <a:pt x="301" y="86"/>
                    <a:pt x="301" y="86"/>
                  </a:cubicBezTo>
                  <a:cubicBezTo>
                    <a:pt x="309" y="64"/>
                    <a:pt x="309" y="64"/>
                    <a:pt x="309" y="64"/>
                  </a:cubicBezTo>
                  <a:cubicBezTo>
                    <a:pt x="309" y="48"/>
                    <a:pt x="309" y="48"/>
                    <a:pt x="309" y="48"/>
                  </a:cubicBezTo>
                  <a:cubicBezTo>
                    <a:pt x="308" y="44"/>
                    <a:pt x="308" y="44"/>
                    <a:pt x="308" y="44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298" y="53"/>
                    <a:pt x="298" y="53"/>
                    <a:pt x="298" y="53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4" y="53"/>
                    <a:pt x="294" y="53"/>
                    <a:pt x="294" y="53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37" y="18"/>
                    <a:pt x="237" y="18"/>
                    <a:pt x="237" y="18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91" y="87"/>
                    <a:pt x="191" y="87"/>
                    <a:pt x="191" y="87"/>
                  </a:cubicBezTo>
                  <a:cubicBezTo>
                    <a:pt x="189" y="88"/>
                    <a:pt x="189" y="88"/>
                    <a:pt x="189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56" y="102"/>
                    <a:pt x="156" y="102"/>
                    <a:pt x="156" y="102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17" y="105"/>
                    <a:pt x="117" y="105"/>
                    <a:pt x="117" y="105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2" y="130"/>
                    <a:pt x="99" y="132"/>
                    <a:pt x="96" y="133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9" y="146"/>
                    <a:pt x="6" y="152"/>
                    <a:pt x="0" y="162"/>
                  </a:cubicBezTo>
                  <a:cubicBezTo>
                    <a:pt x="6" y="186"/>
                    <a:pt x="6" y="186"/>
                    <a:pt x="6" y="186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48" y="243"/>
                    <a:pt x="48" y="243"/>
                    <a:pt x="48" y="243"/>
                  </a:cubicBezTo>
                  <a:cubicBezTo>
                    <a:pt x="48" y="245"/>
                    <a:pt x="48" y="245"/>
                    <a:pt x="48" y="245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46" y="247"/>
                    <a:pt x="46" y="247"/>
                    <a:pt x="46" y="247"/>
                  </a:cubicBezTo>
                  <a:cubicBezTo>
                    <a:pt x="38" y="258"/>
                    <a:pt x="38" y="258"/>
                    <a:pt x="38" y="258"/>
                  </a:cubicBezTo>
                  <a:cubicBezTo>
                    <a:pt x="36" y="260"/>
                    <a:pt x="36" y="260"/>
                    <a:pt x="36" y="260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33" y="290"/>
                    <a:pt x="33" y="290"/>
                    <a:pt x="33" y="290"/>
                  </a:cubicBezTo>
                  <a:cubicBezTo>
                    <a:pt x="56" y="295"/>
                    <a:pt x="56" y="295"/>
                    <a:pt x="56" y="29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2" y="318"/>
                    <a:pt x="62" y="318"/>
                    <a:pt x="62" y="318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57" y="355"/>
                    <a:pt x="57" y="355"/>
                    <a:pt x="57" y="355"/>
                  </a:cubicBezTo>
                  <a:cubicBezTo>
                    <a:pt x="48" y="371"/>
                    <a:pt x="48" y="371"/>
                    <a:pt x="48" y="371"/>
                  </a:cubicBezTo>
                  <a:cubicBezTo>
                    <a:pt x="48" y="374"/>
                    <a:pt x="48" y="374"/>
                    <a:pt x="48" y="374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20" y="378"/>
                    <a:pt x="20" y="378"/>
                    <a:pt x="20" y="378"/>
                  </a:cubicBezTo>
                  <a:cubicBezTo>
                    <a:pt x="20" y="389"/>
                    <a:pt x="20" y="389"/>
                    <a:pt x="20" y="389"/>
                  </a:cubicBezTo>
                  <a:cubicBezTo>
                    <a:pt x="12" y="412"/>
                    <a:pt x="12" y="412"/>
                    <a:pt x="12" y="412"/>
                  </a:cubicBezTo>
                  <a:cubicBezTo>
                    <a:pt x="9" y="438"/>
                    <a:pt x="9" y="438"/>
                    <a:pt x="9" y="438"/>
                  </a:cubicBezTo>
                  <a:cubicBezTo>
                    <a:pt x="15" y="453"/>
                    <a:pt x="15" y="453"/>
                    <a:pt x="15" y="453"/>
                  </a:cubicBezTo>
                  <a:cubicBezTo>
                    <a:pt x="47" y="473"/>
                    <a:pt x="47" y="473"/>
                    <a:pt x="47" y="473"/>
                  </a:cubicBezTo>
                  <a:cubicBezTo>
                    <a:pt x="48" y="474"/>
                    <a:pt x="48" y="474"/>
                    <a:pt x="48" y="474"/>
                  </a:cubicBezTo>
                  <a:cubicBezTo>
                    <a:pt x="62" y="498"/>
                    <a:pt x="62" y="498"/>
                    <a:pt x="62" y="498"/>
                  </a:cubicBezTo>
                  <a:cubicBezTo>
                    <a:pt x="62" y="499"/>
                    <a:pt x="62" y="499"/>
                    <a:pt x="62" y="499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2" y="501"/>
                    <a:pt x="62" y="501"/>
                    <a:pt x="62" y="50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1" y="548"/>
                    <a:pt x="41" y="548"/>
                    <a:pt x="41" y="548"/>
                  </a:cubicBezTo>
                  <a:cubicBezTo>
                    <a:pt x="41" y="548"/>
                    <a:pt x="41" y="548"/>
                    <a:pt x="41" y="548"/>
                  </a:cubicBezTo>
                  <a:cubicBezTo>
                    <a:pt x="30" y="572"/>
                    <a:pt x="30" y="572"/>
                    <a:pt x="30" y="572"/>
                  </a:cubicBezTo>
                  <a:cubicBezTo>
                    <a:pt x="26" y="591"/>
                    <a:pt x="26" y="591"/>
                    <a:pt x="26" y="591"/>
                  </a:cubicBezTo>
                  <a:cubicBezTo>
                    <a:pt x="25" y="594"/>
                    <a:pt x="25" y="594"/>
                    <a:pt x="25" y="594"/>
                  </a:cubicBezTo>
                  <a:cubicBezTo>
                    <a:pt x="25" y="595"/>
                    <a:pt x="25" y="595"/>
                    <a:pt x="25" y="595"/>
                  </a:cubicBezTo>
                  <a:cubicBezTo>
                    <a:pt x="20" y="599"/>
                    <a:pt x="17" y="603"/>
                    <a:pt x="15" y="609"/>
                  </a:cubicBezTo>
                  <a:cubicBezTo>
                    <a:pt x="14" y="611"/>
                    <a:pt x="14" y="614"/>
                    <a:pt x="16" y="616"/>
                  </a:cubicBezTo>
                  <a:cubicBezTo>
                    <a:pt x="17" y="617"/>
                    <a:pt x="17" y="617"/>
                    <a:pt x="17" y="617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33" y="637"/>
                    <a:pt x="33" y="637"/>
                    <a:pt x="33" y="637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6" y="639"/>
                    <a:pt x="36" y="639"/>
                    <a:pt x="36" y="639"/>
                  </a:cubicBezTo>
                  <a:cubicBezTo>
                    <a:pt x="36" y="640"/>
                    <a:pt x="36" y="640"/>
                    <a:pt x="36" y="640"/>
                  </a:cubicBezTo>
                  <a:cubicBezTo>
                    <a:pt x="36" y="643"/>
                    <a:pt x="36" y="643"/>
                    <a:pt x="36" y="643"/>
                  </a:cubicBezTo>
                  <a:cubicBezTo>
                    <a:pt x="36" y="643"/>
                    <a:pt x="36" y="643"/>
                    <a:pt x="36" y="643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8" y="651"/>
                    <a:pt x="38" y="651"/>
                    <a:pt x="38" y="651"/>
                  </a:cubicBezTo>
                  <a:cubicBezTo>
                    <a:pt x="47" y="654"/>
                    <a:pt x="47" y="654"/>
                    <a:pt x="47" y="654"/>
                  </a:cubicBezTo>
                  <a:cubicBezTo>
                    <a:pt x="85" y="662"/>
                    <a:pt x="85" y="662"/>
                    <a:pt x="85" y="662"/>
                  </a:cubicBezTo>
                  <a:cubicBezTo>
                    <a:pt x="98" y="662"/>
                    <a:pt x="110" y="659"/>
                    <a:pt x="122" y="654"/>
                  </a:cubicBezTo>
                  <a:cubicBezTo>
                    <a:pt x="135" y="648"/>
                    <a:pt x="147" y="647"/>
                    <a:pt x="159" y="649"/>
                  </a:cubicBezTo>
                  <a:cubicBezTo>
                    <a:pt x="161" y="642"/>
                    <a:pt x="161" y="642"/>
                    <a:pt x="161" y="642"/>
                  </a:cubicBezTo>
                  <a:cubicBezTo>
                    <a:pt x="149" y="614"/>
                    <a:pt x="149" y="614"/>
                    <a:pt x="149" y="614"/>
                  </a:cubicBezTo>
                  <a:cubicBezTo>
                    <a:pt x="148" y="611"/>
                    <a:pt x="148" y="611"/>
                    <a:pt x="148" y="611"/>
                  </a:cubicBezTo>
                  <a:cubicBezTo>
                    <a:pt x="149" y="611"/>
                    <a:pt x="149" y="611"/>
                    <a:pt x="149" y="611"/>
                  </a:cubicBezTo>
                  <a:cubicBezTo>
                    <a:pt x="209" y="528"/>
                    <a:pt x="209" y="528"/>
                    <a:pt x="209" y="528"/>
                  </a:cubicBezTo>
                  <a:cubicBezTo>
                    <a:pt x="273" y="466"/>
                    <a:pt x="273" y="466"/>
                    <a:pt x="273" y="466"/>
                  </a:cubicBezTo>
                  <a:cubicBezTo>
                    <a:pt x="274" y="466"/>
                    <a:pt x="274" y="466"/>
                    <a:pt x="274" y="466"/>
                  </a:cubicBezTo>
                  <a:cubicBezTo>
                    <a:pt x="294" y="458"/>
                    <a:pt x="294" y="458"/>
                    <a:pt x="294" y="458"/>
                  </a:cubicBezTo>
                  <a:cubicBezTo>
                    <a:pt x="305" y="447"/>
                    <a:pt x="305" y="447"/>
                    <a:pt x="305" y="447"/>
                  </a:cubicBezTo>
                  <a:cubicBezTo>
                    <a:pt x="305" y="446"/>
                    <a:pt x="305" y="446"/>
                    <a:pt x="305" y="446"/>
                  </a:cubicBezTo>
                  <a:cubicBezTo>
                    <a:pt x="313" y="439"/>
                    <a:pt x="321" y="435"/>
                    <a:pt x="329" y="432"/>
                  </a:cubicBezTo>
                  <a:cubicBezTo>
                    <a:pt x="323" y="427"/>
                    <a:pt x="323" y="427"/>
                    <a:pt x="323" y="427"/>
                  </a:cubicBezTo>
                  <a:cubicBezTo>
                    <a:pt x="309" y="413"/>
                    <a:pt x="309" y="413"/>
                    <a:pt x="309" y="413"/>
                  </a:cubicBezTo>
                  <a:cubicBezTo>
                    <a:pt x="309" y="412"/>
                    <a:pt x="309" y="412"/>
                    <a:pt x="309" y="412"/>
                  </a:cubicBezTo>
                  <a:cubicBezTo>
                    <a:pt x="308" y="412"/>
                    <a:pt x="308" y="412"/>
                    <a:pt x="308" y="412"/>
                  </a:cubicBezTo>
                  <a:cubicBezTo>
                    <a:pt x="297" y="399"/>
                    <a:pt x="297" y="399"/>
                    <a:pt x="297" y="399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5"/>
                    <a:pt x="296" y="395"/>
                    <a:pt x="296" y="395"/>
                  </a:cubicBezTo>
                  <a:cubicBezTo>
                    <a:pt x="302" y="389"/>
                    <a:pt x="302" y="389"/>
                    <a:pt x="302" y="389"/>
                  </a:cubicBezTo>
                  <a:cubicBezTo>
                    <a:pt x="288" y="392"/>
                    <a:pt x="288" y="392"/>
                    <a:pt x="288" y="392"/>
                  </a:cubicBezTo>
                  <a:cubicBezTo>
                    <a:pt x="258" y="385"/>
                    <a:pt x="258" y="385"/>
                    <a:pt x="258" y="385"/>
                  </a:cubicBezTo>
                  <a:cubicBezTo>
                    <a:pt x="247" y="379"/>
                    <a:pt x="239" y="373"/>
                    <a:pt x="237" y="366"/>
                  </a:cubicBezTo>
                  <a:cubicBezTo>
                    <a:pt x="231" y="347"/>
                    <a:pt x="229" y="330"/>
                    <a:pt x="230" y="315"/>
                  </a:cubicBezTo>
                  <a:cubicBezTo>
                    <a:pt x="226" y="320"/>
                    <a:pt x="220" y="321"/>
                    <a:pt x="215" y="321"/>
                  </a:cubicBezTo>
                  <a:cubicBezTo>
                    <a:pt x="193" y="316"/>
                    <a:pt x="193" y="316"/>
                    <a:pt x="193" y="316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60" y="301"/>
                    <a:pt x="160" y="301"/>
                    <a:pt x="160" y="301"/>
                  </a:cubicBezTo>
                  <a:cubicBezTo>
                    <a:pt x="152" y="301"/>
                    <a:pt x="152" y="301"/>
                    <a:pt x="152" y="301"/>
                  </a:cubicBezTo>
                  <a:cubicBezTo>
                    <a:pt x="147" y="301"/>
                    <a:pt x="140" y="299"/>
                    <a:pt x="136" y="295"/>
                  </a:cubicBezTo>
                  <a:cubicBezTo>
                    <a:pt x="130" y="291"/>
                    <a:pt x="126" y="286"/>
                    <a:pt x="125" y="282"/>
                  </a:cubicBezTo>
                  <a:cubicBezTo>
                    <a:pt x="123" y="274"/>
                    <a:pt x="125" y="268"/>
                    <a:pt x="133" y="263"/>
                  </a:cubicBezTo>
                  <a:cubicBezTo>
                    <a:pt x="140" y="258"/>
                    <a:pt x="149" y="249"/>
                    <a:pt x="156" y="239"/>
                  </a:cubicBezTo>
                  <a:cubicBezTo>
                    <a:pt x="149" y="229"/>
                    <a:pt x="145" y="220"/>
                    <a:pt x="149" y="210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51" y="204"/>
                    <a:pt x="159" y="200"/>
                    <a:pt x="175" y="195"/>
                  </a:cubicBezTo>
                  <a:cubicBezTo>
                    <a:pt x="176" y="189"/>
                    <a:pt x="178" y="186"/>
                    <a:pt x="180" y="185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4" y="184"/>
                    <a:pt x="194" y="184"/>
                    <a:pt x="194" y="184"/>
                  </a:cubicBezTo>
                  <a:cubicBezTo>
                    <a:pt x="183" y="178"/>
                    <a:pt x="180" y="170"/>
                    <a:pt x="186" y="162"/>
                  </a:cubicBezTo>
                  <a:cubicBezTo>
                    <a:pt x="194" y="156"/>
                    <a:pt x="194" y="156"/>
                    <a:pt x="194" y="156"/>
                  </a:cubicBezTo>
                  <a:cubicBezTo>
                    <a:pt x="204" y="152"/>
                    <a:pt x="215" y="153"/>
                    <a:pt x="227" y="160"/>
                  </a:cubicBezTo>
                  <a:cubicBezTo>
                    <a:pt x="251" y="177"/>
                    <a:pt x="251" y="177"/>
                    <a:pt x="251" y="177"/>
                  </a:cubicBezTo>
                  <a:cubicBezTo>
                    <a:pt x="273" y="177"/>
                    <a:pt x="273" y="177"/>
                    <a:pt x="273" y="177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283" y="191"/>
                    <a:pt x="283" y="191"/>
                    <a:pt x="283" y="191"/>
                  </a:cubicBezTo>
                  <a:cubicBezTo>
                    <a:pt x="283" y="197"/>
                    <a:pt x="279" y="200"/>
                    <a:pt x="275" y="200"/>
                  </a:cubicBezTo>
                  <a:cubicBezTo>
                    <a:pt x="270" y="200"/>
                    <a:pt x="268" y="205"/>
                    <a:pt x="267" y="211"/>
                  </a:cubicBezTo>
                  <a:cubicBezTo>
                    <a:pt x="277" y="237"/>
                    <a:pt x="277" y="237"/>
                    <a:pt x="277" y="237"/>
                  </a:cubicBezTo>
                  <a:cubicBezTo>
                    <a:pt x="284" y="227"/>
                    <a:pt x="290" y="222"/>
                    <a:pt x="296" y="221"/>
                  </a:cubicBezTo>
                  <a:cubicBezTo>
                    <a:pt x="300" y="221"/>
                    <a:pt x="304" y="223"/>
                    <a:pt x="307" y="227"/>
                  </a:cubicBezTo>
                  <a:cubicBezTo>
                    <a:pt x="310" y="233"/>
                    <a:pt x="313" y="242"/>
                    <a:pt x="315" y="252"/>
                  </a:cubicBezTo>
                  <a:cubicBezTo>
                    <a:pt x="316" y="263"/>
                    <a:pt x="320" y="273"/>
                    <a:pt x="323" y="278"/>
                  </a:cubicBezTo>
                  <a:cubicBezTo>
                    <a:pt x="331" y="290"/>
                    <a:pt x="331" y="290"/>
                    <a:pt x="331" y="290"/>
                  </a:cubicBezTo>
                  <a:cubicBezTo>
                    <a:pt x="344" y="305"/>
                    <a:pt x="351" y="317"/>
                    <a:pt x="353" y="327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412" y="312"/>
                    <a:pt x="412" y="312"/>
                    <a:pt x="412" y="312"/>
                  </a:cubicBezTo>
                  <a:cubicBezTo>
                    <a:pt x="429" y="291"/>
                    <a:pt x="429" y="291"/>
                    <a:pt x="429" y="291"/>
                  </a:cubicBezTo>
                  <a:cubicBezTo>
                    <a:pt x="437" y="271"/>
                    <a:pt x="437" y="271"/>
                    <a:pt x="437" y="271"/>
                  </a:cubicBezTo>
                  <a:cubicBezTo>
                    <a:pt x="437" y="270"/>
                    <a:pt x="437" y="270"/>
                    <a:pt x="437" y="270"/>
                  </a:cubicBezTo>
                  <a:cubicBezTo>
                    <a:pt x="437" y="268"/>
                    <a:pt x="437" y="268"/>
                    <a:pt x="437" y="268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2" y="246"/>
                    <a:pt x="442" y="246"/>
                    <a:pt x="442" y="246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4" y="244"/>
                    <a:pt x="444" y="244"/>
                    <a:pt x="444" y="244"/>
                  </a:cubicBezTo>
                  <a:cubicBezTo>
                    <a:pt x="460" y="234"/>
                    <a:pt x="460" y="234"/>
                    <a:pt x="460" y="234"/>
                  </a:cubicBezTo>
                  <a:cubicBezTo>
                    <a:pt x="463" y="232"/>
                    <a:pt x="463" y="232"/>
                    <a:pt x="463" y="232"/>
                  </a:cubicBezTo>
                  <a:cubicBezTo>
                    <a:pt x="462" y="230"/>
                    <a:pt x="462" y="230"/>
                    <a:pt x="462" y="230"/>
                  </a:cubicBezTo>
                  <a:cubicBezTo>
                    <a:pt x="436" y="222"/>
                    <a:pt x="436" y="222"/>
                    <a:pt x="436" y="222"/>
                  </a:cubicBezTo>
                  <a:cubicBezTo>
                    <a:pt x="434" y="222"/>
                    <a:pt x="434" y="222"/>
                    <a:pt x="434" y="222"/>
                  </a:cubicBezTo>
                  <a:cubicBezTo>
                    <a:pt x="434" y="221"/>
                    <a:pt x="434" y="221"/>
                    <a:pt x="434" y="221"/>
                  </a:cubicBezTo>
                  <a:cubicBezTo>
                    <a:pt x="428" y="205"/>
                    <a:pt x="428" y="205"/>
                    <a:pt x="428" y="205"/>
                  </a:cubicBezTo>
                  <a:lnTo>
                    <a:pt x="426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0" name="Freeform 34"/>
            <p:cNvSpPr/>
            <p:nvPr/>
          </p:nvSpPr>
          <p:spPr bwMode="auto">
            <a:xfrm>
              <a:off x="3084542" y="2823969"/>
              <a:ext cx="465877" cy="445605"/>
            </a:xfrm>
            <a:custGeom>
              <a:avLst/>
              <a:gdLst>
                <a:gd name="T0" fmla="*/ 2147483647 w 491"/>
                <a:gd name="T1" fmla="*/ 2147483647 h 483"/>
                <a:gd name="T2" fmla="*/ 2147483647 w 491"/>
                <a:gd name="T3" fmla="*/ 2147483647 h 483"/>
                <a:gd name="T4" fmla="*/ 2147483647 w 491"/>
                <a:gd name="T5" fmla="*/ 2147483647 h 483"/>
                <a:gd name="T6" fmla="*/ 2147483647 w 491"/>
                <a:gd name="T7" fmla="*/ 2147483647 h 483"/>
                <a:gd name="T8" fmla="*/ 2147483647 w 491"/>
                <a:gd name="T9" fmla="*/ 2147483647 h 483"/>
                <a:gd name="T10" fmla="*/ 2147483647 w 491"/>
                <a:gd name="T11" fmla="*/ 2147483647 h 483"/>
                <a:gd name="T12" fmla="*/ 2147483647 w 491"/>
                <a:gd name="T13" fmla="*/ 2147483647 h 483"/>
                <a:gd name="T14" fmla="*/ 2147483647 w 491"/>
                <a:gd name="T15" fmla="*/ 2147483647 h 483"/>
                <a:gd name="T16" fmla="*/ 2147483647 w 491"/>
                <a:gd name="T17" fmla="*/ 2147483647 h 483"/>
                <a:gd name="T18" fmla="*/ 2147483647 w 491"/>
                <a:gd name="T19" fmla="*/ 2147483647 h 483"/>
                <a:gd name="T20" fmla="*/ 2147483647 w 491"/>
                <a:gd name="T21" fmla="*/ 2147483647 h 483"/>
                <a:gd name="T22" fmla="*/ 2147483647 w 491"/>
                <a:gd name="T23" fmla="*/ 2147483647 h 483"/>
                <a:gd name="T24" fmla="*/ 2147483647 w 491"/>
                <a:gd name="T25" fmla="*/ 2147483647 h 483"/>
                <a:gd name="T26" fmla="*/ 2147483647 w 491"/>
                <a:gd name="T27" fmla="*/ 2147483647 h 483"/>
                <a:gd name="T28" fmla="*/ 2147483647 w 491"/>
                <a:gd name="T29" fmla="*/ 2147483647 h 483"/>
                <a:gd name="T30" fmla="*/ 2147483647 w 491"/>
                <a:gd name="T31" fmla="*/ 2147483647 h 483"/>
                <a:gd name="T32" fmla="*/ 2147483647 w 491"/>
                <a:gd name="T33" fmla="*/ 2147483647 h 483"/>
                <a:gd name="T34" fmla="*/ 2147483647 w 491"/>
                <a:gd name="T35" fmla="*/ 2147483647 h 483"/>
                <a:gd name="T36" fmla="*/ 2147483647 w 491"/>
                <a:gd name="T37" fmla="*/ 2147483647 h 483"/>
                <a:gd name="T38" fmla="*/ 2147483647 w 491"/>
                <a:gd name="T39" fmla="*/ 2147483647 h 483"/>
                <a:gd name="T40" fmla="*/ 2147483647 w 491"/>
                <a:gd name="T41" fmla="*/ 2147483647 h 483"/>
                <a:gd name="T42" fmla="*/ 2147483647 w 491"/>
                <a:gd name="T43" fmla="*/ 2147483647 h 483"/>
                <a:gd name="T44" fmla="*/ 2147483647 w 491"/>
                <a:gd name="T45" fmla="*/ 2147483647 h 483"/>
                <a:gd name="T46" fmla="*/ 2147483647 w 491"/>
                <a:gd name="T47" fmla="*/ 2147483647 h 483"/>
                <a:gd name="T48" fmla="*/ 2147483647 w 491"/>
                <a:gd name="T49" fmla="*/ 2147483647 h 483"/>
                <a:gd name="T50" fmla="*/ 2147483647 w 491"/>
                <a:gd name="T51" fmla="*/ 2147483647 h 483"/>
                <a:gd name="T52" fmla="*/ 2147483647 w 491"/>
                <a:gd name="T53" fmla="*/ 2147483647 h 483"/>
                <a:gd name="T54" fmla="*/ 2147483647 w 491"/>
                <a:gd name="T55" fmla="*/ 2147483647 h 483"/>
                <a:gd name="T56" fmla="*/ 2147483647 w 491"/>
                <a:gd name="T57" fmla="*/ 2147483647 h 483"/>
                <a:gd name="T58" fmla="*/ 2147483647 w 491"/>
                <a:gd name="T59" fmla="*/ 2147483647 h 483"/>
                <a:gd name="T60" fmla="*/ 2147483647 w 491"/>
                <a:gd name="T61" fmla="*/ 2147483647 h 483"/>
                <a:gd name="T62" fmla="*/ 2147483647 w 491"/>
                <a:gd name="T63" fmla="*/ 2147483647 h 483"/>
                <a:gd name="T64" fmla="*/ 2147483647 w 491"/>
                <a:gd name="T65" fmla="*/ 2147483647 h 483"/>
                <a:gd name="T66" fmla="*/ 2147483647 w 491"/>
                <a:gd name="T67" fmla="*/ 2147483647 h 483"/>
                <a:gd name="T68" fmla="*/ 2147483647 w 491"/>
                <a:gd name="T69" fmla="*/ 2147483647 h 483"/>
                <a:gd name="T70" fmla="*/ 2147483647 w 491"/>
                <a:gd name="T71" fmla="*/ 2147483647 h 483"/>
                <a:gd name="T72" fmla="*/ 2147483647 w 491"/>
                <a:gd name="T73" fmla="*/ 2147483647 h 483"/>
                <a:gd name="T74" fmla="*/ 2147483647 w 491"/>
                <a:gd name="T75" fmla="*/ 2147483647 h 483"/>
                <a:gd name="T76" fmla="*/ 2147483647 w 491"/>
                <a:gd name="T77" fmla="*/ 0 h 483"/>
                <a:gd name="T78" fmla="*/ 2147483647 w 491"/>
                <a:gd name="T79" fmla="*/ 2147483647 h 483"/>
                <a:gd name="T80" fmla="*/ 2147483647 w 491"/>
                <a:gd name="T81" fmla="*/ 2147483647 h 483"/>
                <a:gd name="T82" fmla="*/ 2147483647 w 491"/>
                <a:gd name="T83" fmla="*/ 2147483647 h 483"/>
                <a:gd name="T84" fmla="*/ 2147483647 w 491"/>
                <a:gd name="T85" fmla="*/ 2147483647 h 483"/>
                <a:gd name="T86" fmla="*/ 2147483647 w 491"/>
                <a:gd name="T87" fmla="*/ 2147483647 h 483"/>
                <a:gd name="T88" fmla="*/ 2147483647 w 491"/>
                <a:gd name="T89" fmla="*/ 2147483647 h 483"/>
                <a:gd name="T90" fmla="*/ 2147483647 w 491"/>
                <a:gd name="T91" fmla="*/ 2147483647 h 48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91"/>
                <a:gd name="T139" fmla="*/ 0 h 483"/>
                <a:gd name="T140" fmla="*/ 491 w 491"/>
                <a:gd name="T141" fmla="*/ 483 h 48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91" h="483">
                  <a:moveTo>
                    <a:pt x="109" y="159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0" y="251"/>
                    <a:pt x="4" y="272"/>
                    <a:pt x="16" y="278"/>
                  </a:cubicBezTo>
                  <a:cubicBezTo>
                    <a:pt x="40" y="293"/>
                    <a:pt x="40" y="293"/>
                    <a:pt x="40" y="293"/>
                  </a:cubicBezTo>
                  <a:cubicBezTo>
                    <a:pt x="41" y="293"/>
                    <a:pt x="41" y="293"/>
                    <a:pt x="41" y="293"/>
                  </a:cubicBezTo>
                  <a:cubicBezTo>
                    <a:pt x="41" y="294"/>
                    <a:pt x="41" y="294"/>
                    <a:pt x="41" y="294"/>
                  </a:cubicBezTo>
                  <a:cubicBezTo>
                    <a:pt x="47" y="333"/>
                    <a:pt x="47" y="333"/>
                    <a:pt x="47" y="333"/>
                  </a:cubicBezTo>
                  <a:cubicBezTo>
                    <a:pt x="67" y="360"/>
                    <a:pt x="81" y="373"/>
                    <a:pt x="88" y="377"/>
                  </a:cubicBezTo>
                  <a:cubicBezTo>
                    <a:pt x="111" y="382"/>
                    <a:pt x="111" y="382"/>
                    <a:pt x="111" y="382"/>
                  </a:cubicBezTo>
                  <a:cubicBezTo>
                    <a:pt x="115" y="383"/>
                    <a:pt x="115" y="383"/>
                    <a:pt x="115" y="383"/>
                  </a:cubicBezTo>
                  <a:cubicBezTo>
                    <a:pt x="115" y="384"/>
                    <a:pt x="115" y="384"/>
                    <a:pt x="115" y="384"/>
                  </a:cubicBezTo>
                  <a:cubicBezTo>
                    <a:pt x="118" y="388"/>
                    <a:pt x="125" y="392"/>
                    <a:pt x="139" y="397"/>
                  </a:cubicBezTo>
                  <a:cubicBezTo>
                    <a:pt x="202" y="400"/>
                    <a:pt x="202" y="400"/>
                    <a:pt x="202" y="400"/>
                  </a:cubicBezTo>
                  <a:cubicBezTo>
                    <a:pt x="249" y="400"/>
                    <a:pt x="275" y="403"/>
                    <a:pt x="280" y="408"/>
                  </a:cubicBezTo>
                  <a:cubicBezTo>
                    <a:pt x="286" y="412"/>
                    <a:pt x="287" y="423"/>
                    <a:pt x="286" y="439"/>
                  </a:cubicBezTo>
                  <a:cubicBezTo>
                    <a:pt x="285" y="449"/>
                    <a:pt x="286" y="456"/>
                    <a:pt x="287" y="457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328" y="445"/>
                    <a:pt x="338" y="445"/>
                    <a:pt x="344" y="450"/>
                  </a:cubicBezTo>
                  <a:cubicBezTo>
                    <a:pt x="352" y="461"/>
                    <a:pt x="352" y="461"/>
                    <a:pt x="352" y="461"/>
                  </a:cubicBezTo>
                  <a:cubicBezTo>
                    <a:pt x="365" y="477"/>
                    <a:pt x="373" y="483"/>
                    <a:pt x="375" y="482"/>
                  </a:cubicBezTo>
                  <a:cubicBezTo>
                    <a:pt x="382" y="480"/>
                    <a:pt x="389" y="474"/>
                    <a:pt x="396" y="463"/>
                  </a:cubicBezTo>
                  <a:cubicBezTo>
                    <a:pt x="399" y="460"/>
                    <a:pt x="399" y="460"/>
                    <a:pt x="399" y="460"/>
                  </a:cubicBezTo>
                  <a:cubicBezTo>
                    <a:pt x="418" y="472"/>
                    <a:pt x="418" y="472"/>
                    <a:pt x="418" y="472"/>
                  </a:cubicBezTo>
                  <a:cubicBezTo>
                    <a:pt x="429" y="462"/>
                    <a:pt x="429" y="462"/>
                    <a:pt x="429" y="462"/>
                  </a:cubicBezTo>
                  <a:cubicBezTo>
                    <a:pt x="432" y="447"/>
                    <a:pt x="440" y="440"/>
                    <a:pt x="452" y="439"/>
                  </a:cubicBezTo>
                  <a:cubicBezTo>
                    <a:pt x="458" y="437"/>
                    <a:pt x="458" y="437"/>
                    <a:pt x="458" y="437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3" y="430"/>
                    <a:pt x="453" y="430"/>
                    <a:pt x="453" y="430"/>
                  </a:cubicBezTo>
                  <a:cubicBezTo>
                    <a:pt x="454" y="429"/>
                    <a:pt x="454" y="429"/>
                    <a:pt x="454" y="429"/>
                  </a:cubicBezTo>
                  <a:cubicBezTo>
                    <a:pt x="456" y="403"/>
                    <a:pt x="456" y="403"/>
                    <a:pt x="456" y="403"/>
                  </a:cubicBezTo>
                  <a:cubicBezTo>
                    <a:pt x="447" y="390"/>
                    <a:pt x="437" y="386"/>
                    <a:pt x="425" y="388"/>
                  </a:cubicBezTo>
                  <a:cubicBezTo>
                    <a:pt x="413" y="391"/>
                    <a:pt x="405" y="391"/>
                    <a:pt x="402" y="387"/>
                  </a:cubicBezTo>
                  <a:cubicBezTo>
                    <a:pt x="400" y="384"/>
                    <a:pt x="400" y="382"/>
                    <a:pt x="400" y="378"/>
                  </a:cubicBezTo>
                  <a:cubicBezTo>
                    <a:pt x="392" y="365"/>
                    <a:pt x="385" y="354"/>
                    <a:pt x="375" y="345"/>
                  </a:cubicBezTo>
                  <a:cubicBezTo>
                    <a:pt x="363" y="334"/>
                    <a:pt x="359" y="325"/>
                    <a:pt x="363" y="315"/>
                  </a:cubicBezTo>
                  <a:cubicBezTo>
                    <a:pt x="365" y="312"/>
                    <a:pt x="365" y="312"/>
                    <a:pt x="365" y="312"/>
                  </a:cubicBezTo>
                  <a:cubicBezTo>
                    <a:pt x="394" y="317"/>
                    <a:pt x="394" y="317"/>
                    <a:pt x="394" y="317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1" y="289"/>
                    <a:pt x="392" y="282"/>
                    <a:pt x="397" y="276"/>
                  </a:cubicBezTo>
                  <a:cubicBezTo>
                    <a:pt x="400" y="272"/>
                    <a:pt x="405" y="270"/>
                    <a:pt x="410" y="269"/>
                  </a:cubicBezTo>
                  <a:cubicBezTo>
                    <a:pt x="423" y="265"/>
                    <a:pt x="423" y="265"/>
                    <a:pt x="423" y="265"/>
                  </a:cubicBezTo>
                  <a:cubicBezTo>
                    <a:pt x="423" y="259"/>
                    <a:pt x="423" y="259"/>
                    <a:pt x="423" y="259"/>
                  </a:cubicBezTo>
                  <a:cubicBezTo>
                    <a:pt x="413" y="239"/>
                    <a:pt x="410" y="225"/>
                    <a:pt x="414" y="218"/>
                  </a:cubicBezTo>
                  <a:cubicBezTo>
                    <a:pt x="421" y="213"/>
                    <a:pt x="421" y="213"/>
                    <a:pt x="421" y="213"/>
                  </a:cubicBezTo>
                  <a:cubicBezTo>
                    <a:pt x="424" y="212"/>
                    <a:pt x="434" y="214"/>
                    <a:pt x="449" y="219"/>
                  </a:cubicBezTo>
                  <a:cubicBezTo>
                    <a:pt x="449" y="219"/>
                    <a:pt x="449" y="219"/>
                    <a:pt x="449" y="219"/>
                  </a:cubicBezTo>
                  <a:cubicBezTo>
                    <a:pt x="450" y="220"/>
                    <a:pt x="450" y="220"/>
                    <a:pt x="450" y="220"/>
                  </a:cubicBezTo>
                  <a:cubicBezTo>
                    <a:pt x="450" y="222"/>
                    <a:pt x="450" y="222"/>
                    <a:pt x="450" y="222"/>
                  </a:cubicBezTo>
                  <a:cubicBezTo>
                    <a:pt x="462" y="236"/>
                    <a:pt x="468" y="245"/>
                    <a:pt x="471" y="247"/>
                  </a:cubicBezTo>
                  <a:cubicBezTo>
                    <a:pt x="491" y="214"/>
                    <a:pt x="491" y="214"/>
                    <a:pt x="491" y="214"/>
                  </a:cubicBezTo>
                  <a:cubicBezTo>
                    <a:pt x="473" y="192"/>
                    <a:pt x="464" y="176"/>
                    <a:pt x="461" y="170"/>
                  </a:cubicBezTo>
                  <a:cubicBezTo>
                    <a:pt x="445" y="180"/>
                    <a:pt x="445" y="180"/>
                    <a:pt x="445" y="180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01" y="168"/>
                    <a:pt x="401" y="168"/>
                    <a:pt x="401" y="168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382" y="158"/>
                    <a:pt x="371" y="149"/>
                    <a:pt x="370" y="139"/>
                  </a:cubicBezTo>
                  <a:cubicBezTo>
                    <a:pt x="345" y="127"/>
                    <a:pt x="345" y="127"/>
                    <a:pt x="345" y="127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89" y="63"/>
                    <a:pt x="386" y="50"/>
                    <a:pt x="381" y="40"/>
                  </a:cubicBezTo>
                  <a:cubicBezTo>
                    <a:pt x="373" y="25"/>
                    <a:pt x="373" y="25"/>
                    <a:pt x="373" y="25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27" y="35"/>
                    <a:pt x="313" y="38"/>
                    <a:pt x="299" y="38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19"/>
                    <a:pt x="267" y="19"/>
                    <a:pt x="267" y="19"/>
                  </a:cubicBezTo>
                  <a:cubicBezTo>
                    <a:pt x="261" y="18"/>
                    <a:pt x="261" y="18"/>
                    <a:pt x="261" y="18"/>
                  </a:cubicBezTo>
                  <a:cubicBezTo>
                    <a:pt x="252" y="15"/>
                    <a:pt x="252" y="15"/>
                    <a:pt x="252" y="1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49" y="3"/>
                    <a:pt x="249" y="3"/>
                    <a:pt x="249" y="3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4" y="28"/>
                    <a:pt x="244" y="28"/>
                    <a:pt x="244" y="28"/>
                  </a:cubicBezTo>
                  <a:cubicBezTo>
                    <a:pt x="243" y="38"/>
                    <a:pt x="243" y="38"/>
                    <a:pt x="243" y="38"/>
                  </a:cubicBezTo>
                  <a:cubicBezTo>
                    <a:pt x="241" y="43"/>
                    <a:pt x="239" y="46"/>
                    <a:pt x="241" y="48"/>
                  </a:cubicBezTo>
                  <a:cubicBezTo>
                    <a:pt x="247" y="56"/>
                    <a:pt x="245" y="64"/>
                    <a:pt x="240" y="72"/>
                  </a:cubicBezTo>
                  <a:cubicBezTo>
                    <a:pt x="244" y="89"/>
                    <a:pt x="244" y="89"/>
                    <a:pt x="244" y="89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1" y="92"/>
                    <a:pt x="241" y="92"/>
                    <a:pt x="241" y="92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5" y="129"/>
                    <a:pt x="225" y="129"/>
                    <a:pt x="225" y="129"/>
                  </a:cubicBezTo>
                  <a:cubicBezTo>
                    <a:pt x="202" y="139"/>
                    <a:pt x="186" y="144"/>
                    <a:pt x="177" y="144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10" y="159"/>
                    <a:pt x="110" y="159"/>
                    <a:pt x="110" y="159"/>
                  </a:cubicBezTo>
                  <a:lnTo>
                    <a:pt x="109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1" name="Freeform 35"/>
            <p:cNvSpPr/>
            <p:nvPr/>
          </p:nvSpPr>
          <p:spPr bwMode="auto">
            <a:xfrm>
              <a:off x="3954996" y="3777772"/>
              <a:ext cx="133326" cy="311477"/>
            </a:xfrm>
            <a:custGeom>
              <a:avLst/>
              <a:gdLst>
                <a:gd name="T0" fmla="*/ 2147483647 w 139"/>
                <a:gd name="T1" fmla="*/ 0 h 338"/>
                <a:gd name="T2" fmla="*/ 2147483647 w 139"/>
                <a:gd name="T3" fmla="*/ 2147483647 h 338"/>
                <a:gd name="T4" fmla="*/ 0 w 139"/>
                <a:gd name="T5" fmla="*/ 2147483647 h 338"/>
                <a:gd name="T6" fmla="*/ 2147483647 w 139"/>
                <a:gd name="T7" fmla="*/ 2147483647 h 338"/>
                <a:gd name="T8" fmla="*/ 2147483647 w 139"/>
                <a:gd name="T9" fmla="*/ 2147483647 h 338"/>
                <a:gd name="T10" fmla="*/ 2147483647 w 139"/>
                <a:gd name="T11" fmla="*/ 2147483647 h 338"/>
                <a:gd name="T12" fmla="*/ 2147483647 w 139"/>
                <a:gd name="T13" fmla="*/ 2147483647 h 338"/>
                <a:gd name="T14" fmla="*/ 2147483647 w 139"/>
                <a:gd name="T15" fmla="*/ 2147483647 h 338"/>
                <a:gd name="T16" fmla="*/ 2147483647 w 139"/>
                <a:gd name="T17" fmla="*/ 2147483647 h 338"/>
                <a:gd name="T18" fmla="*/ 2147483647 w 139"/>
                <a:gd name="T19" fmla="*/ 2147483647 h 338"/>
                <a:gd name="T20" fmla="*/ 2147483647 w 139"/>
                <a:gd name="T21" fmla="*/ 2147483647 h 338"/>
                <a:gd name="T22" fmla="*/ 2147483647 w 139"/>
                <a:gd name="T23" fmla="*/ 2147483647 h 338"/>
                <a:gd name="T24" fmla="*/ 2147483647 w 139"/>
                <a:gd name="T25" fmla="*/ 2147483647 h 338"/>
                <a:gd name="T26" fmla="*/ 2147483647 w 139"/>
                <a:gd name="T27" fmla="*/ 2147483647 h 338"/>
                <a:gd name="T28" fmla="*/ 2147483647 w 139"/>
                <a:gd name="T29" fmla="*/ 2147483647 h 338"/>
                <a:gd name="T30" fmla="*/ 2147483647 w 139"/>
                <a:gd name="T31" fmla="*/ 2147483647 h 338"/>
                <a:gd name="T32" fmla="*/ 2147483647 w 139"/>
                <a:gd name="T33" fmla="*/ 2147483647 h 338"/>
                <a:gd name="T34" fmla="*/ 2147483647 w 139"/>
                <a:gd name="T35" fmla="*/ 2147483647 h 338"/>
                <a:gd name="T36" fmla="*/ 2147483647 w 139"/>
                <a:gd name="T37" fmla="*/ 2147483647 h 338"/>
                <a:gd name="T38" fmla="*/ 2147483647 w 139"/>
                <a:gd name="T39" fmla="*/ 2147483647 h 338"/>
                <a:gd name="T40" fmla="*/ 2147483647 w 139"/>
                <a:gd name="T41" fmla="*/ 2147483647 h 338"/>
                <a:gd name="T42" fmla="*/ 2147483647 w 139"/>
                <a:gd name="T43" fmla="*/ 2147483647 h 338"/>
                <a:gd name="T44" fmla="*/ 2147483647 w 139"/>
                <a:gd name="T45" fmla="*/ 2147483647 h 338"/>
                <a:gd name="T46" fmla="*/ 2147483647 w 139"/>
                <a:gd name="T47" fmla="*/ 2147483647 h 338"/>
                <a:gd name="T48" fmla="*/ 2147483647 w 139"/>
                <a:gd name="T49" fmla="*/ 2147483647 h 338"/>
                <a:gd name="T50" fmla="*/ 2147483647 w 139"/>
                <a:gd name="T51" fmla="*/ 2147483647 h 338"/>
                <a:gd name="T52" fmla="*/ 2147483647 w 139"/>
                <a:gd name="T53" fmla="*/ 2147483647 h 338"/>
                <a:gd name="T54" fmla="*/ 2147483647 w 139"/>
                <a:gd name="T55" fmla="*/ 2147483647 h 338"/>
                <a:gd name="T56" fmla="*/ 2147483647 w 139"/>
                <a:gd name="T57" fmla="*/ 2147483647 h 338"/>
                <a:gd name="T58" fmla="*/ 2147483647 w 139"/>
                <a:gd name="T59" fmla="*/ 2147483647 h 338"/>
                <a:gd name="T60" fmla="*/ 2147483647 w 139"/>
                <a:gd name="T61" fmla="*/ 0 h 33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9"/>
                <a:gd name="T94" fmla="*/ 0 h 338"/>
                <a:gd name="T95" fmla="*/ 139 w 139"/>
                <a:gd name="T96" fmla="*/ 338 h 33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9" h="338">
                  <a:moveTo>
                    <a:pt x="105" y="0"/>
                  </a:moveTo>
                  <a:cubicBezTo>
                    <a:pt x="72" y="24"/>
                    <a:pt x="47" y="55"/>
                    <a:pt x="32" y="92"/>
                  </a:cubicBezTo>
                  <a:cubicBezTo>
                    <a:pt x="18" y="123"/>
                    <a:pt x="7" y="139"/>
                    <a:pt x="0" y="143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2" y="243"/>
                    <a:pt x="2" y="243"/>
                    <a:pt x="2" y="243"/>
                  </a:cubicBezTo>
                  <a:cubicBezTo>
                    <a:pt x="0" y="255"/>
                    <a:pt x="2" y="264"/>
                    <a:pt x="5" y="266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9" y="294"/>
                    <a:pt x="49" y="294"/>
                    <a:pt x="49" y="294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3" y="307"/>
                    <a:pt x="59" y="316"/>
                    <a:pt x="67" y="326"/>
                  </a:cubicBezTo>
                  <a:cubicBezTo>
                    <a:pt x="72" y="332"/>
                    <a:pt x="77" y="336"/>
                    <a:pt x="81" y="338"/>
                  </a:cubicBezTo>
                  <a:cubicBezTo>
                    <a:pt x="87" y="268"/>
                    <a:pt x="87" y="268"/>
                    <a:pt x="87" y="268"/>
                  </a:cubicBezTo>
                  <a:cubicBezTo>
                    <a:pt x="87" y="266"/>
                    <a:pt x="87" y="266"/>
                    <a:pt x="87" y="266"/>
                  </a:cubicBezTo>
                  <a:cubicBezTo>
                    <a:pt x="118" y="192"/>
                    <a:pt x="118" y="192"/>
                    <a:pt x="118" y="192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0" y="102"/>
                    <a:pt x="130" y="102"/>
                    <a:pt x="130" y="102"/>
                  </a:cubicBezTo>
                  <a:cubicBezTo>
                    <a:pt x="139" y="79"/>
                    <a:pt x="139" y="79"/>
                    <a:pt x="139" y="7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9" y="15"/>
                    <a:pt x="139" y="15"/>
                    <a:pt x="139" y="15"/>
                  </a:cubicBez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2" name="Freeform 36"/>
            <p:cNvSpPr/>
            <p:nvPr/>
          </p:nvSpPr>
          <p:spPr bwMode="auto">
            <a:xfrm>
              <a:off x="2980333" y="4330680"/>
              <a:ext cx="203821" cy="169896"/>
            </a:xfrm>
            <a:custGeom>
              <a:avLst/>
              <a:gdLst>
                <a:gd name="T0" fmla="*/ 2147483647 w 216"/>
                <a:gd name="T1" fmla="*/ 2147483647 h 184"/>
                <a:gd name="T2" fmla="*/ 2147483647 w 216"/>
                <a:gd name="T3" fmla="*/ 2147483647 h 184"/>
                <a:gd name="T4" fmla="*/ 2147483647 w 216"/>
                <a:gd name="T5" fmla="*/ 2147483647 h 184"/>
                <a:gd name="T6" fmla="*/ 2147483647 w 216"/>
                <a:gd name="T7" fmla="*/ 2147483647 h 184"/>
                <a:gd name="T8" fmla="*/ 2147483647 w 216"/>
                <a:gd name="T9" fmla="*/ 2147483647 h 184"/>
                <a:gd name="T10" fmla="*/ 2147483647 w 216"/>
                <a:gd name="T11" fmla="*/ 2147483647 h 184"/>
                <a:gd name="T12" fmla="*/ 2147483647 w 216"/>
                <a:gd name="T13" fmla="*/ 2147483647 h 184"/>
                <a:gd name="T14" fmla="*/ 2147483647 w 216"/>
                <a:gd name="T15" fmla="*/ 2147483647 h 184"/>
                <a:gd name="T16" fmla="*/ 2147483647 w 216"/>
                <a:gd name="T17" fmla="*/ 2147483647 h 184"/>
                <a:gd name="T18" fmla="*/ 2147483647 w 216"/>
                <a:gd name="T19" fmla="*/ 2147483647 h 184"/>
                <a:gd name="T20" fmla="*/ 2147483647 w 216"/>
                <a:gd name="T21" fmla="*/ 2147483647 h 184"/>
                <a:gd name="T22" fmla="*/ 2147483647 w 216"/>
                <a:gd name="T23" fmla="*/ 2147483647 h 184"/>
                <a:gd name="T24" fmla="*/ 2147483647 w 216"/>
                <a:gd name="T25" fmla="*/ 2147483647 h 184"/>
                <a:gd name="T26" fmla="*/ 2147483647 w 216"/>
                <a:gd name="T27" fmla="*/ 2147483647 h 184"/>
                <a:gd name="T28" fmla="*/ 2147483647 w 216"/>
                <a:gd name="T29" fmla="*/ 2147483647 h 184"/>
                <a:gd name="T30" fmla="*/ 2147483647 w 216"/>
                <a:gd name="T31" fmla="*/ 2147483647 h 184"/>
                <a:gd name="T32" fmla="*/ 2147483647 w 216"/>
                <a:gd name="T33" fmla="*/ 2147483647 h 184"/>
                <a:gd name="T34" fmla="*/ 2147483647 w 216"/>
                <a:gd name="T35" fmla="*/ 2147483647 h 184"/>
                <a:gd name="T36" fmla="*/ 2147483647 w 216"/>
                <a:gd name="T37" fmla="*/ 2147483647 h 184"/>
                <a:gd name="T38" fmla="*/ 2147483647 w 216"/>
                <a:gd name="T39" fmla="*/ 2147483647 h 184"/>
                <a:gd name="T40" fmla="*/ 2147483647 w 216"/>
                <a:gd name="T41" fmla="*/ 2147483647 h 184"/>
                <a:gd name="T42" fmla="*/ 2147483647 w 216"/>
                <a:gd name="T43" fmla="*/ 2147483647 h 184"/>
                <a:gd name="T44" fmla="*/ 2147483647 w 216"/>
                <a:gd name="T45" fmla="*/ 2147483647 h 184"/>
                <a:gd name="T46" fmla="*/ 2147483647 w 216"/>
                <a:gd name="T47" fmla="*/ 2147483647 h 184"/>
                <a:gd name="T48" fmla="*/ 2147483647 w 216"/>
                <a:gd name="T49" fmla="*/ 2147483647 h 184"/>
                <a:gd name="T50" fmla="*/ 2147483647 w 216"/>
                <a:gd name="T51" fmla="*/ 2147483647 h 184"/>
                <a:gd name="T52" fmla="*/ 2147483647 w 216"/>
                <a:gd name="T53" fmla="*/ 2147483647 h 184"/>
                <a:gd name="T54" fmla="*/ 2147483647 w 216"/>
                <a:gd name="T55" fmla="*/ 0 h 184"/>
                <a:gd name="T56" fmla="*/ 2147483647 w 216"/>
                <a:gd name="T57" fmla="*/ 2147483647 h 184"/>
                <a:gd name="T58" fmla="*/ 2147483647 w 216"/>
                <a:gd name="T59" fmla="*/ 2147483647 h 184"/>
                <a:gd name="T60" fmla="*/ 2147483647 w 216"/>
                <a:gd name="T61" fmla="*/ 2147483647 h 184"/>
                <a:gd name="T62" fmla="*/ 2147483647 w 216"/>
                <a:gd name="T63" fmla="*/ 2147483647 h 184"/>
                <a:gd name="T64" fmla="*/ 2147483647 w 216"/>
                <a:gd name="T65" fmla="*/ 2147483647 h 184"/>
                <a:gd name="T66" fmla="*/ 2147483647 w 216"/>
                <a:gd name="T67" fmla="*/ 2147483647 h 18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6"/>
                <a:gd name="T103" fmla="*/ 0 h 184"/>
                <a:gd name="T104" fmla="*/ 216 w 216"/>
                <a:gd name="T105" fmla="*/ 184 h 18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6" h="184">
                  <a:moveTo>
                    <a:pt x="98" y="18"/>
                  </a:moveTo>
                  <a:cubicBezTo>
                    <a:pt x="95" y="24"/>
                    <a:pt x="95" y="24"/>
                    <a:pt x="95" y="24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5" y="58"/>
                    <a:pt x="63" y="60"/>
                    <a:pt x="62" y="6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0" y="107"/>
                    <a:pt x="2" y="130"/>
                    <a:pt x="18" y="165"/>
                  </a:cubicBezTo>
                  <a:cubicBezTo>
                    <a:pt x="49" y="168"/>
                    <a:pt x="49" y="168"/>
                    <a:pt x="49" y="168"/>
                  </a:cubicBezTo>
                  <a:cubicBezTo>
                    <a:pt x="50" y="168"/>
                    <a:pt x="50" y="168"/>
                    <a:pt x="50" y="168"/>
                  </a:cubicBezTo>
                  <a:cubicBezTo>
                    <a:pt x="50" y="169"/>
                    <a:pt x="50" y="169"/>
                    <a:pt x="50" y="169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116" y="179"/>
                    <a:pt x="116" y="179"/>
                    <a:pt x="116" y="179"/>
                  </a:cubicBezTo>
                  <a:cubicBezTo>
                    <a:pt x="130" y="176"/>
                    <a:pt x="145" y="163"/>
                    <a:pt x="165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83" y="132"/>
                    <a:pt x="183" y="132"/>
                    <a:pt x="183" y="132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8" y="57"/>
                    <a:pt x="198" y="57"/>
                    <a:pt x="198" y="57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216" y="33"/>
                    <a:pt x="215" y="22"/>
                    <a:pt x="210" y="12"/>
                  </a:cubicBezTo>
                  <a:cubicBezTo>
                    <a:pt x="205" y="4"/>
                    <a:pt x="200" y="0"/>
                    <a:pt x="195" y="0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8"/>
                    <a:pt x="155" y="18"/>
                    <a:pt x="155" y="18"/>
                  </a:cubicBezTo>
                  <a:lnTo>
                    <a:pt x="9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3" name="Freeform 29"/>
            <p:cNvSpPr/>
            <p:nvPr/>
          </p:nvSpPr>
          <p:spPr bwMode="auto">
            <a:xfrm>
              <a:off x="3600991" y="1214428"/>
              <a:ext cx="899572" cy="800301"/>
            </a:xfrm>
            <a:custGeom>
              <a:avLst/>
              <a:gdLst>
                <a:gd name="T0" fmla="*/ 2147483647 w 950"/>
                <a:gd name="T1" fmla="*/ 2147483647 h 866"/>
                <a:gd name="T2" fmla="*/ 2147483647 w 950"/>
                <a:gd name="T3" fmla="*/ 2147483647 h 866"/>
                <a:gd name="T4" fmla="*/ 2147483647 w 950"/>
                <a:gd name="T5" fmla="*/ 2147483647 h 866"/>
                <a:gd name="T6" fmla="*/ 2147483647 w 950"/>
                <a:gd name="T7" fmla="*/ 2147483647 h 866"/>
                <a:gd name="T8" fmla="*/ 2147483647 w 950"/>
                <a:gd name="T9" fmla="*/ 2147483647 h 866"/>
                <a:gd name="T10" fmla="*/ 2147483647 w 950"/>
                <a:gd name="T11" fmla="*/ 2147483647 h 866"/>
                <a:gd name="T12" fmla="*/ 2147483647 w 950"/>
                <a:gd name="T13" fmla="*/ 2147483647 h 866"/>
                <a:gd name="T14" fmla="*/ 2147483647 w 950"/>
                <a:gd name="T15" fmla="*/ 2147483647 h 866"/>
                <a:gd name="T16" fmla="*/ 2147483647 w 950"/>
                <a:gd name="T17" fmla="*/ 2147483647 h 866"/>
                <a:gd name="T18" fmla="*/ 2147483647 w 950"/>
                <a:gd name="T19" fmla="*/ 2147483647 h 866"/>
                <a:gd name="T20" fmla="*/ 2147483647 w 950"/>
                <a:gd name="T21" fmla="*/ 2147483647 h 866"/>
                <a:gd name="T22" fmla="*/ 2147483647 w 950"/>
                <a:gd name="T23" fmla="*/ 2147483647 h 866"/>
                <a:gd name="T24" fmla="*/ 2147483647 w 950"/>
                <a:gd name="T25" fmla="*/ 2147483647 h 866"/>
                <a:gd name="T26" fmla="*/ 1698261261 w 950"/>
                <a:gd name="T27" fmla="*/ 2147483647 h 866"/>
                <a:gd name="T28" fmla="*/ 2147483647 w 950"/>
                <a:gd name="T29" fmla="*/ 2147483647 h 866"/>
                <a:gd name="T30" fmla="*/ 2147483647 w 950"/>
                <a:gd name="T31" fmla="*/ 2147483647 h 866"/>
                <a:gd name="T32" fmla="*/ 2147483647 w 950"/>
                <a:gd name="T33" fmla="*/ 2147483647 h 866"/>
                <a:gd name="T34" fmla="*/ 2147483647 w 950"/>
                <a:gd name="T35" fmla="*/ 2147483647 h 866"/>
                <a:gd name="T36" fmla="*/ 2147483647 w 950"/>
                <a:gd name="T37" fmla="*/ 2147483647 h 866"/>
                <a:gd name="T38" fmla="*/ 2147483647 w 950"/>
                <a:gd name="T39" fmla="*/ 2147483647 h 866"/>
                <a:gd name="T40" fmla="*/ 2147483647 w 950"/>
                <a:gd name="T41" fmla="*/ 2147483647 h 866"/>
                <a:gd name="T42" fmla="*/ 2147483647 w 950"/>
                <a:gd name="T43" fmla="*/ 2147483647 h 866"/>
                <a:gd name="T44" fmla="*/ 2147483647 w 950"/>
                <a:gd name="T45" fmla="*/ 2147483647 h 866"/>
                <a:gd name="T46" fmla="*/ 2147483647 w 950"/>
                <a:gd name="T47" fmla="*/ 2147483647 h 866"/>
                <a:gd name="T48" fmla="*/ 2147483647 w 950"/>
                <a:gd name="T49" fmla="*/ 2147483647 h 866"/>
                <a:gd name="T50" fmla="*/ 2147483647 w 950"/>
                <a:gd name="T51" fmla="*/ 2147483647 h 866"/>
                <a:gd name="T52" fmla="*/ 2147483647 w 950"/>
                <a:gd name="T53" fmla="*/ 2147483647 h 866"/>
                <a:gd name="T54" fmla="*/ 2147483647 w 950"/>
                <a:gd name="T55" fmla="*/ 2147483647 h 866"/>
                <a:gd name="T56" fmla="*/ 2147483647 w 950"/>
                <a:gd name="T57" fmla="*/ 2147483647 h 866"/>
                <a:gd name="T58" fmla="*/ 2147483647 w 950"/>
                <a:gd name="T59" fmla="*/ 2147483647 h 866"/>
                <a:gd name="T60" fmla="*/ 2147483647 w 950"/>
                <a:gd name="T61" fmla="*/ 2147483647 h 866"/>
                <a:gd name="T62" fmla="*/ 2147483647 w 950"/>
                <a:gd name="T63" fmla="*/ 2147483647 h 866"/>
                <a:gd name="T64" fmla="*/ 2147483647 w 950"/>
                <a:gd name="T65" fmla="*/ 2147483647 h 866"/>
                <a:gd name="T66" fmla="*/ 2147483647 w 950"/>
                <a:gd name="T67" fmla="*/ 2147483647 h 866"/>
                <a:gd name="T68" fmla="*/ 2147483647 w 950"/>
                <a:gd name="T69" fmla="*/ 2147483647 h 866"/>
                <a:gd name="T70" fmla="*/ 2147483647 w 950"/>
                <a:gd name="T71" fmla="*/ 2147483647 h 866"/>
                <a:gd name="T72" fmla="*/ 2147483647 w 950"/>
                <a:gd name="T73" fmla="*/ 2147483647 h 866"/>
                <a:gd name="T74" fmla="*/ 2147483647 w 950"/>
                <a:gd name="T75" fmla="*/ 2147483647 h 866"/>
                <a:gd name="T76" fmla="*/ 2147483647 w 950"/>
                <a:gd name="T77" fmla="*/ 2147483647 h 866"/>
                <a:gd name="T78" fmla="*/ 2147483647 w 950"/>
                <a:gd name="T79" fmla="*/ 2147483647 h 866"/>
                <a:gd name="T80" fmla="*/ 2147483647 w 950"/>
                <a:gd name="T81" fmla="*/ 2147483647 h 866"/>
                <a:gd name="T82" fmla="*/ 2147483647 w 950"/>
                <a:gd name="T83" fmla="*/ 2147483647 h 866"/>
                <a:gd name="T84" fmla="*/ 2147483647 w 950"/>
                <a:gd name="T85" fmla="*/ 2147483647 h 866"/>
                <a:gd name="T86" fmla="*/ 2147483647 w 950"/>
                <a:gd name="T87" fmla="*/ 2147483647 h 866"/>
                <a:gd name="T88" fmla="*/ 2147483647 w 950"/>
                <a:gd name="T89" fmla="*/ 2147483647 h 866"/>
                <a:gd name="T90" fmla="*/ 2147483647 w 950"/>
                <a:gd name="T91" fmla="*/ 2147483647 h 866"/>
                <a:gd name="T92" fmla="*/ 2147483647 w 950"/>
                <a:gd name="T93" fmla="*/ 2147483647 h 866"/>
                <a:gd name="T94" fmla="*/ 2147483647 w 950"/>
                <a:gd name="T95" fmla="*/ 2147483647 h 866"/>
                <a:gd name="T96" fmla="*/ 2147483647 w 950"/>
                <a:gd name="T97" fmla="*/ 2147483647 h 866"/>
                <a:gd name="T98" fmla="*/ 2147483647 w 950"/>
                <a:gd name="T99" fmla="*/ 2147483647 h 866"/>
                <a:gd name="T100" fmla="*/ 2147483647 w 950"/>
                <a:gd name="T101" fmla="*/ 2147483647 h 866"/>
                <a:gd name="T102" fmla="*/ 2147483647 w 950"/>
                <a:gd name="T103" fmla="*/ 2147483647 h 866"/>
                <a:gd name="T104" fmla="*/ 2147483647 w 950"/>
                <a:gd name="T105" fmla="*/ 2147483647 h 866"/>
                <a:gd name="T106" fmla="*/ 2147483647 w 950"/>
                <a:gd name="T107" fmla="*/ 2147483647 h 8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0" h="866">
                  <a:moveTo>
                    <a:pt x="946" y="508"/>
                  </a:moveTo>
                  <a:cubicBezTo>
                    <a:pt x="930" y="405"/>
                    <a:pt x="930" y="405"/>
                    <a:pt x="930" y="405"/>
                  </a:cubicBezTo>
                  <a:cubicBezTo>
                    <a:pt x="931" y="403"/>
                    <a:pt x="931" y="403"/>
                    <a:pt x="931" y="403"/>
                  </a:cubicBezTo>
                  <a:cubicBezTo>
                    <a:pt x="932" y="403"/>
                    <a:pt x="932" y="403"/>
                    <a:pt x="932" y="403"/>
                  </a:cubicBezTo>
                  <a:cubicBezTo>
                    <a:pt x="940" y="391"/>
                    <a:pt x="944" y="381"/>
                    <a:pt x="942" y="374"/>
                  </a:cubicBezTo>
                  <a:cubicBezTo>
                    <a:pt x="937" y="368"/>
                    <a:pt x="937" y="368"/>
                    <a:pt x="937" y="368"/>
                  </a:cubicBezTo>
                  <a:cubicBezTo>
                    <a:pt x="926" y="360"/>
                    <a:pt x="921" y="343"/>
                    <a:pt x="92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07" y="314"/>
                    <a:pt x="898" y="317"/>
                    <a:pt x="890" y="322"/>
                  </a:cubicBezTo>
                  <a:cubicBezTo>
                    <a:pt x="881" y="329"/>
                    <a:pt x="876" y="336"/>
                    <a:pt x="875" y="341"/>
                  </a:cubicBezTo>
                  <a:cubicBezTo>
                    <a:pt x="871" y="354"/>
                    <a:pt x="857" y="362"/>
                    <a:pt x="834" y="370"/>
                  </a:cubicBezTo>
                  <a:cubicBezTo>
                    <a:pt x="829" y="403"/>
                    <a:pt x="829" y="403"/>
                    <a:pt x="829" y="403"/>
                  </a:cubicBezTo>
                  <a:cubicBezTo>
                    <a:pt x="829" y="404"/>
                    <a:pt x="829" y="404"/>
                    <a:pt x="829" y="404"/>
                  </a:cubicBezTo>
                  <a:cubicBezTo>
                    <a:pt x="828" y="405"/>
                    <a:pt x="828" y="405"/>
                    <a:pt x="828" y="405"/>
                  </a:cubicBezTo>
                  <a:cubicBezTo>
                    <a:pt x="816" y="426"/>
                    <a:pt x="816" y="426"/>
                    <a:pt x="816" y="426"/>
                  </a:cubicBezTo>
                  <a:cubicBezTo>
                    <a:pt x="815" y="428"/>
                    <a:pt x="815" y="428"/>
                    <a:pt x="815" y="428"/>
                  </a:cubicBezTo>
                  <a:cubicBezTo>
                    <a:pt x="814" y="428"/>
                    <a:pt x="814" y="428"/>
                    <a:pt x="814" y="428"/>
                  </a:cubicBezTo>
                  <a:cubicBezTo>
                    <a:pt x="813" y="428"/>
                    <a:pt x="813" y="428"/>
                    <a:pt x="813" y="428"/>
                  </a:cubicBezTo>
                  <a:cubicBezTo>
                    <a:pt x="708" y="447"/>
                    <a:pt x="708" y="447"/>
                    <a:pt x="708" y="447"/>
                  </a:cubicBezTo>
                  <a:cubicBezTo>
                    <a:pt x="707" y="447"/>
                    <a:pt x="707" y="447"/>
                    <a:pt x="707" y="447"/>
                  </a:cubicBezTo>
                  <a:cubicBezTo>
                    <a:pt x="704" y="447"/>
                    <a:pt x="704" y="447"/>
                    <a:pt x="704" y="447"/>
                  </a:cubicBezTo>
                  <a:cubicBezTo>
                    <a:pt x="704" y="445"/>
                    <a:pt x="704" y="445"/>
                    <a:pt x="704" y="445"/>
                  </a:cubicBezTo>
                  <a:cubicBezTo>
                    <a:pt x="674" y="412"/>
                    <a:pt x="674" y="412"/>
                    <a:pt x="674" y="412"/>
                  </a:cubicBezTo>
                  <a:cubicBezTo>
                    <a:pt x="683" y="403"/>
                    <a:pt x="683" y="403"/>
                    <a:pt x="683" y="403"/>
                  </a:cubicBezTo>
                  <a:cubicBezTo>
                    <a:pt x="671" y="387"/>
                    <a:pt x="671" y="387"/>
                    <a:pt x="671" y="387"/>
                  </a:cubicBezTo>
                  <a:cubicBezTo>
                    <a:pt x="657" y="376"/>
                    <a:pt x="657" y="376"/>
                    <a:pt x="657" y="376"/>
                  </a:cubicBezTo>
                  <a:cubicBezTo>
                    <a:pt x="656" y="375"/>
                    <a:pt x="656" y="375"/>
                    <a:pt x="656" y="375"/>
                  </a:cubicBezTo>
                  <a:cubicBezTo>
                    <a:pt x="655" y="375"/>
                    <a:pt x="655" y="375"/>
                    <a:pt x="655" y="375"/>
                  </a:cubicBezTo>
                  <a:cubicBezTo>
                    <a:pt x="655" y="374"/>
                    <a:pt x="655" y="374"/>
                    <a:pt x="655" y="374"/>
                  </a:cubicBezTo>
                  <a:cubicBezTo>
                    <a:pt x="655" y="373"/>
                    <a:pt x="655" y="373"/>
                    <a:pt x="655" y="373"/>
                  </a:cubicBezTo>
                  <a:cubicBezTo>
                    <a:pt x="649" y="344"/>
                    <a:pt x="649" y="344"/>
                    <a:pt x="649" y="344"/>
                  </a:cubicBezTo>
                  <a:cubicBezTo>
                    <a:pt x="622" y="347"/>
                    <a:pt x="622" y="347"/>
                    <a:pt x="622" y="347"/>
                  </a:cubicBezTo>
                  <a:cubicBezTo>
                    <a:pt x="620" y="344"/>
                    <a:pt x="620" y="344"/>
                    <a:pt x="620" y="344"/>
                  </a:cubicBezTo>
                  <a:cubicBezTo>
                    <a:pt x="597" y="331"/>
                    <a:pt x="597" y="331"/>
                    <a:pt x="597" y="331"/>
                  </a:cubicBezTo>
                  <a:cubicBezTo>
                    <a:pt x="513" y="316"/>
                    <a:pt x="513" y="316"/>
                    <a:pt x="513" y="316"/>
                  </a:cubicBezTo>
                  <a:cubicBezTo>
                    <a:pt x="443" y="313"/>
                    <a:pt x="443" y="313"/>
                    <a:pt x="443" y="313"/>
                  </a:cubicBezTo>
                  <a:cubicBezTo>
                    <a:pt x="441" y="315"/>
                    <a:pt x="441" y="315"/>
                    <a:pt x="441" y="315"/>
                  </a:cubicBezTo>
                  <a:cubicBezTo>
                    <a:pt x="438" y="315"/>
                    <a:pt x="436" y="314"/>
                    <a:pt x="435" y="312"/>
                  </a:cubicBezTo>
                  <a:cubicBezTo>
                    <a:pt x="395" y="221"/>
                    <a:pt x="395" y="221"/>
                    <a:pt x="395" y="221"/>
                  </a:cubicBezTo>
                  <a:cubicBezTo>
                    <a:pt x="391" y="214"/>
                    <a:pt x="374" y="190"/>
                    <a:pt x="340" y="150"/>
                  </a:cubicBezTo>
                  <a:cubicBezTo>
                    <a:pt x="308" y="111"/>
                    <a:pt x="290" y="90"/>
                    <a:pt x="285" y="86"/>
                  </a:cubicBezTo>
                  <a:cubicBezTo>
                    <a:pt x="226" y="28"/>
                    <a:pt x="226" y="28"/>
                    <a:pt x="226" y="28"/>
                  </a:cubicBezTo>
                  <a:cubicBezTo>
                    <a:pt x="217" y="23"/>
                    <a:pt x="217" y="23"/>
                    <a:pt x="217" y="23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32" y="14"/>
                    <a:pt x="122" y="9"/>
                    <a:pt x="106" y="6"/>
                  </a:cubicBezTo>
                  <a:cubicBezTo>
                    <a:pt x="92" y="0"/>
                    <a:pt x="60" y="11"/>
                    <a:pt x="11" y="3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5"/>
                    <a:pt x="2" y="106"/>
                    <a:pt x="5" y="114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08"/>
                    <a:pt x="51" y="101"/>
                    <a:pt x="55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99" y="160"/>
                    <a:pt x="109" y="172"/>
                    <a:pt x="128" y="190"/>
                  </a:cubicBezTo>
                  <a:cubicBezTo>
                    <a:pt x="140" y="199"/>
                    <a:pt x="147" y="203"/>
                    <a:pt x="153" y="204"/>
                  </a:cubicBezTo>
                  <a:cubicBezTo>
                    <a:pt x="159" y="203"/>
                    <a:pt x="159" y="203"/>
                    <a:pt x="159" y="203"/>
                  </a:cubicBezTo>
                  <a:cubicBezTo>
                    <a:pt x="164" y="201"/>
                    <a:pt x="164" y="201"/>
                    <a:pt x="164" y="201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95" y="175"/>
                    <a:pt x="195" y="175"/>
                    <a:pt x="195" y="175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224" y="169"/>
                    <a:pt x="224" y="169"/>
                    <a:pt x="224" y="169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58" y="137"/>
                    <a:pt x="258" y="137"/>
                    <a:pt x="258" y="137"/>
                  </a:cubicBezTo>
                  <a:cubicBezTo>
                    <a:pt x="280" y="149"/>
                    <a:pt x="280" y="149"/>
                    <a:pt x="280" y="149"/>
                  </a:cubicBezTo>
                  <a:cubicBezTo>
                    <a:pt x="280" y="150"/>
                    <a:pt x="280" y="150"/>
                    <a:pt x="280" y="150"/>
                  </a:cubicBezTo>
                  <a:cubicBezTo>
                    <a:pt x="282" y="151"/>
                    <a:pt x="282" y="151"/>
                    <a:pt x="282" y="151"/>
                  </a:cubicBezTo>
                  <a:cubicBezTo>
                    <a:pt x="303" y="187"/>
                    <a:pt x="303" y="187"/>
                    <a:pt x="303" y="187"/>
                  </a:cubicBezTo>
                  <a:cubicBezTo>
                    <a:pt x="312" y="211"/>
                    <a:pt x="312" y="211"/>
                    <a:pt x="312" y="211"/>
                  </a:cubicBezTo>
                  <a:cubicBezTo>
                    <a:pt x="312" y="215"/>
                    <a:pt x="312" y="215"/>
                    <a:pt x="312" y="215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16" y="264"/>
                    <a:pt x="316" y="264"/>
                    <a:pt x="316" y="264"/>
                  </a:cubicBezTo>
                  <a:cubicBezTo>
                    <a:pt x="316" y="267"/>
                    <a:pt x="316" y="267"/>
                    <a:pt x="316" y="267"/>
                  </a:cubicBezTo>
                  <a:cubicBezTo>
                    <a:pt x="309" y="291"/>
                    <a:pt x="309" y="291"/>
                    <a:pt x="309" y="291"/>
                  </a:cubicBezTo>
                  <a:cubicBezTo>
                    <a:pt x="309" y="312"/>
                    <a:pt x="309" y="312"/>
                    <a:pt x="309" y="312"/>
                  </a:cubicBezTo>
                  <a:cubicBezTo>
                    <a:pt x="316" y="331"/>
                    <a:pt x="319" y="343"/>
                    <a:pt x="319" y="347"/>
                  </a:cubicBezTo>
                  <a:cubicBezTo>
                    <a:pt x="317" y="365"/>
                    <a:pt x="317" y="365"/>
                    <a:pt x="317" y="365"/>
                  </a:cubicBezTo>
                  <a:cubicBezTo>
                    <a:pt x="317" y="365"/>
                    <a:pt x="317" y="365"/>
                    <a:pt x="317" y="365"/>
                  </a:cubicBezTo>
                  <a:cubicBezTo>
                    <a:pt x="317" y="366"/>
                    <a:pt x="317" y="366"/>
                    <a:pt x="317" y="366"/>
                  </a:cubicBezTo>
                  <a:cubicBezTo>
                    <a:pt x="306" y="380"/>
                    <a:pt x="306" y="380"/>
                    <a:pt x="306" y="380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296" y="394"/>
                    <a:pt x="296" y="394"/>
                    <a:pt x="296" y="394"/>
                  </a:cubicBezTo>
                  <a:cubicBezTo>
                    <a:pt x="295" y="417"/>
                    <a:pt x="295" y="417"/>
                    <a:pt x="295" y="417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02" y="443"/>
                    <a:pt x="302" y="443"/>
                    <a:pt x="302" y="443"/>
                  </a:cubicBezTo>
                  <a:cubicBezTo>
                    <a:pt x="301" y="444"/>
                    <a:pt x="301" y="444"/>
                    <a:pt x="301" y="444"/>
                  </a:cubicBezTo>
                  <a:cubicBezTo>
                    <a:pt x="301" y="444"/>
                    <a:pt x="301" y="444"/>
                    <a:pt x="301" y="444"/>
                  </a:cubicBezTo>
                  <a:cubicBezTo>
                    <a:pt x="295" y="481"/>
                    <a:pt x="295" y="481"/>
                    <a:pt x="295" y="481"/>
                  </a:cubicBezTo>
                  <a:cubicBezTo>
                    <a:pt x="289" y="486"/>
                    <a:pt x="289" y="486"/>
                    <a:pt x="289" y="486"/>
                  </a:cubicBezTo>
                  <a:cubicBezTo>
                    <a:pt x="285" y="489"/>
                    <a:pt x="280" y="489"/>
                    <a:pt x="274" y="486"/>
                  </a:cubicBezTo>
                  <a:cubicBezTo>
                    <a:pt x="271" y="486"/>
                    <a:pt x="271" y="486"/>
                    <a:pt x="271" y="486"/>
                  </a:cubicBezTo>
                  <a:cubicBezTo>
                    <a:pt x="262" y="475"/>
                    <a:pt x="262" y="475"/>
                    <a:pt x="262" y="475"/>
                  </a:cubicBezTo>
                  <a:cubicBezTo>
                    <a:pt x="251" y="479"/>
                    <a:pt x="251" y="479"/>
                    <a:pt x="251" y="479"/>
                  </a:cubicBezTo>
                  <a:cubicBezTo>
                    <a:pt x="238" y="493"/>
                    <a:pt x="238" y="493"/>
                    <a:pt x="238" y="493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223" y="538"/>
                    <a:pt x="223" y="538"/>
                    <a:pt x="223" y="538"/>
                  </a:cubicBezTo>
                  <a:cubicBezTo>
                    <a:pt x="222" y="539"/>
                    <a:pt x="222" y="539"/>
                    <a:pt x="222" y="539"/>
                  </a:cubicBezTo>
                  <a:cubicBezTo>
                    <a:pt x="207" y="551"/>
                    <a:pt x="207" y="551"/>
                    <a:pt x="207" y="551"/>
                  </a:cubicBezTo>
                  <a:cubicBezTo>
                    <a:pt x="205" y="551"/>
                    <a:pt x="205" y="551"/>
                    <a:pt x="205" y="551"/>
                  </a:cubicBezTo>
                  <a:cubicBezTo>
                    <a:pt x="197" y="552"/>
                    <a:pt x="197" y="552"/>
                    <a:pt x="197" y="552"/>
                  </a:cubicBezTo>
                  <a:cubicBezTo>
                    <a:pt x="180" y="577"/>
                    <a:pt x="180" y="577"/>
                    <a:pt x="180" y="577"/>
                  </a:cubicBezTo>
                  <a:cubicBezTo>
                    <a:pt x="188" y="592"/>
                    <a:pt x="188" y="592"/>
                    <a:pt x="188" y="592"/>
                  </a:cubicBezTo>
                  <a:cubicBezTo>
                    <a:pt x="190" y="595"/>
                    <a:pt x="190" y="595"/>
                    <a:pt x="190" y="59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2"/>
                    <a:pt x="211" y="622"/>
                    <a:pt x="211" y="622"/>
                  </a:cubicBezTo>
                  <a:cubicBezTo>
                    <a:pt x="211" y="630"/>
                    <a:pt x="211" y="630"/>
                    <a:pt x="211" y="630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9" y="655"/>
                    <a:pt x="239" y="655"/>
                    <a:pt x="239" y="655"/>
                  </a:cubicBezTo>
                  <a:cubicBezTo>
                    <a:pt x="239" y="656"/>
                    <a:pt x="239" y="656"/>
                    <a:pt x="239" y="656"/>
                  </a:cubicBezTo>
                  <a:cubicBezTo>
                    <a:pt x="242" y="681"/>
                    <a:pt x="242" y="681"/>
                    <a:pt x="242" y="681"/>
                  </a:cubicBezTo>
                  <a:cubicBezTo>
                    <a:pt x="248" y="686"/>
                    <a:pt x="248" y="686"/>
                    <a:pt x="248" y="686"/>
                  </a:cubicBezTo>
                  <a:cubicBezTo>
                    <a:pt x="269" y="680"/>
                    <a:pt x="269" y="680"/>
                    <a:pt x="269" y="680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300" y="702"/>
                    <a:pt x="300" y="702"/>
                    <a:pt x="300" y="702"/>
                  </a:cubicBezTo>
                  <a:cubicBezTo>
                    <a:pt x="309" y="716"/>
                    <a:pt x="309" y="716"/>
                    <a:pt x="309" y="716"/>
                  </a:cubicBezTo>
                  <a:cubicBezTo>
                    <a:pt x="312" y="717"/>
                    <a:pt x="312" y="717"/>
                    <a:pt x="312" y="717"/>
                  </a:cubicBezTo>
                  <a:cubicBezTo>
                    <a:pt x="319" y="732"/>
                    <a:pt x="319" y="732"/>
                    <a:pt x="319" y="732"/>
                  </a:cubicBezTo>
                  <a:cubicBezTo>
                    <a:pt x="335" y="744"/>
                    <a:pt x="335" y="744"/>
                    <a:pt x="335" y="744"/>
                  </a:cubicBezTo>
                  <a:cubicBezTo>
                    <a:pt x="337" y="748"/>
                    <a:pt x="342" y="748"/>
                    <a:pt x="347" y="748"/>
                  </a:cubicBezTo>
                  <a:cubicBezTo>
                    <a:pt x="353" y="749"/>
                    <a:pt x="353" y="749"/>
                    <a:pt x="353" y="749"/>
                  </a:cubicBezTo>
                  <a:cubicBezTo>
                    <a:pt x="362" y="744"/>
                    <a:pt x="362" y="744"/>
                    <a:pt x="362" y="744"/>
                  </a:cubicBezTo>
                  <a:cubicBezTo>
                    <a:pt x="370" y="741"/>
                    <a:pt x="377" y="738"/>
                    <a:pt x="385" y="737"/>
                  </a:cubicBezTo>
                  <a:cubicBezTo>
                    <a:pt x="392" y="734"/>
                    <a:pt x="392" y="734"/>
                    <a:pt x="392" y="734"/>
                  </a:cubicBezTo>
                  <a:cubicBezTo>
                    <a:pt x="407" y="733"/>
                    <a:pt x="407" y="733"/>
                    <a:pt x="407" y="733"/>
                  </a:cubicBezTo>
                  <a:cubicBezTo>
                    <a:pt x="412" y="733"/>
                    <a:pt x="414" y="734"/>
                    <a:pt x="417" y="737"/>
                  </a:cubicBezTo>
                  <a:cubicBezTo>
                    <a:pt x="438" y="723"/>
                    <a:pt x="438" y="723"/>
                    <a:pt x="438" y="723"/>
                  </a:cubicBezTo>
                  <a:cubicBezTo>
                    <a:pt x="440" y="723"/>
                    <a:pt x="440" y="723"/>
                    <a:pt x="440" y="723"/>
                  </a:cubicBezTo>
                  <a:cubicBezTo>
                    <a:pt x="442" y="724"/>
                    <a:pt x="442" y="724"/>
                    <a:pt x="442" y="724"/>
                  </a:cubicBezTo>
                  <a:cubicBezTo>
                    <a:pt x="443" y="723"/>
                    <a:pt x="443" y="723"/>
                    <a:pt x="443" y="723"/>
                  </a:cubicBezTo>
                  <a:cubicBezTo>
                    <a:pt x="446" y="725"/>
                    <a:pt x="446" y="725"/>
                    <a:pt x="446" y="725"/>
                  </a:cubicBezTo>
                  <a:cubicBezTo>
                    <a:pt x="454" y="735"/>
                    <a:pt x="458" y="743"/>
                    <a:pt x="458" y="748"/>
                  </a:cubicBezTo>
                  <a:cubicBezTo>
                    <a:pt x="468" y="763"/>
                    <a:pt x="468" y="763"/>
                    <a:pt x="468" y="763"/>
                  </a:cubicBezTo>
                  <a:cubicBezTo>
                    <a:pt x="475" y="766"/>
                    <a:pt x="475" y="766"/>
                    <a:pt x="475" y="766"/>
                  </a:cubicBezTo>
                  <a:cubicBezTo>
                    <a:pt x="476" y="766"/>
                    <a:pt x="476" y="766"/>
                    <a:pt x="476" y="766"/>
                  </a:cubicBezTo>
                  <a:cubicBezTo>
                    <a:pt x="477" y="766"/>
                    <a:pt x="477" y="766"/>
                    <a:pt x="477" y="766"/>
                  </a:cubicBezTo>
                  <a:cubicBezTo>
                    <a:pt x="475" y="763"/>
                    <a:pt x="475" y="763"/>
                    <a:pt x="475" y="763"/>
                  </a:cubicBezTo>
                  <a:cubicBezTo>
                    <a:pt x="474" y="758"/>
                    <a:pt x="474" y="755"/>
                    <a:pt x="475" y="753"/>
                  </a:cubicBezTo>
                  <a:cubicBezTo>
                    <a:pt x="477" y="750"/>
                    <a:pt x="481" y="748"/>
                    <a:pt x="488" y="748"/>
                  </a:cubicBezTo>
                  <a:cubicBezTo>
                    <a:pt x="527" y="747"/>
                    <a:pt x="527" y="747"/>
                    <a:pt x="527" y="747"/>
                  </a:cubicBezTo>
                  <a:cubicBezTo>
                    <a:pt x="528" y="746"/>
                    <a:pt x="528" y="746"/>
                    <a:pt x="528" y="746"/>
                  </a:cubicBezTo>
                  <a:cubicBezTo>
                    <a:pt x="530" y="746"/>
                    <a:pt x="530" y="746"/>
                    <a:pt x="530" y="746"/>
                  </a:cubicBezTo>
                  <a:cubicBezTo>
                    <a:pt x="530" y="748"/>
                    <a:pt x="530" y="748"/>
                    <a:pt x="530" y="748"/>
                  </a:cubicBezTo>
                  <a:cubicBezTo>
                    <a:pt x="532" y="748"/>
                    <a:pt x="532" y="748"/>
                    <a:pt x="532" y="748"/>
                  </a:cubicBezTo>
                  <a:cubicBezTo>
                    <a:pt x="544" y="770"/>
                    <a:pt x="544" y="770"/>
                    <a:pt x="544" y="770"/>
                  </a:cubicBezTo>
                  <a:cubicBezTo>
                    <a:pt x="543" y="781"/>
                    <a:pt x="543" y="781"/>
                    <a:pt x="543" y="781"/>
                  </a:cubicBezTo>
                  <a:cubicBezTo>
                    <a:pt x="542" y="781"/>
                    <a:pt x="542" y="781"/>
                    <a:pt x="542" y="781"/>
                  </a:cubicBezTo>
                  <a:cubicBezTo>
                    <a:pt x="556" y="785"/>
                    <a:pt x="556" y="785"/>
                    <a:pt x="556" y="785"/>
                  </a:cubicBezTo>
                  <a:cubicBezTo>
                    <a:pt x="557" y="785"/>
                    <a:pt x="557" y="785"/>
                    <a:pt x="557" y="785"/>
                  </a:cubicBezTo>
                  <a:cubicBezTo>
                    <a:pt x="556" y="781"/>
                    <a:pt x="556" y="779"/>
                    <a:pt x="559" y="777"/>
                  </a:cubicBezTo>
                  <a:cubicBezTo>
                    <a:pt x="564" y="776"/>
                    <a:pt x="564" y="776"/>
                    <a:pt x="564" y="776"/>
                  </a:cubicBezTo>
                  <a:cubicBezTo>
                    <a:pt x="599" y="800"/>
                    <a:pt x="599" y="800"/>
                    <a:pt x="599" y="800"/>
                  </a:cubicBezTo>
                  <a:cubicBezTo>
                    <a:pt x="602" y="804"/>
                    <a:pt x="604" y="808"/>
                    <a:pt x="605" y="813"/>
                  </a:cubicBezTo>
                  <a:cubicBezTo>
                    <a:pt x="606" y="828"/>
                    <a:pt x="606" y="828"/>
                    <a:pt x="606" y="828"/>
                  </a:cubicBezTo>
                  <a:cubicBezTo>
                    <a:pt x="618" y="830"/>
                    <a:pt x="618" y="830"/>
                    <a:pt x="618" y="830"/>
                  </a:cubicBezTo>
                  <a:cubicBezTo>
                    <a:pt x="625" y="817"/>
                    <a:pt x="625" y="817"/>
                    <a:pt x="625" y="817"/>
                  </a:cubicBezTo>
                  <a:cubicBezTo>
                    <a:pt x="622" y="811"/>
                    <a:pt x="620" y="805"/>
                    <a:pt x="621" y="800"/>
                  </a:cubicBezTo>
                  <a:cubicBezTo>
                    <a:pt x="622" y="796"/>
                    <a:pt x="623" y="793"/>
                    <a:pt x="627" y="791"/>
                  </a:cubicBezTo>
                  <a:cubicBezTo>
                    <a:pt x="630" y="788"/>
                    <a:pt x="630" y="788"/>
                    <a:pt x="630" y="788"/>
                  </a:cubicBezTo>
                  <a:cubicBezTo>
                    <a:pt x="630" y="786"/>
                    <a:pt x="631" y="785"/>
                    <a:pt x="633" y="784"/>
                  </a:cubicBezTo>
                  <a:cubicBezTo>
                    <a:pt x="643" y="785"/>
                    <a:pt x="643" y="785"/>
                    <a:pt x="643" y="785"/>
                  </a:cubicBezTo>
                  <a:cubicBezTo>
                    <a:pt x="648" y="788"/>
                    <a:pt x="652" y="798"/>
                    <a:pt x="655" y="816"/>
                  </a:cubicBezTo>
                  <a:cubicBezTo>
                    <a:pt x="655" y="818"/>
                    <a:pt x="655" y="818"/>
                    <a:pt x="655" y="818"/>
                  </a:cubicBezTo>
                  <a:cubicBezTo>
                    <a:pt x="657" y="819"/>
                    <a:pt x="657" y="819"/>
                    <a:pt x="657" y="819"/>
                  </a:cubicBezTo>
                  <a:cubicBezTo>
                    <a:pt x="658" y="824"/>
                    <a:pt x="664" y="827"/>
                    <a:pt x="674" y="830"/>
                  </a:cubicBezTo>
                  <a:cubicBezTo>
                    <a:pt x="675" y="830"/>
                    <a:pt x="675" y="830"/>
                    <a:pt x="675" y="830"/>
                  </a:cubicBezTo>
                  <a:cubicBezTo>
                    <a:pt x="676" y="831"/>
                    <a:pt x="676" y="831"/>
                    <a:pt x="676" y="831"/>
                  </a:cubicBezTo>
                  <a:cubicBezTo>
                    <a:pt x="709" y="866"/>
                    <a:pt x="709" y="866"/>
                    <a:pt x="709" y="866"/>
                  </a:cubicBezTo>
                  <a:cubicBezTo>
                    <a:pt x="709" y="866"/>
                    <a:pt x="709" y="866"/>
                    <a:pt x="709" y="866"/>
                  </a:cubicBezTo>
                  <a:cubicBezTo>
                    <a:pt x="725" y="861"/>
                    <a:pt x="725" y="861"/>
                    <a:pt x="725" y="861"/>
                  </a:cubicBezTo>
                  <a:cubicBezTo>
                    <a:pt x="723" y="855"/>
                    <a:pt x="723" y="855"/>
                    <a:pt x="723" y="855"/>
                  </a:cubicBezTo>
                  <a:cubicBezTo>
                    <a:pt x="719" y="850"/>
                    <a:pt x="718" y="845"/>
                    <a:pt x="718" y="842"/>
                  </a:cubicBezTo>
                  <a:cubicBezTo>
                    <a:pt x="718" y="834"/>
                    <a:pt x="723" y="827"/>
                    <a:pt x="734" y="819"/>
                  </a:cubicBezTo>
                  <a:cubicBezTo>
                    <a:pt x="752" y="804"/>
                    <a:pt x="752" y="804"/>
                    <a:pt x="752" y="804"/>
                  </a:cubicBezTo>
                  <a:cubicBezTo>
                    <a:pt x="773" y="818"/>
                    <a:pt x="773" y="818"/>
                    <a:pt x="773" y="818"/>
                  </a:cubicBezTo>
                  <a:cubicBezTo>
                    <a:pt x="777" y="818"/>
                    <a:pt x="777" y="818"/>
                    <a:pt x="777" y="818"/>
                  </a:cubicBezTo>
                  <a:cubicBezTo>
                    <a:pt x="781" y="795"/>
                    <a:pt x="781" y="795"/>
                    <a:pt x="781" y="795"/>
                  </a:cubicBezTo>
                  <a:cubicBezTo>
                    <a:pt x="781" y="791"/>
                    <a:pt x="781" y="791"/>
                    <a:pt x="781" y="791"/>
                  </a:cubicBezTo>
                  <a:cubicBezTo>
                    <a:pt x="785" y="790"/>
                    <a:pt x="785" y="790"/>
                    <a:pt x="785" y="790"/>
                  </a:cubicBezTo>
                  <a:cubicBezTo>
                    <a:pt x="802" y="792"/>
                    <a:pt x="802" y="792"/>
                    <a:pt x="802" y="792"/>
                  </a:cubicBezTo>
                  <a:cubicBezTo>
                    <a:pt x="806" y="795"/>
                    <a:pt x="808" y="798"/>
                    <a:pt x="808" y="804"/>
                  </a:cubicBezTo>
                  <a:cubicBezTo>
                    <a:pt x="808" y="808"/>
                    <a:pt x="804" y="813"/>
                    <a:pt x="801" y="817"/>
                  </a:cubicBezTo>
                  <a:cubicBezTo>
                    <a:pt x="804" y="819"/>
                    <a:pt x="804" y="819"/>
                    <a:pt x="804" y="819"/>
                  </a:cubicBezTo>
                  <a:cubicBezTo>
                    <a:pt x="815" y="825"/>
                    <a:pt x="823" y="829"/>
                    <a:pt x="830" y="830"/>
                  </a:cubicBezTo>
                  <a:cubicBezTo>
                    <a:pt x="831" y="830"/>
                    <a:pt x="831" y="830"/>
                    <a:pt x="831" y="830"/>
                  </a:cubicBezTo>
                  <a:cubicBezTo>
                    <a:pt x="831" y="830"/>
                    <a:pt x="831" y="830"/>
                    <a:pt x="831" y="830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55" y="836"/>
                    <a:pt x="855" y="836"/>
                    <a:pt x="855" y="836"/>
                  </a:cubicBezTo>
                  <a:cubicBezTo>
                    <a:pt x="839" y="759"/>
                    <a:pt x="839" y="759"/>
                    <a:pt x="839" y="759"/>
                  </a:cubicBezTo>
                  <a:cubicBezTo>
                    <a:pt x="829" y="753"/>
                    <a:pt x="819" y="740"/>
                    <a:pt x="810" y="725"/>
                  </a:cubicBezTo>
                  <a:cubicBezTo>
                    <a:pt x="802" y="713"/>
                    <a:pt x="807" y="695"/>
                    <a:pt x="823" y="674"/>
                  </a:cubicBezTo>
                  <a:cubicBezTo>
                    <a:pt x="833" y="663"/>
                    <a:pt x="845" y="653"/>
                    <a:pt x="857" y="642"/>
                  </a:cubicBezTo>
                  <a:cubicBezTo>
                    <a:pt x="857" y="642"/>
                    <a:pt x="857" y="642"/>
                    <a:pt x="857" y="642"/>
                  </a:cubicBezTo>
                  <a:cubicBezTo>
                    <a:pt x="858" y="640"/>
                    <a:pt x="858" y="640"/>
                    <a:pt x="858" y="640"/>
                  </a:cubicBezTo>
                  <a:cubicBezTo>
                    <a:pt x="873" y="640"/>
                    <a:pt x="873" y="640"/>
                    <a:pt x="873" y="640"/>
                  </a:cubicBezTo>
                  <a:cubicBezTo>
                    <a:pt x="874" y="642"/>
                    <a:pt x="874" y="642"/>
                    <a:pt x="874" y="642"/>
                  </a:cubicBezTo>
                  <a:cubicBezTo>
                    <a:pt x="887" y="647"/>
                    <a:pt x="887" y="647"/>
                    <a:pt x="887" y="647"/>
                  </a:cubicBezTo>
                  <a:cubicBezTo>
                    <a:pt x="913" y="647"/>
                    <a:pt x="913" y="647"/>
                    <a:pt x="913" y="647"/>
                  </a:cubicBezTo>
                  <a:cubicBezTo>
                    <a:pt x="924" y="642"/>
                    <a:pt x="933" y="626"/>
                    <a:pt x="944" y="601"/>
                  </a:cubicBezTo>
                  <a:cubicBezTo>
                    <a:pt x="950" y="586"/>
                    <a:pt x="950" y="556"/>
                    <a:pt x="946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4" name="组合 156"/>
          <p:cNvGrpSpPr/>
          <p:nvPr/>
        </p:nvGrpSpPr>
        <p:grpSpPr bwMode="auto">
          <a:xfrm>
            <a:off x="7495312" y="4514146"/>
            <a:ext cx="3628335" cy="1887542"/>
            <a:chOff x="387507" y="1833377"/>
            <a:chExt cx="6781433" cy="380620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245" name="Freeform 5"/>
            <p:cNvSpPr>
              <a:spLocks noChangeArrowheads="1"/>
            </p:cNvSpPr>
            <p:nvPr/>
          </p:nvSpPr>
          <p:spPr bwMode="auto">
            <a:xfrm>
              <a:off x="6548889" y="2442433"/>
              <a:ext cx="54179" cy="23979"/>
            </a:xfrm>
            <a:custGeom>
              <a:avLst/>
              <a:gdLst>
                <a:gd name="T0" fmla="*/ 2147483647 w 30"/>
                <a:gd name="T1" fmla="*/ 2147483647 h 12"/>
                <a:gd name="T2" fmla="*/ 2147483647 w 30"/>
                <a:gd name="T3" fmla="*/ 2147483647 h 12"/>
                <a:gd name="T4" fmla="*/ 2147483647 w 30"/>
                <a:gd name="T5" fmla="*/ 2147483647 h 12"/>
                <a:gd name="T6" fmla="*/ 2147483647 w 30"/>
                <a:gd name="T7" fmla="*/ 2147483647 h 12"/>
                <a:gd name="T8" fmla="*/ 2147483647 w 30"/>
                <a:gd name="T9" fmla="*/ 2147483647 h 12"/>
                <a:gd name="T10" fmla="*/ 2147483647 w 30"/>
                <a:gd name="T11" fmla="*/ 2147483647 h 12"/>
                <a:gd name="T12" fmla="*/ 2147483647 w 30"/>
                <a:gd name="T13" fmla="*/ 2147483647 h 12"/>
                <a:gd name="T14" fmla="*/ 2147483647 w 30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12"/>
                <a:gd name="T26" fmla="*/ 30 w 3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12">
                  <a:moveTo>
                    <a:pt x="24" y="12"/>
                  </a:moveTo>
                  <a:cubicBezTo>
                    <a:pt x="19" y="12"/>
                    <a:pt x="12" y="6"/>
                    <a:pt x="11" y="6"/>
                  </a:cubicBezTo>
                  <a:cubicBezTo>
                    <a:pt x="9" y="6"/>
                    <a:pt x="8" y="9"/>
                    <a:pt x="5" y="7"/>
                  </a:cubicBezTo>
                  <a:cubicBezTo>
                    <a:pt x="3" y="6"/>
                    <a:pt x="0" y="1"/>
                    <a:pt x="3" y="1"/>
                  </a:cubicBezTo>
                  <a:cubicBezTo>
                    <a:pt x="5" y="2"/>
                    <a:pt x="9" y="4"/>
                    <a:pt x="11" y="4"/>
                  </a:cubicBezTo>
                  <a:cubicBezTo>
                    <a:pt x="13" y="3"/>
                    <a:pt x="15" y="0"/>
                    <a:pt x="18" y="1"/>
                  </a:cubicBezTo>
                  <a:cubicBezTo>
                    <a:pt x="21" y="3"/>
                    <a:pt x="30" y="9"/>
                    <a:pt x="30" y="9"/>
                  </a:cubicBezTo>
                  <a:cubicBezTo>
                    <a:pt x="29" y="10"/>
                    <a:pt x="26" y="12"/>
                    <a:pt x="24" y="1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" name="Freeform 6"/>
            <p:cNvSpPr>
              <a:spLocks noChangeArrowheads="1"/>
            </p:cNvSpPr>
            <p:nvPr/>
          </p:nvSpPr>
          <p:spPr bwMode="auto">
            <a:xfrm>
              <a:off x="6548889" y="2442433"/>
              <a:ext cx="54179" cy="23979"/>
            </a:xfrm>
            <a:custGeom>
              <a:avLst/>
              <a:gdLst>
                <a:gd name="T0" fmla="*/ 2147483647 w 30"/>
                <a:gd name="T1" fmla="*/ 2147483647 h 12"/>
                <a:gd name="T2" fmla="*/ 2147483647 w 30"/>
                <a:gd name="T3" fmla="*/ 2147483647 h 12"/>
                <a:gd name="T4" fmla="*/ 2147483647 w 30"/>
                <a:gd name="T5" fmla="*/ 2147483647 h 12"/>
                <a:gd name="T6" fmla="*/ 2147483647 w 30"/>
                <a:gd name="T7" fmla="*/ 2147483647 h 12"/>
                <a:gd name="T8" fmla="*/ 2147483647 w 30"/>
                <a:gd name="T9" fmla="*/ 2147483647 h 12"/>
                <a:gd name="T10" fmla="*/ 2147483647 w 30"/>
                <a:gd name="T11" fmla="*/ 2147483647 h 12"/>
                <a:gd name="T12" fmla="*/ 2147483647 w 30"/>
                <a:gd name="T13" fmla="*/ 2147483647 h 12"/>
                <a:gd name="T14" fmla="*/ 2147483647 w 30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12"/>
                <a:gd name="T26" fmla="*/ 30 w 3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12">
                  <a:moveTo>
                    <a:pt x="24" y="12"/>
                  </a:moveTo>
                  <a:cubicBezTo>
                    <a:pt x="19" y="12"/>
                    <a:pt x="12" y="6"/>
                    <a:pt x="11" y="6"/>
                  </a:cubicBezTo>
                  <a:cubicBezTo>
                    <a:pt x="9" y="6"/>
                    <a:pt x="8" y="9"/>
                    <a:pt x="5" y="7"/>
                  </a:cubicBezTo>
                  <a:cubicBezTo>
                    <a:pt x="3" y="6"/>
                    <a:pt x="0" y="1"/>
                    <a:pt x="3" y="1"/>
                  </a:cubicBezTo>
                  <a:cubicBezTo>
                    <a:pt x="5" y="2"/>
                    <a:pt x="9" y="4"/>
                    <a:pt x="11" y="4"/>
                  </a:cubicBezTo>
                  <a:cubicBezTo>
                    <a:pt x="13" y="3"/>
                    <a:pt x="15" y="0"/>
                    <a:pt x="18" y="1"/>
                  </a:cubicBezTo>
                  <a:cubicBezTo>
                    <a:pt x="21" y="3"/>
                    <a:pt x="30" y="9"/>
                    <a:pt x="30" y="9"/>
                  </a:cubicBezTo>
                  <a:cubicBezTo>
                    <a:pt x="29" y="10"/>
                    <a:pt x="26" y="12"/>
                    <a:pt x="24" y="1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7" name="Freeform 7"/>
            <p:cNvSpPr>
              <a:spLocks noChangeArrowheads="1"/>
            </p:cNvSpPr>
            <p:nvPr/>
          </p:nvSpPr>
          <p:spPr bwMode="auto">
            <a:xfrm>
              <a:off x="1860881" y="1945276"/>
              <a:ext cx="58695" cy="52753"/>
            </a:xfrm>
            <a:custGeom>
              <a:avLst/>
              <a:gdLst>
                <a:gd name="T0" fmla="*/ 2147483647 w 32"/>
                <a:gd name="T1" fmla="*/ 2147483647 h 27"/>
                <a:gd name="T2" fmla="*/ 2147483647 w 32"/>
                <a:gd name="T3" fmla="*/ 2147483647 h 27"/>
                <a:gd name="T4" fmla="*/ 2147483647 w 32"/>
                <a:gd name="T5" fmla="*/ 2147483647 h 27"/>
                <a:gd name="T6" fmla="*/ 2147483647 w 32"/>
                <a:gd name="T7" fmla="*/ 2147483647 h 27"/>
                <a:gd name="T8" fmla="*/ 2147483647 w 32"/>
                <a:gd name="T9" fmla="*/ 2147483647 h 27"/>
                <a:gd name="T10" fmla="*/ 2147483647 w 32"/>
                <a:gd name="T11" fmla="*/ 2147483647 h 27"/>
                <a:gd name="T12" fmla="*/ 2147483647 w 32"/>
                <a:gd name="T13" fmla="*/ 2147483647 h 27"/>
                <a:gd name="T14" fmla="*/ 2147483647 w 32"/>
                <a:gd name="T15" fmla="*/ 2147483647 h 27"/>
                <a:gd name="T16" fmla="*/ 2147483647 w 32"/>
                <a:gd name="T17" fmla="*/ 2147483647 h 27"/>
                <a:gd name="T18" fmla="*/ 2147483647 w 32"/>
                <a:gd name="T19" fmla="*/ 2147483647 h 27"/>
                <a:gd name="T20" fmla="*/ 2147483647 w 32"/>
                <a:gd name="T21" fmla="*/ 2147483647 h 27"/>
                <a:gd name="T22" fmla="*/ 2147483647 w 32"/>
                <a:gd name="T23" fmla="*/ 2147483647 h 27"/>
                <a:gd name="T24" fmla="*/ 2147483647 w 32"/>
                <a:gd name="T25" fmla="*/ 2147483647 h 27"/>
                <a:gd name="T26" fmla="*/ 2147483647 w 32"/>
                <a:gd name="T27" fmla="*/ 2147483647 h 27"/>
                <a:gd name="T28" fmla="*/ 2147483647 w 32"/>
                <a:gd name="T29" fmla="*/ 0 h 27"/>
                <a:gd name="T30" fmla="*/ 2147483647 w 32"/>
                <a:gd name="T31" fmla="*/ 0 h 27"/>
                <a:gd name="T32" fmla="*/ 2147483647 w 32"/>
                <a:gd name="T33" fmla="*/ 2147483647 h 27"/>
                <a:gd name="T34" fmla="*/ 2147483647 w 32"/>
                <a:gd name="T35" fmla="*/ 2147483647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"/>
                <a:gd name="T55" fmla="*/ 0 h 27"/>
                <a:gd name="T56" fmla="*/ 32 w 32"/>
                <a:gd name="T57" fmla="*/ 27 h 2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" h="27">
                  <a:moveTo>
                    <a:pt x="5" y="7"/>
                  </a:moveTo>
                  <a:cubicBezTo>
                    <a:pt x="6" y="8"/>
                    <a:pt x="9" y="6"/>
                    <a:pt x="11" y="4"/>
                  </a:cubicBezTo>
                  <a:cubicBezTo>
                    <a:pt x="12" y="3"/>
                    <a:pt x="14" y="3"/>
                    <a:pt x="16" y="3"/>
                  </a:cubicBezTo>
                  <a:cubicBezTo>
                    <a:pt x="17" y="3"/>
                    <a:pt x="16" y="4"/>
                    <a:pt x="16" y="6"/>
                  </a:cubicBezTo>
                  <a:cubicBezTo>
                    <a:pt x="16" y="7"/>
                    <a:pt x="12" y="8"/>
                    <a:pt x="10" y="10"/>
                  </a:cubicBezTo>
                  <a:cubicBezTo>
                    <a:pt x="7" y="11"/>
                    <a:pt x="6" y="13"/>
                    <a:pt x="6" y="16"/>
                  </a:cubicBezTo>
                  <a:cubicBezTo>
                    <a:pt x="6" y="18"/>
                    <a:pt x="8" y="17"/>
                    <a:pt x="9" y="17"/>
                  </a:cubicBezTo>
                  <a:cubicBezTo>
                    <a:pt x="10" y="16"/>
                    <a:pt x="10" y="21"/>
                    <a:pt x="12" y="22"/>
                  </a:cubicBezTo>
                  <a:cubicBezTo>
                    <a:pt x="14" y="23"/>
                    <a:pt x="17" y="25"/>
                    <a:pt x="19" y="26"/>
                  </a:cubicBezTo>
                  <a:cubicBezTo>
                    <a:pt x="21" y="27"/>
                    <a:pt x="25" y="26"/>
                    <a:pt x="27" y="25"/>
                  </a:cubicBezTo>
                  <a:cubicBezTo>
                    <a:pt x="30" y="25"/>
                    <a:pt x="29" y="20"/>
                    <a:pt x="28" y="20"/>
                  </a:cubicBezTo>
                  <a:cubicBezTo>
                    <a:pt x="28" y="19"/>
                    <a:pt x="30" y="15"/>
                    <a:pt x="31" y="14"/>
                  </a:cubicBezTo>
                  <a:cubicBezTo>
                    <a:pt x="31" y="13"/>
                    <a:pt x="32" y="8"/>
                    <a:pt x="31" y="7"/>
                  </a:cubicBezTo>
                  <a:cubicBezTo>
                    <a:pt x="30" y="7"/>
                    <a:pt x="30" y="2"/>
                    <a:pt x="28" y="1"/>
                  </a:cubicBezTo>
                  <a:cubicBezTo>
                    <a:pt x="27" y="0"/>
                    <a:pt x="21" y="0"/>
                    <a:pt x="18" y="0"/>
                  </a:cubicBezTo>
                  <a:cubicBezTo>
                    <a:pt x="15" y="1"/>
                    <a:pt x="10" y="0"/>
                    <a:pt x="5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4" y="5"/>
                    <a:pt x="5" y="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8" name="Freeform 8"/>
            <p:cNvSpPr>
              <a:spLocks noChangeArrowheads="1"/>
            </p:cNvSpPr>
            <p:nvPr/>
          </p:nvSpPr>
          <p:spPr bwMode="auto">
            <a:xfrm>
              <a:off x="1434972" y="3954686"/>
              <a:ext cx="24080" cy="23979"/>
            </a:xfrm>
            <a:custGeom>
              <a:avLst/>
              <a:gdLst>
                <a:gd name="T0" fmla="*/ 2147483647 w 13"/>
                <a:gd name="T1" fmla="*/ 2147483647 h 12"/>
                <a:gd name="T2" fmla="*/ 2147483647 w 13"/>
                <a:gd name="T3" fmla="*/ 2147483647 h 12"/>
                <a:gd name="T4" fmla="*/ 2147483647 w 13"/>
                <a:gd name="T5" fmla="*/ 2147483647 h 12"/>
                <a:gd name="T6" fmla="*/ 2147483647 w 13"/>
                <a:gd name="T7" fmla="*/ 2147483647 h 12"/>
                <a:gd name="T8" fmla="*/ 2147483647 w 13"/>
                <a:gd name="T9" fmla="*/ 2147483647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2"/>
                <a:gd name="T17" fmla="*/ 13 w 13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2">
                  <a:moveTo>
                    <a:pt x="7" y="1"/>
                  </a:moveTo>
                  <a:cubicBezTo>
                    <a:pt x="5" y="0"/>
                    <a:pt x="5" y="4"/>
                    <a:pt x="6" y="6"/>
                  </a:cubicBezTo>
                  <a:cubicBezTo>
                    <a:pt x="7" y="9"/>
                    <a:pt x="0" y="12"/>
                    <a:pt x="4" y="12"/>
                  </a:cubicBezTo>
                  <a:cubicBezTo>
                    <a:pt x="6" y="12"/>
                    <a:pt x="11" y="9"/>
                    <a:pt x="12" y="8"/>
                  </a:cubicBezTo>
                  <a:cubicBezTo>
                    <a:pt x="13" y="7"/>
                    <a:pt x="9" y="2"/>
                    <a:pt x="7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9" name="Freeform 9"/>
            <p:cNvSpPr>
              <a:spLocks noChangeArrowheads="1"/>
            </p:cNvSpPr>
            <p:nvPr/>
          </p:nvSpPr>
          <p:spPr bwMode="auto">
            <a:xfrm>
              <a:off x="2979080" y="2356111"/>
              <a:ext cx="189627" cy="111900"/>
            </a:xfrm>
            <a:custGeom>
              <a:avLst/>
              <a:gdLst>
                <a:gd name="T0" fmla="*/ 2147483647 w 103"/>
                <a:gd name="T1" fmla="*/ 2147483647 h 57"/>
                <a:gd name="T2" fmla="*/ 2147483647 w 103"/>
                <a:gd name="T3" fmla="*/ 2147483647 h 57"/>
                <a:gd name="T4" fmla="*/ 2147483647 w 103"/>
                <a:gd name="T5" fmla="*/ 2147483647 h 57"/>
                <a:gd name="T6" fmla="*/ 2147483647 w 103"/>
                <a:gd name="T7" fmla="*/ 2147483647 h 57"/>
                <a:gd name="T8" fmla="*/ 2147483647 w 103"/>
                <a:gd name="T9" fmla="*/ 2147483647 h 57"/>
                <a:gd name="T10" fmla="*/ 2147483647 w 103"/>
                <a:gd name="T11" fmla="*/ 2147483647 h 57"/>
                <a:gd name="T12" fmla="*/ 2147483647 w 103"/>
                <a:gd name="T13" fmla="*/ 2147483647 h 57"/>
                <a:gd name="T14" fmla="*/ 2147483647 w 103"/>
                <a:gd name="T15" fmla="*/ 2147483647 h 57"/>
                <a:gd name="T16" fmla="*/ 2147483647 w 103"/>
                <a:gd name="T17" fmla="*/ 2147483647 h 57"/>
                <a:gd name="T18" fmla="*/ 2147483647 w 103"/>
                <a:gd name="T19" fmla="*/ 2147483647 h 57"/>
                <a:gd name="T20" fmla="*/ 2147483647 w 103"/>
                <a:gd name="T21" fmla="*/ 0 h 57"/>
                <a:gd name="T22" fmla="*/ 2147483647 w 103"/>
                <a:gd name="T23" fmla="*/ 2147483647 h 57"/>
                <a:gd name="T24" fmla="*/ 2147483647 w 103"/>
                <a:gd name="T25" fmla="*/ 2147483647 h 57"/>
                <a:gd name="T26" fmla="*/ 2147483647 w 103"/>
                <a:gd name="T27" fmla="*/ 2147483647 h 57"/>
                <a:gd name="T28" fmla="*/ 2147483647 w 103"/>
                <a:gd name="T29" fmla="*/ 2147483647 h 57"/>
                <a:gd name="T30" fmla="*/ 2147483647 w 103"/>
                <a:gd name="T31" fmla="*/ 2147483647 h 57"/>
                <a:gd name="T32" fmla="*/ 2147483647 w 103"/>
                <a:gd name="T33" fmla="*/ 2147483647 h 57"/>
                <a:gd name="T34" fmla="*/ 2147483647 w 103"/>
                <a:gd name="T35" fmla="*/ 2147483647 h 57"/>
                <a:gd name="T36" fmla="*/ 2147483647 w 103"/>
                <a:gd name="T37" fmla="*/ 2147483647 h 57"/>
                <a:gd name="T38" fmla="*/ 2147483647 w 103"/>
                <a:gd name="T39" fmla="*/ 2147483647 h 57"/>
                <a:gd name="T40" fmla="*/ 2147483647 w 103"/>
                <a:gd name="T41" fmla="*/ 2147483647 h 57"/>
                <a:gd name="T42" fmla="*/ 2147483647 w 103"/>
                <a:gd name="T43" fmla="*/ 2147483647 h 57"/>
                <a:gd name="T44" fmla="*/ 2147483647 w 103"/>
                <a:gd name="T45" fmla="*/ 2147483647 h 57"/>
                <a:gd name="T46" fmla="*/ 2147483647 w 103"/>
                <a:gd name="T47" fmla="*/ 2147483647 h 57"/>
                <a:gd name="T48" fmla="*/ 2147483647 w 103"/>
                <a:gd name="T49" fmla="*/ 2147483647 h 57"/>
                <a:gd name="T50" fmla="*/ 2147483647 w 103"/>
                <a:gd name="T51" fmla="*/ 2147483647 h 57"/>
                <a:gd name="T52" fmla="*/ 2147483647 w 103"/>
                <a:gd name="T53" fmla="*/ 2147483647 h 57"/>
                <a:gd name="T54" fmla="*/ 2147483647 w 103"/>
                <a:gd name="T55" fmla="*/ 2147483647 h 57"/>
                <a:gd name="T56" fmla="*/ 2147483647 w 103"/>
                <a:gd name="T57" fmla="*/ 2147483647 h 57"/>
                <a:gd name="T58" fmla="*/ 2147483647 w 103"/>
                <a:gd name="T59" fmla="*/ 2147483647 h 57"/>
                <a:gd name="T60" fmla="*/ 2147483647 w 103"/>
                <a:gd name="T61" fmla="*/ 2147483647 h 57"/>
                <a:gd name="T62" fmla="*/ 2147483647 w 103"/>
                <a:gd name="T63" fmla="*/ 2147483647 h 57"/>
                <a:gd name="T64" fmla="*/ 2147483647 w 103"/>
                <a:gd name="T65" fmla="*/ 2147483647 h 57"/>
                <a:gd name="T66" fmla="*/ 2147483647 w 103"/>
                <a:gd name="T67" fmla="*/ 2147483647 h 57"/>
                <a:gd name="T68" fmla="*/ 2147483647 w 103"/>
                <a:gd name="T69" fmla="*/ 2147483647 h 57"/>
                <a:gd name="T70" fmla="*/ 2147483647 w 103"/>
                <a:gd name="T71" fmla="*/ 2147483647 h 57"/>
                <a:gd name="T72" fmla="*/ 2147483647 w 103"/>
                <a:gd name="T73" fmla="*/ 2147483647 h 57"/>
                <a:gd name="T74" fmla="*/ 2147483647 w 103"/>
                <a:gd name="T75" fmla="*/ 2147483647 h 57"/>
                <a:gd name="T76" fmla="*/ 2147483647 w 103"/>
                <a:gd name="T77" fmla="*/ 2147483647 h 57"/>
                <a:gd name="T78" fmla="*/ 2147483647 w 103"/>
                <a:gd name="T79" fmla="*/ 2147483647 h 57"/>
                <a:gd name="T80" fmla="*/ 2147483647 w 103"/>
                <a:gd name="T81" fmla="*/ 2147483647 h 57"/>
                <a:gd name="T82" fmla="*/ 2147483647 w 103"/>
                <a:gd name="T83" fmla="*/ 2147483647 h 57"/>
                <a:gd name="T84" fmla="*/ 2147483647 w 103"/>
                <a:gd name="T85" fmla="*/ 2147483647 h 57"/>
                <a:gd name="T86" fmla="*/ 2147483647 w 103"/>
                <a:gd name="T87" fmla="*/ 2147483647 h 57"/>
                <a:gd name="T88" fmla="*/ 2147483647 w 103"/>
                <a:gd name="T89" fmla="*/ 2147483647 h 57"/>
                <a:gd name="T90" fmla="*/ 2147483647 w 103"/>
                <a:gd name="T91" fmla="*/ 2147483647 h 57"/>
                <a:gd name="T92" fmla="*/ 2147483647 w 103"/>
                <a:gd name="T93" fmla="*/ 2147483647 h 57"/>
                <a:gd name="T94" fmla="*/ 2147483647 w 103"/>
                <a:gd name="T95" fmla="*/ 2147483647 h 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3"/>
                <a:gd name="T145" fmla="*/ 0 h 57"/>
                <a:gd name="T146" fmla="*/ 103 w 103"/>
                <a:gd name="T147" fmla="*/ 57 h 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3" h="57">
                  <a:moveTo>
                    <a:pt x="75" y="43"/>
                  </a:moveTo>
                  <a:cubicBezTo>
                    <a:pt x="78" y="41"/>
                    <a:pt x="82" y="41"/>
                    <a:pt x="85" y="41"/>
                  </a:cubicBezTo>
                  <a:cubicBezTo>
                    <a:pt x="87" y="41"/>
                    <a:pt x="90" y="36"/>
                    <a:pt x="91" y="34"/>
                  </a:cubicBezTo>
                  <a:cubicBezTo>
                    <a:pt x="91" y="31"/>
                    <a:pt x="96" y="28"/>
                    <a:pt x="99" y="27"/>
                  </a:cubicBezTo>
                  <a:cubicBezTo>
                    <a:pt x="103" y="26"/>
                    <a:pt x="98" y="23"/>
                    <a:pt x="99" y="20"/>
                  </a:cubicBezTo>
                  <a:cubicBezTo>
                    <a:pt x="99" y="17"/>
                    <a:pt x="97" y="16"/>
                    <a:pt x="93" y="15"/>
                  </a:cubicBezTo>
                  <a:cubicBezTo>
                    <a:pt x="89" y="14"/>
                    <a:pt x="92" y="10"/>
                    <a:pt x="90" y="9"/>
                  </a:cubicBezTo>
                  <a:cubicBezTo>
                    <a:pt x="88" y="8"/>
                    <a:pt x="88" y="7"/>
                    <a:pt x="90" y="5"/>
                  </a:cubicBezTo>
                  <a:cubicBezTo>
                    <a:pt x="92" y="3"/>
                    <a:pt x="92" y="2"/>
                    <a:pt x="89" y="3"/>
                  </a:cubicBezTo>
                  <a:cubicBezTo>
                    <a:pt x="86" y="3"/>
                    <a:pt x="86" y="5"/>
                    <a:pt x="84" y="6"/>
                  </a:cubicBezTo>
                  <a:cubicBezTo>
                    <a:pt x="82" y="6"/>
                    <a:pt x="82" y="0"/>
                    <a:pt x="80" y="0"/>
                  </a:cubicBezTo>
                  <a:cubicBezTo>
                    <a:pt x="78" y="0"/>
                    <a:pt x="75" y="3"/>
                    <a:pt x="76" y="5"/>
                  </a:cubicBezTo>
                  <a:cubicBezTo>
                    <a:pt x="77" y="6"/>
                    <a:pt x="75" y="8"/>
                    <a:pt x="72" y="8"/>
                  </a:cubicBezTo>
                  <a:cubicBezTo>
                    <a:pt x="69" y="8"/>
                    <a:pt x="70" y="9"/>
                    <a:pt x="68" y="11"/>
                  </a:cubicBezTo>
                  <a:cubicBezTo>
                    <a:pt x="66" y="12"/>
                    <a:pt x="64" y="8"/>
                    <a:pt x="62" y="9"/>
                  </a:cubicBezTo>
                  <a:cubicBezTo>
                    <a:pt x="60" y="9"/>
                    <a:pt x="62" y="12"/>
                    <a:pt x="62" y="15"/>
                  </a:cubicBezTo>
                  <a:cubicBezTo>
                    <a:pt x="62" y="17"/>
                    <a:pt x="59" y="15"/>
                    <a:pt x="57" y="11"/>
                  </a:cubicBezTo>
                  <a:cubicBezTo>
                    <a:pt x="56" y="8"/>
                    <a:pt x="55" y="7"/>
                    <a:pt x="52" y="9"/>
                  </a:cubicBezTo>
                  <a:cubicBezTo>
                    <a:pt x="49" y="10"/>
                    <a:pt x="51" y="12"/>
                    <a:pt x="49" y="15"/>
                  </a:cubicBezTo>
                  <a:cubicBezTo>
                    <a:pt x="47" y="17"/>
                    <a:pt x="44" y="10"/>
                    <a:pt x="42" y="10"/>
                  </a:cubicBezTo>
                  <a:cubicBezTo>
                    <a:pt x="39" y="10"/>
                    <a:pt x="41" y="13"/>
                    <a:pt x="40" y="15"/>
                  </a:cubicBezTo>
                  <a:cubicBezTo>
                    <a:pt x="39" y="18"/>
                    <a:pt x="39" y="15"/>
                    <a:pt x="37" y="16"/>
                  </a:cubicBezTo>
                  <a:cubicBezTo>
                    <a:pt x="35" y="17"/>
                    <a:pt x="34" y="23"/>
                    <a:pt x="32" y="23"/>
                  </a:cubicBezTo>
                  <a:cubicBezTo>
                    <a:pt x="30" y="24"/>
                    <a:pt x="32" y="12"/>
                    <a:pt x="30" y="12"/>
                  </a:cubicBezTo>
                  <a:cubicBezTo>
                    <a:pt x="29" y="11"/>
                    <a:pt x="29" y="10"/>
                    <a:pt x="27" y="8"/>
                  </a:cubicBezTo>
                  <a:cubicBezTo>
                    <a:pt x="25" y="5"/>
                    <a:pt x="21" y="3"/>
                    <a:pt x="17" y="5"/>
                  </a:cubicBezTo>
                  <a:cubicBezTo>
                    <a:pt x="13" y="6"/>
                    <a:pt x="22" y="10"/>
                    <a:pt x="22" y="12"/>
                  </a:cubicBezTo>
                  <a:cubicBezTo>
                    <a:pt x="21" y="15"/>
                    <a:pt x="15" y="8"/>
                    <a:pt x="13" y="9"/>
                  </a:cubicBezTo>
                  <a:cubicBezTo>
                    <a:pt x="11" y="10"/>
                    <a:pt x="14" y="13"/>
                    <a:pt x="14" y="15"/>
                  </a:cubicBezTo>
                  <a:cubicBezTo>
                    <a:pt x="13" y="17"/>
                    <a:pt x="10" y="14"/>
                    <a:pt x="7" y="14"/>
                  </a:cubicBezTo>
                  <a:cubicBezTo>
                    <a:pt x="3" y="15"/>
                    <a:pt x="8" y="15"/>
                    <a:pt x="9" y="17"/>
                  </a:cubicBezTo>
                  <a:cubicBezTo>
                    <a:pt x="10" y="18"/>
                    <a:pt x="5" y="17"/>
                    <a:pt x="3" y="19"/>
                  </a:cubicBezTo>
                  <a:cubicBezTo>
                    <a:pt x="0" y="21"/>
                    <a:pt x="5" y="21"/>
                    <a:pt x="8" y="21"/>
                  </a:cubicBezTo>
                  <a:cubicBezTo>
                    <a:pt x="12" y="20"/>
                    <a:pt x="21" y="20"/>
                    <a:pt x="24" y="21"/>
                  </a:cubicBezTo>
                  <a:cubicBezTo>
                    <a:pt x="27" y="22"/>
                    <a:pt x="26" y="22"/>
                    <a:pt x="22" y="24"/>
                  </a:cubicBezTo>
                  <a:cubicBezTo>
                    <a:pt x="18" y="25"/>
                    <a:pt x="21" y="26"/>
                    <a:pt x="22" y="25"/>
                  </a:cubicBezTo>
                  <a:cubicBezTo>
                    <a:pt x="24" y="25"/>
                    <a:pt x="25" y="25"/>
                    <a:pt x="26" y="28"/>
                  </a:cubicBezTo>
                  <a:cubicBezTo>
                    <a:pt x="27" y="30"/>
                    <a:pt x="10" y="28"/>
                    <a:pt x="6" y="30"/>
                  </a:cubicBezTo>
                  <a:cubicBezTo>
                    <a:pt x="2" y="33"/>
                    <a:pt x="13" y="32"/>
                    <a:pt x="16" y="32"/>
                  </a:cubicBezTo>
                  <a:cubicBezTo>
                    <a:pt x="19" y="32"/>
                    <a:pt x="19" y="37"/>
                    <a:pt x="22" y="37"/>
                  </a:cubicBezTo>
                  <a:cubicBezTo>
                    <a:pt x="24" y="37"/>
                    <a:pt x="23" y="37"/>
                    <a:pt x="24" y="42"/>
                  </a:cubicBezTo>
                  <a:cubicBezTo>
                    <a:pt x="25" y="47"/>
                    <a:pt x="17" y="45"/>
                    <a:pt x="14" y="46"/>
                  </a:cubicBezTo>
                  <a:cubicBezTo>
                    <a:pt x="10" y="47"/>
                    <a:pt x="16" y="49"/>
                    <a:pt x="20" y="50"/>
                  </a:cubicBezTo>
                  <a:cubicBezTo>
                    <a:pt x="24" y="50"/>
                    <a:pt x="31" y="51"/>
                    <a:pt x="33" y="53"/>
                  </a:cubicBezTo>
                  <a:cubicBezTo>
                    <a:pt x="35" y="55"/>
                    <a:pt x="44" y="57"/>
                    <a:pt x="49" y="56"/>
                  </a:cubicBezTo>
                  <a:cubicBezTo>
                    <a:pt x="52" y="56"/>
                    <a:pt x="54" y="52"/>
                    <a:pt x="56" y="51"/>
                  </a:cubicBezTo>
                  <a:cubicBezTo>
                    <a:pt x="58" y="49"/>
                    <a:pt x="63" y="50"/>
                    <a:pt x="66" y="49"/>
                  </a:cubicBezTo>
                  <a:cubicBezTo>
                    <a:pt x="69" y="49"/>
                    <a:pt x="73" y="45"/>
                    <a:pt x="75" y="4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0" name="Freeform 10"/>
            <p:cNvSpPr>
              <a:spLocks noChangeArrowheads="1"/>
            </p:cNvSpPr>
            <p:nvPr/>
          </p:nvSpPr>
          <p:spPr bwMode="auto">
            <a:xfrm>
              <a:off x="3257501" y="2613481"/>
              <a:ext cx="145983" cy="246181"/>
            </a:xfrm>
            <a:custGeom>
              <a:avLst/>
              <a:gdLst>
                <a:gd name="T0" fmla="*/ 2147483647 w 80"/>
                <a:gd name="T1" fmla="*/ 2147483647 h 126"/>
                <a:gd name="T2" fmla="*/ 2147483647 w 80"/>
                <a:gd name="T3" fmla="*/ 2147483647 h 126"/>
                <a:gd name="T4" fmla="*/ 2147483647 w 80"/>
                <a:gd name="T5" fmla="*/ 2147483647 h 126"/>
                <a:gd name="T6" fmla="*/ 2147483647 w 80"/>
                <a:gd name="T7" fmla="*/ 2147483647 h 126"/>
                <a:gd name="T8" fmla="*/ 2147483647 w 80"/>
                <a:gd name="T9" fmla="*/ 2147483647 h 126"/>
                <a:gd name="T10" fmla="*/ 2147483647 w 80"/>
                <a:gd name="T11" fmla="*/ 2147483647 h 126"/>
                <a:gd name="T12" fmla="*/ 2147483647 w 80"/>
                <a:gd name="T13" fmla="*/ 2147483647 h 126"/>
                <a:gd name="T14" fmla="*/ 2147483647 w 80"/>
                <a:gd name="T15" fmla="*/ 2147483647 h 126"/>
                <a:gd name="T16" fmla="*/ 2147483647 w 80"/>
                <a:gd name="T17" fmla="*/ 2147483647 h 126"/>
                <a:gd name="T18" fmla="*/ 2147483647 w 80"/>
                <a:gd name="T19" fmla="*/ 2147483647 h 126"/>
                <a:gd name="T20" fmla="*/ 2147483647 w 80"/>
                <a:gd name="T21" fmla="*/ 2147483647 h 126"/>
                <a:gd name="T22" fmla="*/ 2147483647 w 80"/>
                <a:gd name="T23" fmla="*/ 2147483647 h 126"/>
                <a:gd name="T24" fmla="*/ 2147483647 w 80"/>
                <a:gd name="T25" fmla="*/ 2147483647 h 126"/>
                <a:gd name="T26" fmla="*/ 2147483647 w 80"/>
                <a:gd name="T27" fmla="*/ 2147483647 h 126"/>
                <a:gd name="T28" fmla="*/ 2147483647 w 80"/>
                <a:gd name="T29" fmla="*/ 2147483647 h 126"/>
                <a:gd name="T30" fmla="*/ 2147483647 w 80"/>
                <a:gd name="T31" fmla="*/ 2147483647 h 126"/>
                <a:gd name="T32" fmla="*/ 2147483647 w 80"/>
                <a:gd name="T33" fmla="*/ 2147483647 h 126"/>
                <a:gd name="T34" fmla="*/ 2147483647 w 80"/>
                <a:gd name="T35" fmla="*/ 2147483647 h 126"/>
                <a:gd name="T36" fmla="*/ 2147483647 w 80"/>
                <a:gd name="T37" fmla="*/ 2147483647 h 126"/>
                <a:gd name="T38" fmla="*/ 2147483647 w 80"/>
                <a:gd name="T39" fmla="*/ 2147483647 h 126"/>
                <a:gd name="T40" fmla="*/ 2147483647 w 80"/>
                <a:gd name="T41" fmla="*/ 2147483647 h 126"/>
                <a:gd name="T42" fmla="*/ 2147483647 w 80"/>
                <a:gd name="T43" fmla="*/ 2147483647 h 126"/>
                <a:gd name="T44" fmla="*/ 2147483647 w 80"/>
                <a:gd name="T45" fmla="*/ 2147483647 h 126"/>
                <a:gd name="T46" fmla="*/ 2147483647 w 80"/>
                <a:gd name="T47" fmla="*/ 2147483647 h 126"/>
                <a:gd name="T48" fmla="*/ 2147483647 w 80"/>
                <a:gd name="T49" fmla="*/ 2147483647 h 126"/>
                <a:gd name="T50" fmla="*/ 2147483647 w 80"/>
                <a:gd name="T51" fmla="*/ 2147483647 h 126"/>
                <a:gd name="T52" fmla="*/ 2147483647 w 80"/>
                <a:gd name="T53" fmla="*/ 2147483647 h 126"/>
                <a:gd name="T54" fmla="*/ 2147483647 w 80"/>
                <a:gd name="T55" fmla="*/ 2147483647 h 126"/>
                <a:gd name="T56" fmla="*/ 2147483647 w 80"/>
                <a:gd name="T57" fmla="*/ 2147483647 h 126"/>
                <a:gd name="T58" fmla="*/ 2147483647 w 80"/>
                <a:gd name="T59" fmla="*/ 2147483647 h 126"/>
                <a:gd name="T60" fmla="*/ 2147483647 w 80"/>
                <a:gd name="T61" fmla="*/ 2147483647 h 126"/>
                <a:gd name="T62" fmla="*/ 2147483647 w 80"/>
                <a:gd name="T63" fmla="*/ 2147483647 h 126"/>
                <a:gd name="T64" fmla="*/ 2147483647 w 80"/>
                <a:gd name="T65" fmla="*/ 2147483647 h 126"/>
                <a:gd name="T66" fmla="*/ 2147483647 w 80"/>
                <a:gd name="T67" fmla="*/ 2147483647 h 126"/>
                <a:gd name="T68" fmla="*/ 2147483647 w 80"/>
                <a:gd name="T69" fmla="*/ 2147483647 h 126"/>
                <a:gd name="T70" fmla="*/ 2147483647 w 80"/>
                <a:gd name="T71" fmla="*/ 2147483647 h 126"/>
                <a:gd name="T72" fmla="*/ 2147483647 w 80"/>
                <a:gd name="T73" fmla="*/ 2147483647 h 126"/>
                <a:gd name="T74" fmla="*/ 2147483647 w 80"/>
                <a:gd name="T75" fmla="*/ 2147483647 h 126"/>
                <a:gd name="T76" fmla="*/ 2147483647 w 80"/>
                <a:gd name="T77" fmla="*/ 2147483647 h 126"/>
                <a:gd name="T78" fmla="*/ 2147483647 w 80"/>
                <a:gd name="T79" fmla="*/ 2147483647 h 126"/>
                <a:gd name="T80" fmla="*/ 2147483647 w 80"/>
                <a:gd name="T81" fmla="*/ 2147483647 h 126"/>
                <a:gd name="T82" fmla="*/ 2147483647 w 80"/>
                <a:gd name="T83" fmla="*/ 2147483647 h 126"/>
                <a:gd name="T84" fmla="*/ 2147483647 w 80"/>
                <a:gd name="T85" fmla="*/ 2147483647 h 126"/>
                <a:gd name="T86" fmla="*/ 2147483647 w 80"/>
                <a:gd name="T87" fmla="*/ 2147483647 h 126"/>
                <a:gd name="T88" fmla="*/ 2147483647 w 80"/>
                <a:gd name="T89" fmla="*/ 2147483647 h 126"/>
                <a:gd name="T90" fmla="*/ 2147483647 w 80"/>
                <a:gd name="T91" fmla="*/ 2147483647 h 126"/>
                <a:gd name="T92" fmla="*/ 2147483647 w 80"/>
                <a:gd name="T93" fmla="*/ 2147483647 h 126"/>
                <a:gd name="T94" fmla="*/ 2147483647 w 80"/>
                <a:gd name="T95" fmla="*/ 2147483647 h 126"/>
                <a:gd name="T96" fmla="*/ 2147483647 w 80"/>
                <a:gd name="T97" fmla="*/ 2147483647 h 126"/>
                <a:gd name="T98" fmla="*/ 2147483647 w 80"/>
                <a:gd name="T99" fmla="*/ 2147483647 h 126"/>
                <a:gd name="T100" fmla="*/ 2147483647 w 80"/>
                <a:gd name="T101" fmla="*/ 2147483647 h 126"/>
                <a:gd name="T102" fmla="*/ 2147483647 w 80"/>
                <a:gd name="T103" fmla="*/ 2147483647 h 12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0"/>
                <a:gd name="T157" fmla="*/ 0 h 126"/>
                <a:gd name="T158" fmla="*/ 80 w 80"/>
                <a:gd name="T159" fmla="*/ 126 h 12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0" h="126">
                  <a:moveTo>
                    <a:pt x="4" y="21"/>
                  </a:moveTo>
                  <a:cubicBezTo>
                    <a:pt x="4" y="22"/>
                    <a:pt x="0" y="24"/>
                    <a:pt x="1" y="25"/>
                  </a:cubicBezTo>
                  <a:cubicBezTo>
                    <a:pt x="2" y="27"/>
                    <a:pt x="4" y="30"/>
                    <a:pt x="7" y="30"/>
                  </a:cubicBezTo>
                  <a:cubicBezTo>
                    <a:pt x="9" y="29"/>
                    <a:pt x="12" y="28"/>
                    <a:pt x="11" y="29"/>
                  </a:cubicBezTo>
                  <a:cubicBezTo>
                    <a:pt x="11" y="31"/>
                    <a:pt x="11" y="32"/>
                    <a:pt x="9" y="33"/>
                  </a:cubicBezTo>
                  <a:cubicBezTo>
                    <a:pt x="7" y="34"/>
                    <a:pt x="4" y="37"/>
                    <a:pt x="6" y="38"/>
                  </a:cubicBezTo>
                  <a:cubicBezTo>
                    <a:pt x="7" y="38"/>
                    <a:pt x="14" y="34"/>
                    <a:pt x="13" y="35"/>
                  </a:cubicBezTo>
                  <a:cubicBezTo>
                    <a:pt x="13" y="37"/>
                    <a:pt x="14" y="39"/>
                    <a:pt x="15" y="40"/>
                  </a:cubicBezTo>
                  <a:cubicBezTo>
                    <a:pt x="16" y="41"/>
                    <a:pt x="16" y="44"/>
                    <a:pt x="16" y="46"/>
                  </a:cubicBezTo>
                  <a:cubicBezTo>
                    <a:pt x="15" y="48"/>
                    <a:pt x="15" y="53"/>
                    <a:pt x="14" y="54"/>
                  </a:cubicBezTo>
                  <a:cubicBezTo>
                    <a:pt x="13" y="55"/>
                    <a:pt x="14" y="60"/>
                    <a:pt x="18" y="60"/>
                  </a:cubicBezTo>
                  <a:cubicBezTo>
                    <a:pt x="21" y="60"/>
                    <a:pt x="26" y="57"/>
                    <a:pt x="27" y="58"/>
                  </a:cubicBezTo>
                  <a:cubicBezTo>
                    <a:pt x="28" y="60"/>
                    <a:pt x="27" y="66"/>
                    <a:pt x="29" y="68"/>
                  </a:cubicBezTo>
                  <a:cubicBezTo>
                    <a:pt x="32" y="70"/>
                    <a:pt x="33" y="72"/>
                    <a:pt x="32" y="74"/>
                  </a:cubicBezTo>
                  <a:cubicBezTo>
                    <a:pt x="31" y="76"/>
                    <a:pt x="25" y="81"/>
                    <a:pt x="23" y="81"/>
                  </a:cubicBezTo>
                  <a:cubicBezTo>
                    <a:pt x="22" y="81"/>
                    <a:pt x="17" y="80"/>
                    <a:pt x="16" y="83"/>
                  </a:cubicBezTo>
                  <a:cubicBezTo>
                    <a:pt x="15" y="85"/>
                    <a:pt x="16" y="89"/>
                    <a:pt x="18" y="88"/>
                  </a:cubicBezTo>
                  <a:cubicBezTo>
                    <a:pt x="20" y="87"/>
                    <a:pt x="23" y="88"/>
                    <a:pt x="20" y="92"/>
                  </a:cubicBezTo>
                  <a:cubicBezTo>
                    <a:pt x="16" y="95"/>
                    <a:pt x="9" y="98"/>
                    <a:pt x="9" y="100"/>
                  </a:cubicBezTo>
                  <a:cubicBezTo>
                    <a:pt x="9" y="101"/>
                    <a:pt x="15" y="103"/>
                    <a:pt x="19" y="104"/>
                  </a:cubicBezTo>
                  <a:cubicBezTo>
                    <a:pt x="22" y="105"/>
                    <a:pt x="29" y="106"/>
                    <a:pt x="28" y="107"/>
                  </a:cubicBezTo>
                  <a:cubicBezTo>
                    <a:pt x="27" y="108"/>
                    <a:pt x="19" y="109"/>
                    <a:pt x="17" y="111"/>
                  </a:cubicBezTo>
                  <a:cubicBezTo>
                    <a:pt x="15" y="112"/>
                    <a:pt x="13" y="117"/>
                    <a:pt x="12" y="118"/>
                  </a:cubicBezTo>
                  <a:cubicBezTo>
                    <a:pt x="10" y="120"/>
                    <a:pt x="3" y="124"/>
                    <a:pt x="6" y="125"/>
                  </a:cubicBezTo>
                  <a:cubicBezTo>
                    <a:pt x="9" y="126"/>
                    <a:pt x="15" y="121"/>
                    <a:pt x="18" y="121"/>
                  </a:cubicBezTo>
                  <a:cubicBezTo>
                    <a:pt x="20" y="121"/>
                    <a:pt x="23" y="123"/>
                    <a:pt x="26" y="120"/>
                  </a:cubicBezTo>
                  <a:cubicBezTo>
                    <a:pt x="29" y="117"/>
                    <a:pt x="30" y="114"/>
                    <a:pt x="32" y="115"/>
                  </a:cubicBezTo>
                  <a:cubicBezTo>
                    <a:pt x="34" y="116"/>
                    <a:pt x="37" y="119"/>
                    <a:pt x="42" y="116"/>
                  </a:cubicBezTo>
                  <a:cubicBezTo>
                    <a:pt x="47" y="113"/>
                    <a:pt x="53" y="113"/>
                    <a:pt x="57" y="113"/>
                  </a:cubicBezTo>
                  <a:cubicBezTo>
                    <a:pt x="62" y="112"/>
                    <a:pt x="74" y="110"/>
                    <a:pt x="71" y="109"/>
                  </a:cubicBezTo>
                  <a:cubicBezTo>
                    <a:pt x="69" y="107"/>
                    <a:pt x="64" y="106"/>
                    <a:pt x="67" y="103"/>
                  </a:cubicBezTo>
                  <a:cubicBezTo>
                    <a:pt x="70" y="100"/>
                    <a:pt x="80" y="93"/>
                    <a:pt x="77" y="90"/>
                  </a:cubicBezTo>
                  <a:cubicBezTo>
                    <a:pt x="74" y="86"/>
                    <a:pt x="67" y="85"/>
                    <a:pt x="64" y="86"/>
                  </a:cubicBezTo>
                  <a:cubicBezTo>
                    <a:pt x="61" y="87"/>
                    <a:pt x="64" y="84"/>
                    <a:pt x="64" y="82"/>
                  </a:cubicBezTo>
                  <a:cubicBezTo>
                    <a:pt x="63" y="80"/>
                    <a:pt x="62" y="78"/>
                    <a:pt x="61" y="75"/>
                  </a:cubicBezTo>
                  <a:cubicBezTo>
                    <a:pt x="61" y="72"/>
                    <a:pt x="58" y="66"/>
                    <a:pt x="55" y="64"/>
                  </a:cubicBezTo>
                  <a:cubicBezTo>
                    <a:pt x="52" y="63"/>
                    <a:pt x="47" y="59"/>
                    <a:pt x="46" y="55"/>
                  </a:cubicBezTo>
                  <a:cubicBezTo>
                    <a:pt x="44" y="50"/>
                    <a:pt x="46" y="45"/>
                    <a:pt x="42" y="43"/>
                  </a:cubicBezTo>
                  <a:cubicBezTo>
                    <a:pt x="38" y="40"/>
                    <a:pt x="34" y="40"/>
                    <a:pt x="37" y="36"/>
                  </a:cubicBezTo>
                  <a:cubicBezTo>
                    <a:pt x="40" y="33"/>
                    <a:pt x="43" y="28"/>
                    <a:pt x="45" y="26"/>
                  </a:cubicBezTo>
                  <a:cubicBezTo>
                    <a:pt x="47" y="23"/>
                    <a:pt x="51" y="19"/>
                    <a:pt x="46" y="18"/>
                  </a:cubicBezTo>
                  <a:cubicBezTo>
                    <a:pt x="43" y="17"/>
                    <a:pt x="39" y="16"/>
                    <a:pt x="36" y="16"/>
                  </a:cubicBezTo>
                  <a:cubicBezTo>
                    <a:pt x="34" y="16"/>
                    <a:pt x="23" y="21"/>
                    <a:pt x="23" y="20"/>
                  </a:cubicBezTo>
                  <a:cubicBezTo>
                    <a:pt x="24" y="18"/>
                    <a:pt x="29" y="12"/>
                    <a:pt x="30" y="10"/>
                  </a:cubicBezTo>
                  <a:cubicBezTo>
                    <a:pt x="32" y="9"/>
                    <a:pt x="36" y="6"/>
                    <a:pt x="36" y="3"/>
                  </a:cubicBezTo>
                  <a:cubicBezTo>
                    <a:pt x="36" y="0"/>
                    <a:pt x="31" y="2"/>
                    <a:pt x="28" y="2"/>
                  </a:cubicBezTo>
                  <a:cubicBezTo>
                    <a:pt x="25" y="2"/>
                    <a:pt x="16" y="2"/>
                    <a:pt x="15" y="3"/>
                  </a:cubicBezTo>
                  <a:cubicBezTo>
                    <a:pt x="14" y="3"/>
                    <a:pt x="14" y="8"/>
                    <a:pt x="12" y="9"/>
                  </a:cubicBezTo>
                  <a:cubicBezTo>
                    <a:pt x="11" y="9"/>
                    <a:pt x="16" y="11"/>
                    <a:pt x="15" y="13"/>
                  </a:cubicBezTo>
                  <a:cubicBezTo>
                    <a:pt x="13" y="15"/>
                    <a:pt x="8" y="17"/>
                    <a:pt x="9" y="19"/>
                  </a:cubicBezTo>
                  <a:cubicBezTo>
                    <a:pt x="10" y="20"/>
                    <a:pt x="10" y="24"/>
                    <a:pt x="8" y="24"/>
                  </a:cubicBezTo>
                  <a:cubicBezTo>
                    <a:pt x="6" y="24"/>
                    <a:pt x="5" y="20"/>
                    <a:pt x="4" y="2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1" name="Freeform 11"/>
            <p:cNvSpPr>
              <a:spLocks noChangeArrowheads="1"/>
            </p:cNvSpPr>
            <p:nvPr/>
          </p:nvSpPr>
          <p:spPr bwMode="auto">
            <a:xfrm>
              <a:off x="3173222" y="2718987"/>
              <a:ext cx="94814" cy="97513"/>
            </a:xfrm>
            <a:custGeom>
              <a:avLst/>
              <a:gdLst>
                <a:gd name="T0" fmla="*/ 2147483647 w 51"/>
                <a:gd name="T1" fmla="*/ 2147483647 h 50"/>
                <a:gd name="T2" fmla="*/ 2147483647 w 51"/>
                <a:gd name="T3" fmla="*/ 2147483647 h 50"/>
                <a:gd name="T4" fmla="*/ 2147483647 w 51"/>
                <a:gd name="T5" fmla="*/ 2147483647 h 50"/>
                <a:gd name="T6" fmla="*/ 2147483647 w 51"/>
                <a:gd name="T7" fmla="*/ 2147483647 h 50"/>
                <a:gd name="T8" fmla="*/ 2147483647 w 51"/>
                <a:gd name="T9" fmla="*/ 2147483647 h 50"/>
                <a:gd name="T10" fmla="*/ 2147483647 w 51"/>
                <a:gd name="T11" fmla="*/ 2147483647 h 50"/>
                <a:gd name="T12" fmla="*/ 2147483647 w 51"/>
                <a:gd name="T13" fmla="*/ 2147483647 h 50"/>
                <a:gd name="T14" fmla="*/ 2147483647 w 51"/>
                <a:gd name="T15" fmla="*/ 2147483647 h 50"/>
                <a:gd name="T16" fmla="*/ 2147483647 w 51"/>
                <a:gd name="T17" fmla="*/ 2147483647 h 50"/>
                <a:gd name="T18" fmla="*/ 2147483647 w 51"/>
                <a:gd name="T19" fmla="*/ 2147483647 h 50"/>
                <a:gd name="T20" fmla="*/ 2147483647 w 51"/>
                <a:gd name="T21" fmla="*/ 2147483647 h 50"/>
                <a:gd name="T22" fmla="*/ 2147483647 w 51"/>
                <a:gd name="T23" fmla="*/ 2147483647 h 50"/>
                <a:gd name="T24" fmla="*/ 2147483647 w 51"/>
                <a:gd name="T25" fmla="*/ 2147483647 h 50"/>
                <a:gd name="T26" fmla="*/ 2147483647 w 51"/>
                <a:gd name="T27" fmla="*/ 2147483647 h 50"/>
                <a:gd name="T28" fmla="*/ 2147483647 w 51"/>
                <a:gd name="T29" fmla="*/ 2147483647 h 50"/>
                <a:gd name="T30" fmla="*/ 2147483647 w 51"/>
                <a:gd name="T31" fmla="*/ 2147483647 h 50"/>
                <a:gd name="T32" fmla="*/ 2147483647 w 51"/>
                <a:gd name="T33" fmla="*/ 2147483647 h 50"/>
                <a:gd name="T34" fmla="*/ 2147483647 w 51"/>
                <a:gd name="T35" fmla="*/ 2147483647 h 50"/>
                <a:gd name="T36" fmla="*/ 2147483647 w 51"/>
                <a:gd name="T37" fmla="*/ 2147483647 h 50"/>
                <a:gd name="T38" fmla="*/ 2147483647 w 51"/>
                <a:gd name="T39" fmla="*/ 2147483647 h 50"/>
                <a:gd name="T40" fmla="*/ 2147483647 w 51"/>
                <a:gd name="T41" fmla="*/ 2147483647 h 50"/>
                <a:gd name="T42" fmla="*/ 2147483647 w 51"/>
                <a:gd name="T43" fmla="*/ 2147483647 h 50"/>
                <a:gd name="T44" fmla="*/ 2147483647 w 51"/>
                <a:gd name="T45" fmla="*/ 2147483647 h 50"/>
                <a:gd name="T46" fmla="*/ 2147483647 w 51"/>
                <a:gd name="T47" fmla="*/ 2147483647 h 50"/>
                <a:gd name="T48" fmla="*/ 2147483647 w 51"/>
                <a:gd name="T49" fmla="*/ 2147483647 h 50"/>
                <a:gd name="T50" fmla="*/ 2147483647 w 51"/>
                <a:gd name="T51" fmla="*/ 2147483647 h 50"/>
                <a:gd name="T52" fmla="*/ 2147483647 w 51"/>
                <a:gd name="T53" fmla="*/ 2147483647 h 50"/>
                <a:gd name="T54" fmla="*/ 2147483647 w 51"/>
                <a:gd name="T55" fmla="*/ 2147483647 h 50"/>
                <a:gd name="T56" fmla="*/ 2147483647 w 51"/>
                <a:gd name="T57" fmla="*/ 2147483647 h 50"/>
                <a:gd name="T58" fmla="*/ 2147483647 w 51"/>
                <a:gd name="T59" fmla="*/ 2147483647 h 50"/>
                <a:gd name="T60" fmla="*/ 2147483647 w 51"/>
                <a:gd name="T61" fmla="*/ 2147483647 h 50"/>
                <a:gd name="T62" fmla="*/ 2147483647 w 51"/>
                <a:gd name="T63" fmla="*/ 0 h 50"/>
                <a:gd name="T64" fmla="*/ 2147483647 w 51"/>
                <a:gd name="T65" fmla="*/ 0 h 50"/>
                <a:gd name="T66" fmla="*/ 2147483647 w 51"/>
                <a:gd name="T67" fmla="*/ 0 h 50"/>
                <a:gd name="T68" fmla="*/ 2147483647 w 51"/>
                <a:gd name="T69" fmla="*/ 2147483647 h 50"/>
                <a:gd name="T70" fmla="*/ 2147483647 w 51"/>
                <a:gd name="T71" fmla="*/ 2147483647 h 50"/>
                <a:gd name="T72" fmla="*/ 2147483647 w 51"/>
                <a:gd name="T73" fmla="*/ 2147483647 h 50"/>
                <a:gd name="T74" fmla="*/ 2147483647 w 51"/>
                <a:gd name="T75" fmla="*/ 2147483647 h 50"/>
                <a:gd name="T76" fmla="*/ 2147483647 w 51"/>
                <a:gd name="T77" fmla="*/ 2147483647 h 50"/>
                <a:gd name="T78" fmla="*/ 2147483647 w 51"/>
                <a:gd name="T79" fmla="*/ 2147483647 h 50"/>
                <a:gd name="T80" fmla="*/ 2147483647 w 51"/>
                <a:gd name="T81" fmla="*/ 2147483647 h 50"/>
                <a:gd name="T82" fmla="*/ 2147483647 w 51"/>
                <a:gd name="T83" fmla="*/ 2147483647 h 50"/>
                <a:gd name="T84" fmla="*/ 2147483647 w 51"/>
                <a:gd name="T85" fmla="*/ 2147483647 h 50"/>
                <a:gd name="T86" fmla="*/ 2147483647 w 51"/>
                <a:gd name="T87" fmla="*/ 2147483647 h 50"/>
                <a:gd name="T88" fmla="*/ 2147483647 w 51"/>
                <a:gd name="T89" fmla="*/ 2147483647 h 50"/>
                <a:gd name="T90" fmla="*/ 2147483647 w 51"/>
                <a:gd name="T91" fmla="*/ 2147483647 h 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"/>
                <a:gd name="T139" fmla="*/ 0 h 50"/>
                <a:gd name="T140" fmla="*/ 51 w 51"/>
                <a:gd name="T141" fmla="*/ 50 h 5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" h="50">
                  <a:moveTo>
                    <a:pt x="15" y="50"/>
                  </a:moveTo>
                  <a:cubicBezTo>
                    <a:pt x="20" y="50"/>
                    <a:pt x="28" y="45"/>
                    <a:pt x="31" y="43"/>
                  </a:cubicBezTo>
                  <a:cubicBezTo>
                    <a:pt x="33" y="42"/>
                    <a:pt x="41" y="41"/>
                    <a:pt x="43" y="41"/>
                  </a:cubicBezTo>
                  <a:cubicBezTo>
                    <a:pt x="45" y="41"/>
                    <a:pt x="49" y="29"/>
                    <a:pt x="49" y="26"/>
                  </a:cubicBezTo>
                  <a:cubicBezTo>
                    <a:pt x="49" y="24"/>
                    <a:pt x="47" y="19"/>
                    <a:pt x="48" y="16"/>
                  </a:cubicBezTo>
                  <a:cubicBezTo>
                    <a:pt x="48" y="16"/>
                    <a:pt x="48" y="15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4"/>
                    <a:pt x="49" y="14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9"/>
                    <a:pt x="50" y="9"/>
                  </a:cubicBezTo>
                  <a:cubicBezTo>
                    <a:pt x="51" y="9"/>
                    <a:pt x="51" y="8"/>
                    <a:pt x="51" y="8"/>
                  </a:cubicBezTo>
                  <a:cubicBezTo>
                    <a:pt x="51" y="8"/>
                    <a:pt x="51" y="7"/>
                    <a:pt x="51" y="7"/>
                  </a:cubicBezTo>
                  <a:cubicBezTo>
                    <a:pt x="51" y="7"/>
                    <a:pt x="51" y="7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3"/>
                  </a:cubicBezTo>
                  <a:cubicBezTo>
                    <a:pt x="51" y="3"/>
                    <a:pt x="51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2"/>
                    <a:pt x="49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7" y="2"/>
                    <a:pt x="47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1"/>
                    <a:pt x="45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2" y="1"/>
                    <a:pt x="42" y="1"/>
                  </a:cubicBezTo>
                  <a:cubicBezTo>
                    <a:pt x="42" y="1"/>
                    <a:pt x="41" y="1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9" y="1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1"/>
                    <a:pt x="34" y="1"/>
                  </a:cubicBezTo>
                  <a:cubicBezTo>
                    <a:pt x="30" y="1"/>
                    <a:pt x="25" y="6"/>
                    <a:pt x="24" y="7"/>
                  </a:cubicBezTo>
                  <a:cubicBezTo>
                    <a:pt x="23" y="8"/>
                    <a:pt x="27" y="11"/>
                    <a:pt x="26" y="12"/>
                  </a:cubicBezTo>
                  <a:cubicBezTo>
                    <a:pt x="24" y="13"/>
                    <a:pt x="18" y="13"/>
                    <a:pt x="12" y="13"/>
                  </a:cubicBezTo>
                  <a:cubicBezTo>
                    <a:pt x="7" y="14"/>
                    <a:pt x="13" y="15"/>
                    <a:pt x="16" y="18"/>
                  </a:cubicBezTo>
                  <a:cubicBezTo>
                    <a:pt x="18" y="21"/>
                    <a:pt x="16" y="20"/>
                    <a:pt x="12" y="23"/>
                  </a:cubicBezTo>
                  <a:cubicBezTo>
                    <a:pt x="8" y="26"/>
                    <a:pt x="11" y="25"/>
                    <a:pt x="16" y="26"/>
                  </a:cubicBezTo>
                  <a:cubicBezTo>
                    <a:pt x="21" y="26"/>
                    <a:pt x="21" y="27"/>
                    <a:pt x="18" y="29"/>
                  </a:cubicBezTo>
                  <a:cubicBezTo>
                    <a:pt x="16" y="30"/>
                    <a:pt x="12" y="35"/>
                    <a:pt x="15" y="35"/>
                  </a:cubicBezTo>
                  <a:cubicBezTo>
                    <a:pt x="18" y="35"/>
                    <a:pt x="19" y="36"/>
                    <a:pt x="16" y="37"/>
                  </a:cubicBezTo>
                  <a:cubicBezTo>
                    <a:pt x="14" y="38"/>
                    <a:pt x="11" y="39"/>
                    <a:pt x="6" y="42"/>
                  </a:cubicBezTo>
                  <a:cubicBezTo>
                    <a:pt x="0" y="44"/>
                    <a:pt x="11" y="50"/>
                    <a:pt x="15" y="5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2" name="Freeform 12"/>
            <p:cNvSpPr>
              <a:spLocks noChangeArrowheads="1"/>
            </p:cNvSpPr>
            <p:nvPr/>
          </p:nvSpPr>
          <p:spPr bwMode="auto">
            <a:xfrm>
              <a:off x="3251481" y="2623072"/>
              <a:ext cx="24080" cy="25578"/>
            </a:xfrm>
            <a:custGeom>
              <a:avLst/>
              <a:gdLst>
                <a:gd name="T0" fmla="*/ 2147483647 w 13"/>
                <a:gd name="T1" fmla="*/ 2147483647 h 13"/>
                <a:gd name="T2" fmla="*/ 2147483647 w 13"/>
                <a:gd name="T3" fmla="*/ 2147483647 h 13"/>
                <a:gd name="T4" fmla="*/ 0 w 13"/>
                <a:gd name="T5" fmla="*/ 2147483647 h 13"/>
                <a:gd name="T6" fmla="*/ 2147483647 w 13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13"/>
                <a:gd name="T14" fmla="*/ 13 w 13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13">
                  <a:moveTo>
                    <a:pt x="3" y="11"/>
                  </a:moveTo>
                  <a:cubicBezTo>
                    <a:pt x="6" y="9"/>
                    <a:pt x="13" y="0"/>
                    <a:pt x="10" y="2"/>
                  </a:cubicBezTo>
                  <a:cubicBezTo>
                    <a:pt x="7" y="3"/>
                    <a:pt x="1" y="6"/>
                    <a:pt x="0" y="7"/>
                  </a:cubicBezTo>
                  <a:cubicBezTo>
                    <a:pt x="0" y="9"/>
                    <a:pt x="0" y="13"/>
                    <a:pt x="3" y="1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3" name="Freeform 13"/>
            <p:cNvSpPr>
              <a:spLocks noChangeArrowheads="1"/>
            </p:cNvSpPr>
            <p:nvPr/>
          </p:nvSpPr>
          <p:spPr bwMode="auto">
            <a:xfrm>
              <a:off x="3507327" y="3032308"/>
              <a:ext cx="24080" cy="41562"/>
            </a:xfrm>
            <a:custGeom>
              <a:avLst/>
              <a:gdLst>
                <a:gd name="T0" fmla="*/ 2147483647 w 13"/>
                <a:gd name="T1" fmla="*/ 2147483647 h 21"/>
                <a:gd name="T2" fmla="*/ 2147483647 w 13"/>
                <a:gd name="T3" fmla="*/ 2147483647 h 21"/>
                <a:gd name="T4" fmla="*/ 2147483647 w 13"/>
                <a:gd name="T5" fmla="*/ 2147483647 h 21"/>
                <a:gd name="T6" fmla="*/ 2147483647 w 13"/>
                <a:gd name="T7" fmla="*/ 2147483647 h 21"/>
                <a:gd name="T8" fmla="*/ 2147483647 w 13"/>
                <a:gd name="T9" fmla="*/ 214748364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1"/>
                <a:gd name="T17" fmla="*/ 13 w 13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1">
                  <a:moveTo>
                    <a:pt x="11" y="11"/>
                  </a:moveTo>
                  <a:cubicBezTo>
                    <a:pt x="11" y="8"/>
                    <a:pt x="13" y="0"/>
                    <a:pt x="10" y="1"/>
                  </a:cubicBezTo>
                  <a:cubicBezTo>
                    <a:pt x="8" y="2"/>
                    <a:pt x="4" y="5"/>
                    <a:pt x="2" y="8"/>
                  </a:cubicBezTo>
                  <a:cubicBezTo>
                    <a:pt x="0" y="10"/>
                    <a:pt x="3" y="21"/>
                    <a:pt x="5" y="20"/>
                  </a:cubicBezTo>
                  <a:cubicBezTo>
                    <a:pt x="7" y="20"/>
                    <a:pt x="11" y="15"/>
                    <a:pt x="11" y="1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4" name="Freeform 14"/>
            <p:cNvSpPr>
              <a:spLocks noChangeArrowheads="1"/>
            </p:cNvSpPr>
            <p:nvPr/>
          </p:nvSpPr>
          <p:spPr bwMode="auto">
            <a:xfrm>
              <a:off x="3499803" y="3069075"/>
              <a:ext cx="34615" cy="60746"/>
            </a:xfrm>
            <a:custGeom>
              <a:avLst/>
              <a:gdLst>
                <a:gd name="T0" fmla="*/ 2147483647 w 19"/>
                <a:gd name="T1" fmla="*/ 2147483647 h 31"/>
                <a:gd name="T2" fmla="*/ 2147483647 w 19"/>
                <a:gd name="T3" fmla="*/ 2147483647 h 31"/>
                <a:gd name="T4" fmla="*/ 2147483647 w 19"/>
                <a:gd name="T5" fmla="*/ 2147483647 h 31"/>
                <a:gd name="T6" fmla="*/ 2147483647 w 19"/>
                <a:gd name="T7" fmla="*/ 2147483647 h 31"/>
                <a:gd name="T8" fmla="*/ 2147483647 w 19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31"/>
                <a:gd name="T17" fmla="*/ 19 w 19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31">
                  <a:moveTo>
                    <a:pt x="3" y="30"/>
                  </a:moveTo>
                  <a:cubicBezTo>
                    <a:pt x="6" y="31"/>
                    <a:pt x="14" y="27"/>
                    <a:pt x="15" y="23"/>
                  </a:cubicBezTo>
                  <a:cubicBezTo>
                    <a:pt x="15" y="20"/>
                    <a:pt x="19" y="0"/>
                    <a:pt x="11" y="5"/>
                  </a:cubicBezTo>
                  <a:cubicBezTo>
                    <a:pt x="8" y="7"/>
                    <a:pt x="3" y="14"/>
                    <a:pt x="3" y="16"/>
                  </a:cubicBezTo>
                  <a:cubicBezTo>
                    <a:pt x="3" y="18"/>
                    <a:pt x="0" y="28"/>
                    <a:pt x="3" y="3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5" name="Freeform 15"/>
            <p:cNvSpPr>
              <a:spLocks noChangeArrowheads="1"/>
            </p:cNvSpPr>
            <p:nvPr/>
          </p:nvSpPr>
          <p:spPr bwMode="auto">
            <a:xfrm>
              <a:off x="3575051" y="3147406"/>
              <a:ext cx="57189" cy="35168"/>
            </a:xfrm>
            <a:custGeom>
              <a:avLst/>
              <a:gdLst>
                <a:gd name="T0" fmla="*/ 2147483647 w 31"/>
                <a:gd name="T1" fmla="*/ 2147483647 h 18"/>
                <a:gd name="T2" fmla="*/ 2147483647 w 31"/>
                <a:gd name="T3" fmla="*/ 2147483647 h 18"/>
                <a:gd name="T4" fmla="*/ 2147483647 w 31"/>
                <a:gd name="T5" fmla="*/ 2147483647 h 18"/>
                <a:gd name="T6" fmla="*/ 2147483647 w 31"/>
                <a:gd name="T7" fmla="*/ 2147483647 h 18"/>
                <a:gd name="T8" fmla="*/ 2147483647 w 31"/>
                <a:gd name="T9" fmla="*/ 2147483647 h 18"/>
                <a:gd name="T10" fmla="*/ 2147483647 w 31"/>
                <a:gd name="T11" fmla="*/ 2147483647 h 18"/>
                <a:gd name="T12" fmla="*/ 2147483647 w 31"/>
                <a:gd name="T13" fmla="*/ 2147483647 h 18"/>
                <a:gd name="T14" fmla="*/ 2147483647 w 31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"/>
                <a:gd name="T25" fmla="*/ 0 h 18"/>
                <a:gd name="T26" fmla="*/ 31 w 31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" h="18">
                  <a:moveTo>
                    <a:pt x="21" y="3"/>
                  </a:moveTo>
                  <a:cubicBezTo>
                    <a:pt x="18" y="4"/>
                    <a:pt x="11" y="3"/>
                    <a:pt x="8" y="2"/>
                  </a:cubicBezTo>
                  <a:cubicBezTo>
                    <a:pt x="5" y="0"/>
                    <a:pt x="2" y="2"/>
                    <a:pt x="1" y="3"/>
                  </a:cubicBezTo>
                  <a:cubicBezTo>
                    <a:pt x="0" y="5"/>
                    <a:pt x="10" y="8"/>
                    <a:pt x="13" y="10"/>
                  </a:cubicBezTo>
                  <a:cubicBezTo>
                    <a:pt x="16" y="11"/>
                    <a:pt x="19" y="14"/>
                    <a:pt x="25" y="16"/>
                  </a:cubicBezTo>
                  <a:cubicBezTo>
                    <a:pt x="30" y="18"/>
                    <a:pt x="29" y="12"/>
                    <a:pt x="29" y="9"/>
                  </a:cubicBezTo>
                  <a:cubicBezTo>
                    <a:pt x="28" y="7"/>
                    <a:pt x="29" y="4"/>
                    <a:pt x="30" y="2"/>
                  </a:cubicBezTo>
                  <a:cubicBezTo>
                    <a:pt x="31" y="1"/>
                    <a:pt x="24" y="2"/>
                    <a:pt x="21" y="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" name="Freeform 16"/>
            <p:cNvSpPr>
              <a:spLocks noChangeArrowheads="1"/>
            </p:cNvSpPr>
            <p:nvPr/>
          </p:nvSpPr>
          <p:spPr bwMode="auto">
            <a:xfrm>
              <a:off x="3779728" y="3203355"/>
              <a:ext cx="64714" cy="11189"/>
            </a:xfrm>
            <a:custGeom>
              <a:avLst/>
              <a:gdLst>
                <a:gd name="T0" fmla="*/ 2147483647 w 35"/>
                <a:gd name="T1" fmla="*/ 2147483647 h 6"/>
                <a:gd name="T2" fmla="*/ 2147483647 w 35"/>
                <a:gd name="T3" fmla="*/ 2147483647 h 6"/>
                <a:gd name="T4" fmla="*/ 2147483647 w 35"/>
                <a:gd name="T5" fmla="*/ 2147483647 h 6"/>
                <a:gd name="T6" fmla="*/ 2147483647 w 35"/>
                <a:gd name="T7" fmla="*/ 2147483647 h 6"/>
                <a:gd name="T8" fmla="*/ 2147483647 w 35"/>
                <a:gd name="T9" fmla="*/ 2147483647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"/>
                <a:gd name="T17" fmla="*/ 35 w 3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">
                  <a:moveTo>
                    <a:pt x="29" y="6"/>
                  </a:moveTo>
                  <a:cubicBezTo>
                    <a:pt x="35" y="5"/>
                    <a:pt x="17" y="1"/>
                    <a:pt x="13" y="1"/>
                  </a:cubicBezTo>
                  <a:cubicBezTo>
                    <a:pt x="8" y="0"/>
                    <a:pt x="3" y="1"/>
                    <a:pt x="1" y="2"/>
                  </a:cubicBezTo>
                  <a:cubicBezTo>
                    <a:pt x="0" y="3"/>
                    <a:pt x="9" y="4"/>
                    <a:pt x="12" y="5"/>
                  </a:cubicBezTo>
                  <a:cubicBezTo>
                    <a:pt x="16" y="6"/>
                    <a:pt x="22" y="6"/>
                    <a:pt x="29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7" name="Freeform 17"/>
            <p:cNvSpPr>
              <a:spLocks noChangeArrowheads="1"/>
            </p:cNvSpPr>
            <p:nvPr/>
          </p:nvSpPr>
          <p:spPr bwMode="auto">
            <a:xfrm>
              <a:off x="2974564" y="1833377"/>
              <a:ext cx="3587868" cy="2992534"/>
            </a:xfrm>
            <a:custGeom>
              <a:avLst/>
              <a:gdLst>
                <a:gd name="T0" fmla="*/ 2147483647 w 1948"/>
                <a:gd name="T1" fmla="*/ 2147483647 h 1528"/>
                <a:gd name="T2" fmla="*/ 2147483647 w 1948"/>
                <a:gd name="T3" fmla="*/ 2147483647 h 1528"/>
                <a:gd name="T4" fmla="*/ 2147483647 w 1948"/>
                <a:gd name="T5" fmla="*/ 2147483647 h 1528"/>
                <a:gd name="T6" fmla="*/ 2147483647 w 1948"/>
                <a:gd name="T7" fmla="*/ 2147483647 h 1528"/>
                <a:gd name="T8" fmla="*/ 2147483647 w 1948"/>
                <a:gd name="T9" fmla="*/ 2147483647 h 1528"/>
                <a:gd name="T10" fmla="*/ 2147483647 w 1948"/>
                <a:gd name="T11" fmla="*/ 2147483647 h 1528"/>
                <a:gd name="T12" fmla="*/ 2147483647 w 1948"/>
                <a:gd name="T13" fmla="*/ 2147483647 h 1528"/>
                <a:gd name="T14" fmla="*/ 2147483647 w 1948"/>
                <a:gd name="T15" fmla="*/ 2147483647 h 1528"/>
                <a:gd name="T16" fmla="*/ 2147483647 w 1948"/>
                <a:gd name="T17" fmla="*/ 2147483647 h 1528"/>
                <a:gd name="T18" fmla="*/ 2147483647 w 1948"/>
                <a:gd name="T19" fmla="*/ 2147483647 h 1528"/>
                <a:gd name="T20" fmla="*/ 2147483647 w 1948"/>
                <a:gd name="T21" fmla="*/ 2147483647 h 1528"/>
                <a:gd name="T22" fmla="*/ 2147483647 w 1948"/>
                <a:gd name="T23" fmla="*/ 2147483647 h 1528"/>
                <a:gd name="T24" fmla="*/ 2147483647 w 1948"/>
                <a:gd name="T25" fmla="*/ 2147483647 h 1528"/>
                <a:gd name="T26" fmla="*/ 2147483647 w 1948"/>
                <a:gd name="T27" fmla="*/ 2147483647 h 1528"/>
                <a:gd name="T28" fmla="*/ 2147483647 w 1948"/>
                <a:gd name="T29" fmla="*/ 2147483647 h 1528"/>
                <a:gd name="T30" fmla="*/ 2147483647 w 1948"/>
                <a:gd name="T31" fmla="*/ 2147483647 h 1528"/>
                <a:gd name="T32" fmla="*/ 2147483647 w 1948"/>
                <a:gd name="T33" fmla="*/ 2147483647 h 1528"/>
                <a:gd name="T34" fmla="*/ 2147483647 w 1948"/>
                <a:gd name="T35" fmla="*/ 2147483647 h 1528"/>
                <a:gd name="T36" fmla="*/ 2147483647 w 1948"/>
                <a:gd name="T37" fmla="*/ 2147483647 h 1528"/>
                <a:gd name="T38" fmla="*/ 2147483647 w 1948"/>
                <a:gd name="T39" fmla="*/ 2147483647 h 1528"/>
                <a:gd name="T40" fmla="*/ 2147483647 w 1948"/>
                <a:gd name="T41" fmla="*/ 2147483647 h 1528"/>
                <a:gd name="T42" fmla="*/ 2147483647 w 1948"/>
                <a:gd name="T43" fmla="*/ 2147483647 h 1528"/>
                <a:gd name="T44" fmla="*/ 2147483647 w 1948"/>
                <a:gd name="T45" fmla="*/ 2147483647 h 1528"/>
                <a:gd name="T46" fmla="*/ 2147483647 w 1948"/>
                <a:gd name="T47" fmla="*/ 2147483647 h 1528"/>
                <a:gd name="T48" fmla="*/ 2147483647 w 1948"/>
                <a:gd name="T49" fmla="*/ 2147483647 h 1528"/>
                <a:gd name="T50" fmla="*/ 2147483647 w 1948"/>
                <a:gd name="T51" fmla="*/ 2147483647 h 1528"/>
                <a:gd name="T52" fmla="*/ 2147483647 w 1948"/>
                <a:gd name="T53" fmla="*/ 2147483647 h 1528"/>
                <a:gd name="T54" fmla="*/ 2147483647 w 1948"/>
                <a:gd name="T55" fmla="*/ 2147483647 h 1528"/>
                <a:gd name="T56" fmla="*/ 2147483647 w 1948"/>
                <a:gd name="T57" fmla="*/ 2147483647 h 1528"/>
                <a:gd name="T58" fmla="*/ 2147483647 w 1948"/>
                <a:gd name="T59" fmla="*/ 2147483647 h 1528"/>
                <a:gd name="T60" fmla="*/ 2147483647 w 1948"/>
                <a:gd name="T61" fmla="*/ 2147483647 h 1528"/>
                <a:gd name="T62" fmla="*/ 2147483647 w 1948"/>
                <a:gd name="T63" fmla="*/ 2147483647 h 1528"/>
                <a:gd name="T64" fmla="*/ 2147483647 w 1948"/>
                <a:gd name="T65" fmla="*/ 2147483647 h 1528"/>
                <a:gd name="T66" fmla="*/ 2147483647 w 1948"/>
                <a:gd name="T67" fmla="*/ 2147483647 h 1528"/>
                <a:gd name="T68" fmla="*/ 2147483647 w 1948"/>
                <a:gd name="T69" fmla="*/ 2147483647 h 1528"/>
                <a:gd name="T70" fmla="*/ 2147483647 w 1948"/>
                <a:gd name="T71" fmla="*/ 2147483647 h 1528"/>
                <a:gd name="T72" fmla="*/ 2147483647 w 1948"/>
                <a:gd name="T73" fmla="*/ 2147483647 h 1528"/>
                <a:gd name="T74" fmla="*/ 2147483647 w 1948"/>
                <a:gd name="T75" fmla="*/ 2147483647 h 1528"/>
                <a:gd name="T76" fmla="*/ 2147483647 w 1948"/>
                <a:gd name="T77" fmla="*/ 2147483647 h 1528"/>
                <a:gd name="T78" fmla="*/ 2147483647 w 1948"/>
                <a:gd name="T79" fmla="*/ 2147483647 h 1528"/>
                <a:gd name="T80" fmla="*/ 2147483647 w 1948"/>
                <a:gd name="T81" fmla="*/ 2147483647 h 1528"/>
                <a:gd name="T82" fmla="*/ 2147483647 w 1948"/>
                <a:gd name="T83" fmla="*/ 2147483647 h 1528"/>
                <a:gd name="T84" fmla="*/ 2147483647 w 1948"/>
                <a:gd name="T85" fmla="*/ 2147483647 h 1528"/>
                <a:gd name="T86" fmla="*/ 2147483647 w 1948"/>
                <a:gd name="T87" fmla="*/ 2147483647 h 1528"/>
                <a:gd name="T88" fmla="*/ 2147483647 w 1948"/>
                <a:gd name="T89" fmla="*/ 2147483647 h 1528"/>
                <a:gd name="T90" fmla="*/ 2147483647 w 1948"/>
                <a:gd name="T91" fmla="*/ 2147483647 h 1528"/>
                <a:gd name="T92" fmla="*/ 2147483647 w 1948"/>
                <a:gd name="T93" fmla="*/ 2147483647 h 1528"/>
                <a:gd name="T94" fmla="*/ 2147483647 w 1948"/>
                <a:gd name="T95" fmla="*/ 2147483647 h 1528"/>
                <a:gd name="T96" fmla="*/ 2147483647 w 1948"/>
                <a:gd name="T97" fmla="*/ 2147483647 h 1528"/>
                <a:gd name="T98" fmla="*/ 2147483647 w 1948"/>
                <a:gd name="T99" fmla="*/ 2147483647 h 1528"/>
                <a:gd name="T100" fmla="*/ 2147483647 w 1948"/>
                <a:gd name="T101" fmla="*/ 2147483647 h 1528"/>
                <a:gd name="T102" fmla="*/ 2147483647 w 1948"/>
                <a:gd name="T103" fmla="*/ 2147483647 h 1528"/>
                <a:gd name="T104" fmla="*/ 2147483647 w 1948"/>
                <a:gd name="T105" fmla="*/ 2147483647 h 1528"/>
                <a:gd name="T106" fmla="*/ 2147483647 w 1948"/>
                <a:gd name="T107" fmla="*/ 2147483647 h 1528"/>
                <a:gd name="T108" fmla="*/ 2147483647 w 1948"/>
                <a:gd name="T109" fmla="*/ 2147483647 h 1528"/>
                <a:gd name="T110" fmla="*/ 2147483647 w 1948"/>
                <a:gd name="T111" fmla="*/ 2147483647 h 1528"/>
                <a:gd name="T112" fmla="*/ 2147483647 w 1948"/>
                <a:gd name="T113" fmla="*/ 2147483647 h 1528"/>
                <a:gd name="T114" fmla="*/ 2147483647 w 1948"/>
                <a:gd name="T115" fmla="*/ 2147483647 h 1528"/>
                <a:gd name="T116" fmla="*/ 2147483647 w 1948"/>
                <a:gd name="T117" fmla="*/ 2147483647 h 1528"/>
                <a:gd name="T118" fmla="*/ 2147483647 w 1948"/>
                <a:gd name="T119" fmla="*/ 2147483647 h 1528"/>
                <a:gd name="T120" fmla="*/ 2147483647 w 1948"/>
                <a:gd name="T121" fmla="*/ 2147483647 h 1528"/>
                <a:gd name="T122" fmla="*/ 2147483647 w 1948"/>
                <a:gd name="T123" fmla="*/ 2147483647 h 152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48"/>
                <a:gd name="T187" fmla="*/ 0 h 1528"/>
                <a:gd name="T188" fmla="*/ 1948 w 1948"/>
                <a:gd name="T189" fmla="*/ 1528 h 152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48" h="1528">
                  <a:moveTo>
                    <a:pt x="1940" y="269"/>
                  </a:moveTo>
                  <a:cubicBezTo>
                    <a:pt x="1934" y="268"/>
                    <a:pt x="1933" y="263"/>
                    <a:pt x="1932" y="261"/>
                  </a:cubicBezTo>
                  <a:cubicBezTo>
                    <a:pt x="1930" y="259"/>
                    <a:pt x="1929" y="260"/>
                    <a:pt x="1928" y="261"/>
                  </a:cubicBezTo>
                  <a:cubicBezTo>
                    <a:pt x="1926" y="262"/>
                    <a:pt x="1923" y="254"/>
                    <a:pt x="1921" y="255"/>
                  </a:cubicBezTo>
                  <a:cubicBezTo>
                    <a:pt x="1918" y="255"/>
                    <a:pt x="1914" y="253"/>
                    <a:pt x="1913" y="253"/>
                  </a:cubicBezTo>
                  <a:cubicBezTo>
                    <a:pt x="1912" y="254"/>
                    <a:pt x="1905" y="252"/>
                    <a:pt x="1904" y="254"/>
                  </a:cubicBezTo>
                  <a:cubicBezTo>
                    <a:pt x="1902" y="255"/>
                    <a:pt x="1906" y="265"/>
                    <a:pt x="1904" y="265"/>
                  </a:cubicBezTo>
                  <a:cubicBezTo>
                    <a:pt x="1903" y="266"/>
                    <a:pt x="1897" y="249"/>
                    <a:pt x="1897" y="248"/>
                  </a:cubicBezTo>
                  <a:cubicBezTo>
                    <a:pt x="1896" y="246"/>
                    <a:pt x="1893" y="242"/>
                    <a:pt x="1892" y="242"/>
                  </a:cubicBezTo>
                  <a:cubicBezTo>
                    <a:pt x="1891" y="242"/>
                    <a:pt x="1882" y="241"/>
                    <a:pt x="1877" y="241"/>
                  </a:cubicBezTo>
                  <a:cubicBezTo>
                    <a:pt x="1873" y="240"/>
                    <a:pt x="1869" y="233"/>
                    <a:pt x="1866" y="232"/>
                  </a:cubicBezTo>
                  <a:cubicBezTo>
                    <a:pt x="1862" y="232"/>
                    <a:pt x="1856" y="230"/>
                    <a:pt x="1852" y="228"/>
                  </a:cubicBezTo>
                  <a:cubicBezTo>
                    <a:pt x="1848" y="226"/>
                    <a:pt x="1847" y="225"/>
                    <a:pt x="1840" y="223"/>
                  </a:cubicBezTo>
                  <a:cubicBezTo>
                    <a:pt x="1834" y="220"/>
                    <a:pt x="1833" y="218"/>
                    <a:pt x="1830" y="216"/>
                  </a:cubicBezTo>
                  <a:cubicBezTo>
                    <a:pt x="1827" y="214"/>
                    <a:pt x="1825" y="215"/>
                    <a:pt x="1823" y="214"/>
                  </a:cubicBezTo>
                  <a:cubicBezTo>
                    <a:pt x="1820" y="213"/>
                    <a:pt x="1819" y="208"/>
                    <a:pt x="1816" y="207"/>
                  </a:cubicBezTo>
                  <a:cubicBezTo>
                    <a:pt x="1813" y="206"/>
                    <a:pt x="1806" y="204"/>
                    <a:pt x="1802" y="203"/>
                  </a:cubicBezTo>
                  <a:cubicBezTo>
                    <a:pt x="1798" y="202"/>
                    <a:pt x="1799" y="199"/>
                    <a:pt x="1792" y="196"/>
                  </a:cubicBezTo>
                  <a:cubicBezTo>
                    <a:pt x="1785" y="194"/>
                    <a:pt x="1765" y="196"/>
                    <a:pt x="1758" y="195"/>
                  </a:cubicBezTo>
                  <a:cubicBezTo>
                    <a:pt x="1752" y="195"/>
                    <a:pt x="1747" y="190"/>
                    <a:pt x="1746" y="192"/>
                  </a:cubicBezTo>
                  <a:cubicBezTo>
                    <a:pt x="1744" y="194"/>
                    <a:pt x="1747" y="195"/>
                    <a:pt x="1749" y="197"/>
                  </a:cubicBezTo>
                  <a:cubicBezTo>
                    <a:pt x="1750" y="198"/>
                    <a:pt x="1744" y="198"/>
                    <a:pt x="1745" y="200"/>
                  </a:cubicBezTo>
                  <a:cubicBezTo>
                    <a:pt x="1745" y="202"/>
                    <a:pt x="1747" y="204"/>
                    <a:pt x="1750" y="204"/>
                  </a:cubicBezTo>
                  <a:cubicBezTo>
                    <a:pt x="1753" y="205"/>
                    <a:pt x="1752" y="206"/>
                    <a:pt x="1752" y="208"/>
                  </a:cubicBezTo>
                  <a:cubicBezTo>
                    <a:pt x="1751" y="210"/>
                    <a:pt x="1752" y="212"/>
                    <a:pt x="1755" y="213"/>
                  </a:cubicBezTo>
                  <a:cubicBezTo>
                    <a:pt x="1757" y="214"/>
                    <a:pt x="1755" y="216"/>
                    <a:pt x="1753" y="217"/>
                  </a:cubicBezTo>
                  <a:cubicBezTo>
                    <a:pt x="1752" y="217"/>
                    <a:pt x="1753" y="222"/>
                    <a:pt x="1751" y="222"/>
                  </a:cubicBezTo>
                  <a:cubicBezTo>
                    <a:pt x="1750" y="223"/>
                    <a:pt x="1747" y="219"/>
                    <a:pt x="1746" y="218"/>
                  </a:cubicBezTo>
                  <a:cubicBezTo>
                    <a:pt x="1744" y="218"/>
                    <a:pt x="1746" y="222"/>
                    <a:pt x="1745" y="223"/>
                  </a:cubicBezTo>
                  <a:cubicBezTo>
                    <a:pt x="1745" y="224"/>
                    <a:pt x="1740" y="217"/>
                    <a:pt x="1740" y="215"/>
                  </a:cubicBezTo>
                  <a:cubicBezTo>
                    <a:pt x="1739" y="213"/>
                    <a:pt x="1731" y="210"/>
                    <a:pt x="1729" y="208"/>
                  </a:cubicBezTo>
                  <a:cubicBezTo>
                    <a:pt x="1727" y="206"/>
                    <a:pt x="1726" y="200"/>
                    <a:pt x="1724" y="199"/>
                  </a:cubicBezTo>
                  <a:cubicBezTo>
                    <a:pt x="1721" y="198"/>
                    <a:pt x="1722" y="199"/>
                    <a:pt x="1722" y="201"/>
                  </a:cubicBezTo>
                  <a:cubicBezTo>
                    <a:pt x="1722" y="203"/>
                    <a:pt x="1705" y="202"/>
                    <a:pt x="1699" y="201"/>
                  </a:cubicBezTo>
                  <a:cubicBezTo>
                    <a:pt x="1694" y="199"/>
                    <a:pt x="1682" y="198"/>
                    <a:pt x="1679" y="199"/>
                  </a:cubicBezTo>
                  <a:cubicBezTo>
                    <a:pt x="1675" y="200"/>
                    <a:pt x="1672" y="203"/>
                    <a:pt x="1672" y="206"/>
                  </a:cubicBezTo>
                  <a:cubicBezTo>
                    <a:pt x="1671" y="208"/>
                    <a:pt x="1674" y="216"/>
                    <a:pt x="1673" y="217"/>
                  </a:cubicBezTo>
                  <a:cubicBezTo>
                    <a:pt x="1672" y="218"/>
                    <a:pt x="1668" y="210"/>
                    <a:pt x="1668" y="208"/>
                  </a:cubicBezTo>
                  <a:cubicBezTo>
                    <a:pt x="1669" y="207"/>
                    <a:pt x="1665" y="206"/>
                    <a:pt x="1662" y="204"/>
                  </a:cubicBezTo>
                  <a:cubicBezTo>
                    <a:pt x="1658" y="201"/>
                    <a:pt x="1656" y="199"/>
                    <a:pt x="1653" y="197"/>
                  </a:cubicBezTo>
                  <a:cubicBezTo>
                    <a:pt x="1650" y="195"/>
                    <a:pt x="1652" y="196"/>
                    <a:pt x="1652" y="194"/>
                  </a:cubicBezTo>
                  <a:cubicBezTo>
                    <a:pt x="1652" y="192"/>
                    <a:pt x="1650" y="190"/>
                    <a:pt x="1648" y="187"/>
                  </a:cubicBezTo>
                  <a:cubicBezTo>
                    <a:pt x="1646" y="183"/>
                    <a:pt x="1640" y="176"/>
                    <a:pt x="1634" y="174"/>
                  </a:cubicBezTo>
                  <a:cubicBezTo>
                    <a:pt x="1628" y="172"/>
                    <a:pt x="1613" y="173"/>
                    <a:pt x="1605" y="174"/>
                  </a:cubicBezTo>
                  <a:cubicBezTo>
                    <a:pt x="1598" y="175"/>
                    <a:pt x="1588" y="178"/>
                    <a:pt x="1584" y="178"/>
                  </a:cubicBezTo>
                  <a:cubicBezTo>
                    <a:pt x="1580" y="178"/>
                    <a:pt x="1575" y="175"/>
                    <a:pt x="1572" y="173"/>
                  </a:cubicBezTo>
                  <a:cubicBezTo>
                    <a:pt x="1569" y="172"/>
                    <a:pt x="1560" y="163"/>
                    <a:pt x="1557" y="161"/>
                  </a:cubicBezTo>
                  <a:cubicBezTo>
                    <a:pt x="1555" y="158"/>
                    <a:pt x="1550" y="159"/>
                    <a:pt x="1551" y="157"/>
                  </a:cubicBezTo>
                  <a:cubicBezTo>
                    <a:pt x="1551" y="155"/>
                    <a:pt x="1555" y="157"/>
                    <a:pt x="1557" y="157"/>
                  </a:cubicBezTo>
                  <a:cubicBezTo>
                    <a:pt x="1558" y="158"/>
                    <a:pt x="1556" y="152"/>
                    <a:pt x="1554" y="150"/>
                  </a:cubicBezTo>
                  <a:cubicBezTo>
                    <a:pt x="1552" y="148"/>
                    <a:pt x="1547" y="145"/>
                    <a:pt x="1542" y="145"/>
                  </a:cubicBezTo>
                  <a:cubicBezTo>
                    <a:pt x="1537" y="145"/>
                    <a:pt x="1535" y="143"/>
                    <a:pt x="1530" y="143"/>
                  </a:cubicBezTo>
                  <a:cubicBezTo>
                    <a:pt x="1526" y="143"/>
                    <a:pt x="1528" y="144"/>
                    <a:pt x="1527" y="145"/>
                  </a:cubicBezTo>
                  <a:cubicBezTo>
                    <a:pt x="1525" y="145"/>
                    <a:pt x="1522" y="144"/>
                    <a:pt x="1520" y="144"/>
                  </a:cubicBezTo>
                  <a:cubicBezTo>
                    <a:pt x="1517" y="144"/>
                    <a:pt x="1515" y="147"/>
                    <a:pt x="1514" y="148"/>
                  </a:cubicBezTo>
                  <a:cubicBezTo>
                    <a:pt x="1512" y="149"/>
                    <a:pt x="1507" y="148"/>
                    <a:pt x="1503" y="148"/>
                  </a:cubicBezTo>
                  <a:cubicBezTo>
                    <a:pt x="1499" y="148"/>
                    <a:pt x="1502" y="147"/>
                    <a:pt x="1503" y="145"/>
                  </a:cubicBezTo>
                  <a:cubicBezTo>
                    <a:pt x="1505" y="144"/>
                    <a:pt x="1504" y="143"/>
                    <a:pt x="1503" y="142"/>
                  </a:cubicBezTo>
                  <a:cubicBezTo>
                    <a:pt x="1502" y="141"/>
                    <a:pt x="1504" y="140"/>
                    <a:pt x="1506" y="140"/>
                  </a:cubicBezTo>
                  <a:cubicBezTo>
                    <a:pt x="1509" y="140"/>
                    <a:pt x="1521" y="143"/>
                    <a:pt x="1524" y="143"/>
                  </a:cubicBezTo>
                  <a:cubicBezTo>
                    <a:pt x="1527" y="142"/>
                    <a:pt x="1508" y="137"/>
                    <a:pt x="1502" y="137"/>
                  </a:cubicBezTo>
                  <a:cubicBezTo>
                    <a:pt x="1495" y="137"/>
                    <a:pt x="1479" y="135"/>
                    <a:pt x="1476" y="136"/>
                  </a:cubicBezTo>
                  <a:cubicBezTo>
                    <a:pt x="1473" y="137"/>
                    <a:pt x="1463" y="140"/>
                    <a:pt x="1461" y="140"/>
                  </a:cubicBezTo>
                  <a:cubicBezTo>
                    <a:pt x="1459" y="140"/>
                    <a:pt x="1459" y="144"/>
                    <a:pt x="1461" y="147"/>
                  </a:cubicBezTo>
                  <a:cubicBezTo>
                    <a:pt x="1462" y="150"/>
                    <a:pt x="1462" y="147"/>
                    <a:pt x="1464" y="146"/>
                  </a:cubicBezTo>
                  <a:cubicBezTo>
                    <a:pt x="1465" y="145"/>
                    <a:pt x="1466" y="147"/>
                    <a:pt x="1469" y="148"/>
                  </a:cubicBezTo>
                  <a:cubicBezTo>
                    <a:pt x="1472" y="149"/>
                    <a:pt x="1466" y="148"/>
                    <a:pt x="1467" y="149"/>
                  </a:cubicBezTo>
                  <a:cubicBezTo>
                    <a:pt x="1467" y="150"/>
                    <a:pt x="1466" y="150"/>
                    <a:pt x="1464" y="152"/>
                  </a:cubicBezTo>
                  <a:cubicBezTo>
                    <a:pt x="1463" y="155"/>
                    <a:pt x="1471" y="160"/>
                    <a:pt x="1472" y="162"/>
                  </a:cubicBezTo>
                  <a:cubicBezTo>
                    <a:pt x="1473" y="163"/>
                    <a:pt x="1471" y="162"/>
                    <a:pt x="1469" y="162"/>
                  </a:cubicBezTo>
                  <a:cubicBezTo>
                    <a:pt x="1467" y="162"/>
                    <a:pt x="1467" y="163"/>
                    <a:pt x="1465" y="164"/>
                  </a:cubicBezTo>
                  <a:cubicBezTo>
                    <a:pt x="1464" y="165"/>
                    <a:pt x="1460" y="160"/>
                    <a:pt x="1461" y="159"/>
                  </a:cubicBezTo>
                  <a:cubicBezTo>
                    <a:pt x="1461" y="158"/>
                    <a:pt x="1456" y="158"/>
                    <a:pt x="1454" y="159"/>
                  </a:cubicBezTo>
                  <a:cubicBezTo>
                    <a:pt x="1452" y="160"/>
                    <a:pt x="1456" y="164"/>
                    <a:pt x="1457" y="165"/>
                  </a:cubicBezTo>
                  <a:cubicBezTo>
                    <a:pt x="1459" y="167"/>
                    <a:pt x="1456" y="166"/>
                    <a:pt x="1454" y="166"/>
                  </a:cubicBezTo>
                  <a:cubicBezTo>
                    <a:pt x="1453" y="166"/>
                    <a:pt x="1455" y="171"/>
                    <a:pt x="1453" y="171"/>
                  </a:cubicBezTo>
                  <a:cubicBezTo>
                    <a:pt x="1451" y="171"/>
                    <a:pt x="1447" y="165"/>
                    <a:pt x="1444" y="164"/>
                  </a:cubicBezTo>
                  <a:cubicBezTo>
                    <a:pt x="1440" y="162"/>
                    <a:pt x="1439" y="161"/>
                    <a:pt x="1436" y="161"/>
                  </a:cubicBezTo>
                  <a:cubicBezTo>
                    <a:pt x="1433" y="162"/>
                    <a:pt x="1432" y="159"/>
                    <a:pt x="1427" y="159"/>
                  </a:cubicBezTo>
                  <a:cubicBezTo>
                    <a:pt x="1423" y="158"/>
                    <a:pt x="1422" y="161"/>
                    <a:pt x="1421" y="162"/>
                  </a:cubicBezTo>
                  <a:cubicBezTo>
                    <a:pt x="1420" y="163"/>
                    <a:pt x="1417" y="163"/>
                    <a:pt x="1414" y="163"/>
                  </a:cubicBezTo>
                  <a:cubicBezTo>
                    <a:pt x="1412" y="163"/>
                    <a:pt x="1408" y="155"/>
                    <a:pt x="1405" y="153"/>
                  </a:cubicBezTo>
                  <a:cubicBezTo>
                    <a:pt x="1403" y="151"/>
                    <a:pt x="1404" y="153"/>
                    <a:pt x="1402" y="157"/>
                  </a:cubicBezTo>
                  <a:cubicBezTo>
                    <a:pt x="1400" y="160"/>
                    <a:pt x="1400" y="164"/>
                    <a:pt x="1402" y="169"/>
                  </a:cubicBezTo>
                  <a:cubicBezTo>
                    <a:pt x="1403" y="174"/>
                    <a:pt x="1398" y="178"/>
                    <a:pt x="1397" y="179"/>
                  </a:cubicBezTo>
                  <a:cubicBezTo>
                    <a:pt x="1396" y="180"/>
                    <a:pt x="1395" y="176"/>
                    <a:pt x="1394" y="175"/>
                  </a:cubicBezTo>
                  <a:cubicBezTo>
                    <a:pt x="1393" y="174"/>
                    <a:pt x="1390" y="174"/>
                    <a:pt x="1389" y="174"/>
                  </a:cubicBezTo>
                  <a:cubicBezTo>
                    <a:pt x="1387" y="174"/>
                    <a:pt x="1386" y="171"/>
                    <a:pt x="1385" y="169"/>
                  </a:cubicBezTo>
                  <a:cubicBezTo>
                    <a:pt x="1385" y="167"/>
                    <a:pt x="1383" y="166"/>
                    <a:pt x="1382" y="165"/>
                  </a:cubicBezTo>
                  <a:cubicBezTo>
                    <a:pt x="1380" y="163"/>
                    <a:pt x="1380" y="162"/>
                    <a:pt x="1376" y="160"/>
                  </a:cubicBezTo>
                  <a:cubicBezTo>
                    <a:pt x="1372" y="158"/>
                    <a:pt x="1374" y="158"/>
                    <a:pt x="1372" y="155"/>
                  </a:cubicBezTo>
                  <a:cubicBezTo>
                    <a:pt x="1371" y="153"/>
                    <a:pt x="1370" y="155"/>
                    <a:pt x="1369" y="155"/>
                  </a:cubicBezTo>
                  <a:cubicBezTo>
                    <a:pt x="1368" y="155"/>
                    <a:pt x="1367" y="153"/>
                    <a:pt x="1367" y="152"/>
                  </a:cubicBezTo>
                  <a:cubicBezTo>
                    <a:pt x="1366" y="150"/>
                    <a:pt x="1364" y="151"/>
                    <a:pt x="1363" y="152"/>
                  </a:cubicBezTo>
                  <a:cubicBezTo>
                    <a:pt x="1362" y="152"/>
                    <a:pt x="1359" y="146"/>
                    <a:pt x="1358" y="145"/>
                  </a:cubicBezTo>
                  <a:cubicBezTo>
                    <a:pt x="1356" y="144"/>
                    <a:pt x="1352" y="143"/>
                    <a:pt x="1350" y="143"/>
                  </a:cubicBezTo>
                  <a:cubicBezTo>
                    <a:pt x="1347" y="144"/>
                    <a:pt x="1343" y="140"/>
                    <a:pt x="1343" y="138"/>
                  </a:cubicBezTo>
                  <a:cubicBezTo>
                    <a:pt x="1343" y="137"/>
                    <a:pt x="1353" y="140"/>
                    <a:pt x="1357" y="142"/>
                  </a:cubicBezTo>
                  <a:cubicBezTo>
                    <a:pt x="1361" y="143"/>
                    <a:pt x="1361" y="145"/>
                    <a:pt x="1365" y="148"/>
                  </a:cubicBezTo>
                  <a:cubicBezTo>
                    <a:pt x="1368" y="150"/>
                    <a:pt x="1371" y="151"/>
                    <a:pt x="1371" y="149"/>
                  </a:cubicBezTo>
                  <a:cubicBezTo>
                    <a:pt x="1370" y="147"/>
                    <a:pt x="1369" y="134"/>
                    <a:pt x="1369" y="132"/>
                  </a:cubicBezTo>
                  <a:cubicBezTo>
                    <a:pt x="1368" y="129"/>
                    <a:pt x="1364" y="128"/>
                    <a:pt x="1360" y="126"/>
                  </a:cubicBezTo>
                  <a:cubicBezTo>
                    <a:pt x="1356" y="123"/>
                    <a:pt x="1358" y="120"/>
                    <a:pt x="1354" y="119"/>
                  </a:cubicBezTo>
                  <a:cubicBezTo>
                    <a:pt x="1350" y="118"/>
                    <a:pt x="1352" y="117"/>
                    <a:pt x="1349" y="117"/>
                  </a:cubicBezTo>
                  <a:cubicBezTo>
                    <a:pt x="1346" y="117"/>
                    <a:pt x="1342" y="115"/>
                    <a:pt x="1341" y="116"/>
                  </a:cubicBezTo>
                  <a:cubicBezTo>
                    <a:pt x="1340" y="117"/>
                    <a:pt x="1338" y="117"/>
                    <a:pt x="1333" y="116"/>
                  </a:cubicBezTo>
                  <a:cubicBezTo>
                    <a:pt x="1329" y="115"/>
                    <a:pt x="1326" y="116"/>
                    <a:pt x="1324" y="114"/>
                  </a:cubicBezTo>
                  <a:cubicBezTo>
                    <a:pt x="1322" y="111"/>
                    <a:pt x="1322" y="110"/>
                    <a:pt x="1318" y="110"/>
                  </a:cubicBezTo>
                  <a:cubicBezTo>
                    <a:pt x="1315" y="110"/>
                    <a:pt x="1313" y="108"/>
                    <a:pt x="1311" y="108"/>
                  </a:cubicBezTo>
                  <a:cubicBezTo>
                    <a:pt x="1309" y="108"/>
                    <a:pt x="1307" y="111"/>
                    <a:pt x="1306" y="113"/>
                  </a:cubicBezTo>
                  <a:cubicBezTo>
                    <a:pt x="1306" y="115"/>
                    <a:pt x="1310" y="117"/>
                    <a:pt x="1312" y="119"/>
                  </a:cubicBezTo>
                  <a:cubicBezTo>
                    <a:pt x="1315" y="120"/>
                    <a:pt x="1315" y="121"/>
                    <a:pt x="1312" y="122"/>
                  </a:cubicBezTo>
                  <a:cubicBezTo>
                    <a:pt x="1310" y="123"/>
                    <a:pt x="1311" y="123"/>
                    <a:pt x="1314" y="126"/>
                  </a:cubicBezTo>
                  <a:cubicBezTo>
                    <a:pt x="1317" y="129"/>
                    <a:pt x="1310" y="126"/>
                    <a:pt x="1312" y="129"/>
                  </a:cubicBezTo>
                  <a:cubicBezTo>
                    <a:pt x="1314" y="132"/>
                    <a:pt x="1306" y="131"/>
                    <a:pt x="1300" y="129"/>
                  </a:cubicBezTo>
                  <a:cubicBezTo>
                    <a:pt x="1294" y="127"/>
                    <a:pt x="1289" y="129"/>
                    <a:pt x="1287" y="129"/>
                  </a:cubicBezTo>
                  <a:cubicBezTo>
                    <a:pt x="1284" y="129"/>
                    <a:pt x="1281" y="121"/>
                    <a:pt x="1281" y="120"/>
                  </a:cubicBezTo>
                  <a:cubicBezTo>
                    <a:pt x="1280" y="119"/>
                    <a:pt x="1273" y="118"/>
                    <a:pt x="1269" y="119"/>
                  </a:cubicBezTo>
                  <a:cubicBezTo>
                    <a:pt x="1264" y="119"/>
                    <a:pt x="1258" y="115"/>
                    <a:pt x="1256" y="115"/>
                  </a:cubicBezTo>
                  <a:cubicBezTo>
                    <a:pt x="1253" y="114"/>
                    <a:pt x="1254" y="115"/>
                    <a:pt x="1252" y="116"/>
                  </a:cubicBezTo>
                  <a:cubicBezTo>
                    <a:pt x="1251" y="118"/>
                    <a:pt x="1241" y="112"/>
                    <a:pt x="1237" y="112"/>
                  </a:cubicBezTo>
                  <a:cubicBezTo>
                    <a:pt x="1233" y="112"/>
                    <a:pt x="1229" y="110"/>
                    <a:pt x="1228" y="113"/>
                  </a:cubicBezTo>
                  <a:cubicBezTo>
                    <a:pt x="1227" y="116"/>
                    <a:pt x="1233" y="120"/>
                    <a:pt x="1235" y="123"/>
                  </a:cubicBezTo>
                  <a:cubicBezTo>
                    <a:pt x="1237" y="126"/>
                    <a:pt x="1231" y="129"/>
                    <a:pt x="1229" y="130"/>
                  </a:cubicBezTo>
                  <a:cubicBezTo>
                    <a:pt x="1227" y="131"/>
                    <a:pt x="1230" y="126"/>
                    <a:pt x="1229" y="124"/>
                  </a:cubicBezTo>
                  <a:cubicBezTo>
                    <a:pt x="1229" y="122"/>
                    <a:pt x="1222" y="108"/>
                    <a:pt x="1221" y="106"/>
                  </a:cubicBezTo>
                  <a:cubicBezTo>
                    <a:pt x="1221" y="103"/>
                    <a:pt x="1217" y="104"/>
                    <a:pt x="1214" y="104"/>
                  </a:cubicBezTo>
                  <a:cubicBezTo>
                    <a:pt x="1211" y="105"/>
                    <a:pt x="1210" y="97"/>
                    <a:pt x="1209" y="95"/>
                  </a:cubicBezTo>
                  <a:cubicBezTo>
                    <a:pt x="1209" y="94"/>
                    <a:pt x="1208" y="97"/>
                    <a:pt x="1204" y="98"/>
                  </a:cubicBezTo>
                  <a:cubicBezTo>
                    <a:pt x="1201" y="99"/>
                    <a:pt x="1202" y="99"/>
                    <a:pt x="1198" y="102"/>
                  </a:cubicBezTo>
                  <a:cubicBezTo>
                    <a:pt x="1195" y="106"/>
                    <a:pt x="1193" y="106"/>
                    <a:pt x="1189" y="108"/>
                  </a:cubicBezTo>
                  <a:cubicBezTo>
                    <a:pt x="1185" y="110"/>
                    <a:pt x="1178" y="122"/>
                    <a:pt x="1174" y="125"/>
                  </a:cubicBezTo>
                  <a:cubicBezTo>
                    <a:pt x="1170" y="127"/>
                    <a:pt x="1173" y="119"/>
                    <a:pt x="1173" y="113"/>
                  </a:cubicBezTo>
                  <a:cubicBezTo>
                    <a:pt x="1173" y="107"/>
                    <a:pt x="1171" y="105"/>
                    <a:pt x="1170" y="103"/>
                  </a:cubicBezTo>
                  <a:cubicBezTo>
                    <a:pt x="1170" y="101"/>
                    <a:pt x="1176" y="105"/>
                    <a:pt x="1178" y="104"/>
                  </a:cubicBezTo>
                  <a:cubicBezTo>
                    <a:pt x="1180" y="103"/>
                    <a:pt x="1190" y="90"/>
                    <a:pt x="1193" y="88"/>
                  </a:cubicBezTo>
                  <a:cubicBezTo>
                    <a:pt x="1195" y="87"/>
                    <a:pt x="1196" y="86"/>
                    <a:pt x="1200" y="83"/>
                  </a:cubicBezTo>
                  <a:cubicBezTo>
                    <a:pt x="1204" y="81"/>
                    <a:pt x="1207" y="82"/>
                    <a:pt x="1212" y="78"/>
                  </a:cubicBezTo>
                  <a:cubicBezTo>
                    <a:pt x="1217" y="74"/>
                    <a:pt x="1216" y="60"/>
                    <a:pt x="1216" y="55"/>
                  </a:cubicBezTo>
                  <a:cubicBezTo>
                    <a:pt x="1215" y="50"/>
                    <a:pt x="1215" y="46"/>
                    <a:pt x="1213" y="44"/>
                  </a:cubicBezTo>
                  <a:cubicBezTo>
                    <a:pt x="1210" y="42"/>
                    <a:pt x="1211" y="40"/>
                    <a:pt x="1209" y="37"/>
                  </a:cubicBezTo>
                  <a:cubicBezTo>
                    <a:pt x="1206" y="33"/>
                    <a:pt x="1204" y="32"/>
                    <a:pt x="1202" y="32"/>
                  </a:cubicBezTo>
                  <a:cubicBezTo>
                    <a:pt x="1199" y="32"/>
                    <a:pt x="1196" y="30"/>
                    <a:pt x="1196" y="30"/>
                  </a:cubicBezTo>
                  <a:cubicBezTo>
                    <a:pt x="1195" y="30"/>
                    <a:pt x="1192" y="32"/>
                    <a:pt x="1190" y="32"/>
                  </a:cubicBezTo>
                  <a:cubicBezTo>
                    <a:pt x="1188" y="33"/>
                    <a:pt x="1167" y="31"/>
                    <a:pt x="1160" y="31"/>
                  </a:cubicBezTo>
                  <a:cubicBezTo>
                    <a:pt x="1154" y="32"/>
                    <a:pt x="1156" y="35"/>
                    <a:pt x="1153" y="36"/>
                  </a:cubicBezTo>
                  <a:cubicBezTo>
                    <a:pt x="1150" y="38"/>
                    <a:pt x="1147" y="40"/>
                    <a:pt x="1145" y="41"/>
                  </a:cubicBezTo>
                  <a:cubicBezTo>
                    <a:pt x="1144" y="42"/>
                    <a:pt x="1144" y="35"/>
                    <a:pt x="1144" y="34"/>
                  </a:cubicBezTo>
                  <a:cubicBezTo>
                    <a:pt x="1145" y="32"/>
                    <a:pt x="1147" y="25"/>
                    <a:pt x="1148" y="23"/>
                  </a:cubicBezTo>
                  <a:cubicBezTo>
                    <a:pt x="1149" y="22"/>
                    <a:pt x="1142" y="22"/>
                    <a:pt x="1140" y="22"/>
                  </a:cubicBezTo>
                  <a:cubicBezTo>
                    <a:pt x="1138" y="22"/>
                    <a:pt x="1143" y="19"/>
                    <a:pt x="1144" y="17"/>
                  </a:cubicBezTo>
                  <a:cubicBezTo>
                    <a:pt x="1145" y="16"/>
                    <a:pt x="1146" y="16"/>
                    <a:pt x="1146" y="12"/>
                  </a:cubicBezTo>
                  <a:cubicBezTo>
                    <a:pt x="1145" y="9"/>
                    <a:pt x="1146" y="9"/>
                    <a:pt x="1141" y="7"/>
                  </a:cubicBezTo>
                  <a:cubicBezTo>
                    <a:pt x="1137" y="6"/>
                    <a:pt x="1136" y="3"/>
                    <a:pt x="1132" y="2"/>
                  </a:cubicBezTo>
                  <a:cubicBezTo>
                    <a:pt x="1128" y="0"/>
                    <a:pt x="1128" y="0"/>
                    <a:pt x="1126" y="0"/>
                  </a:cubicBezTo>
                  <a:cubicBezTo>
                    <a:pt x="1124" y="0"/>
                    <a:pt x="1124" y="1"/>
                    <a:pt x="1121" y="2"/>
                  </a:cubicBezTo>
                  <a:cubicBezTo>
                    <a:pt x="1118" y="3"/>
                    <a:pt x="1112" y="5"/>
                    <a:pt x="1112" y="8"/>
                  </a:cubicBezTo>
                  <a:cubicBezTo>
                    <a:pt x="1111" y="10"/>
                    <a:pt x="1111" y="13"/>
                    <a:pt x="1108" y="17"/>
                  </a:cubicBezTo>
                  <a:cubicBezTo>
                    <a:pt x="1104" y="21"/>
                    <a:pt x="1107" y="24"/>
                    <a:pt x="1107" y="29"/>
                  </a:cubicBezTo>
                  <a:cubicBezTo>
                    <a:pt x="1107" y="34"/>
                    <a:pt x="1105" y="36"/>
                    <a:pt x="1098" y="37"/>
                  </a:cubicBezTo>
                  <a:cubicBezTo>
                    <a:pt x="1090" y="39"/>
                    <a:pt x="1090" y="35"/>
                    <a:pt x="1087" y="38"/>
                  </a:cubicBezTo>
                  <a:cubicBezTo>
                    <a:pt x="1085" y="41"/>
                    <a:pt x="1090" y="45"/>
                    <a:pt x="1099" y="50"/>
                  </a:cubicBezTo>
                  <a:cubicBezTo>
                    <a:pt x="1108" y="54"/>
                    <a:pt x="1107" y="52"/>
                    <a:pt x="1107" y="54"/>
                  </a:cubicBezTo>
                  <a:cubicBezTo>
                    <a:pt x="1106" y="56"/>
                    <a:pt x="1101" y="54"/>
                    <a:pt x="1098" y="54"/>
                  </a:cubicBezTo>
                  <a:cubicBezTo>
                    <a:pt x="1096" y="55"/>
                    <a:pt x="1100" y="57"/>
                    <a:pt x="1102" y="57"/>
                  </a:cubicBezTo>
                  <a:cubicBezTo>
                    <a:pt x="1105" y="57"/>
                    <a:pt x="1106" y="58"/>
                    <a:pt x="1108" y="61"/>
                  </a:cubicBezTo>
                  <a:cubicBezTo>
                    <a:pt x="1110" y="65"/>
                    <a:pt x="1107" y="68"/>
                    <a:pt x="1106" y="69"/>
                  </a:cubicBezTo>
                  <a:cubicBezTo>
                    <a:pt x="1106" y="71"/>
                    <a:pt x="1106" y="66"/>
                    <a:pt x="1105" y="63"/>
                  </a:cubicBezTo>
                  <a:cubicBezTo>
                    <a:pt x="1104" y="61"/>
                    <a:pt x="1102" y="61"/>
                    <a:pt x="1098" y="62"/>
                  </a:cubicBezTo>
                  <a:cubicBezTo>
                    <a:pt x="1095" y="63"/>
                    <a:pt x="1093" y="60"/>
                    <a:pt x="1092" y="58"/>
                  </a:cubicBezTo>
                  <a:cubicBezTo>
                    <a:pt x="1091" y="55"/>
                    <a:pt x="1088" y="52"/>
                    <a:pt x="1084" y="51"/>
                  </a:cubicBezTo>
                  <a:cubicBezTo>
                    <a:pt x="1079" y="50"/>
                    <a:pt x="1079" y="51"/>
                    <a:pt x="1075" y="52"/>
                  </a:cubicBezTo>
                  <a:cubicBezTo>
                    <a:pt x="1072" y="53"/>
                    <a:pt x="1074" y="49"/>
                    <a:pt x="1071" y="47"/>
                  </a:cubicBezTo>
                  <a:cubicBezTo>
                    <a:pt x="1069" y="45"/>
                    <a:pt x="1069" y="45"/>
                    <a:pt x="1066" y="45"/>
                  </a:cubicBezTo>
                  <a:cubicBezTo>
                    <a:pt x="1063" y="46"/>
                    <a:pt x="1062" y="47"/>
                    <a:pt x="1058" y="46"/>
                  </a:cubicBezTo>
                  <a:cubicBezTo>
                    <a:pt x="1053" y="46"/>
                    <a:pt x="1053" y="48"/>
                    <a:pt x="1049" y="48"/>
                  </a:cubicBezTo>
                  <a:cubicBezTo>
                    <a:pt x="1046" y="48"/>
                    <a:pt x="1048" y="46"/>
                    <a:pt x="1048" y="44"/>
                  </a:cubicBezTo>
                  <a:cubicBezTo>
                    <a:pt x="1048" y="43"/>
                    <a:pt x="1044" y="47"/>
                    <a:pt x="1040" y="48"/>
                  </a:cubicBezTo>
                  <a:cubicBezTo>
                    <a:pt x="1037" y="48"/>
                    <a:pt x="1033" y="51"/>
                    <a:pt x="1031" y="53"/>
                  </a:cubicBezTo>
                  <a:cubicBezTo>
                    <a:pt x="1029" y="54"/>
                    <a:pt x="1018" y="56"/>
                    <a:pt x="1012" y="60"/>
                  </a:cubicBezTo>
                  <a:cubicBezTo>
                    <a:pt x="1006" y="63"/>
                    <a:pt x="1004" y="69"/>
                    <a:pt x="1001" y="72"/>
                  </a:cubicBezTo>
                  <a:cubicBezTo>
                    <a:pt x="997" y="74"/>
                    <a:pt x="999" y="76"/>
                    <a:pt x="996" y="77"/>
                  </a:cubicBezTo>
                  <a:cubicBezTo>
                    <a:pt x="992" y="79"/>
                    <a:pt x="988" y="80"/>
                    <a:pt x="985" y="82"/>
                  </a:cubicBezTo>
                  <a:cubicBezTo>
                    <a:pt x="982" y="84"/>
                    <a:pt x="983" y="86"/>
                    <a:pt x="979" y="87"/>
                  </a:cubicBezTo>
                  <a:cubicBezTo>
                    <a:pt x="976" y="89"/>
                    <a:pt x="977" y="92"/>
                    <a:pt x="978" y="95"/>
                  </a:cubicBezTo>
                  <a:cubicBezTo>
                    <a:pt x="978" y="97"/>
                    <a:pt x="983" y="98"/>
                    <a:pt x="981" y="99"/>
                  </a:cubicBezTo>
                  <a:cubicBezTo>
                    <a:pt x="980" y="101"/>
                    <a:pt x="981" y="104"/>
                    <a:pt x="975" y="104"/>
                  </a:cubicBezTo>
                  <a:cubicBezTo>
                    <a:pt x="970" y="104"/>
                    <a:pt x="969" y="107"/>
                    <a:pt x="962" y="109"/>
                  </a:cubicBezTo>
                  <a:cubicBezTo>
                    <a:pt x="954" y="111"/>
                    <a:pt x="949" y="110"/>
                    <a:pt x="946" y="111"/>
                  </a:cubicBezTo>
                  <a:cubicBezTo>
                    <a:pt x="943" y="113"/>
                    <a:pt x="946" y="121"/>
                    <a:pt x="945" y="124"/>
                  </a:cubicBezTo>
                  <a:cubicBezTo>
                    <a:pt x="944" y="128"/>
                    <a:pt x="946" y="130"/>
                    <a:pt x="948" y="134"/>
                  </a:cubicBezTo>
                  <a:cubicBezTo>
                    <a:pt x="950" y="138"/>
                    <a:pt x="952" y="140"/>
                    <a:pt x="955" y="142"/>
                  </a:cubicBezTo>
                  <a:cubicBezTo>
                    <a:pt x="958" y="143"/>
                    <a:pt x="963" y="146"/>
                    <a:pt x="966" y="148"/>
                  </a:cubicBezTo>
                  <a:cubicBezTo>
                    <a:pt x="968" y="151"/>
                    <a:pt x="971" y="151"/>
                    <a:pt x="973" y="153"/>
                  </a:cubicBezTo>
                  <a:cubicBezTo>
                    <a:pt x="976" y="154"/>
                    <a:pt x="976" y="162"/>
                    <a:pt x="975" y="164"/>
                  </a:cubicBezTo>
                  <a:cubicBezTo>
                    <a:pt x="975" y="166"/>
                    <a:pt x="974" y="176"/>
                    <a:pt x="974" y="178"/>
                  </a:cubicBezTo>
                  <a:cubicBezTo>
                    <a:pt x="973" y="181"/>
                    <a:pt x="970" y="173"/>
                    <a:pt x="969" y="173"/>
                  </a:cubicBezTo>
                  <a:cubicBezTo>
                    <a:pt x="969" y="172"/>
                    <a:pt x="966" y="172"/>
                    <a:pt x="964" y="173"/>
                  </a:cubicBezTo>
                  <a:cubicBezTo>
                    <a:pt x="962" y="175"/>
                    <a:pt x="966" y="168"/>
                    <a:pt x="968" y="166"/>
                  </a:cubicBezTo>
                  <a:cubicBezTo>
                    <a:pt x="970" y="164"/>
                    <a:pt x="970" y="160"/>
                    <a:pt x="971" y="158"/>
                  </a:cubicBezTo>
                  <a:cubicBezTo>
                    <a:pt x="972" y="156"/>
                    <a:pt x="956" y="154"/>
                    <a:pt x="952" y="152"/>
                  </a:cubicBezTo>
                  <a:cubicBezTo>
                    <a:pt x="948" y="151"/>
                    <a:pt x="940" y="136"/>
                    <a:pt x="938" y="132"/>
                  </a:cubicBezTo>
                  <a:cubicBezTo>
                    <a:pt x="936" y="129"/>
                    <a:pt x="931" y="128"/>
                    <a:pt x="929" y="129"/>
                  </a:cubicBezTo>
                  <a:cubicBezTo>
                    <a:pt x="928" y="129"/>
                    <a:pt x="922" y="133"/>
                    <a:pt x="922" y="134"/>
                  </a:cubicBezTo>
                  <a:cubicBezTo>
                    <a:pt x="921" y="136"/>
                    <a:pt x="925" y="137"/>
                    <a:pt x="927" y="138"/>
                  </a:cubicBezTo>
                  <a:cubicBezTo>
                    <a:pt x="930" y="139"/>
                    <a:pt x="930" y="142"/>
                    <a:pt x="928" y="143"/>
                  </a:cubicBezTo>
                  <a:cubicBezTo>
                    <a:pt x="927" y="144"/>
                    <a:pt x="926" y="139"/>
                    <a:pt x="924" y="141"/>
                  </a:cubicBezTo>
                  <a:cubicBezTo>
                    <a:pt x="922" y="142"/>
                    <a:pt x="919" y="139"/>
                    <a:pt x="916" y="138"/>
                  </a:cubicBezTo>
                  <a:cubicBezTo>
                    <a:pt x="913" y="138"/>
                    <a:pt x="907" y="138"/>
                    <a:pt x="908" y="140"/>
                  </a:cubicBezTo>
                  <a:cubicBezTo>
                    <a:pt x="910" y="141"/>
                    <a:pt x="908" y="144"/>
                    <a:pt x="909" y="146"/>
                  </a:cubicBezTo>
                  <a:cubicBezTo>
                    <a:pt x="910" y="149"/>
                    <a:pt x="916" y="153"/>
                    <a:pt x="918" y="154"/>
                  </a:cubicBezTo>
                  <a:cubicBezTo>
                    <a:pt x="920" y="155"/>
                    <a:pt x="926" y="155"/>
                    <a:pt x="927" y="157"/>
                  </a:cubicBezTo>
                  <a:cubicBezTo>
                    <a:pt x="929" y="159"/>
                    <a:pt x="930" y="164"/>
                    <a:pt x="928" y="165"/>
                  </a:cubicBezTo>
                  <a:cubicBezTo>
                    <a:pt x="927" y="167"/>
                    <a:pt x="922" y="162"/>
                    <a:pt x="919" y="163"/>
                  </a:cubicBezTo>
                  <a:cubicBezTo>
                    <a:pt x="915" y="164"/>
                    <a:pt x="911" y="164"/>
                    <a:pt x="909" y="164"/>
                  </a:cubicBezTo>
                  <a:cubicBezTo>
                    <a:pt x="906" y="164"/>
                    <a:pt x="904" y="162"/>
                    <a:pt x="904" y="158"/>
                  </a:cubicBezTo>
                  <a:cubicBezTo>
                    <a:pt x="904" y="155"/>
                    <a:pt x="904" y="136"/>
                    <a:pt x="902" y="133"/>
                  </a:cubicBezTo>
                  <a:cubicBezTo>
                    <a:pt x="899" y="131"/>
                    <a:pt x="896" y="129"/>
                    <a:pt x="896" y="129"/>
                  </a:cubicBezTo>
                  <a:cubicBezTo>
                    <a:pt x="895" y="130"/>
                    <a:pt x="896" y="140"/>
                    <a:pt x="896" y="143"/>
                  </a:cubicBezTo>
                  <a:cubicBezTo>
                    <a:pt x="896" y="146"/>
                    <a:pt x="886" y="150"/>
                    <a:pt x="887" y="154"/>
                  </a:cubicBezTo>
                  <a:cubicBezTo>
                    <a:pt x="887" y="157"/>
                    <a:pt x="884" y="159"/>
                    <a:pt x="883" y="162"/>
                  </a:cubicBezTo>
                  <a:cubicBezTo>
                    <a:pt x="882" y="165"/>
                    <a:pt x="892" y="172"/>
                    <a:pt x="894" y="174"/>
                  </a:cubicBezTo>
                  <a:cubicBezTo>
                    <a:pt x="896" y="176"/>
                    <a:pt x="893" y="180"/>
                    <a:pt x="893" y="181"/>
                  </a:cubicBezTo>
                  <a:cubicBezTo>
                    <a:pt x="893" y="182"/>
                    <a:pt x="892" y="197"/>
                    <a:pt x="892" y="202"/>
                  </a:cubicBezTo>
                  <a:cubicBezTo>
                    <a:pt x="893" y="207"/>
                    <a:pt x="894" y="212"/>
                    <a:pt x="896" y="213"/>
                  </a:cubicBezTo>
                  <a:cubicBezTo>
                    <a:pt x="898" y="214"/>
                    <a:pt x="899" y="212"/>
                    <a:pt x="901" y="212"/>
                  </a:cubicBezTo>
                  <a:cubicBezTo>
                    <a:pt x="904" y="212"/>
                    <a:pt x="905" y="209"/>
                    <a:pt x="908" y="209"/>
                  </a:cubicBezTo>
                  <a:cubicBezTo>
                    <a:pt x="911" y="209"/>
                    <a:pt x="918" y="208"/>
                    <a:pt x="923" y="209"/>
                  </a:cubicBezTo>
                  <a:cubicBezTo>
                    <a:pt x="928" y="211"/>
                    <a:pt x="928" y="214"/>
                    <a:pt x="929" y="217"/>
                  </a:cubicBezTo>
                  <a:cubicBezTo>
                    <a:pt x="931" y="221"/>
                    <a:pt x="935" y="225"/>
                    <a:pt x="937" y="228"/>
                  </a:cubicBezTo>
                  <a:cubicBezTo>
                    <a:pt x="939" y="232"/>
                    <a:pt x="932" y="232"/>
                    <a:pt x="932" y="238"/>
                  </a:cubicBezTo>
                  <a:cubicBezTo>
                    <a:pt x="932" y="245"/>
                    <a:pt x="936" y="247"/>
                    <a:pt x="941" y="248"/>
                  </a:cubicBezTo>
                  <a:cubicBezTo>
                    <a:pt x="945" y="250"/>
                    <a:pt x="939" y="250"/>
                    <a:pt x="937" y="250"/>
                  </a:cubicBezTo>
                  <a:cubicBezTo>
                    <a:pt x="934" y="250"/>
                    <a:pt x="932" y="252"/>
                    <a:pt x="931" y="254"/>
                  </a:cubicBezTo>
                  <a:cubicBezTo>
                    <a:pt x="930" y="255"/>
                    <a:pt x="928" y="252"/>
                    <a:pt x="926" y="250"/>
                  </a:cubicBezTo>
                  <a:cubicBezTo>
                    <a:pt x="924" y="249"/>
                    <a:pt x="924" y="236"/>
                    <a:pt x="923" y="231"/>
                  </a:cubicBezTo>
                  <a:cubicBezTo>
                    <a:pt x="922" y="226"/>
                    <a:pt x="920" y="219"/>
                    <a:pt x="917" y="218"/>
                  </a:cubicBezTo>
                  <a:cubicBezTo>
                    <a:pt x="914" y="216"/>
                    <a:pt x="899" y="226"/>
                    <a:pt x="899" y="228"/>
                  </a:cubicBezTo>
                  <a:cubicBezTo>
                    <a:pt x="898" y="230"/>
                    <a:pt x="900" y="231"/>
                    <a:pt x="902" y="234"/>
                  </a:cubicBezTo>
                  <a:cubicBezTo>
                    <a:pt x="904" y="237"/>
                    <a:pt x="900" y="244"/>
                    <a:pt x="897" y="251"/>
                  </a:cubicBezTo>
                  <a:cubicBezTo>
                    <a:pt x="895" y="257"/>
                    <a:pt x="889" y="266"/>
                    <a:pt x="887" y="267"/>
                  </a:cubicBezTo>
                  <a:cubicBezTo>
                    <a:pt x="884" y="269"/>
                    <a:pt x="890" y="272"/>
                    <a:pt x="893" y="276"/>
                  </a:cubicBezTo>
                  <a:cubicBezTo>
                    <a:pt x="896" y="279"/>
                    <a:pt x="896" y="282"/>
                    <a:pt x="894" y="285"/>
                  </a:cubicBezTo>
                  <a:cubicBezTo>
                    <a:pt x="892" y="288"/>
                    <a:pt x="886" y="274"/>
                    <a:pt x="884" y="271"/>
                  </a:cubicBezTo>
                  <a:cubicBezTo>
                    <a:pt x="881" y="269"/>
                    <a:pt x="874" y="269"/>
                    <a:pt x="869" y="269"/>
                  </a:cubicBezTo>
                  <a:cubicBezTo>
                    <a:pt x="863" y="269"/>
                    <a:pt x="858" y="266"/>
                    <a:pt x="855" y="263"/>
                  </a:cubicBezTo>
                  <a:cubicBezTo>
                    <a:pt x="852" y="260"/>
                    <a:pt x="851" y="262"/>
                    <a:pt x="849" y="263"/>
                  </a:cubicBezTo>
                  <a:cubicBezTo>
                    <a:pt x="847" y="264"/>
                    <a:pt x="847" y="261"/>
                    <a:pt x="848" y="259"/>
                  </a:cubicBezTo>
                  <a:cubicBezTo>
                    <a:pt x="850" y="257"/>
                    <a:pt x="862" y="259"/>
                    <a:pt x="867" y="259"/>
                  </a:cubicBezTo>
                  <a:cubicBezTo>
                    <a:pt x="873" y="259"/>
                    <a:pt x="874" y="258"/>
                    <a:pt x="879" y="256"/>
                  </a:cubicBezTo>
                  <a:cubicBezTo>
                    <a:pt x="883" y="253"/>
                    <a:pt x="889" y="230"/>
                    <a:pt x="889" y="228"/>
                  </a:cubicBezTo>
                  <a:cubicBezTo>
                    <a:pt x="890" y="226"/>
                    <a:pt x="888" y="222"/>
                    <a:pt x="885" y="220"/>
                  </a:cubicBezTo>
                  <a:cubicBezTo>
                    <a:pt x="882" y="218"/>
                    <a:pt x="879" y="207"/>
                    <a:pt x="879" y="199"/>
                  </a:cubicBezTo>
                  <a:cubicBezTo>
                    <a:pt x="878" y="192"/>
                    <a:pt x="879" y="183"/>
                    <a:pt x="879" y="179"/>
                  </a:cubicBezTo>
                  <a:cubicBezTo>
                    <a:pt x="878" y="176"/>
                    <a:pt x="872" y="169"/>
                    <a:pt x="870" y="166"/>
                  </a:cubicBezTo>
                  <a:cubicBezTo>
                    <a:pt x="869" y="163"/>
                    <a:pt x="871" y="160"/>
                    <a:pt x="873" y="158"/>
                  </a:cubicBezTo>
                  <a:cubicBezTo>
                    <a:pt x="874" y="156"/>
                    <a:pt x="875" y="141"/>
                    <a:pt x="875" y="139"/>
                  </a:cubicBezTo>
                  <a:cubicBezTo>
                    <a:pt x="875" y="136"/>
                    <a:pt x="878" y="135"/>
                    <a:pt x="878" y="133"/>
                  </a:cubicBezTo>
                  <a:cubicBezTo>
                    <a:pt x="878" y="131"/>
                    <a:pt x="874" y="129"/>
                    <a:pt x="871" y="129"/>
                  </a:cubicBezTo>
                  <a:cubicBezTo>
                    <a:pt x="868" y="129"/>
                    <a:pt x="864" y="130"/>
                    <a:pt x="859" y="130"/>
                  </a:cubicBezTo>
                  <a:cubicBezTo>
                    <a:pt x="853" y="130"/>
                    <a:pt x="852" y="129"/>
                    <a:pt x="851" y="128"/>
                  </a:cubicBezTo>
                  <a:cubicBezTo>
                    <a:pt x="850" y="127"/>
                    <a:pt x="847" y="129"/>
                    <a:pt x="845" y="131"/>
                  </a:cubicBezTo>
                  <a:cubicBezTo>
                    <a:pt x="844" y="132"/>
                    <a:pt x="846" y="136"/>
                    <a:pt x="841" y="150"/>
                  </a:cubicBezTo>
                  <a:cubicBezTo>
                    <a:pt x="837" y="164"/>
                    <a:pt x="826" y="165"/>
                    <a:pt x="826" y="167"/>
                  </a:cubicBezTo>
                  <a:cubicBezTo>
                    <a:pt x="826" y="170"/>
                    <a:pt x="824" y="172"/>
                    <a:pt x="823" y="174"/>
                  </a:cubicBezTo>
                  <a:cubicBezTo>
                    <a:pt x="822" y="177"/>
                    <a:pt x="824" y="176"/>
                    <a:pt x="826" y="176"/>
                  </a:cubicBezTo>
                  <a:cubicBezTo>
                    <a:pt x="829" y="176"/>
                    <a:pt x="829" y="190"/>
                    <a:pt x="829" y="193"/>
                  </a:cubicBezTo>
                  <a:cubicBezTo>
                    <a:pt x="829" y="195"/>
                    <a:pt x="827" y="193"/>
                    <a:pt x="826" y="193"/>
                  </a:cubicBezTo>
                  <a:cubicBezTo>
                    <a:pt x="825" y="194"/>
                    <a:pt x="825" y="202"/>
                    <a:pt x="828" y="204"/>
                  </a:cubicBezTo>
                  <a:cubicBezTo>
                    <a:pt x="830" y="206"/>
                    <a:pt x="830" y="203"/>
                    <a:pt x="832" y="202"/>
                  </a:cubicBezTo>
                  <a:cubicBezTo>
                    <a:pt x="834" y="202"/>
                    <a:pt x="835" y="210"/>
                    <a:pt x="837" y="213"/>
                  </a:cubicBezTo>
                  <a:cubicBezTo>
                    <a:pt x="840" y="216"/>
                    <a:pt x="844" y="217"/>
                    <a:pt x="846" y="216"/>
                  </a:cubicBezTo>
                  <a:cubicBezTo>
                    <a:pt x="849" y="215"/>
                    <a:pt x="847" y="229"/>
                    <a:pt x="845" y="231"/>
                  </a:cubicBezTo>
                  <a:cubicBezTo>
                    <a:pt x="843" y="233"/>
                    <a:pt x="841" y="223"/>
                    <a:pt x="836" y="219"/>
                  </a:cubicBezTo>
                  <a:cubicBezTo>
                    <a:pt x="830" y="216"/>
                    <a:pt x="824" y="212"/>
                    <a:pt x="822" y="211"/>
                  </a:cubicBezTo>
                  <a:cubicBezTo>
                    <a:pt x="820" y="210"/>
                    <a:pt x="810" y="202"/>
                    <a:pt x="804" y="202"/>
                  </a:cubicBezTo>
                  <a:cubicBezTo>
                    <a:pt x="799" y="202"/>
                    <a:pt x="793" y="199"/>
                    <a:pt x="787" y="199"/>
                  </a:cubicBezTo>
                  <a:cubicBezTo>
                    <a:pt x="781" y="199"/>
                    <a:pt x="780" y="197"/>
                    <a:pt x="778" y="196"/>
                  </a:cubicBezTo>
                  <a:cubicBezTo>
                    <a:pt x="776" y="194"/>
                    <a:pt x="773" y="196"/>
                    <a:pt x="774" y="198"/>
                  </a:cubicBezTo>
                  <a:cubicBezTo>
                    <a:pt x="774" y="199"/>
                    <a:pt x="770" y="202"/>
                    <a:pt x="772" y="206"/>
                  </a:cubicBezTo>
                  <a:cubicBezTo>
                    <a:pt x="774" y="210"/>
                    <a:pt x="776" y="213"/>
                    <a:pt x="778" y="216"/>
                  </a:cubicBezTo>
                  <a:cubicBezTo>
                    <a:pt x="779" y="219"/>
                    <a:pt x="774" y="220"/>
                    <a:pt x="771" y="220"/>
                  </a:cubicBezTo>
                  <a:cubicBezTo>
                    <a:pt x="768" y="221"/>
                    <a:pt x="770" y="224"/>
                    <a:pt x="770" y="228"/>
                  </a:cubicBezTo>
                  <a:cubicBezTo>
                    <a:pt x="770" y="232"/>
                    <a:pt x="767" y="227"/>
                    <a:pt x="765" y="226"/>
                  </a:cubicBezTo>
                  <a:cubicBezTo>
                    <a:pt x="762" y="226"/>
                    <a:pt x="763" y="225"/>
                    <a:pt x="764" y="225"/>
                  </a:cubicBezTo>
                  <a:cubicBezTo>
                    <a:pt x="766" y="224"/>
                    <a:pt x="765" y="222"/>
                    <a:pt x="765" y="221"/>
                  </a:cubicBezTo>
                  <a:cubicBezTo>
                    <a:pt x="766" y="220"/>
                    <a:pt x="764" y="218"/>
                    <a:pt x="762" y="217"/>
                  </a:cubicBezTo>
                  <a:cubicBezTo>
                    <a:pt x="760" y="216"/>
                    <a:pt x="758" y="217"/>
                    <a:pt x="754" y="219"/>
                  </a:cubicBezTo>
                  <a:cubicBezTo>
                    <a:pt x="750" y="222"/>
                    <a:pt x="749" y="222"/>
                    <a:pt x="743" y="223"/>
                  </a:cubicBezTo>
                  <a:cubicBezTo>
                    <a:pt x="737" y="224"/>
                    <a:pt x="737" y="222"/>
                    <a:pt x="733" y="223"/>
                  </a:cubicBezTo>
                  <a:cubicBezTo>
                    <a:pt x="729" y="225"/>
                    <a:pt x="728" y="225"/>
                    <a:pt x="727" y="227"/>
                  </a:cubicBezTo>
                  <a:cubicBezTo>
                    <a:pt x="725" y="229"/>
                    <a:pt x="728" y="230"/>
                    <a:pt x="725" y="231"/>
                  </a:cubicBezTo>
                  <a:cubicBezTo>
                    <a:pt x="722" y="232"/>
                    <a:pt x="722" y="229"/>
                    <a:pt x="720" y="232"/>
                  </a:cubicBezTo>
                  <a:cubicBezTo>
                    <a:pt x="719" y="235"/>
                    <a:pt x="717" y="235"/>
                    <a:pt x="715" y="236"/>
                  </a:cubicBezTo>
                  <a:cubicBezTo>
                    <a:pt x="713" y="237"/>
                    <a:pt x="714" y="236"/>
                    <a:pt x="711" y="236"/>
                  </a:cubicBezTo>
                  <a:cubicBezTo>
                    <a:pt x="709" y="237"/>
                    <a:pt x="710" y="234"/>
                    <a:pt x="708" y="235"/>
                  </a:cubicBezTo>
                  <a:cubicBezTo>
                    <a:pt x="705" y="236"/>
                    <a:pt x="707" y="233"/>
                    <a:pt x="708" y="232"/>
                  </a:cubicBezTo>
                  <a:cubicBezTo>
                    <a:pt x="709" y="231"/>
                    <a:pt x="715" y="228"/>
                    <a:pt x="716" y="227"/>
                  </a:cubicBezTo>
                  <a:cubicBezTo>
                    <a:pt x="717" y="226"/>
                    <a:pt x="717" y="219"/>
                    <a:pt x="716" y="218"/>
                  </a:cubicBezTo>
                  <a:cubicBezTo>
                    <a:pt x="716" y="217"/>
                    <a:pt x="720" y="215"/>
                    <a:pt x="721" y="214"/>
                  </a:cubicBezTo>
                  <a:cubicBezTo>
                    <a:pt x="722" y="214"/>
                    <a:pt x="716" y="216"/>
                    <a:pt x="713" y="217"/>
                  </a:cubicBezTo>
                  <a:cubicBezTo>
                    <a:pt x="710" y="218"/>
                    <a:pt x="705" y="222"/>
                    <a:pt x="702" y="224"/>
                  </a:cubicBezTo>
                  <a:cubicBezTo>
                    <a:pt x="700" y="225"/>
                    <a:pt x="697" y="226"/>
                    <a:pt x="691" y="227"/>
                  </a:cubicBezTo>
                  <a:cubicBezTo>
                    <a:pt x="684" y="229"/>
                    <a:pt x="682" y="235"/>
                    <a:pt x="680" y="236"/>
                  </a:cubicBezTo>
                  <a:cubicBezTo>
                    <a:pt x="679" y="236"/>
                    <a:pt x="675" y="235"/>
                    <a:pt x="673" y="235"/>
                  </a:cubicBezTo>
                  <a:cubicBezTo>
                    <a:pt x="671" y="235"/>
                    <a:pt x="674" y="238"/>
                    <a:pt x="675" y="239"/>
                  </a:cubicBezTo>
                  <a:cubicBezTo>
                    <a:pt x="676" y="240"/>
                    <a:pt x="668" y="241"/>
                    <a:pt x="667" y="242"/>
                  </a:cubicBezTo>
                  <a:cubicBezTo>
                    <a:pt x="665" y="242"/>
                    <a:pt x="667" y="247"/>
                    <a:pt x="666" y="252"/>
                  </a:cubicBezTo>
                  <a:cubicBezTo>
                    <a:pt x="665" y="258"/>
                    <a:pt x="656" y="255"/>
                    <a:pt x="651" y="256"/>
                  </a:cubicBezTo>
                  <a:cubicBezTo>
                    <a:pt x="646" y="257"/>
                    <a:pt x="647" y="253"/>
                    <a:pt x="645" y="250"/>
                  </a:cubicBezTo>
                  <a:cubicBezTo>
                    <a:pt x="643" y="248"/>
                    <a:pt x="641" y="248"/>
                    <a:pt x="639" y="247"/>
                  </a:cubicBezTo>
                  <a:cubicBezTo>
                    <a:pt x="637" y="246"/>
                    <a:pt x="639" y="242"/>
                    <a:pt x="641" y="240"/>
                  </a:cubicBezTo>
                  <a:cubicBezTo>
                    <a:pt x="643" y="238"/>
                    <a:pt x="650" y="236"/>
                    <a:pt x="651" y="235"/>
                  </a:cubicBezTo>
                  <a:cubicBezTo>
                    <a:pt x="653" y="234"/>
                    <a:pt x="647" y="230"/>
                    <a:pt x="646" y="227"/>
                  </a:cubicBezTo>
                  <a:cubicBezTo>
                    <a:pt x="645" y="225"/>
                    <a:pt x="640" y="224"/>
                    <a:pt x="636" y="223"/>
                  </a:cubicBezTo>
                  <a:cubicBezTo>
                    <a:pt x="631" y="223"/>
                    <a:pt x="628" y="222"/>
                    <a:pt x="624" y="221"/>
                  </a:cubicBezTo>
                  <a:cubicBezTo>
                    <a:pt x="620" y="220"/>
                    <a:pt x="623" y="223"/>
                    <a:pt x="624" y="224"/>
                  </a:cubicBezTo>
                  <a:cubicBezTo>
                    <a:pt x="625" y="226"/>
                    <a:pt x="629" y="229"/>
                    <a:pt x="630" y="233"/>
                  </a:cubicBezTo>
                  <a:cubicBezTo>
                    <a:pt x="631" y="236"/>
                    <a:pt x="624" y="247"/>
                    <a:pt x="624" y="249"/>
                  </a:cubicBezTo>
                  <a:cubicBezTo>
                    <a:pt x="624" y="252"/>
                    <a:pt x="632" y="253"/>
                    <a:pt x="634" y="257"/>
                  </a:cubicBezTo>
                  <a:cubicBezTo>
                    <a:pt x="637" y="261"/>
                    <a:pt x="630" y="269"/>
                    <a:pt x="628" y="271"/>
                  </a:cubicBezTo>
                  <a:cubicBezTo>
                    <a:pt x="627" y="272"/>
                    <a:pt x="623" y="271"/>
                    <a:pt x="623" y="270"/>
                  </a:cubicBezTo>
                  <a:cubicBezTo>
                    <a:pt x="623" y="269"/>
                    <a:pt x="620" y="266"/>
                    <a:pt x="618" y="267"/>
                  </a:cubicBezTo>
                  <a:cubicBezTo>
                    <a:pt x="615" y="267"/>
                    <a:pt x="615" y="265"/>
                    <a:pt x="614" y="264"/>
                  </a:cubicBezTo>
                  <a:cubicBezTo>
                    <a:pt x="613" y="264"/>
                    <a:pt x="609" y="268"/>
                    <a:pt x="607" y="270"/>
                  </a:cubicBezTo>
                  <a:cubicBezTo>
                    <a:pt x="605" y="272"/>
                    <a:pt x="599" y="273"/>
                    <a:pt x="597" y="276"/>
                  </a:cubicBezTo>
                  <a:cubicBezTo>
                    <a:pt x="595" y="278"/>
                    <a:pt x="591" y="281"/>
                    <a:pt x="589" y="283"/>
                  </a:cubicBezTo>
                  <a:cubicBezTo>
                    <a:pt x="588" y="285"/>
                    <a:pt x="595" y="292"/>
                    <a:pt x="597" y="294"/>
                  </a:cubicBezTo>
                  <a:cubicBezTo>
                    <a:pt x="599" y="295"/>
                    <a:pt x="598" y="297"/>
                    <a:pt x="596" y="299"/>
                  </a:cubicBezTo>
                  <a:cubicBezTo>
                    <a:pt x="595" y="301"/>
                    <a:pt x="585" y="297"/>
                    <a:pt x="583" y="296"/>
                  </a:cubicBezTo>
                  <a:cubicBezTo>
                    <a:pt x="580" y="294"/>
                    <a:pt x="579" y="295"/>
                    <a:pt x="577" y="296"/>
                  </a:cubicBezTo>
                  <a:cubicBezTo>
                    <a:pt x="575" y="297"/>
                    <a:pt x="571" y="293"/>
                    <a:pt x="570" y="291"/>
                  </a:cubicBezTo>
                  <a:cubicBezTo>
                    <a:pt x="568" y="288"/>
                    <a:pt x="566" y="290"/>
                    <a:pt x="564" y="289"/>
                  </a:cubicBezTo>
                  <a:cubicBezTo>
                    <a:pt x="562" y="288"/>
                    <a:pt x="563" y="289"/>
                    <a:pt x="562" y="291"/>
                  </a:cubicBezTo>
                  <a:cubicBezTo>
                    <a:pt x="562" y="292"/>
                    <a:pt x="561" y="293"/>
                    <a:pt x="559" y="293"/>
                  </a:cubicBezTo>
                  <a:cubicBezTo>
                    <a:pt x="558" y="294"/>
                    <a:pt x="559" y="298"/>
                    <a:pt x="563" y="303"/>
                  </a:cubicBezTo>
                  <a:cubicBezTo>
                    <a:pt x="567" y="307"/>
                    <a:pt x="567" y="304"/>
                    <a:pt x="570" y="303"/>
                  </a:cubicBezTo>
                  <a:cubicBezTo>
                    <a:pt x="574" y="302"/>
                    <a:pt x="572" y="309"/>
                    <a:pt x="574" y="311"/>
                  </a:cubicBezTo>
                  <a:cubicBezTo>
                    <a:pt x="576" y="313"/>
                    <a:pt x="571" y="313"/>
                    <a:pt x="569" y="314"/>
                  </a:cubicBezTo>
                  <a:cubicBezTo>
                    <a:pt x="567" y="314"/>
                    <a:pt x="561" y="313"/>
                    <a:pt x="558" y="311"/>
                  </a:cubicBezTo>
                  <a:cubicBezTo>
                    <a:pt x="554" y="308"/>
                    <a:pt x="555" y="305"/>
                    <a:pt x="553" y="305"/>
                  </a:cubicBezTo>
                  <a:cubicBezTo>
                    <a:pt x="550" y="305"/>
                    <a:pt x="548" y="304"/>
                    <a:pt x="546" y="302"/>
                  </a:cubicBezTo>
                  <a:cubicBezTo>
                    <a:pt x="544" y="300"/>
                    <a:pt x="542" y="299"/>
                    <a:pt x="543" y="298"/>
                  </a:cubicBezTo>
                  <a:cubicBezTo>
                    <a:pt x="544" y="297"/>
                    <a:pt x="544" y="291"/>
                    <a:pt x="543" y="287"/>
                  </a:cubicBezTo>
                  <a:cubicBezTo>
                    <a:pt x="542" y="284"/>
                    <a:pt x="539" y="285"/>
                    <a:pt x="541" y="284"/>
                  </a:cubicBezTo>
                  <a:cubicBezTo>
                    <a:pt x="543" y="284"/>
                    <a:pt x="544" y="278"/>
                    <a:pt x="543" y="277"/>
                  </a:cubicBezTo>
                  <a:cubicBezTo>
                    <a:pt x="542" y="276"/>
                    <a:pt x="534" y="270"/>
                    <a:pt x="533" y="270"/>
                  </a:cubicBezTo>
                  <a:cubicBezTo>
                    <a:pt x="532" y="270"/>
                    <a:pt x="529" y="266"/>
                    <a:pt x="529" y="265"/>
                  </a:cubicBezTo>
                  <a:cubicBezTo>
                    <a:pt x="529" y="264"/>
                    <a:pt x="526" y="261"/>
                    <a:pt x="524" y="261"/>
                  </a:cubicBezTo>
                  <a:cubicBezTo>
                    <a:pt x="523" y="261"/>
                    <a:pt x="519" y="261"/>
                    <a:pt x="516" y="260"/>
                  </a:cubicBezTo>
                  <a:cubicBezTo>
                    <a:pt x="514" y="258"/>
                    <a:pt x="517" y="257"/>
                    <a:pt x="519" y="256"/>
                  </a:cubicBezTo>
                  <a:cubicBezTo>
                    <a:pt x="520" y="256"/>
                    <a:pt x="520" y="253"/>
                    <a:pt x="521" y="253"/>
                  </a:cubicBezTo>
                  <a:cubicBezTo>
                    <a:pt x="523" y="252"/>
                    <a:pt x="526" y="257"/>
                    <a:pt x="529" y="259"/>
                  </a:cubicBezTo>
                  <a:cubicBezTo>
                    <a:pt x="532" y="261"/>
                    <a:pt x="542" y="264"/>
                    <a:pt x="545" y="266"/>
                  </a:cubicBezTo>
                  <a:cubicBezTo>
                    <a:pt x="548" y="267"/>
                    <a:pt x="558" y="269"/>
                    <a:pt x="563" y="270"/>
                  </a:cubicBezTo>
                  <a:cubicBezTo>
                    <a:pt x="568" y="271"/>
                    <a:pt x="575" y="273"/>
                    <a:pt x="578" y="273"/>
                  </a:cubicBezTo>
                  <a:cubicBezTo>
                    <a:pt x="582" y="273"/>
                    <a:pt x="586" y="270"/>
                    <a:pt x="589" y="270"/>
                  </a:cubicBezTo>
                  <a:cubicBezTo>
                    <a:pt x="593" y="270"/>
                    <a:pt x="596" y="268"/>
                    <a:pt x="599" y="263"/>
                  </a:cubicBezTo>
                  <a:cubicBezTo>
                    <a:pt x="603" y="259"/>
                    <a:pt x="603" y="251"/>
                    <a:pt x="602" y="250"/>
                  </a:cubicBezTo>
                  <a:cubicBezTo>
                    <a:pt x="601" y="249"/>
                    <a:pt x="602" y="240"/>
                    <a:pt x="599" y="238"/>
                  </a:cubicBezTo>
                  <a:cubicBezTo>
                    <a:pt x="597" y="237"/>
                    <a:pt x="596" y="236"/>
                    <a:pt x="594" y="234"/>
                  </a:cubicBezTo>
                  <a:cubicBezTo>
                    <a:pt x="591" y="232"/>
                    <a:pt x="589" y="231"/>
                    <a:pt x="587" y="232"/>
                  </a:cubicBezTo>
                  <a:cubicBezTo>
                    <a:pt x="586" y="233"/>
                    <a:pt x="585" y="230"/>
                    <a:pt x="582" y="228"/>
                  </a:cubicBezTo>
                  <a:cubicBezTo>
                    <a:pt x="580" y="227"/>
                    <a:pt x="579" y="227"/>
                    <a:pt x="576" y="226"/>
                  </a:cubicBezTo>
                  <a:cubicBezTo>
                    <a:pt x="572" y="226"/>
                    <a:pt x="572" y="225"/>
                    <a:pt x="569" y="222"/>
                  </a:cubicBezTo>
                  <a:cubicBezTo>
                    <a:pt x="566" y="219"/>
                    <a:pt x="555" y="213"/>
                    <a:pt x="553" y="212"/>
                  </a:cubicBezTo>
                  <a:cubicBezTo>
                    <a:pt x="550" y="210"/>
                    <a:pt x="545" y="209"/>
                    <a:pt x="542" y="209"/>
                  </a:cubicBezTo>
                  <a:cubicBezTo>
                    <a:pt x="538" y="210"/>
                    <a:pt x="537" y="208"/>
                    <a:pt x="534" y="208"/>
                  </a:cubicBezTo>
                  <a:cubicBezTo>
                    <a:pt x="532" y="209"/>
                    <a:pt x="530" y="208"/>
                    <a:pt x="530" y="206"/>
                  </a:cubicBezTo>
                  <a:cubicBezTo>
                    <a:pt x="530" y="205"/>
                    <a:pt x="527" y="206"/>
                    <a:pt x="524" y="208"/>
                  </a:cubicBezTo>
                  <a:cubicBezTo>
                    <a:pt x="521" y="210"/>
                    <a:pt x="526" y="205"/>
                    <a:pt x="523" y="205"/>
                  </a:cubicBezTo>
                  <a:cubicBezTo>
                    <a:pt x="521" y="205"/>
                    <a:pt x="518" y="202"/>
                    <a:pt x="520" y="203"/>
                  </a:cubicBezTo>
                  <a:cubicBezTo>
                    <a:pt x="522" y="203"/>
                    <a:pt x="529" y="200"/>
                    <a:pt x="525" y="198"/>
                  </a:cubicBezTo>
                  <a:cubicBezTo>
                    <a:pt x="521" y="196"/>
                    <a:pt x="516" y="195"/>
                    <a:pt x="514" y="197"/>
                  </a:cubicBezTo>
                  <a:cubicBezTo>
                    <a:pt x="514" y="197"/>
                    <a:pt x="513" y="198"/>
                    <a:pt x="513" y="198"/>
                  </a:cubicBezTo>
                  <a:cubicBezTo>
                    <a:pt x="513" y="198"/>
                    <a:pt x="512" y="198"/>
                    <a:pt x="512" y="198"/>
                  </a:cubicBezTo>
                  <a:cubicBezTo>
                    <a:pt x="512" y="198"/>
                    <a:pt x="511" y="199"/>
                    <a:pt x="511" y="199"/>
                  </a:cubicBezTo>
                  <a:cubicBezTo>
                    <a:pt x="510" y="199"/>
                    <a:pt x="510" y="199"/>
                    <a:pt x="510" y="199"/>
                  </a:cubicBezTo>
                  <a:cubicBezTo>
                    <a:pt x="509" y="199"/>
                    <a:pt x="509" y="199"/>
                    <a:pt x="508" y="199"/>
                  </a:cubicBezTo>
                  <a:cubicBezTo>
                    <a:pt x="508" y="199"/>
                    <a:pt x="507" y="199"/>
                    <a:pt x="506" y="199"/>
                  </a:cubicBezTo>
                  <a:cubicBezTo>
                    <a:pt x="506" y="199"/>
                    <a:pt x="505" y="199"/>
                    <a:pt x="504" y="199"/>
                  </a:cubicBezTo>
                  <a:cubicBezTo>
                    <a:pt x="499" y="199"/>
                    <a:pt x="495" y="197"/>
                    <a:pt x="495" y="195"/>
                  </a:cubicBezTo>
                  <a:cubicBezTo>
                    <a:pt x="495" y="194"/>
                    <a:pt x="488" y="193"/>
                    <a:pt x="487" y="191"/>
                  </a:cubicBezTo>
                  <a:cubicBezTo>
                    <a:pt x="485" y="190"/>
                    <a:pt x="491" y="191"/>
                    <a:pt x="495" y="192"/>
                  </a:cubicBezTo>
                  <a:cubicBezTo>
                    <a:pt x="499" y="192"/>
                    <a:pt x="499" y="192"/>
                    <a:pt x="501" y="191"/>
                  </a:cubicBezTo>
                  <a:cubicBezTo>
                    <a:pt x="503" y="190"/>
                    <a:pt x="506" y="188"/>
                    <a:pt x="507" y="186"/>
                  </a:cubicBezTo>
                  <a:cubicBezTo>
                    <a:pt x="508" y="185"/>
                    <a:pt x="507" y="183"/>
                    <a:pt x="505" y="183"/>
                  </a:cubicBezTo>
                  <a:cubicBezTo>
                    <a:pt x="502" y="183"/>
                    <a:pt x="502" y="180"/>
                    <a:pt x="498" y="180"/>
                  </a:cubicBezTo>
                  <a:cubicBezTo>
                    <a:pt x="495" y="179"/>
                    <a:pt x="496" y="178"/>
                    <a:pt x="494" y="178"/>
                  </a:cubicBezTo>
                  <a:cubicBezTo>
                    <a:pt x="491" y="179"/>
                    <a:pt x="493" y="176"/>
                    <a:pt x="491" y="174"/>
                  </a:cubicBezTo>
                  <a:cubicBezTo>
                    <a:pt x="488" y="172"/>
                    <a:pt x="487" y="175"/>
                    <a:pt x="485" y="176"/>
                  </a:cubicBezTo>
                  <a:cubicBezTo>
                    <a:pt x="484" y="178"/>
                    <a:pt x="484" y="180"/>
                    <a:pt x="482" y="181"/>
                  </a:cubicBezTo>
                  <a:cubicBezTo>
                    <a:pt x="480" y="182"/>
                    <a:pt x="481" y="180"/>
                    <a:pt x="482" y="179"/>
                  </a:cubicBezTo>
                  <a:cubicBezTo>
                    <a:pt x="483" y="178"/>
                    <a:pt x="481" y="179"/>
                    <a:pt x="480" y="179"/>
                  </a:cubicBezTo>
                  <a:cubicBezTo>
                    <a:pt x="478" y="179"/>
                    <a:pt x="478" y="178"/>
                    <a:pt x="480" y="177"/>
                  </a:cubicBezTo>
                  <a:cubicBezTo>
                    <a:pt x="482" y="176"/>
                    <a:pt x="484" y="173"/>
                    <a:pt x="484" y="172"/>
                  </a:cubicBezTo>
                  <a:cubicBezTo>
                    <a:pt x="484" y="171"/>
                    <a:pt x="482" y="168"/>
                    <a:pt x="481" y="169"/>
                  </a:cubicBezTo>
                  <a:cubicBezTo>
                    <a:pt x="479" y="171"/>
                    <a:pt x="476" y="169"/>
                    <a:pt x="475" y="170"/>
                  </a:cubicBezTo>
                  <a:cubicBezTo>
                    <a:pt x="474" y="171"/>
                    <a:pt x="471" y="176"/>
                    <a:pt x="471" y="179"/>
                  </a:cubicBezTo>
                  <a:cubicBezTo>
                    <a:pt x="471" y="182"/>
                    <a:pt x="469" y="182"/>
                    <a:pt x="468" y="182"/>
                  </a:cubicBezTo>
                  <a:cubicBezTo>
                    <a:pt x="466" y="182"/>
                    <a:pt x="469" y="170"/>
                    <a:pt x="470" y="169"/>
                  </a:cubicBezTo>
                  <a:cubicBezTo>
                    <a:pt x="470" y="168"/>
                    <a:pt x="467" y="170"/>
                    <a:pt x="465" y="172"/>
                  </a:cubicBezTo>
                  <a:cubicBezTo>
                    <a:pt x="462" y="175"/>
                    <a:pt x="460" y="178"/>
                    <a:pt x="459" y="180"/>
                  </a:cubicBezTo>
                  <a:cubicBezTo>
                    <a:pt x="458" y="183"/>
                    <a:pt x="456" y="188"/>
                    <a:pt x="454" y="191"/>
                  </a:cubicBezTo>
                  <a:cubicBezTo>
                    <a:pt x="452" y="193"/>
                    <a:pt x="453" y="186"/>
                    <a:pt x="454" y="185"/>
                  </a:cubicBezTo>
                  <a:cubicBezTo>
                    <a:pt x="456" y="183"/>
                    <a:pt x="456" y="179"/>
                    <a:pt x="458" y="177"/>
                  </a:cubicBezTo>
                  <a:cubicBezTo>
                    <a:pt x="459" y="176"/>
                    <a:pt x="462" y="172"/>
                    <a:pt x="460" y="173"/>
                  </a:cubicBezTo>
                  <a:cubicBezTo>
                    <a:pt x="457" y="173"/>
                    <a:pt x="456" y="170"/>
                    <a:pt x="454" y="171"/>
                  </a:cubicBezTo>
                  <a:cubicBezTo>
                    <a:pt x="452" y="172"/>
                    <a:pt x="451" y="171"/>
                    <a:pt x="450" y="170"/>
                  </a:cubicBezTo>
                  <a:cubicBezTo>
                    <a:pt x="448" y="169"/>
                    <a:pt x="448" y="172"/>
                    <a:pt x="449" y="174"/>
                  </a:cubicBezTo>
                  <a:cubicBezTo>
                    <a:pt x="450" y="175"/>
                    <a:pt x="447" y="176"/>
                    <a:pt x="447" y="178"/>
                  </a:cubicBezTo>
                  <a:cubicBezTo>
                    <a:pt x="447" y="179"/>
                    <a:pt x="446" y="178"/>
                    <a:pt x="445" y="177"/>
                  </a:cubicBezTo>
                  <a:cubicBezTo>
                    <a:pt x="444" y="177"/>
                    <a:pt x="444" y="180"/>
                    <a:pt x="445" y="182"/>
                  </a:cubicBezTo>
                  <a:cubicBezTo>
                    <a:pt x="446" y="183"/>
                    <a:pt x="442" y="181"/>
                    <a:pt x="442" y="180"/>
                  </a:cubicBezTo>
                  <a:cubicBezTo>
                    <a:pt x="441" y="179"/>
                    <a:pt x="439" y="180"/>
                    <a:pt x="437" y="180"/>
                  </a:cubicBezTo>
                  <a:cubicBezTo>
                    <a:pt x="435" y="181"/>
                    <a:pt x="435" y="182"/>
                    <a:pt x="435" y="183"/>
                  </a:cubicBezTo>
                  <a:cubicBezTo>
                    <a:pt x="435" y="185"/>
                    <a:pt x="440" y="188"/>
                    <a:pt x="439" y="189"/>
                  </a:cubicBezTo>
                  <a:cubicBezTo>
                    <a:pt x="438" y="189"/>
                    <a:pt x="438" y="192"/>
                    <a:pt x="438" y="195"/>
                  </a:cubicBezTo>
                  <a:cubicBezTo>
                    <a:pt x="438" y="197"/>
                    <a:pt x="435" y="192"/>
                    <a:pt x="434" y="193"/>
                  </a:cubicBezTo>
                  <a:cubicBezTo>
                    <a:pt x="433" y="194"/>
                    <a:pt x="432" y="190"/>
                    <a:pt x="434" y="189"/>
                  </a:cubicBezTo>
                  <a:cubicBezTo>
                    <a:pt x="435" y="188"/>
                    <a:pt x="434" y="185"/>
                    <a:pt x="431" y="186"/>
                  </a:cubicBezTo>
                  <a:cubicBezTo>
                    <a:pt x="428" y="188"/>
                    <a:pt x="429" y="184"/>
                    <a:pt x="425" y="185"/>
                  </a:cubicBezTo>
                  <a:cubicBezTo>
                    <a:pt x="421" y="186"/>
                    <a:pt x="418" y="187"/>
                    <a:pt x="417" y="189"/>
                  </a:cubicBezTo>
                  <a:cubicBezTo>
                    <a:pt x="417" y="190"/>
                    <a:pt x="423" y="192"/>
                    <a:pt x="426" y="193"/>
                  </a:cubicBezTo>
                  <a:cubicBezTo>
                    <a:pt x="428" y="194"/>
                    <a:pt x="426" y="197"/>
                    <a:pt x="427" y="198"/>
                  </a:cubicBezTo>
                  <a:cubicBezTo>
                    <a:pt x="428" y="199"/>
                    <a:pt x="422" y="194"/>
                    <a:pt x="420" y="194"/>
                  </a:cubicBezTo>
                  <a:cubicBezTo>
                    <a:pt x="418" y="193"/>
                    <a:pt x="420" y="196"/>
                    <a:pt x="420" y="198"/>
                  </a:cubicBezTo>
                  <a:cubicBezTo>
                    <a:pt x="420" y="199"/>
                    <a:pt x="419" y="196"/>
                    <a:pt x="417" y="195"/>
                  </a:cubicBezTo>
                  <a:cubicBezTo>
                    <a:pt x="416" y="194"/>
                    <a:pt x="416" y="200"/>
                    <a:pt x="414" y="200"/>
                  </a:cubicBezTo>
                  <a:cubicBezTo>
                    <a:pt x="411" y="201"/>
                    <a:pt x="413" y="196"/>
                    <a:pt x="413" y="195"/>
                  </a:cubicBezTo>
                  <a:cubicBezTo>
                    <a:pt x="414" y="194"/>
                    <a:pt x="412" y="197"/>
                    <a:pt x="410" y="199"/>
                  </a:cubicBezTo>
                  <a:cubicBezTo>
                    <a:pt x="408" y="201"/>
                    <a:pt x="408" y="199"/>
                    <a:pt x="409" y="197"/>
                  </a:cubicBezTo>
                  <a:cubicBezTo>
                    <a:pt x="409" y="195"/>
                    <a:pt x="407" y="194"/>
                    <a:pt x="404" y="194"/>
                  </a:cubicBezTo>
                  <a:cubicBezTo>
                    <a:pt x="400" y="194"/>
                    <a:pt x="403" y="191"/>
                    <a:pt x="403" y="189"/>
                  </a:cubicBezTo>
                  <a:cubicBezTo>
                    <a:pt x="403" y="187"/>
                    <a:pt x="400" y="190"/>
                    <a:pt x="399" y="192"/>
                  </a:cubicBezTo>
                  <a:cubicBezTo>
                    <a:pt x="397" y="195"/>
                    <a:pt x="396" y="194"/>
                    <a:pt x="398" y="198"/>
                  </a:cubicBezTo>
                  <a:cubicBezTo>
                    <a:pt x="399" y="201"/>
                    <a:pt x="394" y="199"/>
                    <a:pt x="393" y="201"/>
                  </a:cubicBezTo>
                  <a:cubicBezTo>
                    <a:pt x="392" y="203"/>
                    <a:pt x="394" y="203"/>
                    <a:pt x="397" y="204"/>
                  </a:cubicBezTo>
                  <a:cubicBezTo>
                    <a:pt x="399" y="205"/>
                    <a:pt x="398" y="208"/>
                    <a:pt x="398" y="209"/>
                  </a:cubicBezTo>
                  <a:cubicBezTo>
                    <a:pt x="399" y="210"/>
                    <a:pt x="393" y="209"/>
                    <a:pt x="392" y="210"/>
                  </a:cubicBezTo>
                  <a:cubicBezTo>
                    <a:pt x="392" y="212"/>
                    <a:pt x="390" y="213"/>
                    <a:pt x="388" y="214"/>
                  </a:cubicBezTo>
                  <a:cubicBezTo>
                    <a:pt x="385" y="214"/>
                    <a:pt x="386" y="215"/>
                    <a:pt x="388" y="216"/>
                  </a:cubicBezTo>
                  <a:cubicBezTo>
                    <a:pt x="390" y="218"/>
                    <a:pt x="388" y="218"/>
                    <a:pt x="386" y="218"/>
                  </a:cubicBezTo>
                  <a:cubicBezTo>
                    <a:pt x="385" y="217"/>
                    <a:pt x="382" y="219"/>
                    <a:pt x="380" y="220"/>
                  </a:cubicBezTo>
                  <a:cubicBezTo>
                    <a:pt x="379" y="221"/>
                    <a:pt x="376" y="222"/>
                    <a:pt x="375" y="220"/>
                  </a:cubicBezTo>
                  <a:cubicBezTo>
                    <a:pt x="373" y="219"/>
                    <a:pt x="370" y="219"/>
                    <a:pt x="370" y="221"/>
                  </a:cubicBezTo>
                  <a:cubicBezTo>
                    <a:pt x="370" y="224"/>
                    <a:pt x="367" y="226"/>
                    <a:pt x="367" y="227"/>
                  </a:cubicBezTo>
                  <a:cubicBezTo>
                    <a:pt x="367" y="228"/>
                    <a:pt x="370" y="228"/>
                    <a:pt x="373" y="227"/>
                  </a:cubicBezTo>
                  <a:cubicBezTo>
                    <a:pt x="376" y="226"/>
                    <a:pt x="372" y="229"/>
                    <a:pt x="370" y="232"/>
                  </a:cubicBezTo>
                  <a:cubicBezTo>
                    <a:pt x="368" y="234"/>
                    <a:pt x="371" y="233"/>
                    <a:pt x="374" y="232"/>
                  </a:cubicBezTo>
                  <a:cubicBezTo>
                    <a:pt x="376" y="231"/>
                    <a:pt x="375" y="234"/>
                    <a:pt x="373" y="235"/>
                  </a:cubicBezTo>
                  <a:cubicBezTo>
                    <a:pt x="370" y="236"/>
                    <a:pt x="367" y="236"/>
                    <a:pt x="366" y="239"/>
                  </a:cubicBezTo>
                  <a:cubicBezTo>
                    <a:pt x="364" y="241"/>
                    <a:pt x="369" y="241"/>
                    <a:pt x="372" y="241"/>
                  </a:cubicBezTo>
                  <a:cubicBezTo>
                    <a:pt x="376" y="242"/>
                    <a:pt x="361" y="240"/>
                    <a:pt x="362" y="243"/>
                  </a:cubicBezTo>
                  <a:cubicBezTo>
                    <a:pt x="363" y="245"/>
                    <a:pt x="359" y="247"/>
                    <a:pt x="359" y="248"/>
                  </a:cubicBezTo>
                  <a:cubicBezTo>
                    <a:pt x="359" y="250"/>
                    <a:pt x="363" y="249"/>
                    <a:pt x="365" y="249"/>
                  </a:cubicBezTo>
                  <a:cubicBezTo>
                    <a:pt x="367" y="249"/>
                    <a:pt x="360" y="252"/>
                    <a:pt x="358" y="252"/>
                  </a:cubicBezTo>
                  <a:cubicBezTo>
                    <a:pt x="356" y="252"/>
                    <a:pt x="352" y="255"/>
                    <a:pt x="353" y="257"/>
                  </a:cubicBezTo>
                  <a:cubicBezTo>
                    <a:pt x="353" y="259"/>
                    <a:pt x="350" y="260"/>
                    <a:pt x="348" y="262"/>
                  </a:cubicBezTo>
                  <a:cubicBezTo>
                    <a:pt x="346" y="264"/>
                    <a:pt x="344" y="267"/>
                    <a:pt x="344" y="269"/>
                  </a:cubicBezTo>
                  <a:cubicBezTo>
                    <a:pt x="345" y="270"/>
                    <a:pt x="346" y="269"/>
                    <a:pt x="350" y="272"/>
                  </a:cubicBezTo>
                  <a:cubicBezTo>
                    <a:pt x="354" y="274"/>
                    <a:pt x="347" y="272"/>
                    <a:pt x="344" y="272"/>
                  </a:cubicBezTo>
                  <a:cubicBezTo>
                    <a:pt x="342" y="272"/>
                    <a:pt x="340" y="275"/>
                    <a:pt x="342" y="276"/>
                  </a:cubicBezTo>
                  <a:cubicBezTo>
                    <a:pt x="344" y="277"/>
                    <a:pt x="342" y="278"/>
                    <a:pt x="342" y="281"/>
                  </a:cubicBezTo>
                  <a:cubicBezTo>
                    <a:pt x="342" y="284"/>
                    <a:pt x="339" y="286"/>
                    <a:pt x="337" y="288"/>
                  </a:cubicBezTo>
                  <a:cubicBezTo>
                    <a:pt x="335" y="291"/>
                    <a:pt x="339" y="290"/>
                    <a:pt x="341" y="289"/>
                  </a:cubicBezTo>
                  <a:cubicBezTo>
                    <a:pt x="343" y="288"/>
                    <a:pt x="337" y="293"/>
                    <a:pt x="335" y="294"/>
                  </a:cubicBezTo>
                  <a:cubicBezTo>
                    <a:pt x="333" y="296"/>
                    <a:pt x="331" y="296"/>
                    <a:pt x="331" y="299"/>
                  </a:cubicBezTo>
                  <a:cubicBezTo>
                    <a:pt x="331" y="301"/>
                    <a:pt x="328" y="299"/>
                    <a:pt x="325" y="299"/>
                  </a:cubicBezTo>
                  <a:cubicBezTo>
                    <a:pt x="322" y="299"/>
                    <a:pt x="319" y="307"/>
                    <a:pt x="317" y="308"/>
                  </a:cubicBezTo>
                  <a:cubicBezTo>
                    <a:pt x="316" y="310"/>
                    <a:pt x="313" y="313"/>
                    <a:pt x="312" y="314"/>
                  </a:cubicBezTo>
                  <a:cubicBezTo>
                    <a:pt x="311" y="315"/>
                    <a:pt x="316" y="317"/>
                    <a:pt x="318" y="317"/>
                  </a:cubicBezTo>
                  <a:cubicBezTo>
                    <a:pt x="321" y="317"/>
                    <a:pt x="325" y="315"/>
                    <a:pt x="326" y="314"/>
                  </a:cubicBezTo>
                  <a:cubicBezTo>
                    <a:pt x="328" y="313"/>
                    <a:pt x="321" y="319"/>
                    <a:pt x="318" y="320"/>
                  </a:cubicBezTo>
                  <a:cubicBezTo>
                    <a:pt x="316" y="321"/>
                    <a:pt x="315" y="318"/>
                    <a:pt x="314" y="318"/>
                  </a:cubicBezTo>
                  <a:cubicBezTo>
                    <a:pt x="313" y="318"/>
                    <a:pt x="312" y="320"/>
                    <a:pt x="311" y="321"/>
                  </a:cubicBezTo>
                  <a:cubicBezTo>
                    <a:pt x="310" y="322"/>
                    <a:pt x="305" y="321"/>
                    <a:pt x="303" y="322"/>
                  </a:cubicBezTo>
                  <a:cubicBezTo>
                    <a:pt x="302" y="323"/>
                    <a:pt x="300" y="325"/>
                    <a:pt x="301" y="327"/>
                  </a:cubicBezTo>
                  <a:cubicBezTo>
                    <a:pt x="302" y="329"/>
                    <a:pt x="301" y="330"/>
                    <a:pt x="302" y="332"/>
                  </a:cubicBezTo>
                  <a:cubicBezTo>
                    <a:pt x="303" y="335"/>
                    <a:pt x="300" y="331"/>
                    <a:pt x="297" y="331"/>
                  </a:cubicBezTo>
                  <a:cubicBezTo>
                    <a:pt x="294" y="330"/>
                    <a:pt x="294" y="332"/>
                    <a:pt x="291" y="334"/>
                  </a:cubicBezTo>
                  <a:cubicBezTo>
                    <a:pt x="289" y="335"/>
                    <a:pt x="284" y="334"/>
                    <a:pt x="282" y="335"/>
                  </a:cubicBezTo>
                  <a:cubicBezTo>
                    <a:pt x="280" y="336"/>
                    <a:pt x="283" y="337"/>
                    <a:pt x="285" y="338"/>
                  </a:cubicBezTo>
                  <a:cubicBezTo>
                    <a:pt x="288" y="340"/>
                    <a:pt x="284" y="339"/>
                    <a:pt x="280" y="338"/>
                  </a:cubicBezTo>
                  <a:cubicBezTo>
                    <a:pt x="276" y="338"/>
                    <a:pt x="278" y="340"/>
                    <a:pt x="277" y="342"/>
                  </a:cubicBezTo>
                  <a:cubicBezTo>
                    <a:pt x="277" y="344"/>
                    <a:pt x="272" y="343"/>
                    <a:pt x="271" y="344"/>
                  </a:cubicBezTo>
                  <a:cubicBezTo>
                    <a:pt x="269" y="346"/>
                    <a:pt x="274" y="347"/>
                    <a:pt x="272" y="347"/>
                  </a:cubicBezTo>
                  <a:cubicBezTo>
                    <a:pt x="270" y="347"/>
                    <a:pt x="266" y="348"/>
                    <a:pt x="268" y="350"/>
                  </a:cubicBezTo>
                  <a:cubicBezTo>
                    <a:pt x="270" y="353"/>
                    <a:pt x="269" y="353"/>
                    <a:pt x="271" y="357"/>
                  </a:cubicBezTo>
                  <a:cubicBezTo>
                    <a:pt x="273" y="361"/>
                    <a:pt x="276" y="360"/>
                    <a:pt x="272" y="360"/>
                  </a:cubicBezTo>
                  <a:cubicBezTo>
                    <a:pt x="267" y="360"/>
                    <a:pt x="268" y="361"/>
                    <a:pt x="270" y="364"/>
                  </a:cubicBezTo>
                  <a:cubicBezTo>
                    <a:pt x="272" y="366"/>
                    <a:pt x="271" y="365"/>
                    <a:pt x="267" y="367"/>
                  </a:cubicBezTo>
                  <a:cubicBezTo>
                    <a:pt x="262" y="368"/>
                    <a:pt x="267" y="368"/>
                    <a:pt x="269" y="370"/>
                  </a:cubicBezTo>
                  <a:cubicBezTo>
                    <a:pt x="271" y="372"/>
                    <a:pt x="267" y="373"/>
                    <a:pt x="269" y="374"/>
                  </a:cubicBezTo>
                  <a:cubicBezTo>
                    <a:pt x="272" y="374"/>
                    <a:pt x="266" y="377"/>
                    <a:pt x="269" y="379"/>
                  </a:cubicBezTo>
                  <a:cubicBezTo>
                    <a:pt x="273" y="381"/>
                    <a:pt x="272" y="379"/>
                    <a:pt x="275" y="376"/>
                  </a:cubicBezTo>
                  <a:cubicBezTo>
                    <a:pt x="278" y="374"/>
                    <a:pt x="275" y="378"/>
                    <a:pt x="273" y="382"/>
                  </a:cubicBezTo>
                  <a:cubicBezTo>
                    <a:pt x="271" y="385"/>
                    <a:pt x="271" y="381"/>
                    <a:pt x="267" y="382"/>
                  </a:cubicBezTo>
                  <a:cubicBezTo>
                    <a:pt x="263" y="383"/>
                    <a:pt x="268" y="385"/>
                    <a:pt x="269" y="389"/>
                  </a:cubicBezTo>
                  <a:cubicBezTo>
                    <a:pt x="269" y="392"/>
                    <a:pt x="269" y="391"/>
                    <a:pt x="272" y="391"/>
                  </a:cubicBezTo>
                  <a:cubicBezTo>
                    <a:pt x="275" y="391"/>
                    <a:pt x="275" y="390"/>
                    <a:pt x="277" y="389"/>
                  </a:cubicBezTo>
                  <a:cubicBezTo>
                    <a:pt x="278" y="387"/>
                    <a:pt x="276" y="392"/>
                    <a:pt x="276" y="395"/>
                  </a:cubicBezTo>
                  <a:cubicBezTo>
                    <a:pt x="277" y="397"/>
                    <a:pt x="274" y="394"/>
                    <a:pt x="271" y="396"/>
                  </a:cubicBezTo>
                  <a:cubicBezTo>
                    <a:pt x="269" y="397"/>
                    <a:pt x="271" y="400"/>
                    <a:pt x="272" y="402"/>
                  </a:cubicBezTo>
                  <a:cubicBezTo>
                    <a:pt x="274" y="403"/>
                    <a:pt x="278" y="406"/>
                    <a:pt x="280" y="408"/>
                  </a:cubicBezTo>
                  <a:cubicBezTo>
                    <a:pt x="283" y="410"/>
                    <a:pt x="287" y="410"/>
                    <a:pt x="291" y="409"/>
                  </a:cubicBezTo>
                  <a:cubicBezTo>
                    <a:pt x="294" y="407"/>
                    <a:pt x="293" y="410"/>
                    <a:pt x="296" y="408"/>
                  </a:cubicBezTo>
                  <a:cubicBezTo>
                    <a:pt x="299" y="406"/>
                    <a:pt x="303" y="403"/>
                    <a:pt x="307" y="397"/>
                  </a:cubicBezTo>
                  <a:cubicBezTo>
                    <a:pt x="311" y="392"/>
                    <a:pt x="312" y="392"/>
                    <a:pt x="315" y="392"/>
                  </a:cubicBezTo>
                  <a:cubicBezTo>
                    <a:pt x="318" y="391"/>
                    <a:pt x="318" y="390"/>
                    <a:pt x="318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7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9" y="388"/>
                    <a:pt x="320" y="388"/>
                    <a:pt x="320" y="388"/>
                  </a:cubicBezTo>
                  <a:cubicBezTo>
                    <a:pt x="320" y="389"/>
                    <a:pt x="320" y="389"/>
                    <a:pt x="320" y="390"/>
                  </a:cubicBezTo>
                  <a:cubicBezTo>
                    <a:pt x="320" y="390"/>
                    <a:pt x="320" y="390"/>
                    <a:pt x="320" y="390"/>
                  </a:cubicBezTo>
                  <a:cubicBezTo>
                    <a:pt x="320" y="391"/>
                    <a:pt x="321" y="391"/>
                    <a:pt x="321" y="392"/>
                  </a:cubicBezTo>
                  <a:cubicBezTo>
                    <a:pt x="321" y="392"/>
                    <a:pt x="321" y="392"/>
                    <a:pt x="321" y="392"/>
                  </a:cubicBezTo>
                  <a:cubicBezTo>
                    <a:pt x="321" y="393"/>
                    <a:pt x="321" y="393"/>
                    <a:pt x="322" y="394"/>
                  </a:cubicBezTo>
                  <a:cubicBezTo>
                    <a:pt x="322" y="394"/>
                    <a:pt x="322" y="394"/>
                    <a:pt x="322" y="394"/>
                  </a:cubicBezTo>
                  <a:cubicBezTo>
                    <a:pt x="322" y="394"/>
                    <a:pt x="322" y="395"/>
                    <a:pt x="322" y="395"/>
                  </a:cubicBezTo>
                  <a:cubicBezTo>
                    <a:pt x="324" y="398"/>
                    <a:pt x="323" y="405"/>
                    <a:pt x="325" y="407"/>
                  </a:cubicBezTo>
                  <a:cubicBezTo>
                    <a:pt x="326" y="409"/>
                    <a:pt x="327" y="409"/>
                    <a:pt x="330" y="407"/>
                  </a:cubicBezTo>
                  <a:cubicBezTo>
                    <a:pt x="333" y="405"/>
                    <a:pt x="329" y="415"/>
                    <a:pt x="328" y="417"/>
                  </a:cubicBezTo>
                  <a:cubicBezTo>
                    <a:pt x="328" y="420"/>
                    <a:pt x="333" y="426"/>
                    <a:pt x="334" y="429"/>
                  </a:cubicBezTo>
                  <a:cubicBezTo>
                    <a:pt x="336" y="432"/>
                    <a:pt x="337" y="437"/>
                    <a:pt x="338" y="439"/>
                  </a:cubicBezTo>
                  <a:cubicBezTo>
                    <a:pt x="338" y="441"/>
                    <a:pt x="335" y="447"/>
                    <a:pt x="336" y="447"/>
                  </a:cubicBezTo>
                  <a:cubicBezTo>
                    <a:pt x="338" y="447"/>
                    <a:pt x="342" y="450"/>
                    <a:pt x="346" y="450"/>
                  </a:cubicBezTo>
                  <a:cubicBezTo>
                    <a:pt x="350" y="450"/>
                    <a:pt x="351" y="449"/>
                    <a:pt x="352" y="447"/>
                  </a:cubicBezTo>
                  <a:cubicBezTo>
                    <a:pt x="353" y="444"/>
                    <a:pt x="352" y="442"/>
                    <a:pt x="358" y="439"/>
                  </a:cubicBezTo>
                  <a:cubicBezTo>
                    <a:pt x="363" y="435"/>
                    <a:pt x="365" y="438"/>
                    <a:pt x="367" y="437"/>
                  </a:cubicBezTo>
                  <a:cubicBezTo>
                    <a:pt x="369" y="437"/>
                    <a:pt x="374" y="423"/>
                    <a:pt x="375" y="419"/>
                  </a:cubicBezTo>
                  <a:cubicBezTo>
                    <a:pt x="376" y="414"/>
                    <a:pt x="376" y="409"/>
                    <a:pt x="376" y="407"/>
                  </a:cubicBezTo>
                  <a:cubicBezTo>
                    <a:pt x="377" y="405"/>
                    <a:pt x="383" y="397"/>
                    <a:pt x="384" y="396"/>
                  </a:cubicBezTo>
                  <a:cubicBezTo>
                    <a:pt x="386" y="394"/>
                    <a:pt x="387" y="396"/>
                    <a:pt x="388" y="396"/>
                  </a:cubicBezTo>
                  <a:cubicBezTo>
                    <a:pt x="389" y="395"/>
                    <a:pt x="392" y="388"/>
                    <a:pt x="394" y="387"/>
                  </a:cubicBezTo>
                  <a:cubicBezTo>
                    <a:pt x="395" y="386"/>
                    <a:pt x="397" y="384"/>
                    <a:pt x="397" y="382"/>
                  </a:cubicBezTo>
                  <a:cubicBezTo>
                    <a:pt x="397" y="380"/>
                    <a:pt x="395" y="376"/>
                    <a:pt x="394" y="373"/>
                  </a:cubicBezTo>
                  <a:cubicBezTo>
                    <a:pt x="394" y="370"/>
                    <a:pt x="390" y="369"/>
                    <a:pt x="386" y="369"/>
                  </a:cubicBezTo>
                  <a:cubicBezTo>
                    <a:pt x="383" y="369"/>
                    <a:pt x="382" y="366"/>
                    <a:pt x="380" y="363"/>
                  </a:cubicBezTo>
                  <a:cubicBezTo>
                    <a:pt x="378" y="360"/>
                    <a:pt x="381" y="355"/>
                    <a:pt x="383" y="353"/>
                  </a:cubicBezTo>
                  <a:cubicBezTo>
                    <a:pt x="384" y="351"/>
                    <a:pt x="384" y="344"/>
                    <a:pt x="384" y="342"/>
                  </a:cubicBezTo>
                  <a:cubicBezTo>
                    <a:pt x="385" y="340"/>
                    <a:pt x="381" y="338"/>
                    <a:pt x="381" y="336"/>
                  </a:cubicBezTo>
                  <a:cubicBezTo>
                    <a:pt x="381" y="334"/>
                    <a:pt x="384" y="337"/>
                    <a:pt x="386" y="337"/>
                  </a:cubicBezTo>
                  <a:cubicBezTo>
                    <a:pt x="389" y="337"/>
                    <a:pt x="394" y="330"/>
                    <a:pt x="396" y="328"/>
                  </a:cubicBezTo>
                  <a:cubicBezTo>
                    <a:pt x="397" y="326"/>
                    <a:pt x="399" y="321"/>
                    <a:pt x="400" y="320"/>
                  </a:cubicBezTo>
                  <a:cubicBezTo>
                    <a:pt x="400" y="319"/>
                    <a:pt x="407" y="316"/>
                    <a:pt x="409" y="315"/>
                  </a:cubicBezTo>
                  <a:cubicBezTo>
                    <a:pt x="410" y="314"/>
                    <a:pt x="415" y="313"/>
                    <a:pt x="416" y="310"/>
                  </a:cubicBezTo>
                  <a:cubicBezTo>
                    <a:pt x="416" y="307"/>
                    <a:pt x="421" y="303"/>
                    <a:pt x="423" y="301"/>
                  </a:cubicBezTo>
                  <a:cubicBezTo>
                    <a:pt x="425" y="299"/>
                    <a:pt x="421" y="298"/>
                    <a:pt x="420" y="295"/>
                  </a:cubicBezTo>
                  <a:cubicBezTo>
                    <a:pt x="418" y="293"/>
                    <a:pt x="420" y="293"/>
                    <a:pt x="421" y="291"/>
                  </a:cubicBezTo>
                  <a:cubicBezTo>
                    <a:pt x="423" y="290"/>
                    <a:pt x="423" y="289"/>
                    <a:pt x="423" y="288"/>
                  </a:cubicBezTo>
                  <a:cubicBezTo>
                    <a:pt x="424" y="287"/>
                    <a:pt x="426" y="286"/>
                    <a:pt x="429" y="284"/>
                  </a:cubicBezTo>
                  <a:cubicBezTo>
                    <a:pt x="431" y="282"/>
                    <a:pt x="429" y="282"/>
                    <a:pt x="429" y="280"/>
                  </a:cubicBezTo>
                  <a:cubicBezTo>
                    <a:pt x="430" y="278"/>
                    <a:pt x="434" y="279"/>
                    <a:pt x="438" y="280"/>
                  </a:cubicBezTo>
                  <a:cubicBezTo>
                    <a:pt x="439" y="280"/>
                    <a:pt x="439" y="280"/>
                    <a:pt x="440" y="280"/>
                  </a:cubicBezTo>
                  <a:cubicBezTo>
                    <a:pt x="440" y="280"/>
                    <a:pt x="441" y="280"/>
                    <a:pt x="441" y="280"/>
                  </a:cubicBezTo>
                  <a:cubicBezTo>
                    <a:pt x="441" y="280"/>
                    <a:pt x="442" y="280"/>
                    <a:pt x="442" y="280"/>
                  </a:cubicBezTo>
                  <a:cubicBezTo>
                    <a:pt x="443" y="280"/>
                    <a:pt x="443" y="280"/>
                    <a:pt x="443" y="280"/>
                  </a:cubicBezTo>
                  <a:cubicBezTo>
                    <a:pt x="444" y="280"/>
                    <a:pt x="445" y="279"/>
                    <a:pt x="445" y="279"/>
                  </a:cubicBezTo>
                  <a:cubicBezTo>
                    <a:pt x="446" y="279"/>
                    <a:pt x="447" y="279"/>
                    <a:pt x="447" y="279"/>
                  </a:cubicBezTo>
                  <a:cubicBezTo>
                    <a:pt x="451" y="279"/>
                    <a:pt x="453" y="282"/>
                    <a:pt x="454" y="284"/>
                  </a:cubicBezTo>
                  <a:cubicBezTo>
                    <a:pt x="456" y="286"/>
                    <a:pt x="455" y="293"/>
                    <a:pt x="452" y="293"/>
                  </a:cubicBezTo>
                  <a:cubicBezTo>
                    <a:pt x="450" y="294"/>
                    <a:pt x="444" y="302"/>
                    <a:pt x="443" y="305"/>
                  </a:cubicBezTo>
                  <a:cubicBezTo>
                    <a:pt x="442" y="307"/>
                    <a:pt x="432" y="315"/>
                    <a:pt x="431" y="318"/>
                  </a:cubicBezTo>
                  <a:cubicBezTo>
                    <a:pt x="429" y="322"/>
                    <a:pt x="421" y="329"/>
                    <a:pt x="419" y="331"/>
                  </a:cubicBezTo>
                  <a:cubicBezTo>
                    <a:pt x="416" y="334"/>
                    <a:pt x="418" y="334"/>
                    <a:pt x="419" y="338"/>
                  </a:cubicBezTo>
                  <a:cubicBezTo>
                    <a:pt x="420" y="342"/>
                    <a:pt x="423" y="353"/>
                    <a:pt x="422" y="355"/>
                  </a:cubicBezTo>
                  <a:cubicBezTo>
                    <a:pt x="421" y="358"/>
                    <a:pt x="420" y="362"/>
                    <a:pt x="420" y="364"/>
                  </a:cubicBezTo>
                  <a:cubicBezTo>
                    <a:pt x="420" y="366"/>
                    <a:pt x="421" y="369"/>
                    <a:pt x="424" y="369"/>
                  </a:cubicBezTo>
                  <a:cubicBezTo>
                    <a:pt x="426" y="369"/>
                    <a:pt x="430" y="371"/>
                    <a:pt x="430" y="373"/>
                  </a:cubicBezTo>
                  <a:cubicBezTo>
                    <a:pt x="430" y="375"/>
                    <a:pt x="431" y="377"/>
                    <a:pt x="434" y="378"/>
                  </a:cubicBezTo>
                  <a:cubicBezTo>
                    <a:pt x="437" y="379"/>
                    <a:pt x="443" y="379"/>
                    <a:pt x="445" y="378"/>
                  </a:cubicBezTo>
                  <a:cubicBezTo>
                    <a:pt x="446" y="377"/>
                    <a:pt x="448" y="375"/>
                    <a:pt x="454" y="375"/>
                  </a:cubicBezTo>
                  <a:cubicBezTo>
                    <a:pt x="459" y="374"/>
                    <a:pt x="465" y="374"/>
                    <a:pt x="468" y="372"/>
                  </a:cubicBezTo>
                  <a:cubicBezTo>
                    <a:pt x="470" y="370"/>
                    <a:pt x="473" y="370"/>
                    <a:pt x="474" y="371"/>
                  </a:cubicBezTo>
                  <a:cubicBezTo>
                    <a:pt x="475" y="371"/>
                    <a:pt x="476" y="371"/>
                    <a:pt x="476" y="371"/>
                  </a:cubicBezTo>
                  <a:cubicBezTo>
                    <a:pt x="476" y="371"/>
                    <a:pt x="477" y="371"/>
                    <a:pt x="477" y="371"/>
                  </a:cubicBezTo>
                  <a:cubicBezTo>
                    <a:pt x="478" y="371"/>
                    <a:pt x="480" y="371"/>
                    <a:pt x="482" y="370"/>
                  </a:cubicBezTo>
                  <a:cubicBezTo>
                    <a:pt x="485" y="369"/>
                    <a:pt x="487" y="368"/>
                    <a:pt x="486" y="372"/>
                  </a:cubicBezTo>
                  <a:cubicBezTo>
                    <a:pt x="485" y="376"/>
                    <a:pt x="490" y="374"/>
                    <a:pt x="492" y="375"/>
                  </a:cubicBezTo>
                  <a:cubicBezTo>
                    <a:pt x="495" y="376"/>
                    <a:pt x="496" y="380"/>
                    <a:pt x="492" y="380"/>
                  </a:cubicBezTo>
                  <a:cubicBezTo>
                    <a:pt x="488" y="381"/>
                    <a:pt x="482" y="381"/>
                    <a:pt x="482" y="383"/>
                  </a:cubicBezTo>
                  <a:cubicBezTo>
                    <a:pt x="483" y="383"/>
                    <a:pt x="483" y="384"/>
                    <a:pt x="483" y="384"/>
                  </a:cubicBezTo>
                  <a:cubicBezTo>
                    <a:pt x="483" y="384"/>
                    <a:pt x="483" y="384"/>
                    <a:pt x="483" y="384"/>
                  </a:cubicBezTo>
                  <a:cubicBezTo>
                    <a:pt x="483" y="385"/>
                    <a:pt x="483" y="386"/>
                    <a:pt x="481" y="386"/>
                  </a:cubicBezTo>
                  <a:cubicBezTo>
                    <a:pt x="480" y="386"/>
                    <a:pt x="480" y="386"/>
                    <a:pt x="479" y="386"/>
                  </a:cubicBezTo>
                  <a:cubicBezTo>
                    <a:pt x="479" y="386"/>
                    <a:pt x="478" y="386"/>
                    <a:pt x="478" y="386"/>
                  </a:cubicBezTo>
                  <a:cubicBezTo>
                    <a:pt x="472" y="386"/>
                    <a:pt x="460" y="386"/>
                    <a:pt x="455" y="386"/>
                  </a:cubicBezTo>
                  <a:cubicBezTo>
                    <a:pt x="450" y="386"/>
                    <a:pt x="441" y="390"/>
                    <a:pt x="440" y="394"/>
                  </a:cubicBezTo>
                  <a:cubicBezTo>
                    <a:pt x="440" y="398"/>
                    <a:pt x="442" y="402"/>
                    <a:pt x="445" y="404"/>
                  </a:cubicBezTo>
                  <a:cubicBezTo>
                    <a:pt x="445" y="404"/>
                    <a:pt x="446" y="404"/>
                    <a:pt x="446" y="405"/>
                  </a:cubicBezTo>
                  <a:cubicBezTo>
                    <a:pt x="446" y="405"/>
                    <a:pt x="446" y="405"/>
                    <a:pt x="446" y="405"/>
                  </a:cubicBezTo>
                  <a:cubicBezTo>
                    <a:pt x="447" y="406"/>
                    <a:pt x="447" y="406"/>
                    <a:pt x="447" y="407"/>
                  </a:cubicBezTo>
                  <a:cubicBezTo>
                    <a:pt x="447" y="407"/>
                    <a:pt x="447" y="407"/>
                    <a:pt x="447" y="407"/>
                  </a:cubicBezTo>
                  <a:cubicBezTo>
                    <a:pt x="448" y="409"/>
                    <a:pt x="448" y="410"/>
                    <a:pt x="448" y="412"/>
                  </a:cubicBezTo>
                  <a:cubicBezTo>
                    <a:pt x="448" y="413"/>
                    <a:pt x="448" y="415"/>
                    <a:pt x="448" y="416"/>
                  </a:cubicBezTo>
                  <a:cubicBezTo>
                    <a:pt x="448" y="421"/>
                    <a:pt x="444" y="426"/>
                    <a:pt x="441" y="425"/>
                  </a:cubicBezTo>
                  <a:cubicBezTo>
                    <a:pt x="438" y="425"/>
                    <a:pt x="431" y="415"/>
                    <a:pt x="429" y="414"/>
                  </a:cubicBezTo>
                  <a:cubicBezTo>
                    <a:pt x="426" y="414"/>
                    <a:pt x="421" y="417"/>
                    <a:pt x="421" y="419"/>
                  </a:cubicBezTo>
                  <a:cubicBezTo>
                    <a:pt x="420" y="421"/>
                    <a:pt x="419" y="425"/>
                    <a:pt x="417" y="427"/>
                  </a:cubicBezTo>
                  <a:cubicBezTo>
                    <a:pt x="416" y="428"/>
                    <a:pt x="416" y="431"/>
                    <a:pt x="416" y="434"/>
                  </a:cubicBezTo>
                  <a:cubicBezTo>
                    <a:pt x="416" y="436"/>
                    <a:pt x="416" y="438"/>
                    <a:pt x="415" y="439"/>
                  </a:cubicBezTo>
                  <a:cubicBezTo>
                    <a:pt x="415" y="439"/>
                    <a:pt x="415" y="439"/>
                    <a:pt x="415" y="439"/>
                  </a:cubicBezTo>
                  <a:cubicBezTo>
                    <a:pt x="415" y="441"/>
                    <a:pt x="415" y="443"/>
                    <a:pt x="415" y="445"/>
                  </a:cubicBezTo>
                  <a:cubicBezTo>
                    <a:pt x="415" y="446"/>
                    <a:pt x="414" y="447"/>
                    <a:pt x="413" y="448"/>
                  </a:cubicBezTo>
                  <a:cubicBezTo>
                    <a:pt x="413" y="448"/>
                    <a:pt x="413" y="448"/>
                    <a:pt x="413" y="448"/>
                  </a:cubicBezTo>
                  <a:cubicBezTo>
                    <a:pt x="413" y="449"/>
                    <a:pt x="412" y="450"/>
                    <a:pt x="411" y="451"/>
                  </a:cubicBezTo>
                  <a:cubicBezTo>
                    <a:pt x="411" y="451"/>
                    <a:pt x="411" y="451"/>
                    <a:pt x="411" y="451"/>
                  </a:cubicBezTo>
                  <a:cubicBezTo>
                    <a:pt x="410" y="452"/>
                    <a:pt x="408" y="453"/>
                    <a:pt x="407" y="454"/>
                  </a:cubicBezTo>
                  <a:cubicBezTo>
                    <a:pt x="407" y="455"/>
                    <a:pt x="407" y="455"/>
                    <a:pt x="407" y="455"/>
                  </a:cubicBezTo>
                  <a:cubicBezTo>
                    <a:pt x="406" y="455"/>
                    <a:pt x="406" y="456"/>
                    <a:pt x="406" y="456"/>
                  </a:cubicBezTo>
                  <a:cubicBezTo>
                    <a:pt x="406" y="456"/>
                    <a:pt x="406" y="456"/>
                    <a:pt x="405" y="457"/>
                  </a:cubicBezTo>
                  <a:cubicBezTo>
                    <a:pt x="405" y="457"/>
                    <a:pt x="405" y="458"/>
                    <a:pt x="405" y="459"/>
                  </a:cubicBezTo>
                  <a:cubicBezTo>
                    <a:pt x="404" y="459"/>
                    <a:pt x="404" y="459"/>
                    <a:pt x="404" y="459"/>
                  </a:cubicBezTo>
                  <a:cubicBezTo>
                    <a:pt x="404" y="460"/>
                    <a:pt x="403" y="460"/>
                    <a:pt x="403" y="461"/>
                  </a:cubicBezTo>
                  <a:cubicBezTo>
                    <a:pt x="403" y="461"/>
                    <a:pt x="403" y="461"/>
                    <a:pt x="402" y="461"/>
                  </a:cubicBezTo>
                  <a:cubicBezTo>
                    <a:pt x="402" y="461"/>
                    <a:pt x="401" y="462"/>
                    <a:pt x="400" y="462"/>
                  </a:cubicBezTo>
                  <a:cubicBezTo>
                    <a:pt x="400" y="462"/>
                    <a:pt x="400" y="462"/>
                    <a:pt x="400" y="462"/>
                  </a:cubicBezTo>
                  <a:cubicBezTo>
                    <a:pt x="399" y="463"/>
                    <a:pt x="398" y="463"/>
                    <a:pt x="397" y="463"/>
                  </a:cubicBezTo>
                  <a:cubicBezTo>
                    <a:pt x="394" y="463"/>
                    <a:pt x="395" y="458"/>
                    <a:pt x="390" y="458"/>
                  </a:cubicBezTo>
                  <a:cubicBezTo>
                    <a:pt x="384" y="458"/>
                    <a:pt x="370" y="461"/>
                    <a:pt x="365" y="464"/>
                  </a:cubicBezTo>
                  <a:cubicBezTo>
                    <a:pt x="364" y="464"/>
                    <a:pt x="362" y="465"/>
                    <a:pt x="361" y="465"/>
                  </a:cubicBezTo>
                  <a:cubicBezTo>
                    <a:pt x="361" y="466"/>
                    <a:pt x="360" y="466"/>
                    <a:pt x="360" y="466"/>
                  </a:cubicBezTo>
                  <a:cubicBezTo>
                    <a:pt x="359" y="466"/>
                    <a:pt x="358" y="466"/>
                    <a:pt x="358" y="466"/>
                  </a:cubicBezTo>
                  <a:cubicBezTo>
                    <a:pt x="357" y="467"/>
                    <a:pt x="357" y="467"/>
                    <a:pt x="356" y="467"/>
                  </a:cubicBezTo>
                  <a:cubicBezTo>
                    <a:pt x="356" y="467"/>
                    <a:pt x="355" y="467"/>
                    <a:pt x="354" y="467"/>
                  </a:cubicBezTo>
                  <a:cubicBezTo>
                    <a:pt x="354" y="467"/>
                    <a:pt x="353" y="467"/>
                    <a:pt x="353" y="467"/>
                  </a:cubicBezTo>
                  <a:cubicBezTo>
                    <a:pt x="352" y="467"/>
                    <a:pt x="351" y="467"/>
                    <a:pt x="350" y="467"/>
                  </a:cubicBezTo>
                  <a:cubicBezTo>
                    <a:pt x="346" y="467"/>
                    <a:pt x="347" y="462"/>
                    <a:pt x="346" y="461"/>
                  </a:cubicBezTo>
                  <a:cubicBezTo>
                    <a:pt x="346" y="461"/>
                    <a:pt x="344" y="463"/>
                    <a:pt x="343" y="465"/>
                  </a:cubicBezTo>
                  <a:cubicBezTo>
                    <a:pt x="341" y="467"/>
                    <a:pt x="339" y="462"/>
                    <a:pt x="336" y="462"/>
                  </a:cubicBezTo>
                  <a:cubicBezTo>
                    <a:pt x="332" y="462"/>
                    <a:pt x="326" y="467"/>
                    <a:pt x="323" y="467"/>
                  </a:cubicBezTo>
                  <a:cubicBezTo>
                    <a:pt x="320" y="468"/>
                    <a:pt x="323" y="464"/>
                    <a:pt x="322" y="462"/>
                  </a:cubicBezTo>
                  <a:cubicBezTo>
                    <a:pt x="322" y="460"/>
                    <a:pt x="314" y="465"/>
                    <a:pt x="313" y="464"/>
                  </a:cubicBezTo>
                  <a:cubicBezTo>
                    <a:pt x="312" y="464"/>
                    <a:pt x="310" y="461"/>
                    <a:pt x="312" y="460"/>
                  </a:cubicBezTo>
                  <a:cubicBezTo>
                    <a:pt x="312" y="460"/>
                    <a:pt x="312" y="460"/>
                    <a:pt x="312" y="460"/>
                  </a:cubicBezTo>
                  <a:cubicBezTo>
                    <a:pt x="312" y="459"/>
                    <a:pt x="312" y="459"/>
                    <a:pt x="312" y="459"/>
                  </a:cubicBezTo>
                  <a:cubicBezTo>
                    <a:pt x="312" y="459"/>
                    <a:pt x="312" y="459"/>
                    <a:pt x="312" y="459"/>
                  </a:cubicBezTo>
                  <a:cubicBezTo>
                    <a:pt x="312" y="458"/>
                    <a:pt x="311" y="458"/>
                    <a:pt x="311" y="458"/>
                  </a:cubicBezTo>
                  <a:cubicBezTo>
                    <a:pt x="311" y="458"/>
                    <a:pt x="311" y="458"/>
                    <a:pt x="311" y="457"/>
                  </a:cubicBezTo>
                  <a:cubicBezTo>
                    <a:pt x="311" y="457"/>
                    <a:pt x="311" y="457"/>
                    <a:pt x="310" y="456"/>
                  </a:cubicBezTo>
                  <a:cubicBezTo>
                    <a:pt x="310" y="456"/>
                    <a:pt x="310" y="456"/>
                    <a:pt x="310" y="456"/>
                  </a:cubicBezTo>
                  <a:cubicBezTo>
                    <a:pt x="310" y="456"/>
                    <a:pt x="310" y="456"/>
                    <a:pt x="310" y="456"/>
                  </a:cubicBezTo>
                  <a:cubicBezTo>
                    <a:pt x="310" y="455"/>
                    <a:pt x="309" y="455"/>
                    <a:pt x="309" y="455"/>
                  </a:cubicBezTo>
                  <a:cubicBezTo>
                    <a:pt x="309" y="454"/>
                    <a:pt x="309" y="454"/>
                    <a:pt x="309" y="454"/>
                  </a:cubicBezTo>
                  <a:cubicBezTo>
                    <a:pt x="308" y="454"/>
                    <a:pt x="308" y="454"/>
                    <a:pt x="308" y="453"/>
                  </a:cubicBezTo>
                  <a:cubicBezTo>
                    <a:pt x="308" y="453"/>
                    <a:pt x="308" y="453"/>
                    <a:pt x="308" y="453"/>
                  </a:cubicBezTo>
                  <a:cubicBezTo>
                    <a:pt x="308" y="453"/>
                    <a:pt x="308" y="452"/>
                    <a:pt x="308" y="452"/>
                  </a:cubicBezTo>
                  <a:cubicBezTo>
                    <a:pt x="308" y="452"/>
                    <a:pt x="307" y="452"/>
                    <a:pt x="308" y="452"/>
                  </a:cubicBezTo>
                  <a:cubicBezTo>
                    <a:pt x="308" y="450"/>
                    <a:pt x="313" y="452"/>
                    <a:pt x="316" y="450"/>
                  </a:cubicBezTo>
                  <a:cubicBezTo>
                    <a:pt x="319" y="449"/>
                    <a:pt x="311" y="447"/>
                    <a:pt x="309" y="447"/>
                  </a:cubicBezTo>
                  <a:cubicBezTo>
                    <a:pt x="306" y="446"/>
                    <a:pt x="311" y="442"/>
                    <a:pt x="314" y="439"/>
                  </a:cubicBezTo>
                  <a:cubicBezTo>
                    <a:pt x="317" y="435"/>
                    <a:pt x="319" y="436"/>
                    <a:pt x="320" y="434"/>
                  </a:cubicBezTo>
                  <a:cubicBezTo>
                    <a:pt x="321" y="432"/>
                    <a:pt x="317" y="432"/>
                    <a:pt x="315" y="434"/>
                  </a:cubicBezTo>
                  <a:cubicBezTo>
                    <a:pt x="312" y="435"/>
                    <a:pt x="312" y="425"/>
                    <a:pt x="314" y="425"/>
                  </a:cubicBezTo>
                  <a:cubicBezTo>
                    <a:pt x="316" y="424"/>
                    <a:pt x="317" y="418"/>
                    <a:pt x="317" y="416"/>
                  </a:cubicBezTo>
                  <a:cubicBezTo>
                    <a:pt x="317" y="413"/>
                    <a:pt x="312" y="418"/>
                    <a:pt x="310" y="419"/>
                  </a:cubicBezTo>
                  <a:cubicBezTo>
                    <a:pt x="308" y="421"/>
                    <a:pt x="305" y="424"/>
                    <a:pt x="307" y="425"/>
                  </a:cubicBezTo>
                  <a:cubicBezTo>
                    <a:pt x="309" y="427"/>
                    <a:pt x="305" y="430"/>
                    <a:pt x="304" y="430"/>
                  </a:cubicBezTo>
                  <a:cubicBezTo>
                    <a:pt x="302" y="431"/>
                    <a:pt x="301" y="426"/>
                    <a:pt x="300" y="425"/>
                  </a:cubicBezTo>
                  <a:cubicBezTo>
                    <a:pt x="298" y="423"/>
                    <a:pt x="297" y="427"/>
                    <a:pt x="296" y="429"/>
                  </a:cubicBezTo>
                  <a:cubicBezTo>
                    <a:pt x="294" y="430"/>
                    <a:pt x="295" y="438"/>
                    <a:pt x="294" y="440"/>
                  </a:cubicBezTo>
                  <a:cubicBezTo>
                    <a:pt x="293" y="442"/>
                    <a:pt x="295" y="445"/>
                    <a:pt x="295" y="449"/>
                  </a:cubicBezTo>
                  <a:cubicBezTo>
                    <a:pt x="295" y="450"/>
                    <a:pt x="296" y="450"/>
                    <a:pt x="296" y="451"/>
                  </a:cubicBezTo>
                  <a:cubicBezTo>
                    <a:pt x="296" y="451"/>
                    <a:pt x="296" y="451"/>
                    <a:pt x="296" y="451"/>
                  </a:cubicBezTo>
                  <a:cubicBezTo>
                    <a:pt x="296" y="452"/>
                    <a:pt x="296" y="452"/>
                    <a:pt x="296" y="453"/>
                  </a:cubicBezTo>
                  <a:cubicBezTo>
                    <a:pt x="296" y="454"/>
                    <a:pt x="296" y="455"/>
                    <a:pt x="297" y="456"/>
                  </a:cubicBezTo>
                  <a:cubicBezTo>
                    <a:pt x="297" y="456"/>
                    <a:pt x="297" y="456"/>
                    <a:pt x="297" y="456"/>
                  </a:cubicBezTo>
                  <a:cubicBezTo>
                    <a:pt x="297" y="457"/>
                    <a:pt x="297" y="458"/>
                    <a:pt x="297" y="459"/>
                  </a:cubicBezTo>
                  <a:cubicBezTo>
                    <a:pt x="297" y="459"/>
                    <a:pt x="298" y="460"/>
                    <a:pt x="298" y="460"/>
                  </a:cubicBezTo>
                  <a:cubicBezTo>
                    <a:pt x="298" y="461"/>
                    <a:pt x="298" y="462"/>
                    <a:pt x="298" y="462"/>
                  </a:cubicBezTo>
                  <a:cubicBezTo>
                    <a:pt x="298" y="463"/>
                    <a:pt x="298" y="463"/>
                    <a:pt x="298" y="463"/>
                  </a:cubicBezTo>
                  <a:cubicBezTo>
                    <a:pt x="298" y="464"/>
                    <a:pt x="298" y="465"/>
                    <a:pt x="299" y="465"/>
                  </a:cubicBezTo>
                  <a:cubicBezTo>
                    <a:pt x="299" y="465"/>
                    <a:pt x="299" y="466"/>
                    <a:pt x="299" y="466"/>
                  </a:cubicBezTo>
                  <a:cubicBezTo>
                    <a:pt x="299" y="467"/>
                    <a:pt x="299" y="467"/>
                    <a:pt x="299" y="468"/>
                  </a:cubicBezTo>
                  <a:cubicBezTo>
                    <a:pt x="299" y="470"/>
                    <a:pt x="298" y="472"/>
                    <a:pt x="295" y="474"/>
                  </a:cubicBezTo>
                  <a:cubicBezTo>
                    <a:pt x="293" y="476"/>
                    <a:pt x="287" y="469"/>
                    <a:pt x="284" y="472"/>
                  </a:cubicBezTo>
                  <a:cubicBezTo>
                    <a:pt x="283" y="473"/>
                    <a:pt x="282" y="473"/>
                    <a:pt x="281" y="474"/>
                  </a:cubicBezTo>
                  <a:cubicBezTo>
                    <a:pt x="281" y="474"/>
                    <a:pt x="280" y="474"/>
                    <a:pt x="280" y="475"/>
                  </a:cubicBezTo>
                  <a:cubicBezTo>
                    <a:pt x="279" y="475"/>
                    <a:pt x="279" y="475"/>
                    <a:pt x="278" y="476"/>
                  </a:cubicBezTo>
                  <a:cubicBezTo>
                    <a:pt x="278" y="476"/>
                    <a:pt x="278" y="476"/>
                    <a:pt x="277" y="476"/>
                  </a:cubicBezTo>
                  <a:cubicBezTo>
                    <a:pt x="276" y="476"/>
                    <a:pt x="275" y="476"/>
                    <a:pt x="275" y="476"/>
                  </a:cubicBezTo>
                  <a:cubicBezTo>
                    <a:pt x="272" y="476"/>
                    <a:pt x="269" y="477"/>
                    <a:pt x="266" y="480"/>
                  </a:cubicBezTo>
                  <a:cubicBezTo>
                    <a:pt x="263" y="483"/>
                    <a:pt x="263" y="483"/>
                    <a:pt x="261" y="483"/>
                  </a:cubicBezTo>
                  <a:cubicBezTo>
                    <a:pt x="259" y="483"/>
                    <a:pt x="253" y="494"/>
                    <a:pt x="251" y="499"/>
                  </a:cubicBezTo>
                  <a:cubicBezTo>
                    <a:pt x="251" y="500"/>
                    <a:pt x="250" y="500"/>
                    <a:pt x="250" y="501"/>
                  </a:cubicBezTo>
                  <a:cubicBezTo>
                    <a:pt x="250" y="501"/>
                    <a:pt x="250" y="501"/>
                    <a:pt x="249" y="501"/>
                  </a:cubicBezTo>
                  <a:cubicBezTo>
                    <a:pt x="249" y="502"/>
                    <a:pt x="248" y="503"/>
                    <a:pt x="248" y="503"/>
                  </a:cubicBezTo>
                  <a:cubicBezTo>
                    <a:pt x="248" y="503"/>
                    <a:pt x="248" y="503"/>
                    <a:pt x="248" y="503"/>
                  </a:cubicBezTo>
                  <a:cubicBezTo>
                    <a:pt x="247" y="503"/>
                    <a:pt x="247" y="504"/>
                    <a:pt x="246" y="504"/>
                  </a:cubicBezTo>
                  <a:cubicBezTo>
                    <a:pt x="246" y="504"/>
                    <a:pt x="246" y="504"/>
                    <a:pt x="246" y="504"/>
                  </a:cubicBezTo>
                  <a:cubicBezTo>
                    <a:pt x="245" y="504"/>
                    <a:pt x="245" y="504"/>
                    <a:pt x="245" y="505"/>
                  </a:cubicBezTo>
                  <a:cubicBezTo>
                    <a:pt x="244" y="505"/>
                    <a:pt x="244" y="505"/>
                    <a:pt x="244" y="505"/>
                  </a:cubicBezTo>
                  <a:cubicBezTo>
                    <a:pt x="244" y="505"/>
                    <a:pt x="243" y="505"/>
                    <a:pt x="243" y="505"/>
                  </a:cubicBezTo>
                  <a:cubicBezTo>
                    <a:pt x="243" y="505"/>
                    <a:pt x="243" y="505"/>
                    <a:pt x="243" y="505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0" y="505"/>
                    <a:pt x="238" y="505"/>
                    <a:pt x="236" y="505"/>
                  </a:cubicBezTo>
                  <a:cubicBezTo>
                    <a:pt x="234" y="505"/>
                    <a:pt x="233" y="505"/>
                    <a:pt x="231" y="506"/>
                  </a:cubicBezTo>
                  <a:cubicBezTo>
                    <a:pt x="231" y="506"/>
                    <a:pt x="231" y="506"/>
                    <a:pt x="231" y="506"/>
                  </a:cubicBezTo>
                  <a:cubicBezTo>
                    <a:pt x="230" y="507"/>
                    <a:pt x="229" y="507"/>
                    <a:pt x="229" y="508"/>
                  </a:cubicBezTo>
                  <a:cubicBezTo>
                    <a:pt x="227" y="511"/>
                    <a:pt x="228" y="516"/>
                    <a:pt x="228" y="518"/>
                  </a:cubicBezTo>
                  <a:cubicBezTo>
                    <a:pt x="228" y="519"/>
                    <a:pt x="224" y="523"/>
                    <a:pt x="222" y="524"/>
                  </a:cubicBezTo>
                  <a:cubicBezTo>
                    <a:pt x="221" y="525"/>
                    <a:pt x="218" y="524"/>
                    <a:pt x="215" y="526"/>
                  </a:cubicBezTo>
                  <a:cubicBezTo>
                    <a:pt x="212" y="528"/>
                    <a:pt x="213" y="530"/>
                    <a:pt x="209" y="533"/>
                  </a:cubicBezTo>
                  <a:cubicBezTo>
                    <a:pt x="205" y="535"/>
                    <a:pt x="203" y="533"/>
                    <a:pt x="199" y="531"/>
                  </a:cubicBezTo>
                  <a:cubicBezTo>
                    <a:pt x="195" y="529"/>
                    <a:pt x="193" y="529"/>
                    <a:pt x="194" y="531"/>
                  </a:cubicBezTo>
                  <a:cubicBezTo>
                    <a:pt x="195" y="534"/>
                    <a:pt x="196" y="538"/>
                    <a:pt x="197" y="540"/>
                  </a:cubicBezTo>
                  <a:cubicBezTo>
                    <a:pt x="197" y="542"/>
                    <a:pt x="194" y="542"/>
                    <a:pt x="190" y="543"/>
                  </a:cubicBezTo>
                  <a:cubicBezTo>
                    <a:pt x="185" y="544"/>
                    <a:pt x="181" y="539"/>
                    <a:pt x="173" y="540"/>
                  </a:cubicBezTo>
                  <a:cubicBezTo>
                    <a:pt x="166" y="541"/>
                    <a:pt x="163" y="542"/>
                    <a:pt x="164" y="543"/>
                  </a:cubicBezTo>
                  <a:cubicBezTo>
                    <a:pt x="166" y="544"/>
                    <a:pt x="165" y="548"/>
                    <a:pt x="166" y="550"/>
                  </a:cubicBezTo>
                  <a:cubicBezTo>
                    <a:pt x="167" y="553"/>
                    <a:pt x="184" y="559"/>
                    <a:pt x="187" y="559"/>
                  </a:cubicBezTo>
                  <a:cubicBezTo>
                    <a:pt x="190" y="560"/>
                    <a:pt x="188" y="563"/>
                    <a:pt x="189" y="566"/>
                  </a:cubicBezTo>
                  <a:cubicBezTo>
                    <a:pt x="189" y="568"/>
                    <a:pt x="195" y="570"/>
                    <a:pt x="197" y="581"/>
                  </a:cubicBezTo>
                  <a:cubicBezTo>
                    <a:pt x="199" y="592"/>
                    <a:pt x="194" y="594"/>
                    <a:pt x="194" y="598"/>
                  </a:cubicBezTo>
                  <a:cubicBezTo>
                    <a:pt x="194" y="599"/>
                    <a:pt x="194" y="600"/>
                    <a:pt x="194" y="601"/>
                  </a:cubicBezTo>
                  <a:cubicBezTo>
                    <a:pt x="194" y="602"/>
                    <a:pt x="194" y="602"/>
                    <a:pt x="193" y="602"/>
                  </a:cubicBezTo>
                  <a:cubicBezTo>
                    <a:pt x="193" y="603"/>
                    <a:pt x="193" y="603"/>
                    <a:pt x="193" y="604"/>
                  </a:cubicBezTo>
                  <a:cubicBezTo>
                    <a:pt x="193" y="604"/>
                    <a:pt x="193" y="605"/>
                    <a:pt x="192" y="605"/>
                  </a:cubicBezTo>
                  <a:cubicBezTo>
                    <a:pt x="192" y="605"/>
                    <a:pt x="192" y="606"/>
                    <a:pt x="191" y="606"/>
                  </a:cubicBezTo>
                  <a:cubicBezTo>
                    <a:pt x="191" y="607"/>
                    <a:pt x="191" y="607"/>
                    <a:pt x="190" y="607"/>
                  </a:cubicBezTo>
                  <a:cubicBezTo>
                    <a:pt x="190" y="608"/>
                    <a:pt x="189" y="608"/>
                    <a:pt x="188" y="609"/>
                  </a:cubicBezTo>
                  <a:cubicBezTo>
                    <a:pt x="183" y="610"/>
                    <a:pt x="171" y="605"/>
                    <a:pt x="165" y="606"/>
                  </a:cubicBezTo>
                  <a:cubicBezTo>
                    <a:pt x="158" y="607"/>
                    <a:pt x="145" y="606"/>
                    <a:pt x="139" y="606"/>
                  </a:cubicBezTo>
                  <a:cubicBezTo>
                    <a:pt x="133" y="605"/>
                    <a:pt x="128" y="606"/>
                    <a:pt x="126" y="608"/>
                  </a:cubicBezTo>
                  <a:cubicBezTo>
                    <a:pt x="124" y="610"/>
                    <a:pt x="120" y="609"/>
                    <a:pt x="116" y="612"/>
                  </a:cubicBezTo>
                  <a:cubicBezTo>
                    <a:pt x="111" y="614"/>
                    <a:pt x="116" y="616"/>
                    <a:pt x="117" y="621"/>
                  </a:cubicBezTo>
                  <a:cubicBezTo>
                    <a:pt x="117" y="621"/>
                    <a:pt x="117" y="622"/>
                    <a:pt x="117" y="623"/>
                  </a:cubicBezTo>
                  <a:cubicBezTo>
                    <a:pt x="117" y="623"/>
                    <a:pt x="117" y="624"/>
                    <a:pt x="117" y="625"/>
                  </a:cubicBezTo>
                  <a:cubicBezTo>
                    <a:pt x="117" y="626"/>
                    <a:pt x="117" y="626"/>
                    <a:pt x="118" y="627"/>
                  </a:cubicBezTo>
                  <a:cubicBezTo>
                    <a:pt x="118" y="627"/>
                    <a:pt x="118" y="627"/>
                    <a:pt x="118" y="628"/>
                  </a:cubicBezTo>
                  <a:cubicBezTo>
                    <a:pt x="118" y="628"/>
                    <a:pt x="118" y="629"/>
                    <a:pt x="118" y="629"/>
                  </a:cubicBezTo>
                  <a:cubicBezTo>
                    <a:pt x="118" y="630"/>
                    <a:pt x="118" y="630"/>
                    <a:pt x="118" y="631"/>
                  </a:cubicBezTo>
                  <a:cubicBezTo>
                    <a:pt x="118" y="631"/>
                    <a:pt x="118" y="632"/>
                    <a:pt x="118" y="632"/>
                  </a:cubicBezTo>
                  <a:cubicBezTo>
                    <a:pt x="118" y="633"/>
                    <a:pt x="118" y="635"/>
                    <a:pt x="118" y="636"/>
                  </a:cubicBezTo>
                  <a:cubicBezTo>
                    <a:pt x="118" y="637"/>
                    <a:pt x="118" y="637"/>
                    <a:pt x="118" y="637"/>
                  </a:cubicBezTo>
                  <a:cubicBezTo>
                    <a:pt x="118" y="637"/>
                    <a:pt x="118" y="638"/>
                    <a:pt x="119" y="638"/>
                  </a:cubicBezTo>
                  <a:cubicBezTo>
                    <a:pt x="119" y="639"/>
                    <a:pt x="119" y="639"/>
                    <a:pt x="119" y="639"/>
                  </a:cubicBezTo>
                  <a:cubicBezTo>
                    <a:pt x="119" y="640"/>
                    <a:pt x="119" y="640"/>
                    <a:pt x="119" y="640"/>
                  </a:cubicBezTo>
                  <a:cubicBezTo>
                    <a:pt x="119" y="641"/>
                    <a:pt x="119" y="642"/>
                    <a:pt x="119" y="642"/>
                  </a:cubicBezTo>
                  <a:cubicBezTo>
                    <a:pt x="119" y="646"/>
                    <a:pt x="112" y="656"/>
                    <a:pt x="109" y="661"/>
                  </a:cubicBezTo>
                  <a:cubicBezTo>
                    <a:pt x="106" y="666"/>
                    <a:pt x="111" y="664"/>
                    <a:pt x="112" y="665"/>
                  </a:cubicBezTo>
                  <a:cubicBezTo>
                    <a:pt x="114" y="666"/>
                    <a:pt x="114" y="672"/>
                    <a:pt x="114" y="676"/>
                  </a:cubicBezTo>
                  <a:cubicBezTo>
                    <a:pt x="113" y="680"/>
                    <a:pt x="113" y="682"/>
                    <a:pt x="118" y="683"/>
                  </a:cubicBezTo>
                  <a:cubicBezTo>
                    <a:pt x="119" y="683"/>
                    <a:pt x="120" y="683"/>
                    <a:pt x="121" y="683"/>
                  </a:cubicBezTo>
                  <a:cubicBezTo>
                    <a:pt x="121" y="683"/>
                    <a:pt x="122" y="683"/>
                    <a:pt x="122" y="683"/>
                  </a:cubicBezTo>
                  <a:cubicBezTo>
                    <a:pt x="122" y="683"/>
                    <a:pt x="123" y="683"/>
                    <a:pt x="123" y="682"/>
                  </a:cubicBezTo>
                  <a:cubicBezTo>
                    <a:pt x="124" y="682"/>
                    <a:pt x="124" y="682"/>
                    <a:pt x="124" y="682"/>
                  </a:cubicBezTo>
                  <a:cubicBezTo>
                    <a:pt x="125" y="682"/>
                    <a:pt x="125" y="682"/>
                    <a:pt x="126" y="682"/>
                  </a:cubicBezTo>
                  <a:cubicBezTo>
                    <a:pt x="126" y="682"/>
                    <a:pt x="127" y="681"/>
                    <a:pt x="128" y="681"/>
                  </a:cubicBezTo>
                  <a:cubicBezTo>
                    <a:pt x="131" y="681"/>
                    <a:pt x="140" y="692"/>
                    <a:pt x="141" y="694"/>
                  </a:cubicBezTo>
                  <a:cubicBezTo>
                    <a:pt x="142" y="696"/>
                    <a:pt x="145" y="696"/>
                    <a:pt x="147" y="694"/>
                  </a:cubicBezTo>
                  <a:cubicBezTo>
                    <a:pt x="149" y="692"/>
                    <a:pt x="150" y="691"/>
                    <a:pt x="156" y="689"/>
                  </a:cubicBezTo>
                  <a:cubicBezTo>
                    <a:pt x="162" y="687"/>
                    <a:pt x="159" y="689"/>
                    <a:pt x="163" y="689"/>
                  </a:cubicBezTo>
                  <a:cubicBezTo>
                    <a:pt x="167" y="689"/>
                    <a:pt x="188" y="681"/>
                    <a:pt x="192" y="679"/>
                  </a:cubicBezTo>
                  <a:cubicBezTo>
                    <a:pt x="196" y="677"/>
                    <a:pt x="196" y="675"/>
                    <a:pt x="197" y="673"/>
                  </a:cubicBezTo>
                  <a:cubicBezTo>
                    <a:pt x="198" y="671"/>
                    <a:pt x="202" y="667"/>
                    <a:pt x="204" y="664"/>
                  </a:cubicBezTo>
                  <a:cubicBezTo>
                    <a:pt x="205" y="662"/>
                    <a:pt x="203" y="660"/>
                    <a:pt x="202" y="654"/>
                  </a:cubicBezTo>
                  <a:cubicBezTo>
                    <a:pt x="201" y="649"/>
                    <a:pt x="209" y="642"/>
                    <a:pt x="210" y="641"/>
                  </a:cubicBezTo>
                  <a:cubicBezTo>
                    <a:pt x="210" y="639"/>
                    <a:pt x="215" y="637"/>
                    <a:pt x="219" y="634"/>
                  </a:cubicBezTo>
                  <a:cubicBezTo>
                    <a:pt x="223" y="632"/>
                    <a:pt x="221" y="634"/>
                    <a:pt x="223" y="634"/>
                  </a:cubicBezTo>
                  <a:cubicBezTo>
                    <a:pt x="224" y="634"/>
                    <a:pt x="233" y="629"/>
                    <a:pt x="235" y="626"/>
                  </a:cubicBezTo>
                  <a:cubicBezTo>
                    <a:pt x="236" y="626"/>
                    <a:pt x="236" y="626"/>
                    <a:pt x="236" y="625"/>
                  </a:cubicBezTo>
                  <a:cubicBezTo>
                    <a:pt x="236" y="625"/>
                    <a:pt x="236" y="625"/>
                    <a:pt x="236" y="625"/>
                  </a:cubicBezTo>
                  <a:cubicBezTo>
                    <a:pt x="236" y="625"/>
                    <a:pt x="237" y="624"/>
                    <a:pt x="237" y="624"/>
                  </a:cubicBezTo>
                  <a:cubicBezTo>
                    <a:pt x="237" y="624"/>
                    <a:pt x="237" y="624"/>
                    <a:pt x="237" y="624"/>
                  </a:cubicBezTo>
                  <a:cubicBezTo>
                    <a:pt x="237" y="623"/>
                    <a:pt x="237" y="623"/>
                    <a:pt x="237" y="623"/>
                  </a:cubicBezTo>
                  <a:cubicBezTo>
                    <a:pt x="237" y="623"/>
                    <a:pt x="237" y="622"/>
                    <a:pt x="237" y="622"/>
                  </a:cubicBezTo>
                  <a:cubicBezTo>
                    <a:pt x="237" y="621"/>
                    <a:pt x="236" y="620"/>
                    <a:pt x="236" y="619"/>
                  </a:cubicBezTo>
                  <a:cubicBezTo>
                    <a:pt x="236" y="618"/>
                    <a:pt x="235" y="618"/>
                    <a:pt x="235" y="618"/>
                  </a:cubicBezTo>
                  <a:cubicBezTo>
                    <a:pt x="235" y="616"/>
                    <a:pt x="245" y="607"/>
                    <a:pt x="248" y="606"/>
                  </a:cubicBezTo>
                  <a:cubicBezTo>
                    <a:pt x="251" y="606"/>
                    <a:pt x="260" y="611"/>
                    <a:pt x="267" y="611"/>
                  </a:cubicBezTo>
                  <a:cubicBezTo>
                    <a:pt x="268" y="611"/>
                    <a:pt x="269" y="610"/>
                    <a:pt x="271" y="610"/>
                  </a:cubicBezTo>
                  <a:cubicBezTo>
                    <a:pt x="271" y="609"/>
                    <a:pt x="272" y="609"/>
                    <a:pt x="273" y="609"/>
                  </a:cubicBezTo>
                  <a:cubicBezTo>
                    <a:pt x="273" y="608"/>
                    <a:pt x="274" y="608"/>
                    <a:pt x="274" y="608"/>
                  </a:cubicBezTo>
                  <a:cubicBezTo>
                    <a:pt x="275" y="608"/>
                    <a:pt x="275" y="607"/>
                    <a:pt x="275" y="607"/>
                  </a:cubicBezTo>
                  <a:cubicBezTo>
                    <a:pt x="276" y="607"/>
                    <a:pt x="276" y="607"/>
                    <a:pt x="276" y="607"/>
                  </a:cubicBezTo>
                  <a:cubicBezTo>
                    <a:pt x="277" y="606"/>
                    <a:pt x="278" y="606"/>
                    <a:pt x="278" y="605"/>
                  </a:cubicBezTo>
                  <a:cubicBezTo>
                    <a:pt x="278" y="605"/>
                    <a:pt x="278" y="605"/>
                    <a:pt x="279" y="605"/>
                  </a:cubicBezTo>
                  <a:cubicBezTo>
                    <a:pt x="279" y="605"/>
                    <a:pt x="279" y="605"/>
                    <a:pt x="279" y="605"/>
                  </a:cubicBezTo>
                  <a:cubicBezTo>
                    <a:pt x="281" y="604"/>
                    <a:pt x="282" y="603"/>
                    <a:pt x="283" y="602"/>
                  </a:cubicBezTo>
                  <a:cubicBezTo>
                    <a:pt x="283" y="602"/>
                    <a:pt x="284" y="602"/>
                    <a:pt x="284" y="602"/>
                  </a:cubicBezTo>
                  <a:cubicBezTo>
                    <a:pt x="285" y="601"/>
                    <a:pt x="286" y="600"/>
                    <a:pt x="287" y="599"/>
                  </a:cubicBezTo>
                  <a:cubicBezTo>
                    <a:pt x="287" y="599"/>
                    <a:pt x="288" y="599"/>
                    <a:pt x="288" y="599"/>
                  </a:cubicBezTo>
                  <a:cubicBezTo>
                    <a:pt x="289" y="598"/>
                    <a:pt x="290" y="597"/>
                    <a:pt x="291" y="596"/>
                  </a:cubicBezTo>
                  <a:cubicBezTo>
                    <a:pt x="292" y="596"/>
                    <a:pt x="292" y="595"/>
                    <a:pt x="293" y="595"/>
                  </a:cubicBezTo>
                  <a:cubicBezTo>
                    <a:pt x="295" y="593"/>
                    <a:pt x="302" y="597"/>
                    <a:pt x="305" y="599"/>
                  </a:cubicBezTo>
                  <a:cubicBezTo>
                    <a:pt x="309" y="600"/>
                    <a:pt x="309" y="604"/>
                    <a:pt x="313" y="610"/>
                  </a:cubicBezTo>
                  <a:cubicBezTo>
                    <a:pt x="316" y="616"/>
                    <a:pt x="325" y="623"/>
                    <a:pt x="327" y="625"/>
                  </a:cubicBezTo>
                  <a:cubicBezTo>
                    <a:pt x="329" y="627"/>
                    <a:pt x="346" y="637"/>
                    <a:pt x="350" y="640"/>
                  </a:cubicBezTo>
                  <a:cubicBezTo>
                    <a:pt x="353" y="642"/>
                    <a:pt x="355" y="647"/>
                    <a:pt x="357" y="648"/>
                  </a:cubicBezTo>
                  <a:cubicBezTo>
                    <a:pt x="360" y="649"/>
                    <a:pt x="362" y="651"/>
                    <a:pt x="363" y="654"/>
                  </a:cubicBezTo>
                  <a:cubicBezTo>
                    <a:pt x="364" y="657"/>
                    <a:pt x="367" y="659"/>
                    <a:pt x="366" y="663"/>
                  </a:cubicBezTo>
                  <a:cubicBezTo>
                    <a:pt x="365" y="666"/>
                    <a:pt x="361" y="673"/>
                    <a:pt x="362" y="674"/>
                  </a:cubicBezTo>
                  <a:cubicBezTo>
                    <a:pt x="364" y="676"/>
                    <a:pt x="368" y="668"/>
                    <a:pt x="369" y="667"/>
                  </a:cubicBezTo>
                  <a:cubicBezTo>
                    <a:pt x="370" y="665"/>
                    <a:pt x="372" y="659"/>
                    <a:pt x="373" y="657"/>
                  </a:cubicBezTo>
                  <a:cubicBezTo>
                    <a:pt x="374" y="654"/>
                    <a:pt x="370" y="653"/>
                    <a:pt x="369" y="651"/>
                  </a:cubicBezTo>
                  <a:cubicBezTo>
                    <a:pt x="368" y="650"/>
                    <a:pt x="372" y="645"/>
                    <a:pt x="373" y="645"/>
                  </a:cubicBezTo>
                  <a:cubicBezTo>
                    <a:pt x="374" y="644"/>
                    <a:pt x="378" y="645"/>
                    <a:pt x="381" y="647"/>
                  </a:cubicBezTo>
                  <a:cubicBezTo>
                    <a:pt x="385" y="649"/>
                    <a:pt x="387" y="648"/>
                    <a:pt x="388" y="646"/>
                  </a:cubicBezTo>
                  <a:cubicBezTo>
                    <a:pt x="389" y="645"/>
                    <a:pt x="384" y="639"/>
                    <a:pt x="380" y="636"/>
                  </a:cubicBezTo>
                  <a:cubicBezTo>
                    <a:pt x="377" y="634"/>
                    <a:pt x="368" y="633"/>
                    <a:pt x="365" y="632"/>
                  </a:cubicBezTo>
                  <a:cubicBezTo>
                    <a:pt x="363" y="631"/>
                    <a:pt x="364" y="627"/>
                    <a:pt x="365" y="625"/>
                  </a:cubicBezTo>
                  <a:cubicBezTo>
                    <a:pt x="365" y="624"/>
                    <a:pt x="360" y="624"/>
                    <a:pt x="357" y="625"/>
                  </a:cubicBezTo>
                  <a:cubicBezTo>
                    <a:pt x="354" y="625"/>
                    <a:pt x="353" y="622"/>
                    <a:pt x="350" y="620"/>
                  </a:cubicBezTo>
                  <a:cubicBezTo>
                    <a:pt x="347" y="617"/>
                    <a:pt x="342" y="609"/>
                    <a:pt x="342" y="607"/>
                  </a:cubicBezTo>
                  <a:cubicBezTo>
                    <a:pt x="341" y="604"/>
                    <a:pt x="337" y="601"/>
                    <a:pt x="335" y="601"/>
                  </a:cubicBezTo>
                  <a:cubicBezTo>
                    <a:pt x="332" y="600"/>
                    <a:pt x="332" y="595"/>
                    <a:pt x="329" y="595"/>
                  </a:cubicBezTo>
                  <a:cubicBezTo>
                    <a:pt x="326" y="594"/>
                    <a:pt x="329" y="591"/>
                    <a:pt x="331" y="588"/>
                  </a:cubicBezTo>
                  <a:cubicBezTo>
                    <a:pt x="333" y="586"/>
                    <a:pt x="331" y="587"/>
                    <a:pt x="329" y="586"/>
                  </a:cubicBezTo>
                  <a:cubicBezTo>
                    <a:pt x="327" y="584"/>
                    <a:pt x="329" y="584"/>
                    <a:pt x="331" y="583"/>
                  </a:cubicBezTo>
                  <a:cubicBezTo>
                    <a:pt x="333" y="582"/>
                    <a:pt x="338" y="579"/>
                    <a:pt x="340" y="579"/>
                  </a:cubicBezTo>
                  <a:cubicBezTo>
                    <a:pt x="340" y="579"/>
                    <a:pt x="340" y="579"/>
                    <a:pt x="340" y="579"/>
                  </a:cubicBezTo>
                  <a:cubicBezTo>
                    <a:pt x="340" y="579"/>
                    <a:pt x="340" y="579"/>
                    <a:pt x="341" y="579"/>
                  </a:cubicBezTo>
                  <a:cubicBezTo>
                    <a:pt x="341" y="579"/>
                    <a:pt x="341" y="579"/>
                    <a:pt x="341" y="579"/>
                  </a:cubicBezTo>
                  <a:cubicBezTo>
                    <a:pt x="341" y="579"/>
                    <a:pt x="341" y="580"/>
                    <a:pt x="341" y="580"/>
                  </a:cubicBezTo>
                  <a:cubicBezTo>
                    <a:pt x="341" y="580"/>
                    <a:pt x="341" y="580"/>
                    <a:pt x="341" y="580"/>
                  </a:cubicBezTo>
                  <a:cubicBezTo>
                    <a:pt x="341" y="581"/>
                    <a:pt x="342" y="582"/>
                    <a:pt x="342" y="583"/>
                  </a:cubicBezTo>
                  <a:cubicBezTo>
                    <a:pt x="342" y="583"/>
                    <a:pt x="342" y="583"/>
                    <a:pt x="342" y="583"/>
                  </a:cubicBezTo>
                  <a:cubicBezTo>
                    <a:pt x="342" y="584"/>
                    <a:pt x="343" y="585"/>
                    <a:pt x="343" y="585"/>
                  </a:cubicBezTo>
                  <a:cubicBezTo>
                    <a:pt x="343" y="586"/>
                    <a:pt x="343" y="586"/>
                    <a:pt x="343" y="586"/>
                  </a:cubicBezTo>
                  <a:cubicBezTo>
                    <a:pt x="343" y="587"/>
                    <a:pt x="344" y="587"/>
                    <a:pt x="344" y="588"/>
                  </a:cubicBezTo>
                  <a:cubicBezTo>
                    <a:pt x="347" y="591"/>
                    <a:pt x="348" y="587"/>
                    <a:pt x="350" y="586"/>
                  </a:cubicBezTo>
                  <a:cubicBezTo>
                    <a:pt x="352" y="584"/>
                    <a:pt x="350" y="588"/>
                    <a:pt x="350" y="592"/>
                  </a:cubicBezTo>
                  <a:cubicBezTo>
                    <a:pt x="350" y="596"/>
                    <a:pt x="351" y="594"/>
                    <a:pt x="355" y="596"/>
                  </a:cubicBezTo>
                  <a:cubicBezTo>
                    <a:pt x="359" y="598"/>
                    <a:pt x="356" y="599"/>
                    <a:pt x="358" y="602"/>
                  </a:cubicBezTo>
                  <a:cubicBezTo>
                    <a:pt x="360" y="605"/>
                    <a:pt x="366" y="606"/>
                    <a:pt x="369" y="607"/>
                  </a:cubicBezTo>
                  <a:cubicBezTo>
                    <a:pt x="372" y="608"/>
                    <a:pt x="374" y="611"/>
                    <a:pt x="376" y="612"/>
                  </a:cubicBezTo>
                  <a:cubicBezTo>
                    <a:pt x="376" y="613"/>
                    <a:pt x="377" y="613"/>
                    <a:pt x="377" y="613"/>
                  </a:cubicBezTo>
                  <a:cubicBezTo>
                    <a:pt x="377" y="613"/>
                    <a:pt x="377" y="613"/>
                    <a:pt x="377" y="613"/>
                  </a:cubicBezTo>
                  <a:cubicBezTo>
                    <a:pt x="377" y="613"/>
                    <a:pt x="377" y="613"/>
                    <a:pt x="378" y="613"/>
                  </a:cubicBezTo>
                  <a:cubicBezTo>
                    <a:pt x="378" y="613"/>
                    <a:pt x="379" y="614"/>
                    <a:pt x="379" y="614"/>
                  </a:cubicBezTo>
                  <a:cubicBezTo>
                    <a:pt x="380" y="614"/>
                    <a:pt x="381" y="614"/>
                    <a:pt x="382" y="615"/>
                  </a:cubicBezTo>
                  <a:cubicBezTo>
                    <a:pt x="383" y="615"/>
                    <a:pt x="384" y="616"/>
                    <a:pt x="385" y="617"/>
                  </a:cubicBezTo>
                  <a:cubicBezTo>
                    <a:pt x="386" y="617"/>
                    <a:pt x="387" y="618"/>
                    <a:pt x="388" y="619"/>
                  </a:cubicBezTo>
                  <a:cubicBezTo>
                    <a:pt x="388" y="619"/>
                    <a:pt x="388" y="619"/>
                    <a:pt x="388" y="619"/>
                  </a:cubicBezTo>
                  <a:cubicBezTo>
                    <a:pt x="389" y="620"/>
                    <a:pt x="390" y="621"/>
                    <a:pt x="391" y="622"/>
                  </a:cubicBezTo>
                  <a:cubicBezTo>
                    <a:pt x="391" y="623"/>
                    <a:pt x="392" y="623"/>
                    <a:pt x="392" y="623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5" y="625"/>
                  </a:cubicBezTo>
                  <a:cubicBezTo>
                    <a:pt x="395" y="625"/>
                    <a:pt x="396" y="625"/>
                    <a:pt x="396" y="626"/>
                  </a:cubicBezTo>
                  <a:cubicBezTo>
                    <a:pt x="397" y="626"/>
                    <a:pt x="397" y="626"/>
                    <a:pt x="397" y="626"/>
                  </a:cubicBezTo>
                  <a:cubicBezTo>
                    <a:pt x="397" y="626"/>
                    <a:pt x="398" y="627"/>
                    <a:pt x="398" y="628"/>
                  </a:cubicBezTo>
                  <a:cubicBezTo>
                    <a:pt x="399" y="631"/>
                    <a:pt x="397" y="640"/>
                    <a:pt x="398" y="646"/>
                  </a:cubicBezTo>
                  <a:cubicBezTo>
                    <a:pt x="399" y="647"/>
                    <a:pt x="399" y="648"/>
                    <a:pt x="399" y="649"/>
                  </a:cubicBezTo>
                  <a:cubicBezTo>
                    <a:pt x="399" y="649"/>
                    <a:pt x="399" y="649"/>
                    <a:pt x="399" y="650"/>
                  </a:cubicBezTo>
                  <a:cubicBezTo>
                    <a:pt x="400" y="650"/>
                    <a:pt x="400" y="651"/>
                    <a:pt x="400" y="651"/>
                  </a:cubicBezTo>
                  <a:cubicBezTo>
                    <a:pt x="400" y="651"/>
                    <a:pt x="400" y="651"/>
                    <a:pt x="400" y="651"/>
                  </a:cubicBezTo>
                  <a:cubicBezTo>
                    <a:pt x="400" y="652"/>
                    <a:pt x="400" y="652"/>
                    <a:pt x="401" y="652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2" y="654"/>
                    <a:pt x="402" y="654"/>
                    <a:pt x="402" y="654"/>
                  </a:cubicBezTo>
                  <a:cubicBezTo>
                    <a:pt x="402" y="654"/>
                    <a:pt x="402" y="654"/>
                    <a:pt x="402" y="655"/>
                  </a:cubicBezTo>
                  <a:cubicBezTo>
                    <a:pt x="402" y="655"/>
                    <a:pt x="402" y="655"/>
                    <a:pt x="403" y="656"/>
                  </a:cubicBezTo>
                  <a:cubicBezTo>
                    <a:pt x="404" y="660"/>
                    <a:pt x="407" y="656"/>
                    <a:pt x="408" y="657"/>
                  </a:cubicBezTo>
                  <a:cubicBezTo>
                    <a:pt x="409" y="658"/>
                    <a:pt x="409" y="657"/>
                    <a:pt x="413" y="660"/>
                  </a:cubicBezTo>
                  <a:cubicBezTo>
                    <a:pt x="416" y="663"/>
                    <a:pt x="411" y="663"/>
                    <a:pt x="414" y="665"/>
                  </a:cubicBezTo>
                  <a:cubicBezTo>
                    <a:pt x="417" y="667"/>
                    <a:pt x="430" y="667"/>
                    <a:pt x="432" y="667"/>
                  </a:cubicBezTo>
                  <a:cubicBezTo>
                    <a:pt x="434" y="667"/>
                    <a:pt x="434" y="670"/>
                    <a:pt x="432" y="671"/>
                  </a:cubicBezTo>
                  <a:cubicBezTo>
                    <a:pt x="430" y="672"/>
                    <a:pt x="423" y="670"/>
                    <a:pt x="421" y="669"/>
                  </a:cubicBezTo>
                  <a:cubicBezTo>
                    <a:pt x="418" y="669"/>
                    <a:pt x="417" y="670"/>
                    <a:pt x="415" y="672"/>
                  </a:cubicBezTo>
                  <a:cubicBezTo>
                    <a:pt x="414" y="674"/>
                    <a:pt x="419" y="677"/>
                    <a:pt x="419" y="679"/>
                  </a:cubicBezTo>
                  <a:cubicBezTo>
                    <a:pt x="419" y="682"/>
                    <a:pt x="421" y="683"/>
                    <a:pt x="423" y="683"/>
                  </a:cubicBezTo>
                  <a:cubicBezTo>
                    <a:pt x="426" y="683"/>
                    <a:pt x="425" y="686"/>
                    <a:pt x="427" y="689"/>
                  </a:cubicBezTo>
                  <a:cubicBezTo>
                    <a:pt x="429" y="691"/>
                    <a:pt x="430" y="685"/>
                    <a:pt x="432" y="686"/>
                  </a:cubicBezTo>
                  <a:cubicBezTo>
                    <a:pt x="433" y="686"/>
                    <a:pt x="433" y="683"/>
                    <a:pt x="434" y="679"/>
                  </a:cubicBezTo>
                  <a:cubicBezTo>
                    <a:pt x="434" y="676"/>
                    <a:pt x="436" y="676"/>
                    <a:pt x="436" y="676"/>
                  </a:cubicBezTo>
                  <a:cubicBezTo>
                    <a:pt x="437" y="675"/>
                    <a:pt x="437" y="673"/>
                    <a:pt x="437" y="671"/>
                  </a:cubicBezTo>
                  <a:cubicBezTo>
                    <a:pt x="438" y="668"/>
                    <a:pt x="439" y="671"/>
                    <a:pt x="440" y="672"/>
                  </a:cubicBezTo>
                  <a:cubicBezTo>
                    <a:pt x="442" y="673"/>
                    <a:pt x="441" y="671"/>
                    <a:pt x="441" y="669"/>
                  </a:cubicBezTo>
                  <a:cubicBezTo>
                    <a:pt x="442" y="668"/>
                    <a:pt x="447" y="671"/>
                    <a:pt x="449" y="671"/>
                  </a:cubicBezTo>
                  <a:cubicBezTo>
                    <a:pt x="450" y="672"/>
                    <a:pt x="449" y="671"/>
                    <a:pt x="448" y="668"/>
                  </a:cubicBezTo>
                  <a:cubicBezTo>
                    <a:pt x="447" y="665"/>
                    <a:pt x="447" y="665"/>
                    <a:pt x="443" y="664"/>
                  </a:cubicBezTo>
                  <a:cubicBezTo>
                    <a:pt x="440" y="663"/>
                    <a:pt x="438" y="657"/>
                    <a:pt x="434" y="653"/>
                  </a:cubicBezTo>
                  <a:cubicBezTo>
                    <a:pt x="431" y="650"/>
                    <a:pt x="430" y="645"/>
                    <a:pt x="431" y="643"/>
                  </a:cubicBezTo>
                  <a:cubicBezTo>
                    <a:pt x="432" y="641"/>
                    <a:pt x="436" y="645"/>
                    <a:pt x="438" y="646"/>
                  </a:cubicBezTo>
                  <a:cubicBezTo>
                    <a:pt x="441" y="646"/>
                    <a:pt x="441" y="643"/>
                    <a:pt x="441" y="640"/>
                  </a:cubicBezTo>
                  <a:cubicBezTo>
                    <a:pt x="440" y="638"/>
                    <a:pt x="446" y="639"/>
                    <a:pt x="450" y="639"/>
                  </a:cubicBezTo>
                  <a:cubicBezTo>
                    <a:pt x="454" y="639"/>
                    <a:pt x="455" y="638"/>
                    <a:pt x="458" y="637"/>
                  </a:cubicBezTo>
                  <a:cubicBezTo>
                    <a:pt x="459" y="637"/>
                    <a:pt x="459" y="637"/>
                    <a:pt x="460" y="637"/>
                  </a:cubicBezTo>
                  <a:cubicBezTo>
                    <a:pt x="460" y="637"/>
                    <a:pt x="460" y="637"/>
                    <a:pt x="460" y="637"/>
                  </a:cubicBezTo>
                  <a:cubicBezTo>
                    <a:pt x="461" y="637"/>
                    <a:pt x="461" y="637"/>
                    <a:pt x="462" y="637"/>
                  </a:cubicBezTo>
                  <a:cubicBezTo>
                    <a:pt x="462" y="638"/>
                    <a:pt x="463" y="638"/>
                    <a:pt x="463" y="638"/>
                  </a:cubicBezTo>
                  <a:cubicBezTo>
                    <a:pt x="463" y="638"/>
                    <a:pt x="463" y="638"/>
                    <a:pt x="463" y="638"/>
                  </a:cubicBezTo>
                  <a:cubicBezTo>
                    <a:pt x="465" y="639"/>
                    <a:pt x="466" y="639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8" y="640"/>
                    <a:pt x="469" y="640"/>
                    <a:pt x="469" y="640"/>
                  </a:cubicBezTo>
                  <a:cubicBezTo>
                    <a:pt x="473" y="640"/>
                    <a:pt x="474" y="639"/>
                    <a:pt x="477" y="638"/>
                  </a:cubicBezTo>
                  <a:cubicBezTo>
                    <a:pt x="480" y="638"/>
                    <a:pt x="479" y="639"/>
                    <a:pt x="485" y="635"/>
                  </a:cubicBezTo>
                  <a:cubicBezTo>
                    <a:pt x="490" y="632"/>
                    <a:pt x="489" y="634"/>
                    <a:pt x="486" y="631"/>
                  </a:cubicBezTo>
                  <a:cubicBezTo>
                    <a:pt x="486" y="631"/>
                    <a:pt x="485" y="631"/>
                    <a:pt x="485" y="631"/>
                  </a:cubicBezTo>
                  <a:cubicBezTo>
                    <a:pt x="485" y="630"/>
                    <a:pt x="485" y="630"/>
                    <a:pt x="485" y="630"/>
                  </a:cubicBezTo>
                  <a:cubicBezTo>
                    <a:pt x="485" y="630"/>
                    <a:pt x="485" y="630"/>
                    <a:pt x="485" y="630"/>
                  </a:cubicBezTo>
                  <a:cubicBezTo>
                    <a:pt x="485" y="630"/>
                    <a:pt x="485" y="629"/>
                    <a:pt x="485" y="629"/>
                  </a:cubicBezTo>
                  <a:cubicBezTo>
                    <a:pt x="485" y="629"/>
                    <a:pt x="485" y="629"/>
                    <a:pt x="485" y="629"/>
                  </a:cubicBezTo>
                  <a:cubicBezTo>
                    <a:pt x="485" y="629"/>
                    <a:pt x="485" y="629"/>
                    <a:pt x="485" y="629"/>
                  </a:cubicBezTo>
                  <a:cubicBezTo>
                    <a:pt x="485" y="627"/>
                    <a:pt x="486" y="625"/>
                    <a:pt x="485" y="622"/>
                  </a:cubicBezTo>
                  <a:cubicBezTo>
                    <a:pt x="484" y="618"/>
                    <a:pt x="479" y="618"/>
                    <a:pt x="480" y="615"/>
                  </a:cubicBezTo>
                  <a:cubicBezTo>
                    <a:pt x="481" y="612"/>
                    <a:pt x="483" y="612"/>
                    <a:pt x="483" y="610"/>
                  </a:cubicBezTo>
                  <a:cubicBezTo>
                    <a:pt x="483" y="609"/>
                    <a:pt x="483" y="609"/>
                    <a:pt x="484" y="608"/>
                  </a:cubicBezTo>
                  <a:cubicBezTo>
                    <a:pt x="484" y="608"/>
                    <a:pt x="484" y="608"/>
                    <a:pt x="484" y="608"/>
                  </a:cubicBezTo>
                  <a:cubicBezTo>
                    <a:pt x="484" y="608"/>
                    <a:pt x="484" y="607"/>
                    <a:pt x="485" y="607"/>
                  </a:cubicBezTo>
                  <a:cubicBezTo>
                    <a:pt x="485" y="606"/>
                    <a:pt x="485" y="606"/>
                    <a:pt x="485" y="606"/>
                  </a:cubicBezTo>
                  <a:cubicBezTo>
                    <a:pt x="486" y="606"/>
                    <a:pt x="486" y="605"/>
                    <a:pt x="486" y="605"/>
                  </a:cubicBezTo>
                  <a:cubicBezTo>
                    <a:pt x="487" y="604"/>
                    <a:pt x="489" y="598"/>
                    <a:pt x="489" y="595"/>
                  </a:cubicBezTo>
                  <a:cubicBezTo>
                    <a:pt x="489" y="593"/>
                    <a:pt x="493" y="589"/>
                    <a:pt x="497" y="587"/>
                  </a:cubicBezTo>
                  <a:cubicBezTo>
                    <a:pt x="502" y="586"/>
                    <a:pt x="501" y="583"/>
                    <a:pt x="501" y="580"/>
                  </a:cubicBezTo>
                  <a:cubicBezTo>
                    <a:pt x="501" y="580"/>
                    <a:pt x="501" y="580"/>
                    <a:pt x="501" y="580"/>
                  </a:cubicBezTo>
                  <a:cubicBezTo>
                    <a:pt x="501" y="579"/>
                    <a:pt x="501" y="579"/>
                    <a:pt x="501" y="579"/>
                  </a:cubicBezTo>
                  <a:cubicBezTo>
                    <a:pt x="501" y="578"/>
                    <a:pt x="501" y="578"/>
                    <a:pt x="502" y="578"/>
                  </a:cubicBezTo>
                  <a:cubicBezTo>
                    <a:pt x="502" y="577"/>
                    <a:pt x="504" y="576"/>
                    <a:pt x="505" y="574"/>
                  </a:cubicBezTo>
                  <a:cubicBezTo>
                    <a:pt x="507" y="572"/>
                    <a:pt x="509" y="569"/>
                    <a:pt x="511" y="566"/>
                  </a:cubicBezTo>
                  <a:cubicBezTo>
                    <a:pt x="512" y="563"/>
                    <a:pt x="521" y="564"/>
                    <a:pt x="522" y="564"/>
                  </a:cubicBezTo>
                  <a:cubicBezTo>
                    <a:pt x="524" y="564"/>
                    <a:pt x="524" y="568"/>
                    <a:pt x="525" y="570"/>
                  </a:cubicBezTo>
                  <a:cubicBezTo>
                    <a:pt x="526" y="572"/>
                    <a:pt x="537" y="570"/>
                    <a:pt x="539" y="570"/>
                  </a:cubicBezTo>
                  <a:cubicBezTo>
                    <a:pt x="542" y="570"/>
                    <a:pt x="536" y="574"/>
                    <a:pt x="531" y="576"/>
                  </a:cubicBezTo>
                  <a:cubicBezTo>
                    <a:pt x="527" y="577"/>
                    <a:pt x="526" y="579"/>
                    <a:pt x="528" y="580"/>
                  </a:cubicBezTo>
                  <a:cubicBezTo>
                    <a:pt x="531" y="582"/>
                    <a:pt x="534" y="586"/>
                    <a:pt x="536" y="589"/>
                  </a:cubicBezTo>
                  <a:cubicBezTo>
                    <a:pt x="538" y="592"/>
                    <a:pt x="540" y="593"/>
                    <a:pt x="543" y="593"/>
                  </a:cubicBezTo>
                  <a:cubicBezTo>
                    <a:pt x="547" y="593"/>
                    <a:pt x="547" y="590"/>
                    <a:pt x="549" y="589"/>
                  </a:cubicBezTo>
                  <a:cubicBezTo>
                    <a:pt x="551" y="587"/>
                    <a:pt x="554" y="586"/>
                    <a:pt x="556" y="586"/>
                  </a:cubicBezTo>
                  <a:cubicBezTo>
                    <a:pt x="557" y="585"/>
                    <a:pt x="558" y="588"/>
                    <a:pt x="560" y="588"/>
                  </a:cubicBezTo>
                  <a:cubicBezTo>
                    <a:pt x="563" y="589"/>
                    <a:pt x="563" y="587"/>
                    <a:pt x="566" y="589"/>
                  </a:cubicBezTo>
                  <a:cubicBezTo>
                    <a:pt x="569" y="590"/>
                    <a:pt x="566" y="587"/>
                    <a:pt x="566" y="584"/>
                  </a:cubicBezTo>
                  <a:cubicBezTo>
                    <a:pt x="565" y="581"/>
                    <a:pt x="565" y="582"/>
                    <a:pt x="563" y="580"/>
                  </a:cubicBezTo>
                  <a:cubicBezTo>
                    <a:pt x="562" y="577"/>
                    <a:pt x="558" y="579"/>
                    <a:pt x="555" y="579"/>
                  </a:cubicBezTo>
                  <a:cubicBezTo>
                    <a:pt x="552" y="579"/>
                    <a:pt x="552" y="574"/>
                    <a:pt x="550" y="573"/>
                  </a:cubicBezTo>
                  <a:cubicBezTo>
                    <a:pt x="548" y="572"/>
                    <a:pt x="552" y="570"/>
                    <a:pt x="554" y="569"/>
                  </a:cubicBezTo>
                  <a:cubicBezTo>
                    <a:pt x="556" y="568"/>
                    <a:pt x="559" y="566"/>
                    <a:pt x="561" y="564"/>
                  </a:cubicBezTo>
                  <a:cubicBezTo>
                    <a:pt x="563" y="563"/>
                    <a:pt x="566" y="564"/>
                    <a:pt x="569" y="564"/>
                  </a:cubicBezTo>
                  <a:cubicBezTo>
                    <a:pt x="572" y="563"/>
                    <a:pt x="575" y="560"/>
                    <a:pt x="578" y="560"/>
                  </a:cubicBezTo>
                  <a:cubicBezTo>
                    <a:pt x="579" y="560"/>
                    <a:pt x="580" y="560"/>
                    <a:pt x="581" y="560"/>
                  </a:cubicBezTo>
                  <a:cubicBezTo>
                    <a:pt x="581" y="560"/>
                    <a:pt x="581" y="559"/>
                    <a:pt x="581" y="559"/>
                  </a:cubicBezTo>
                  <a:cubicBezTo>
                    <a:pt x="582" y="559"/>
                    <a:pt x="583" y="559"/>
                    <a:pt x="583" y="559"/>
                  </a:cubicBezTo>
                  <a:cubicBezTo>
                    <a:pt x="584" y="559"/>
                    <a:pt x="584" y="559"/>
                    <a:pt x="584" y="559"/>
                  </a:cubicBezTo>
                  <a:cubicBezTo>
                    <a:pt x="585" y="559"/>
                    <a:pt x="586" y="558"/>
                    <a:pt x="586" y="558"/>
                  </a:cubicBezTo>
                  <a:cubicBezTo>
                    <a:pt x="587" y="558"/>
                    <a:pt x="587" y="558"/>
                    <a:pt x="587" y="558"/>
                  </a:cubicBezTo>
                  <a:cubicBezTo>
                    <a:pt x="587" y="558"/>
                    <a:pt x="587" y="558"/>
                    <a:pt x="587" y="558"/>
                  </a:cubicBezTo>
                  <a:cubicBezTo>
                    <a:pt x="588" y="558"/>
                    <a:pt x="589" y="558"/>
                    <a:pt x="589" y="558"/>
                  </a:cubicBezTo>
                  <a:cubicBezTo>
                    <a:pt x="591" y="557"/>
                    <a:pt x="594" y="557"/>
                    <a:pt x="594" y="559"/>
                  </a:cubicBezTo>
                  <a:cubicBezTo>
                    <a:pt x="593" y="560"/>
                    <a:pt x="587" y="563"/>
                    <a:pt x="584" y="565"/>
                  </a:cubicBezTo>
                  <a:cubicBezTo>
                    <a:pt x="582" y="566"/>
                    <a:pt x="579" y="566"/>
                    <a:pt x="580" y="569"/>
                  </a:cubicBezTo>
                  <a:cubicBezTo>
                    <a:pt x="580" y="572"/>
                    <a:pt x="580" y="580"/>
                    <a:pt x="577" y="582"/>
                  </a:cubicBezTo>
                  <a:cubicBezTo>
                    <a:pt x="574" y="583"/>
                    <a:pt x="573" y="582"/>
                    <a:pt x="571" y="583"/>
                  </a:cubicBezTo>
                  <a:cubicBezTo>
                    <a:pt x="568" y="584"/>
                    <a:pt x="573" y="587"/>
                    <a:pt x="577" y="590"/>
                  </a:cubicBezTo>
                  <a:cubicBezTo>
                    <a:pt x="581" y="593"/>
                    <a:pt x="584" y="591"/>
                    <a:pt x="587" y="592"/>
                  </a:cubicBezTo>
                  <a:cubicBezTo>
                    <a:pt x="591" y="594"/>
                    <a:pt x="598" y="603"/>
                    <a:pt x="601" y="606"/>
                  </a:cubicBezTo>
                  <a:cubicBezTo>
                    <a:pt x="601" y="606"/>
                    <a:pt x="601" y="607"/>
                    <a:pt x="602" y="607"/>
                  </a:cubicBezTo>
                  <a:cubicBezTo>
                    <a:pt x="602" y="607"/>
                    <a:pt x="602" y="607"/>
                    <a:pt x="602" y="607"/>
                  </a:cubicBezTo>
                  <a:cubicBezTo>
                    <a:pt x="602" y="607"/>
                    <a:pt x="603" y="608"/>
                    <a:pt x="603" y="608"/>
                  </a:cubicBezTo>
                  <a:cubicBezTo>
                    <a:pt x="603" y="608"/>
                    <a:pt x="603" y="608"/>
                    <a:pt x="603" y="608"/>
                  </a:cubicBezTo>
                  <a:cubicBezTo>
                    <a:pt x="604" y="609"/>
                    <a:pt x="605" y="609"/>
                    <a:pt x="607" y="609"/>
                  </a:cubicBezTo>
                  <a:cubicBezTo>
                    <a:pt x="608" y="609"/>
                    <a:pt x="609" y="609"/>
                    <a:pt x="610" y="609"/>
                  </a:cubicBezTo>
                  <a:cubicBezTo>
                    <a:pt x="615" y="610"/>
                    <a:pt x="614" y="611"/>
                    <a:pt x="616" y="616"/>
                  </a:cubicBezTo>
                  <a:cubicBezTo>
                    <a:pt x="618" y="621"/>
                    <a:pt x="620" y="622"/>
                    <a:pt x="620" y="626"/>
                  </a:cubicBezTo>
                  <a:cubicBezTo>
                    <a:pt x="620" y="626"/>
                    <a:pt x="620" y="627"/>
                    <a:pt x="620" y="627"/>
                  </a:cubicBezTo>
                  <a:cubicBezTo>
                    <a:pt x="620" y="628"/>
                    <a:pt x="619" y="628"/>
                    <a:pt x="619" y="628"/>
                  </a:cubicBezTo>
                  <a:cubicBezTo>
                    <a:pt x="619" y="628"/>
                    <a:pt x="619" y="628"/>
                    <a:pt x="619" y="628"/>
                  </a:cubicBezTo>
                  <a:cubicBezTo>
                    <a:pt x="618" y="629"/>
                    <a:pt x="618" y="630"/>
                    <a:pt x="617" y="630"/>
                  </a:cubicBezTo>
                  <a:cubicBezTo>
                    <a:pt x="617" y="630"/>
                    <a:pt x="617" y="630"/>
                    <a:pt x="617" y="631"/>
                  </a:cubicBezTo>
                  <a:cubicBezTo>
                    <a:pt x="615" y="632"/>
                    <a:pt x="613" y="633"/>
                    <a:pt x="611" y="634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4"/>
                    <a:pt x="608" y="635"/>
                    <a:pt x="607" y="635"/>
                  </a:cubicBezTo>
                  <a:cubicBezTo>
                    <a:pt x="601" y="637"/>
                    <a:pt x="601" y="635"/>
                    <a:pt x="598" y="635"/>
                  </a:cubicBezTo>
                  <a:cubicBezTo>
                    <a:pt x="595" y="636"/>
                    <a:pt x="592" y="637"/>
                    <a:pt x="586" y="636"/>
                  </a:cubicBezTo>
                  <a:cubicBezTo>
                    <a:pt x="580" y="636"/>
                    <a:pt x="571" y="633"/>
                    <a:pt x="568" y="631"/>
                  </a:cubicBezTo>
                  <a:cubicBezTo>
                    <a:pt x="564" y="630"/>
                    <a:pt x="564" y="626"/>
                    <a:pt x="558" y="626"/>
                  </a:cubicBezTo>
                  <a:cubicBezTo>
                    <a:pt x="552" y="626"/>
                    <a:pt x="549" y="623"/>
                    <a:pt x="538" y="623"/>
                  </a:cubicBezTo>
                  <a:cubicBezTo>
                    <a:pt x="527" y="623"/>
                    <a:pt x="526" y="625"/>
                    <a:pt x="519" y="629"/>
                  </a:cubicBezTo>
                  <a:cubicBezTo>
                    <a:pt x="512" y="634"/>
                    <a:pt x="502" y="633"/>
                    <a:pt x="497" y="633"/>
                  </a:cubicBezTo>
                  <a:cubicBezTo>
                    <a:pt x="492" y="633"/>
                    <a:pt x="496" y="635"/>
                    <a:pt x="498" y="638"/>
                  </a:cubicBezTo>
                  <a:cubicBezTo>
                    <a:pt x="500" y="640"/>
                    <a:pt x="497" y="638"/>
                    <a:pt x="493" y="639"/>
                  </a:cubicBezTo>
                  <a:cubicBezTo>
                    <a:pt x="490" y="640"/>
                    <a:pt x="493" y="640"/>
                    <a:pt x="492" y="642"/>
                  </a:cubicBezTo>
                  <a:cubicBezTo>
                    <a:pt x="490" y="643"/>
                    <a:pt x="479" y="642"/>
                    <a:pt x="475" y="643"/>
                  </a:cubicBezTo>
                  <a:cubicBezTo>
                    <a:pt x="472" y="643"/>
                    <a:pt x="470" y="646"/>
                    <a:pt x="469" y="649"/>
                  </a:cubicBezTo>
                  <a:cubicBezTo>
                    <a:pt x="467" y="651"/>
                    <a:pt x="469" y="654"/>
                    <a:pt x="471" y="657"/>
                  </a:cubicBezTo>
                  <a:cubicBezTo>
                    <a:pt x="473" y="659"/>
                    <a:pt x="472" y="662"/>
                    <a:pt x="470" y="663"/>
                  </a:cubicBezTo>
                  <a:cubicBezTo>
                    <a:pt x="468" y="665"/>
                    <a:pt x="464" y="664"/>
                    <a:pt x="462" y="664"/>
                  </a:cubicBezTo>
                  <a:cubicBezTo>
                    <a:pt x="460" y="664"/>
                    <a:pt x="462" y="666"/>
                    <a:pt x="466" y="668"/>
                  </a:cubicBezTo>
                  <a:cubicBezTo>
                    <a:pt x="469" y="670"/>
                    <a:pt x="471" y="669"/>
                    <a:pt x="473" y="668"/>
                  </a:cubicBezTo>
                  <a:cubicBezTo>
                    <a:pt x="476" y="668"/>
                    <a:pt x="475" y="671"/>
                    <a:pt x="474" y="672"/>
                  </a:cubicBezTo>
                  <a:cubicBezTo>
                    <a:pt x="473" y="674"/>
                    <a:pt x="473" y="676"/>
                    <a:pt x="475" y="677"/>
                  </a:cubicBezTo>
                  <a:cubicBezTo>
                    <a:pt x="477" y="679"/>
                    <a:pt x="477" y="680"/>
                    <a:pt x="480" y="681"/>
                  </a:cubicBezTo>
                  <a:cubicBezTo>
                    <a:pt x="483" y="682"/>
                    <a:pt x="485" y="683"/>
                    <a:pt x="488" y="684"/>
                  </a:cubicBezTo>
                  <a:cubicBezTo>
                    <a:pt x="491" y="686"/>
                    <a:pt x="493" y="686"/>
                    <a:pt x="496" y="688"/>
                  </a:cubicBezTo>
                  <a:cubicBezTo>
                    <a:pt x="499" y="690"/>
                    <a:pt x="503" y="692"/>
                    <a:pt x="506" y="692"/>
                  </a:cubicBezTo>
                  <a:cubicBezTo>
                    <a:pt x="510" y="692"/>
                    <a:pt x="510" y="687"/>
                    <a:pt x="510" y="686"/>
                  </a:cubicBezTo>
                  <a:cubicBezTo>
                    <a:pt x="511" y="684"/>
                    <a:pt x="521" y="687"/>
                    <a:pt x="526" y="690"/>
                  </a:cubicBezTo>
                  <a:cubicBezTo>
                    <a:pt x="530" y="693"/>
                    <a:pt x="537" y="692"/>
                    <a:pt x="542" y="691"/>
                  </a:cubicBezTo>
                  <a:cubicBezTo>
                    <a:pt x="547" y="691"/>
                    <a:pt x="549" y="686"/>
                    <a:pt x="550" y="684"/>
                  </a:cubicBezTo>
                  <a:cubicBezTo>
                    <a:pt x="552" y="683"/>
                    <a:pt x="554" y="684"/>
                    <a:pt x="556" y="684"/>
                  </a:cubicBezTo>
                  <a:cubicBezTo>
                    <a:pt x="559" y="683"/>
                    <a:pt x="558" y="685"/>
                    <a:pt x="560" y="686"/>
                  </a:cubicBezTo>
                  <a:cubicBezTo>
                    <a:pt x="563" y="687"/>
                    <a:pt x="563" y="685"/>
                    <a:pt x="564" y="685"/>
                  </a:cubicBezTo>
                  <a:cubicBezTo>
                    <a:pt x="565" y="685"/>
                    <a:pt x="565" y="685"/>
                    <a:pt x="565" y="686"/>
                  </a:cubicBezTo>
                  <a:cubicBezTo>
                    <a:pt x="565" y="686"/>
                    <a:pt x="565" y="686"/>
                    <a:pt x="565" y="686"/>
                  </a:cubicBezTo>
                  <a:cubicBezTo>
                    <a:pt x="565" y="686"/>
                    <a:pt x="565" y="686"/>
                    <a:pt x="565" y="687"/>
                  </a:cubicBezTo>
                  <a:cubicBezTo>
                    <a:pt x="565" y="687"/>
                    <a:pt x="565" y="687"/>
                    <a:pt x="565" y="687"/>
                  </a:cubicBezTo>
                  <a:cubicBezTo>
                    <a:pt x="565" y="687"/>
                    <a:pt x="564" y="687"/>
                    <a:pt x="564" y="688"/>
                  </a:cubicBezTo>
                  <a:cubicBezTo>
                    <a:pt x="564" y="689"/>
                    <a:pt x="564" y="690"/>
                    <a:pt x="564" y="691"/>
                  </a:cubicBezTo>
                  <a:cubicBezTo>
                    <a:pt x="564" y="692"/>
                    <a:pt x="564" y="692"/>
                    <a:pt x="564" y="692"/>
                  </a:cubicBezTo>
                  <a:cubicBezTo>
                    <a:pt x="563" y="692"/>
                    <a:pt x="563" y="693"/>
                    <a:pt x="563" y="693"/>
                  </a:cubicBezTo>
                  <a:cubicBezTo>
                    <a:pt x="564" y="695"/>
                    <a:pt x="564" y="704"/>
                    <a:pt x="563" y="707"/>
                  </a:cubicBezTo>
                  <a:cubicBezTo>
                    <a:pt x="563" y="708"/>
                    <a:pt x="563" y="709"/>
                    <a:pt x="563" y="709"/>
                  </a:cubicBezTo>
                  <a:cubicBezTo>
                    <a:pt x="563" y="709"/>
                    <a:pt x="562" y="710"/>
                    <a:pt x="562" y="710"/>
                  </a:cubicBezTo>
                  <a:cubicBezTo>
                    <a:pt x="562" y="710"/>
                    <a:pt x="562" y="711"/>
                    <a:pt x="561" y="711"/>
                  </a:cubicBezTo>
                  <a:cubicBezTo>
                    <a:pt x="560" y="711"/>
                    <a:pt x="560" y="712"/>
                    <a:pt x="560" y="712"/>
                  </a:cubicBezTo>
                  <a:cubicBezTo>
                    <a:pt x="559" y="712"/>
                    <a:pt x="559" y="713"/>
                    <a:pt x="559" y="713"/>
                  </a:cubicBezTo>
                  <a:cubicBezTo>
                    <a:pt x="559" y="713"/>
                    <a:pt x="558" y="714"/>
                    <a:pt x="558" y="715"/>
                  </a:cubicBezTo>
                  <a:cubicBezTo>
                    <a:pt x="558" y="715"/>
                    <a:pt x="558" y="716"/>
                    <a:pt x="558" y="717"/>
                  </a:cubicBezTo>
                  <a:cubicBezTo>
                    <a:pt x="558" y="717"/>
                    <a:pt x="558" y="717"/>
                    <a:pt x="558" y="717"/>
                  </a:cubicBezTo>
                  <a:cubicBezTo>
                    <a:pt x="558" y="719"/>
                    <a:pt x="557" y="721"/>
                    <a:pt x="557" y="723"/>
                  </a:cubicBezTo>
                  <a:cubicBezTo>
                    <a:pt x="557" y="723"/>
                    <a:pt x="557" y="724"/>
                    <a:pt x="557" y="724"/>
                  </a:cubicBezTo>
                  <a:cubicBezTo>
                    <a:pt x="556" y="725"/>
                    <a:pt x="556" y="726"/>
                    <a:pt x="555" y="727"/>
                  </a:cubicBezTo>
                  <a:cubicBezTo>
                    <a:pt x="554" y="729"/>
                    <a:pt x="553" y="732"/>
                    <a:pt x="552" y="733"/>
                  </a:cubicBezTo>
                  <a:cubicBezTo>
                    <a:pt x="551" y="735"/>
                    <a:pt x="551" y="736"/>
                    <a:pt x="550" y="738"/>
                  </a:cubicBezTo>
                  <a:cubicBezTo>
                    <a:pt x="550" y="738"/>
                    <a:pt x="550" y="739"/>
                    <a:pt x="550" y="739"/>
                  </a:cubicBezTo>
                  <a:cubicBezTo>
                    <a:pt x="549" y="740"/>
                    <a:pt x="549" y="741"/>
                    <a:pt x="548" y="743"/>
                  </a:cubicBezTo>
                  <a:cubicBezTo>
                    <a:pt x="548" y="743"/>
                    <a:pt x="548" y="743"/>
                    <a:pt x="548" y="744"/>
                  </a:cubicBezTo>
                  <a:cubicBezTo>
                    <a:pt x="547" y="744"/>
                    <a:pt x="547" y="745"/>
                    <a:pt x="547" y="745"/>
                  </a:cubicBezTo>
                  <a:cubicBezTo>
                    <a:pt x="547" y="746"/>
                    <a:pt x="546" y="747"/>
                    <a:pt x="546" y="748"/>
                  </a:cubicBezTo>
                  <a:cubicBezTo>
                    <a:pt x="543" y="751"/>
                    <a:pt x="530" y="748"/>
                    <a:pt x="526" y="748"/>
                  </a:cubicBezTo>
                  <a:cubicBezTo>
                    <a:pt x="523" y="749"/>
                    <a:pt x="522" y="746"/>
                    <a:pt x="519" y="744"/>
                  </a:cubicBezTo>
                  <a:cubicBezTo>
                    <a:pt x="517" y="742"/>
                    <a:pt x="516" y="746"/>
                    <a:pt x="513" y="744"/>
                  </a:cubicBezTo>
                  <a:cubicBezTo>
                    <a:pt x="511" y="742"/>
                    <a:pt x="511" y="743"/>
                    <a:pt x="509" y="744"/>
                  </a:cubicBezTo>
                  <a:cubicBezTo>
                    <a:pt x="506" y="746"/>
                    <a:pt x="499" y="751"/>
                    <a:pt x="497" y="753"/>
                  </a:cubicBezTo>
                  <a:cubicBezTo>
                    <a:pt x="494" y="754"/>
                    <a:pt x="480" y="750"/>
                    <a:pt x="476" y="749"/>
                  </a:cubicBezTo>
                  <a:cubicBezTo>
                    <a:pt x="472" y="747"/>
                    <a:pt x="461" y="745"/>
                    <a:pt x="458" y="745"/>
                  </a:cubicBezTo>
                  <a:cubicBezTo>
                    <a:pt x="458" y="745"/>
                    <a:pt x="457" y="744"/>
                    <a:pt x="456" y="744"/>
                  </a:cubicBezTo>
                  <a:cubicBezTo>
                    <a:pt x="454" y="744"/>
                    <a:pt x="451" y="743"/>
                    <a:pt x="448" y="742"/>
                  </a:cubicBezTo>
                  <a:cubicBezTo>
                    <a:pt x="447" y="742"/>
                    <a:pt x="447" y="741"/>
                    <a:pt x="446" y="741"/>
                  </a:cubicBezTo>
                  <a:cubicBezTo>
                    <a:pt x="444" y="741"/>
                    <a:pt x="443" y="740"/>
                    <a:pt x="441" y="740"/>
                  </a:cubicBezTo>
                  <a:cubicBezTo>
                    <a:pt x="433" y="739"/>
                    <a:pt x="435" y="739"/>
                    <a:pt x="433" y="736"/>
                  </a:cubicBezTo>
                  <a:cubicBezTo>
                    <a:pt x="431" y="733"/>
                    <a:pt x="429" y="731"/>
                    <a:pt x="425" y="730"/>
                  </a:cubicBezTo>
                  <a:cubicBezTo>
                    <a:pt x="421" y="730"/>
                    <a:pt x="409" y="734"/>
                    <a:pt x="406" y="736"/>
                  </a:cubicBezTo>
                  <a:cubicBezTo>
                    <a:pt x="403" y="738"/>
                    <a:pt x="400" y="738"/>
                    <a:pt x="401" y="744"/>
                  </a:cubicBezTo>
                  <a:cubicBezTo>
                    <a:pt x="403" y="750"/>
                    <a:pt x="403" y="755"/>
                    <a:pt x="397" y="758"/>
                  </a:cubicBezTo>
                  <a:cubicBezTo>
                    <a:pt x="392" y="761"/>
                    <a:pt x="389" y="759"/>
                    <a:pt x="382" y="755"/>
                  </a:cubicBezTo>
                  <a:cubicBezTo>
                    <a:pt x="375" y="751"/>
                    <a:pt x="371" y="750"/>
                    <a:pt x="366" y="750"/>
                  </a:cubicBezTo>
                  <a:cubicBezTo>
                    <a:pt x="360" y="750"/>
                    <a:pt x="356" y="744"/>
                    <a:pt x="355" y="742"/>
                  </a:cubicBezTo>
                  <a:cubicBezTo>
                    <a:pt x="355" y="739"/>
                    <a:pt x="354" y="735"/>
                    <a:pt x="350" y="735"/>
                  </a:cubicBezTo>
                  <a:cubicBezTo>
                    <a:pt x="346" y="735"/>
                    <a:pt x="343" y="731"/>
                    <a:pt x="337" y="731"/>
                  </a:cubicBezTo>
                  <a:cubicBezTo>
                    <a:pt x="331" y="730"/>
                    <a:pt x="326" y="731"/>
                    <a:pt x="323" y="729"/>
                  </a:cubicBezTo>
                  <a:cubicBezTo>
                    <a:pt x="322" y="729"/>
                    <a:pt x="321" y="728"/>
                    <a:pt x="320" y="728"/>
                  </a:cubicBezTo>
                  <a:cubicBezTo>
                    <a:pt x="320" y="728"/>
                    <a:pt x="320" y="728"/>
                    <a:pt x="319" y="728"/>
                  </a:cubicBezTo>
                  <a:cubicBezTo>
                    <a:pt x="319" y="728"/>
                    <a:pt x="319" y="727"/>
                    <a:pt x="319" y="727"/>
                  </a:cubicBezTo>
                  <a:cubicBezTo>
                    <a:pt x="318" y="727"/>
                    <a:pt x="318" y="727"/>
                    <a:pt x="317" y="727"/>
                  </a:cubicBezTo>
                  <a:cubicBezTo>
                    <a:pt x="317" y="727"/>
                    <a:pt x="317" y="727"/>
                    <a:pt x="317" y="727"/>
                  </a:cubicBezTo>
                  <a:cubicBezTo>
                    <a:pt x="316" y="727"/>
                    <a:pt x="315" y="728"/>
                    <a:pt x="315" y="728"/>
                  </a:cubicBezTo>
                  <a:cubicBezTo>
                    <a:pt x="311" y="729"/>
                    <a:pt x="312" y="727"/>
                    <a:pt x="313" y="724"/>
                  </a:cubicBezTo>
                  <a:cubicBezTo>
                    <a:pt x="313" y="721"/>
                    <a:pt x="309" y="724"/>
                    <a:pt x="305" y="722"/>
                  </a:cubicBezTo>
                  <a:cubicBezTo>
                    <a:pt x="302" y="720"/>
                    <a:pt x="306" y="713"/>
                    <a:pt x="308" y="711"/>
                  </a:cubicBezTo>
                  <a:cubicBezTo>
                    <a:pt x="311" y="709"/>
                    <a:pt x="313" y="702"/>
                    <a:pt x="311" y="700"/>
                  </a:cubicBezTo>
                  <a:cubicBezTo>
                    <a:pt x="310" y="698"/>
                    <a:pt x="310" y="692"/>
                    <a:pt x="311" y="690"/>
                  </a:cubicBezTo>
                  <a:cubicBezTo>
                    <a:pt x="312" y="687"/>
                    <a:pt x="315" y="684"/>
                    <a:pt x="312" y="685"/>
                  </a:cubicBezTo>
                  <a:cubicBezTo>
                    <a:pt x="309" y="685"/>
                    <a:pt x="308" y="683"/>
                    <a:pt x="305" y="680"/>
                  </a:cubicBezTo>
                  <a:cubicBezTo>
                    <a:pt x="302" y="677"/>
                    <a:pt x="293" y="683"/>
                    <a:pt x="291" y="684"/>
                  </a:cubicBezTo>
                  <a:cubicBezTo>
                    <a:pt x="290" y="684"/>
                    <a:pt x="289" y="684"/>
                    <a:pt x="289" y="684"/>
                  </a:cubicBezTo>
                  <a:cubicBezTo>
                    <a:pt x="287" y="684"/>
                    <a:pt x="286" y="684"/>
                    <a:pt x="284" y="684"/>
                  </a:cubicBezTo>
                  <a:cubicBezTo>
                    <a:pt x="283" y="683"/>
                    <a:pt x="281" y="683"/>
                    <a:pt x="278" y="683"/>
                  </a:cubicBezTo>
                  <a:cubicBezTo>
                    <a:pt x="273" y="682"/>
                    <a:pt x="263" y="686"/>
                    <a:pt x="259" y="687"/>
                  </a:cubicBezTo>
                  <a:cubicBezTo>
                    <a:pt x="254" y="689"/>
                    <a:pt x="253" y="687"/>
                    <a:pt x="251" y="685"/>
                  </a:cubicBezTo>
                  <a:cubicBezTo>
                    <a:pt x="249" y="684"/>
                    <a:pt x="242" y="686"/>
                    <a:pt x="236" y="685"/>
                  </a:cubicBezTo>
                  <a:cubicBezTo>
                    <a:pt x="230" y="685"/>
                    <a:pt x="232" y="684"/>
                    <a:pt x="229" y="683"/>
                  </a:cubicBezTo>
                  <a:cubicBezTo>
                    <a:pt x="227" y="682"/>
                    <a:pt x="224" y="686"/>
                    <a:pt x="223" y="688"/>
                  </a:cubicBezTo>
                  <a:cubicBezTo>
                    <a:pt x="222" y="689"/>
                    <a:pt x="215" y="690"/>
                    <a:pt x="210" y="691"/>
                  </a:cubicBezTo>
                  <a:cubicBezTo>
                    <a:pt x="206" y="693"/>
                    <a:pt x="203" y="696"/>
                    <a:pt x="201" y="697"/>
                  </a:cubicBezTo>
                  <a:cubicBezTo>
                    <a:pt x="199" y="698"/>
                    <a:pt x="194" y="698"/>
                    <a:pt x="190" y="700"/>
                  </a:cubicBezTo>
                  <a:cubicBezTo>
                    <a:pt x="189" y="700"/>
                    <a:pt x="188" y="700"/>
                    <a:pt x="188" y="701"/>
                  </a:cubicBezTo>
                  <a:cubicBezTo>
                    <a:pt x="187" y="701"/>
                    <a:pt x="187" y="701"/>
                    <a:pt x="187" y="701"/>
                  </a:cubicBezTo>
                  <a:cubicBezTo>
                    <a:pt x="186" y="702"/>
                    <a:pt x="186" y="702"/>
                    <a:pt x="185" y="703"/>
                  </a:cubicBezTo>
                  <a:cubicBezTo>
                    <a:pt x="185" y="703"/>
                    <a:pt x="185" y="703"/>
                    <a:pt x="184" y="703"/>
                  </a:cubicBezTo>
                  <a:cubicBezTo>
                    <a:pt x="184" y="704"/>
                    <a:pt x="183" y="704"/>
                    <a:pt x="183" y="705"/>
                  </a:cubicBezTo>
                  <a:cubicBezTo>
                    <a:pt x="182" y="705"/>
                    <a:pt x="182" y="706"/>
                    <a:pt x="181" y="706"/>
                  </a:cubicBezTo>
                  <a:cubicBezTo>
                    <a:pt x="178" y="708"/>
                    <a:pt x="177" y="706"/>
                    <a:pt x="174" y="704"/>
                  </a:cubicBezTo>
                  <a:cubicBezTo>
                    <a:pt x="172" y="703"/>
                    <a:pt x="161" y="705"/>
                    <a:pt x="157" y="704"/>
                  </a:cubicBezTo>
                  <a:cubicBezTo>
                    <a:pt x="152" y="704"/>
                    <a:pt x="148" y="698"/>
                    <a:pt x="145" y="698"/>
                  </a:cubicBezTo>
                  <a:cubicBezTo>
                    <a:pt x="143" y="698"/>
                    <a:pt x="139" y="702"/>
                    <a:pt x="138" y="706"/>
                  </a:cubicBezTo>
                  <a:cubicBezTo>
                    <a:pt x="136" y="710"/>
                    <a:pt x="131" y="718"/>
                    <a:pt x="126" y="722"/>
                  </a:cubicBezTo>
                  <a:cubicBezTo>
                    <a:pt x="120" y="726"/>
                    <a:pt x="115" y="724"/>
                    <a:pt x="112" y="726"/>
                  </a:cubicBezTo>
                  <a:cubicBezTo>
                    <a:pt x="110" y="729"/>
                    <a:pt x="106" y="733"/>
                    <a:pt x="104" y="737"/>
                  </a:cubicBezTo>
                  <a:cubicBezTo>
                    <a:pt x="103" y="741"/>
                    <a:pt x="101" y="740"/>
                    <a:pt x="98" y="744"/>
                  </a:cubicBezTo>
                  <a:cubicBezTo>
                    <a:pt x="95" y="748"/>
                    <a:pt x="97" y="754"/>
                    <a:pt x="96" y="763"/>
                  </a:cubicBezTo>
                  <a:cubicBezTo>
                    <a:pt x="95" y="773"/>
                    <a:pt x="81" y="779"/>
                    <a:pt x="74" y="781"/>
                  </a:cubicBezTo>
                  <a:cubicBezTo>
                    <a:pt x="73" y="782"/>
                    <a:pt x="71" y="782"/>
                    <a:pt x="70" y="783"/>
                  </a:cubicBezTo>
                  <a:cubicBezTo>
                    <a:pt x="69" y="783"/>
                    <a:pt x="69" y="784"/>
                    <a:pt x="68" y="784"/>
                  </a:cubicBezTo>
                  <a:cubicBezTo>
                    <a:pt x="67" y="784"/>
                    <a:pt x="66" y="785"/>
                    <a:pt x="66" y="785"/>
                  </a:cubicBezTo>
                  <a:cubicBezTo>
                    <a:pt x="65" y="786"/>
                    <a:pt x="64" y="786"/>
                    <a:pt x="64" y="787"/>
                  </a:cubicBezTo>
                  <a:cubicBezTo>
                    <a:pt x="63" y="787"/>
                    <a:pt x="62" y="787"/>
                    <a:pt x="62" y="788"/>
                  </a:cubicBezTo>
                  <a:cubicBezTo>
                    <a:pt x="61" y="788"/>
                    <a:pt x="61" y="789"/>
                    <a:pt x="60" y="789"/>
                  </a:cubicBezTo>
                  <a:cubicBezTo>
                    <a:pt x="60" y="789"/>
                    <a:pt x="60" y="790"/>
                    <a:pt x="59" y="790"/>
                  </a:cubicBezTo>
                  <a:cubicBezTo>
                    <a:pt x="59" y="790"/>
                    <a:pt x="59" y="791"/>
                    <a:pt x="58" y="791"/>
                  </a:cubicBezTo>
                  <a:cubicBezTo>
                    <a:pt x="55" y="794"/>
                    <a:pt x="54" y="798"/>
                    <a:pt x="49" y="801"/>
                  </a:cubicBezTo>
                  <a:cubicBezTo>
                    <a:pt x="44" y="804"/>
                    <a:pt x="40" y="816"/>
                    <a:pt x="40" y="819"/>
                  </a:cubicBezTo>
                  <a:cubicBezTo>
                    <a:pt x="39" y="822"/>
                    <a:pt x="25" y="831"/>
                    <a:pt x="24" y="836"/>
                  </a:cubicBezTo>
                  <a:cubicBezTo>
                    <a:pt x="23" y="841"/>
                    <a:pt x="18" y="847"/>
                    <a:pt x="15" y="848"/>
                  </a:cubicBezTo>
                  <a:cubicBezTo>
                    <a:pt x="15" y="849"/>
                    <a:pt x="15" y="849"/>
                    <a:pt x="14" y="850"/>
                  </a:cubicBezTo>
                  <a:cubicBezTo>
                    <a:pt x="14" y="850"/>
                    <a:pt x="14" y="850"/>
                    <a:pt x="14" y="850"/>
                  </a:cubicBezTo>
                  <a:cubicBezTo>
                    <a:pt x="13" y="851"/>
                    <a:pt x="13" y="851"/>
                    <a:pt x="13" y="852"/>
                  </a:cubicBezTo>
                  <a:cubicBezTo>
                    <a:pt x="13" y="852"/>
                    <a:pt x="13" y="852"/>
                    <a:pt x="13" y="852"/>
                  </a:cubicBezTo>
                  <a:cubicBezTo>
                    <a:pt x="13" y="853"/>
                    <a:pt x="12" y="854"/>
                    <a:pt x="12" y="855"/>
                  </a:cubicBezTo>
                  <a:cubicBezTo>
                    <a:pt x="12" y="855"/>
                    <a:pt x="12" y="855"/>
                    <a:pt x="12" y="855"/>
                  </a:cubicBezTo>
                  <a:cubicBezTo>
                    <a:pt x="12" y="857"/>
                    <a:pt x="12" y="858"/>
                    <a:pt x="12" y="859"/>
                  </a:cubicBezTo>
                  <a:cubicBezTo>
                    <a:pt x="12" y="860"/>
                    <a:pt x="12" y="860"/>
                    <a:pt x="12" y="861"/>
                  </a:cubicBezTo>
                  <a:cubicBezTo>
                    <a:pt x="12" y="864"/>
                    <a:pt x="18" y="867"/>
                    <a:pt x="19" y="870"/>
                  </a:cubicBezTo>
                  <a:cubicBezTo>
                    <a:pt x="21" y="872"/>
                    <a:pt x="18" y="874"/>
                    <a:pt x="17" y="878"/>
                  </a:cubicBezTo>
                  <a:cubicBezTo>
                    <a:pt x="16" y="882"/>
                    <a:pt x="19" y="884"/>
                    <a:pt x="21" y="889"/>
                  </a:cubicBezTo>
                  <a:cubicBezTo>
                    <a:pt x="22" y="895"/>
                    <a:pt x="16" y="900"/>
                    <a:pt x="16" y="905"/>
                  </a:cubicBezTo>
                  <a:cubicBezTo>
                    <a:pt x="16" y="907"/>
                    <a:pt x="15" y="908"/>
                    <a:pt x="15" y="910"/>
                  </a:cubicBezTo>
                  <a:cubicBezTo>
                    <a:pt x="14" y="911"/>
                    <a:pt x="14" y="912"/>
                    <a:pt x="14" y="913"/>
                  </a:cubicBezTo>
                  <a:cubicBezTo>
                    <a:pt x="13" y="914"/>
                    <a:pt x="13" y="914"/>
                    <a:pt x="13" y="914"/>
                  </a:cubicBezTo>
                  <a:cubicBezTo>
                    <a:pt x="13" y="915"/>
                    <a:pt x="12" y="916"/>
                    <a:pt x="12" y="917"/>
                  </a:cubicBezTo>
                  <a:cubicBezTo>
                    <a:pt x="11" y="917"/>
                    <a:pt x="11" y="917"/>
                    <a:pt x="11" y="917"/>
                  </a:cubicBezTo>
                  <a:cubicBezTo>
                    <a:pt x="10" y="918"/>
                    <a:pt x="10" y="919"/>
                    <a:pt x="9" y="920"/>
                  </a:cubicBezTo>
                  <a:cubicBezTo>
                    <a:pt x="6" y="922"/>
                    <a:pt x="0" y="927"/>
                    <a:pt x="4" y="930"/>
                  </a:cubicBezTo>
                  <a:cubicBezTo>
                    <a:pt x="8" y="932"/>
                    <a:pt x="6" y="933"/>
                    <a:pt x="8" y="939"/>
                  </a:cubicBezTo>
                  <a:cubicBezTo>
                    <a:pt x="8" y="940"/>
                    <a:pt x="8" y="940"/>
                    <a:pt x="8" y="940"/>
                  </a:cubicBezTo>
                  <a:cubicBezTo>
                    <a:pt x="9" y="942"/>
                    <a:pt x="9" y="944"/>
                    <a:pt x="9" y="945"/>
                  </a:cubicBezTo>
                  <a:cubicBezTo>
                    <a:pt x="9" y="945"/>
                    <a:pt x="9" y="945"/>
                    <a:pt x="9" y="945"/>
                  </a:cubicBezTo>
                  <a:cubicBezTo>
                    <a:pt x="8" y="946"/>
                    <a:pt x="7" y="946"/>
                    <a:pt x="7" y="948"/>
                  </a:cubicBezTo>
                  <a:cubicBezTo>
                    <a:pt x="6" y="948"/>
                    <a:pt x="6" y="949"/>
                    <a:pt x="6" y="949"/>
                  </a:cubicBezTo>
                  <a:cubicBezTo>
                    <a:pt x="6" y="950"/>
                    <a:pt x="6" y="951"/>
                    <a:pt x="6" y="952"/>
                  </a:cubicBezTo>
                  <a:cubicBezTo>
                    <a:pt x="6" y="952"/>
                    <a:pt x="6" y="952"/>
                    <a:pt x="6" y="952"/>
                  </a:cubicBezTo>
                  <a:cubicBezTo>
                    <a:pt x="6" y="952"/>
                    <a:pt x="7" y="953"/>
                    <a:pt x="8" y="954"/>
                  </a:cubicBezTo>
                  <a:cubicBezTo>
                    <a:pt x="8" y="954"/>
                    <a:pt x="8" y="954"/>
                    <a:pt x="8" y="954"/>
                  </a:cubicBezTo>
                  <a:cubicBezTo>
                    <a:pt x="8" y="954"/>
                    <a:pt x="8" y="954"/>
                    <a:pt x="8" y="954"/>
                  </a:cubicBezTo>
                  <a:cubicBezTo>
                    <a:pt x="9" y="955"/>
                    <a:pt x="10" y="955"/>
                    <a:pt x="11" y="956"/>
                  </a:cubicBezTo>
                  <a:cubicBezTo>
                    <a:pt x="12" y="957"/>
                    <a:pt x="14" y="958"/>
                    <a:pt x="15" y="959"/>
                  </a:cubicBezTo>
                  <a:cubicBezTo>
                    <a:pt x="20" y="963"/>
                    <a:pt x="18" y="964"/>
                    <a:pt x="19" y="965"/>
                  </a:cubicBezTo>
                  <a:cubicBezTo>
                    <a:pt x="19" y="965"/>
                    <a:pt x="19" y="966"/>
                    <a:pt x="20" y="966"/>
                  </a:cubicBezTo>
                  <a:cubicBezTo>
                    <a:pt x="20" y="967"/>
                    <a:pt x="21" y="967"/>
                    <a:pt x="21" y="968"/>
                  </a:cubicBezTo>
                  <a:cubicBezTo>
                    <a:pt x="21" y="968"/>
                    <a:pt x="21" y="968"/>
                    <a:pt x="21" y="968"/>
                  </a:cubicBezTo>
                  <a:cubicBezTo>
                    <a:pt x="22" y="969"/>
                    <a:pt x="22" y="969"/>
                    <a:pt x="22" y="969"/>
                  </a:cubicBezTo>
                  <a:cubicBezTo>
                    <a:pt x="22" y="969"/>
                    <a:pt x="23" y="970"/>
                    <a:pt x="23" y="970"/>
                  </a:cubicBezTo>
                  <a:cubicBezTo>
                    <a:pt x="24" y="971"/>
                    <a:pt x="25" y="971"/>
                    <a:pt x="26" y="972"/>
                  </a:cubicBezTo>
                  <a:cubicBezTo>
                    <a:pt x="32" y="975"/>
                    <a:pt x="31" y="976"/>
                    <a:pt x="32" y="979"/>
                  </a:cubicBezTo>
                  <a:cubicBezTo>
                    <a:pt x="34" y="981"/>
                    <a:pt x="36" y="985"/>
                    <a:pt x="38" y="986"/>
                  </a:cubicBezTo>
                  <a:cubicBezTo>
                    <a:pt x="38" y="986"/>
                    <a:pt x="38" y="986"/>
                    <a:pt x="38" y="986"/>
                  </a:cubicBezTo>
                  <a:cubicBezTo>
                    <a:pt x="38" y="987"/>
                    <a:pt x="39" y="987"/>
                    <a:pt x="39" y="987"/>
                  </a:cubicBezTo>
                  <a:cubicBezTo>
                    <a:pt x="39" y="987"/>
                    <a:pt x="39" y="988"/>
                    <a:pt x="39" y="988"/>
                  </a:cubicBezTo>
                  <a:cubicBezTo>
                    <a:pt x="39" y="988"/>
                    <a:pt x="39" y="988"/>
                    <a:pt x="39" y="989"/>
                  </a:cubicBezTo>
                  <a:cubicBezTo>
                    <a:pt x="39" y="989"/>
                    <a:pt x="40" y="990"/>
                    <a:pt x="40" y="990"/>
                  </a:cubicBezTo>
                  <a:cubicBezTo>
                    <a:pt x="40" y="992"/>
                    <a:pt x="41" y="993"/>
                    <a:pt x="41" y="995"/>
                  </a:cubicBezTo>
                  <a:cubicBezTo>
                    <a:pt x="41" y="995"/>
                    <a:pt x="41" y="995"/>
                    <a:pt x="41" y="995"/>
                  </a:cubicBezTo>
                  <a:cubicBezTo>
                    <a:pt x="41" y="996"/>
                    <a:pt x="42" y="996"/>
                    <a:pt x="42" y="997"/>
                  </a:cubicBezTo>
                  <a:cubicBezTo>
                    <a:pt x="43" y="999"/>
                    <a:pt x="44" y="1002"/>
                    <a:pt x="46" y="1004"/>
                  </a:cubicBezTo>
                  <a:cubicBezTo>
                    <a:pt x="46" y="1005"/>
                    <a:pt x="47" y="1006"/>
                    <a:pt x="48" y="1006"/>
                  </a:cubicBezTo>
                  <a:cubicBezTo>
                    <a:pt x="48" y="1007"/>
                    <a:pt x="49" y="1007"/>
                    <a:pt x="49" y="1007"/>
                  </a:cubicBezTo>
                  <a:cubicBezTo>
                    <a:pt x="50" y="1008"/>
                    <a:pt x="51" y="1008"/>
                    <a:pt x="51" y="1009"/>
                  </a:cubicBezTo>
                  <a:cubicBezTo>
                    <a:pt x="52" y="1009"/>
                    <a:pt x="52" y="1009"/>
                    <a:pt x="52" y="1009"/>
                  </a:cubicBezTo>
                  <a:cubicBezTo>
                    <a:pt x="53" y="1010"/>
                    <a:pt x="55" y="1011"/>
                    <a:pt x="56" y="1012"/>
                  </a:cubicBezTo>
                  <a:cubicBezTo>
                    <a:pt x="57" y="1012"/>
                    <a:pt x="58" y="1013"/>
                    <a:pt x="59" y="1014"/>
                  </a:cubicBezTo>
                  <a:cubicBezTo>
                    <a:pt x="64" y="1017"/>
                    <a:pt x="76" y="1026"/>
                    <a:pt x="80" y="1029"/>
                  </a:cubicBezTo>
                  <a:cubicBezTo>
                    <a:pt x="81" y="1030"/>
                    <a:pt x="82" y="1031"/>
                    <a:pt x="84" y="1031"/>
                  </a:cubicBezTo>
                  <a:cubicBezTo>
                    <a:pt x="84" y="1032"/>
                    <a:pt x="85" y="1032"/>
                    <a:pt x="85" y="1032"/>
                  </a:cubicBezTo>
                  <a:cubicBezTo>
                    <a:pt x="86" y="1032"/>
                    <a:pt x="87" y="1033"/>
                    <a:pt x="88" y="1033"/>
                  </a:cubicBezTo>
                  <a:cubicBezTo>
                    <a:pt x="89" y="1034"/>
                    <a:pt x="90" y="1034"/>
                    <a:pt x="91" y="1034"/>
                  </a:cubicBezTo>
                  <a:cubicBezTo>
                    <a:pt x="92" y="1035"/>
                    <a:pt x="93" y="1035"/>
                    <a:pt x="93" y="1035"/>
                  </a:cubicBezTo>
                  <a:cubicBezTo>
                    <a:pt x="94" y="1035"/>
                    <a:pt x="95" y="1036"/>
                    <a:pt x="96" y="1036"/>
                  </a:cubicBezTo>
                  <a:cubicBezTo>
                    <a:pt x="97" y="1036"/>
                    <a:pt x="97" y="1036"/>
                    <a:pt x="97" y="1036"/>
                  </a:cubicBezTo>
                  <a:cubicBezTo>
                    <a:pt x="97" y="1036"/>
                    <a:pt x="98" y="1036"/>
                    <a:pt x="98" y="1036"/>
                  </a:cubicBezTo>
                  <a:cubicBezTo>
                    <a:pt x="103" y="1037"/>
                    <a:pt x="125" y="1027"/>
                    <a:pt x="132" y="1027"/>
                  </a:cubicBezTo>
                  <a:cubicBezTo>
                    <a:pt x="133" y="1027"/>
                    <a:pt x="134" y="1027"/>
                    <a:pt x="135" y="1027"/>
                  </a:cubicBezTo>
                  <a:cubicBezTo>
                    <a:pt x="135" y="1027"/>
                    <a:pt x="136" y="1027"/>
                    <a:pt x="136" y="1028"/>
                  </a:cubicBezTo>
                  <a:cubicBezTo>
                    <a:pt x="137" y="1028"/>
                    <a:pt x="138" y="1028"/>
                    <a:pt x="138" y="1028"/>
                  </a:cubicBezTo>
                  <a:cubicBezTo>
                    <a:pt x="139" y="1028"/>
                    <a:pt x="139" y="1028"/>
                    <a:pt x="140" y="1028"/>
                  </a:cubicBezTo>
                  <a:cubicBezTo>
                    <a:pt x="141" y="1028"/>
                    <a:pt x="141" y="1029"/>
                    <a:pt x="142" y="1029"/>
                  </a:cubicBezTo>
                  <a:cubicBezTo>
                    <a:pt x="143" y="1029"/>
                    <a:pt x="143" y="1029"/>
                    <a:pt x="144" y="1029"/>
                  </a:cubicBezTo>
                  <a:cubicBezTo>
                    <a:pt x="145" y="1029"/>
                    <a:pt x="146" y="1030"/>
                    <a:pt x="146" y="1030"/>
                  </a:cubicBezTo>
                  <a:cubicBezTo>
                    <a:pt x="147" y="1030"/>
                    <a:pt x="147" y="1030"/>
                    <a:pt x="147" y="1030"/>
                  </a:cubicBezTo>
                  <a:cubicBezTo>
                    <a:pt x="151" y="1031"/>
                    <a:pt x="153" y="1032"/>
                    <a:pt x="156" y="1032"/>
                  </a:cubicBezTo>
                  <a:cubicBezTo>
                    <a:pt x="156" y="1032"/>
                    <a:pt x="156" y="1032"/>
                    <a:pt x="156" y="1032"/>
                  </a:cubicBezTo>
                  <a:cubicBezTo>
                    <a:pt x="157" y="1033"/>
                    <a:pt x="158" y="1033"/>
                    <a:pt x="159" y="1033"/>
                  </a:cubicBezTo>
                  <a:cubicBezTo>
                    <a:pt x="159" y="1033"/>
                    <a:pt x="160" y="1033"/>
                    <a:pt x="161" y="1033"/>
                  </a:cubicBezTo>
                  <a:cubicBezTo>
                    <a:pt x="161" y="1033"/>
                    <a:pt x="161" y="1033"/>
                    <a:pt x="161" y="1033"/>
                  </a:cubicBezTo>
                  <a:cubicBezTo>
                    <a:pt x="162" y="1033"/>
                    <a:pt x="163" y="1033"/>
                    <a:pt x="163" y="1033"/>
                  </a:cubicBezTo>
                  <a:cubicBezTo>
                    <a:pt x="164" y="1032"/>
                    <a:pt x="164" y="1032"/>
                    <a:pt x="164" y="1032"/>
                  </a:cubicBezTo>
                  <a:cubicBezTo>
                    <a:pt x="165" y="1032"/>
                    <a:pt x="166" y="1032"/>
                    <a:pt x="167" y="1032"/>
                  </a:cubicBezTo>
                  <a:cubicBezTo>
                    <a:pt x="167" y="1031"/>
                    <a:pt x="168" y="1031"/>
                    <a:pt x="168" y="1031"/>
                  </a:cubicBezTo>
                  <a:cubicBezTo>
                    <a:pt x="169" y="1031"/>
                    <a:pt x="170" y="1031"/>
                    <a:pt x="171" y="1030"/>
                  </a:cubicBezTo>
                  <a:cubicBezTo>
                    <a:pt x="171" y="1030"/>
                    <a:pt x="172" y="1030"/>
                    <a:pt x="172" y="1030"/>
                  </a:cubicBezTo>
                  <a:cubicBezTo>
                    <a:pt x="173" y="1029"/>
                    <a:pt x="174" y="1029"/>
                    <a:pt x="175" y="1029"/>
                  </a:cubicBezTo>
                  <a:cubicBezTo>
                    <a:pt x="175" y="1028"/>
                    <a:pt x="176" y="1028"/>
                    <a:pt x="176" y="1028"/>
                  </a:cubicBezTo>
                  <a:cubicBezTo>
                    <a:pt x="179" y="1027"/>
                    <a:pt x="182" y="1026"/>
                    <a:pt x="184" y="1025"/>
                  </a:cubicBezTo>
                  <a:cubicBezTo>
                    <a:pt x="184" y="1025"/>
                    <a:pt x="185" y="1025"/>
                    <a:pt x="185" y="1024"/>
                  </a:cubicBezTo>
                  <a:cubicBezTo>
                    <a:pt x="187" y="1023"/>
                    <a:pt x="189" y="1022"/>
                    <a:pt x="191" y="1021"/>
                  </a:cubicBezTo>
                  <a:cubicBezTo>
                    <a:pt x="191" y="1021"/>
                    <a:pt x="192" y="1021"/>
                    <a:pt x="192" y="1021"/>
                  </a:cubicBezTo>
                  <a:cubicBezTo>
                    <a:pt x="192" y="1021"/>
                    <a:pt x="193" y="1021"/>
                    <a:pt x="194" y="1020"/>
                  </a:cubicBezTo>
                  <a:cubicBezTo>
                    <a:pt x="194" y="1020"/>
                    <a:pt x="194" y="1020"/>
                    <a:pt x="194" y="1020"/>
                  </a:cubicBezTo>
                  <a:cubicBezTo>
                    <a:pt x="195" y="1020"/>
                    <a:pt x="195" y="1019"/>
                    <a:pt x="196" y="1019"/>
                  </a:cubicBezTo>
                  <a:cubicBezTo>
                    <a:pt x="196" y="1019"/>
                    <a:pt x="196" y="1019"/>
                    <a:pt x="196" y="1019"/>
                  </a:cubicBezTo>
                  <a:cubicBezTo>
                    <a:pt x="197" y="1019"/>
                    <a:pt x="197" y="1018"/>
                    <a:pt x="198" y="1018"/>
                  </a:cubicBezTo>
                  <a:cubicBezTo>
                    <a:pt x="198" y="1018"/>
                    <a:pt x="198" y="1018"/>
                    <a:pt x="198" y="1018"/>
                  </a:cubicBezTo>
                  <a:cubicBezTo>
                    <a:pt x="198" y="1018"/>
                    <a:pt x="198" y="1018"/>
                    <a:pt x="198" y="1018"/>
                  </a:cubicBezTo>
                  <a:cubicBezTo>
                    <a:pt x="198" y="1018"/>
                    <a:pt x="199" y="1017"/>
                    <a:pt x="200" y="1017"/>
                  </a:cubicBezTo>
                  <a:cubicBezTo>
                    <a:pt x="200" y="1017"/>
                    <a:pt x="200" y="1017"/>
                    <a:pt x="200" y="1017"/>
                  </a:cubicBezTo>
                  <a:cubicBezTo>
                    <a:pt x="200" y="1017"/>
                    <a:pt x="201" y="1017"/>
                    <a:pt x="202" y="1017"/>
                  </a:cubicBezTo>
                  <a:cubicBezTo>
                    <a:pt x="202" y="1017"/>
                    <a:pt x="202" y="1017"/>
                    <a:pt x="202" y="1017"/>
                  </a:cubicBezTo>
                  <a:cubicBezTo>
                    <a:pt x="204" y="1017"/>
                    <a:pt x="207" y="1017"/>
                    <a:pt x="210" y="1016"/>
                  </a:cubicBezTo>
                  <a:cubicBezTo>
                    <a:pt x="211" y="1016"/>
                    <a:pt x="213" y="1016"/>
                    <a:pt x="215" y="1016"/>
                  </a:cubicBezTo>
                  <a:cubicBezTo>
                    <a:pt x="215" y="1016"/>
                    <a:pt x="215" y="1016"/>
                    <a:pt x="215" y="1016"/>
                  </a:cubicBezTo>
                  <a:cubicBezTo>
                    <a:pt x="216" y="1016"/>
                    <a:pt x="217" y="1016"/>
                    <a:pt x="218" y="1016"/>
                  </a:cubicBezTo>
                  <a:cubicBezTo>
                    <a:pt x="218" y="1016"/>
                    <a:pt x="218" y="1016"/>
                    <a:pt x="218" y="1016"/>
                  </a:cubicBezTo>
                  <a:cubicBezTo>
                    <a:pt x="219" y="1016"/>
                    <a:pt x="219" y="1016"/>
                    <a:pt x="220" y="1016"/>
                  </a:cubicBezTo>
                  <a:cubicBezTo>
                    <a:pt x="220" y="1016"/>
                    <a:pt x="220" y="1016"/>
                    <a:pt x="220" y="1016"/>
                  </a:cubicBezTo>
                  <a:cubicBezTo>
                    <a:pt x="221" y="1016"/>
                    <a:pt x="222" y="1016"/>
                    <a:pt x="222" y="1016"/>
                  </a:cubicBezTo>
                  <a:cubicBezTo>
                    <a:pt x="222" y="1016"/>
                    <a:pt x="223" y="1016"/>
                    <a:pt x="223" y="1016"/>
                  </a:cubicBezTo>
                  <a:cubicBezTo>
                    <a:pt x="223" y="1016"/>
                    <a:pt x="223" y="1016"/>
                    <a:pt x="224" y="1016"/>
                  </a:cubicBezTo>
                  <a:cubicBezTo>
                    <a:pt x="224" y="1016"/>
                    <a:pt x="224" y="1016"/>
                    <a:pt x="224" y="1016"/>
                  </a:cubicBezTo>
                  <a:cubicBezTo>
                    <a:pt x="225" y="1016"/>
                    <a:pt x="225" y="1016"/>
                    <a:pt x="225" y="1016"/>
                  </a:cubicBezTo>
                  <a:cubicBezTo>
                    <a:pt x="226" y="1016"/>
                    <a:pt x="226" y="1016"/>
                    <a:pt x="226" y="1016"/>
                  </a:cubicBezTo>
                  <a:cubicBezTo>
                    <a:pt x="229" y="1016"/>
                    <a:pt x="235" y="1024"/>
                    <a:pt x="236" y="1026"/>
                  </a:cubicBezTo>
                  <a:cubicBezTo>
                    <a:pt x="238" y="1027"/>
                    <a:pt x="239" y="1038"/>
                    <a:pt x="243" y="1039"/>
                  </a:cubicBezTo>
                  <a:cubicBezTo>
                    <a:pt x="244" y="1040"/>
                    <a:pt x="244" y="1040"/>
                    <a:pt x="245" y="1040"/>
                  </a:cubicBezTo>
                  <a:cubicBezTo>
                    <a:pt x="245" y="1040"/>
                    <a:pt x="246" y="1040"/>
                    <a:pt x="246" y="1040"/>
                  </a:cubicBezTo>
                  <a:cubicBezTo>
                    <a:pt x="247" y="1040"/>
                    <a:pt x="248" y="1040"/>
                    <a:pt x="249" y="1040"/>
                  </a:cubicBezTo>
                  <a:cubicBezTo>
                    <a:pt x="249" y="1040"/>
                    <a:pt x="249" y="1040"/>
                    <a:pt x="249" y="1040"/>
                  </a:cubicBezTo>
                  <a:cubicBezTo>
                    <a:pt x="250" y="1040"/>
                    <a:pt x="251" y="1040"/>
                    <a:pt x="253" y="1040"/>
                  </a:cubicBezTo>
                  <a:cubicBezTo>
                    <a:pt x="253" y="1040"/>
                    <a:pt x="253" y="1040"/>
                    <a:pt x="253" y="1040"/>
                  </a:cubicBezTo>
                  <a:cubicBezTo>
                    <a:pt x="258" y="1039"/>
                    <a:pt x="263" y="1039"/>
                    <a:pt x="268" y="1039"/>
                  </a:cubicBezTo>
                  <a:cubicBezTo>
                    <a:pt x="268" y="1038"/>
                    <a:pt x="269" y="1038"/>
                    <a:pt x="269" y="1038"/>
                  </a:cubicBezTo>
                  <a:cubicBezTo>
                    <a:pt x="270" y="1038"/>
                    <a:pt x="270" y="1038"/>
                    <a:pt x="271" y="1038"/>
                  </a:cubicBezTo>
                  <a:cubicBezTo>
                    <a:pt x="272" y="1038"/>
                    <a:pt x="272" y="1038"/>
                    <a:pt x="273" y="1038"/>
                  </a:cubicBezTo>
                  <a:cubicBezTo>
                    <a:pt x="279" y="1039"/>
                    <a:pt x="279" y="1042"/>
                    <a:pt x="281" y="1043"/>
                  </a:cubicBezTo>
                  <a:cubicBezTo>
                    <a:pt x="283" y="1045"/>
                    <a:pt x="286" y="1052"/>
                    <a:pt x="285" y="1057"/>
                  </a:cubicBezTo>
                  <a:cubicBezTo>
                    <a:pt x="285" y="1058"/>
                    <a:pt x="285" y="1059"/>
                    <a:pt x="284" y="1060"/>
                  </a:cubicBezTo>
                  <a:cubicBezTo>
                    <a:pt x="284" y="1061"/>
                    <a:pt x="284" y="1061"/>
                    <a:pt x="284" y="1062"/>
                  </a:cubicBezTo>
                  <a:cubicBezTo>
                    <a:pt x="283" y="1062"/>
                    <a:pt x="283" y="1063"/>
                    <a:pt x="283" y="1064"/>
                  </a:cubicBezTo>
                  <a:cubicBezTo>
                    <a:pt x="282" y="1065"/>
                    <a:pt x="282" y="1067"/>
                    <a:pt x="281" y="1068"/>
                  </a:cubicBezTo>
                  <a:cubicBezTo>
                    <a:pt x="281" y="1068"/>
                    <a:pt x="281" y="1068"/>
                    <a:pt x="281" y="1069"/>
                  </a:cubicBezTo>
                  <a:cubicBezTo>
                    <a:pt x="280" y="1070"/>
                    <a:pt x="280" y="1071"/>
                    <a:pt x="280" y="1071"/>
                  </a:cubicBezTo>
                  <a:cubicBezTo>
                    <a:pt x="280" y="1072"/>
                    <a:pt x="280" y="1073"/>
                    <a:pt x="280" y="1073"/>
                  </a:cubicBezTo>
                  <a:cubicBezTo>
                    <a:pt x="280" y="1074"/>
                    <a:pt x="280" y="1074"/>
                    <a:pt x="280" y="1074"/>
                  </a:cubicBezTo>
                  <a:cubicBezTo>
                    <a:pt x="280" y="1075"/>
                    <a:pt x="280" y="1075"/>
                    <a:pt x="280" y="1076"/>
                  </a:cubicBezTo>
                  <a:cubicBezTo>
                    <a:pt x="280" y="1076"/>
                    <a:pt x="280" y="1076"/>
                    <a:pt x="280" y="1076"/>
                  </a:cubicBezTo>
                  <a:cubicBezTo>
                    <a:pt x="279" y="1079"/>
                    <a:pt x="279" y="1081"/>
                    <a:pt x="279" y="1083"/>
                  </a:cubicBezTo>
                  <a:cubicBezTo>
                    <a:pt x="279" y="1083"/>
                    <a:pt x="279" y="1083"/>
                    <a:pt x="279" y="1084"/>
                  </a:cubicBezTo>
                  <a:cubicBezTo>
                    <a:pt x="278" y="1084"/>
                    <a:pt x="278" y="1085"/>
                    <a:pt x="278" y="1086"/>
                  </a:cubicBezTo>
                  <a:cubicBezTo>
                    <a:pt x="278" y="1086"/>
                    <a:pt x="278" y="1086"/>
                    <a:pt x="278" y="1087"/>
                  </a:cubicBezTo>
                  <a:cubicBezTo>
                    <a:pt x="278" y="1087"/>
                    <a:pt x="278" y="1088"/>
                    <a:pt x="277" y="1089"/>
                  </a:cubicBezTo>
                  <a:cubicBezTo>
                    <a:pt x="276" y="1091"/>
                    <a:pt x="277" y="1092"/>
                    <a:pt x="273" y="1094"/>
                  </a:cubicBezTo>
                  <a:cubicBezTo>
                    <a:pt x="269" y="1096"/>
                    <a:pt x="273" y="1098"/>
                    <a:pt x="276" y="1102"/>
                  </a:cubicBezTo>
                  <a:cubicBezTo>
                    <a:pt x="279" y="1106"/>
                    <a:pt x="277" y="1105"/>
                    <a:pt x="278" y="1109"/>
                  </a:cubicBezTo>
                  <a:cubicBezTo>
                    <a:pt x="278" y="1110"/>
                    <a:pt x="279" y="1110"/>
                    <a:pt x="279" y="1111"/>
                  </a:cubicBezTo>
                  <a:cubicBezTo>
                    <a:pt x="279" y="1111"/>
                    <a:pt x="279" y="1111"/>
                    <a:pt x="279" y="1111"/>
                  </a:cubicBezTo>
                  <a:cubicBezTo>
                    <a:pt x="280" y="1112"/>
                    <a:pt x="281" y="1113"/>
                    <a:pt x="281" y="1114"/>
                  </a:cubicBezTo>
                  <a:cubicBezTo>
                    <a:pt x="282" y="1114"/>
                    <a:pt x="282" y="1114"/>
                    <a:pt x="282" y="1114"/>
                  </a:cubicBezTo>
                  <a:cubicBezTo>
                    <a:pt x="283" y="1115"/>
                    <a:pt x="284" y="1117"/>
                    <a:pt x="285" y="1118"/>
                  </a:cubicBezTo>
                  <a:cubicBezTo>
                    <a:pt x="285" y="1118"/>
                    <a:pt x="285" y="1118"/>
                    <a:pt x="285" y="1118"/>
                  </a:cubicBezTo>
                  <a:cubicBezTo>
                    <a:pt x="289" y="1123"/>
                    <a:pt x="294" y="1129"/>
                    <a:pt x="298" y="1133"/>
                  </a:cubicBezTo>
                  <a:cubicBezTo>
                    <a:pt x="298" y="1133"/>
                    <a:pt x="298" y="1133"/>
                    <a:pt x="299" y="1133"/>
                  </a:cubicBezTo>
                  <a:cubicBezTo>
                    <a:pt x="299" y="1134"/>
                    <a:pt x="299" y="1134"/>
                    <a:pt x="300" y="1135"/>
                  </a:cubicBezTo>
                  <a:cubicBezTo>
                    <a:pt x="300" y="1135"/>
                    <a:pt x="300" y="1135"/>
                    <a:pt x="300" y="1135"/>
                  </a:cubicBezTo>
                  <a:cubicBezTo>
                    <a:pt x="301" y="1136"/>
                    <a:pt x="301" y="1136"/>
                    <a:pt x="301" y="1136"/>
                  </a:cubicBezTo>
                  <a:cubicBezTo>
                    <a:pt x="301" y="1136"/>
                    <a:pt x="302" y="1137"/>
                    <a:pt x="302" y="1137"/>
                  </a:cubicBezTo>
                  <a:cubicBezTo>
                    <a:pt x="302" y="1137"/>
                    <a:pt x="302" y="1137"/>
                    <a:pt x="302" y="1137"/>
                  </a:cubicBezTo>
                  <a:cubicBezTo>
                    <a:pt x="302" y="1138"/>
                    <a:pt x="303" y="1138"/>
                    <a:pt x="303" y="1138"/>
                  </a:cubicBezTo>
                  <a:cubicBezTo>
                    <a:pt x="303" y="1139"/>
                    <a:pt x="303" y="1140"/>
                    <a:pt x="303" y="1140"/>
                  </a:cubicBezTo>
                  <a:cubicBezTo>
                    <a:pt x="304" y="1143"/>
                    <a:pt x="305" y="1145"/>
                    <a:pt x="305" y="1148"/>
                  </a:cubicBezTo>
                  <a:cubicBezTo>
                    <a:pt x="305" y="1149"/>
                    <a:pt x="305" y="1149"/>
                    <a:pt x="305" y="1150"/>
                  </a:cubicBezTo>
                  <a:cubicBezTo>
                    <a:pt x="305" y="1151"/>
                    <a:pt x="305" y="1152"/>
                    <a:pt x="305" y="1152"/>
                  </a:cubicBezTo>
                  <a:cubicBezTo>
                    <a:pt x="305" y="1152"/>
                    <a:pt x="306" y="1153"/>
                    <a:pt x="306" y="1153"/>
                  </a:cubicBezTo>
                  <a:cubicBezTo>
                    <a:pt x="307" y="1155"/>
                    <a:pt x="310" y="1158"/>
                    <a:pt x="311" y="1159"/>
                  </a:cubicBezTo>
                  <a:cubicBezTo>
                    <a:pt x="311" y="1159"/>
                    <a:pt x="311" y="1160"/>
                    <a:pt x="311" y="1160"/>
                  </a:cubicBezTo>
                  <a:cubicBezTo>
                    <a:pt x="312" y="1161"/>
                    <a:pt x="313" y="1170"/>
                    <a:pt x="315" y="1175"/>
                  </a:cubicBezTo>
                  <a:cubicBezTo>
                    <a:pt x="317" y="1180"/>
                    <a:pt x="315" y="1194"/>
                    <a:pt x="317" y="1198"/>
                  </a:cubicBezTo>
                  <a:cubicBezTo>
                    <a:pt x="320" y="1203"/>
                    <a:pt x="321" y="1214"/>
                    <a:pt x="321" y="1219"/>
                  </a:cubicBezTo>
                  <a:cubicBezTo>
                    <a:pt x="321" y="1224"/>
                    <a:pt x="321" y="1223"/>
                    <a:pt x="318" y="1227"/>
                  </a:cubicBezTo>
                  <a:cubicBezTo>
                    <a:pt x="315" y="1230"/>
                    <a:pt x="312" y="1231"/>
                    <a:pt x="310" y="1234"/>
                  </a:cubicBezTo>
                  <a:cubicBezTo>
                    <a:pt x="308" y="1237"/>
                    <a:pt x="302" y="1264"/>
                    <a:pt x="301" y="1268"/>
                  </a:cubicBezTo>
                  <a:cubicBezTo>
                    <a:pt x="301" y="1268"/>
                    <a:pt x="301" y="1269"/>
                    <a:pt x="301" y="1270"/>
                  </a:cubicBezTo>
                  <a:cubicBezTo>
                    <a:pt x="300" y="1270"/>
                    <a:pt x="300" y="1270"/>
                    <a:pt x="300" y="1271"/>
                  </a:cubicBezTo>
                  <a:cubicBezTo>
                    <a:pt x="300" y="1271"/>
                    <a:pt x="300" y="1272"/>
                    <a:pt x="300" y="1273"/>
                  </a:cubicBezTo>
                  <a:cubicBezTo>
                    <a:pt x="300" y="1274"/>
                    <a:pt x="300" y="1274"/>
                    <a:pt x="300" y="1274"/>
                  </a:cubicBezTo>
                  <a:cubicBezTo>
                    <a:pt x="300" y="1276"/>
                    <a:pt x="300" y="1277"/>
                    <a:pt x="300" y="1278"/>
                  </a:cubicBezTo>
                  <a:cubicBezTo>
                    <a:pt x="300" y="1278"/>
                    <a:pt x="300" y="1279"/>
                    <a:pt x="300" y="1279"/>
                  </a:cubicBezTo>
                  <a:cubicBezTo>
                    <a:pt x="300" y="1281"/>
                    <a:pt x="300" y="1282"/>
                    <a:pt x="300" y="1283"/>
                  </a:cubicBezTo>
                  <a:cubicBezTo>
                    <a:pt x="300" y="1284"/>
                    <a:pt x="300" y="1284"/>
                    <a:pt x="300" y="1284"/>
                  </a:cubicBezTo>
                  <a:cubicBezTo>
                    <a:pt x="300" y="1284"/>
                    <a:pt x="300" y="1284"/>
                    <a:pt x="300" y="1285"/>
                  </a:cubicBezTo>
                  <a:cubicBezTo>
                    <a:pt x="300" y="1285"/>
                    <a:pt x="300" y="1286"/>
                    <a:pt x="300" y="1286"/>
                  </a:cubicBezTo>
                  <a:cubicBezTo>
                    <a:pt x="300" y="1287"/>
                    <a:pt x="300" y="1288"/>
                    <a:pt x="300" y="1289"/>
                  </a:cubicBezTo>
                  <a:cubicBezTo>
                    <a:pt x="300" y="1289"/>
                    <a:pt x="300" y="1290"/>
                    <a:pt x="300" y="1290"/>
                  </a:cubicBezTo>
                  <a:cubicBezTo>
                    <a:pt x="300" y="1291"/>
                    <a:pt x="300" y="1292"/>
                    <a:pt x="300" y="1293"/>
                  </a:cubicBezTo>
                  <a:cubicBezTo>
                    <a:pt x="301" y="1293"/>
                    <a:pt x="301" y="1294"/>
                    <a:pt x="301" y="1294"/>
                  </a:cubicBezTo>
                  <a:cubicBezTo>
                    <a:pt x="301" y="1295"/>
                    <a:pt x="301" y="1296"/>
                    <a:pt x="302" y="1297"/>
                  </a:cubicBezTo>
                  <a:cubicBezTo>
                    <a:pt x="306" y="1304"/>
                    <a:pt x="313" y="1315"/>
                    <a:pt x="314" y="1324"/>
                  </a:cubicBezTo>
                  <a:cubicBezTo>
                    <a:pt x="315" y="1332"/>
                    <a:pt x="320" y="1338"/>
                    <a:pt x="325" y="1346"/>
                  </a:cubicBezTo>
                  <a:cubicBezTo>
                    <a:pt x="330" y="1354"/>
                    <a:pt x="326" y="1371"/>
                    <a:pt x="328" y="1379"/>
                  </a:cubicBezTo>
                  <a:cubicBezTo>
                    <a:pt x="331" y="1388"/>
                    <a:pt x="332" y="1396"/>
                    <a:pt x="332" y="1406"/>
                  </a:cubicBezTo>
                  <a:cubicBezTo>
                    <a:pt x="332" y="1408"/>
                    <a:pt x="332" y="1409"/>
                    <a:pt x="332" y="1410"/>
                  </a:cubicBezTo>
                  <a:cubicBezTo>
                    <a:pt x="332" y="1411"/>
                    <a:pt x="332" y="1411"/>
                    <a:pt x="333" y="1411"/>
                  </a:cubicBezTo>
                  <a:cubicBezTo>
                    <a:pt x="333" y="1412"/>
                    <a:pt x="333" y="1413"/>
                    <a:pt x="333" y="1414"/>
                  </a:cubicBezTo>
                  <a:cubicBezTo>
                    <a:pt x="334" y="1415"/>
                    <a:pt x="334" y="1415"/>
                    <a:pt x="334" y="1416"/>
                  </a:cubicBezTo>
                  <a:cubicBezTo>
                    <a:pt x="334" y="1416"/>
                    <a:pt x="335" y="1417"/>
                    <a:pt x="335" y="1418"/>
                  </a:cubicBezTo>
                  <a:cubicBezTo>
                    <a:pt x="336" y="1419"/>
                    <a:pt x="336" y="1419"/>
                    <a:pt x="336" y="1420"/>
                  </a:cubicBezTo>
                  <a:cubicBezTo>
                    <a:pt x="337" y="1420"/>
                    <a:pt x="337" y="1421"/>
                    <a:pt x="338" y="1422"/>
                  </a:cubicBezTo>
                  <a:cubicBezTo>
                    <a:pt x="338" y="1422"/>
                    <a:pt x="338" y="1423"/>
                    <a:pt x="339" y="1423"/>
                  </a:cubicBezTo>
                  <a:cubicBezTo>
                    <a:pt x="339" y="1424"/>
                    <a:pt x="340" y="1425"/>
                    <a:pt x="340" y="1426"/>
                  </a:cubicBezTo>
                  <a:cubicBezTo>
                    <a:pt x="340" y="1426"/>
                    <a:pt x="341" y="1427"/>
                    <a:pt x="341" y="1427"/>
                  </a:cubicBezTo>
                  <a:cubicBezTo>
                    <a:pt x="342" y="1428"/>
                    <a:pt x="342" y="1428"/>
                    <a:pt x="343" y="1429"/>
                  </a:cubicBezTo>
                  <a:cubicBezTo>
                    <a:pt x="343" y="1429"/>
                    <a:pt x="343" y="1430"/>
                    <a:pt x="344" y="1430"/>
                  </a:cubicBezTo>
                  <a:cubicBezTo>
                    <a:pt x="344" y="1431"/>
                    <a:pt x="345" y="1431"/>
                    <a:pt x="345" y="1432"/>
                  </a:cubicBezTo>
                  <a:cubicBezTo>
                    <a:pt x="346" y="1433"/>
                    <a:pt x="347" y="1434"/>
                    <a:pt x="348" y="1435"/>
                  </a:cubicBezTo>
                  <a:cubicBezTo>
                    <a:pt x="353" y="1441"/>
                    <a:pt x="355" y="1445"/>
                    <a:pt x="357" y="1451"/>
                  </a:cubicBezTo>
                  <a:cubicBezTo>
                    <a:pt x="359" y="1458"/>
                    <a:pt x="354" y="1454"/>
                    <a:pt x="352" y="1457"/>
                  </a:cubicBezTo>
                  <a:cubicBezTo>
                    <a:pt x="350" y="1460"/>
                    <a:pt x="354" y="1468"/>
                    <a:pt x="357" y="1476"/>
                  </a:cubicBezTo>
                  <a:cubicBezTo>
                    <a:pt x="360" y="1483"/>
                    <a:pt x="360" y="1491"/>
                    <a:pt x="357" y="1495"/>
                  </a:cubicBezTo>
                  <a:cubicBezTo>
                    <a:pt x="354" y="1499"/>
                    <a:pt x="356" y="1500"/>
                    <a:pt x="358" y="1506"/>
                  </a:cubicBezTo>
                  <a:cubicBezTo>
                    <a:pt x="360" y="1511"/>
                    <a:pt x="360" y="1512"/>
                    <a:pt x="361" y="1517"/>
                  </a:cubicBezTo>
                  <a:cubicBezTo>
                    <a:pt x="362" y="1522"/>
                    <a:pt x="365" y="1520"/>
                    <a:pt x="369" y="1521"/>
                  </a:cubicBezTo>
                  <a:cubicBezTo>
                    <a:pt x="372" y="1522"/>
                    <a:pt x="372" y="1526"/>
                    <a:pt x="378" y="1527"/>
                  </a:cubicBezTo>
                  <a:cubicBezTo>
                    <a:pt x="383" y="1528"/>
                    <a:pt x="383" y="1525"/>
                    <a:pt x="385" y="1523"/>
                  </a:cubicBezTo>
                  <a:cubicBezTo>
                    <a:pt x="387" y="1520"/>
                    <a:pt x="392" y="1522"/>
                    <a:pt x="395" y="1522"/>
                  </a:cubicBezTo>
                  <a:cubicBezTo>
                    <a:pt x="398" y="1522"/>
                    <a:pt x="398" y="1520"/>
                    <a:pt x="402" y="1517"/>
                  </a:cubicBezTo>
                  <a:cubicBezTo>
                    <a:pt x="406" y="1514"/>
                    <a:pt x="407" y="1514"/>
                    <a:pt x="413" y="1515"/>
                  </a:cubicBezTo>
                  <a:cubicBezTo>
                    <a:pt x="419" y="1515"/>
                    <a:pt x="424" y="1513"/>
                    <a:pt x="428" y="1514"/>
                  </a:cubicBezTo>
                  <a:cubicBezTo>
                    <a:pt x="432" y="1515"/>
                    <a:pt x="436" y="1517"/>
                    <a:pt x="439" y="1515"/>
                  </a:cubicBezTo>
                  <a:cubicBezTo>
                    <a:pt x="441" y="1514"/>
                    <a:pt x="449" y="1514"/>
                    <a:pt x="452" y="1513"/>
                  </a:cubicBezTo>
                  <a:cubicBezTo>
                    <a:pt x="455" y="1511"/>
                    <a:pt x="461" y="1510"/>
                    <a:pt x="465" y="1506"/>
                  </a:cubicBezTo>
                  <a:cubicBezTo>
                    <a:pt x="469" y="1503"/>
                    <a:pt x="484" y="1488"/>
                    <a:pt x="486" y="1487"/>
                  </a:cubicBezTo>
                  <a:cubicBezTo>
                    <a:pt x="488" y="1486"/>
                    <a:pt x="501" y="1469"/>
                    <a:pt x="503" y="1465"/>
                  </a:cubicBezTo>
                  <a:cubicBezTo>
                    <a:pt x="506" y="1461"/>
                    <a:pt x="508" y="1461"/>
                    <a:pt x="511" y="1461"/>
                  </a:cubicBezTo>
                  <a:cubicBezTo>
                    <a:pt x="513" y="1461"/>
                    <a:pt x="521" y="1449"/>
                    <a:pt x="523" y="1445"/>
                  </a:cubicBezTo>
                  <a:cubicBezTo>
                    <a:pt x="525" y="1441"/>
                    <a:pt x="530" y="1437"/>
                    <a:pt x="533" y="1434"/>
                  </a:cubicBezTo>
                  <a:cubicBezTo>
                    <a:pt x="535" y="1431"/>
                    <a:pt x="536" y="1423"/>
                    <a:pt x="538" y="1418"/>
                  </a:cubicBezTo>
                  <a:cubicBezTo>
                    <a:pt x="539" y="1417"/>
                    <a:pt x="539" y="1416"/>
                    <a:pt x="539" y="1414"/>
                  </a:cubicBezTo>
                  <a:cubicBezTo>
                    <a:pt x="539" y="1414"/>
                    <a:pt x="539" y="1414"/>
                    <a:pt x="539" y="1414"/>
                  </a:cubicBezTo>
                  <a:cubicBezTo>
                    <a:pt x="540" y="1413"/>
                    <a:pt x="540" y="1411"/>
                    <a:pt x="540" y="1409"/>
                  </a:cubicBezTo>
                  <a:cubicBezTo>
                    <a:pt x="540" y="1409"/>
                    <a:pt x="540" y="1409"/>
                    <a:pt x="540" y="1409"/>
                  </a:cubicBezTo>
                  <a:cubicBezTo>
                    <a:pt x="540" y="1409"/>
                    <a:pt x="540" y="1409"/>
                    <a:pt x="540" y="1409"/>
                  </a:cubicBezTo>
                  <a:cubicBezTo>
                    <a:pt x="540" y="1408"/>
                    <a:pt x="540" y="1407"/>
                    <a:pt x="540" y="1406"/>
                  </a:cubicBezTo>
                  <a:cubicBezTo>
                    <a:pt x="540" y="1406"/>
                    <a:pt x="540" y="1406"/>
                    <a:pt x="540" y="1406"/>
                  </a:cubicBezTo>
                  <a:cubicBezTo>
                    <a:pt x="540" y="1404"/>
                    <a:pt x="540" y="1402"/>
                    <a:pt x="540" y="1401"/>
                  </a:cubicBezTo>
                  <a:cubicBezTo>
                    <a:pt x="540" y="1401"/>
                    <a:pt x="540" y="1401"/>
                    <a:pt x="540" y="1401"/>
                  </a:cubicBezTo>
                  <a:cubicBezTo>
                    <a:pt x="540" y="1400"/>
                    <a:pt x="540" y="1400"/>
                    <a:pt x="540" y="1399"/>
                  </a:cubicBezTo>
                  <a:cubicBezTo>
                    <a:pt x="540" y="1397"/>
                    <a:pt x="542" y="1390"/>
                    <a:pt x="548" y="1387"/>
                  </a:cubicBezTo>
                  <a:cubicBezTo>
                    <a:pt x="553" y="1383"/>
                    <a:pt x="569" y="1376"/>
                    <a:pt x="570" y="1370"/>
                  </a:cubicBezTo>
                  <a:cubicBezTo>
                    <a:pt x="572" y="1363"/>
                    <a:pt x="569" y="1343"/>
                    <a:pt x="568" y="1340"/>
                  </a:cubicBezTo>
                  <a:cubicBezTo>
                    <a:pt x="567" y="1337"/>
                    <a:pt x="567" y="1323"/>
                    <a:pt x="564" y="1323"/>
                  </a:cubicBezTo>
                  <a:cubicBezTo>
                    <a:pt x="562" y="1322"/>
                    <a:pt x="561" y="1319"/>
                    <a:pt x="564" y="1314"/>
                  </a:cubicBezTo>
                  <a:cubicBezTo>
                    <a:pt x="567" y="1309"/>
                    <a:pt x="590" y="1289"/>
                    <a:pt x="597" y="1284"/>
                  </a:cubicBezTo>
                  <a:cubicBezTo>
                    <a:pt x="604" y="1278"/>
                    <a:pt x="612" y="1276"/>
                    <a:pt x="614" y="1274"/>
                  </a:cubicBezTo>
                  <a:cubicBezTo>
                    <a:pt x="617" y="1273"/>
                    <a:pt x="628" y="1258"/>
                    <a:pt x="630" y="1257"/>
                  </a:cubicBezTo>
                  <a:cubicBezTo>
                    <a:pt x="633" y="1255"/>
                    <a:pt x="629" y="1248"/>
                    <a:pt x="627" y="1243"/>
                  </a:cubicBezTo>
                  <a:cubicBezTo>
                    <a:pt x="625" y="1238"/>
                    <a:pt x="623" y="1219"/>
                    <a:pt x="624" y="1215"/>
                  </a:cubicBezTo>
                  <a:cubicBezTo>
                    <a:pt x="624" y="1214"/>
                    <a:pt x="624" y="1213"/>
                    <a:pt x="624" y="1211"/>
                  </a:cubicBezTo>
                  <a:cubicBezTo>
                    <a:pt x="624" y="1211"/>
                    <a:pt x="624" y="1210"/>
                    <a:pt x="624" y="1210"/>
                  </a:cubicBezTo>
                  <a:cubicBezTo>
                    <a:pt x="624" y="1209"/>
                    <a:pt x="624" y="1208"/>
                    <a:pt x="624" y="1207"/>
                  </a:cubicBezTo>
                  <a:cubicBezTo>
                    <a:pt x="624" y="1207"/>
                    <a:pt x="624" y="1206"/>
                    <a:pt x="624" y="1206"/>
                  </a:cubicBezTo>
                  <a:cubicBezTo>
                    <a:pt x="624" y="1205"/>
                    <a:pt x="624" y="1204"/>
                    <a:pt x="624" y="1203"/>
                  </a:cubicBezTo>
                  <a:cubicBezTo>
                    <a:pt x="624" y="1203"/>
                    <a:pt x="624" y="1202"/>
                    <a:pt x="624" y="1202"/>
                  </a:cubicBezTo>
                  <a:cubicBezTo>
                    <a:pt x="624" y="1201"/>
                    <a:pt x="624" y="1201"/>
                    <a:pt x="624" y="1201"/>
                  </a:cubicBezTo>
                  <a:cubicBezTo>
                    <a:pt x="623" y="1200"/>
                    <a:pt x="623" y="1200"/>
                    <a:pt x="623" y="1199"/>
                  </a:cubicBezTo>
                  <a:cubicBezTo>
                    <a:pt x="621" y="1195"/>
                    <a:pt x="615" y="1189"/>
                    <a:pt x="613" y="1185"/>
                  </a:cubicBezTo>
                  <a:cubicBezTo>
                    <a:pt x="611" y="1182"/>
                    <a:pt x="612" y="1163"/>
                    <a:pt x="612" y="1160"/>
                  </a:cubicBezTo>
                  <a:cubicBezTo>
                    <a:pt x="612" y="1157"/>
                    <a:pt x="607" y="1149"/>
                    <a:pt x="607" y="1146"/>
                  </a:cubicBezTo>
                  <a:cubicBezTo>
                    <a:pt x="607" y="1143"/>
                    <a:pt x="607" y="1138"/>
                    <a:pt x="608" y="1137"/>
                  </a:cubicBezTo>
                  <a:cubicBezTo>
                    <a:pt x="608" y="1137"/>
                    <a:pt x="608" y="1137"/>
                    <a:pt x="608" y="1137"/>
                  </a:cubicBezTo>
                  <a:cubicBezTo>
                    <a:pt x="608" y="1137"/>
                    <a:pt x="608" y="1136"/>
                    <a:pt x="608" y="1136"/>
                  </a:cubicBezTo>
                  <a:cubicBezTo>
                    <a:pt x="609" y="1136"/>
                    <a:pt x="609" y="1136"/>
                    <a:pt x="609" y="1135"/>
                  </a:cubicBezTo>
                  <a:cubicBezTo>
                    <a:pt x="609" y="1135"/>
                    <a:pt x="609" y="1135"/>
                    <a:pt x="609" y="1135"/>
                  </a:cubicBezTo>
                  <a:cubicBezTo>
                    <a:pt x="610" y="1133"/>
                    <a:pt x="612" y="1131"/>
                    <a:pt x="613" y="1128"/>
                  </a:cubicBezTo>
                  <a:cubicBezTo>
                    <a:pt x="613" y="1128"/>
                    <a:pt x="613" y="1128"/>
                    <a:pt x="613" y="1128"/>
                  </a:cubicBezTo>
                  <a:cubicBezTo>
                    <a:pt x="614" y="1127"/>
                    <a:pt x="614" y="1125"/>
                    <a:pt x="615" y="1125"/>
                  </a:cubicBezTo>
                  <a:cubicBezTo>
                    <a:pt x="617" y="1120"/>
                    <a:pt x="624" y="1107"/>
                    <a:pt x="626" y="1105"/>
                  </a:cubicBezTo>
                  <a:cubicBezTo>
                    <a:pt x="626" y="1105"/>
                    <a:pt x="627" y="1104"/>
                    <a:pt x="627" y="1104"/>
                  </a:cubicBezTo>
                  <a:cubicBezTo>
                    <a:pt x="627" y="1104"/>
                    <a:pt x="628" y="1104"/>
                    <a:pt x="628" y="1104"/>
                  </a:cubicBezTo>
                  <a:cubicBezTo>
                    <a:pt x="628" y="1104"/>
                    <a:pt x="629" y="1103"/>
                    <a:pt x="630" y="1103"/>
                  </a:cubicBezTo>
                  <a:cubicBezTo>
                    <a:pt x="630" y="1103"/>
                    <a:pt x="630" y="1103"/>
                    <a:pt x="630" y="1103"/>
                  </a:cubicBezTo>
                  <a:cubicBezTo>
                    <a:pt x="632" y="1103"/>
                    <a:pt x="633" y="1103"/>
                    <a:pt x="635" y="1103"/>
                  </a:cubicBezTo>
                  <a:cubicBezTo>
                    <a:pt x="637" y="1101"/>
                    <a:pt x="650" y="1082"/>
                    <a:pt x="656" y="1074"/>
                  </a:cubicBezTo>
                  <a:cubicBezTo>
                    <a:pt x="661" y="1066"/>
                    <a:pt x="674" y="1058"/>
                    <a:pt x="679" y="1055"/>
                  </a:cubicBezTo>
                  <a:cubicBezTo>
                    <a:pt x="684" y="1053"/>
                    <a:pt x="682" y="1054"/>
                    <a:pt x="683" y="1051"/>
                  </a:cubicBezTo>
                  <a:cubicBezTo>
                    <a:pt x="685" y="1048"/>
                    <a:pt x="688" y="1046"/>
                    <a:pt x="692" y="1044"/>
                  </a:cubicBezTo>
                  <a:cubicBezTo>
                    <a:pt x="697" y="1041"/>
                    <a:pt x="709" y="1017"/>
                    <a:pt x="712" y="1010"/>
                  </a:cubicBezTo>
                  <a:cubicBezTo>
                    <a:pt x="715" y="1004"/>
                    <a:pt x="723" y="988"/>
                    <a:pt x="726" y="984"/>
                  </a:cubicBezTo>
                  <a:cubicBezTo>
                    <a:pt x="729" y="980"/>
                    <a:pt x="730" y="964"/>
                    <a:pt x="729" y="958"/>
                  </a:cubicBezTo>
                  <a:cubicBezTo>
                    <a:pt x="729" y="953"/>
                    <a:pt x="729" y="952"/>
                    <a:pt x="726" y="954"/>
                  </a:cubicBezTo>
                  <a:cubicBezTo>
                    <a:pt x="723" y="955"/>
                    <a:pt x="714" y="958"/>
                    <a:pt x="711" y="961"/>
                  </a:cubicBezTo>
                  <a:cubicBezTo>
                    <a:pt x="707" y="963"/>
                    <a:pt x="698" y="961"/>
                    <a:pt x="693" y="963"/>
                  </a:cubicBezTo>
                  <a:cubicBezTo>
                    <a:pt x="687" y="964"/>
                    <a:pt x="688" y="965"/>
                    <a:pt x="684" y="967"/>
                  </a:cubicBezTo>
                  <a:cubicBezTo>
                    <a:pt x="681" y="969"/>
                    <a:pt x="682" y="965"/>
                    <a:pt x="677" y="965"/>
                  </a:cubicBezTo>
                  <a:cubicBezTo>
                    <a:pt x="672" y="965"/>
                    <a:pt x="662" y="970"/>
                    <a:pt x="660" y="971"/>
                  </a:cubicBezTo>
                  <a:cubicBezTo>
                    <a:pt x="658" y="972"/>
                    <a:pt x="651" y="962"/>
                    <a:pt x="650" y="959"/>
                  </a:cubicBezTo>
                  <a:cubicBezTo>
                    <a:pt x="650" y="958"/>
                    <a:pt x="649" y="957"/>
                    <a:pt x="649" y="957"/>
                  </a:cubicBezTo>
                  <a:cubicBezTo>
                    <a:pt x="649" y="957"/>
                    <a:pt x="649" y="957"/>
                    <a:pt x="649" y="957"/>
                  </a:cubicBezTo>
                  <a:cubicBezTo>
                    <a:pt x="648" y="956"/>
                    <a:pt x="648" y="956"/>
                    <a:pt x="648" y="956"/>
                  </a:cubicBezTo>
                  <a:cubicBezTo>
                    <a:pt x="648" y="956"/>
                    <a:pt x="647" y="955"/>
                    <a:pt x="647" y="955"/>
                  </a:cubicBezTo>
                  <a:cubicBezTo>
                    <a:pt x="647" y="955"/>
                    <a:pt x="647" y="955"/>
                    <a:pt x="647" y="955"/>
                  </a:cubicBezTo>
                  <a:cubicBezTo>
                    <a:pt x="647" y="955"/>
                    <a:pt x="647" y="955"/>
                    <a:pt x="647" y="954"/>
                  </a:cubicBezTo>
                  <a:cubicBezTo>
                    <a:pt x="647" y="954"/>
                    <a:pt x="647" y="953"/>
                    <a:pt x="646" y="951"/>
                  </a:cubicBezTo>
                  <a:cubicBezTo>
                    <a:pt x="646" y="950"/>
                    <a:pt x="646" y="949"/>
                    <a:pt x="645" y="948"/>
                  </a:cubicBezTo>
                  <a:cubicBezTo>
                    <a:pt x="645" y="946"/>
                    <a:pt x="644" y="945"/>
                    <a:pt x="643" y="943"/>
                  </a:cubicBezTo>
                  <a:cubicBezTo>
                    <a:pt x="643" y="943"/>
                    <a:pt x="643" y="943"/>
                    <a:pt x="643" y="943"/>
                  </a:cubicBezTo>
                  <a:cubicBezTo>
                    <a:pt x="642" y="942"/>
                    <a:pt x="642" y="942"/>
                    <a:pt x="642" y="941"/>
                  </a:cubicBezTo>
                  <a:cubicBezTo>
                    <a:pt x="641" y="941"/>
                    <a:pt x="641" y="940"/>
                    <a:pt x="640" y="940"/>
                  </a:cubicBezTo>
                  <a:cubicBezTo>
                    <a:pt x="636" y="937"/>
                    <a:pt x="633" y="935"/>
                    <a:pt x="630" y="933"/>
                  </a:cubicBezTo>
                  <a:cubicBezTo>
                    <a:pt x="626" y="930"/>
                    <a:pt x="625" y="925"/>
                    <a:pt x="623" y="925"/>
                  </a:cubicBezTo>
                  <a:cubicBezTo>
                    <a:pt x="620" y="924"/>
                    <a:pt x="612" y="917"/>
                    <a:pt x="608" y="916"/>
                  </a:cubicBezTo>
                  <a:cubicBezTo>
                    <a:pt x="605" y="915"/>
                    <a:pt x="602" y="903"/>
                    <a:pt x="600" y="898"/>
                  </a:cubicBezTo>
                  <a:cubicBezTo>
                    <a:pt x="600" y="897"/>
                    <a:pt x="599" y="896"/>
                    <a:pt x="598" y="895"/>
                  </a:cubicBezTo>
                  <a:cubicBezTo>
                    <a:pt x="598" y="895"/>
                    <a:pt x="598" y="894"/>
                    <a:pt x="598" y="894"/>
                  </a:cubicBezTo>
                  <a:cubicBezTo>
                    <a:pt x="597" y="892"/>
                    <a:pt x="595" y="890"/>
                    <a:pt x="594" y="888"/>
                  </a:cubicBezTo>
                  <a:cubicBezTo>
                    <a:pt x="594" y="888"/>
                    <a:pt x="593" y="888"/>
                    <a:pt x="593" y="888"/>
                  </a:cubicBezTo>
                  <a:cubicBezTo>
                    <a:pt x="593" y="887"/>
                    <a:pt x="592" y="887"/>
                    <a:pt x="592" y="886"/>
                  </a:cubicBezTo>
                  <a:cubicBezTo>
                    <a:pt x="592" y="886"/>
                    <a:pt x="591" y="886"/>
                    <a:pt x="591" y="886"/>
                  </a:cubicBezTo>
                  <a:cubicBezTo>
                    <a:pt x="591" y="885"/>
                    <a:pt x="590" y="885"/>
                    <a:pt x="590" y="885"/>
                  </a:cubicBezTo>
                  <a:cubicBezTo>
                    <a:pt x="590" y="884"/>
                    <a:pt x="590" y="884"/>
                    <a:pt x="590" y="884"/>
                  </a:cubicBezTo>
                  <a:cubicBezTo>
                    <a:pt x="589" y="884"/>
                    <a:pt x="589" y="883"/>
                    <a:pt x="588" y="883"/>
                  </a:cubicBezTo>
                  <a:cubicBezTo>
                    <a:pt x="585" y="882"/>
                    <a:pt x="579" y="872"/>
                    <a:pt x="578" y="866"/>
                  </a:cubicBezTo>
                  <a:cubicBezTo>
                    <a:pt x="577" y="860"/>
                    <a:pt x="576" y="853"/>
                    <a:pt x="576" y="849"/>
                  </a:cubicBezTo>
                  <a:cubicBezTo>
                    <a:pt x="576" y="845"/>
                    <a:pt x="576" y="844"/>
                    <a:pt x="571" y="842"/>
                  </a:cubicBezTo>
                  <a:cubicBezTo>
                    <a:pt x="566" y="840"/>
                    <a:pt x="562" y="834"/>
                    <a:pt x="561" y="832"/>
                  </a:cubicBezTo>
                  <a:cubicBezTo>
                    <a:pt x="560" y="831"/>
                    <a:pt x="563" y="828"/>
                    <a:pt x="562" y="826"/>
                  </a:cubicBezTo>
                  <a:cubicBezTo>
                    <a:pt x="561" y="824"/>
                    <a:pt x="548" y="797"/>
                    <a:pt x="543" y="791"/>
                  </a:cubicBezTo>
                  <a:cubicBezTo>
                    <a:pt x="539" y="786"/>
                    <a:pt x="541" y="785"/>
                    <a:pt x="541" y="783"/>
                  </a:cubicBezTo>
                  <a:cubicBezTo>
                    <a:pt x="541" y="781"/>
                    <a:pt x="536" y="778"/>
                    <a:pt x="534" y="775"/>
                  </a:cubicBezTo>
                  <a:cubicBezTo>
                    <a:pt x="533" y="773"/>
                    <a:pt x="544" y="782"/>
                    <a:pt x="546" y="784"/>
                  </a:cubicBezTo>
                  <a:cubicBezTo>
                    <a:pt x="547" y="784"/>
                    <a:pt x="547" y="784"/>
                    <a:pt x="548" y="784"/>
                  </a:cubicBezTo>
                  <a:cubicBezTo>
                    <a:pt x="548" y="784"/>
                    <a:pt x="548" y="784"/>
                    <a:pt x="548" y="784"/>
                  </a:cubicBezTo>
                  <a:cubicBezTo>
                    <a:pt x="548" y="784"/>
                    <a:pt x="549" y="783"/>
                    <a:pt x="549" y="783"/>
                  </a:cubicBezTo>
                  <a:cubicBezTo>
                    <a:pt x="550" y="782"/>
                    <a:pt x="552" y="781"/>
                    <a:pt x="554" y="781"/>
                  </a:cubicBezTo>
                  <a:cubicBezTo>
                    <a:pt x="554" y="781"/>
                    <a:pt x="554" y="781"/>
                    <a:pt x="554" y="781"/>
                  </a:cubicBezTo>
                  <a:cubicBezTo>
                    <a:pt x="558" y="782"/>
                    <a:pt x="564" y="794"/>
                    <a:pt x="567" y="799"/>
                  </a:cubicBezTo>
                  <a:cubicBezTo>
                    <a:pt x="570" y="804"/>
                    <a:pt x="577" y="809"/>
                    <a:pt x="579" y="811"/>
                  </a:cubicBezTo>
                  <a:cubicBezTo>
                    <a:pt x="581" y="812"/>
                    <a:pt x="577" y="813"/>
                    <a:pt x="577" y="816"/>
                  </a:cubicBezTo>
                  <a:cubicBezTo>
                    <a:pt x="577" y="819"/>
                    <a:pt x="582" y="821"/>
                    <a:pt x="585" y="823"/>
                  </a:cubicBezTo>
                  <a:cubicBezTo>
                    <a:pt x="588" y="824"/>
                    <a:pt x="599" y="841"/>
                    <a:pt x="600" y="843"/>
                  </a:cubicBezTo>
                  <a:cubicBezTo>
                    <a:pt x="601" y="845"/>
                    <a:pt x="599" y="845"/>
                    <a:pt x="598" y="848"/>
                  </a:cubicBezTo>
                  <a:cubicBezTo>
                    <a:pt x="597" y="850"/>
                    <a:pt x="603" y="861"/>
                    <a:pt x="605" y="864"/>
                  </a:cubicBezTo>
                  <a:cubicBezTo>
                    <a:pt x="607" y="868"/>
                    <a:pt x="612" y="869"/>
                    <a:pt x="615" y="871"/>
                  </a:cubicBezTo>
                  <a:cubicBezTo>
                    <a:pt x="617" y="873"/>
                    <a:pt x="621" y="878"/>
                    <a:pt x="624" y="883"/>
                  </a:cubicBezTo>
                  <a:cubicBezTo>
                    <a:pt x="627" y="888"/>
                    <a:pt x="633" y="897"/>
                    <a:pt x="636" y="902"/>
                  </a:cubicBezTo>
                  <a:cubicBezTo>
                    <a:pt x="636" y="903"/>
                    <a:pt x="636" y="904"/>
                    <a:pt x="637" y="904"/>
                  </a:cubicBezTo>
                  <a:cubicBezTo>
                    <a:pt x="637" y="905"/>
                    <a:pt x="637" y="905"/>
                    <a:pt x="637" y="905"/>
                  </a:cubicBezTo>
                  <a:cubicBezTo>
                    <a:pt x="637" y="905"/>
                    <a:pt x="637" y="906"/>
                    <a:pt x="637" y="906"/>
                  </a:cubicBezTo>
                  <a:cubicBezTo>
                    <a:pt x="637" y="906"/>
                    <a:pt x="637" y="906"/>
                    <a:pt x="637" y="906"/>
                  </a:cubicBezTo>
                  <a:cubicBezTo>
                    <a:pt x="637" y="907"/>
                    <a:pt x="637" y="907"/>
                    <a:pt x="637" y="907"/>
                  </a:cubicBezTo>
                  <a:cubicBezTo>
                    <a:pt x="637" y="908"/>
                    <a:pt x="637" y="909"/>
                    <a:pt x="636" y="910"/>
                  </a:cubicBezTo>
                  <a:cubicBezTo>
                    <a:pt x="636" y="910"/>
                    <a:pt x="636" y="910"/>
                    <a:pt x="636" y="910"/>
                  </a:cubicBezTo>
                  <a:cubicBezTo>
                    <a:pt x="636" y="910"/>
                    <a:pt x="636" y="911"/>
                    <a:pt x="637" y="911"/>
                  </a:cubicBezTo>
                  <a:cubicBezTo>
                    <a:pt x="637" y="915"/>
                    <a:pt x="645" y="932"/>
                    <a:pt x="645" y="937"/>
                  </a:cubicBezTo>
                  <a:cubicBezTo>
                    <a:pt x="645" y="941"/>
                    <a:pt x="649" y="944"/>
                    <a:pt x="652" y="944"/>
                  </a:cubicBezTo>
                  <a:cubicBezTo>
                    <a:pt x="655" y="945"/>
                    <a:pt x="663" y="941"/>
                    <a:pt x="666" y="940"/>
                  </a:cubicBezTo>
                  <a:cubicBezTo>
                    <a:pt x="668" y="938"/>
                    <a:pt x="678" y="937"/>
                    <a:pt x="684" y="937"/>
                  </a:cubicBezTo>
                  <a:cubicBezTo>
                    <a:pt x="691" y="937"/>
                    <a:pt x="708" y="928"/>
                    <a:pt x="713" y="924"/>
                  </a:cubicBezTo>
                  <a:cubicBezTo>
                    <a:pt x="718" y="921"/>
                    <a:pt x="735" y="917"/>
                    <a:pt x="737" y="916"/>
                  </a:cubicBezTo>
                  <a:cubicBezTo>
                    <a:pt x="739" y="915"/>
                    <a:pt x="739" y="908"/>
                    <a:pt x="742" y="907"/>
                  </a:cubicBezTo>
                  <a:cubicBezTo>
                    <a:pt x="742" y="906"/>
                    <a:pt x="742" y="906"/>
                    <a:pt x="743" y="906"/>
                  </a:cubicBezTo>
                  <a:cubicBezTo>
                    <a:pt x="743" y="906"/>
                    <a:pt x="743" y="905"/>
                    <a:pt x="744" y="905"/>
                  </a:cubicBezTo>
                  <a:cubicBezTo>
                    <a:pt x="744" y="905"/>
                    <a:pt x="744" y="905"/>
                    <a:pt x="745" y="905"/>
                  </a:cubicBezTo>
                  <a:cubicBezTo>
                    <a:pt x="745" y="905"/>
                    <a:pt x="745" y="905"/>
                    <a:pt x="746" y="904"/>
                  </a:cubicBezTo>
                  <a:cubicBezTo>
                    <a:pt x="746" y="904"/>
                    <a:pt x="747" y="904"/>
                    <a:pt x="747" y="904"/>
                  </a:cubicBezTo>
                  <a:cubicBezTo>
                    <a:pt x="747" y="904"/>
                    <a:pt x="748" y="903"/>
                    <a:pt x="748" y="903"/>
                  </a:cubicBezTo>
                  <a:cubicBezTo>
                    <a:pt x="749" y="903"/>
                    <a:pt x="749" y="903"/>
                    <a:pt x="750" y="903"/>
                  </a:cubicBezTo>
                  <a:cubicBezTo>
                    <a:pt x="750" y="902"/>
                    <a:pt x="751" y="902"/>
                    <a:pt x="751" y="902"/>
                  </a:cubicBezTo>
                  <a:cubicBezTo>
                    <a:pt x="752" y="902"/>
                    <a:pt x="753" y="902"/>
                    <a:pt x="754" y="901"/>
                  </a:cubicBezTo>
                  <a:cubicBezTo>
                    <a:pt x="754" y="901"/>
                    <a:pt x="754" y="901"/>
                    <a:pt x="754" y="901"/>
                  </a:cubicBezTo>
                  <a:cubicBezTo>
                    <a:pt x="755" y="901"/>
                    <a:pt x="756" y="901"/>
                    <a:pt x="756" y="901"/>
                  </a:cubicBezTo>
                  <a:cubicBezTo>
                    <a:pt x="756" y="900"/>
                    <a:pt x="757" y="900"/>
                    <a:pt x="757" y="900"/>
                  </a:cubicBezTo>
                  <a:cubicBezTo>
                    <a:pt x="758" y="900"/>
                    <a:pt x="758" y="900"/>
                    <a:pt x="759" y="900"/>
                  </a:cubicBezTo>
                  <a:cubicBezTo>
                    <a:pt x="759" y="900"/>
                    <a:pt x="759" y="900"/>
                    <a:pt x="759" y="900"/>
                  </a:cubicBezTo>
                  <a:cubicBezTo>
                    <a:pt x="760" y="900"/>
                    <a:pt x="760" y="900"/>
                    <a:pt x="761" y="900"/>
                  </a:cubicBezTo>
                  <a:cubicBezTo>
                    <a:pt x="764" y="900"/>
                    <a:pt x="772" y="899"/>
                    <a:pt x="772" y="895"/>
                  </a:cubicBezTo>
                  <a:cubicBezTo>
                    <a:pt x="773" y="892"/>
                    <a:pt x="774" y="891"/>
                    <a:pt x="777" y="890"/>
                  </a:cubicBezTo>
                  <a:cubicBezTo>
                    <a:pt x="781" y="889"/>
                    <a:pt x="782" y="885"/>
                    <a:pt x="783" y="884"/>
                  </a:cubicBezTo>
                  <a:cubicBezTo>
                    <a:pt x="784" y="882"/>
                    <a:pt x="789" y="880"/>
                    <a:pt x="793" y="880"/>
                  </a:cubicBezTo>
                  <a:cubicBezTo>
                    <a:pt x="797" y="879"/>
                    <a:pt x="794" y="876"/>
                    <a:pt x="794" y="873"/>
                  </a:cubicBezTo>
                  <a:cubicBezTo>
                    <a:pt x="793" y="870"/>
                    <a:pt x="795" y="867"/>
                    <a:pt x="796" y="863"/>
                  </a:cubicBezTo>
                  <a:cubicBezTo>
                    <a:pt x="796" y="858"/>
                    <a:pt x="797" y="863"/>
                    <a:pt x="799" y="864"/>
                  </a:cubicBezTo>
                  <a:cubicBezTo>
                    <a:pt x="801" y="865"/>
                    <a:pt x="804" y="858"/>
                    <a:pt x="806" y="856"/>
                  </a:cubicBezTo>
                  <a:cubicBezTo>
                    <a:pt x="808" y="854"/>
                    <a:pt x="810" y="849"/>
                    <a:pt x="811" y="845"/>
                  </a:cubicBezTo>
                  <a:cubicBezTo>
                    <a:pt x="813" y="842"/>
                    <a:pt x="813" y="841"/>
                    <a:pt x="810" y="840"/>
                  </a:cubicBezTo>
                  <a:cubicBezTo>
                    <a:pt x="806" y="839"/>
                    <a:pt x="805" y="836"/>
                    <a:pt x="802" y="832"/>
                  </a:cubicBezTo>
                  <a:cubicBezTo>
                    <a:pt x="798" y="828"/>
                    <a:pt x="792" y="829"/>
                    <a:pt x="787" y="828"/>
                  </a:cubicBezTo>
                  <a:cubicBezTo>
                    <a:pt x="787" y="828"/>
                    <a:pt x="786" y="828"/>
                    <a:pt x="785" y="827"/>
                  </a:cubicBezTo>
                  <a:cubicBezTo>
                    <a:pt x="785" y="827"/>
                    <a:pt x="785" y="827"/>
                    <a:pt x="785" y="827"/>
                  </a:cubicBezTo>
                  <a:cubicBezTo>
                    <a:pt x="785" y="827"/>
                    <a:pt x="784" y="827"/>
                    <a:pt x="784" y="826"/>
                  </a:cubicBezTo>
                  <a:cubicBezTo>
                    <a:pt x="784" y="826"/>
                    <a:pt x="783" y="826"/>
                    <a:pt x="783" y="826"/>
                  </a:cubicBezTo>
                  <a:cubicBezTo>
                    <a:pt x="783" y="825"/>
                    <a:pt x="782" y="825"/>
                    <a:pt x="782" y="824"/>
                  </a:cubicBezTo>
                  <a:cubicBezTo>
                    <a:pt x="782" y="824"/>
                    <a:pt x="782" y="824"/>
                    <a:pt x="782" y="824"/>
                  </a:cubicBezTo>
                  <a:cubicBezTo>
                    <a:pt x="781" y="823"/>
                    <a:pt x="781" y="823"/>
                    <a:pt x="780" y="822"/>
                  </a:cubicBezTo>
                  <a:cubicBezTo>
                    <a:pt x="780" y="822"/>
                    <a:pt x="780" y="822"/>
                    <a:pt x="780" y="821"/>
                  </a:cubicBezTo>
                  <a:cubicBezTo>
                    <a:pt x="780" y="821"/>
                    <a:pt x="779" y="820"/>
                    <a:pt x="779" y="820"/>
                  </a:cubicBezTo>
                  <a:cubicBezTo>
                    <a:pt x="779" y="820"/>
                    <a:pt x="779" y="819"/>
                    <a:pt x="779" y="819"/>
                  </a:cubicBezTo>
                  <a:cubicBezTo>
                    <a:pt x="777" y="817"/>
                    <a:pt x="776" y="814"/>
                    <a:pt x="776" y="812"/>
                  </a:cubicBezTo>
                  <a:cubicBezTo>
                    <a:pt x="774" y="808"/>
                    <a:pt x="779" y="804"/>
                    <a:pt x="777" y="804"/>
                  </a:cubicBezTo>
                  <a:cubicBezTo>
                    <a:pt x="775" y="804"/>
                    <a:pt x="759" y="819"/>
                    <a:pt x="758" y="823"/>
                  </a:cubicBezTo>
                  <a:cubicBezTo>
                    <a:pt x="756" y="826"/>
                    <a:pt x="746" y="823"/>
                    <a:pt x="741" y="824"/>
                  </a:cubicBezTo>
                  <a:cubicBezTo>
                    <a:pt x="736" y="824"/>
                    <a:pt x="735" y="825"/>
                    <a:pt x="732" y="824"/>
                  </a:cubicBezTo>
                  <a:cubicBezTo>
                    <a:pt x="731" y="824"/>
                    <a:pt x="730" y="824"/>
                    <a:pt x="729" y="823"/>
                  </a:cubicBezTo>
                  <a:cubicBezTo>
                    <a:pt x="729" y="823"/>
                    <a:pt x="729" y="823"/>
                    <a:pt x="729" y="823"/>
                  </a:cubicBezTo>
                  <a:cubicBezTo>
                    <a:pt x="728" y="822"/>
                    <a:pt x="728" y="822"/>
                    <a:pt x="727" y="822"/>
                  </a:cubicBezTo>
                  <a:cubicBezTo>
                    <a:pt x="727" y="822"/>
                    <a:pt x="727" y="821"/>
                    <a:pt x="727" y="821"/>
                  </a:cubicBezTo>
                  <a:cubicBezTo>
                    <a:pt x="726" y="821"/>
                    <a:pt x="726" y="821"/>
                    <a:pt x="726" y="820"/>
                  </a:cubicBezTo>
                  <a:cubicBezTo>
                    <a:pt x="726" y="820"/>
                    <a:pt x="725" y="820"/>
                    <a:pt x="725" y="819"/>
                  </a:cubicBezTo>
                  <a:cubicBezTo>
                    <a:pt x="725" y="819"/>
                    <a:pt x="725" y="819"/>
                    <a:pt x="725" y="818"/>
                  </a:cubicBezTo>
                  <a:cubicBezTo>
                    <a:pt x="724" y="817"/>
                    <a:pt x="730" y="814"/>
                    <a:pt x="730" y="812"/>
                  </a:cubicBezTo>
                  <a:cubicBezTo>
                    <a:pt x="730" y="810"/>
                    <a:pt x="726" y="803"/>
                    <a:pt x="724" y="803"/>
                  </a:cubicBezTo>
                  <a:cubicBezTo>
                    <a:pt x="723" y="802"/>
                    <a:pt x="722" y="808"/>
                    <a:pt x="720" y="809"/>
                  </a:cubicBezTo>
                  <a:cubicBezTo>
                    <a:pt x="720" y="809"/>
                    <a:pt x="719" y="809"/>
                    <a:pt x="719" y="809"/>
                  </a:cubicBezTo>
                  <a:cubicBezTo>
                    <a:pt x="719" y="809"/>
                    <a:pt x="719" y="809"/>
                    <a:pt x="718" y="809"/>
                  </a:cubicBezTo>
                  <a:cubicBezTo>
                    <a:pt x="718" y="808"/>
                    <a:pt x="718" y="808"/>
                    <a:pt x="717" y="808"/>
                  </a:cubicBezTo>
                  <a:cubicBezTo>
                    <a:pt x="717" y="808"/>
                    <a:pt x="717" y="808"/>
                    <a:pt x="717" y="808"/>
                  </a:cubicBezTo>
                  <a:cubicBezTo>
                    <a:pt x="717" y="807"/>
                    <a:pt x="716" y="807"/>
                    <a:pt x="716" y="807"/>
                  </a:cubicBezTo>
                  <a:cubicBezTo>
                    <a:pt x="715" y="806"/>
                    <a:pt x="715" y="806"/>
                    <a:pt x="715" y="806"/>
                  </a:cubicBezTo>
                  <a:cubicBezTo>
                    <a:pt x="714" y="805"/>
                    <a:pt x="712" y="798"/>
                    <a:pt x="712" y="796"/>
                  </a:cubicBezTo>
                  <a:cubicBezTo>
                    <a:pt x="711" y="795"/>
                    <a:pt x="707" y="789"/>
                    <a:pt x="705" y="788"/>
                  </a:cubicBezTo>
                  <a:cubicBezTo>
                    <a:pt x="703" y="786"/>
                    <a:pt x="698" y="782"/>
                    <a:pt x="697" y="779"/>
                  </a:cubicBezTo>
                  <a:cubicBezTo>
                    <a:pt x="696" y="779"/>
                    <a:pt x="696" y="778"/>
                    <a:pt x="695" y="777"/>
                  </a:cubicBezTo>
                  <a:cubicBezTo>
                    <a:pt x="695" y="777"/>
                    <a:pt x="695" y="777"/>
                    <a:pt x="695" y="777"/>
                  </a:cubicBezTo>
                  <a:cubicBezTo>
                    <a:pt x="694" y="776"/>
                    <a:pt x="693" y="775"/>
                    <a:pt x="692" y="773"/>
                  </a:cubicBezTo>
                  <a:cubicBezTo>
                    <a:pt x="691" y="772"/>
                    <a:pt x="690" y="771"/>
                    <a:pt x="689" y="770"/>
                  </a:cubicBezTo>
                  <a:cubicBezTo>
                    <a:pt x="689" y="769"/>
                    <a:pt x="688" y="769"/>
                    <a:pt x="688" y="768"/>
                  </a:cubicBezTo>
                  <a:cubicBezTo>
                    <a:pt x="688" y="768"/>
                    <a:pt x="688" y="768"/>
                    <a:pt x="688" y="768"/>
                  </a:cubicBezTo>
                  <a:cubicBezTo>
                    <a:pt x="688" y="767"/>
                    <a:pt x="688" y="767"/>
                    <a:pt x="688" y="767"/>
                  </a:cubicBezTo>
                  <a:cubicBezTo>
                    <a:pt x="688" y="767"/>
                    <a:pt x="688" y="767"/>
                    <a:pt x="688" y="767"/>
                  </a:cubicBezTo>
                  <a:cubicBezTo>
                    <a:pt x="688" y="766"/>
                    <a:pt x="688" y="766"/>
                    <a:pt x="689" y="766"/>
                  </a:cubicBezTo>
                  <a:cubicBezTo>
                    <a:pt x="689" y="766"/>
                    <a:pt x="689" y="765"/>
                    <a:pt x="689" y="765"/>
                  </a:cubicBezTo>
                  <a:cubicBezTo>
                    <a:pt x="689" y="765"/>
                    <a:pt x="689" y="765"/>
                    <a:pt x="689" y="765"/>
                  </a:cubicBezTo>
                  <a:cubicBezTo>
                    <a:pt x="689" y="765"/>
                    <a:pt x="689" y="765"/>
                    <a:pt x="689" y="765"/>
                  </a:cubicBezTo>
                  <a:cubicBezTo>
                    <a:pt x="690" y="765"/>
                    <a:pt x="690" y="764"/>
                    <a:pt x="690" y="764"/>
                  </a:cubicBezTo>
                  <a:cubicBezTo>
                    <a:pt x="690" y="762"/>
                    <a:pt x="694" y="762"/>
                    <a:pt x="697" y="762"/>
                  </a:cubicBezTo>
                  <a:cubicBezTo>
                    <a:pt x="697" y="762"/>
                    <a:pt x="698" y="762"/>
                    <a:pt x="698" y="762"/>
                  </a:cubicBezTo>
                  <a:cubicBezTo>
                    <a:pt x="698" y="762"/>
                    <a:pt x="698" y="762"/>
                    <a:pt x="698" y="762"/>
                  </a:cubicBezTo>
                  <a:cubicBezTo>
                    <a:pt x="698" y="762"/>
                    <a:pt x="699" y="762"/>
                    <a:pt x="699" y="762"/>
                  </a:cubicBezTo>
                  <a:cubicBezTo>
                    <a:pt x="699" y="762"/>
                    <a:pt x="699" y="761"/>
                    <a:pt x="699" y="761"/>
                  </a:cubicBezTo>
                  <a:cubicBezTo>
                    <a:pt x="699" y="761"/>
                    <a:pt x="699" y="761"/>
                    <a:pt x="699" y="761"/>
                  </a:cubicBezTo>
                  <a:cubicBezTo>
                    <a:pt x="699" y="761"/>
                    <a:pt x="699" y="761"/>
                    <a:pt x="699" y="761"/>
                  </a:cubicBezTo>
                  <a:cubicBezTo>
                    <a:pt x="699" y="761"/>
                    <a:pt x="699" y="760"/>
                    <a:pt x="699" y="760"/>
                  </a:cubicBezTo>
                  <a:cubicBezTo>
                    <a:pt x="699" y="758"/>
                    <a:pt x="703" y="760"/>
                    <a:pt x="704" y="762"/>
                  </a:cubicBezTo>
                  <a:cubicBezTo>
                    <a:pt x="705" y="763"/>
                    <a:pt x="708" y="765"/>
                    <a:pt x="710" y="765"/>
                  </a:cubicBezTo>
                  <a:cubicBezTo>
                    <a:pt x="712" y="765"/>
                    <a:pt x="717" y="772"/>
                    <a:pt x="719" y="776"/>
                  </a:cubicBezTo>
                  <a:cubicBezTo>
                    <a:pt x="722" y="781"/>
                    <a:pt x="724" y="782"/>
                    <a:pt x="729" y="783"/>
                  </a:cubicBezTo>
                  <a:cubicBezTo>
                    <a:pt x="735" y="784"/>
                    <a:pt x="735" y="788"/>
                    <a:pt x="738" y="791"/>
                  </a:cubicBezTo>
                  <a:cubicBezTo>
                    <a:pt x="741" y="793"/>
                    <a:pt x="748" y="795"/>
                    <a:pt x="751" y="796"/>
                  </a:cubicBezTo>
                  <a:cubicBezTo>
                    <a:pt x="755" y="796"/>
                    <a:pt x="759" y="799"/>
                    <a:pt x="762" y="799"/>
                  </a:cubicBezTo>
                  <a:cubicBezTo>
                    <a:pt x="764" y="799"/>
                    <a:pt x="773" y="792"/>
                    <a:pt x="774" y="791"/>
                  </a:cubicBezTo>
                  <a:cubicBezTo>
                    <a:pt x="775" y="790"/>
                    <a:pt x="779" y="796"/>
                    <a:pt x="780" y="799"/>
                  </a:cubicBezTo>
                  <a:cubicBezTo>
                    <a:pt x="782" y="803"/>
                    <a:pt x="782" y="806"/>
                    <a:pt x="789" y="808"/>
                  </a:cubicBezTo>
                  <a:cubicBezTo>
                    <a:pt x="796" y="810"/>
                    <a:pt x="817" y="810"/>
                    <a:pt x="821" y="812"/>
                  </a:cubicBezTo>
                  <a:cubicBezTo>
                    <a:pt x="821" y="812"/>
                    <a:pt x="822" y="812"/>
                    <a:pt x="822" y="812"/>
                  </a:cubicBezTo>
                  <a:cubicBezTo>
                    <a:pt x="822" y="812"/>
                    <a:pt x="822" y="812"/>
                    <a:pt x="822" y="812"/>
                  </a:cubicBezTo>
                  <a:cubicBezTo>
                    <a:pt x="825" y="813"/>
                    <a:pt x="831" y="814"/>
                    <a:pt x="835" y="814"/>
                  </a:cubicBezTo>
                  <a:cubicBezTo>
                    <a:pt x="835" y="814"/>
                    <a:pt x="835" y="814"/>
                    <a:pt x="835" y="814"/>
                  </a:cubicBezTo>
                  <a:cubicBezTo>
                    <a:pt x="837" y="814"/>
                    <a:pt x="839" y="814"/>
                    <a:pt x="840" y="814"/>
                  </a:cubicBezTo>
                  <a:cubicBezTo>
                    <a:pt x="847" y="812"/>
                    <a:pt x="848" y="812"/>
                    <a:pt x="851" y="812"/>
                  </a:cubicBezTo>
                  <a:cubicBezTo>
                    <a:pt x="854" y="811"/>
                    <a:pt x="854" y="813"/>
                    <a:pt x="859" y="814"/>
                  </a:cubicBezTo>
                  <a:cubicBezTo>
                    <a:pt x="864" y="814"/>
                    <a:pt x="878" y="810"/>
                    <a:pt x="881" y="811"/>
                  </a:cubicBezTo>
                  <a:cubicBezTo>
                    <a:pt x="883" y="811"/>
                    <a:pt x="886" y="818"/>
                    <a:pt x="888" y="820"/>
                  </a:cubicBezTo>
                  <a:cubicBezTo>
                    <a:pt x="890" y="822"/>
                    <a:pt x="888" y="825"/>
                    <a:pt x="893" y="827"/>
                  </a:cubicBezTo>
                  <a:cubicBezTo>
                    <a:pt x="894" y="828"/>
                    <a:pt x="895" y="828"/>
                    <a:pt x="896" y="828"/>
                  </a:cubicBezTo>
                  <a:cubicBezTo>
                    <a:pt x="896" y="829"/>
                    <a:pt x="897" y="829"/>
                    <a:pt x="897" y="829"/>
                  </a:cubicBezTo>
                  <a:cubicBezTo>
                    <a:pt x="897" y="829"/>
                    <a:pt x="898" y="829"/>
                    <a:pt x="898" y="829"/>
                  </a:cubicBezTo>
                  <a:cubicBezTo>
                    <a:pt x="899" y="829"/>
                    <a:pt x="899" y="829"/>
                    <a:pt x="899" y="829"/>
                  </a:cubicBezTo>
                  <a:cubicBezTo>
                    <a:pt x="900" y="829"/>
                    <a:pt x="900" y="828"/>
                    <a:pt x="901" y="828"/>
                  </a:cubicBezTo>
                  <a:cubicBezTo>
                    <a:pt x="901" y="828"/>
                    <a:pt x="902" y="828"/>
                    <a:pt x="902" y="828"/>
                  </a:cubicBezTo>
                  <a:cubicBezTo>
                    <a:pt x="905" y="828"/>
                    <a:pt x="904" y="829"/>
                    <a:pt x="905" y="834"/>
                  </a:cubicBezTo>
                  <a:cubicBezTo>
                    <a:pt x="906" y="839"/>
                    <a:pt x="919" y="839"/>
                    <a:pt x="922" y="840"/>
                  </a:cubicBezTo>
                  <a:cubicBezTo>
                    <a:pt x="925" y="841"/>
                    <a:pt x="921" y="843"/>
                    <a:pt x="917" y="844"/>
                  </a:cubicBezTo>
                  <a:cubicBezTo>
                    <a:pt x="914" y="845"/>
                    <a:pt x="908" y="841"/>
                    <a:pt x="908" y="843"/>
                  </a:cubicBezTo>
                  <a:cubicBezTo>
                    <a:pt x="908" y="844"/>
                    <a:pt x="925" y="863"/>
                    <a:pt x="929" y="864"/>
                  </a:cubicBezTo>
                  <a:cubicBezTo>
                    <a:pt x="932" y="865"/>
                    <a:pt x="938" y="862"/>
                    <a:pt x="941" y="860"/>
                  </a:cubicBezTo>
                  <a:cubicBezTo>
                    <a:pt x="944" y="858"/>
                    <a:pt x="942" y="846"/>
                    <a:pt x="943" y="847"/>
                  </a:cubicBezTo>
                  <a:cubicBezTo>
                    <a:pt x="945" y="848"/>
                    <a:pt x="947" y="855"/>
                    <a:pt x="948" y="857"/>
                  </a:cubicBezTo>
                  <a:cubicBezTo>
                    <a:pt x="948" y="858"/>
                    <a:pt x="951" y="872"/>
                    <a:pt x="951" y="874"/>
                  </a:cubicBezTo>
                  <a:cubicBezTo>
                    <a:pt x="951" y="877"/>
                    <a:pt x="955" y="886"/>
                    <a:pt x="957" y="893"/>
                  </a:cubicBezTo>
                  <a:cubicBezTo>
                    <a:pt x="960" y="901"/>
                    <a:pt x="968" y="921"/>
                    <a:pt x="971" y="926"/>
                  </a:cubicBezTo>
                  <a:cubicBezTo>
                    <a:pt x="974" y="931"/>
                    <a:pt x="979" y="935"/>
                    <a:pt x="979" y="939"/>
                  </a:cubicBezTo>
                  <a:cubicBezTo>
                    <a:pt x="978" y="944"/>
                    <a:pt x="987" y="956"/>
                    <a:pt x="988" y="959"/>
                  </a:cubicBezTo>
                  <a:cubicBezTo>
                    <a:pt x="990" y="961"/>
                    <a:pt x="1002" y="984"/>
                    <a:pt x="1005" y="988"/>
                  </a:cubicBezTo>
                  <a:cubicBezTo>
                    <a:pt x="1008" y="991"/>
                    <a:pt x="1013" y="995"/>
                    <a:pt x="1015" y="996"/>
                  </a:cubicBezTo>
                  <a:cubicBezTo>
                    <a:pt x="1017" y="997"/>
                    <a:pt x="1021" y="992"/>
                    <a:pt x="1022" y="989"/>
                  </a:cubicBezTo>
                  <a:cubicBezTo>
                    <a:pt x="1022" y="986"/>
                    <a:pt x="1026" y="986"/>
                    <a:pt x="1028" y="986"/>
                  </a:cubicBezTo>
                  <a:cubicBezTo>
                    <a:pt x="1029" y="985"/>
                    <a:pt x="1031" y="979"/>
                    <a:pt x="1032" y="978"/>
                  </a:cubicBezTo>
                  <a:cubicBezTo>
                    <a:pt x="1033" y="977"/>
                    <a:pt x="1037" y="973"/>
                    <a:pt x="1038" y="969"/>
                  </a:cubicBezTo>
                  <a:cubicBezTo>
                    <a:pt x="1040" y="966"/>
                    <a:pt x="1036" y="961"/>
                    <a:pt x="1035" y="958"/>
                  </a:cubicBezTo>
                  <a:cubicBezTo>
                    <a:pt x="1033" y="956"/>
                    <a:pt x="1036" y="952"/>
                    <a:pt x="1038" y="949"/>
                  </a:cubicBezTo>
                  <a:cubicBezTo>
                    <a:pt x="1040" y="947"/>
                    <a:pt x="1041" y="937"/>
                    <a:pt x="1040" y="931"/>
                  </a:cubicBezTo>
                  <a:cubicBezTo>
                    <a:pt x="1038" y="926"/>
                    <a:pt x="1038" y="919"/>
                    <a:pt x="1039" y="916"/>
                  </a:cubicBezTo>
                  <a:cubicBezTo>
                    <a:pt x="1041" y="912"/>
                    <a:pt x="1044" y="914"/>
                    <a:pt x="1046" y="912"/>
                  </a:cubicBezTo>
                  <a:cubicBezTo>
                    <a:pt x="1047" y="910"/>
                    <a:pt x="1049" y="908"/>
                    <a:pt x="1051" y="907"/>
                  </a:cubicBezTo>
                  <a:cubicBezTo>
                    <a:pt x="1052" y="907"/>
                    <a:pt x="1052" y="900"/>
                    <a:pt x="1058" y="897"/>
                  </a:cubicBezTo>
                  <a:cubicBezTo>
                    <a:pt x="1063" y="895"/>
                    <a:pt x="1078" y="881"/>
                    <a:pt x="1084" y="876"/>
                  </a:cubicBezTo>
                  <a:cubicBezTo>
                    <a:pt x="1090" y="870"/>
                    <a:pt x="1094" y="871"/>
                    <a:pt x="1097" y="871"/>
                  </a:cubicBezTo>
                  <a:cubicBezTo>
                    <a:pt x="1100" y="871"/>
                    <a:pt x="1099" y="866"/>
                    <a:pt x="1099" y="863"/>
                  </a:cubicBezTo>
                  <a:cubicBezTo>
                    <a:pt x="1099" y="859"/>
                    <a:pt x="1097" y="855"/>
                    <a:pt x="1099" y="855"/>
                  </a:cubicBezTo>
                  <a:cubicBezTo>
                    <a:pt x="1101" y="854"/>
                    <a:pt x="1107" y="852"/>
                    <a:pt x="1109" y="851"/>
                  </a:cubicBezTo>
                  <a:cubicBezTo>
                    <a:pt x="1111" y="850"/>
                    <a:pt x="1116" y="853"/>
                    <a:pt x="1117" y="853"/>
                  </a:cubicBezTo>
                  <a:cubicBezTo>
                    <a:pt x="1117" y="853"/>
                    <a:pt x="1117" y="853"/>
                    <a:pt x="1118" y="853"/>
                  </a:cubicBezTo>
                  <a:cubicBezTo>
                    <a:pt x="1118" y="853"/>
                    <a:pt x="1118" y="853"/>
                    <a:pt x="1119" y="852"/>
                  </a:cubicBezTo>
                  <a:cubicBezTo>
                    <a:pt x="1119" y="852"/>
                    <a:pt x="1119" y="852"/>
                    <a:pt x="1119" y="852"/>
                  </a:cubicBezTo>
                  <a:cubicBezTo>
                    <a:pt x="1120" y="852"/>
                    <a:pt x="1121" y="852"/>
                    <a:pt x="1122" y="851"/>
                  </a:cubicBezTo>
                  <a:cubicBezTo>
                    <a:pt x="1122" y="851"/>
                    <a:pt x="1122" y="851"/>
                    <a:pt x="1122" y="851"/>
                  </a:cubicBezTo>
                  <a:cubicBezTo>
                    <a:pt x="1122" y="851"/>
                    <a:pt x="1122" y="851"/>
                    <a:pt x="1122" y="851"/>
                  </a:cubicBezTo>
                  <a:cubicBezTo>
                    <a:pt x="1122" y="851"/>
                    <a:pt x="1123" y="851"/>
                    <a:pt x="1124" y="851"/>
                  </a:cubicBezTo>
                  <a:cubicBezTo>
                    <a:pt x="1124" y="851"/>
                    <a:pt x="1124" y="851"/>
                    <a:pt x="1124" y="851"/>
                  </a:cubicBezTo>
                  <a:cubicBezTo>
                    <a:pt x="1124" y="850"/>
                    <a:pt x="1125" y="850"/>
                    <a:pt x="1125" y="850"/>
                  </a:cubicBezTo>
                  <a:cubicBezTo>
                    <a:pt x="1125" y="850"/>
                    <a:pt x="1125" y="850"/>
                    <a:pt x="1125" y="850"/>
                  </a:cubicBezTo>
                  <a:cubicBezTo>
                    <a:pt x="1126" y="850"/>
                    <a:pt x="1126" y="849"/>
                    <a:pt x="1126" y="849"/>
                  </a:cubicBezTo>
                  <a:cubicBezTo>
                    <a:pt x="1127" y="849"/>
                    <a:pt x="1127" y="849"/>
                    <a:pt x="1127" y="849"/>
                  </a:cubicBezTo>
                  <a:cubicBezTo>
                    <a:pt x="1127" y="849"/>
                    <a:pt x="1127" y="849"/>
                    <a:pt x="1128" y="848"/>
                  </a:cubicBezTo>
                  <a:cubicBezTo>
                    <a:pt x="1129" y="847"/>
                    <a:pt x="1130" y="849"/>
                    <a:pt x="1134" y="849"/>
                  </a:cubicBezTo>
                  <a:cubicBezTo>
                    <a:pt x="1137" y="850"/>
                    <a:pt x="1136" y="847"/>
                    <a:pt x="1135" y="845"/>
                  </a:cubicBezTo>
                  <a:cubicBezTo>
                    <a:pt x="1135" y="843"/>
                    <a:pt x="1137" y="842"/>
                    <a:pt x="1139" y="844"/>
                  </a:cubicBezTo>
                  <a:cubicBezTo>
                    <a:pt x="1141" y="845"/>
                    <a:pt x="1143" y="843"/>
                    <a:pt x="1142" y="841"/>
                  </a:cubicBezTo>
                  <a:cubicBezTo>
                    <a:pt x="1142" y="838"/>
                    <a:pt x="1146" y="845"/>
                    <a:pt x="1148" y="848"/>
                  </a:cubicBezTo>
                  <a:cubicBezTo>
                    <a:pt x="1149" y="850"/>
                    <a:pt x="1150" y="854"/>
                    <a:pt x="1152" y="858"/>
                  </a:cubicBezTo>
                  <a:cubicBezTo>
                    <a:pt x="1153" y="858"/>
                    <a:pt x="1153" y="858"/>
                    <a:pt x="1153" y="858"/>
                  </a:cubicBezTo>
                  <a:cubicBezTo>
                    <a:pt x="1153" y="858"/>
                    <a:pt x="1153" y="858"/>
                    <a:pt x="1153" y="858"/>
                  </a:cubicBezTo>
                  <a:cubicBezTo>
                    <a:pt x="1153" y="859"/>
                    <a:pt x="1153" y="860"/>
                    <a:pt x="1154" y="861"/>
                  </a:cubicBezTo>
                  <a:cubicBezTo>
                    <a:pt x="1154" y="861"/>
                    <a:pt x="1154" y="861"/>
                    <a:pt x="1154" y="861"/>
                  </a:cubicBezTo>
                  <a:cubicBezTo>
                    <a:pt x="1155" y="862"/>
                    <a:pt x="1155" y="862"/>
                    <a:pt x="1156" y="863"/>
                  </a:cubicBezTo>
                  <a:cubicBezTo>
                    <a:pt x="1156" y="863"/>
                    <a:pt x="1156" y="863"/>
                    <a:pt x="1156" y="864"/>
                  </a:cubicBezTo>
                  <a:cubicBezTo>
                    <a:pt x="1157" y="864"/>
                    <a:pt x="1157" y="865"/>
                    <a:pt x="1157" y="865"/>
                  </a:cubicBezTo>
                  <a:cubicBezTo>
                    <a:pt x="1158" y="866"/>
                    <a:pt x="1159" y="867"/>
                    <a:pt x="1159" y="867"/>
                  </a:cubicBezTo>
                  <a:cubicBezTo>
                    <a:pt x="1165" y="872"/>
                    <a:pt x="1169" y="874"/>
                    <a:pt x="1174" y="880"/>
                  </a:cubicBezTo>
                  <a:cubicBezTo>
                    <a:pt x="1180" y="885"/>
                    <a:pt x="1182" y="891"/>
                    <a:pt x="1183" y="894"/>
                  </a:cubicBezTo>
                  <a:cubicBezTo>
                    <a:pt x="1184" y="897"/>
                    <a:pt x="1182" y="906"/>
                    <a:pt x="1181" y="908"/>
                  </a:cubicBezTo>
                  <a:cubicBezTo>
                    <a:pt x="1180" y="910"/>
                    <a:pt x="1185" y="913"/>
                    <a:pt x="1189" y="915"/>
                  </a:cubicBezTo>
                  <a:cubicBezTo>
                    <a:pt x="1192" y="916"/>
                    <a:pt x="1196" y="913"/>
                    <a:pt x="1200" y="911"/>
                  </a:cubicBezTo>
                  <a:cubicBezTo>
                    <a:pt x="1205" y="909"/>
                    <a:pt x="1209" y="901"/>
                    <a:pt x="1210" y="903"/>
                  </a:cubicBezTo>
                  <a:cubicBezTo>
                    <a:pt x="1211" y="905"/>
                    <a:pt x="1212" y="904"/>
                    <a:pt x="1214" y="906"/>
                  </a:cubicBezTo>
                  <a:cubicBezTo>
                    <a:pt x="1216" y="907"/>
                    <a:pt x="1222" y="923"/>
                    <a:pt x="1226" y="931"/>
                  </a:cubicBezTo>
                  <a:cubicBezTo>
                    <a:pt x="1230" y="938"/>
                    <a:pt x="1231" y="943"/>
                    <a:pt x="1234" y="946"/>
                  </a:cubicBezTo>
                  <a:cubicBezTo>
                    <a:pt x="1237" y="950"/>
                    <a:pt x="1234" y="958"/>
                    <a:pt x="1235" y="961"/>
                  </a:cubicBezTo>
                  <a:cubicBezTo>
                    <a:pt x="1235" y="963"/>
                    <a:pt x="1234" y="967"/>
                    <a:pt x="1234" y="970"/>
                  </a:cubicBezTo>
                  <a:cubicBezTo>
                    <a:pt x="1233" y="971"/>
                    <a:pt x="1233" y="972"/>
                    <a:pt x="1233" y="973"/>
                  </a:cubicBezTo>
                  <a:cubicBezTo>
                    <a:pt x="1232" y="974"/>
                    <a:pt x="1232" y="975"/>
                    <a:pt x="1232" y="976"/>
                  </a:cubicBezTo>
                  <a:cubicBezTo>
                    <a:pt x="1232" y="976"/>
                    <a:pt x="1232" y="976"/>
                    <a:pt x="1232" y="976"/>
                  </a:cubicBezTo>
                  <a:cubicBezTo>
                    <a:pt x="1232" y="976"/>
                    <a:pt x="1232" y="976"/>
                    <a:pt x="1232" y="976"/>
                  </a:cubicBezTo>
                  <a:cubicBezTo>
                    <a:pt x="1232" y="977"/>
                    <a:pt x="1232" y="978"/>
                    <a:pt x="1232" y="979"/>
                  </a:cubicBezTo>
                  <a:cubicBezTo>
                    <a:pt x="1233" y="981"/>
                    <a:pt x="1236" y="991"/>
                    <a:pt x="1238" y="994"/>
                  </a:cubicBezTo>
                  <a:cubicBezTo>
                    <a:pt x="1240" y="996"/>
                    <a:pt x="1241" y="996"/>
                    <a:pt x="1244" y="998"/>
                  </a:cubicBezTo>
                  <a:cubicBezTo>
                    <a:pt x="1244" y="998"/>
                    <a:pt x="1244" y="998"/>
                    <a:pt x="1245" y="999"/>
                  </a:cubicBezTo>
                  <a:cubicBezTo>
                    <a:pt x="1245" y="999"/>
                    <a:pt x="1246" y="999"/>
                    <a:pt x="1246" y="999"/>
                  </a:cubicBezTo>
                  <a:cubicBezTo>
                    <a:pt x="1246" y="1000"/>
                    <a:pt x="1247" y="1000"/>
                    <a:pt x="1247" y="1001"/>
                  </a:cubicBezTo>
                  <a:cubicBezTo>
                    <a:pt x="1248" y="1001"/>
                    <a:pt x="1248" y="1001"/>
                    <a:pt x="1249" y="1002"/>
                  </a:cubicBezTo>
                  <a:cubicBezTo>
                    <a:pt x="1249" y="1002"/>
                    <a:pt x="1249" y="1003"/>
                    <a:pt x="1250" y="1003"/>
                  </a:cubicBezTo>
                  <a:cubicBezTo>
                    <a:pt x="1250" y="1003"/>
                    <a:pt x="1251" y="1004"/>
                    <a:pt x="1252" y="1005"/>
                  </a:cubicBezTo>
                  <a:cubicBezTo>
                    <a:pt x="1252" y="1005"/>
                    <a:pt x="1253" y="1005"/>
                    <a:pt x="1253" y="1006"/>
                  </a:cubicBezTo>
                  <a:cubicBezTo>
                    <a:pt x="1254" y="1006"/>
                    <a:pt x="1254" y="1007"/>
                    <a:pt x="1255" y="1008"/>
                  </a:cubicBezTo>
                  <a:cubicBezTo>
                    <a:pt x="1255" y="1008"/>
                    <a:pt x="1256" y="1008"/>
                    <a:pt x="1256" y="1009"/>
                  </a:cubicBezTo>
                  <a:cubicBezTo>
                    <a:pt x="1257" y="1010"/>
                    <a:pt x="1257" y="1010"/>
                    <a:pt x="1258" y="1011"/>
                  </a:cubicBezTo>
                  <a:cubicBezTo>
                    <a:pt x="1259" y="1011"/>
                    <a:pt x="1259" y="1012"/>
                    <a:pt x="1260" y="1012"/>
                  </a:cubicBezTo>
                  <a:cubicBezTo>
                    <a:pt x="1260" y="1013"/>
                    <a:pt x="1261" y="1014"/>
                    <a:pt x="1262" y="1015"/>
                  </a:cubicBezTo>
                  <a:cubicBezTo>
                    <a:pt x="1262" y="1015"/>
                    <a:pt x="1263" y="1016"/>
                    <a:pt x="1263" y="1016"/>
                  </a:cubicBezTo>
                  <a:cubicBezTo>
                    <a:pt x="1264" y="1017"/>
                    <a:pt x="1264" y="1018"/>
                    <a:pt x="1265" y="1019"/>
                  </a:cubicBezTo>
                  <a:cubicBezTo>
                    <a:pt x="1267" y="1023"/>
                    <a:pt x="1264" y="1025"/>
                    <a:pt x="1266" y="1029"/>
                  </a:cubicBezTo>
                  <a:cubicBezTo>
                    <a:pt x="1269" y="1033"/>
                    <a:pt x="1271" y="1040"/>
                    <a:pt x="1274" y="1044"/>
                  </a:cubicBezTo>
                  <a:cubicBezTo>
                    <a:pt x="1276" y="1048"/>
                    <a:pt x="1279" y="1053"/>
                    <a:pt x="1283" y="1056"/>
                  </a:cubicBezTo>
                  <a:cubicBezTo>
                    <a:pt x="1288" y="1058"/>
                    <a:pt x="1299" y="1067"/>
                    <a:pt x="1303" y="1068"/>
                  </a:cubicBezTo>
                  <a:cubicBezTo>
                    <a:pt x="1305" y="1068"/>
                    <a:pt x="1306" y="1068"/>
                    <a:pt x="1308" y="1069"/>
                  </a:cubicBezTo>
                  <a:cubicBezTo>
                    <a:pt x="1308" y="1069"/>
                    <a:pt x="1309" y="1069"/>
                    <a:pt x="1309" y="1069"/>
                  </a:cubicBezTo>
                  <a:cubicBezTo>
                    <a:pt x="1309" y="1069"/>
                    <a:pt x="1310" y="1069"/>
                    <a:pt x="1311" y="1069"/>
                  </a:cubicBezTo>
                  <a:cubicBezTo>
                    <a:pt x="1311" y="1069"/>
                    <a:pt x="1311" y="1069"/>
                    <a:pt x="1312" y="1069"/>
                  </a:cubicBezTo>
                  <a:cubicBezTo>
                    <a:pt x="1312" y="1069"/>
                    <a:pt x="1313" y="1069"/>
                    <a:pt x="1313" y="1069"/>
                  </a:cubicBezTo>
                  <a:cubicBezTo>
                    <a:pt x="1314" y="1069"/>
                    <a:pt x="1314" y="1069"/>
                    <a:pt x="1315" y="1069"/>
                  </a:cubicBezTo>
                  <a:cubicBezTo>
                    <a:pt x="1315" y="1069"/>
                    <a:pt x="1315" y="1069"/>
                    <a:pt x="1315" y="1069"/>
                  </a:cubicBezTo>
                  <a:cubicBezTo>
                    <a:pt x="1315" y="1069"/>
                    <a:pt x="1315" y="1069"/>
                    <a:pt x="1315" y="1068"/>
                  </a:cubicBezTo>
                  <a:cubicBezTo>
                    <a:pt x="1315" y="1068"/>
                    <a:pt x="1315" y="1068"/>
                    <a:pt x="1315" y="1067"/>
                  </a:cubicBezTo>
                  <a:cubicBezTo>
                    <a:pt x="1315" y="1067"/>
                    <a:pt x="1315" y="1067"/>
                    <a:pt x="1315" y="1067"/>
                  </a:cubicBezTo>
                  <a:cubicBezTo>
                    <a:pt x="1314" y="1066"/>
                    <a:pt x="1314" y="1065"/>
                    <a:pt x="1314" y="1065"/>
                  </a:cubicBezTo>
                  <a:cubicBezTo>
                    <a:pt x="1314" y="1065"/>
                    <a:pt x="1314" y="1064"/>
                    <a:pt x="1314" y="1064"/>
                  </a:cubicBezTo>
                  <a:cubicBezTo>
                    <a:pt x="1313" y="1063"/>
                    <a:pt x="1313" y="1063"/>
                    <a:pt x="1313" y="1062"/>
                  </a:cubicBezTo>
                  <a:cubicBezTo>
                    <a:pt x="1313" y="1062"/>
                    <a:pt x="1313" y="1062"/>
                    <a:pt x="1313" y="1062"/>
                  </a:cubicBezTo>
                  <a:cubicBezTo>
                    <a:pt x="1312" y="1062"/>
                    <a:pt x="1312" y="1061"/>
                    <a:pt x="1312" y="1061"/>
                  </a:cubicBezTo>
                  <a:cubicBezTo>
                    <a:pt x="1312" y="1060"/>
                    <a:pt x="1312" y="1060"/>
                    <a:pt x="1311" y="1060"/>
                  </a:cubicBezTo>
                  <a:cubicBezTo>
                    <a:pt x="1311" y="1059"/>
                    <a:pt x="1311" y="1058"/>
                    <a:pt x="1310" y="1058"/>
                  </a:cubicBezTo>
                  <a:cubicBezTo>
                    <a:pt x="1310" y="1057"/>
                    <a:pt x="1310" y="1057"/>
                    <a:pt x="1310" y="1057"/>
                  </a:cubicBezTo>
                  <a:cubicBezTo>
                    <a:pt x="1309" y="1056"/>
                    <a:pt x="1309" y="1056"/>
                    <a:pt x="1309" y="1055"/>
                  </a:cubicBezTo>
                  <a:cubicBezTo>
                    <a:pt x="1309" y="1055"/>
                    <a:pt x="1308" y="1055"/>
                    <a:pt x="1308" y="1055"/>
                  </a:cubicBezTo>
                  <a:cubicBezTo>
                    <a:pt x="1308" y="1054"/>
                    <a:pt x="1307" y="1053"/>
                    <a:pt x="1307" y="1053"/>
                  </a:cubicBezTo>
                  <a:cubicBezTo>
                    <a:pt x="1304" y="1049"/>
                    <a:pt x="1302" y="1035"/>
                    <a:pt x="1301" y="1033"/>
                  </a:cubicBezTo>
                  <a:cubicBezTo>
                    <a:pt x="1301" y="1030"/>
                    <a:pt x="1290" y="1023"/>
                    <a:pt x="1283" y="1018"/>
                  </a:cubicBezTo>
                  <a:cubicBezTo>
                    <a:pt x="1282" y="1017"/>
                    <a:pt x="1281" y="1016"/>
                    <a:pt x="1280" y="1015"/>
                  </a:cubicBezTo>
                  <a:cubicBezTo>
                    <a:pt x="1280" y="1015"/>
                    <a:pt x="1280" y="1015"/>
                    <a:pt x="1280" y="1015"/>
                  </a:cubicBezTo>
                  <a:cubicBezTo>
                    <a:pt x="1279" y="1014"/>
                    <a:pt x="1278" y="1014"/>
                    <a:pt x="1278" y="1014"/>
                  </a:cubicBezTo>
                  <a:cubicBezTo>
                    <a:pt x="1277" y="1014"/>
                    <a:pt x="1277" y="1013"/>
                    <a:pt x="1276" y="1013"/>
                  </a:cubicBezTo>
                  <a:cubicBezTo>
                    <a:pt x="1276" y="1013"/>
                    <a:pt x="1275" y="1012"/>
                    <a:pt x="1275" y="1012"/>
                  </a:cubicBezTo>
                  <a:cubicBezTo>
                    <a:pt x="1274" y="1012"/>
                    <a:pt x="1274" y="1012"/>
                    <a:pt x="1274" y="1012"/>
                  </a:cubicBezTo>
                  <a:cubicBezTo>
                    <a:pt x="1272" y="1011"/>
                    <a:pt x="1271" y="1010"/>
                    <a:pt x="1269" y="1010"/>
                  </a:cubicBezTo>
                  <a:cubicBezTo>
                    <a:pt x="1264" y="1007"/>
                    <a:pt x="1256" y="990"/>
                    <a:pt x="1254" y="986"/>
                  </a:cubicBezTo>
                  <a:cubicBezTo>
                    <a:pt x="1253" y="983"/>
                    <a:pt x="1251" y="984"/>
                    <a:pt x="1249" y="985"/>
                  </a:cubicBezTo>
                  <a:cubicBezTo>
                    <a:pt x="1248" y="986"/>
                    <a:pt x="1244" y="977"/>
                    <a:pt x="1245" y="974"/>
                  </a:cubicBezTo>
                  <a:cubicBezTo>
                    <a:pt x="1247" y="972"/>
                    <a:pt x="1247" y="968"/>
                    <a:pt x="1249" y="963"/>
                  </a:cubicBezTo>
                  <a:cubicBezTo>
                    <a:pt x="1250" y="958"/>
                    <a:pt x="1251" y="943"/>
                    <a:pt x="1253" y="940"/>
                  </a:cubicBezTo>
                  <a:cubicBezTo>
                    <a:pt x="1254" y="938"/>
                    <a:pt x="1256" y="943"/>
                    <a:pt x="1259" y="945"/>
                  </a:cubicBezTo>
                  <a:cubicBezTo>
                    <a:pt x="1261" y="948"/>
                    <a:pt x="1263" y="946"/>
                    <a:pt x="1265" y="946"/>
                  </a:cubicBezTo>
                  <a:cubicBezTo>
                    <a:pt x="1268" y="946"/>
                    <a:pt x="1270" y="950"/>
                    <a:pt x="1272" y="953"/>
                  </a:cubicBezTo>
                  <a:cubicBezTo>
                    <a:pt x="1274" y="956"/>
                    <a:pt x="1275" y="955"/>
                    <a:pt x="1277" y="955"/>
                  </a:cubicBezTo>
                  <a:cubicBezTo>
                    <a:pt x="1277" y="955"/>
                    <a:pt x="1278" y="955"/>
                    <a:pt x="1278" y="955"/>
                  </a:cubicBezTo>
                  <a:cubicBezTo>
                    <a:pt x="1278" y="955"/>
                    <a:pt x="1278" y="955"/>
                    <a:pt x="1279" y="955"/>
                  </a:cubicBezTo>
                  <a:cubicBezTo>
                    <a:pt x="1279" y="956"/>
                    <a:pt x="1279" y="956"/>
                    <a:pt x="1279" y="956"/>
                  </a:cubicBezTo>
                  <a:cubicBezTo>
                    <a:pt x="1280" y="957"/>
                    <a:pt x="1280" y="957"/>
                    <a:pt x="1281" y="958"/>
                  </a:cubicBezTo>
                  <a:cubicBezTo>
                    <a:pt x="1281" y="958"/>
                    <a:pt x="1281" y="959"/>
                    <a:pt x="1281" y="959"/>
                  </a:cubicBezTo>
                  <a:cubicBezTo>
                    <a:pt x="1282" y="960"/>
                    <a:pt x="1282" y="961"/>
                    <a:pt x="1283" y="962"/>
                  </a:cubicBezTo>
                  <a:cubicBezTo>
                    <a:pt x="1283" y="962"/>
                    <a:pt x="1283" y="962"/>
                    <a:pt x="1283" y="962"/>
                  </a:cubicBezTo>
                  <a:cubicBezTo>
                    <a:pt x="1284" y="963"/>
                    <a:pt x="1284" y="964"/>
                    <a:pt x="1285" y="965"/>
                  </a:cubicBezTo>
                  <a:cubicBezTo>
                    <a:pt x="1285" y="966"/>
                    <a:pt x="1286" y="967"/>
                    <a:pt x="1286" y="967"/>
                  </a:cubicBezTo>
                  <a:cubicBezTo>
                    <a:pt x="1288" y="970"/>
                    <a:pt x="1294" y="964"/>
                    <a:pt x="1297" y="968"/>
                  </a:cubicBezTo>
                  <a:cubicBezTo>
                    <a:pt x="1298" y="969"/>
                    <a:pt x="1298" y="970"/>
                    <a:pt x="1299" y="971"/>
                  </a:cubicBezTo>
                  <a:cubicBezTo>
                    <a:pt x="1300" y="971"/>
                    <a:pt x="1300" y="971"/>
                    <a:pt x="1300" y="972"/>
                  </a:cubicBezTo>
                  <a:cubicBezTo>
                    <a:pt x="1301" y="972"/>
                    <a:pt x="1301" y="972"/>
                    <a:pt x="1301" y="973"/>
                  </a:cubicBezTo>
                  <a:cubicBezTo>
                    <a:pt x="1302" y="973"/>
                    <a:pt x="1302" y="973"/>
                    <a:pt x="1302" y="973"/>
                  </a:cubicBezTo>
                  <a:cubicBezTo>
                    <a:pt x="1303" y="974"/>
                    <a:pt x="1304" y="975"/>
                    <a:pt x="1305" y="975"/>
                  </a:cubicBezTo>
                  <a:cubicBezTo>
                    <a:pt x="1306" y="976"/>
                    <a:pt x="1307" y="977"/>
                    <a:pt x="1308" y="978"/>
                  </a:cubicBezTo>
                  <a:cubicBezTo>
                    <a:pt x="1310" y="980"/>
                    <a:pt x="1306" y="991"/>
                    <a:pt x="1308" y="993"/>
                  </a:cubicBezTo>
                  <a:cubicBezTo>
                    <a:pt x="1310" y="996"/>
                    <a:pt x="1314" y="988"/>
                    <a:pt x="1315" y="986"/>
                  </a:cubicBezTo>
                  <a:cubicBezTo>
                    <a:pt x="1316" y="983"/>
                    <a:pt x="1322" y="984"/>
                    <a:pt x="1323" y="982"/>
                  </a:cubicBezTo>
                  <a:cubicBezTo>
                    <a:pt x="1324" y="981"/>
                    <a:pt x="1324" y="976"/>
                    <a:pt x="1325" y="973"/>
                  </a:cubicBezTo>
                  <a:cubicBezTo>
                    <a:pt x="1326" y="970"/>
                    <a:pt x="1331" y="972"/>
                    <a:pt x="1333" y="972"/>
                  </a:cubicBezTo>
                  <a:cubicBezTo>
                    <a:pt x="1336" y="972"/>
                    <a:pt x="1344" y="964"/>
                    <a:pt x="1347" y="961"/>
                  </a:cubicBezTo>
                  <a:cubicBezTo>
                    <a:pt x="1350" y="958"/>
                    <a:pt x="1348" y="943"/>
                    <a:pt x="1347" y="939"/>
                  </a:cubicBezTo>
                  <a:cubicBezTo>
                    <a:pt x="1346" y="935"/>
                    <a:pt x="1341" y="924"/>
                    <a:pt x="1339" y="919"/>
                  </a:cubicBezTo>
                  <a:cubicBezTo>
                    <a:pt x="1337" y="915"/>
                    <a:pt x="1327" y="909"/>
                    <a:pt x="1323" y="907"/>
                  </a:cubicBezTo>
                  <a:cubicBezTo>
                    <a:pt x="1320" y="905"/>
                    <a:pt x="1317" y="901"/>
                    <a:pt x="1312" y="895"/>
                  </a:cubicBezTo>
                  <a:cubicBezTo>
                    <a:pt x="1308" y="888"/>
                    <a:pt x="1307" y="888"/>
                    <a:pt x="1303" y="885"/>
                  </a:cubicBezTo>
                  <a:cubicBezTo>
                    <a:pt x="1298" y="882"/>
                    <a:pt x="1301" y="881"/>
                    <a:pt x="1301" y="877"/>
                  </a:cubicBezTo>
                  <a:cubicBezTo>
                    <a:pt x="1301" y="874"/>
                    <a:pt x="1300" y="873"/>
                    <a:pt x="1302" y="871"/>
                  </a:cubicBezTo>
                  <a:cubicBezTo>
                    <a:pt x="1303" y="868"/>
                    <a:pt x="1303" y="867"/>
                    <a:pt x="1306" y="864"/>
                  </a:cubicBezTo>
                  <a:cubicBezTo>
                    <a:pt x="1306" y="863"/>
                    <a:pt x="1306" y="863"/>
                    <a:pt x="1307" y="862"/>
                  </a:cubicBezTo>
                  <a:cubicBezTo>
                    <a:pt x="1307" y="862"/>
                    <a:pt x="1307" y="862"/>
                    <a:pt x="1307" y="862"/>
                  </a:cubicBezTo>
                  <a:cubicBezTo>
                    <a:pt x="1308" y="862"/>
                    <a:pt x="1308" y="861"/>
                    <a:pt x="1309" y="861"/>
                  </a:cubicBezTo>
                  <a:cubicBezTo>
                    <a:pt x="1309" y="861"/>
                    <a:pt x="1309" y="861"/>
                    <a:pt x="1309" y="861"/>
                  </a:cubicBezTo>
                  <a:cubicBezTo>
                    <a:pt x="1310" y="860"/>
                    <a:pt x="1310" y="860"/>
                    <a:pt x="1311" y="860"/>
                  </a:cubicBezTo>
                  <a:cubicBezTo>
                    <a:pt x="1311" y="860"/>
                    <a:pt x="1311" y="859"/>
                    <a:pt x="1312" y="859"/>
                  </a:cubicBezTo>
                  <a:cubicBezTo>
                    <a:pt x="1312" y="859"/>
                    <a:pt x="1313" y="859"/>
                    <a:pt x="1313" y="858"/>
                  </a:cubicBezTo>
                  <a:cubicBezTo>
                    <a:pt x="1314" y="858"/>
                    <a:pt x="1314" y="858"/>
                    <a:pt x="1314" y="858"/>
                  </a:cubicBezTo>
                  <a:cubicBezTo>
                    <a:pt x="1316" y="857"/>
                    <a:pt x="1318" y="856"/>
                    <a:pt x="1320" y="856"/>
                  </a:cubicBezTo>
                  <a:cubicBezTo>
                    <a:pt x="1320" y="856"/>
                    <a:pt x="1320" y="855"/>
                    <a:pt x="1320" y="855"/>
                  </a:cubicBezTo>
                  <a:cubicBezTo>
                    <a:pt x="1320" y="855"/>
                    <a:pt x="1320" y="855"/>
                    <a:pt x="1320" y="855"/>
                  </a:cubicBezTo>
                  <a:cubicBezTo>
                    <a:pt x="1321" y="855"/>
                    <a:pt x="1321" y="855"/>
                    <a:pt x="1322" y="854"/>
                  </a:cubicBezTo>
                  <a:cubicBezTo>
                    <a:pt x="1324" y="853"/>
                    <a:pt x="1324" y="857"/>
                    <a:pt x="1328" y="857"/>
                  </a:cubicBezTo>
                  <a:cubicBezTo>
                    <a:pt x="1331" y="857"/>
                    <a:pt x="1331" y="855"/>
                    <a:pt x="1334" y="854"/>
                  </a:cubicBezTo>
                  <a:cubicBezTo>
                    <a:pt x="1337" y="854"/>
                    <a:pt x="1336" y="856"/>
                    <a:pt x="1337" y="860"/>
                  </a:cubicBezTo>
                  <a:cubicBezTo>
                    <a:pt x="1338" y="865"/>
                    <a:pt x="1345" y="865"/>
                    <a:pt x="1344" y="863"/>
                  </a:cubicBezTo>
                  <a:cubicBezTo>
                    <a:pt x="1344" y="860"/>
                    <a:pt x="1345" y="859"/>
                    <a:pt x="1346" y="857"/>
                  </a:cubicBezTo>
                  <a:cubicBezTo>
                    <a:pt x="1348" y="854"/>
                    <a:pt x="1355" y="854"/>
                    <a:pt x="1359" y="854"/>
                  </a:cubicBezTo>
                  <a:cubicBezTo>
                    <a:pt x="1363" y="854"/>
                    <a:pt x="1373" y="851"/>
                    <a:pt x="1374" y="850"/>
                  </a:cubicBezTo>
                  <a:cubicBezTo>
                    <a:pt x="1375" y="849"/>
                    <a:pt x="1374" y="845"/>
                    <a:pt x="1374" y="843"/>
                  </a:cubicBezTo>
                  <a:cubicBezTo>
                    <a:pt x="1374" y="842"/>
                    <a:pt x="1379" y="845"/>
                    <a:pt x="1381" y="845"/>
                  </a:cubicBezTo>
                  <a:cubicBezTo>
                    <a:pt x="1384" y="845"/>
                    <a:pt x="1385" y="841"/>
                    <a:pt x="1387" y="839"/>
                  </a:cubicBezTo>
                  <a:cubicBezTo>
                    <a:pt x="1388" y="837"/>
                    <a:pt x="1393" y="841"/>
                    <a:pt x="1396" y="841"/>
                  </a:cubicBezTo>
                  <a:cubicBezTo>
                    <a:pt x="1399" y="841"/>
                    <a:pt x="1401" y="838"/>
                    <a:pt x="1402" y="837"/>
                  </a:cubicBezTo>
                  <a:cubicBezTo>
                    <a:pt x="1403" y="835"/>
                    <a:pt x="1405" y="834"/>
                    <a:pt x="1408" y="834"/>
                  </a:cubicBezTo>
                  <a:cubicBezTo>
                    <a:pt x="1410" y="834"/>
                    <a:pt x="1414" y="829"/>
                    <a:pt x="1416" y="826"/>
                  </a:cubicBezTo>
                  <a:cubicBezTo>
                    <a:pt x="1418" y="823"/>
                    <a:pt x="1417" y="820"/>
                    <a:pt x="1420" y="820"/>
                  </a:cubicBezTo>
                  <a:cubicBezTo>
                    <a:pt x="1424" y="819"/>
                    <a:pt x="1422" y="815"/>
                    <a:pt x="1422" y="814"/>
                  </a:cubicBezTo>
                  <a:cubicBezTo>
                    <a:pt x="1422" y="813"/>
                    <a:pt x="1427" y="812"/>
                    <a:pt x="1430" y="809"/>
                  </a:cubicBezTo>
                  <a:cubicBezTo>
                    <a:pt x="1432" y="807"/>
                    <a:pt x="1429" y="804"/>
                    <a:pt x="1430" y="803"/>
                  </a:cubicBezTo>
                  <a:cubicBezTo>
                    <a:pt x="1431" y="801"/>
                    <a:pt x="1432" y="793"/>
                    <a:pt x="1432" y="790"/>
                  </a:cubicBezTo>
                  <a:cubicBezTo>
                    <a:pt x="1432" y="787"/>
                    <a:pt x="1437" y="784"/>
                    <a:pt x="1440" y="783"/>
                  </a:cubicBezTo>
                  <a:cubicBezTo>
                    <a:pt x="1444" y="783"/>
                    <a:pt x="1445" y="782"/>
                    <a:pt x="1444" y="778"/>
                  </a:cubicBezTo>
                  <a:cubicBezTo>
                    <a:pt x="1444" y="774"/>
                    <a:pt x="1446" y="772"/>
                    <a:pt x="1446" y="771"/>
                  </a:cubicBezTo>
                  <a:cubicBezTo>
                    <a:pt x="1447" y="770"/>
                    <a:pt x="1446" y="766"/>
                    <a:pt x="1445" y="764"/>
                  </a:cubicBezTo>
                  <a:cubicBezTo>
                    <a:pt x="1444" y="762"/>
                    <a:pt x="1437" y="762"/>
                    <a:pt x="1434" y="760"/>
                  </a:cubicBezTo>
                  <a:cubicBezTo>
                    <a:pt x="1431" y="759"/>
                    <a:pt x="1440" y="751"/>
                    <a:pt x="1440" y="750"/>
                  </a:cubicBezTo>
                  <a:cubicBezTo>
                    <a:pt x="1441" y="749"/>
                    <a:pt x="1436" y="745"/>
                    <a:pt x="1435" y="744"/>
                  </a:cubicBezTo>
                  <a:cubicBezTo>
                    <a:pt x="1434" y="744"/>
                    <a:pt x="1436" y="744"/>
                    <a:pt x="1437" y="742"/>
                  </a:cubicBezTo>
                  <a:cubicBezTo>
                    <a:pt x="1438" y="741"/>
                    <a:pt x="1433" y="735"/>
                    <a:pt x="1430" y="734"/>
                  </a:cubicBezTo>
                  <a:cubicBezTo>
                    <a:pt x="1427" y="732"/>
                    <a:pt x="1421" y="727"/>
                    <a:pt x="1419" y="723"/>
                  </a:cubicBezTo>
                  <a:cubicBezTo>
                    <a:pt x="1417" y="719"/>
                    <a:pt x="1411" y="711"/>
                    <a:pt x="1408" y="709"/>
                  </a:cubicBezTo>
                  <a:cubicBezTo>
                    <a:pt x="1405" y="707"/>
                    <a:pt x="1404" y="705"/>
                    <a:pt x="1406" y="703"/>
                  </a:cubicBezTo>
                  <a:cubicBezTo>
                    <a:pt x="1408" y="701"/>
                    <a:pt x="1412" y="696"/>
                    <a:pt x="1412" y="694"/>
                  </a:cubicBezTo>
                  <a:cubicBezTo>
                    <a:pt x="1413" y="691"/>
                    <a:pt x="1415" y="688"/>
                    <a:pt x="1419" y="688"/>
                  </a:cubicBezTo>
                  <a:cubicBezTo>
                    <a:pt x="1422" y="687"/>
                    <a:pt x="1429" y="686"/>
                    <a:pt x="1434" y="685"/>
                  </a:cubicBezTo>
                  <a:cubicBezTo>
                    <a:pt x="1438" y="684"/>
                    <a:pt x="1437" y="680"/>
                    <a:pt x="1431" y="680"/>
                  </a:cubicBezTo>
                  <a:cubicBezTo>
                    <a:pt x="1425" y="680"/>
                    <a:pt x="1420" y="678"/>
                    <a:pt x="1416" y="677"/>
                  </a:cubicBezTo>
                  <a:cubicBezTo>
                    <a:pt x="1412" y="675"/>
                    <a:pt x="1404" y="681"/>
                    <a:pt x="1402" y="682"/>
                  </a:cubicBezTo>
                  <a:cubicBezTo>
                    <a:pt x="1400" y="683"/>
                    <a:pt x="1396" y="680"/>
                    <a:pt x="1393" y="676"/>
                  </a:cubicBezTo>
                  <a:cubicBezTo>
                    <a:pt x="1390" y="672"/>
                    <a:pt x="1384" y="668"/>
                    <a:pt x="1380" y="665"/>
                  </a:cubicBezTo>
                  <a:cubicBezTo>
                    <a:pt x="1377" y="661"/>
                    <a:pt x="1377" y="660"/>
                    <a:pt x="1381" y="659"/>
                  </a:cubicBezTo>
                  <a:cubicBezTo>
                    <a:pt x="1385" y="658"/>
                    <a:pt x="1390" y="658"/>
                    <a:pt x="1393" y="658"/>
                  </a:cubicBezTo>
                  <a:cubicBezTo>
                    <a:pt x="1397" y="657"/>
                    <a:pt x="1394" y="653"/>
                    <a:pt x="1396" y="651"/>
                  </a:cubicBezTo>
                  <a:cubicBezTo>
                    <a:pt x="1398" y="648"/>
                    <a:pt x="1409" y="640"/>
                    <a:pt x="1410" y="639"/>
                  </a:cubicBezTo>
                  <a:cubicBezTo>
                    <a:pt x="1412" y="638"/>
                    <a:pt x="1413" y="638"/>
                    <a:pt x="1415" y="638"/>
                  </a:cubicBezTo>
                  <a:cubicBezTo>
                    <a:pt x="1417" y="638"/>
                    <a:pt x="1419" y="639"/>
                    <a:pt x="1420" y="642"/>
                  </a:cubicBezTo>
                  <a:cubicBezTo>
                    <a:pt x="1421" y="645"/>
                    <a:pt x="1418" y="648"/>
                    <a:pt x="1416" y="650"/>
                  </a:cubicBezTo>
                  <a:cubicBezTo>
                    <a:pt x="1414" y="652"/>
                    <a:pt x="1416" y="653"/>
                    <a:pt x="1417" y="655"/>
                  </a:cubicBezTo>
                  <a:cubicBezTo>
                    <a:pt x="1419" y="658"/>
                    <a:pt x="1417" y="660"/>
                    <a:pt x="1419" y="661"/>
                  </a:cubicBezTo>
                  <a:cubicBezTo>
                    <a:pt x="1421" y="662"/>
                    <a:pt x="1431" y="653"/>
                    <a:pt x="1436" y="653"/>
                  </a:cubicBezTo>
                  <a:cubicBezTo>
                    <a:pt x="1437" y="653"/>
                    <a:pt x="1438" y="653"/>
                    <a:pt x="1439" y="653"/>
                  </a:cubicBezTo>
                  <a:cubicBezTo>
                    <a:pt x="1439" y="653"/>
                    <a:pt x="1439" y="652"/>
                    <a:pt x="1439" y="652"/>
                  </a:cubicBezTo>
                  <a:cubicBezTo>
                    <a:pt x="1440" y="652"/>
                    <a:pt x="1441" y="652"/>
                    <a:pt x="1441" y="652"/>
                  </a:cubicBezTo>
                  <a:cubicBezTo>
                    <a:pt x="1442" y="652"/>
                    <a:pt x="1442" y="652"/>
                    <a:pt x="1442" y="652"/>
                  </a:cubicBezTo>
                  <a:cubicBezTo>
                    <a:pt x="1443" y="652"/>
                    <a:pt x="1443" y="652"/>
                    <a:pt x="1443" y="652"/>
                  </a:cubicBezTo>
                  <a:cubicBezTo>
                    <a:pt x="1443" y="652"/>
                    <a:pt x="1443" y="652"/>
                    <a:pt x="1444" y="652"/>
                  </a:cubicBezTo>
                  <a:cubicBezTo>
                    <a:pt x="1444" y="652"/>
                    <a:pt x="1444" y="652"/>
                    <a:pt x="1444" y="652"/>
                  </a:cubicBezTo>
                  <a:cubicBezTo>
                    <a:pt x="1444" y="652"/>
                    <a:pt x="1444" y="652"/>
                    <a:pt x="1445" y="652"/>
                  </a:cubicBezTo>
                  <a:cubicBezTo>
                    <a:pt x="1445" y="652"/>
                    <a:pt x="1445" y="652"/>
                    <a:pt x="1445" y="652"/>
                  </a:cubicBezTo>
                  <a:cubicBezTo>
                    <a:pt x="1445" y="652"/>
                    <a:pt x="1446" y="652"/>
                    <a:pt x="1446" y="652"/>
                  </a:cubicBezTo>
                  <a:cubicBezTo>
                    <a:pt x="1448" y="655"/>
                    <a:pt x="1451" y="654"/>
                    <a:pt x="1453" y="654"/>
                  </a:cubicBezTo>
                  <a:cubicBezTo>
                    <a:pt x="1455" y="654"/>
                    <a:pt x="1453" y="658"/>
                    <a:pt x="1454" y="662"/>
                  </a:cubicBezTo>
                  <a:cubicBezTo>
                    <a:pt x="1455" y="665"/>
                    <a:pt x="1452" y="669"/>
                    <a:pt x="1451" y="671"/>
                  </a:cubicBezTo>
                  <a:cubicBezTo>
                    <a:pt x="1451" y="671"/>
                    <a:pt x="1452" y="671"/>
                    <a:pt x="1452" y="671"/>
                  </a:cubicBezTo>
                  <a:cubicBezTo>
                    <a:pt x="1452" y="671"/>
                    <a:pt x="1452" y="672"/>
                    <a:pt x="1453" y="672"/>
                  </a:cubicBezTo>
                  <a:cubicBezTo>
                    <a:pt x="1453" y="672"/>
                    <a:pt x="1453" y="672"/>
                    <a:pt x="1454" y="672"/>
                  </a:cubicBezTo>
                  <a:cubicBezTo>
                    <a:pt x="1454" y="672"/>
                    <a:pt x="1454" y="672"/>
                    <a:pt x="1455" y="672"/>
                  </a:cubicBezTo>
                  <a:cubicBezTo>
                    <a:pt x="1455" y="673"/>
                    <a:pt x="1456" y="673"/>
                    <a:pt x="1457" y="673"/>
                  </a:cubicBezTo>
                  <a:cubicBezTo>
                    <a:pt x="1457" y="673"/>
                    <a:pt x="1457" y="673"/>
                    <a:pt x="1458" y="673"/>
                  </a:cubicBezTo>
                  <a:cubicBezTo>
                    <a:pt x="1459" y="673"/>
                    <a:pt x="1460" y="674"/>
                    <a:pt x="1461" y="674"/>
                  </a:cubicBezTo>
                  <a:cubicBezTo>
                    <a:pt x="1461" y="674"/>
                    <a:pt x="1461" y="674"/>
                    <a:pt x="1461" y="674"/>
                  </a:cubicBezTo>
                  <a:cubicBezTo>
                    <a:pt x="1463" y="674"/>
                    <a:pt x="1466" y="675"/>
                    <a:pt x="1468" y="675"/>
                  </a:cubicBezTo>
                  <a:cubicBezTo>
                    <a:pt x="1469" y="675"/>
                    <a:pt x="1469" y="676"/>
                    <a:pt x="1469" y="676"/>
                  </a:cubicBezTo>
                  <a:cubicBezTo>
                    <a:pt x="1470" y="676"/>
                    <a:pt x="1470" y="676"/>
                    <a:pt x="1470" y="676"/>
                  </a:cubicBezTo>
                  <a:cubicBezTo>
                    <a:pt x="1471" y="676"/>
                    <a:pt x="1471" y="676"/>
                    <a:pt x="1471" y="676"/>
                  </a:cubicBezTo>
                  <a:cubicBezTo>
                    <a:pt x="1473" y="677"/>
                    <a:pt x="1476" y="682"/>
                    <a:pt x="1476" y="684"/>
                  </a:cubicBezTo>
                  <a:cubicBezTo>
                    <a:pt x="1475" y="686"/>
                    <a:pt x="1473" y="683"/>
                    <a:pt x="1471" y="684"/>
                  </a:cubicBezTo>
                  <a:cubicBezTo>
                    <a:pt x="1469" y="685"/>
                    <a:pt x="1475" y="694"/>
                    <a:pt x="1476" y="696"/>
                  </a:cubicBezTo>
                  <a:cubicBezTo>
                    <a:pt x="1478" y="698"/>
                    <a:pt x="1475" y="703"/>
                    <a:pt x="1474" y="706"/>
                  </a:cubicBezTo>
                  <a:cubicBezTo>
                    <a:pt x="1474" y="709"/>
                    <a:pt x="1477" y="714"/>
                    <a:pt x="1480" y="715"/>
                  </a:cubicBezTo>
                  <a:cubicBezTo>
                    <a:pt x="1482" y="716"/>
                    <a:pt x="1487" y="710"/>
                    <a:pt x="1489" y="709"/>
                  </a:cubicBezTo>
                  <a:cubicBezTo>
                    <a:pt x="1491" y="708"/>
                    <a:pt x="1495" y="708"/>
                    <a:pt x="1497" y="709"/>
                  </a:cubicBezTo>
                  <a:cubicBezTo>
                    <a:pt x="1499" y="709"/>
                    <a:pt x="1502" y="704"/>
                    <a:pt x="1504" y="701"/>
                  </a:cubicBezTo>
                  <a:cubicBezTo>
                    <a:pt x="1505" y="698"/>
                    <a:pt x="1502" y="694"/>
                    <a:pt x="1500" y="690"/>
                  </a:cubicBezTo>
                  <a:cubicBezTo>
                    <a:pt x="1498" y="687"/>
                    <a:pt x="1496" y="677"/>
                    <a:pt x="1495" y="674"/>
                  </a:cubicBezTo>
                  <a:cubicBezTo>
                    <a:pt x="1494" y="674"/>
                    <a:pt x="1494" y="673"/>
                    <a:pt x="1493" y="673"/>
                  </a:cubicBezTo>
                  <a:cubicBezTo>
                    <a:pt x="1493" y="673"/>
                    <a:pt x="1493" y="673"/>
                    <a:pt x="1493" y="672"/>
                  </a:cubicBezTo>
                  <a:cubicBezTo>
                    <a:pt x="1491" y="670"/>
                    <a:pt x="1488" y="666"/>
                    <a:pt x="1484" y="662"/>
                  </a:cubicBezTo>
                  <a:cubicBezTo>
                    <a:pt x="1484" y="662"/>
                    <a:pt x="1484" y="662"/>
                    <a:pt x="1483" y="662"/>
                  </a:cubicBezTo>
                  <a:cubicBezTo>
                    <a:pt x="1482" y="661"/>
                    <a:pt x="1481" y="660"/>
                    <a:pt x="1480" y="660"/>
                  </a:cubicBezTo>
                  <a:cubicBezTo>
                    <a:pt x="1473" y="656"/>
                    <a:pt x="1475" y="654"/>
                    <a:pt x="1476" y="652"/>
                  </a:cubicBezTo>
                  <a:cubicBezTo>
                    <a:pt x="1476" y="650"/>
                    <a:pt x="1482" y="648"/>
                    <a:pt x="1484" y="646"/>
                  </a:cubicBezTo>
                  <a:cubicBezTo>
                    <a:pt x="1486" y="645"/>
                    <a:pt x="1492" y="634"/>
                    <a:pt x="1493" y="633"/>
                  </a:cubicBezTo>
                  <a:cubicBezTo>
                    <a:pt x="1494" y="631"/>
                    <a:pt x="1496" y="621"/>
                    <a:pt x="1497" y="620"/>
                  </a:cubicBezTo>
                  <a:cubicBezTo>
                    <a:pt x="1497" y="619"/>
                    <a:pt x="1497" y="619"/>
                    <a:pt x="1498" y="619"/>
                  </a:cubicBezTo>
                  <a:cubicBezTo>
                    <a:pt x="1499" y="618"/>
                    <a:pt x="1502" y="617"/>
                    <a:pt x="1503" y="616"/>
                  </a:cubicBezTo>
                  <a:cubicBezTo>
                    <a:pt x="1503" y="616"/>
                    <a:pt x="1503" y="616"/>
                    <a:pt x="1503" y="616"/>
                  </a:cubicBezTo>
                  <a:cubicBezTo>
                    <a:pt x="1504" y="616"/>
                    <a:pt x="1504" y="616"/>
                    <a:pt x="1504" y="616"/>
                  </a:cubicBezTo>
                  <a:cubicBezTo>
                    <a:pt x="1505" y="616"/>
                    <a:pt x="1506" y="611"/>
                    <a:pt x="1508" y="609"/>
                  </a:cubicBezTo>
                  <a:cubicBezTo>
                    <a:pt x="1509" y="608"/>
                    <a:pt x="1513" y="613"/>
                    <a:pt x="1517" y="615"/>
                  </a:cubicBezTo>
                  <a:cubicBezTo>
                    <a:pt x="1521" y="617"/>
                    <a:pt x="1530" y="614"/>
                    <a:pt x="1533" y="612"/>
                  </a:cubicBezTo>
                  <a:cubicBezTo>
                    <a:pt x="1537" y="611"/>
                    <a:pt x="1541" y="603"/>
                    <a:pt x="1542" y="601"/>
                  </a:cubicBezTo>
                  <a:cubicBezTo>
                    <a:pt x="1543" y="599"/>
                    <a:pt x="1547" y="593"/>
                    <a:pt x="1549" y="591"/>
                  </a:cubicBezTo>
                  <a:cubicBezTo>
                    <a:pt x="1551" y="588"/>
                    <a:pt x="1554" y="586"/>
                    <a:pt x="1557" y="583"/>
                  </a:cubicBezTo>
                  <a:cubicBezTo>
                    <a:pt x="1561" y="581"/>
                    <a:pt x="1562" y="573"/>
                    <a:pt x="1563" y="570"/>
                  </a:cubicBezTo>
                  <a:cubicBezTo>
                    <a:pt x="1563" y="567"/>
                    <a:pt x="1567" y="559"/>
                    <a:pt x="1569" y="555"/>
                  </a:cubicBezTo>
                  <a:cubicBezTo>
                    <a:pt x="1571" y="551"/>
                    <a:pt x="1572" y="550"/>
                    <a:pt x="1574" y="547"/>
                  </a:cubicBezTo>
                  <a:cubicBezTo>
                    <a:pt x="1576" y="545"/>
                    <a:pt x="1573" y="532"/>
                    <a:pt x="1573" y="524"/>
                  </a:cubicBezTo>
                  <a:cubicBezTo>
                    <a:pt x="1573" y="516"/>
                    <a:pt x="1570" y="514"/>
                    <a:pt x="1570" y="510"/>
                  </a:cubicBezTo>
                  <a:cubicBezTo>
                    <a:pt x="1570" y="505"/>
                    <a:pt x="1573" y="497"/>
                    <a:pt x="1574" y="495"/>
                  </a:cubicBezTo>
                  <a:cubicBezTo>
                    <a:pt x="1574" y="492"/>
                    <a:pt x="1571" y="489"/>
                    <a:pt x="1569" y="490"/>
                  </a:cubicBezTo>
                  <a:cubicBezTo>
                    <a:pt x="1568" y="491"/>
                    <a:pt x="1564" y="483"/>
                    <a:pt x="1562" y="481"/>
                  </a:cubicBezTo>
                  <a:cubicBezTo>
                    <a:pt x="1561" y="479"/>
                    <a:pt x="1563" y="480"/>
                    <a:pt x="1564" y="479"/>
                  </a:cubicBezTo>
                  <a:cubicBezTo>
                    <a:pt x="1566" y="477"/>
                    <a:pt x="1557" y="472"/>
                    <a:pt x="1553" y="472"/>
                  </a:cubicBezTo>
                  <a:cubicBezTo>
                    <a:pt x="1550" y="471"/>
                    <a:pt x="1551" y="466"/>
                    <a:pt x="1547" y="464"/>
                  </a:cubicBezTo>
                  <a:cubicBezTo>
                    <a:pt x="1543" y="463"/>
                    <a:pt x="1536" y="461"/>
                    <a:pt x="1533" y="461"/>
                  </a:cubicBezTo>
                  <a:cubicBezTo>
                    <a:pt x="1530" y="461"/>
                    <a:pt x="1538" y="467"/>
                    <a:pt x="1535" y="467"/>
                  </a:cubicBezTo>
                  <a:cubicBezTo>
                    <a:pt x="1533" y="467"/>
                    <a:pt x="1532" y="470"/>
                    <a:pt x="1527" y="470"/>
                  </a:cubicBezTo>
                  <a:cubicBezTo>
                    <a:pt x="1522" y="470"/>
                    <a:pt x="1527" y="468"/>
                    <a:pt x="1526" y="467"/>
                  </a:cubicBezTo>
                  <a:cubicBezTo>
                    <a:pt x="1526" y="465"/>
                    <a:pt x="1519" y="468"/>
                    <a:pt x="1517" y="468"/>
                  </a:cubicBezTo>
                  <a:cubicBezTo>
                    <a:pt x="1515" y="469"/>
                    <a:pt x="1518" y="464"/>
                    <a:pt x="1517" y="462"/>
                  </a:cubicBezTo>
                  <a:cubicBezTo>
                    <a:pt x="1517" y="461"/>
                    <a:pt x="1515" y="462"/>
                    <a:pt x="1513" y="462"/>
                  </a:cubicBezTo>
                  <a:cubicBezTo>
                    <a:pt x="1512" y="463"/>
                    <a:pt x="1505" y="459"/>
                    <a:pt x="1502" y="459"/>
                  </a:cubicBezTo>
                  <a:cubicBezTo>
                    <a:pt x="1499" y="459"/>
                    <a:pt x="1496" y="457"/>
                    <a:pt x="1502" y="452"/>
                  </a:cubicBezTo>
                  <a:cubicBezTo>
                    <a:pt x="1508" y="448"/>
                    <a:pt x="1520" y="436"/>
                    <a:pt x="1521" y="433"/>
                  </a:cubicBezTo>
                  <a:cubicBezTo>
                    <a:pt x="1522" y="430"/>
                    <a:pt x="1531" y="425"/>
                    <a:pt x="1533" y="423"/>
                  </a:cubicBezTo>
                  <a:cubicBezTo>
                    <a:pt x="1536" y="421"/>
                    <a:pt x="1539" y="413"/>
                    <a:pt x="1542" y="409"/>
                  </a:cubicBezTo>
                  <a:cubicBezTo>
                    <a:pt x="1545" y="404"/>
                    <a:pt x="1543" y="402"/>
                    <a:pt x="1550" y="395"/>
                  </a:cubicBezTo>
                  <a:cubicBezTo>
                    <a:pt x="1557" y="388"/>
                    <a:pt x="1578" y="391"/>
                    <a:pt x="1583" y="392"/>
                  </a:cubicBezTo>
                  <a:cubicBezTo>
                    <a:pt x="1588" y="393"/>
                    <a:pt x="1595" y="393"/>
                    <a:pt x="1598" y="394"/>
                  </a:cubicBezTo>
                  <a:cubicBezTo>
                    <a:pt x="1602" y="394"/>
                    <a:pt x="1611" y="396"/>
                    <a:pt x="1613" y="394"/>
                  </a:cubicBezTo>
                  <a:cubicBezTo>
                    <a:pt x="1616" y="393"/>
                    <a:pt x="1613" y="393"/>
                    <a:pt x="1608" y="392"/>
                  </a:cubicBezTo>
                  <a:cubicBezTo>
                    <a:pt x="1603" y="391"/>
                    <a:pt x="1612" y="389"/>
                    <a:pt x="1614" y="388"/>
                  </a:cubicBezTo>
                  <a:cubicBezTo>
                    <a:pt x="1616" y="388"/>
                    <a:pt x="1615" y="388"/>
                    <a:pt x="1613" y="387"/>
                  </a:cubicBezTo>
                  <a:cubicBezTo>
                    <a:pt x="1611" y="386"/>
                    <a:pt x="1620" y="386"/>
                    <a:pt x="1623" y="386"/>
                  </a:cubicBezTo>
                  <a:cubicBezTo>
                    <a:pt x="1626" y="386"/>
                    <a:pt x="1625" y="388"/>
                    <a:pt x="1626" y="389"/>
                  </a:cubicBezTo>
                  <a:cubicBezTo>
                    <a:pt x="1627" y="389"/>
                    <a:pt x="1630" y="387"/>
                    <a:pt x="1631" y="386"/>
                  </a:cubicBezTo>
                  <a:cubicBezTo>
                    <a:pt x="1632" y="386"/>
                    <a:pt x="1632" y="389"/>
                    <a:pt x="1633" y="391"/>
                  </a:cubicBezTo>
                  <a:cubicBezTo>
                    <a:pt x="1633" y="392"/>
                    <a:pt x="1636" y="393"/>
                    <a:pt x="1639" y="395"/>
                  </a:cubicBezTo>
                  <a:cubicBezTo>
                    <a:pt x="1642" y="397"/>
                    <a:pt x="1636" y="397"/>
                    <a:pt x="1634" y="398"/>
                  </a:cubicBezTo>
                  <a:cubicBezTo>
                    <a:pt x="1632" y="398"/>
                    <a:pt x="1637" y="402"/>
                    <a:pt x="1639" y="403"/>
                  </a:cubicBezTo>
                  <a:cubicBezTo>
                    <a:pt x="1641" y="403"/>
                    <a:pt x="1649" y="399"/>
                    <a:pt x="1652" y="397"/>
                  </a:cubicBezTo>
                  <a:cubicBezTo>
                    <a:pt x="1654" y="396"/>
                    <a:pt x="1655" y="396"/>
                    <a:pt x="1659" y="397"/>
                  </a:cubicBezTo>
                  <a:cubicBezTo>
                    <a:pt x="1662" y="397"/>
                    <a:pt x="1662" y="398"/>
                    <a:pt x="1664" y="397"/>
                  </a:cubicBezTo>
                  <a:cubicBezTo>
                    <a:pt x="1665" y="396"/>
                    <a:pt x="1667" y="397"/>
                    <a:pt x="1669" y="397"/>
                  </a:cubicBezTo>
                  <a:cubicBezTo>
                    <a:pt x="1671" y="398"/>
                    <a:pt x="1672" y="396"/>
                    <a:pt x="1675" y="395"/>
                  </a:cubicBezTo>
                  <a:cubicBezTo>
                    <a:pt x="1678" y="394"/>
                    <a:pt x="1679" y="394"/>
                    <a:pt x="1678" y="391"/>
                  </a:cubicBezTo>
                  <a:cubicBezTo>
                    <a:pt x="1677" y="389"/>
                    <a:pt x="1670" y="390"/>
                    <a:pt x="1667" y="390"/>
                  </a:cubicBezTo>
                  <a:cubicBezTo>
                    <a:pt x="1665" y="391"/>
                    <a:pt x="1665" y="388"/>
                    <a:pt x="1667" y="387"/>
                  </a:cubicBezTo>
                  <a:cubicBezTo>
                    <a:pt x="1669" y="385"/>
                    <a:pt x="1671" y="381"/>
                    <a:pt x="1672" y="379"/>
                  </a:cubicBezTo>
                  <a:cubicBezTo>
                    <a:pt x="1673" y="377"/>
                    <a:pt x="1676" y="376"/>
                    <a:pt x="1679" y="375"/>
                  </a:cubicBezTo>
                  <a:cubicBezTo>
                    <a:pt x="1682" y="374"/>
                    <a:pt x="1682" y="360"/>
                    <a:pt x="1684" y="357"/>
                  </a:cubicBezTo>
                  <a:cubicBezTo>
                    <a:pt x="1687" y="353"/>
                    <a:pt x="1695" y="352"/>
                    <a:pt x="1696" y="351"/>
                  </a:cubicBezTo>
                  <a:cubicBezTo>
                    <a:pt x="1698" y="350"/>
                    <a:pt x="1699" y="351"/>
                    <a:pt x="1702" y="350"/>
                  </a:cubicBezTo>
                  <a:cubicBezTo>
                    <a:pt x="1706" y="350"/>
                    <a:pt x="1707" y="344"/>
                    <a:pt x="1708" y="343"/>
                  </a:cubicBezTo>
                  <a:cubicBezTo>
                    <a:pt x="1709" y="343"/>
                    <a:pt x="1706" y="350"/>
                    <a:pt x="1707" y="353"/>
                  </a:cubicBezTo>
                  <a:cubicBezTo>
                    <a:pt x="1707" y="357"/>
                    <a:pt x="1704" y="358"/>
                    <a:pt x="1704" y="361"/>
                  </a:cubicBezTo>
                  <a:cubicBezTo>
                    <a:pt x="1705" y="364"/>
                    <a:pt x="1710" y="366"/>
                    <a:pt x="1712" y="367"/>
                  </a:cubicBezTo>
                  <a:cubicBezTo>
                    <a:pt x="1714" y="368"/>
                    <a:pt x="1714" y="365"/>
                    <a:pt x="1716" y="363"/>
                  </a:cubicBezTo>
                  <a:cubicBezTo>
                    <a:pt x="1717" y="361"/>
                    <a:pt x="1723" y="355"/>
                    <a:pt x="1724" y="353"/>
                  </a:cubicBezTo>
                  <a:cubicBezTo>
                    <a:pt x="1725" y="352"/>
                    <a:pt x="1722" y="348"/>
                    <a:pt x="1720" y="345"/>
                  </a:cubicBezTo>
                  <a:cubicBezTo>
                    <a:pt x="1718" y="342"/>
                    <a:pt x="1720" y="340"/>
                    <a:pt x="1723" y="339"/>
                  </a:cubicBezTo>
                  <a:cubicBezTo>
                    <a:pt x="1725" y="339"/>
                    <a:pt x="1726" y="337"/>
                    <a:pt x="1728" y="336"/>
                  </a:cubicBezTo>
                  <a:cubicBezTo>
                    <a:pt x="1729" y="336"/>
                    <a:pt x="1730" y="339"/>
                    <a:pt x="1730" y="341"/>
                  </a:cubicBezTo>
                  <a:cubicBezTo>
                    <a:pt x="1731" y="342"/>
                    <a:pt x="1731" y="342"/>
                    <a:pt x="1730" y="344"/>
                  </a:cubicBezTo>
                  <a:cubicBezTo>
                    <a:pt x="1728" y="346"/>
                    <a:pt x="1729" y="354"/>
                    <a:pt x="1729" y="355"/>
                  </a:cubicBezTo>
                  <a:cubicBezTo>
                    <a:pt x="1729" y="357"/>
                    <a:pt x="1731" y="359"/>
                    <a:pt x="1733" y="360"/>
                  </a:cubicBezTo>
                  <a:cubicBezTo>
                    <a:pt x="1734" y="362"/>
                    <a:pt x="1732" y="363"/>
                    <a:pt x="1731" y="364"/>
                  </a:cubicBezTo>
                  <a:cubicBezTo>
                    <a:pt x="1730" y="365"/>
                    <a:pt x="1732" y="366"/>
                    <a:pt x="1734" y="367"/>
                  </a:cubicBezTo>
                  <a:cubicBezTo>
                    <a:pt x="1735" y="368"/>
                    <a:pt x="1726" y="373"/>
                    <a:pt x="1726" y="376"/>
                  </a:cubicBezTo>
                  <a:cubicBezTo>
                    <a:pt x="1727" y="378"/>
                    <a:pt x="1724" y="380"/>
                    <a:pt x="1722" y="382"/>
                  </a:cubicBezTo>
                  <a:cubicBezTo>
                    <a:pt x="1719" y="384"/>
                    <a:pt x="1712" y="392"/>
                    <a:pt x="1710" y="396"/>
                  </a:cubicBezTo>
                  <a:cubicBezTo>
                    <a:pt x="1708" y="399"/>
                    <a:pt x="1705" y="409"/>
                    <a:pt x="1705" y="411"/>
                  </a:cubicBezTo>
                  <a:cubicBezTo>
                    <a:pt x="1704" y="413"/>
                    <a:pt x="1698" y="414"/>
                    <a:pt x="1696" y="415"/>
                  </a:cubicBezTo>
                  <a:cubicBezTo>
                    <a:pt x="1694" y="415"/>
                    <a:pt x="1695" y="417"/>
                    <a:pt x="1695" y="420"/>
                  </a:cubicBezTo>
                  <a:cubicBezTo>
                    <a:pt x="1696" y="423"/>
                    <a:pt x="1689" y="434"/>
                    <a:pt x="1688" y="437"/>
                  </a:cubicBezTo>
                  <a:cubicBezTo>
                    <a:pt x="1687" y="439"/>
                    <a:pt x="1691" y="454"/>
                    <a:pt x="1695" y="460"/>
                  </a:cubicBezTo>
                  <a:cubicBezTo>
                    <a:pt x="1699" y="466"/>
                    <a:pt x="1702" y="476"/>
                    <a:pt x="1703" y="481"/>
                  </a:cubicBezTo>
                  <a:cubicBezTo>
                    <a:pt x="1705" y="486"/>
                    <a:pt x="1709" y="491"/>
                    <a:pt x="1711" y="491"/>
                  </a:cubicBezTo>
                  <a:cubicBezTo>
                    <a:pt x="1712" y="492"/>
                    <a:pt x="1716" y="496"/>
                    <a:pt x="1718" y="499"/>
                  </a:cubicBezTo>
                  <a:cubicBezTo>
                    <a:pt x="1720" y="502"/>
                    <a:pt x="1721" y="508"/>
                    <a:pt x="1725" y="512"/>
                  </a:cubicBezTo>
                  <a:cubicBezTo>
                    <a:pt x="1729" y="515"/>
                    <a:pt x="1728" y="506"/>
                    <a:pt x="1730" y="505"/>
                  </a:cubicBezTo>
                  <a:cubicBezTo>
                    <a:pt x="1733" y="504"/>
                    <a:pt x="1734" y="498"/>
                    <a:pt x="1735" y="495"/>
                  </a:cubicBezTo>
                  <a:cubicBezTo>
                    <a:pt x="1735" y="493"/>
                    <a:pt x="1730" y="492"/>
                    <a:pt x="1731" y="491"/>
                  </a:cubicBezTo>
                  <a:cubicBezTo>
                    <a:pt x="1732" y="490"/>
                    <a:pt x="1730" y="488"/>
                    <a:pt x="1729" y="486"/>
                  </a:cubicBezTo>
                  <a:cubicBezTo>
                    <a:pt x="1728" y="484"/>
                    <a:pt x="1730" y="480"/>
                    <a:pt x="1732" y="479"/>
                  </a:cubicBezTo>
                  <a:cubicBezTo>
                    <a:pt x="1734" y="479"/>
                    <a:pt x="1739" y="479"/>
                    <a:pt x="1740" y="479"/>
                  </a:cubicBezTo>
                  <a:cubicBezTo>
                    <a:pt x="1741" y="479"/>
                    <a:pt x="1735" y="472"/>
                    <a:pt x="1736" y="469"/>
                  </a:cubicBezTo>
                  <a:cubicBezTo>
                    <a:pt x="1736" y="466"/>
                    <a:pt x="1739" y="465"/>
                    <a:pt x="1740" y="463"/>
                  </a:cubicBezTo>
                  <a:cubicBezTo>
                    <a:pt x="1741" y="460"/>
                    <a:pt x="1747" y="458"/>
                    <a:pt x="1749" y="458"/>
                  </a:cubicBezTo>
                  <a:cubicBezTo>
                    <a:pt x="1751" y="458"/>
                    <a:pt x="1755" y="458"/>
                    <a:pt x="1755" y="456"/>
                  </a:cubicBezTo>
                  <a:cubicBezTo>
                    <a:pt x="1755" y="454"/>
                    <a:pt x="1755" y="452"/>
                    <a:pt x="1752" y="451"/>
                  </a:cubicBezTo>
                  <a:cubicBezTo>
                    <a:pt x="1750" y="450"/>
                    <a:pt x="1750" y="447"/>
                    <a:pt x="1750" y="446"/>
                  </a:cubicBezTo>
                  <a:cubicBezTo>
                    <a:pt x="1751" y="445"/>
                    <a:pt x="1751" y="444"/>
                    <a:pt x="1750" y="442"/>
                  </a:cubicBezTo>
                  <a:cubicBezTo>
                    <a:pt x="1749" y="441"/>
                    <a:pt x="1752" y="438"/>
                    <a:pt x="1754" y="437"/>
                  </a:cubicBezTo>
                  <a:cubicBezTo>
                    <a:pt x="1757" y="436"/>
                    <a:pt x="1758" y="438"/>
                    <a:pt x="1760" y="438"/>
                  </a:cubicBezTo>
                  <a:cubicBezTo>
                    <a:pt x="1762" y="437"/>
                    <a:pt x="1762" y="434"/>
                    <a:pt x="1761" y="432"/>
                  </a:cubicBezTo>
                  <a:cubicBezTo>
                    <a:pt x="1760" y="430"/>
                    <a:pt x="1756" y="429"/>
                    <a:pt x="1754" y="429"/>
                  </a:cubicBezTo>
                  <a:cubicBezTo>
                    <a:pt x="1752" y="430"/>
                    <a:pt x="1750" y="426"/>
                    <a:pt x="1748" y="422"/>
                  </a:cubicBezTo>
                  <a:cubicBezTo>
                    <a:pt x="1747" y="418"/>
                    <a:pt x="1751" y="418"/>
                    <a:pt x="1752" y="416"/>
                  </a:cubicBezTo>
                  <a:cubicBezTo>
                    <a:pt x="1754" y="415"/>
                    <a:pt x="1748" y="410"/>
                    <a:pt x="1746" y="411"/>
                  </a:cubicBezTo>
                  <a:cubicBezTo>
                    <a:pt x="1744" y="411"/>
                    <a:pt x="1743" y="410"/>
                    <a:pt x="1744" y="408"/>
                  </a:cubicBezTo>
                  <a:cubicBezTo>
                    <a:pt x="1745" y="407"/>
                    <a:pt x="1741" y="402"/>
                    <a:pt x="1742" y="400"/>
                  </a:cubicBezTo>
                  <a:cubicBezTo>
                    <a:pt x="1742" y="398"/>
                    <a:pt x="1744" y="391"/>
                    <a:pt x="1746" y="389"/>
                  </a:cubicBezTo>
                  <a:cubicBezTo>
                    <a:pt x="1748" y="388"/>
                    <a:pt x="1748" y="386"/>
                    <a:pt x="1748" y="384"/>
                  </a:cubicBezTo>
                  <a:cubicBezTo>
                    <a:pt x="1747" y="382"/>
                    <a:pt x="1749" y="381"/>
                    <a:pt x="1752" y="380"/>
                  </a:cubicBezTo>
                  <a:cubicBezTo>
                    <a:pt x="1754" y="379"/>
                    <a:pt x="1755" y="380"/>
                    <a:pt x="1757" y="380"/>
                  </a:cubicBezTo>
                  <a:cubicBezTo>
                    <a:pt x="1759" y="380"/>
                    <a:pt x="1757" y="380"/>
                    <a:pt x="1758" y="377"/>
                  </a:cubicBezTo>
                  <a:cubicBezTo>
                    <a:pt x="1760" y="375"/>
                    <a:pt x="1764" y="373"/>
                    <a:pt x="1766" y="373"/>
                  </a:cubicBezTo>
                  <a:cubicBezTo>
                    <a:pt x="1768" y="373"/>
                    <a:pt x="1766" y="378"/>
                    <a:pt x="1768" y="379"/>
                  </a:cubicBezTo>
                  <a:cubicBezTo>
                    <a:pt x="1770" y="380"/>
                    <a:pt x="1774" y="374"/>
                    <a:pt x="1776" y="372"/>
                  </a:cubicBezTo>
                  <a:cubicBezTo>
                    <a:pt x="1778" y="371"/>
                    <a:pt x="1778" y="370"/>
                    <a:pt x="1779" y="369"/>
                  </a:cubicBezTo>
                  <a:cubicBezTo>
                    <a:pt x="1779" y="367"/>
                    <a:pt x="1783" y="367"/>
                    <a:pt x="1786" y="367"/>
                  </a:cubicBezTo>
                  <a:cubicBezTo>
                    <a:pt x="1789" y="367"/>
                    <a:pt x="1792" y="372"/>
                    <a:pt x="1793" y="375"/>
                  </a:cubicBezTo>
                  <a:cubicBezTo>
                    <a:pt x="1795" y="378"/>
                    <a:pt x="1798" y="377"/>
                    <a:pt x="1799" y="374"/>
                  </a:cubicBezTo>
                  <a:cubicBezTo>
                    <a:pt x="1799" y="372"/>
                    <a:pt x="1800" y="368"/>
                    <a:pt x="1801" y="367"/>
                  </a:cubicBezTo>
                  <a:cubicBezTo>
                    <a:pt x="1802" y="366"/>
                    <a:pt x="1805" y="366"/>
                    <a:pt x="1806" y="366"/>
                  </a:cubicBezTo>
                  <a:cubicBezTo>
                    <a:pt x="1807" y="365"/>
                    <a:pt x="1806" y="362"/>
                    <a:pt x="1806" y="360"/>
                  </a:cubicBezTo>
                  <a:cubicBezTo>
                    <a:pt x="1806" y="359"/>
                    <a:pt x="1809" y="361"/>
                    <a:pt x="1811" y="361"/>
                  </a:cubicBezTo>
                  <a:cubicBezTo>
                    <a:pt x="1812" y="360"/>
                    <a:pt x="1808" y="357"/>
                    <a:pt x="1808" y="356"/>
                  </a:cubicBezTo>
                  <a:cubicBezTo>
                    <a:pt x="1807" y="355"/>
                    <a:pt x="1810" y="356"/>
                    <a:pt x="1811" y="356"/>
                  </a:cubicBezTo>
                  <a:cubicBezTo>
                    <a:pt x="1812" y="356"/>
                    <a:pt x="1815" y="353"/>
                    <a:pt x="1815" y="353"/>
                  </a:cubicBezTo>
                  <a:cubicBezTo>
                    <a:pt x="1816" y="352"/>
                    <a:pt x="1817" y="353"/>
                    <a:pt x="1818" y="353"/>
                  </a:cubicBezTo>
                  <a:cubicBezTo>
                    <a:pt x="1820" y="353"/>
                    <a:pt x="1822" y="348"/>
                    <a:pt x="1830" y="340"/>
                  </a:cubicBezTo>
                  <a:cubicBezTo>
                    <a:pt x="1839" y="332"/>
                    <a:pt x="1850" y="332"/>
                    <a:pt x="1853" y="332"/>
                  </a:cubicBezTo>
                  <a:cubicBezTo>
                    <a:pt x="1855" y="332"/>
                    <a:pt x="1857" y="333"/>
                    <a:pt x="1861" y="334"/>
                  </a:cubicBezTo>
                  <a:cubicBezTo>
                    <a:pt x="1866" y="336"/>
                    <a:pt x="1865" y="333"/>
                    <a:pt x="1867" y="332"/>
                  </a:cubicBezTo>
                  <a:cubicBezTo>
                    <a:pt x="1868" y="331"/>
                    <a:pt x="1867" y="328"/>
                    <a:pt x="1867" y="327"/>
                  </a:cubicBezTo>
                  <a:cubicBezTo>
                    <a:pt x="1867" y="325"/>
                    <a:pt x="1864" y="320"/>
                    <a:pt x="1861" y="320"/>
                  </a:cubicBezTo>
                  <a:cubicBezTo>
                    <a:pt x="1858" y="319"/>
                    <a:pt x="1857" y="315"/>
                    <a:pt x="1854" y="314"/>
                  </a:cubicBezTo>
                  <a:cubicBezTo>
                    <a:pt x="1850" y="314"/>
                    <a:pt x="1851" y="311"/>
                    <a:pt x="1850" y="309"/>
                  </a:cubicBezTo>
                  <a:cubicBezTo>
                    <a:pt x="1849" y="307"/>
                    <a:pt x="1849" y="309"/>
                    <a:pt x="1848" y="310"/>
                  </a:cubicBezTo>
                  <a:cubicBezTo>
                    <a:pt x="1846" y="312"/>
                    <a:pt x="1847" y="312"/>
                    <a:pt x="1841" y="311"/>
                  </a:cubicBezTo>
                  <a:cubicBezTo>
                    <a:pt x="1835" y="310"/>
                    <a:pt x="1836" y="302"/>
                    <a:pt x="1836" y="300"/>
                  </a:cubicBezTo>
                  <a:cubicBezTo>
                    <a:pt x="1836" y="298"/>
                    <a:pt x="1835" y="297"/>
                    <a:pt x="1831" y="296"/>
                  </a:cubicBezTo>
                  <a:cubicBezTo>
                    <a:pt x="1826" y="295"/>
                    <a:pt x="1829" y="293"/>
                    <a:pt x="1831" y="293"/>
                  </a:cubicBezTo>
                  <a:cubicBezTo>
                    <a:pt x="1833" y="293"/>
                    <a:pt x="1838" y="294"/>
                    <a:pt x="1841" y="294"/>
                  </a:cubicBezTo>
                  <a:cubicBezTo>
                    <a:pt x="1843" y="294"/>
                    <a:pt x="1845" y="296"/>
                    <a:pt x="1848" y="296"/>
                  </a:cubicBezTo>
                  <a:cubicBezTo>
                    <a:pt x="1851" y="296"/>
                    <a:pt x="1856" y="293"/>
                    <a:pt x="1859" y="291"/>
                  </a:cubicBezTo>
                  <a:cubicBezTo>
                    <a:pt x="1863" y="290"/>
                    <a:pt x="1862" y="284"/>
                    <a:pt x="1862" y="282"/>
                  </a:cubicBezTo>
                  <a:cubicBezTo>
                    <a:pt x="1861" y="280"/>
                    <a:pt x="1860" y="279"/>
                    <a:pt x="1859" y="278"/>
                  </a:cubicBezTo>
                  <a:cubicBezTo>
                    <a:pt x="1858" y="278"/>
                    <a:pt x="1858" y="270"/>
                    <a:pt x="1857" y="268"/>
                  </a:cubicBezTo>
                  <a:cubicBezTo>
                    <a:pt x="1857" y="267"/>
                    <a:pt x="1860" y="269"/>
                    <a:pt x="1862" y="270"/>
                  </a:cubicBezTo>
                  <a:cubicBezTo>
                    <a:pt x="1864" y="271"/>
                    <a:pt x="1865" y="272"/>
                    <a:pt x="1864" y="273"/>
                  </a:cubicBezTo>
                  <a:cubicBezTo>
                    <a:pt x="1863" y="274"/>
                    <a:pt x="1864" y="276"/>
                    <a:pt x="1866" y="278"/>
                  </a:cubicBezTo>
                  <a:cubicBezTo>
                    <a:pt x="1868" y="280"/>
                    <a:pt x="1869" y="281"/>
                    <a:pt x="1872" y="282"/>
                  </a:cubicBezTo>
                  <a:cubicBezTo>
                    <a:pt x="1875" y="283"/>
                    <a:pt x="1888" y="283"/>
                    <a:pt x="1891" y="283"/>
                  </a:cubicBezTo>
                  <a:cubicBezTo>
                    <a:pt x="1893" y="284"/>
                    <a:pt x="1898" y="289"/>
                    <a:pt x="1897" y="291"/>
                  </a:cubicBezTo>
                  <a:cubicBezTo>
                    <a:pt x="1895" y="292"/>
                    <a:pt x="1899" y="295"/>
                    <a:pt x="1901" y="296"/>
                  </a:cubicBezTo>
                  <a:cubicBezTo>
                    <a:pt x="1903" y="297"/>
                    <a:pt x="1911" y="297"/>
                    <a:pt x="1915" y="298"/>
                  </a:cubicBezTo>
                  <a:cubicBezTo>
                    <a:pt x="1919" y="299"/>
                    <a:pt x="1921" y="302"/>
                    <a:pt x="1925" y="303"/>
                  </a:cubicBezTo>
                  <a:cubicBezTo>
                    <a:pt x="1929" y="303"/>
                    <a:pt x="1934" y="301"/>
                    <a:pt x="1933" y="299"/>
                  </a:cubicBezTo>
                  <a:cubicBezTo>
                    <a:pt x="1932" y="297"/>
                    <a:pt x="1929" y="297"/>
                    <a:pt x="1928" y="297"/>
                  </a:cubicBezTo>
                  <a:cubicBezTo>
                    <a:pt x="1927" y="298"/>
                    <a:pt x="1926" y="297"/>
                    <a:pt x="1925" y="295"/>
                  </a:cubicBezTo>
                  <a:cubicBezTo>
                    <a:pt x="1923" y="293"/>
                    <a:pt x="1927" y="293"/>
                    <a:pt x="1929" y="293"/>
                  </a:cubicBezTo>
                  <a:cubicBezTo>
                    <a:pt x="1931" y="292"/>
                    <a:pt x="1927" y="288"/>
                    <a:pt x="1927" y="286"/>
                  </a:cubicBezTo>
                  <a:cubicBezTo>
                    <a:pt x="1926" y="284"/>
                    <a:pt x="1923" y="281"/>
                    <a:pt x="1924" y="281"/>
                  </a:cubicBezTo>
                  <a:cubicBezTo>
                    <a:pt x="1926" y="281"/>
                    <a:pt x="1931" y="282"/>
                    <a:pt x="1934" y="282"/>
                  </a:cubicBezTo>
                  <a:cubicBezTo>
                    <a:pt x="1937" y="282"/>
                    <a:pt x="1934" y="279"/>
                    <a:pt x="1932" y="277"/>
                  </a:cubicBezTo>
                  <a:cubicBezTo>
                    <a:pt x="1931" y="275"/>
                    <a:pt x="1937" y="279"/>
                    <a:pt x="1940" y="281"/>
                  </a:cubicBezTo>
                  <a:cubicBezTo>
                    <a:pt x="1943" y="282"/>
                    <a:pt x="1941" y="280"/>
                    <a:pt x="1942" y="277"/>
                  </a:cubicBezTo>
                  <a:cubicBezTo>
                    <a:pt x="1942" y="274"/>
                    <a:pt x="1943" y="273"/>
                    <a:pt x="1945" y="273"/>
                  </a:cubicBezTo>
                  <a:cubicBezTo>
                    <a:pt x="1948" y="272"/>
                    <a:pt x="1946" y="271"/>
                    <a:pt x="1940" y="26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8" name="Freeform 18"/>
            <p:cNvSpPr>
              <a:spLocks noChangeArrowheads="1"/>
            </p:cNvSpPr>
            <p:nvPr/>
          </p:nvSpPr>
          <p:spPr bwMode="auto">
            <a:xfrm>
              <a:off x="4192093" y="4223247"/>
              <a:ext cx="153508" cy="338899"/>
            </a:xfrm>
            <a:custGeom>
              <a:avLst/>
              <a:gdLst>
                <a:gd name="T0" fmla="*/ 2147483647 w 83"/>
                <a:gd name="T1" fmla="*/ 0 h 173"/>
                <a:gd name="T2" fmla="*/ 2147483647 w 83"/>
                <a:gd name="T3" fmla="*/ 2147483647 h 173"/>
                <a:gd name="T4" fmla="*/ 2147483647 w 83"/>
                <a:gd name="T5" fmla="*/ 2147483647 h 173"/>
                <a:gd name="T6" fmla="*/ 2147483647 w 83"/>
                <a:gd name="T7" fmla="*/ 2147483647 h 173"/>
                <a:gd name="T8" fmla="*/ 2147483647 w 83"/>
                <a:gd name="T9" fmla="*/ 2147483647 h 173"/>
                <a:gd name="T10" fmla="*/ 2147483647 w 83"/>
                <a:gd name="T11" fmla="*/ 2147483647 h 173"/>
                <a:gd name="T12" fmla="*/ 2147483647 w 83"/>
                <a:gd name="T13" fmla="*/ 2147483647 h 173"/>
                <a:gd name="T14" fmla="*/ 2147483647 w 83"/>
                <a:gd name="T15" fmla="*/ 2147483647 h 173"/>
                <a:gd name="T16" fmla="*/ 2147483647 w 83"/>
                <a:gd name="T17" fmla="*/ 2147483647 h 173"/>
                <a:gd name="T18" fmla="*/ 2147483647 w 83"/>
                <a:gd name="T19" fmla="*/ 2147483647 h 173"/>
                <a:gd name="T20" fmla="*/ 2147483647 w 83"/>
                <a:gd name="T21" fmla="*/ 2147483647 h 173"/>
                <a:gd name="T22" fmla="*/ 2147483647 w 83"/>
                <a:gd name="T23" fmla="*/ 2147483647 h 173"/>
                <a:gd name="T24" fmla="*/ 2147483647 w 83"/>
                <a:gd name="T25" fmla="*/ 2147483647 h 173"/>
                <a:gd name="T26" fmla="*/ 2147483647 w 83"/>
                <a:gd name="T27" fmla="*/ 2147483647 h 173"/>
                <a:gd name="T28" fmla="*/ 0 w 83"/>
                <a:gd name="T29" fmla="*/ 2147483647 h 173"/>
                <a:gd name="T30" fmla="*/ 2147483647 w 83"/>
                <a:gd name="T31" fmla="*/ 2147483647 h 173"/>
                <a:gd name="T32" fmla="*/ 2147483647 w 83"/>
                <a:gd name="T33" fmla="*/ 2147483647 h 173"/>
                <a:gd name="T34" fmla="*/ 2147483647 w 83"/>
                <a:gd name="T35" fmla="*/ 2147483647 h 173"/>
                <a:gd name="T36" fmla="*/ 2147483647 w 83"/>
                <a:gd name="T37" fmla="*/ 2147483647 h 173"/>
                <a:gd name="T38" fmla="*/ 2147483647 w 83"/>
                <a:gd name="T39" fmla="*/ 2147483647 h 173"/>
                <a:gd name="T40" fmla="*/ 2147483647 w 83"/>
                <a:gd name="T41" fmla="*/ 2147483647 h 173"/>
                <a:gd name="T42" fmla="*/ 2147483647 w 83"/>
                <a:gd name="T43" fmla="*/ 2147483647 h 173"/>
                <a:gd name="T44" fmla="*/ 2147483647 w 83"/>
                <a:gd name="T45" fmla="*/ 2147483647 h 173"/>
                <a:gd name="T46" fmla="*/ 2147483647 w 83"/>
                <a:gd name="T47" fmla="*/ 2147483647 h 173"/>
                <a:gd name="T48" fmla="*/ 2147483647 w 83"/>
                <a:gd name="T49" fmla="*/ 2147483647 h 173"/>
                <a:gd name="T50" fmla="*/ 2147483647 w 83"/>
                <a:gd name="T51" fmla="*/ 2147483647 h 173"/>
                <a:gd name="T52" fmla="*/ 2147483647 w 83"/>
                <a:gd name="T53" fmla="*/ 2147483647 h 173"/>
                <a:gd name="T54" fmla="*/ 2147483647 w 83"/>
                <a:gd name="T55" fmla="*/ 2147483647 h 173"/>
                <a:gd name="T56" fmla="*/ 2147483647 w 83"/>
                <a:gd name="T57" fmla="*/ 0 h 17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3"/>
                <a:gd name="T88" fmla="*/ 0 h 173"/>
                <a:gd name="T89" fmla="*/ 83 w 83"/>
                <a:gd name="T90" fmla="*/ 173 h 17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3" h="173">
                  <a:moveTo>
                    <a:pt x="61" y="0"/>
                  </a:moveTo>
                  <a:cubicBezTo>
                    <a:pt x="58" y="0"/>
                    <a:pt x="60" y="8"/>
                    <a:pt x="60" y="10"/>
                  </a:cubicBezTo>
                  <a:cubicBezTo>
                    <a:pt x="61" y="12"/>
                    <a:pt x="59" y="16"/>
                    <a:pt x="57" y="17"/>
                  </a:cubicBezTo>
                  <a:cubicBezTo>
                    <a:pt x="56" y="18"/>
                    <a:pt x="52" y="21"/>
                    <a:pt x="53" y="23"/>
                  </a:cubicBezTo>
                  <a:cubicBezTo>
                    <a:pt x="53" y="25"/>
                    <a:pt x="51" y="23"/>
                    <a:pt x="47" y="26"/>
                  </a:cubicBezTo>
                  <a:cubicBezTo>
                    <a:pt x="42" y="29"/>
                    <a:pt x="46" y="31"/>
                    <a:pt x="48" y="32"/>
                  </a:cubicBezTo>
                  <a:cubicBezTo>
                    <a:pt x="50" y="34"/>
                    <a:pt x="46" y="35"/>
                    <a:pt x="42" y="38"/>
                  </a:cubicBezTo>
                  <a:cubicBezTo>
                    <a:pt x="37" y="40"/>
                    <a:pt x="37" y="41"/>
                    <a:pt x="35" y="44"/>
                  </a:cubicBezTo>
                  <a:cubicBezTo>
                    <a:pt x="32" y="46"/>
                    <a:pt x="31" y="45"/>
                    <a:pt x="27" y="43"/>
                  </a:cubicBezTo>
                  <a:cubicBezTo>
                    <a:pt x="24" y="42"/>
                    <a:pt x="24" y="44"/>
                    <a:pt x="20" y="47"/>
                  </a:cubicBezTo>
                  <a:cubicBezTo>
                    <a:pt x="16" y="49"/>
                    <a:pt x="15" y="48"/>
                    <a:pt x="15" y="50"/>
                  </a:cubicBezTo>
                  <a:cubicBezTo>
                    <a:pt x="15" y="52"/>
                    <a:pt x="8" y="59"/>
                    <a:pt x="7" y="64"/>
                  </a:cubicBezTo>
                  <a:cubicBezTo>
                    <a:pt x="6" y="69"/>
                    <a:pt x="14" y="90"/>
                    <a:pt x="16" y="95"/>
                  </a:cubicBezTo>
                  <a:cubicBezTo>
                    <a:pt x="18" y="101"/>
                    <a:pt x="12" y="103"/>
                    <a:pt x="7" y="110"/>
                  </a:cubicBezTo>
                  <a:cubicBezTo>
                    <a:pt x="2" y="116"/>
                    <a:pt x="0" y="121"/>
                    <a:pt x="0" y="126"/>
                  </a:cubicBezTo>
                  <a:cubicBezTo>
                    <a:pt x="0" y="130"/>
                    <a:pt x="1" y="130"/>
                    <a:pt x="4" y="133"/>
                  </a:cubicBezTo>
                  <a:cubicBezTo>
                    <a:pt x="7" y="136"/>
                    <a:pt x="3" y="134"/>
                    <a:pt x="5" y="136"/>
                  </a:cubicBezTo>
                  <a:cubicBezTo>
                    <a:pt x="7" y="139"/>
                    <a:pt x="7" y="152"/>
                    <a:pt x="8" y="158"/>
                  </a:cubicBezTo>
                  <a:cubicBezTo>
                    <a:pt x="8" y="164"/>
                    <a:pt x="13" y="165"/>
                    <a:pt x="15" y="165"/>
                  </a:cubicBezTo>
                  <a:cubicBezTo>
                    <a:pt x="18" y="165"/>
                    <a:pt x="20" y="171"/>
                    <a:pt x="23" y="172"/>
                  </a:cubicBezTo>
                  <a:cubicBezTo>
                    <a:pt x="27" y="173"/>
                    <a:pt x="38" y="166"/>
                    <a:pt x="41" y="164"/>
                  </a:cubicBezTo>
                  <a:cubicBezTo>
                    <a:pt x="43" y="163"/>
                    <a:pt x="46" y="160"/>
                    <a:pt x="48" y="158"/>
                  </a:cubicBezTo>
                  <a:cubicBezTo>
                    <a:pt x="50" y="155"/>
                    <a:pt x="53" y="137"/>
                    <a:pt x="57" y="129"/>
                  </a:cubicBezTo>
                  <a:cubicBezTo>
                    <a:pt x="60" y="121"/>
                    <a:pt x="64" y="92"/>
                    <a:pt x="66" y="84"/>
                  </a:cubicBezTo>
                  <a:cubicBezTo>
                    <a:pt x="67" y="76"/>
                    <a:pt x="72" y="57"/>
                    <a:pt x="73" y="55"/>
                  </a:cubicBezTo>
                  <a:cubicBezTo>
                    <a:pt x="74" y="52"/>
                    <a:pt x="72" y="44"/>
                    <a:pt x="73" y="42"/>
                  </a:cubicBezTo>
                  <a:cubicBezTo>
                    <a:pt x="74" y="39"/>
                    <a:pt x="76" y="45"/>
                    <a:pt x="79" y="44"/>
                  </a:cubicBezTo>
                  <a:cubicBezTo>
                    <a:pt x="83" y="44"/>
                    <a:pt x="76" y="18"/>
                    <a:pt x="76" y="14"/>
                  </a:cubicBezTo>
                  <a:cubicBezTo>
                    <a:pt x="76" y="10"/>
                    <a:pt x="65" y="0"/>
                    <a:pt x="61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9" name="Freeform 19"/>
            <p:cNvSpPr>
              <a:spLocks noChangeArrowheads="1"/>
            </p:cNvSpPr>
            <p:nvPr/>
          </p:nvSpPr>
          <p:spPr bwMode="auto">
            <a:xfrm>
              <a:off x="4890403" y="3753265"/>
              <a:ext cx="46654" cy="84725"/>
            </a:xfrm>
            <a:custGeom>
              <a:avLst/>
              <a:gdLst>
                <a:gd name="T0" fmla="*/ 2147483647 w 25"/>
                <a:gd name="T1" fmla="*/ 2147483647 h 43"/>
                <a:gd name="T2" fmla="*/ 2147483647 w 25"/>
                <a:gd name="T3" fmla="*/ 2147483647 h 43"/>
                <a:gd name="T4" fmla="*/ 2147483647 w 25"/>
                <a:gd name="T5" fmla="*/ 2147483647 h 43"/>
                <a:gd name="T6" fmla="*/ 2147483647 w 25"/>
                <a:gd name="T7" fmla="*/ 2147483647 h 43"/>
                <a:gd name="T8" fmla="*/ 2147483647 w 25"/>
                <a:gd name="T9" fmla="*/ 2147483647 h 43"/>
                <a:gd name="T10" fmla="*/ 2147483647 w 25"/>
                <a:gd name="T11" fmla="*/ 2147483647 h 43"/>
                <a:gd name="T12" fmla="*/ 2147483647 w 25"/>
                <a:gd name="T13" fmla="*/ 2147483647 h 43"/>
                <a:gd name="T14" fmla="*/ 2147483647 w 25"/>
                <a:gd name="T15" fmla="*/ 2147483647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"/>
                <a:gd name="T25" fmla="*/ 0 h 43"/>
                <a:gd name="T26" fmla="*/ 25 w 25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" h="43">
                  <a:moveTo>
                    <a:pt x="10" y="4"/>
                  </a:moveTo>
                  <a:cubicBezTo>
                    <a:pt x="4" y="0"/>
                    <a:pt x="7" y="4"/>
                    <a:pt x="5" y="7"/>
                  </a:cubicBezTo>
                  <a:cubicBezTo>
                    <a:pt x="2" y="9"/>
                    <a:pt x="0" y="7"/>
                    <a:pt x="2" y="10"/>
                  </a:cubicBezTo>
                  <a:cubicBezTo>
                    <a:pt x="4" y="14"/>
                    <a:pt x="3" y="10"/>
                    <a:pt x="1" y="17"/>
                  </a:cubicBezTo>
                  <a:cubicBezTo>
                    <a:pt x="0" y="24"/>
                    <a:pt x="5" y="43"/>
                    <a:pt x="12" y="41"/>
                  </a:cubicBezTo>
                  <a:cubicBezTo>
                    <a:pt x="15" y="39"/>
                    <a:pt x="18" y="36"/>
                    <a:pt x="21" y="36"/>
                  </a:cubicBezTo>
                  <a:cubicBezTo>
                    <a:pt x="24" y="35"/>
                    <a:pt x="25" y="28"/>
                    <a:pt x="24" y="24"/>
                  </a:cubicBezTo>
                  <a:cubicBezTo>
                    <a:pt x="24" y="19"/>
                    <a:pt x="16" y="8"/>
                    <a:pt x="10" y="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0" name="Freeform 20"/>
            <p:cNvSpPr>
              <a:spLocks noChangeArrowheads="1"/>
            </p:cNvSpPr>
            <p:nvPr/>
          </p:nvSpPr>
          <p:spPr bwMode="auto">
            <a:xfrm>
              <a:off x="5201933" y="3826800"/>
              <a:ext cx="248322" cy="273356"/>
            </a:xfrm>
            <a:custGeom>
              <a:avLst/>
              <a:gdLst>
                <a:gd name="T0" fmla="*/ 2147483647 w 135"/>
                <a:gd name="T1" fmla="*/ 2147483647 h 139"/>
                <a:gd name="T2" fmla="*/ 2147483647 w 135"/>
                <a:gd name="T3" fmla="*/ 2147483647 h 139"/>
                <a:gd name="T4" fmla="*/ 2147483647 w 135"/>
                <a:gd name="T5" fmla="*/ 2147483647 h 139"/>
                <a:gd name="T6" fmla="*/ 2147483647 w 135"/>
                <a:gd name="T7" fmla="*/ 2147483647 h 139"/>
                <a:gd name="T8" fmla="*/ 2147483647 w 135"/>
                <a:gd name="T9" fmla="*/ 2147483647 h 139"/>
                <a:gd name="T10" fmla="*/ 2147483647 w 135"/>
                <a:gd name="T11" fmla="*/ 2147483647 h 139"/>
                <a:gd name="T12" fmla="*/ 2147483647 w 135"/>
                <a:gd name="T13" fmla="*/ 2147483647 h 139"/>
                <a:gd name="T14" fmla="*/ 2147483647 w 135"/>
                <a:gd name="T15" fmla="*/ 2147483647 h 139"/>
                <a:gd name="T16" fmla="*/ 2147483647 w 135"/>
                <a:gd name="T17" fmla="*/ 2147483647 h 139"/>
                <a:gd name="T18" fmla="*/ 2147483647 w 135"/>
                <a:gd name="T19" fmla="*/ 2147483647 h 139"/>
                <a:gd name="T20" fmla="*/ 2147483647 w 135"/>
                <a:gd name="T21" fmla="*/ 2147483647 h 139"/>
                <a:gd name="T22" fmla="*/ 2147483647 w 135"/>
                <a:gd name="T23" fmla="*/ 2147483647 h 139"/>
                <a:gd name="T24" fmla="*/ 2147483647 w 135"/>
                <a:gd name="T25" fmla="*/ 2147483647 h 139"/>
                <a:gd name="T26" fmla="*/ 2147483647 w 135"/>
                <a:gd name="T27" fmla="*/ 2147483647 h 139"/>
                <a:gd name="T28" fmla="*/ 2147483647 w 135"/>
                <a:gd name="T29" fmla="*/ 2147483647 h 139"/>
                <a:gd name="T30" fmla="*/ 2147483647 w 135"/>
                <a:gd name="T31" fmla="*/ 2147483647 h 139"/>
                <a:gd name="T32" fmla="*/ 2147483647 w 135"/>
                <a:gd name="T33" fmla="*/ 2147483647 h 139"/>
                <a:gd name="T34" fmla="*/ 2147483647 w 135"/>
                <a:gd name="T35" fmla="*/ 2147483647 h 139"/>
                <a:gd name="T36" fmla="*/ 2147483647 w 135"/>
                <a:gd name="T37" fmla="*/ 2147483647 h 139"/>
                <a:gd name="T38" fmla="*/ 2147483647 w 135"/>
                <a:gd name="T39" fmla="*/ 2147483647 h 139"/>
                <a:gd name="T40" fmla="*/ 2147483647 w 135"/>
                <a:gd name="T41" fmla="*/ 2147483647 h 139"/>
                <a:gd name="T42" fmla="*/ 2147483647 w 135"/>
                <a:gd name="T43" fmla="*/ 2147483647 h 139"/>
                <a:gd name="T44" fmla="*/ 2147483647 w 135"/>
                <a:gd name="T45" fmla="*/ 2147483647 h 139"/>
                <a:gd name="T46" fmla="*/ 2147483647 w 135"/>
                <a:gd name="T47" fmla="*/ 2147483647 h 139"/>
                <a:gd name="T48" fmla="*/ 2147483647 w 135"/>
                <a:gd name="T49" fmla="*/ 2147483647 h 139"/>
                <a:gd name="T50" fmla="*/ 2147483647 w 135"/>
                <a:gd name="T51" fmla="*/ 2147483647 h 139"/>
                <a:gd name="T52" fmla="*/ 2147483647 w 135"/>
                <a:gd name="T53" fmla="*/ 2147483647 h 139"/>
                <a:gd name="T54" fmla="*/ 2147483647 w 135"/>
                <a:gd name="T55" fmla="*/ 2147483647 h 139"/>
                <a:gd name="T56" fmla="*/ 2147483647 w 135"/>
                <a:gd name="T57" fmla="*/ 2147483647 h 139"/>
                <a:gd name="T58" fmla="*/ 2147483647 w 135"/>
                <a:gd name="T59" fmla="*/ 2147483647 h 139"/>
                <a:gd name="T60" fmla="*/ 2147483647 w 135"/>
                <a:gd name="T61" fmla="*/ 2147483647 h 139"/>
                <a:gd name="T62" fmla="*/ 2147483647 w 135"/>
                <a:gd name="T63" fmla="*/ 2147483647 h 139"/>
                <a:gd name="T64" fmla="*/ 2147483647 w 135"/>
                <a:gd name="T65" fmla="*/ 2147483647 h 139"/>
                <a:gd name="T66" fmla="*/ 2147483647 w 135"/>
                <a:gd name="T67" fmla="*/ 2147483647 h 139"/>
                <a:gd name="T68" fmla="*/ 2147483647 w 135"/>
                <a:gd name="T69" fmla="*/ 2147483647 h 139"/>
                <a:gd name="T70" fmla="*/ 2147483647 w 135"/>
                <a:gd name="T71" fmla="*/ 2147483647 h 139"/>
                <a:gd name="T72" fmla="*/ 2147483647 w 135"/>
                <a:gd name="T73" fmla="*/ 2147483647 h 139"/>
                <a:gd name="T74" fmla="*/ 2147483647 w 135"/>
                <a:gd name="T75" fmla="*/ 2147483647 h 1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5"/>
                <a:gd name="T115" fmla="*/ 0 h 139"/>
                <a:gd name="T116" fmla="*/ 135 w 135"/>
                <a:gd name="T117" fmla="*/ 139 h 1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5" h="139">
                  <a:moveTo>
                    <a:pt x="130" y="133"/>
                  </a:moveTo>
                  <a:cubicBezTo>
                    <a:pt x="132" y="133"/>
                    <a:pt x="135" y="131"/>
                    <a:pt x="134" y="126"/>
                  </a:cubicBezTo>
                  <a:cubicBezTo>
                    <a:pt x="134" y="122"/>
                    <a:pt x="134" y="114"/>
                    <a:pt x="131" y="112"/>
                  </a:cubicBezTo>
                  <a:cubicBezTo>
                    <a:pt x="128" y="109"/>
                    <a:pt x="126" y="109"/>
                    <a:pt x="129" y="108"/>
                  </a:cubicBezTo>
                  <a:cubicBezTo>
                    <a:pt x="132" y="107"/>
                    <a:pt x="131" y="104"/>
                    <a:pt x="131" y="102"/>
                  </a:cubicBezTo>
                  <a:cubicBezTo>
                    <a:pt x="131" y="100"/>
                    <a:pt x="134" y="97"/>
                    <a:pt x="129" y="95"/>
                  </a:cubicBezTo>
                  <a:cubicBezTo>
                    <a:pt x="125" y="93"/>
                    <a:pt x="119" y="93"/>
                    <a:pt x="118" y="92"/>
                  </a:cubicBezTo>
                  <a:cubicBezTo>
                    <a:pt x="117" y="91"/>
                    <a:pt x="114" y="84"/>
                    <a:pt x="110" y="81"/>
                  </a:cubicBezTo>
                  <a:cubicBezTo>
                    <a:pt x="106" y="78"/>
                    <a:pt x="102" y="75"/>
                    <a:pt x="103" y="73"/>
                  </a:cubicBezTo>
                  <a:cubicBezTo>
                    <a:pt x="104" y="71"/>
                    <a:pt x="105" y="70"/>
                    <a:pt x="104" y="68"/>
                  </a:cubicBezTo>
                  <a:cubicBezTo>
                    <a:pt x="104" y="66"/>
                    <a:pt x="95" y="62"/>
                    <a:pt x="95" y="59"/>
                  </a:cubicBezTo>
                  <a:cubicBezTo>
                    <a:pt x="94" y="57"/>
                    <a:pt x="97" y="56"/>
                    <a:pt x="94" y="55"/>
                  </a:cubicBezTo>
                  <a:cubicBezTo>
                    <a:pt x="91" y="54"/>
                    <a:pt x="91" y="56"/>
                    <a:pt x="88" y="53"/>
                  </a:cubicBezTo>
                  <a:cubicBezTo>
                    <a:pt x="85" y="49"/>
                    <a:pt x="86" y="49"/>
                    <a:pt x="84" y="49"/>
                  </a:cubicBezTo>
                  <a:cubicBezTo>
                    <a:pt x="82" y="49"/>
                    <a:pt x="81" y="49"/>
                    <a:pt x="80" y="48"/>
                  </a:cubicBezTo>
                  <a:cubicBezTo>
                    <a:pt x="78" y="46"/>
                    <a:pt x="76" y="44"/>
                    <a:pt x="75" y="44"/>
                  </a:cubicBezTo>
                  <a:cubicBezTo>
                    <a:pt x="74" y="44"/>
                    <a:pt x="65" y="44"/>
                    <a:pt x="63" y="42"/>
                  </a:cubicBezTo>
                  <a:cubicBezTo>
                    <a:pt x="60" y="39"/>
                    <a:pt x="57" y="35"/>
                    <a:pt x="56" y="34"/>
                  </a:cubicBezTo>
                  <a:cubicBezTo>
                    <a:pt x="54" y="34"/>
                    <a:pt x="53" y="32"/>
                    <a:pt x="50" y="30"/>
                  </a:cubicBezTo>
                  <a:cubicBezTo>
                    <a:pt x="47" y="28"/>
                    <a:pt x="38" y="24"/>
                    <a:pt x="35" y="18"/>
                  </a:cubicBezTo>
                  <a:cubicBezTo>
                    <a:pt x="31" y="13"/>
                    <a:pt x="27" y="10"/>
                    <a:pt x="24" y="10"/>
                  </a:cubicBezTo>
                  <a:cubicBezTo>
                    <a:pt x="22" y="9"/>
                    <a:pt x="14" y="9"/>
                    <a:pt x="10" y="7"/>
                  </a:cubicBezTo>
                  <a:cubicBezTo>
                    <a:pt x="7" y="5"/>
                    <a:pt x="2" y="0"/>
                    <a:pt x="1" y="2"/>
                  </a:cubicBezTo>
                  <a:cubicBezTo>
                    <a:pt x="0" y="3"/>
                    <a:pt x="5" y="15"/>
                    <a:pt x="7" y="17"/>
                  </a:cubicBezTo>
                  <a:cubicBezTo>
                    <a:pt x="10" y="20"/>
                    <a:pt x="16" y="23"/>
                    <a:pt x="16" y="24"/>
                  </a:cubicBezTo>
                  <a:cubicBezTo>
                    <a:pt x="15" y="26"/>
                    <a:pt x="15" y="27"/>
                    <a:pt x="20" y="30"/>
                  </a:cubicBezTo>
                  <a:cubicBezTo>
                    <a:pt x="25" y="32"/>
                    <a:pt x="28" y="35"/>
                    <a:pt x="30" y="38"/>
                  </a:cubicBezTo>
                  <a:cubicBezTo>
                    <a:pt x="33" y="41"/>
                    <a:pt x="31" y="43"/>
                    <a:pt x="35" y="44"/>
                  </a:cubicBezTo>
                  <a:cubicBezTo>
                    <a:pt x="39" y="44"/>
                    <a:pt x="44" y="46"/>
                    <a:pt x="45" y="49"/>
                  </a:cubicBezTo>
                  <a:cubicBezTo>
                    <a:pt x="45" y="51"/>
                    <a:pt x="46" y="59"/>
                    <a:pt x="52" y="63"/>
                  </a:cubicBezTo>
                  <a:cubicBezTo>
                    <a:pt x="58" y="67"/>
                    <a:pt x="58" y="67"/>
                    <a:pt x="60" y="70"/>
                  </a:cubicBezTo>
                  <a:cubicBezTo>
                    <a:pt x="62" y="74"/>
                    <a:pt x="61" y="74"/>
                    <a:pt x="67" y="77"/>
                  </a:cubicBezTo>
                  <a:cubicBezTo>
                    <a:pt x="72" y="80"/>
                    <a:pt x="72" y="90"/>
                    <a:pt x="77" y="95"/>
                  </a:cubicBezTo>
                  <a:cubicBezTo>
                    <a:pt x="82" y="100"/>
                    <a:pt x="94" y="110"/>
                    <a:pt x="97" y="112"/>
                  </a:cubicBezTo>
                  <a:cubicBezTo>
                    <a:pt x="100" y="114"/>
                    <a:pt x="111" y="123"/>
                    <a:pt x="113" y="125"/>
                  </a:cubicBezTo>
                  <a:cubicBezTo>
                    <a:pt x="114" y="126"/>
                    <a:pt x="127" y="139"/>
                    <a:pt x="125" y="135"/>
                  </a:cubicBezTo>
                  <a:cubicBezTo>
                    <a:pt x="123" y="132"/>
                    <a:pt x="120" y="129"/>
                    <a:pt x="122" y="129"/>
                  </a:cubicBezTo>
                  <a:cubicBezTo>
                    <a:pt x="124" y="129"/>
                    <a:pt x="128" y="132"/>
                    <a:pt x="130" y="13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1" name="Freeform 21"/>
            <p:cNvSpPr>
              <a:spLocks noChangeArrowheads="1"/>
            </p:cNvSpPr>
            <p:nvPr/>
          </p:nvSpPr>
          <p:spPr bwMode="auto">
            <a:xfrm>
              <a:off x="5441224" y="4084171"/>
              <a:ext cx="197152" cy="63942"/>
            </a:xfrm>
            <a:custGeom>
              <a:avLst/>
              <a:gdLst>
                <a:gd name="T0" fmla="*/ 2147483647 w 107"/>
                <a:gd name="T1" fmla="*/ 2147483647 h 33"/>
                <a:gd name="T2" fmla="*/ 2147483647 w 107"/>
                <a:gd name="T3" fmla="*/ 2147483647 h 33"/>
                <a:gd name="T4" fmla="*/ 2147483647 w 107"/>
                <a:gd name="T5" fmla="*/ 2147483647 h 33"/>
                <a:gd name="T6" fmla="*/ 2147483647 w 107"/>
                <a:gd name="T7" fmla="*/ 2147483647 h 33"/>
                <a:gd name="T8" fmla="*/ 2147483647 w 107"/>
                <a:gd name="T9" fmla="*/ 2147483647 h 33"/>
                <a:gd name="T10" fmla="*/ 2147483647 w 107"/>
                <a:gd name="T11" fmla="*/ 2147483647 h 33"/>
                <a:gd name="T12" fmla="*/ 2147483647 w 107"/>
                <a:gd name="T13" fmla="*/ 2147483647 h 33"/>
                <a:gd name="T14" fmla="*/ 2147483647 w 107"/>
                <a:gd name="T15" fmla="*/ 2147483647 h 33"/>
                <a:gd name="T16" fmla="*/ 2147483647 w 107"/>
                <a:gd name="T17" fmla="*/ 2147483647 h 33"/>
                <a:gd name="T18" fmla="*/ 2147483647 w 107"/>
                <a:gd name="T19" fmla="*/ 2147483647 h 33"/>
                <a:gd name="T20" fmla="*/ 2147483647 w 107"/>
                <a:gd name="T21" fmla="*/ 2147483647 h 33"/>
                <a:gd name="T22" fmla="*/ 2147483647 w 107"/>
                <a:gd name="T23" fmla="*/ 2147483647 h 33"/>
                <a:gd name="T24" fmla="*/ 2147483647 w 107"/>
                <a:gd name="T25" fmla="*/ 2147483647 h 33"/>
                <a:gd name="T26" fmla="*/ 2147483647 w 107"/>
                <a:gd name="T27" fmla="*/ 2147483647 h 33"/>
                <a:gd name="T28" fmla="*/ 2147483647 w 107"/>
                <a:gd name="T29" fmla="*/ 2147483647 h 33"/>
                <a:gd name="T30" fmla="*/ 2147483647 w 107"/>
                <a:gd name="T31" fmla="*/ 2147483647 h 33"/>
                <a:gd name="T32" fmla="*/ 2147483647 w 107"/>
                <a:gd name="T33" fmla="*/ 2147483647 h 33"/>
                <a:gd name="T34" fmla="*/ 2147483647 w 107"/>
                <a:gd name="T35" fmla="*/ 2147483647 h 33"/>
                <a:gd name="T36" fmla="*/ 2147483647 w 107"/>
                <a:gd name="T37" fmla="*/ 2147483647 h 33"/>
                <a:gd name="T38" fmla="*/ 2147483647 w 107"/>
                <a:gd name="T39" fmla="*/ 2147483647 h 33"/>
                <a:gd name="T40" fmla="*/ 2147483647 w 107"/>
                <a:gd name="T41" fmla="*/ 2147483647 h 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7"/>
                <a:gd name="T64" fmla="*/ 0 h 33"/>
                <a:gd name="T65" fmla="*/ 107 w 107"/>
                <a:gd name="T66" fmla="*/ 33 h 3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7" h="33">
                  <a:moveTo>
                    <a:pt x="104" y="22"/>
                  </a:moveTo>
                  <a:cubicBezTo>
                    <a:pt x="103" y="20"/>
                    <a:pt x="99" y="20"/>
                    <a:pt x="98" y="20"/>
                  </a:cubicBezTo>
                  <a:cubicBezTo>
                    <a:pt x="96" y="20"/>
                    <a:pt x="96" y="17"/>
                    <a:pt x="94" y="16"/>
                  </a:cubicBezTo>
                  <a:cubicBezTo>
                    <a:pt x="91" y="15"/>
                    <a:pt x="93" y="13"/>
                    <a:pt x="94" y="13"/>
                  </a:cubicBezTo>
                  <a:cubicBezTo>
                    <a:pt x="95" y="13"/>
                    <a:pt x="97" y="12"/>
                    <a:pt x="94" y="11"/>
                  </a:cubicBezTo>
                  <a:cubicBezTo>
                    <a:pt x="91" y="9"/>
                    <a:pt x="77" y="10"/>
                    <a:pt x="72" y="9"/>
                  </a:cubicBezTo>
                  <a:cubicBezTo>
                    <a:pt x="67" y="7"/>
                    <a:pt x="65" y="6"/>
                    <a:pt x="61" y="6"/>
                  </a:cubicBezTo>
                  <a:cubicBezTo>
                    <a:pt x="57" y="7"/>
                    <a:pt x="55" y="10"/>
                    <a:pt x="50" y="9"/>
                  </a:cubicBezTo>
                  <a:cubicBezTo>
                    <a:pt x="45" y="9"/>
                    <a:pt x="42" y="10"/>
                    <a:pt x="39" y="9"/>
                  </a:cubicBezTo>
                  <a:cubicBezTo>
                    <a:pt x="36" y="9"/>
                    <a:pt x="29" y="2"/>
                    <a:pt x="25" y="1"/>
                  </a:cubicBezTo>
                  <a:cubicBezTo>
                    <a:pt x="22" y="0"/>
                    <a:pt x="21" y="3"/>
                    <a:pt x="18" y="3"/>
                  </a:cubicBezTo>
                  <a:cubicBezTo>
                    <a:pt x="16" y="3"/>
                    <a:pt x="9" y="3"/>
                    <a:pt x="8" y="4"/>
                  </a:cubicBezTo>
                  <a:cubicBezTo>
                    <a:pt x="7" y="5"/>
                    <a:pt x="6" y="8"/>
                    <a:pt x="3" y="10"/>
                  </a:cubicBezTo>
                  <a:cubicBezTo>
                    <a:pt x="0" y="12"/>
                    <a:pt x="9" y="12"/>
                    <a:pt x="14" y="13"/>
                  </a:cubicBezTo>
                  <a:cubicBezTo>
                    <a:pt x="18" y="14"/>
                    <a:pt x="14" y="15"/>
                    <a:pt x="12" y="16"/>
                  </a:cubicBezTo>
                  <a:cubicBezTo>
                    <a:pt x="10" y="18"/>
                    <a:pt x="24" y="19"/>
                    <a:pt x="28" y="19"/>
                  </a:cubicBezTo>
                  <a:cubicBezTo>
                    <a:pt x="32" y="20"/>
                    <a:pt x="43" y="20"/>
                    <a:pt x="49" y="22"/>
                  </a:cubicBezTo>
                  <a:cubicBezTo>
                    <a:pt x="55" y="23"/>
                    <a:pt x="55" y="24"/>
                    <a:pt x="63" y="27"/>
                  </a:cubicBezTo>
                  <a:cubicBezTo>
                    <a:pt x="72" y="30"/>
                    <a:pt x="84" y="27"/>
                    <a:pt x="91" y="27"/>
                  </a:cubicBezTo>
                  <a:cubicBezTo>
                    <a:pt x="98" y="27"/>
                    <a:pt x="96" y="29"/>
                    <a:pt x="104" y="32"/>
                  </a:cubicBezTo>
                  <a:cubicBezTo>
                    <a:pt x="107" y="33"/>
                    <a:pt x="104" y="24"/>
                    <a:pt x="104" y="2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2" name="Freeform 22"/>
            <p:cNvSpPr>
              <a:spLocks noChangeArrowheads="1"/>
            </p:cNvSpPr>
            <p:nvPr/>
          </p:nvSpPr>
          <p:spPr bwMode="auto">
            <a:xfrm>
              <a:off x="5638377" y="4130530"/>
              <a:ext cx="19564" cy="9592"/>
            </a:xfrm>
            <a:custGeom>
              <a:avLst/>
              <a:gdLst>
                <a:gd name="T0" fmla="*/ 2147483647 w 11"/>
                <a:gd name="T1" fmla="*/ 2147483647 h 5"/>
                <a:gd name="T2" fmla="*/ 2147483647 w 11"/>
                <a:gd name="T3" fmla="*/ 2147483647 h 5"/>
                <a:gd name="T4" fmla="*/ 2147483647 w 11"/>
                <a:gd name="T5" fmla="*/ 2147483647 h 5"/>
                <a:gd name="T6" fmla="*/ 2147483647 w 11"/>
                <a:gd name="T7" fmla="*/ 2147483647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"/>
                <a:gd name="T14" fmla="*/ 11 w 11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">
                  <a:moveTo>
                    <a:pt x="8" y="5"/>
                  </a:moveTo>
                  <a:cubicBezTo>
                    <a:pt x="11" y="5"/>
                    <a:pt x="10" y="2"/>
                    <a:pt x="10" y="2"/>
                  </a:cubicBezTo>
                  <a:cubicBezTo>
                    <a:pt x="10" y="1"/>
                    <a:pt x="5" y="0"/>
                    <a:pt x="3" y="1"/>
                  </a:cubicBezTo>
                  <a:cubicBezTo>
                    <a:pt x="0" y="2"/>
                    <a:pt x="3" y="5"/>
                    <a:pt x="8" y="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3" name="Freeform 23"/>
            <p:cNvSpPr>
              <a:spLocks noChangeArrowheads="1"/>
            </p:cNvSpPr>
            <p:nvPr/>
          </p:nvSpPr>
          <p:spPr bwMode="auto">
            <a:xfrm>
              <a:off x="5665466" y="4138523"/>
              <a:ext cx="16555" cy="12788"/>
            </a:xfrm>
            <a:custGeom>
              <a:avLst/>
              <a:gdLst>
                <a:gd name="T0" fmla="*/ 2147483647 w 9"/>
                <a:gd name="T1" fmla="*/ 2147483647 h 6"/>
                <a:gd name="T2" fmla="*/ 2147483647 w 9"/>
                <a:gd name="T3" fmla="*/ 0 h 6"/>
                <a:gd name="T4" fmla="*/ 2147483647 w 9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9"/>
                <a:gd name="T10" fmla="*/ 0 h 6"/>
                <a:gd name="T11" fmla="*/ 9 w 9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6">
                  <a:moveTo>
                    <a:pt x="4" y="6"/>
                  </a:moveTo>
                  <a:cubicBezTo>
                    <a:pt x="8" y="6"/>
                    <a:pt x="9" y="0"/>
                    <a:pt x="6" y="0"/>
                  </a:cubicBezTo>
                  <a:cubicBezTo>
                    <a:pt x="2" y="0"/>
                    <a:pt x="0" y="5"/>
                    <a:pt x="4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4" name="Freeform 24"/>
            <p:cNvSpPr>
              <a:spLocks noChangeArrowheads="1"/>
            </p:cNvSpPr>
            <p:nvPr/>
          </p:nvSpPr>
          <p:spPr bwMode="auto">
            <a:xfrm>
              <a:off x="5686536" y="4138523"/>
              <a:ext cx="24080" cy="9592"/>
            </a:xfrm>
            <a:custGeom>
              <a:avLst/>
              <a:gdLst>
                <a:gd name="T0" fmla="*/ 2147483647 w 13"/>
                <a:gd name="T1" fmla="*/ 2147483647 h 5"/>
                <a:gd name="T2" fmla="*/ 2147483647 w 13"/>
                <a:gd name="T3" fmla="*/ 2147483647 h 5"/>
                <a:gd name="T4" fmla="*/ 2147483647 w 13"/>
                <a:gd name="T5" fmla="*/ 2147483647 h 5"/>
                <a:gd name="T6" fmla="*/ 2147483647 w 13"/>
                <a:gd name="T7" fmla="*/ 2147483647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5"/>
                <a:gd name="T14" fmla="*/ 13 w 13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5">
                  <a:moveTo>
                    <a:pt x="2" y="3"/>
                  </a:moveTo>
                  <a:cubicBezTo>
                    <a:pt x="0" y="5"/>
                    <a:pt x="7" y="5"/>
                    <a:pt x="10" y="5"/>
                  </a:cubicBezTo>
                  <a:cubicBezTo>
                    <a:pt x="13" y="5"/>
                    <a:pt x="11" y="2"/>
                    <a:pt x="8" y="1"/>
                  </a:cubicBezTo>
                  <a:cubicBezTo>
                    <a:pt x="4" y="0"/>
                    <a:pt x="3" y="1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5" name="Freeform 25"/>
            <p:cNvSpPr>
              <a:spLocks noChangeArrowheads="1"/>
            </p:cNvSpPr>
            <p:nvPr/>
          </p:nvSpPr>
          <p:spPr bwMode="auto">
            <a:xfrm>
              <a:off x="5695566" y="4133726"/>
              <a:ext cx="36119" cy="14387"/>
            </a:xfrm>
            <a:custGeom>
              <a:avLst/>
              <a:gdLst>
                <a:gd name="T0" fmla="*/ 2147483647 w 20"/>
                <a:gd name="T1" fmla="*/ 2147483647 h 8"/>
                <a:gd name="T2" fmla="*/ 2147483647 w 20"/>
                <a:gd name="T3" fmla="*/ 2147483647 h 8"/>
                <a:gd name="T4" fmla="*/ 2147483647 w 20"/>
                <a:gd name="T5" fmla="*/ 2147483647 h 8"/>
                <a:gd name="T6" fmla="*/ 2147483647 w 20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8"/>
                <a:gd name="T14" fmla="*/ 20 w 20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8">
                  <a:moveTo>
                    <a:pt x="16" y="8"/>
                  </a:moveTo>
                  <a:cubicBezTo>
                    <a:pt x="17" y="8"/>
                    <a:pt x="19" y="6"/>
                    <a:pt x="20" y="4"/>
                  </a:cubicBezTo>
                  <a:cubicBezTo>
                    <a:pt x="20" y="2"/>
                    <a:pt x="16" y="2"/>
                    <a:pt x="8" y="1"/>
                  </a:cubicBezTo>
                  <a:cubicBezTo>
                    <a:pt x="0" y="0"/>
                    <a:pt x="14" y="8"/>
                    <a:pt x="16" y="8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" name="Freeform 26"/>
            <p:cNvSpPr>
              <a:spLocks noChangeArrowheads="1"/>
            </p:cNvSpPr>
            <p:nvPr/>
          </p:nvSpPr>
          <p:spPr bwMode="auto">
            <a:xfrm>
              <a:off x="5734696" y="4156106"/>
              <a:ext cx="45150" cy="30373"/>
            </a:xfrm>
            <a:custGeom>
              <a:avLst/>
              <a:gdLst>
                <a:gd name="T0" fmla="*/ 2147483647 w 25"/>
                <a:gd name="T1" fmla="*/ 2147483647 h 15"/>
                <a:gd name="T2" fmla="*/ 2147483647 w 25"/>
                <a:gd name="T3" fmla="*/ 2147483647 h 15"/>
                <a:gd name="T4" fmla="*/ 2147483647 w 25"/>
                <a:gd name="T5" fmla="*/ 2147483647 h 15"/>
                <a:gd name="T6" fmla="*/ 2147483647 w 25"/>
                <a:gd name="T7" fmla="*/ 2147483647 h 15"/>
                <a:gd name="T8" fmla="*/ 2147483647 w 25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5"/>
                <a:gd name="T17" fmla="*/ 25 w 2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5">
                  <a:moveTo>
                    <a:pt x="8" y="1"/>
                  </a:moveTo>
                  <a:cubicBezTo>
                    <a:pt x="4" y="0"/>
                    <a:pt x="0" y="2"/>
                    <a:pt x="5" y="4"/>
                  </a:cubicBezTo>
                  <a:cubicBezTo>
                    <a:pt x="10" y="6"/>
                    <a:pt x="14" y="11"/>
                    <a:pt x="20" y="13"/>
                  </a:cubicBezTo>
                  <a:cubicBezTo>
                    <a:pt x="25" y="15"/>
                    <a:pt x="23" y="11"/>
                    <a:pt x="23" y="10"/>
                  </a:cubicBezTo>
                  <a:cubicBezTo>
                    <a:pt x="23" y="9"/>
                    <a:pt x="13" y="2"/>
                    <a:pt x="8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7" name="Freeform 27"/>
            <p:cNvSpPr>
              <a:spLocks noChangeArrowheads="1"/>
            </p:cNvSpPr>
            <p:nvPr/>
          </p:nvSpPr>
          <p:spPr bwMode="auto">
            <a:xfrm>
              <a:off x="5745231" y="4135325"/>
              <a:ext cx="72239" cy="15986"/>
            </a:xfrm>
            <a:custGeom>
              <a:avLst/>
              <a:gdLst>
                <a:gd name="T0" fmla="*/ 2147483647 w 39"/>
                <a:gd name="T1" fmla="*/ 2147483647 h 8"/>
                <a:gd name="T2" fmla="*/ 2147483647 w 39"/>
                <a:gd name="T3" fmla="*/ 2147483647 h 8"/>
                <a:gd name="T4" fmla="*/ 2147483647 w 39"/>
                <a:gd name="T5" fmla="*/ 2147483647 h 8"/>
                <a:gd name="T6" fmla="*/ 2147483647 w 39"/>
                <a:gd name="T7" fmla="*/ 2147483647 h 8"/>
                <a:gd name="T8" fmla="*/ 2147483647 w 39"/>
                <a:gd name="T9" fmla="*/ 2147483647 h 8"/>
                <a:gd name="T10" fmla="*/ 2147483647 w 39"/>
                <a:gd name="T11" fmla="*/ 2147483647 h 8"/>
                <a:gd name="T12" fmla="*/ 2147483647 w 39"/>
                <a:gd name="T13" fmla="*/ 2147483647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8"/>
                <a:gd name="T23" fmla="*/ 39 w 39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8">
                  <a:moveTo>
                    <a:pt x="30" y="7"/>
                  </a:moveTo>
                  <a:cubicBezTo>
                    <a:pt x="31" y="7"/>
                    <a:pt x="35" y="5"/>
                    <a:pt x="37" y="3"/>
                  </a:cubicBezTo>
                  <a:cubicBezTo>
                    <a:pt x="39" y="1"/>
                    <a:pt x="32" y="2"/>
                    <a:pt x="27" y="3"/>
                  </a:cubicBezTo>
                  <a:cubicBezTo>
                    <a:pt x="23" y="5"/>
                    <a:pt x="17" y="3"/>
                    <a:pt x="11" y="2"/>
                  </a:cubicBezTo>
                  <a:cubicBezTo>
                    <a:pt x="5" y="0"/>
                    <a:pt x="4" y="2"/>
                    <a:pt x="2" y="5"/>
                  </a:cubicBezTo>
                  <a:cubicBezTo>
                    <a:pt x="0" y="7"/>
                    <a:pt x="13" y="7"/>
                    <a:pt x="17" y="8"/>
                  </a:cubicBezTo>
                  <a:cubicBezTo>
                    <a:pt x="20" y="8"/>
                    <a:pt x="28" y="7"/>
                    <a:pt x="30" y="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8" name="Freeform 28"/>
            <p:cNvSpPr>
              <a:spLocks noChangeArrowheads="1"/>
            </p:cNvSpPr>
            <p:nvPr/>
          </p:nvSpPr>
          <p:spPr bwMode="auto">
            <a:xfrm>
              <a:off x="5828004" y="4140120"/>
              <a:ext cx="67724" cy="36767"/>
            </a:xfrm>
            <a:custGeom>
              <a:avLst/>
              <a:gdLst>
                <a:gd name="T0" fmla="*/ 2147483647 w 37"/>
                <a:gd name="T1" fmla="*/ 2147483647 h 18"/>
                <a:gd name="T2" fmla="*/ 2147483647 w 37"/>
                <a:gd name="T3" fmla="*/ 2147483647 h 18"/>
                <a:gd name="T4" fmla="*/ 2147483647 w 37"/>
                <a:gd name="T5" fmla="*/ 2147483647 h 18"/>
                <a:gd name="T6" fmla="*/ 2147483647 w 37"/>
                <a:gd name="T7" fmla="*/ 2147483647 h 18"/>
                <a:gd name="T8" fmla="*/ 2147483647 w 37"/>
                <a:gd name="T9" fmla="*/ 2147483647 h 18"/>
                <a:gd name="T10" fmla="*/ 2147483647 w 37"/>
                <a:gd name="T11" fmla="*/ 2147483647 h 18"/>
                <a:gd name="T12" fmla="*/ 2147483647 w 37"/>
                <a:gd name="T13" fmla="*/ 2147483647 h 18"/>
                <a:gd name="T14" fmla="*/ 2147483647 w 37"/>
                <a:gd name="T15" fmla="*/ 2147483647 h 18"/>
                <a:gd name="T16" fmla="*/ 2147483647 w 37"/>
                <a:gd name="T17" fmla="*/ 2147483647 h 18"/>
                <a:gd name="T18" fmla="*/ 2147483647 w 37"/>
                <a:gd name="T19" fmla="*/ 2147483647 h 18"/>
                <a:gd name="T20" fmla="*/ 2147483647 w 37"/>
                <a:gd name="T21" fmla="*/ 2147483647 h 18"/>
                <a:gd name="T22" fmla="*/ 2147483647 w 37"/>
                <a:gd name="T23" fmla="*/ 2147483647 h 18"/>
                <a:gd name="T24" fmla="*/ 2147483647 w 37"/>
                <a:gd name="T25" fmla="*/ 2147483647 h 18"/>
                <a:gd name="T26" fmla="*/ 2147483647 w 37"/>
                <a:gd name="T27" fmla="*/ 2147483647 h 18"/>
                <a:gd name="T28" fmla="*/ 2147483647 w 37"/>
                <a:gd name="T29" fmla="*/ 2147483647 h 18"/>
                <a:gd name="T30" fmla="*/ 2147483647 w 37"/>
                <a:gd name="T31" fmla="*/ 2147483647 h 18"/>
                <a:gd name="T32" fmla="*/ 2147483647 w 37"/>
                <a:gd name="T33" fmla="*/ 2147483647 h 18"/>
                <a:gd name="T34" fmla="*/ 2147483647 w 37"/>
                <a:gd name="T35" fmla="*/ 2147483647 h 18"/>
                <a:gd name="T36" fmla="*/ 2147483647 w 37"/>
                <a:gd name="T37" fmla="*/ 2147483647 h 18"/>
                <a:gd name="T38" fmla="*/ 2147483647 w 37"/>
                <a:gd name="T39" fmla="*/ 2147483647 h 18"/>
                <a:gd name="T40" fmla="*/ 2147483647 w 37"/>
                <a:gd name="T41" fmla="*/ 2147483647 h 18"/>
                <a:gd name="T42" fmla="*/ 2147483647 w 37"/>
                <a:gd name="T43" fmla="*/ 2147483647 h 18"/>
                <a:gd name="T44" fmla="*/ 2147483647 w 37"/>
                <a:gd name="T45" fmla="*/ 2147483647 h 18"/>
                <a:gd name="T46" fmla="*/ 2147483647 w 37"/>
                <a:gd name="T47" fmla="*/ 2147483647 h 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7"/>
                <a:gd name="T73" fmla="*/ 0 h 18"/>
                <a:gd name="T74" fmla="*/ 37 w 37"/>
                <a:gd name="T75" fmla="*/ 18 h 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7" h="18">
                  <a:moveTo>
                    <a:pt x="10" y="17"/>
                  </a:moveTo>
                  <a:cubicBezTo>
                    <a:pt x="10" y="18"/>
                    <a:pt x="11" y="17"/>
                    <a:pt x="12" y="17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7"/>
                    <a:pt x="14" y="16"/>
                    <a:pt x="14" y="16"/>
                  </a:cubicBezTo>
                  <a:cubicBezTo>
                    <a:pt x="15" y="16"/>
                    <a:pt x="15" y="16"/>
                    <a:pt x="15" y="15"/>
                  </a:cubicBezTo>
                  <a:cubicBezTo>
                    <a:pt x="16" y="15"/>
                    <a:pt x="16" y="15"/>
                    <a:pt x="17" y="14"/>
                  </a:cubicBezTo>
                  <a:cubicBezTo>
                    <a:pt x="17" y="14"/>
                    <a:pt x="18" y="14"/>
                    <a:pt x="18" y="13"/>
                  </a:cubicBezTo>
                  <a:cubicBezTo>
                    <a:pt x="18" y="13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0"/>
                    <a:pt x="21" y="10"/>
                    <a:pt x="22" y="9"/>
                  </a:cubicBezTo>
                  <a:cubicBezTo>
                    <a:pt x="22" y="9"/>
                    <a:pt x="23" y="8"/>
                    <a:pt x="23" y="8"/>
                  </a:cubicBezTo>
                  <a:cubicBezTo>
                    <a:pt x="24" y="8"/>
                    <a:pt x="24" y="7"/>
                    <a:pt x="24" y="7"/>
                  </a:cubicBezTo>
                  <a:cubicBezTo>
                    <a:pt x="24" y="7"/>
                    <a:pt x="24" y="7"/>
                    <a:pt x="25" y="7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7" y="6"/>
                    <a:pt x="37" y="4"/>
                    <a:pt x="33" y="2"/>
                  </a:cubicBezTo>
                  <a:cubicBezTo>
                    <a:pt x="28" y="0"/>
                    <a:pt x="16" y="2"/>
                    <a:pt x="15" y="4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7" y="10"/>
                    <a:pt x="6" y="11"/>
                    <a:pt x="5" y="12"/>
                  </a:cubicBezTo>
                  <a:cubicBezTo>
                    <a:pt x="0" y="16"/>
                    <a:pt x="4" y="17"/>
                    <a:pt x="10" y="1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9" name="Freeform 29"/>
            <p:cNvSpPr>
              <a:spLocks noChangeArrowheads="1"/>
            </p:cNvSpPr>
            <p:nvPr/>
          </p:nvSpPr>
          <p:spPr bwMode="auto">
            <a:xfrm>
              <a:off x="5704596" y="3927511"/>
              <a:ext cx="112874" cy="145470"/>
            </a:xfrm>
            <a:custGeom>
              <a:avLst/>
              <a:gdLst>
                <a:gd name="T0" fmla="*/ 2147483647 w 61"/>
                <a:gd name="T1" fmla="*/ 2147483647 h 74"/>
                <a:gd name="T2" fmla="*/ 2147483647 w 61"/>
                <a:gd name="T3" fmla="*/ 2147483647 h 74"/>
                <a:gd name="T4" fmla="*/ 2147483647 w 61"/>
                <a:gd name="T5" fmla="*/ 2147483647 h 74"/>
                <a:gd name="T6" fmla="*/ 2147483647 w 61"/>
                <a:gd name="T7" fmla="*/ 2147483647 h 74"/>
                <a:gd name="T8" fmla="*/ 2147483647 w 61"/>
                <a:gd name="T9" fmla="*/ 2147483647 h 74"/>
                <a:gd name="T10" fmla="*/ 2147483647 w 61"/>
                <a:gd name="T11" fmla="*/ 2147483647 h 74"/>
                <a:gd name="T12" fmla="*/ 2147483647 w 61"/>
                <a:gd name="T13" fmla="*/ 0 h 74"/>
                <a:gd name="T14" fmla="*/ 2147483647 w 61"/>
                <a:gd name="T15" fmla="*/ 2147483647 h 74"/>
                <a:gd name="T16" fmla="*/ 2147483647 w 61"/>
                <a:gd name="T17" fmla="*/ 2147483647 h 74"/>
                <a:gd name="T18" fmla="*/ 2147483647 w 61"/>
                <a:gd name="T19" fmla="*/ 2147483647 h 74"/>
                <a:gd name="T20" fmla="*/ 2147483647 w 61"/>
                <a:gd name="T21" fmla="*/ 2147483647 h 74"/>
                <a:gd name="T22" fmla="*/ 2147483647 w 61"/>
                <a:gd name="T23" fmla="*/ 2147483647 h 74"/>
                <a:gd name="T24" fmla="*/ 2147483647 w 61"/>
                <a:gd name="T25" fmla="*/ 2147483647 h 74"/>
                <a:gd name="T26" fmla="*/ 2147483647 w 61"/>
                <a:gd name="T27" fmla="*/ 2147483647 h 74"/>
                <a:gd name="T28" fmla="*/ 2147483647 w 61"/>
                <a:gd name="T29" fmla="*/ 2147483647 h 74"/>
                <a:gd name="T30" fmla="*/ 2147483647 w 61"/>
                <a:gd name="T31" fmla="*/ 2147483647 h 74"/>
                <a:gd name="T32" fmla="*/ 2147483647 w 61"/>
                <a:gd name="T33" fmla="*/ 2147483647 h 74"/>
                <a:gd name="T34" fmla="*/ 2147483647 w 61"/>
                <a:gd name="T35" fmla="*/ 2147483647 h 74"/>
                <a:gd name="T36" fmla="*/ 2147483647 w 61"/>
                <a:gd name="T37" fmla="*/ 2147483647 h 74"/>
                <a:gd name="T38" fmla="*/ 2147483647 w 61"/>
                <a:gd name="T39" fmla="*/ 2147483647 h 74"/>
                <a:gd name="T40" fmla="*/ 2147483647 w 61"/>
                <a:gd name="T41" fmla="*/ 2147483647 h 74"/>
                <a:gd name="T42" fmla="*/ 2147483647 w 61"/>
                <a:gd name="T43" fmla="*/ 2147483647 h 74"/>
                <a:gd name="T44" fmla="*/ 2147483647 w 61"/>
                <a:gd name="T45" fmla="*/ 2147483647 h 74"/>
                <a:gd name="T46" fmla="*/ 2147483647 w 61"/>
                <a:gd name="T47" fmla="*/ 2147483647 h 74"/>
                <a:gd name="T48" fmla="*/ 2147483647 w 61"/>
                <a:gd name="T49" fmla="*/ 2147483647 h 74"/>
                <a:gd name="T50" fmla="*/ 2147483647 w 61"/>
                <a:gd name="T51" fmla="*/ 2147483647 h 74"/>
                <a:gd name="T52" fmla="*/ 2147483647 w 61"/>
                <a:gd name="T53" fmla="*/ 2147483647 h 74"/>
                <a:gd name="T54" fmla="*/ 2147483647 w 61"/>
                <a:gd name="T55" fmla="*/ 2147483647 h 74"/>
                <a:gd name="T56" fmla="*/ 2147483647 w 61"/>
                <a:gd name="T57" fmla="*/ 2147483647 h 74"/>
                <a:gd name="T58" fmla="*/ 2147483647 w 61"/>
                <a:gd name="T59" fmla="*/ 2147483647 h 74"/>
                <a:gd name="T60" fmla="*/ 2147483647 w 61"/>
                <a:gd name="T61" fmla="*/ 2147483647 h 74"/>
                <a:gd name="T62" fmla="*/ 2147483647 w 61"/>
                <a:gd name="T63" fmla="*/ 2147483647 h 74"/>
                <a:gd name="T64" fmla="*/ 2147483647 w 61"/>
                <a:gd name="T65" fmla="*/ 2147483647 h 74"/>
                <a:gd name="T66" fmla="*/ 2147483647 w 61"/>
                <a:gd name="T67" fmla="*/ 2147483647 h 74"/>
                <a:gd name="T68" fmla="*/ 2147483647 w 61"/>
                <a:gd name="T69" fmla="*/ 2147483647 h 74"/>
                <a:gd name="T70" fmla="*/ 2147483647 w 61"/>
                <a:gd name="T71" fmla="*/ 2147483647 h 74"/>
                <a:gd name="T72" fmla="*/ 2147483647 w 61"/>
                <a:gd name="T73" fmla="*/ 2147483647 h 74"/>
                <a:gd name="T74" fmla="*/ 2147483647 w 61"/>
                <a:gd name="T75" fmla="*/ 2147483647 h 74"/>
                <a:gd name="T76" fmla="*/ 2147483647 w 61"/>
                <a:gd name="T77" fmla="*/ 2147483647 h 7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1"/>
                <a:gd name="T118" fmla="*/ 0 h 74"/>
                <a:gd name="T119" fmla="*/ 61 w 61"/>
                <a:gd name="T120" fmla="*/ 74 h 7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1" h="74">
                  <a:moveTo>
                    <a:pt x="13" y="14"/>
                  </a:moveTo>
                  <a:cubicBezTo>
                    <a:pt x="13" y="12"/>
                    <a:pt x="17" y="12"/>
                    <a:pt x="20" y="13"/>
                  </a:cubicBezTo>
                  <a:cubicBezTo>
                    <a:pt x="23" y="13"/>
                    <a:pt x="29" y="13"/>
                    <a:pt x="31" y="12"/>
                  </a:cubicBezTo>
                  <a:cubicBezTo>
                    <a:pt x="32" y="11"/>
                    <a:pt x="38" y="13"/>
                    <a:pt x="42" y="14"/>
                  </a:cubicBezTo>
                  <a:cubicBezTo>
                    <a:pt x="46" y="15"/>
                    <a:pt x="48" y="14"/>
                    <a:pt x="51" y="13"/>
                  </a:cubicBezTo>
                  <a:cubicBezTo>
                    <a:pt x="53" y="11"/>
                    <a:pt x="58" y="7"/>
                    <a:pt x="59" y="6"/>
                  </a:cubicBezTo>
                  <a:cubicBezTo>
                    <a:pt x="60" y="4"/>
                    <a:pt x="61" y="0"/>
                    <a:pt x="59" y="0"/>
                  </a:cubicBezTo>
                  <a:cubicBezTo>
                    <a:pt x="56" y="0"/>
                    <a:pt x="54" y="5"/>
                    <a:pt x="52" y="7"/>
                  </a:cubicBezTo>
                  <a:cubicBezTo>
                    <a:pt x="50" y="9"/>
                    <a:pt x="42" y="6"/>
                    <a:pt x="38" y="6"/>
                  </a:cubicBezTo>
                  <a:cubicBezTo>
                    <a:pt x="34" y="6"/>
                    <a:pt x="29" y="6"/>
                    <a:pt x="23" y="4"/>
                  </a:cubicBezTo>
                  <a:cubicBezTo>
                    <a:pt x="17" y="2"/>
                    <a:pt x="17" y="1"/>
                    <a:pt x="16" y="4"/>
                  </a:cubicBezTo>
                  <a:cubicBezTo>
                    <a:pt x="14" y="7"/>
                    <a:pt x="14" y="6"/>
                    <a:pt x="11" y="9"/>
                  </a:cubicBezTo>
                  <a:cubicBezTo>
                    <a:pt x="8" y="11"/>
                    <a:pt x="8" y="20"/>
                    <a:pt x="5" y="22"/>
                  </a:cubicBezTo>
                  <a:cubicBezTo>
                    <a:pt x="2" y="24"/>
                    <a:pt x="4" y="27"/>
                    <a:pt x="2" y="29"/>
                  </a:cubicBezTo>
                  <a:cubicBezTo>
                    <a:pt x="0" y="31"/>
                    <a:pt x="3" y="35"/>
                    <a:pt x="2" y="40"/>
                  </a:cubicBezTo>
                  <a:cubicBezTo>
                    <a:pt x="1" y="45"/>
                    <a:pt x="0" y="44"/>
                    <a:pt x="1" y="49"/>
                  </a:cubicBezTo>
                  <a:cubicBezTo>
                    <a:pt x="2" y="55"/>
                    <a:pt x="6" y="53"/>
                    <a:pt x="10" y="55"/>
                  </a:cubicBezTo>
                  <a:cubicBezTo>
                    <a:pt x="13" y="56"/>
                    <a:pt x="14" y="63"/>
                    <a:pt x="12" y="67"/>
                  </a:cubicBezTo>
                  <a:cubicBezTo>
                    <a:pt x="10" y="72"/>
                    <a:pt x="10" y="72"/>
                    <a:pt x="13" y="73"/>
                  </a:cubicBezTo>
                  <a:cubicBezTo>
                    <a:pt x="15" y="74"/>
                    <a:pt x="21" y="73"/>
                    <a:pt x="22" y="72"/>
                  </a:cubicBezTo>
                  <a:cubicBezTo>
                    <a:pt x="23" y="72"/>
                    <a:pt x="19" y="57"/>
                    <a:pt x="19" y="55"/>
                  </a:cubicBezTo>
                  <a:cubicBezTo>
                    <a:pt x="18" y="53"/>
                    <a:pt x="19" y="46"/>
                    <a:pt x="20" y="45"/>
                  </a:cubicBezTo>
                  <a:cubicBezTo>
                    <a:pt x="20" y="45"/>
                    <a:pt x="29" y="44"/>
                    <a:pt x="27" y="45"/>
                  </a:cubicBezTo>
                  <a:cubicBezTo>
                    <a:pt x="26" y="47"/>
                    <a:pt x="24" y="51"/>
                    <a:pt x="27" y="53"/>
                  </a:cubicBezTo>
                  <a:cubicBezTo>
                    <a:pt x="31" y="56"/>
                    <a:pt x="31" y="60"/>
                    <a:pt x="32" y="62"/>
                  </a:cubicBezTo>
                  <a:cubicBezTo>
                    <a:pt x="33" y="63"/>
                    <a:pt x="34" y="66"/>
                    <a:pt x="36" y="66"/>
                  </a:cubicBezTo>
                  <a:cubicBezTo>
                    <a:pt x="38" y="67"/>
                    <a:pt x="40" y="65"/>
                    <a:pt x="40" y="64"/>
                  </a:cubicBezTo>
                  <a:cubicBezTo>
                    <a:pt x="40" y="63"/>
                    <a:pt x="43" y="62"/>
                    <a:pt x="44" y="61"/>
                  </a:cubicBezTo>
                  <a:cubicBezTo>
                    <a:pt x="46" y="61"/>
                    <a:pt x="43" y="57"/>
                    <a:pt x="39" y="54"/>
                  </a:cubicBezTo>
                  <a:cubicBezTo>
                    <a:pt x="36" y="51"/>
                    <a:pt x="39" y="49"/>
                    <a:pt x="40" y="48"/>
                  </a:cubicBezTo>
                  <a:cubicBezTo>
                    <a:pt x="41" y="47"/>
                    <a:pt x="42" y="42"/>
                    <a:pt x="36" y="42"/>
                  </a:cubicBezTo>
                  <a:cubicBezTo>
                    <a:pt x="30" y="41"/>
                    <a:pt x="31" y="38"/>
                    <a:pt x="30" y="36"/>
                  </a:cubicBezTo>
                  <a:cubicBezTo>
                    <a:pt x="30" y="35"/>
                    <a:pt x="33" y="29"/>
                    <a:pt x="34" y="28"/>
                  </a:cubicBezTo>
                  <a:cubicBezTo>
                    <a:pt x="35" y="26"/>
                    <a:pt x="39" y="25"/>
                    <a:pt x="41" y="24"/>
                  </a:cubicBezTo>
                  <a:cubicBezTo>
                    <a:pt x="44" y="22"/>
                    <a:pt x="44" y="20"/>
                    <a:pt x="38" y="21"/>
                  </a:cubicBezTo>
                  <a:cubicBezTo>
                    <a:pt x="33" y="21"/>
                    <a:pt x="26" y="23"/>
                    <a:pt x="25" y="26"/>
                  </a:cubicBezTo>
                  <a:cubicBezTo>
                    <a:pt x="24" y="29"/>
                    <a:pt x="20" y="29"/>
                    <a:pt x="16" y="29"/>
                  </a:cubicBezTo>
                  <a:cubicBezTo>
                    <a:pt x="13" y="29"/>
                    <a:pt x="10" y="23"/>
                    <a:pt x="11" y="21"/>
                  </a:cubicBezTo>
                  <a:cubicBezTo>
                    <a:pt x="12" y="20"/>
                    <a:pt x="14" y="16"/>
                    <a:pt x="13" y="1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0" name="Freeform 30"/>
            <p:cNvSpPr>
              <a:spLocks noChangeArrowheads="1"/>
            </p:cNvSpPr>
            <p:nvPr/>
          </p:nvSpPr>
          <p:spPr bwMode="auto">
            <a:xfrm>
              <a:off x="5498413" y="3809216"/>
              <a:ext cx="198657" cy="233393"/>
            </a:xfrm>
            <a:custGeom>
              <a:avLst/>
              <a:gdLst>
                <a:gd name="T0" fmla="*/ 2147483647 w 108"/>
                <a:gd name="T1" fmla="*/ 2147483647 h 119"/>
                <a:gd name="T2" fmla="*/ 2147483647 w 108"/>
                <a:gd name="T3" fmla="*/ 2147483647 h 119"/>
                <a:gd name="T4" fmla="*/ 2147483647 w 108"/>
                <a:gd name="T5" fmla="*/ 2147483647 h 119"/>
                <a:gd name="T6" fmla="*/ 2147483647 w 108"/>
                <a:gd name="T7" fmla="*/ 2147483647 h 119"/>
                <a:gd name="T8" fmla="*/ 2147483647 w 108"/>
                <a:gd name="T9" fmla="*/ 2147483647 h 119"/>
                <a:gd name="T10" fmla="*/ 2147483647 w 108"/>
                <a:gd name="T11" fmla="*/ 2147483647 h 119"/>
                <a:gd name="T12" fmla="*/ 2147483647 w 108"/>
                <a:gd name="T13" fmla="*/ 2147483647 h 119"/>
                <a:gd name="T14" fmla="*/ 2147483647 w 108"/>
                <a:gd name="T15" fmla="*/ 2147483647 h 119"/>
                <a:gd name="T16" fmla="*/ 2147483647 w 108"/>
                <a:gd name="T17" fmla="*/ 2147483647 h 119"/>
                <a:gd name="T18" fmla="*/ 2147483647 w 108"/>
                <a:gd name="T19" fmla="*/ 2147483647 h 119"/>
                <a:gd name="T20" fmla="*/ 2147483647 w 108"/>
                <a:gd name="T21" fmla="*/ 2147483647 h 119"/>
                <a:gd name="T22" fmla="*/ 2147483647 w 108"/>
                <a:gd name="T23" fmla="*/ 2147483647 h 119"/>
                <a:gd name="T24" fmla="*/ 2147483647 w 108"/>
                <a:gd name="T25" fmla="*/ 2147483647 h 119"/>
                <a:gd name="T26" fmla="*/ 2147483647 w 108"/>
                <a:gd name="T27" fmla="*/ 2147483647 h 119"/>
                <a:gd name="T28" fmla="*/ 2147483647 w 108"/>
                <a:gd name="T29" fmla="*/ 0 h 119"/>
                <a:gd name="T30" fmla="*/ 2147483647 w 108"/>
                <a:gd name="T31" fmla="*/ 2147483647 h 119"/>
                <a:gd name="T32" fmla="*/ 2147483647 w 108"/>
                <a:gd name="T33" fmla="*/ 2147483647 h 119"/>
                <a:gd name="T34" fmla="*/ 2147483647 w 108"/>
                <a:gd name="T35" fmla="*/ 2147483647 h 119"/>
                <a:gd name="T36" fmla="*/ 2147483647 w 108"/>
                <a:gd name="T37" fmla="*/ 2147483647 h 119"/>
                <a:gd name="T38" fmla="*/ 2147483647 w 108"/>
                <a:gd name="T39" fmla="*/ 2147483647 h 119"/>
                <a:gd name="T40" fmla="*/ 2147483647 w 108"/>
                <a:gd name="T41" fmla="*/ 2147483647 h 119"/>
                <a:gd name="T42" fmla="*/ 2147483647 w 108"/>
                <a:gd name="T43" fmla="*/ 2147483647 h 119"/>
                <a:gd name="T44" fmla="*/ 2147483647 w 108"/>
                <a:gd name="T45" fmla="*/ 2147483647 h 119"/>
                <a:gd name="T46" fmla="*/ 2147483647 w 108"/>
                <a:gd name="T47" fmla="*/ 2147483647 h 119"/>
                <a:gd name="T48" fmla="*/ 2147483647 w 108"/>
                <a:gd name="T49" fmla="*/ 2147483647 h 119"/>
                <a:gd name="T50" fmla="*/ 2147483647 w 108"/>
                <a:gd name="T51" fmla="*/ 2147483647 h 119"/>
                <a:gd name="T52" fmla="*/ 2147483647 w 108"/>
                <a:gd name="T53" fmla="*/ 2147483647 h 119"/>
                <a:gd name="T54" fmla="*/ 2147483647 w 108"/>
                <a:gd name="T55" fmla="*/ 2147483647 h 119"/>
                <a:gd name="T56" fmla="*/ 2147483647 w 108"/>
                <a:gd name="T57" fmla="*/ 2147483647 h 119"/>
                <a:gd name="T58" fmla="*/ 2147483647 w 108"/>
                <a:gd name="T59" fmla="*/ 2147483647 h 119"/>
                <a:gd name="T60" fmla="*/ 2147483647 w 108"/>
                <a:gd name="T61" fmla="*/ 2147483647 h 119"/>
                <a:gd name="T62" fmla="*/ 2147483647 w 108"/>
                <a:gd name="T63" fmla="*/ 2147483647 h 11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8"/>
                <a:gd name="T97" fmla="*/ 0 h 119"/>
                <a:gd name="T98" fmla="*/ 108 w 108"/>
                <a:gd name="T99" fmla="*/ 119 h 11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8" h="119">
                  <a:moveTo>
                    <a:pt x="8" y="85"/>
                  </a:moveTo>
                  <a:cubicBezTo>
                    <a:pt x="11" y="85"/>
                    <a:pt x="11" y="84"/>
                    <a:pt x="11" y="87"/>
                  </a:cubicBezTo>
                  <a:cubicBezTo>
                    <a:pt x="12" y="91"/>
                    <a:pt x="17" y="104"/>
                    <a:pt x="18" y="105"/>
                  </a:cubicBezTo>
                  <a:cubicBezTo>
                    <a:pt x="19" y="105"/>
                    <a:pt x="33" y="107"/>
                    <a:pt x="33" y="108"/>
                  </a:cubicBezTo>
                  <a:cubicBezTo>
                    <a:pt x="34" y="108"/>
                    <a:pt x="32" y="110"/>
                    <a:pt x="36" y="110"/>
                  </a:cubicBezTo>
                  <a:cubicBezTo>
                    <a:pt x="39" y="111"/>
                    <a:pt x="47" y="111"/>
                    <a:pt x="48" y="109"/>
                  </a:cubicBezTo>
                  <a:cubicBezTo>
                    <a:pt x="48" y="107"/>
                    <a:pt x="47" y="108"/>
                    <a:pt x="53" y="110"/>
                  </a:cubicBezTo>
                  <a:cubicBezTo>
                    <a:pt x="58" y="112"/>
                    <a:pt x="67" y="114"/>
                    <a:pt x="67" y="116"/>
                  </a:cubicBezTo>
                  <a:cubicBezTo>
                    <a:pt x="68" y="118"/>
                    <a:pt x="69" y="119"/>
                    <a:pt x="74" y="117"/>
                  </a:cubicBezTo>
                  <a:cubicBezTo>
                    <a:pt x="79" y="114"/>
                    <a:pt x="84" y="111"/>
                    <a:pt x="84" y="106"/>
                  </a:cubicBezTo>
                  <a:cubicBezTo>
                    <a:pt x="84" y="100"/>
                    <a:pt x="82" y="96"/>
                    <a:pt x="86" y="92"/>
                  </a:cubicBezTo>
                  <a:cubicBezTo>
                    <a:pt x="89" y="89"/>
                    <a:pt x="94" y="82"/>
                    <a:pt x="95" y="75"/>
                  </a:cubicBezTo>
                  <a:cubicBezTo>
                    <a:pt x="97" y="68"/>
                    <a:pt x="95" y="66"/>
                    <a:pt x="101" y="66"/>
                  </a:cubicBezTo>
                  <a:cubicBezTo>
                    <a:pt x="106" y="66"/>
                    <a:pt x="108" y="65"/>
                    <a:pt x="105" y="63"/>
                  </a:cubicBezTo>
                  <a:cubicBezTo>
                    <a:pt x="101" y="60"/>
                    <a:pt x="91" y="56"/>
                    <a:pt x="93" y="54"/>
                  </a:cubicBezTo>
                  <a:cubicBezTo>
                    <a:pt x="95" y="52"/>
                    <a:pt x="95" y="51"/>
                    <a:pt x="94" y="49"/>
                  </a:cubicBezTo>
                  <a:cubicBezTo>
                    <a:pt x="92" y="48"/>
                    <a:pt x="81" y="37"/>
                    <a:pt x="82" y="37"/>
                  </a:cubicBezTo>
                  <a:cubicBezTo>
                    <a:pt x="83" y="37"/>
                    <a:pt x="89" y="37"/>
                    <a:pt x="88" y="36"/>
                  </a:cubicBezTo>
                  <a:cubicBezTo>
                    <a:pt x="88" y="36"/>
                    <a:pt x="87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3"/>
                    <a:pt x="85" y="32"/>
                    <a:pt x="85" y="32"/>
                  </a:cubicBezTo>
                  <a:cubicBezTo>
                    <a:pt x="85" y="32"/>
                    <a:pt x="86" y="32"/>
                    <a:pt x="86" y="32"/>
                  </a:cubicBezTo>
                  <a:cubicBezTo>
                    <a:pt x="88" y="31"/>
                    <a:pt x="97" y="30"/>
                    <a:pt x="95" y="28"/>
                  </a:cubicBezTo>
                  <a:cubicBezTo>
                    <a:pt x="92" y="25"/>
                    <a:pt x="104" y="20"/>
                    <a:pt x="99" y="18"/>
                  </a:cubicBezTo>
                  <a:cubicBezTo>
                    <a:pt x="96" y="18"/>
                    <a:pt x="91" y="14"/>
                    <a:pt x="86" y="13"/>
                  </a:cubicBezTo>
                  <a:cubicBezTo>
                    <a:pt x="82" y="12"/>
                    <a:pt x="78" y="11"/>
                    <a:pt x="79" y="9"/>
                  </a:cubicBezTo>
                  <a:cubicBezTo>
                    <a:pt x="79" y="8"/>
                    <a:pt x="79" y="5"/>
                    <a:pt x="76" y="3"/>
                  </a:cubicBezTo>
                  <a:cubicBezTo>
                    <a:pt x="74" y="1"/>
                    <a:pt x="70" y="0"/>
                    <a:pt x="69" y="0"/>
                  </a:cubicBezTo>
                  <a:cubicBezTo>
                    <a:pt x="67" y="1"/>
                    <a:pt x="62" y="14"/>
                    <a:pt x="61" y="14"/>
                  </a:cubicBezTo>
                  <a:cubicBezTo>
                    <a:pt x="60" y="14"/>
                    <a:pt x="58" y="18"/>
                    <a:pt x="59" y="19"/>
                  </a:cubicBezTo>
                  <a:cubicBezTo>
                    <a:pt x="59" y="20"/>
                    <a:pt x="58" y="23"/>
                    <a:pt x="57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2"/>
                    <a:pt x="55" y="22"/>
                    <a:pt x="55" y="22"/>
                  </a:cubicBezTo>
                  <a:cubicBezTo>
                    <a:pt x="55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2" y="22"/>
                    <a:pt x="52" y="22"/>
                  </a:cubicBezTo>
                  <a:cubicBezTo>
                    <a:pt x="51" y="23"/>
                    <a:pt x="48" y="27"/>
                    <a:pt x="46" y="27"/>
                  </a:cubicBezTo>
                  <a:cubicBezTo>
                    <a:pt x="44" y="27"/>
                    <a:pt x="48" y="31"/>
                    <a:pt x="46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2"/>
                    <a:pt x="44" y="34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1" y="36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6" y="39"/>
                    <a:pt x="38" y="43"/>
                    <a:pt x="37" y="44"/>
                  </a:cubicBezTo>
                  <a:cubicBezTo>
                    <a:pt x="35" y="44"/>
                    <a:pt x="25" y="45"/>
                    <a:pt x="23" y="45"/>
                  </a:cubicBezTo>
                  <a:cubicBezTo>
                    <a:pt x="21" y="45"/>
                    <a:pt x="20" y="59"/>
                    <a:pt x="19" y="59"/>
                  </a:cubicBezTo>
                  <a:cubicBezTo>
                    <a:pt x="18" y="59"/>
                    <a:pt x="12" y="60"/>
                    <a:pt x="10" y="59"/>
                  </a:cubicBezTo>
                  <a:cubicBezTo>
                    <a:pt x="10" y="59"/>
                    <a:pt x="10" y="59"/>
                    <a:pt x="9" y="59"/>
                  </a:cubicBezTo>
                  <a:cubicBezTo>
                    <a:pt x="9" y="58"/>
                    <a:pt x="8" y="58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6"/>
                    <a:pt x="5" y="56"/>
                    <a:pt x="5" y="56"/>
                  </a:cubicBezTo>
                  <a:cubicBezTo>
                    <a:pt x="5" y="56"/>
                    <a:pt x="4" y="56"/>
                    <a:pt x="4" y="55"/>
                  </a:cubicBezTo>
                  <a:cubicBezTo>
                    <a:pt x="4" y="55"/>
                    <a:pt x="3" y="55"/>
                    <a:pt x="2" y="55"/>
                  </a:cubicBezTo>
                  <a:cubicBezTo>
                    <a:pt x="0" y="55"/>
                    <a:pt x="1" y="66"/>
                    <a:pt x="1" y="69"/>
                  </a:cubicBezTo>
                  <a:cubicBezTo>
                    <a:pt x="2" y="71"/>
                    <a:pt x="5" y="85"/>
                    <a:pt x="8" y="8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1" name="Freeform 31"/>
            <p:cNvSpPr>
              <a:spLocks noChangeArrowheads="1"/>
            </p:cNvSpPr>
            <p:nvPr/>
          </p:nvSpPr>
          <p:spPr bwMode="auto">
            <a:xfrm>
              <a:off x="5423165" y="3531063"/>
              <a:ext cx="43644" cy="46359"/>
            </a:xfrm>
            <a:custGeom>
              <a:avLst/>
              <a:gdLst>
                <a:gd name="T0" fmla="*/ 2147483647 w 24"/>
                <a:gd name="T1" fmla="*/ 2147483647 h 23"/>
                <a:gd name="T2" fmla="*/ 2147483647 w 24"/>
                <a:gd name="T3" fmla="*/ 2147483647 h 23"/>
                <a:gd name="T4" fmla="*/ 2147483647 w 24"/>
                <a:gd name="T5" fmla="*/ 2147483647 h 23"/>
                <a:gd name="T6" fmla="*/ 2147483647 w 24"/>
                <a:gd name="T7" fmla="*/ 2147483647 h 23"/>
                <a:gd name="T8" fmla="*/ 2147483647 w 24"/>
                <a:gd name="T9" fmla="*/ 2147483647 h 23"/>
                <a:gd name="T10" fmla="*/ 2147483647 w 24"/>
                <a:gd name="T11" fmla="*/ 2147483647 h 23"/>
                <a:gd name="T12" fmla="*/ 2147483647 w 24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3"/>
                <a:gd name="T23" fmla="*/ 24 w 24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3">
                  <a:moveTo>
                    <a:pt x="22" y="10"/>
                  </a:moveTo>
                  <a:cubicBezTo>
                    <a:pt x="23" y="9"/>
                    <a:pt x="24" y="5"/>
                    <a:pt x="21" y="2"/>
                  </a:cubicBezTo>
                  <a:cubicBezTo>
                    <a:pt x="18" y="0"/>
                    <a:pt x="17" y="1"/>
                    <a:pt x="13" y="2"/>
                  </a:cubicBezTo>
                  <a:cubicBezTo>
                    <a:pt x="9" y="3"/>
                    <a:pt x="6" y="6"/>
                    <a:pt x="3" y="8"/>
                  </a:cubicBezTo>
                  <a:cubicBezTo>
                    <a:pt x="0" y="10"/>
                    <a:pt x="1" y="19"/>
                    <a:pt x="4" y="20"/>
                  </a:cubicBezTo>
                  <a:cubicBezTo>
                    <a:pt x="12" y="23"/>
                    <a:pt x="19" y="17"/>
                    <a:pt x="20" y="16"/>
                  </a:cubicBezTo>
                  <a:cubicBezTo>
                    <a:pt x="21" y="15"/>
                    <a:pt x="21" y="11"/>
                    <a:pt x="22" y="1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2" name="Freeform 32"/>
            <p:cNvSpPr>
              <a:spLocks noChangeArrowheads="1"/>
            </p:cNvSpPr>
            <p:nvPr/>
          </p:nvSpPr>
          <p:spPr bwMode="auto">
            <a:xfrm>
              <a:off x="5624832" y="3420762"/>
              <a:ext cx="33109" cy="78330"/>
            </a:xfrm>
            <a:custGeom>
              <a:avLst/>
              <a:gdLst>
                <a:gd name="T0" fmla="*/ 2147483647 w 18"/>
                <a:gd name="T1" fmla="*/ 2147483647 h 40"/>
                <a:gd name="T2" fmla="*/ 2147483647 w 18"/>
                <a:gd name="T3" fmla="*/ 2147483647 h 40"/>
                <a:gd name="T4" fmla="*/ 2147483647 w 18"/>
                <a:gd name="T5" fmla="*/ 2147483647 h 40"/>
                <a:gd name="T6" fmla="*/ 2147483647 w 18"/>
                <a:gd name="T7" fmla="*/ 2147483647 h 40"/>
                <a:gd name="T8" fmla="*/ 2147483647 w 18"/>
                <a:gd name="T9" fmla="*/ 2147483647 h 40"/>
                <a:gd name="T10" fmla="*/ 2147483647 w 18"/>
                <a:gd name="T11" fmla="*/ 2147483647 h 40"/>
                <a:gd name="T12" fmla="*/ 2147483647 w 18"/>
                <a:gd name="T13" fmla="*/ 2147483647 h 40"/>
                <a:gd name="T14" fmla="*/ 2147483647 w 18"/>
                <a:gd name="T15" fmla="*/ 2147483647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40"/>
                <a:gd name="T26" fmla="*/ 18 w 18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40">
                  <a:moveTo>
                    <a:pt x="12" y="35"/>
                  </a:moveTo>
                  <a:cubicBezTo>
                    <a:pt x="13" y="31"/>
                    <a:pt x="14" y="23"/>
                    <a:pt x="15" y="21"/>
                  </a:cubicBezTo>
                  <a:cubicBezTo>
                    <a:pt x="17" y="20"/>
                    <a:pt x="18" y="12"/>
                    <a:pt x="17" y="9"/>
                  </a:cubicBezTo>
                  <a:cubicBezTo>
                    <a:pt x="15" y="7"/>
                    <a:pt x="14" y="4"/>
                    <a:pt x="13" y="2"/>
                  </a:cubicBezTo>
                  <a:cubicBezTo>
                    <a:pt x="11" y="0"/>
                    <a:pt x="3" y="9"/>
                    <a:pt x="3" y="10"/>
                  </a:cubicBezTo>
                  <a:cubicBezTo>
                    <a:pt x="2" y="12"/>
                    <a:pt x="0" y="21"/>
                    <a:pt x="1" y="24"/>
                  </a:cubicBezTo>
                  <a:cubicBezTo>
                    <a:pt x="2" y="27"/>
                    <a:pt x="6" y="34"/>
                    <a:pt x="9" y="37"/>
                  </a:cubicBezTo>
                  <a:cubicBezTo>
                    <a:pt x="11" y="40"/>
                    <a:pt x="11" y="40"/>
                    <a:pt x="12" y="3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3" name="Freeform 33"/>
            <p:cNvSpPr>
              <a:spLocks noChangeArrowheads="1"/>
            </p:cNvSpPr>
            <p:nvPr/>
          </p:nvSpPr>
          <p:spPr bwMode="auto">
            <a:xfrm>
              <a:off x="5761785" y="3240123"/>
              <a:ext cx="49664" cy="63942"/>
            </a:xfrm>
            <a:custGeom>
              <a:avLst/>
              <a:gdLst>
                <a:gd name="T0" fmla="*/ 2147483647 w 27"/>
                <a:gd name="T1" fmla="*/ 2147483647 h 33"/>
                <a:gd name="T2" fmla="*/ 2147483647 w 27"/>
                <a:gd name="T3" fmla="*/ 2147483647 h 33"/>
                <a:gd name="T4" fmla="*/ 2147483647 w 27"/>
                <a:gd name="T5" fmla="*/ 2147483647 h 33"/>
                <a:gd name="T6" fmla="*/ 2147483647 w 27"/>
                <a:gd name="T7" fmla="*/ 2147483647 h 33"/>
                <a:gd name="T8" fmla="*/ 2147483647 w 27"/>
                <a:gd name="T9" fmla="*/ 2147483647 h 33"/>
                <a:gd name="T10" fmla="*/ 2147483647 w 27"/>
                <a:gd name="T11" fmla="*/ 2147483647 h 33"/>
                <a:gd name="T12" fmla="*/ 2147483647 w 27"/>
                <a:gd name="T13" fmla="*/ 2147483647 h 33"/>
                <a:gd name="T14" fmla="*/ 2147483647 w 27"/>
                <a:gd name="T15" fmla="*/ 2147483647 h 33"/>
                <a:gd name="T16" fmla="*/ 2147483647 w 27"/>
                <a:gd name="T17" fmla="*/ 2147483647 h 33"/>
                <a:gd name="T18" fmla="*/ 2147483647 w 27"/>
                <a:gd name="T19" fmla="*/ 2147483647 h 33"/>
                <a:gd name="T20" fmla="*/ 2147483647 w 27"/>
                <a:gd name="T21" fmla="*/ 2147483647 h 33"/>
                <a:gd name="T22" fmla="*/ 2147483647 w 27"/>
                <a:gd name="T23" fmla="*/ 2147483647 h 33"/>
                <a:gd name="T24" fmla="*/ 2147483647 w 27"/>
                <a:gd name="T25" fmla="*/ 2147483647 h 33"/>
                <a:gd name="T26" fmla="*/ 2147483647 w 27"/>
                <a:gd name="T27" fmla="*/ 2147483647 h 33"/>
                <a:gd name="T28" fmla="*/ 2147483647 w 27"/>
                <a:gd name="T29" fmla="*/ 2147483647 h 33"/>
                <a:gd name="T30" fmla="*/ 2147483647 w 27"/>
                <a:gd name="T31" fmla="*/ 2147483647 h 33"/>
                <a:gd name="T32" fmla="*/ 2147483647 w 27"/>
                <a:gd name="T33" fmla="*/ 2147483647 h 33"/>
                <a:gd name="T34" fmla="*/ 2147483647 w 27"/>
                <a:gd name="T35" fmla="*/ 2147483647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"/>
                <a:gd name="T55" fmla="*/ 0 h 33"/>
                <a:gd name="T56" fmla="*/ 27 w 27"/>
                <a:gd name="T57" fmla="*/ 33 h 3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" h="33">
                  <a:moveTo>
                    <a:pt x="7" y="2"/>
                  </a:moveTo>
                  <a:cubicBezTo>
                    <a:pt x="6" y="4"/>
                    <a:pt x="3" y="5"/>
                    <a:pt x="2" y="6"/>
                  </a:cubicBezTo>
                  <a:cubicBezTo>
                    <a:pt x="0" y="7"/>
                    <a:pt x="0" y="10"/>
                    <a:pt x="1" y="11"/>
                  </a:cubicBezTo>
                  <a:cubicBezTo>
                    <a:pt x="1" y="12"/>
                    <a:pt x="6" y="16"/>
                    <a:pt x="7" y="16"/>
                  </a:cubicBezTo>
                  <a:cubicBezTo>
                    <a:pt x="8" y="16"/>
                    <a:pt x="6" y="10"/>
                    <a:pt x="7" y="10"/>
                  </a:cubicBezTo>
                  <a:cubicBezTo>
                    <a:pt x="8" y="9"/>
                    <a:pt x="9" y="12"/>
                    <a:pt x="11" y="13"/>
                  </a:cubicBezTo>
                  <a:cubicBezTo>
                    <a:pt x="13" y="15"/>
                    <a:pt x="11" y="19"/>
                    <a:pt x="10" y="21"/>
                  </a:cubicBezTo>
                  <a:cubicBezTo>
                    <a:pt x="9" y="22"/>
                    <a:pt x="10" y="24"/>
                    <a:pt x="10" y="26"/>
                  </a:cubicBezTo>
                  <a:cubicBezTo>
                    <a:pt x="11" y="28"/>
                    <a:pt x="13" y="32"/>
                    <a:pt x="15" y="32"/>
                  </a:cubicBezTo>
                  <a:cubicBezTo>
                    <a:pt x="16" y="33"/>
                    <a:pt x="15" y="29"/>
                    <a:pt x="16" y="28"/>
                  </a:cubicBezTo>
                  <a:cubicBezTo>
                    <a:pt x="17" y="28"/>
                    <a:pt x="18" y="33"/>
                    <a:pt x="20" y="33"/>
                  </a:cubicBezTo>
                  <a:cubicBezTo>
                    <a:pt x="21" y="33"/>
                    <a:pt x="22" y="30"/>
                    <a:pt x="24" y="29"/>
                  </a:cubicBezTo>
                  <a:cubicBezTo>
                    <a:pt x="25" y="28"/>
                    <a:pt x="24" y="24"/>
                    <a:pt x="24" y="22"/>
                  </a:cubicBezTo>
                  <a:cubicBezTo>
                    <a:pt x="23" y="19"/>
                    <a:pt x="25" y="14"/>
                    <a:pt x="26" y="12"/>
                  </a:cubicBezTo>
                  <a:cubicBezTo>
                    <a:pt x="27" y="10"/>
                    <a:pt x="22" y="8"/>
                    <a:pt x="21" y="5"/>
                  </a:cubicBezTo>
                  <a:cubicBezTo>
                    <a:pt x="21" y="3"/>
                    <a:pt x="20" y="1"/>
                    <a:pt x="18" y="2"/>
                  </a:cubicBezTo>
                  <a:cubicBezTo>
                    <a:pt x="16" y="3"/>
                    <a:pt x="14" y="3"/>
                    <a:pt x="12" y="1"/>
                  </a:cubicBezTo>
                  <a:cubicBezTo>
                    <a:pt x="10" y="0"/>
                    <a:pt x="8" y="0"/>
                    <a:pt x="7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4" name="Freeform 34"/>
            <p:cNvSpPr>
              <a:spLocks noChangeArrowheads="1"/>
            </p:cNvSpPr>
            <p:nvPr/>
          </p:nvSpPr>
          <p:spPr bwMode="auto">
            <a:xfrm>
              <a:off x="5811449" y="3230531"/>
              <a:ext cx="46654" cy="43161"/>
            </a:xfrm>
            <a:custGeom>
              <a:avLst/>
              <a:gdLst>
                <a:gd name="T0" fmla="*/ 2147483647 w 25"/>
                <a:gd name="T1" fmla="*/ 2147483647 h 22"/>
                <a:gd name="T2" fmla="*/ 2147483647 w 25"/>
                <a:gd name="T3" fmla="*/ 2147483647 h 22"/>
                <a:gd name="T4" fmla="*/ 2147483647 w 25"/>
                <a:gd name="T5" fmla="*/ 2147483647 h 22"/>
                <a:gd name="T6" fmla="*/ 2147483647 w 25"/>
                <a:gd name="T7" fmla="*/ 0 h 22"/>
                <a:gd name="T8" fmla="*/ 2147483647 w 25"/>
                <a:gd name="T9" fmla="*/ 2147483647 h 22"/>
                <a:gd name="T10" fmla="*/ 2147483647 w 25"/>
                <a:gd name="T11" fmla="*/ 2147483647 h 22"/>
                <a:gd name="T12" fmla="*/ 0 w 25"/>
                <a:gd name="T13" fmla="*/ 2147483647 h 22"/>
                <a:gd name="T14" fmla="*/ 2147483647 w 25"/>
                <a:gd name="T15" fmla="*/ 2147483647 h 22"/>
                <a:gd name="T16" fmla="*/ 2147483647 w 25"/>
                <a:gd name="T17" fmla="*/ 2147483647 h 22"/>
                <a:gd name="T18" fmla="*/ 2147483647 w 25"/>
                <a:gd name="T19" fmla="*/ 2147483647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22"/>
                <a:gd name="T32" fmla="*/ 25 w 25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22">
                  <a:moveTo>
                    <a:pt x="13" y="11"/>
                  </a:moveTo>
                  <a:cubicBezTo>
                    <a:pt x="14" y="9"/>
                    <a:pt x="19" y="11"/>
                    <a:pt x="21" y="11"/>
                  </a:cubicBezTo>
                  <a:cubicBezTo>
                    <a:pt x="22" y="11"/>
                    <a:pt x="25" y="4"/>
                    <a:pt x="23" y="3"/>
                  </a:cubicBezTo>
                  <a:cubicBezTo>
                    <a:pt x="21" y="2"/>
                    <a:pt x="18" y="0"/>
                    <a:pt x="16" y="0"/>
                  </a:cubicBezTo>
                  <a:cubicBezTo>
                    <a:pt x="13" y="1"/>
                    <a:pt x="14" y="5"/>
                    <a:pt x="11" y="6"/>
                  </a:cubicBezTo>
                  <a:cubicBezTo>
                    <a:pt x="8" y="6"/>
                    <a:pt x="6" y="4"/>
                    <a:pt x="5" y="5"/>
                  </a:cubicBezTo>
                  <a:cubicBezTo>
                    <a:pt x="3" y="7"/>
                    <a:pt x="1" y="11"/>
                    <a:pt x="0" y="12"/>
                  </a:cubicBezTo>
                  <a:cubicBezTo>
                    <a:pt x="0" y="13"/>
                    <a:pt x="1" y="13"/>
                    <a:pt x="3" y="13"/>
                  </a:cubicBezTo>
                  <a:cubicBezTo>
                    <a:pt x="5" y="14"/>
                    <a:pt x="5" y="19"/>
                    <a:pt x="8" y="20"/>
                  </a:cubicBezTo>
                  <a:cubicBezTo>
                    <a:pt x="11" y="22"/>
                    <a:pt x="12" y="13"/>
                    <a:pt x="13" y="1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5" name="Freeform 35"/>
            <p:cNvSpPr>
              <a:spLocks noChangeArrowheads="1"/>
            </p:cNvSpPr>
            <p:nvPr/>
          </p:nvSpPr>
          <p:spPr bwMode="auto">
            <a:xfrm>
              <a:off x="5778340" y="3072273"/>
              <a:ext cx="183608" cy="179041"/>
            </a:xfrm>
            <a:custGeom>
              <a:avLst/>
              <a:gdLst>
                <a:gd name="T0" fmla="*/ 2147483647 w 100"/>
                <a:gd name="T1" fmla="*/ 2147483647 h 92"/>
                <a:gd name="T2" fmla="*/ 2147483647 w 100"/>
                <a:gd name="T3" fmla="*/ 2147483647 h 92"/>
                <a:gd name="T4" fmla="*/ 2147483647 w 100"/>
                <a:gd name="T5" fmla="*/ 2147483647 h 92"/>
                <a:gd name="T6" fmla="*/ 2147483647 w 100"/>
                <a:gd name="T7" fmla="*/ 2147483647 h 92"/>
                <a:gd name="T8" fmla="*/ 2147483647 w 100"/>
                <a:gd name="T9" fmla="*/ 2147483647 h 92"/>
                <a:gd name="T10" fmla="*/ 2147483647 w 100"/>
                <a:gd name="T11" fmla="*/ 2147483647 h 92"/>
                <a:gd name="T12" fmla="*/ 2147483647 w 100"/>
                <a:gd name="T13" fmla="*/ 2147483647 h 92"/>
                <a:gd name="T14" fmla="*/ 2147483647 w 100"/>
                <a:gd name="T15" fmla="*/ 2147483647 h 92"/>
                <a:gd name="T16" fmla="*/ 2147483647 w 100"/>
                <a:gd name="T17" fmla="*/ 2147483647 h 92"/>
                <a:gd name="T18" fmla="*/ 2147483647 w 100"/>
                <a:gd name="T19" fmla="*/ 2147483647 h 92"/>
                <a:gd name="T20" fmla="*/ 2147483647 w 100"/>
                <a:gd name="T21" fmla="*/ 2147483647 h 92"/>
                <a:gd name="T22" fmla="*/ 2147483647 w 100"/>
                <a:gd name="T23" fmla="*/ 2147483647 h 92"/>
                <a:gd name="T24" fmla="*/ 2147483647 w 100"/>
                <a:gd name="T25" fmla="*/ 2147483647 h 92"/>
                <a:gd name="T26" fmla="*/ 2147483647 w 100"/>
                <a:gd name="T27" fmla="*/ 2147483647 h 92"/>
                <a:gd name="T28" fmla="*/ 2147483647 w 100"/>
                <a:gd name="T29" fmla="*/ 2147483647 h 92"/>
                <a:gd name="T30" fmla="*/ 2147483647 w 100"/>
                <a:gd name="T31" fmla="*/ 2147483647 h 92"/>
                <a:gd name="T32" fmla="*/ 2147483647 w 100"/>
                <a:gd name="T33" fmla="*/ 2147483647 h 92"/>
                <a:gd name="T34" fmla="*/ 2147483647 w 100"/>
                <a:gd name="T35" fmla="*/ 2147483647 h 92"/>
                <a:gd name="T36" fmla="*/ 2147483647 w 100"/>
                <a:gd name="T37" fmla="*/ 2147483647 h 92"/>
                <a:gd name="T38" fmla="*/ 2147483647 w 100"/>
                <a:gd name="T39" fmla="*/ 2147483647 h 92"/>
                <a:gd name="T40" fmla="*/ 2147483647 w 100"/>
                <a:gd name="T41" fmla="*/ 2147483647 h 92"/>
                <a:gd name="T42" fmla="*/ 2147483647 w 100"/>
                <a:gd name="T43" fmla="*/ 2147483647 h 92"/>
                <a:gd name="T44" fmla="*/ 2147483647 w 100"/>
                <a:gd name="T45" fmla="*/ 2147483647 h 92"/>
                <a:gd name="T46" fmla="*/ 2147483647 w 100"/>
                <a:gd name="T47" fmla="*/ 2147483647 h 92"/>
                <a:gd name="T48" fmla="*/ 2147483647 w 100"/>
                <a:gd name="T49" fmla="*/ 2147483647 h 92"/>
                <a:gd name="T50" fmla="*/ 2147483647 w 100"/>
                <a:gd name="T51" fmla="*/ 2147483647 h 92"/>
                <a:gd name="T52" fmla="*/ 2147483647 w 100"/>
                <a:gd name="T53" fmla="*/ 2147483647 h 92"/>
                <a:gd name="T54" fmla="*/ 2147483647 w 100"/>
                <a:gd name="T55" fmla="*/ 2147483647 h 92"/>
                <a:gd name="T56" fmla="*/ 2147483647 w 100"/>
                <a:gd name="T57" fmla="*/ 2147483647 h 92"/>
                <a:gd name="T58" fmla="*/ 2147483647 w 100"/>
                <a:gd name="T59" fmla="*/ 2147483647 h 92"/>
                <a:gd name="T60" fmla="*/ 2147483647 w 100"/>
                <a:gd name="T61" fmla="*/ 2147483647 h 92"/>
                <a:gd name="T62" fmla="*/ 2147483647 w 100"/>
                <a:gd name="T63" fmla="*/ 2147483647 h 92"/>
                <a:gd name="T64" fmla="*/ 2147483647 w 100"/>
                <a:gd name="T65" fmla="*/ 2147483647 h 92"/>
                <a:gd name="T66" fmla="*/ 2147483647 w 100"/>
                <a:gd name="T67" fmla="*/ 2147483647 h 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0"/>
                <a:gd name="T103" fmla="*/ 0 h 92"/>
                <a:gd name="T104" fmla="*/ 100 w 100"/>
                <a:gd name="T105" fmla="*/ 92 h 9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0" h="92">
                  <a:moveTo>
                    <a:pt x="47" y="68"/>
                  </a:moveTo>
                  <a:cubicBezTo>
                    <a:pt x="45" y="68"/>
                    <a:pt x="45" y="66"/>
                    <a:pt x="43" y="66"/>
                  </a:cubicBezTo>
                  <a:cubicBezTo>
                    <a:pt x="42" y="65"/>
                    <a:pt x="42" y="65"/>
                    <a:pt x="37" y="65"/>
                  </a:cubicBezTo>
                  <a:cubicBezTo>
                    <a:pt x="33" y="65"/>
                    <a:pt x="33" y="66"/>
                    <a:pt x="31" y="67"/>
                  </a:cubicBezTo>
                  <a:cubicBezTo>
                    <a:pt x="29" y="68"/>
                    <a:pt x="21" y="67"/>
                    <a:pt x="19" y="68"/>
                  </a:cubicBezTo>
                  <a:cubicBezTo>
                    <a:pt x="16" y="69"/>
                    <a:pt x="14" y="73"/>
                    <a:pt x="12" y="74"/>
                  </a:cubicBezTo>
                  <a:cubicBezTo>
                    <a:pt x="10" y="76"/>
                    <a:pt x="9" y="79"/>
                    <a:pt x="7" y="80"/>
                  </a:cubicBezTo>
                  <a:cubicBezTo>
                    <a:pt x="6" y="81"/>
                    <a:pt x="3" y="80"/>
                    <a:pt x="2" y="83"/>
                  </a:cubicBezTo>
                  <a:cubicBezTo>
                    <a:pt x="0" y="86"/>
                    <a:pt x="5" y="84"/>
                    <a:pt x="9" y="84"/>
                  </a:cubicBezTo>
                  <a:cubicBezTo>
                    <a:pt x="12" y="84"/>
                    <a:pt x="13" y="84"/>
                    <a:pt x="14" y="84"/>
                  </a:cubicBezTo>
                  <a:cubicBezTo>
                    <a:pt x="14" y="83"/>
                    <a:pt x="17" y="82"/>
                    <a:pt x="18" y="83"/>
                  </a:cubicBezTo>
                  <a:cubicBezTo>
                    <a:pt x="20" y="84"/>
                    <a:pt x="23" y="83"/>
                    <a:pt x="24" y="83"/>
                  </a:cubicBezTo>
                  <a:cubicBezTo>
                    <a:pt x="25" y="83"/>
                    <a:pt x="25" y="80"/>
                    <a:pt x="27" y="80"/>
                  </a:cubicBezTo>
                  <a:cubicBezTo>
                    <a:pt x="29" y="81"/>
                    <a:pt x="31" y="79"/>
                    <a:pt x="32" y="79"/>
                  </a:cubicBezTo>
                  <a:cubicBezTo>
                    <a:pt x="33" y="78"/>
                    <a:pt x="37" y="77"/>
                    <a:pt x="39" y="77"/>
                  </a:cubicBezTo>
                  <a:cubicBezTo>
                    <a:pt x="40" y="77"/>
                    <a:pt x="43" y="77"/>
                    <a:pt x="46" y="79"/>
                  </a:cubicBezTo>
                  <a:cubicBezTo>
                    <a:pt x="48" y="80"/>
                    <a:pt x="46" y="82"/>
                    <a:pt x="45" y="83"/>
                  </a:cubicBezTo>
                  <a:cubicBezTo>
                    <a:pt x="44" y="84"/>
                    <a:pt x="45" y="86"/>
                    <a:pt x="47" y="88"/>
                  </a:cubicBezTo>
                  <a:cubicBezTo>
                    <a:pt x="49" y="90"/>
                    <a:pt x="50" y="91"/>
                    <a:pt x="53" y="91"/>
                  </a:cubicBezTo>
                  <a:cubicBezTo>
                    <a:pt x="56" y="92"/>
                    <a:pt x="57" y="86"/>
                    <a:pt x="59" y="84"/>
                  </a:cubicBezTo>
                  <a:cubicBezTo>
                    <a:pt x="60" y="83"/>
                    <a:pt x="61" y="83"/>
                    <a:pt x="62" y="82"/>
                  </a:cubicBezTo>
                  <a:cubicBezTo>
                    <a:pt x="63" y="82"/>
                    <a:pt x="62" y="78"/>
                    <a:pt x="63" y="77"/>
                  </a:cubicBezTo>
                  <a:cubicBezTo>
                    <a:pt x="63" y="77"/>
                    <a:pt x="65" y="79"/>
                    <a:pt x="66" y="79"/>
                  </a:cubicBezTo>
                  <a:cubicBezTo>
                    <a:pt x="67" y="79"/>
                    <a:pt x="70" y="79"/>
                    <a:pt x="72" y="79"/>
                  </a:cubicBezTo>
                  <a:cubicBezTo>
                    <a:pt x="73" y="79"/>
                    <a:pt x="77" y="77"/>
                    <a:pt x="78" y="76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1" y="73"/>
                    <a:pt x="82" y="77"/>
                    <a:pt x="84" y="77"/>
                  </a:cubicBezTo>
                  <a:cubicBezTo>
                    <a:pt x="85" y="77"/>
                    <a:pt x="85" y="71"/>
                    <a:pt x="85" y="70"/>
                  </a:cubicBezTo>
                  <a:cubicBezTo>
                    <a:pt x="84" y="68"/>
                    <a:pt x="86" y="69"/>
                    <a:pt x="87" y="69"/>
                  </a:cubicBezTo>
                  <a:cubicBezTo>
                    <a:pt x="89" y="68"/>
                    <a:pt x="90" y="66"/>
                    <a:pt x="90" y="65"/>
                  </a:cubicBezTo>
                  <a:cubicBezTo>
                    <a:pt x="91" y="65"/>
                    <a:pt x="92" y="67"/>
                    <a:pt x="91" y="68"/>
                  </a:cubicBezTo>
                  <a:cubicBezTo>
                    <a:pt x="91" y="69"/>
                    <a:pt x="89" y="71"/>
                    <a:pt x="90" y="73"/>
                  </a:cubicBezTo>
                  <a:cubicBezTo>
                    <a:pt x="90" y="75"/>
                    <a:pt x="93" y="75"/>
                    <a:pt x="95" y="75"/>
                  </a:cubicBezTo>
                  <a:cubicBezTo>
                    <a:pt x="97" y="75"/>
                    <a:pt x="95" y="72"/>
                    <a:pt x="96" y="69"/>
                  </a:cubicBezTo>
                  <a:cubicBezTo>
                    <a:pt x="97" y="67"/>
                    <a:pt x="100" y="67"/>
                    <a:pt x="98" y="65"/>
                  </a:cubicBezTo>
                  <a:cubicBezTo>
                    <a:pt x="95" y="62"/>
                    <a:pt x="96" y="59"/>
                    <a:pt x="96" y="58"/>
                  </a:cubicBezTo>
                  <a:cubicBezTo>
                    <a:pt x="97" y="57"/>
                    <a:pt x="96" y="50"/>
                    <a:pt x="96" y="49"/>
                  </a:cubicBezTo>
                  <a:cubicBezTo>
                    <a:pt x="97" y="47"/>
                    <a:pt x="94" y="40"/>
                    <a:pt x="93" y="38"/>
                  </a:cubicBezTo>
                  <a:cubicBezTo>
                    <a:pt x="93" y="37"/>
                    <a:pt x="93" y="35"/>
                    <a:pt x="94" y="34"/>
                  </a:cubicBezTo>
                  <a:cubicBezTo>
                    <a:pt x="96" y="34"/>
                    <a:pt x="96" y="35"/>
                    <a:pt x="97" y="35"/>
                  </a:cubicBezTo>
                  <a:cubicBezTo>
                    <a:pt x="98" y="34"/>
                    <a:pt x="97" y="31"/>
                    <a:pt x="97" y="29"/>
                  </a:cubicBezTo>
                  <a:cubicBezTo>
                    <a:pt x="97" y="28"/>
                    <a:pt x="98" y="25"/>
                    <a:pt x="98" y="23"/>
                  </a:cubicBezTo>
                  <a:cubicBezTo>
                    <a:pt x="98" y="22"/>
                    <a:pt x="94" y="11"/>
                    <a:pt x="92" y="10"/>
                  </a:cubicBezTo>
                  <a:cubicBezTo>
                    <a:pt x="91" y="10"/>
                    <a:pt x="88" y="3"/>
                    <a:pt x="87" y="2"/>
                  </a:cubicBezTo>
                  <a:cubicBezTo>
                    <a:pt x="87" y="1"/>
                    <a:pt x="85" y="0"/>
                    <a:pt x="83" y="0"/>
                  </a:cubicBezTo>
                  <a:cubicBezTo>
                    <a:pt x="81" y="0"/>
                    <a:pt x="82" y="2"/>
                    <a:pt x="82" y="2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85" y="3"/>
                    <a:pt x="85" y="5"/>
                    <a:pt x="86" y="6"/>
                  </a:cubicBezTo>
                  <a:cubicBezTo>
                    <a:pt x="86" y="7"/>
                    <a:pt x="84" y="6"/>
                    <a:pt x="83" y="6"/>
                  </a:cubicBezTo>
                  <a:cubicBezTo>
                    <a:pt x="81" y="6"/>
                    <a:pt x="80" y="5"/>
                    <a:pt x="80" y="4"/>
                  </a:cubicBezTo>
                  <a:cubicBezTo>
                    <a:pt x="79" y="2"/>
                    <a:pt x="79" y="1"/>
                    <a:pt x="77" y="1"/>
                  </a:cubicBezTo>
                  <a:cubicBezTo>
                    <a:pt x="76" y="2"/>
                    <a:pt x="77" y="3"/>
                    <a:pt x="77" y="5"/>
                  </a:cubicBezTo>
                  <a:cubicBezTo>
                    <a:pt x="77" y="6"/>
                    <a:pt x="76" y="7"/>
                    <a:pt x="75" y="8"/>
                  </a:cubicBezTo>
                  <a:cubicBezTo>
                    <a:pt x="75" y="9"/>
                    <a:pt x="76" y="10"/>
                    <a:pt x="78" y="13"/>
                  </a:cubicBezTo>
                  <a:cubicBezTo>
                    <a:pt x="79" y="15"/>
                    <a:pt x="78" y="15"/>
                    <a:pt x="77" y="16"/>
                  </a:cubicBezTo>
                  <a:cubicBezTo>
                    <a:pt x="76" y="18"/>
                    <a:pt x="78" y="18"/>
                    <a:pt x="80" y="19"/>
                  </a:cubicBezTo>
                  <a:cubicBezTo>
                    <a:pt x="82" y="21"/>
                    <a:pt x="80" y="26"/>
                    <a:pt x="80" y="28"/>
                  </a:cubicBezTo>
                  <a:cubicBezTo>
                    <a:pt x="79" y="31"/>
                    <a:pt x="78" y="36"/>
                    <a:pt x="77" y="39"/>
                  </a:cubicBezTo>
                  <a:cubicBezTo>
                    <a:pt x="75" y="41"/>
                    <a:pt x="72" y="45"/>
                    <a:pt x="69" y="46"/>
                  </a:cubicBezTo>
                  <a:cubicBezTo>
                    <a:pt x="66" y="47"/>
                    <a:pt x="63" y="50"/>
                    <a:pt x="62" y="52"/>
                  </a:cubicBezTo>
                  <a:cubicBezTo>
                    <a:pt x="62" y="53"/>
                    <a:pt x="60" y="54"/>
                    <a:pt x="58" y="54"/>
                  </a:cubicBezTo>
                  <a:cubicBezTo>
                    <a:pt x="56" y="54"/>
                    <a:pt x="55" y="52"/>
                    <a:pt x="56" y="50"/>
                  </a:cubicBezTo>
                  <a:cubicBezTo>
                    <a:pt x="57" y="48"/>
                    <a:pt x="57" y="46"/>
                    <a:pt x="56" y="46"/>
                  </a:cubicBezTo>
                  <a:cubicBezTo>
                    <a:pt x="55" y="46"/>
                    <a:pt x="53" y="47"/>
                    <a:pt x="52" y="48"/>
                  </a:cubicBezTo>
                  <a:cubicBezTo>
                    <a:pt x="52" y="49"/>
                    <a:pt x="53" y="52"/>
                    <a:pt x="53" y="54"/>
                  </a:cubicBezTo>
                  <a:cubicBezTo>
                    <a:pt x="53" y="57"/>
                    <a:pt x="50" y="59"/>
                    <a:pt x="49" y="61"/>
                  </a:cubicBezTo>
                  <a:cubicBezTo>
                    <a:pt x="48" y="62"/>
                    <a:pt x="51" y="64"/>
                    <a:pt x="51" y="66"/>
                  </a:cubicBezTo>
                  <a:cubicBezTo>
                    <a:pt x="50" y="67"/>
                    <a:pt x="48" y="68"/>
                    <a:pt x="47" y="68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" name="Freeform 36"/>
            <p:cNvSpPr>
              <a:spLocks noChangeArrowheads="1"/>
            </p:cNvSpPr>
            <p:nvPr/>
          </p:nvSpPr>
          <p:spPr bwMode="auto">
            <a:xfrm>
              <a:off x="5903253" y="2973161"/>
              <a:ext cx="102339" cy="99112"/>
            </a:xfrm>
            <a:custGeom>
              <a:avLst/>
              <a:gdLst>
                <a:gd name="T0" fmla="*/ 2147483647 w 55"/>
                <a:gd name="T1" fmla="*/ 2147483647 h 50"/>
                <a:gd name="T2" fmla="*/ 2147483647 w 55"/>
                <a:gd name="T3" fmla="*/ 2147483647 h 50"/>
                <a:gd name="T4" fmla="*/ 2147483647 w 55"/>
                <a:gd name="T5" fmla="*/ 2147483647 h 50"/>
                <a:gd name="T6" fmla="*/ 0 w 55"/>
                <a:gd name="T7" fmla="*/ 2147483647 h 50"/>
                <a:gd name="T8" fmla="*/ 2147483647 w 55"/>
                <a:gd name="T9" fmla="*/ 2147483647 h 50"/>
                <a:gd name="T10" fmla="*/ 2147483647 w 55"/>
                <a:gd name="T11" fmla="*/ 2147483647 h 50"/>
                <a:gd name="T12" fmla="*/ 2147483647 w 55"/>
                <a:gd name="T13" fmla="*/ 2147483647 h 50"/>
                <a:gd name="T14" fmla="*/ 2147483647 w 55"/>
                <a:gd name="T15" fmla="*/ 2147483647 h 50"/>
                <a:gd name="T16" fmla="*/ 2147483647 w 55"/>
                <a:gd name="T17" fmla="*/ 2147483647 h 50"/>
                <a:gd name="T18" fmla="*/ 2147483647 w 55"/>
                <a:gd name="T19" fmla="*/ 2147483647 h 50"/>
                <a:gd name="T20" fmla="*/ 2147483647 w 55"/>
                <a:gd name="T21" fmla="*/ 2147483647 h 50"/>
                <a:gd name="T22" fmla="*/ 2147483647 w 55"/>
                <a:gd name="T23" fmla="*/ 2147483647 h 50"/>
                <a:gd name="T24" fmla="*/ 2147483647 w 55"/>
                <a:gd name="T25" fmla="*/ 2147483647 h 50"/>
                <a:gd name="T26" fmla="*/ 2147483647 w 55"/>
                <a:gd name="T27" fmla="*/ 2147483647 h 50"/>
                <a:gd name="T28" fmla="*/ 2147483647 w 55"/>
                <a:gd name="T29" fmla="*/ 2147483647 h 50"/>
                <a:gd name="T30" fmla="*/ 2147483647 w 55"/>
                <a:gd name="T31" fmla="*/ 2147483647 h 50"/>
                <a:gd name="T32" fmla="*/ 2147483647 w 55"/>
                <a:gd name="T33" fmla="*/ 2147483647 h 50"/>
                <a:gd name="T34" fmla="*/ 2147483647 w 55"/>
                <a:gd name="T35" fmla="*/ 2147483647 h 50"/>
                <a:gd name="T36" fmla="*/ 2147483647 w 55"/>
                <a:gd name="T37" fmla="*/ 2147483647 h 50"/>
                <a:gd name="T38" fmla="*/ 2147483647 w 55"/>
                <a:gd name="T39" fmla="*/ 2147483647 h 50"/>
                <a:gd name="T40" fmla="*/ 2147483647 w 55"/>
                <a:gd name="T41" fmla="*/ 2147483647 h 50"/>
                <a:gd name="T42" fmla="*/ 2147483647 w 55"/>
                <a:gd name="T43" fmla="*/ 2147483647 h 50"/>
                <a:gd name="T44" fmla="*/ 2147483647 w 55"/>
                <a:gd name="T45" fmla="*/ 2147483647 h 50"/>
                <a:gd name="T46" fmla="*/ 2147483647 w 55"/>
                <a:gd name="T47" fmla="*/ 2147483647 h 50"/>
                <a:gd name="T48" fmla="*/ 2147483647 w 55"/>
                <a:gd name="T49" fmla="*/ 2147483647 h 50"/>
                <a:gd name="T50" fmla="*/ 2147483647 w 55"/>
                <a:gd name="T51" fmla="*/ 2147483647 h 50"/>
                <a:gd name="T52" fmla="*/ 2147483647 w 55"/>
                <a:gd name="T53" fmla="*/ 2147483647 h 50"/>
                <a:gd name="T54" fmla="*/ 2147483647 w 55"/>
                <a:gd name="T55" fmla="*/ 2147483647 h 50"/>
                <a:gd name="T56" fmla="*/ 2147483647 w 55"/>
                <a:gd name="T57" fmla="*/ 2147483647 h 50"/>
                <a:gd name="T58" fmla="*/ 2147483647 w 55"/>
                <a:gd name="T59" fmla="*/ 2147483647 h 50"/>
                <a:gd name="T60" fmla="*/ 2147483647 w 55"/>
                <a:gd name="T61" fmla="*/ 2147483647 h 50"/>
                <a:gd name="T62" fmla="*/ 2147483647 w 55"/>
                <a:gd name="T63" fmla="*/ 2147483647 h 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"/>
                <a:gd name="T97" fmla="*/ 0 h 50"/>
                <a:gd name="T98" fmla="*/ 55 w 55"/>
                <a:gd name="T99" fmla="*/ 50 h 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" h="50">
                  <a:moveTo>
                    <a:pt x="12" y="31"/>
                  </a:moveTo>
                  <a:cubicBezTo>
                    <a:pt x="11" y="31"/>
                    <a:pt x="8" y="29"/>
                    <a:pt x="6" y="29"/>
                  </a:cubicBezTo>
                  <a:cubicBezTo>
                    <a:pt x="3" y="29"/>
                    <a:pt x="5" y="32"/>
                    <a:pt x="4" y="33"/>
                  </a:cubicBezTo>
                  <a:cubicBezTo>
                    <a:pt x="3" y="34"/>
                    <a:pt x="0" y="35"/>
                    <a:pt x="0" y="37"/>
                  </a:cubicBezTo>
                  <a:cubicBezTo>
                    <a:pt x="0" y="39"/>
                    <a:pt x="2" y="41"/>
                    <a:pt x="4" y="43"/>
                  </a:cubicBezTo>
                  <a:cubicBezTo>
                    <a:pt x="6" y="45"/>
                    <a:pt x="4" y="44"/>
                    <a:pt x="3" y="46"/>
                  </a:cubicBezTo>
                  <a:cubicBezTo>
                    <a:pt x="3" y="47"/>
                    <a:pt x="5" y="48"/>
                    <a:pt x="6" y="49"/>
                  </a:cubicBezTo>
                  <a:cubicBezTo>
                    <a:pt x="8" y="50"/>
                    <a:pt x="9" y="47"/>
                    <a:pt x="10" y="46"/>
                  </a:cubicBezTo>
                  <a:cubicBezTo>
                    <a:pt x="11" y="46"/>
                    <a:pt x="12" y="44"/>
                    <a:pt x="14" y="44"/>
                  </a:cubicBezTo>
                  <a:cubicBezTo>
                    <a:pt x="15" y="44"/>
                    <a:pt x="14" y="41"/>
                    <a:pt x="11" y="41"/>
                  </a:cubicBezTo>
                  <a:cubicBezTo>
                    <a:pt x="9" y="41"/>
                    <a:pt x="8" y="41"/>
                    <a:pt x="6" y="40"/>
                  </a:cubicBezTo>
                  <a:cubicBezTo>
                    <a:pt x="4" y="39"/>
                    <a:pt x="6" y="36"/>
                    <a:pt x="7" y="35"/>
                  </a:cubicBezTo>
                  <a:cubicBezTo>
                    <a:pt x="8" y="35"/>
                    <a:pt x="11" y="38"/>
                    <a:pt x="11" y="39"/>
                  </a:cubicBezTo>
                  <a:cubicBezTo>
                    <a:pt x="12" y="40"/>
                    <a:pt x="16" y="36"/>
                    <a:pt x="16" y="36"/>
                  </a:cubicBezTo>
                  <a:cubicBezTo>
                    <a:pt x="17" y="35"/>
                    <a:pt x="21" y="38"/>
                    <a:pt x="23" y="38"/>
                  </a:cubicBezTo>
                  <a:cubicBezTo>
                    <a:pt x="25" y="37"/>
                    <a:pt x="32" y="42"/>
                    <a:pt x="34" y="43"/>
                  </a:cubicBezTo>
                  <a:cubicBezTo>
                    <a:pt x="36" y="44"/>
                    <a:pt x="36" y="41"/>
                    <a:pt x="36" y="38"/>
                  </a:cubicBezTo>
                  <a:cubicBezTo>
                    <a:pt x="37" y="34"/>
                    <a:pt x="39" y="31"/>
                    <a:pt x="43" y="30"/>
                  </a:cubicBezTo>
                  <a:cubicBezTo>
                    <a:pt x="46" y="28"/>
                    <a:pt x="54" y="27"/>
                    <a:pt x="54" y="26"/>
                  </a:cubicBezTo>
                  <a:cubicBezTo>
                    <a:pt x="55" y="25"/>
                    <a:pt x="53" y="26"/>
                    <a:pt x="51" y="26"/>
                  </a:cubicBezTo>
                  <a:cubicBezTo>
                    <a:pt x="49" y="26"/>
                    <a:pt x="49" y="22"/>
                    <a:pt x="48" y="21"/>
                  </a:cubicBezTo>
                  <a:cubicBezTo>
                    <a:pt x="47" y="20"/>
                    <a:pt x="47" y="17"/>
                    <a:pt x="46" y="16"/>
                  </a:cubicBezTo>
                  <a:cubicBezTo>
                    <a:pt x="46" y="15"/>
                    <a:pt x="42" y="18"/>
                    <a:pt x="40" y="18"/>
                  </a:cubicBezTo>
                  <a:cubicBezTo>
                    <a:pt x="39" y="18"/>
                    <a:pt x="39" y="16"/>
                    <a:pt x="38" y="15"/>
                  </a:cubicBezTo>
                  <a:cubicBezTo>
                    <a:pt x="37" y="13"/>
                    <a:pt x="35" y="15"/>
                    <a:pt x="33" y="16"/>
                  </a:cubicBezTo>
                  <a:cubicBezTo>
                    <a:pt x="31" y="16"/>
                    <a:pt x="26" y="12"/>
                    <a:pt x="23" y="10"/>
                  </a:cubicBezTo>
                  <a:cubicBezTo>
                    <a:pt x="20" y="8"/>
                    <a:pt x="15" y="3"/>
                    <a:pt x="14" y="2"/>
                  </a:cubicBezTo>
                  <a:cubicBezTo>
                    <a:pt x="12" y="0"/>
                    <a:pt x="12" y="1"/>
                    <a:pt x="11" y="2"/>
                  </a:cubicBezTo>
                  <a:cubicBezTo>
                    <a:pt x="10" y="3"/>
                    <a:pt x="10" y="5"/>
                    <a:pt x="11" y="7"/>
                  </a:cubicBezTo>
                  <a:cubicBezTo>
                    <a:pt x="13" y="8"/>
                    <a:pt x="14" y="17"/>
                    <a:pt x="14" y="18"/>
                  </a:cubicBezTo>
                  <a:cubicBezTo>
                    <a:pt x="13" y="19"/>
                    <a:pt x="12" y="23"/>
                    <a:pt x="14" y="25"/>
                  </a:cubicBezTo>
                  <a:cubicBezTo>
                    <a:pt x="15" y="27"/>
                    <a:pt x="13" y="30"/>
                    <a:pt x="12" y="3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7" name="Freeform 37"/>
            <p:cNvSpPr>
              <a:spLocks noChangeArrowheads="1"/>
            </p:cNvSpPr>
            <p:nvPr/>
          </p:nvSpPr>
          <p:spPr bwMode="auto">
            <a:xfrm>
              <a:off x="5858103" y="2738171"/>
              <a:ext cx="96319" cy="222202"/>
            </a:xfrm>
            <a:custGeom>
              <a:avLst/>
              <a:gdLst>
                <a:gd name="T0" fmla="*/ 2147483647 w 53"/>
                <a:gd name="T1" fmla="*/ 2147483647 h 113"/>
                <a:gd name="T2" fmla="*/ 2147483647 w 53"/>
                <a:gd name="T3" fmla="*/ 2147483647 h 113"/>
                <a:gd name="T4" fmla="*/ 2147483647 w 53"/>
                <a:gd name="T5" fmla="*/ 2147483647 h 113"/>
                <a:gd name="T6" fmla="*/ 2147483647 w 53"/>
                <a:gd name="T7" fmla="*/ 2147483647 h 113"/>
                <a:gd name="T8" fmla="*/ 2147483647 w 53"/>
                <a:gd name="T9" fmla="*/ 2147483647 h 113"/>
                <a:gd name="T10" fmla="*/ 2147483647 w 53"/>
                <a:gd name="T11" fmla="*/ 2147483647 h 113"/>
                <a:gd name="T12" fmla="*/ 2147483647 w 53"/>
                <a:gd name="T13" fmla="*/ 2147483647 h 113"/>
                <a:gd name="T14" fmla="*/ 2147483647 w 53"/>
                <a:gd name="T15" fmla="*/ 2147483647 h 113"/>
                <a:gd name="T16" fmla="*/ 2147483647 w 53"/>
                <a:gd name="T17" fmla="*/ 2147483647 h 113"/>
                <a:gd name="T18" fmla="*/ 2147483647 w 53"/>
                <a:gd name="T19" fmla="*/ 2147483647 h 113"/>
                <a:gd name="T20" fmla="*/ 2147483647 w 53"/>
                <a:gd name="T21" fmla="*/ 2147483647 h 113"/>
                <a:gd name="T22" fmla="*/ 2147483647 w 53"/>
                <a:gd name="T23" fmla="*/ 2147483647 h 113"/>
                <a:gd name="T24" fmla="*/ 2147483647 w 53"/>
                <a:gd name="T25" fmla="*/ 2147483647 h 113"/>
                <a:gd name="T26" fmla="*/ 2147483647 w 53"/>
                <a:gd name="T27" fmla="*/ 2147483647 h 113"/>
                <a:gd name="T28" fmla="*/ 2147483647 w 53"/>
                <a:gd name="T29" fmla="*/ 2147483647 h 113"/>
                <a:gd name="T30" fmla="*/ 2147483647 w 53"/>
                <a:gd name="T31" fmla="*/ 2147483647 h 113"/>
                <a:gd name="T32" fmla="*/ 2147483647 w 53"/>
                <a:gd name="T33" fmla="*/ 2147483647 h 113"/>
                <a:gd name="T34" fmla="*/ 2147483647 w 53"/>
                <a:gd name="T35" fmla="*/ 2147483647 h 113"/>
                <a:gd name="T36" fmla="*/ 2147483647 w 53"/>
                <a:gd name="T37" fmla="*/ 2147483647 h 113"/>
                <a:gd name="T38" fmla="*/ 2147483647 w 53"/>
                <a:gd name="T39" fmla="*/ 2147483647 h 113"/>
                <a:gd name="T40" fmla="*/ 2147483647 w 53"/>
                <a:gd name="T41" fmla="*/ 2147483647 h 113"/>
                <a:gd name="T42" fmla="*/ 2147483647 w 53"/>
                <a:gd name="T43" fmla="*/ 2147483647 h 113"/>
                <a:gd name="T44" fmla="*/ 2147483647 w 53"/>
                <a:gd name="T45" fmla="*/ 2147483647 h 113"/>
                <a:gd name="T46" fmla="*/ 2147483647 w 53"/>
                <a:gd name="T47" fmla="*/ 2147483647 h 113"/>
                <a:gd name="T48" fmla="*/ 2147483647 w 53"/>
                <a:gd name="T49" fmla="*/ 2147483647 h 113"/>
                <a:gd name="T50" fmla="*/ 2147483647 w 53"/>
                <a:gd name="T51" fmla="*/ 2147483647 h 113"/>
                <a:gd name="T52" fmla="*/ 2147483647 w 53"/>
                <a:gd name="T53" fmla="*/ 2147483647 h 113"/>
                <a:gd name="T54" fmla="*/ 2147483647 w 53"/>
                <a:gd name="T55" fmla="*/ 2147483647 h 113"/>
                <a:gd name="T56" fmla="*/ 2147483647 w 53"/>
                <a:gd name="T57" fmla="*/ 2147483647 h 113"/>
                <a:gd name="T58" fmla="*/ 2147483647 w 53"/>
                <a:gd name="T59" fmla="*/ 0 h 113"/>
                <a:gd name="T60" fmla="*/ 2147483647 w 53"/>
                <a:gd name="T61" fmla="*/ 2147483647 h 113"/>
                <a:gd name="T62" fmla="*/ 2147483647 w 53"/>
                <a:gd name="T63" fmla="*/ 2147483647 h 113"/>
                <a:gd name="T64" fmla="*/ 2147483647 w 53"/>
                <a:gd name="T65" fmla="*/ 2147483647 h 113"/>
                <a:gd name="T66" fmla="*/ 2147483647 w 53"/>
                <a:gd name="T67" fmla="*/ 2147483647 h 11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3"/>
                <a:gd name="T103" fmla="*/ 0 h 113"/>
                <a:gd name="T104" fmla="*/ 53 w 53"/>
                <a:gd name="T105" fmla="*/ 113 h 11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3" h="113">
                  <a:moveTo>
                    <a:pt x="11" y="29"/>
                  </a:moveTo>
                  <a:cubicBezTo>
                    <a:pt x="13" y="33"/>
                    <a:pt x="15" y="42"/>
                    <a:pt x="17" y="43"/>
                  </a:cubicBezTo>
                  <a:cubicBezTo>
                    <a:pt x="18" y="44"/>
                    <a:pt x="20" y="50"/>
                    <a:pt x="20" y="52"/>
                  </a:cubicBezTo>
                  <a:cubicBezTo>
                    <a:pt x="20" y="53"/>
                    <a:pt x="20" y="56"/>
                    <a:pt x="21" y="60"/>
                  </a:cubicBezTo>
                  <a:cubicBezTo>
                    <a:pt x="21" y="60"/>
                    <a:pt x="21" y="61"/>
                    <a:pt x="21" y="61"/>
                  </a:cubicBezTo>
                  <a:cubicBezTo>
                    <a:pt x="22" y="65"/>
                    <a:pt x="22" y="69"/>
                    <a:pt x="22" y="70"/>
                  </a:cubicBezTo>
                  <a:cubicBezTo>
                    <a:pt x="22" y="73"/>
                    <a:pt x="28" y="86"/>
                    <a:pt x="29" y="88"/>
                  </a:cubicBezTo>
                  <a:cubicBezTo>
                    <a:pt x="30" y="90"/>
                    <a:pt x="31" y="111"/>
                    <a:pt x="34" y="112"/>
                  </a:cubicBezTo>
                  <a:cubicBezTo>
                    <a:pt x="38" y="113"/>
                    <a:pt x="37" y="107"/>
                    <a:pt x="38" y="106"/>
                  </a:cubicBezTo>
                  <a:cubicBezTo>
                    <a:pt x="39" y="105"/>
                    <a:pt x="44" y="110"/>
                    <a:pt x="48" y="111"/>
                  </a:cubicBezTo>
                  <a:cubicBezTo>
                    <a:pt x="53" y="113"/>
                    <a:pt x="43" y="101"/>
                    <a:pt x="43" y="100"/>
                  </a:cubicBezTo>
                  <a:cubicBezTo>
                    <a:pt x="43" y="98"/>
                    <a:pt x="38" y="93"/>
                    <a:pt x="36" y="90"/>
                  </a:cubicBezTo>
                  <a:cubicBezTo>
                    <a:pt x="34" y="87"/>
                    <a:pt x="35" y="83"/>
                    <a:pt x="36" y="81"/>
                  </a:cubicBezTo>
                  <a:cubicBezTo>
                    <a:pt x="36" y="79"/>
                    <a:pt x="35" y="73"/>
                    <a:pt x="37" y="72"/>
                  </a:cubicBezTo>
                  <a:cubicBezTo>
                    <a:pt x="39" y="71"/>
                    <a:pt x="49" y="77"/>
                    <a:pt x="51" y="78"/>
                  </a:cubicBezTo>
                  <a:cubicBezTo>
                    <a:pt x="53" y="79"/>
                    <a:pt x="49" y="75"/>
                    <a:pt x="47" y="72"/>
                  </a:cubicBezTo>
                  <a:cubicBezTo>
                    <a:pt x="46" y="71"/>
                    <a:pt x="46" y="70"/>
                    <a:pt x="46" y="70"/>
                  </a:cubicBezTo>
                  <a:cubicBezTo>
                    <a:pt x="45" y="70"/>
                    <a:pt x="45" y="69"/>
                    <a:pt x="45" y="69"/>
                  </a:cubicBezTo>
                  <a:cubicBezTo>
                    <a:pt x="45" y="68"/>
                    <a:pt x="45" y="68"/>
                    <a:pt x="44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66"/>
                    <a:pt x="44" y="65"/>
                    <a:pt x="43" y="64"/>
                  </a:cubicBezTo>
                  <a:cubicBezTo>
                    <a:pt x="43" y="64"/>
                    <a:pt x="43" y="64"/>
                    <a:pt x="43" y="63"/>
                  </a:cubicBezTo>
                  <a:cubicBezTo>
                    <a:pt x="43" y="62"/>
                    <a:pt x="42" y="62"/>
                    <a:pt x="42" y="61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40" y="53"/>
                    <a:pt x="37" y="52"/>
                    <a:pt x="34" y="48"/>
                  </a:cubicBezTo>
                  <a:cubicBezTo>
                    <a:pt x="31" y="45"/>
                    <a:pt x="27" y="33"/>
                    <a:pt x="25" y="30"/>
                  </a:cubicBezTo>
                  <a:cubicBezTo>
                    <a:pt x="22" y="27"/>
                    <a:pt x="21" y="28"/>
                    <a:pt x="20" y="24"/>
                  </a:cubicBezTo>
                  <a:cubicBezTo>
                    <a:pt x="19" y="19"/>
                    <a:pt x="15" y="11"/>
                    <a:pt x="13" y="8"/>
                  </a:cubicBezTo>
                  <a:cubicBezTo>
                    <a:pt x="12" y="5"/>
                    <a:pt x="13" y="5"/>
                    <a:pt x="12" y="2"/>
                  </a:cubicBezTo>
                  <a:cubicBezTo>
                    <a:pt x="11" y="0"/>
                    <a:pt x="5" y="0"/>
                    <a:pt x="2" y="0"/>
                  </a:cubicBezTo>
                  <a:cubicBezTo>
                    <a:pt x="0" y="1"/>
                    <a:pt x="7" y="5"/>
                    <a:pt x="9" y="7"/>
                  </a:cubicBezTo>
                  <a:cubicBezTo>
                    <a:pt x="10" y="10"/>
                    <a:pt x="7" y="9"/>
                    <a:pt x="4" y="11"/>
                  </a:cubicBezTo>
                  <a:cubicBezTo>
                    <a:pt x="1" y="13"/>
                    <a:pt x="6" y="17"/>
                    <a:pt x="6" y="20"/>
                  </a:cubicBezTo>
                  <a:cubicBezTo>
                    <a:pt x="6" y="23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8" name="Freeform 38"/>
            <p:cNvSpPr>
              <a:spLocks noChangeArrowheads="1"/>
            </p:cNvSpPr>
            <p:nvPr/>
          </p:nvSpPr>
          <p:spPr bwMode="auto">
            <a:xfrm>
              <a:off x="5644396" y="3563035"/>
              <a:ext cx="103843" cy="124689"/>
            </a:xfrm>
            <a:custGeom>
              <a:avLst/>
              <a:gdLst>
                <a:gd name="T0" fmla="*/ 2147483647 w 57"/>
                <a:gd name="T1" fmla="*/ 2147483647 h 64"/>
                <a:gd name="T2" fmla="*/ 2147483647 w 57"/>
                <a:gd name="T3" fmla="*/ 2147483647 h 64"/>
                <a:gd name="T4" fmla="*/ 2147483647 w 57"/>
                <a:gd name="T5" fmla="*/ 2147483647 h 64"/>
                <a:gd name="T6" fmla="*/ 2147483647 w 57"/>
                <a:gd name="T7" fmla="*/ 2147483647 h 64"/>
                <a:gd name="T8" fmla="*/ 2147483647 w 57"/>
                <a:gd name="T9" fmla="*/ 2147483647 h 64"/>
                <a:gd name="T10" fmla="*/ 2147483647 w 57"/>
                <a:gd name="T11" fmla="*/ 2147483647 h 64"/>
                <a:gd name="T12" fmla="*/ 2147483647 w 57"/>
                <a:gd name="T13" fmla="*/ 2147483647 h 64"/>
                <a:gd name="T14" fmla="*/ 2147483647 w 57"/>
                <a:gd name="T15" fmla="*/ 2147483647 h 64"/>
                <a:gd name="T16" fmla="*/ 2147483647 w 57"/>
                <a:gd name="T17" fmla="*/ 2147483647 h 64"/>
                <a:gd name="T18" fmla="*/ 2147483647 w 57"/>
                <a:gd name="T19" fmla="*/ 2147483647 h 64"/>
                <a:gd name="T20" fmla="*/ 2147483647 w 57"/>
                <a:gd name="T21" fmla="*/ 2147483647 h 64"/>
                <a:gd name="T22" fmla="*/ 2147483647 w 57"/>
                <a:gd name="T23" fmla="*/ 2147483647 h 64"/>
                <a:gd name="T24" fmla="*/ 2147483647 w 57"/>
                <a:gd name="T25" fmla="*/ 2147483647 h 64"/>
                <a:gd name="T26" fmla="*/ 2147483647 w 57"/>
                <a:gd name="T27" fmla="*/ 2147483647 h 64"/>
                <a:gd name="T28" fmla="*/ 2147483647 w 57"/>
                <a:gd name="T29" fmla="*/ 2147483647 h 64"/>
                <a:gd name="T30" fmla="*/ 2147483647 w 57"/>
                <a:gd name="T31" fmla="*/ 2147483647 h 64"/>
                <a:gd name="T32" fmla="*/ 2147483647 w 57"/>
                <a:gd name="T33" fmla="*/ 2147483647 h 64"/>
                <a:gd name="T34" fmla="*/ 2147483647 w 57"/>
                <a:gd name="T35" fmla="*/ 2147483647 h 64"/>
                <a:gd name="T36" fmla="*/ 2147483647 w 57"/>
                <a:gd name="T37" fmla="*/ 2147483647 h 64"/>
                <a:gd name="T38" fmla="*/ 2147483647 w 57"/>
                <a:gd name="T39" fmla="*/ 2147483647 h 64"/>
                <a:gd name="T40" fmla="*/ 2147483647 w 57"/>
                <a:gd name="T41" fmla="*/ 2147483647 h 64"/>
                <a:gd name="T42" fmla="*/ 2147483647 w 57"/>
                <a:gd name="T43" fmla="*/ 2147483647 h 64"/>
                <a:gd name="T44" fmla="*/ 2147483647 w 57"/>
                <a:gd name="T45" fmla="*/ 2147483647 h 64"/>
                <a:gd name="T46" fmla="*/ 2147483647 w 57"/>
                <a:gd name="T47" fmla="*/ 2147483647 h 64"/>
                <a:gd name="T48" fmla="*/ 2147483647 w 57"/>
                <a:gd name="T49" fmla="*/ 2147483647 h 64"/>
                <a:gd name="T50" fmla="*/ 2147483647 w 57"/>
                <a:gd name="T51" fmla="*/ 2147483647 h 64"/>
                <a:gd name="T52" fmla="*/ 2147483647 w 57"/>
                <a:gd name="T53" fmla="*/ 2147483647 h 64"/>
                <a:gd name="T54" fmla="*/ 2147483647 w 57"/>
                <a:gd name="T55" fmla="*/ 2147483647 h 64"/>
                <a:gd name="T56" fmla="*/ 2147483647 w 57"/>
                <a:gd name="T57" fmla="*/ 2147483647 h 64"/>
                <a:gd name="T58" fmla="*/ 2147483647 w 57"/>
                <a:gd name="T59" fmla="*/ 2147483647 h 64"/>
                <a:gd name="T60" fmla="*/ 2147483647 w 57"/>
                <a:gd name="T61" fmla="*/ 2147483647 h 64"/>
                <a:gd name="T62" fmla="*/ 2147483647 w 57"/>
                <a:gd name="T63" fmla="*/ 2147483647 h 6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7"/>
                <a:gd name="T97" fmla="*/ 0 h 64"/>
                <a:gd name="T98" fmla="*/ 57 w 57"/>
                <a:gd name="T99" fmla="*/ 64 h 6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7" h="64">
                  <a:moveTo>
                    <a:pt x="7" y="40"/>
                  </a:moveTo>
                  <a:cubicBezTo>
                    <a:pt x="9" y="42"/>
                    <a:pt x="17" y="43"/>
                    <a:pt x="13" y="45"/>
                  </a:cubicBezTo>
                  <a:cubicBezTo>
                    <a:pt x="10" y="46"/>
                    <a:pt x="12" y="47"/>
                    <a:pt x="15" y="49"/>
                  </a:cubicBezTo>
                  <a:cubicBezTo>
                    <a:pt x="17" y="50"/>
                    <a:pt x="19" y="51"/>
                    <a:pt x="22" y="52"/>
                  </a:cubicBezTo>
                  <a:cubicBezTo>
                    <a:pt x="25" y="54"/>
                    <a:pt x="27" y="52"/>
                    <a:pt x="28" y="50"/>
                  </a:cubicBezTo>
                  <a:cubicBezTo>
                    <a:pt x="30" y="48"/>
                    <a:pt x="29" y="51"/>
                    <a:pt x="29" y="53"/>
                  </a:cubicBezTo>
                  <a:cubicBezTo>
                    <a:pt x="28" y="55"/>
                    <a:pt x="31" y="55"/>
                    <a:pt x="34" y="55"/>
                  </a:cubicBezTo>
                  <a:cubicBezTo>
                    <a:pt x="37" y="54"/>
                    <a:pt x="38" y="56"/>
                    <a:pt x="40" y="57"/>
                  </a:cubicBezTo>
                  <a:cubicBezTo>
                    <a:pt x="41" y="58"/>
                    <a:pt x="40" y="54"/>
                    <a:pt x="41" y="53"/>
                  </a:cubicBezTo>
                  <a:cubicBezTo>
                    <a:pt x="42" y="51"/>
                    <a:pt x="43" y="54"/>
                    <a:pt x="44" y="56"/>
                  </a:cubicBezTo>
                  <a:cubicBezTo>
                    <a:pt x="46" y="58"/>
                    <a:pt x="43" y="58"/>
                    <a:pt x="44" y="61"/>
                  </a:cubicBezTo>
                  <a:cubicBezTo>
                    <a:pt x="45" y="63"/>
                    <a:pt x="52" y="64"/>
                    <a:pt x="55" y="64"/>
                  </a:cubicBezTo>
                  <a:cubicBezTo>
                    <a:pt x="57" y="64"/>
                    <a:pt x="56" y="62"/>
                    <a:pt x="56" y="61"/>
                  </a:cubicBezTo>
                  <a:cubicBezTo>
                    <a:pt x="56" y="60"/>
                    <a:pt x="52" y="57"/>
                    <a:pt x="50" y="56"/>
                  </a:cubicBezTo>
                  <a:cubicBezTo>
                    <a:pt x="49" y="54"/>
                    <a:pt x="52" y="54"/>
                    <a:pt x="51" y="52"/>
                  </a:cubicBezTo>
                  <a:cubicBezTo>
                    <a:pt x="50" y="50"/>
                    <a:pt x="47" y="50"/>
                    <a:pt x="45" y="50"/>
                  </a:cubicBezTo>
                  <a:cubicBezTo>
                    <a:pt x="44" y="50"/>
                    <a:pt x="42" y="49"/>
                    <a:pt x="40" y="48"/>
                  </a:cubicBezTo>
                  <a:cubicBezTo>
                    <a:pt x="39" y="47"/>
                    <a:pt x="33" y="47"/>
                    <a:pt x="30" y="47"/>
                  </a:cubicBezTo>
                  <a:cubicBezTo>
                    <a:pt x="27" y="46"/>
                    <a:pt x="27" y="42"/>
                    <a:pt x="26" y="40"/>
                  </a:cubicBezTo>
                  <a:cubicBezTo>
                    <a:pt x="26" y="38"/>
                    <a:pt x="29" y="42"/>
                    <a:pt x="32" y="43"/>
                  </a:cubicBezTo>
                  <a:cubicBezTo>
                    <a:pt x="35" y="44"/>
                    <a:pt x="31" y="38"/>
                    <a:pt x="28" y="37"/>
                  </a:cubicBezTo>
                  <a:cubicBezTo>
                    <a:pt x="26" y="36"/>
                    <a:pt x="24" y="33"/>
                    <a:pt x="23" y="32"/>
                  </a:cubicBezTo>
                  <a:cubicBezTo>
                    <a:pt x="23" y="30"/>
                    <a:pt x="28" y="29"/>
                    <a:pt x="28" y="27"/>
                  </a:cubicBezTo>
                  <a:cubicBezTo>
                    <a:pt x="28" y="25"/>
                    <a:pt x="30" y="18"/>
                    <a:pt x="25" y="15"/>
                  </a:cubicBezTo>
                  <a:cubicBezTo>
                    <a:pt x="21" y="11"/>
                    <a:pt x="22" y="9"/>
                    <a:pt x="23" y="7"/>
                  </a:cubicBezTo>
                  <a:cubicBezTo>
                    <a:pt x="24" y="5"/>
                    <a:pt x="24" y="4"/>
                    <a:pt x="20" y="4"/>
                  </a:cubicBezTo>
                  <a:cubicBezTo>
                    <a:pt x="15" y="4"/>
                    <a:pt x="15" y="0"/>
                    <a:pt x="11" y="1"/>
                  </a:cubicBezTo>
                  <a:cubicBezTo>
                    <a:pt x="7" y="1"/>
                    <a:pt x="4" y="4"/>
                    <a:pt x="5" y="8"/>
                  </a:cubicBezTo>
                  <a:cubicBezTo>
                    <a:pt x="7" y="11"/>
                    <a:pt x="10" y="26"/>
                    <a:pt x="8" y="28"/>
                  </a:cubicBezTo>
                  <a:cubicBezTo>
                    <a:pt x="6" y="30"/>
                    <a:pt x="5" y="26"/>
                    <a:pt x="2" y="26"/>
                  </a:cubicBezTo>
                  <a:cubicBezTo>
                    <a:pt x="0" y="26"/>
                    <a:pt x="3" y="32"/>
                    <a:pt x="3" y="34"/>
                  </a:cubicBezTo>
                  <a:cubicBezTo>
                    <a:pt x="2" y="35"/>
                    <a:pt x="4" y="38"/>
                    <a:pt x="7" y="4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9" name="Freeform 39"/>
            <p:cNvSpPr>
              <a:spLocks noChangeArrowheads="1"/>
            </p:cNvSpPr>
            <p:nvPr/>
          </p:nvSpPr>
          <p:spPr bwMode="auto">
            <a:xfrm>
              <a:off x="5752755" y="3690922"/>
              <a:ext cx="31605" cy="47958"/>
            </a:xfrm>
            <a:custGeom>
              <a:avLst/>
              <a:gdLst>
                <a:gd name="T0" fmla="*/ 2147483647 w 17"/>
                <a:gd name="T1" fmla="*/ 2147483647 h 25"/>
                <a:gd name="T2" fmla="*/ 2147483647 w 17"/>
                <a:gd name="T3" fmla="*/ 2147483647 h 25"/>
                <a:gd name="T4" fmla="*/ 2147483647 w 17"/>
                <a:gd name="T5" fmla="*/ 2147483647 h 25"/>
                <a:gd name="T6" fmla="*/ 2147483647 w 17"/>
                <a:gd name="T7" fmla="*/ 2147483647 h 25"/>
                <a:gd name="T8" fmla="*/ 2147483647 w 17"/>
                <a:gd name="T9" fmla="*/ 2147483647 h 25"/>
                <a:gd name="T10" fmla="*/ 2147483647 w 17"/>
                <a:gd name="T11" fmla="*/ 2147483647 h 25"/>
                <a:gd name="T12" fmla="*/ 2147483647 w 17"/>
                <a:gd name="T13" fmla="*/ 2147483647 h 25"/>
                <a:gd name="T14" fmla="*/ 2147483647 w 17"/>
                <a:gd name="T15" fmla="*/ 2147483647 h 25"/>
                <a:gd name="T16" fmla="*/ 2147483647 w 17"/>
                <a:gd name="T17" fmla="*/ 2147483647 h 25"/>
                <a:gd name="T18" fmla="*/ 2147483647 w 17"/>
                <a:gd name="T19" fmla="*/ 2147483647 h 25"/>
                <a:gd name="T20" fmla="*/ 2147483647 w 17"/>
                <a:gd name="T21" fmla="*/ 2147483647 h 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25"/>
                <a:gd name="T35" fmla="*/ 17 w 17"/>
                <a:gd name="T36" fmla="*/ 25 h 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25">
                  <a:moveTo>
                    <a:pt x="13" y="5"/>
                  </a:moveTo>
                  <a:cubicBezTo>
                    <a:pt x="11" y="3"/>
                    <a:pt x="10" y="1"/>
                    <a:pt x="8" y="1"/>
                  </a:cubicBezTo>
                  <a:cubicBezTo>
                    <a:pt x="4" y="0"/>
                    <a:pt x="4" y="2"/>
                    <a:pt x="2" y="3"/>
                  </a:cubicBezTo>
                  <a:cubicBezTo>
                    <a:pt x="0" y="3"/>
                    <a:pt x="0" y="2"/>
                    <a:pt x="2" y="5"/>
                  </a:cubicBezTo>
                  <a:cubicBezTo>
                    <a:pt x="5" y="7"/>
                    <a:pt x="9" y="10"/>
                    <a:pt x="9" y="12"/>
                  </a:cubicBezTo>
                  <a:cubicBezTo>
                    <a:pt x="9" y="13"/>
                    <a:pt x="10" y="16"/>
                    <a:pt x="9" y="16"/>
                  </a:cubicBezTo>
                  <a:cubicBezTo>
                    <a:pt x="8" y="16"/>
                    <a:pt x="6" y="16"/>
                    <a:pt x="7" y="18"/>
                  </a:cubicBezTo>
                  <a:cubicBezTo>
                    <a:pt x="8" y="21"/>
                    <a:pt x="10" y="25"/>
                    <a:pt x="12" y="25"/>
                  </a:cubicBezTo>
                  <a:cubicBezTo>
                    <a:pt x="13" y="24"/>
                    <a:pt x="11" y="20"/>
                    <a:pt x="13" y="18"/>
                  </a:cubicBezTo>
                  <a:cubicBezTo>
                    <a:pt x="15" y="17"/>
                    <a:pt x="17" y="17"/>
                    <a:pt x="16" y="14"/>
                  </a:cubicBezTo>
                  <a:cubicBezTo>
                    <a:pt x="15" y="11"/>
                    <a:pt x="15" y="7"/>
                    <a:pt x="13" y="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0" name="Freeform 40"/>
            <p:cNvSpPr>
              <a:spLocks noChangeArrowheads="1"/>
            </p:cNvSpPr>
            <p:nvPr/>
          </p:nvSpPr>
          <p:spPr bwMode="auto">
            <a:xfrm>
              <a:off x="5728676" y="3746871"/>
              <a:ext cx="96319" cy="84725"/>
            </a:xfrm>
            <a:custGeom>
              <a:avLst/>
              <a:gdLst>
                <a:gd name="T0" fmla="*/ 2147483647 w 52"/>
                <a:gd name="T1" fmla="*/ 2147483647 h 43"/>
                <a:gd name="T2" fmla="*/ 2147483647 w 52"/>
                <a:gd name="T3" fmla="*/ 2147483647 h 43"/>
                <a:gd name="T4" fmla="*/ 2147483647 w 52"/>
                <a:gd name="T5" fmla="*/ 2147483647 h 43"/>
                <a:gd name="T6" fmla="*/ 2147483647 w 52"/>
                <a:gd name="T7" fmla="*/ 2147483647 h 43"/>
                <a:gd name="T8" fmla="*/ 2147483647 w 52"/>
                <a:gd name="T9" fmla="*/ 2147483647 h 43"/>
                <a:gd name="T10" fmla="*/ 2147483647 w 52"/>
                <a:gd name="T11" fmla="*/ 2147483647 h 43"/>
                <a:gd name="T12" fmla="*/ 2147483647 w 52"/>
                <a:gd name="T13" fmla="*/ 2147483647 h 43"/>
                <a:gd name="T14" fmla="*/ 2147483647 w 52"/>
                <a:gd name="T15" fmla="*/ 2147483647 h 43"/>
                <a:gd name="T16" fmla="*/ 0 w 52"/>
                <a:gd name="T17" fmla="*/ 2147483647 h 43"/>
                <a:gd name="T18" fmla="*/ 2147483647 w 52"/>
                <a:gd name="T19" fmla="*/ 2147483647 h 43"/>
                <a:gd name="T20" fmla="*/ 2147483647 w 52"/>
                <a:gd name="T21" fmla="*/ 2147483647 h 43"/>
                <a:gd name="T22" fmla="*/ 2147483647 w 52"/>
                <a:gd name="T23" fmla="*/ 2147483647 h 43"/>
                <a:gd name="T24" fmla="*/ 2147483647 w 52"/>
                <a:gd name="T25" fmla="*/ 2147483647 h 43"/>
                <a:gd name="T26" fmla="*/ 2147483647 w 52"/>
                <a:gd name="T27" fmla="*/ 2147483647 h 43"/>
                <a:gd name="T28" fmla="*/ 2147483647 w 52"/>
                <a:gd name="T29" fmla="*/ 2147483647 h 43"/>
                <a:gd name="T30" fmla="*/ 2147483647 w 52"/>
                <a:gd name="T31" fmla="*/ 2147483647 h 43"/>
                <a:gd name="T32" fmla="*/ 2147483647 w 52"/>
                <a:gd name="T33" fmla="*/ 2147483647 h 43"/>
                <a:gd name="T34" fmla="*/ 2147483647 w 52"/>
                <a:gd name="T35" fmla="*/ 2147483647 h 43"/>
                <a:gd name="T36" fmla="*/ 2147483647 w 52"/>
                <a:gd name="T37" fmla="*/ 2147483647 h 43"/>
                <a:gd name="T38" fmla="*/ 2147483647 w 52"/>
                <a:gd name="T39" fmla="*/ 2147483647 h 43"/>
                <a:gd name="T40" fmla="*/ 2147483647 w 52"/>
                <a:gd name="T41" fmla="*/ 2147483647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43"/>
                <a:gd name="T65" fmla="*/ 52 w 52"/>
                <a:gd name="T66" fmla="*/ 43 h 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43">
                  <a:moveTo>
                    <a:pt x="47" y="21"/>
                  </a:moveTo>
                  <a:cubicBezTo>
                    <a:pt x="45" y="15"/>
                    <a:pt x="37" y="3"/>
                    <a:pt x="35" y="1"/>
                  </a:cubicBezTo>
                  <a:cubicBezTo>
                    <a:pt x="32" y="0"/>
                    <a:pt x="33" y="11"/>
                    <a:pt x="32" y="11"/>
                  </a:cubicBezTo>
                  <a:cubicBezTo>
                    <a:pt x="31" y="12"/>
                    <a:pt x="27" y="11"/>
                    <a:pt x="26" y="13"/>
                  </a:cubicBezTo>
                  <a:cubicBezTo>
                    <a:pt x="26" y="16"/>
                    <a:pt x="21" y="21"/>
                    <a:pt x="20" y="19"/>
                  </a:cubicBezTo>
                  <a:cubicBezTo>
                    <a:pt x="18" y="18"/>
                    <a:pt x="15" y="15"/>
                    <a:pt x="14" y="15"/>
                  </a:cubicBezTo>
                  <a:cubicBezTo>
                    <a:pt x="14" y="15"/>
                    <a:pt x="10" y="17"/>
                    <a:pt x="10" y="18"/>
                  </a:cubicBezTo>
                  <a:cubicBezTo>
                    <a:pt x="10" y="19"/>
                    <a:pt x="8" y="19"/>
                    <a:pt x="6" y="20"/>
                  </a:cubicBezTo>
                  <a:cubicBezTo>
                    <a:pt x="4" y="21"/>
                    <a:pt x="0" y="22"/>
                    <a:pt x="0" y="24"/>
                  </a:cubicBezTo>
                  <a:cubicBezTo>
                    <a:pt x="1" y="27"/>
                    <a:pt x="0" y="31"/>
                    <a:pt x="1" y="29"/>
                  </a:cubicBezTo>
                  <a:cubicBezTo>
                    <a:pt x="3" y="26"/>
                    <a:pt x="4" y="23"/>
                    <a:pt x="6" y="24"/>
                  </a:cubicBezTo>
                  <a:cubicBezTo>
                    <a:pt x="7" y="26"/>
                    <a:pt x="7" y="28"/>
                    <a:pt x="10" y="27"/>
                  </a:cubicBezTo>
                  <a:cubicBezTo>
                    <a:pt x="14" y="26"/>
                    <a:pt x="18" y="23"/>
                    <a:pt x="20" y="24"/>
                  </a:cubicBezTo>
                  <a:cubicBezTo>
                    <a:pt x="22" y="26"/>
                    <a:pt x="25" y="27"/>
                    <a:pt x="24" y="29"/>
                  </a:cubicBezTo>
                  <a:cubicBezTo>
                    <a:pt x="23" y="31"/>
                    <a:pt x="22" y="35"/>
                    <a:pt x="27" y="39"/>
                  </a:cubicBezTo>
                  <a:cubicBezTo>
                    <a:pt x="31" y="42"/>
                    <a:pt x="33" y="43"/>
                    <a:pt x="36" y="42"/>
                  </a:cubicBezTo>
                  <a:cubicBezTo>
                    <a:pt x="38" y="42"/>
                    <a:pt x="42" y="39"/>
                    <a:pt x="41" y="38"/>
                  </a:cubicBezTo>
                  <a:cubicBezTo>
                    <a:pt x="39" y="36"/>
                    <a:pt x="38" y="33"/>
                    <a:pt x="39" y="32"/>
                  </a:cubicBezTo>
                  <a:cubicBezTo>
                    <a:pt x="39" y="31"/>
                    <a:pt x="41" y="30"/>
                    <a:pt x="43" y="32"/>
                  </a:cubicBezTo>
                  <a:cubicBezTo>
                    <a:pt x="46" y="34"/>
                    <a:pt x="48" y="35"/>
                    <a:pt x="50" y="33"/>
                  </a:cubicBezTo>
                  <a:cubicBezTo>
                    <a:pt x="52" y="30"/>
                    <a:pt x="48" y="27"/>
                    <a:pt x="47" y="2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1" name="Freeform 41"/>
            <p:cNvSpPr>
              <a:spLocks noChangeArrowheads="1"/>
            </p:cNvSpPr>
            <p:nvPr/>
          </p:nvSpPr>
          <p:spPr bwMode="auto">
            <a:xfrm>
              <a:off x="5706101" y="3708505"/>
              <a:ext cx="33109" cy="33569"/>
            </a:xfrm>
            <a:custGeom>
              <a:avLst/>
              <a:gdLst>
                <a:gd name="T0" fmla="*/ 2147483647 w 18"/>
                <a:gd name="T1" fmla="*/ 2147483647 h 17"/>
                <a:gd name="T2" fmla="*/ 2147483647 w 18"/>
                <a:gd name="T3" fmla="*/ 2147483647 h 17"/>
                <a:gd name="T4" fmla="*/ 2147483647 w 18"/>
                <a:gd name="T5" fmla="*/ 2147483647 h 17"/>
                <a:gd name="T6" fmla="*/ 2147483647 w 18"/>
                <a:gd name="T7" fmla="*/ 2147483647 h 17"/>
                <a:gd name="T8" fmla="*/ 2147483647 w 18"/>
                <a:gd name="T9" fmla="*/ 0 h 17"/>
                <a:gd name="T10" fmla="*/ 2147483647 w 18"/>
                <a:gd name="T11" fmla="*/ 2147483647 h 17"/>
                <a:gd name="T12" fmla="*/ 2147483647 w 18"/>
                <a:gd name="T13" fmla="*/ 2147483647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7"/>
                <a:gd name="T23" fmla="*/ 18 w 18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7">
                  <a:moveTo>
                    <a:pt x="5" y="14"/>
                  </a:moveTo>
                  <a:cubicBezTo>
                    <a:pt x="5" y="17"/>
                    <a:pt x="8" y="13"/>
                    <a:pt x="11" y="12"/>
                  </a:cubicBezTo>
                  <a:cubicBezTo>
                    <a:pt x="14" y="10"/>
                    <a:pt x="14" y="8"/>
                    <a:pt x="16" y="7"/>
                  </a:cubicBezTo>
                  <a:cubicBezTo>
                    <a:pt x="18" y="6"/>
                    <a:pt x="16" y="2"/>
                    <a:pt x="12" y="2"/>
                  </a:cubicBezTo>
                  <a:cubicBezTo>
                    <a:pt x="8" y="2"/>
                    <a:pt x="8" y="0"/>
                    <a:pt x="4" y="0"/>
                  </a:cubicBezTo>
                  <a:cubicBezTo>
                    <a:pt x="0" y="1"/>
                    <a:pt x="4" y="4"/>
                    <a:pt x="7" y="7"/>
                  </a:cubicBezTo>
                  <a:cubicBezTo>
                    <a:pt x="9" y="10"/>
                    <a:pt x="4" y="10"/>
                    <a:pt x="5" y="1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2" name="Freeform 42"/>
            <p:cNvSpPr>
              <a:spLocks noChangeArrowheads="1"/>
            </p:cNvSpPr>
            <p:nvPr/>
          </p:nvSpPr>
          <p:spPr bwMode="auto">
            <a:xfrm>
              <a:off x="5727171" y="3727689"/>
              <a:ext cx="25584" cy="46359"/>
            </a:xfrm>
            <a:custGeom>
              <a:avLst/>
              <a:gdLst>
                <a:gd name="T0" fmla="*/ 2147483647 w 14"/>
                <a:gd name="T1" fmla="*/ 2147483647 h 24"/>
                <a:gd name="T2" fmla="*/ 2147483647 w 14"/>
                <a:gd name="T3" fmla="*/ 2147483647 h 24"/>
                <a:gd name="T4" fmla="*/ 2147483647 w 14"/>
                <a:gd name="T5" fmla="*/ 2147483647 h 24"/>
                <a:gd name="T6" fmla="*/ 2147483647 w 14"/>
                <a:gd name="T7" fmla="*/ 2147483647 h 24"/>
                <a:gd name="T8" fmla="*/ 2147483647 w 14"/>
                <a:gd name="T9" fmla="*/ 2147483647 h 24"/>
                <a:gd name="T10" fmla="*/ 2147483647 w 14"/>
                <a:gd name="T11" fmla="*/ 2147483647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24"/>
                <a:gd name="T20" fmla="*/ 14 w 14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24">
                  <a:moveTo>
                    <a:pt x="4" y="6"/>
                  </a:moveTo>
                  <a:cubicBezTo>
                    <a:pt x="4" y="9"/>
                    <a:pt x="0" y="11"/>
                    <a:pt x="2" y="14"/>
                  </a:cubicBezTo>
                  <a:cubicBezTo>
                    <a:pt x="4" y="17"/>
                    <a:pt x="10" y="24"/>
                    <a:pt x="10" y="21"/>
                  </a:cubicBezTo>
                  <a:cubicBezTo>
                    <a:pt x="10" y="18"/>
                    <a:pt x="10" y="14"/>
                    <a:pt x="9" y="10"/>
                  </a:cubicBezTo>
                  <a:cubicBezTo>
                    <a:pt x="9" y="7"/>
                    <a:pt x="14" y="1"/>
                    <a:pt x="10" y="1"/>
                  </a:cubicBezTo>
                  <a:cubicBezTo>
                    <a:pt x="8" y="0"/>
                    <a:pt x="5" y="3"/>
                    <a:pt x="4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3" name="Freeform 43"/>
            <p:cNvSpPr>
              <a:spLocks noChangeArrowheads="1"/>
            </p:cNvSpPr>
            <p:nvPr/>
          </p:nvSpPr>
          <p:spPr bwMode="auto">
            <a:xfrm>
              <a:off x="5748241" y="3742076"/>
              <a:ext cx="33109" cy="12788"/>
            </a:xfrm>
            <a:custGeom>
              <a:avLst/>
              <a:gdLst>
                <a:gd name="T0" fmla="*/ 2147483647 w 18"/>
                <a:gd name="T1" fmla="*/ 2147483647 h 7"/>
                <a:gd name="T2" fmla="*/ 2147483647 w 18"/>
                <a:gd name="T3" fmla="*/ 2147483647 h 7"/>
                <a:gd name="T4" fmla="*/ 2147483647 w 18"/>
                <a:gd name="T5" fmla="*/ 2147483647 h 7"/>
                <a:gd name="T6" fmla="*/ 0 60000 65536"/>
                <a:gd name="T7" fmla="*/ 0 60000 65536"/>
                <a:gd name="T8" fmla="*/ 0 60000 65536"/>
                <a:gd name="T9" fmla="*/ 0 w 18"/>
                <a:gd name="T10" fmla="*/ 0 h 7"/>
                <a:gd name="T11" fmla="*/ 18 w 18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">
                  <a:moveTo>
                    <a:pt x="2" y="7"/>
                  </a:moveTo>
                  <a:cubicBezTo>
                    <a:pt x="4" y="7"/>
                    <a:pt x="18" y="5"/>
                    <a:pt x="8" y="1"/>
                  </a:cubicBezTo>
                  <a:cubicBezTo>
                    <a:pt x="4" y="0"/>
                    <a:pt x="0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4" name="Freeform 44"/>
            <p:cNvSpPr>
              <a:spLocks noChangeArrowheads="1"/>
            </p:cNvSpPr>
            <p:nvPr/>
          </p:nvSpPr>
          <p:spPr bwMode="auto">
            <a:xfrm>
              <a:off x="5669982" y="3673337"/>
              <a:ext cx="27090" cy="25578"/>
            </a:xfrm>
            <a:custGeom>
              <a:avLst/>
              <a:gdLst>
                <a:gd name="T0" fmla="*/ 2147483647 w 15"/>
                <a:gd name="T1" fmla="*/ 2147483647 h 13"/>
                <a:gd name="T2" fmla="*/ 2147483647 w 15"/>
                <a:gd name="T3" fmla="*/ 2147483647 h 13"/>
                <a:gd name="T4" fmla="*/ 2147483647 w 15"/>
                <a:gd name="T5" fmla="*/ 2147483647 h 13"/>
                <a:gd name="T6" fmla="*/ 2147483647 w 15"/>
                <a:gd name="T7" fmla="*/ 2147483647 h 13"/>
                <a:gd name="T8" fmla="*/ 2147483647 w 15"/>
                <a:gd name="T9" fmla="*/ 2147483647 h 13"/>
                <a:gd name="T10" fmla="*/ 2147483647 w 15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13"/>
                <a:gd name="T20" fmla="*/ 15 w 15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13">
                  <a:moveTo>
                    <a:pt x="5" y="6"/>
                  </a:moveTo>
                  <a:cubicBezTo>
                    <a:pt x="8" y="6"/>
                    <a:pt x="7" y="13"/>
                    <a:pt x="11" y="13"/>
                  </a:cubicBezTo>
                  <a:cubicBezTo>
                    <a:pt x="15" y="13"/>
                    <a:pt x="15" y="9"/>
                    <a:pt x="15" y="8"/>
                  </a:cubicBezTo>
                  <a:cubicBezTo>
                    <a:pt x="15" y="6"/>
                    <a:pt x="14" y="2"/>
                    <a:pt x="11" y="1"/>
                  </a:cubicBezTo>
                  <a:cubicBezTo>
                    <a:pt x="7" y="1"/>
                    <a:pt x="0" y="0"/>
                    <a:pt x="1" y="1"/>
                  </a:cubicBezTo>
                  <a:cubicBezTo>
                    <a:pt x="3" y="2"/>
                    <a:pt x="2" y="6"/>
                    <a:pt x="5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5" name="Freeform 45"/>
            <p:cNvSpPr>
              <a:spLocks noChangeArrowheads="1"/>
            </p:cNvSpPr>
            <p:nvPr/>
          </p:nvSpPr>
          <p:spPr bwMode="auto">
            <a:xfrm>
              <a:off x="5624832" y="3719696"/>
              <a:ext cx="45150" cy="57548"/>
            </a:xfrm>
            <a:custGeom>
              <a:avLst/>
              <a:gdLst>
                <a:gd name="T0" fmla="*/ 2147483647 w 24"/>
                <a:gd name="T1" fmla="*/ 2147483647 h 29"/>
                <a:gd name="T2" fmla="*/ 2147483647 w 24"/>
                <a:gd name="T3" fmla="*/ 2147483647 h 29"/>
                <a:gd name="T4" fmla="*/ 2147483647 w 24"/>
                <a:gd name="T5" fmla="*/ 2147483647 h 29"/>
                <a:gd name="T6" fmla="*/ 2147483647 w 24"/>
                <a:gd name="T7" fmla="*/ 2147483647 h 29"/>
                <a:gd name="T8" fmla="*/ 2147483647 w 24"/>
                <a:gd name="T9" fmla="*/ 2147483647 h 29"/>
                <a:gd name="T10" fmla="*/ 2147483647 w 24"/>
                <a:gd name="T11" fmla="*/ 2147483647 h 29"/>
                <a:gd name="T12" fmla="*/ 2147483647 w 24"/>
                <a:gd name="T13" fmla="*/ 2147483647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9"/>
                <a:gd name="T23" fmla="*/ 24 w 24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9">
                  <a:moveTo>
                    <a:pt x="20" y="3"/>
                  </a:moveTo>
                  <a:cubicBezTo>
                    <a:pt x="18" y="5"/>
                    <a:pt x="21" y="8"/>
                    <a:pt x="19" y="9"/>
                  </a:cubicBezTo>
                  <a:cubicBezTo>
                    <a:pt x="16" y="10"/>
                    <a:pt x="12" y="16"/>
                    <a:pt x="10" y="18"/>
                  </a:cubicBezTo>
                  <a:cubicBezTo>
                    <a:pt x="9" y="19"/>
                    <a:pt x="0" y="29"/>
                    <a:pt x="2" y="29"/>
                  </a:cubicBezTo>
                  <a:cubicBezTo>
                    <a:pt x="4" y="29"/>
                    <a:pt x="11" y="21"/>
                    <a:pt x="14" y="20"/>
                  </a:cubicBezTo>
                  <a:cubicBezTo>
                    <a:pt x="16" y="18"/>
                    <a:pt x="24" y="13"/>
                    <a:pt x="24" y="11"/>
                  </a:cubicBezTo>
                  <a:cubicBezTo>
                    <a:pt x="24" y="9"/>
                    <a:pt x="22" y="0"/>
                    <a:pt x="20" y="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" name="Freeform 46"/>
            <p:cNvSpPr>
              <a:spLocks noChangeArrowheads="1"/>
            </p:cNvSpPr>
            <p:nvPr/>
          </p:nvSpPr>
          <p:spPr bwMode="auto">
            <a:xfrm>
              <a:off x="5934858" y="3961080"/>
              <a:ext cx="474068" cy="230195"/>
            </a:xfrm>
            <a:custGeom>
              <a:avLst/>
              <a:gdLst>
                <a:gd name="T0" fmla="*/ 2147483647 w 257"/>
                <a:gd name="T1" fmla="*/ 2147483647 h 118"/>
                <a:gd name="T2" fmla="*/ 2147483647 w 257"/>
                <a:gd name="T3" fmla="*/ 2147483647 h 118"/>
                <a:gd name="T4" fmla="*/ 2147483647 w 257"/>
                <a:gd name="T5" fmla="*/ 2147483647 h 118"/>
                <a:gd name="T6" fmla="*/ 2147483647 w 257"/>
                <a:gd name="T7" fmla="*/ 2147483647 h 118"/>
                <a:gd name="T8" fmla="*/ 2147483647 w 257"/>
                <a:gd name="T9" fmla="*/ 2147483647 h 118"/>
                <a:gd name="T10" fmla="*/ 2147483647 w 257"/>
                <a:gd name="T11" fmla="*/ 2147483647 h 118"/>
                <a:gd name="T12" fmla="*/ 2147483647 w 257"/>
                <a:gd name="T13" fmla="*/ 2147483647 h 118"/>
                <a:gd name="T14" fmla="*/ 2147483647 w 257"/>
                <a:gd name="T15" fmla="*/ 2147483647 h 118"/>
                <a:gd name="T16" fmla="*/ 2147483647 w 257"/>
                <a:gd name="T17" fmla="*/ 2147483647 h 118"/>
                <a:gd name="T18" fmla="*/ 2147483647 w 257"/>
                <a:gd name="T19" fmla="*/ 2147483647 h 118"/>
                <a:gd name="T20" fmla="*/ 2147483647 w 257"/>
                <a:gd name="T21" fmla="*/ 2147483647 h 118"/>
                <a:gd name="T22" fmla="*/ 2147483647 w 257"/>
                <a:gd name="T23" fmla="*/ 2147483647 h 118"/>
                <a:gd name="T24" fmla="*/ 2147483647 w 257"/>
                <a:gd name="T25" fmla="*/ 2147483647 h 118"/>
                <a:gd name="T26" fmla="*/ 2147483647 w 257"/>
                <a:gd name="T27" fmla="*/ 2147483647 h 118"/>
                <a:gd name="T28" fmla="*/ 2147483647 w 257"/>
                <a:gd name="T29" fmla="*/ 2147483647 h 118"/>
                <a:gd name="T30" fmla="*/ 2147483647 w 257"/>
                <a:gd name="T31" fmla="*/ 2147483647 h 118"/>
                <a:gd name="T32" fmla="*/ 2147483647 w 257"/>
                <a:gd name="T33" fmla="*/ 2147483647 h 118"/>
                <a:gd name="T34" fmla="*/ 2147483647 w 257"/>
                <a:gd name="T35" fmla="*/ 2147483647 h 118"/>
                <a:gd name="T36" fmla="*/ 2147483647 w 257"/>
                <a:gd name="T37" fmla="*/ 2147483647 h 118"/>
                <a:gd name="T38" fmla="*/ 2147483647 w 257"/>
                <a:gd name="T39" fmla="*/ 2147483647 h 118"/>
                <a:gd name="T40" fmla="*/ 2147483647 w 257"/>
                <a:gd name="T41" fmla="*/ 2147483647 h 118"/>
                <a:gd name="T42" fmla="*/ 2147483647 w 257"/>
                <a:gd name="T43" fmla="*/ 2147483647 h 118"/>
                <a:gd name="T44" fmla="*/ 2147483647 w 257"/>
                <a:gd name="T45" fmla="*/ 2147483647 h 118"/>
                <a:gd name="T46" fmla="*/ 2147483647 w 257"/>
                <a:gd name="T47" fmla="*/ 2147483647 h 118"/>
                <a:gd name="T48" fmla="*/ 2147483647 w 257"/>
                <a:gd name="T49" fmla="*/ 2147483647 h 118"/>
                <a:gd name="T50" fmla="*/ 2147483647 w 257"/>
                <a:gd name="T51" fmla="*/ 2147483647 h 118"/>
                <a:gd name="T52" fmla="*/ 2147483647 w 257"/>
                <a:gd name="T53" fmla="*/ 2147483647 h 118"/>
                <a:gd name="T54" fmla="*/ 2147483647 w 257"/>
                <a:gd name="T55" fmla="*/ 2147483647 h 118"/>
                <a:gd name="T56" fmla="*/ 2147483647 w 257"/>
                <a:gd name="T57" fmla="*/ 2147483647 h 118"/>
                <a:gd name="T58" fmla="*/ 2147483647 w 257"/>
                <a:gd name="T59" fmla="*/ 2147483647 h 118"/>
                <a:gd name="T60" fmla="*/ 2147483647 w 257"/>
                <a:gd name="T61" fmla="*/ 2147483647 h 118"/>
                <a:gd name="T62" fmla="*/ 2147483647 w 257"/>
                <a:gd name="T63" fmla="*/ 2147483647 h 118"/>
                <a:gd name="T64" fmla="*/ 2147483647 w 257"/>
                <a:gd name="T65" fmla="*/ 2147483647 h 118"/>
                <a:gd name="T66" fmla="*/ 2147483647 w 257"/>
                <a:gd name="T67" fmla="*/ 2147483647 h 118"/>
                <a:gd name="T68" fmla="*/ 2147483647 w 257"/>
                <a:gd name="T69" fmla="*/ 2147483647 h 118"/>
                <a:gd name="T70" fmla="*/ 2147483647 w 257"/>
                <a:gd name="T71" fmla="*/ 2147483647 h 118"/>
                <a:gd name="T72" fmla="*/ 2147483647 w 257"/>
                <a:gd name="T73" fmla="*/ 2147483647 h 118"/>
                <a:gd name="T74" fmla="*/ 2147483647 w 257"/>
                <a:gd name="T75" fmla="*/ 2147483647 h 118"/>
                <a:gd name="T76" fmla="*/ 2147483647 w 257"/>
                <a:gd name="T77" fmla="*/ 2147483647 h 118"/>
                <a:gd name="T78" fmla="*/ 2147483647 w 257"/>
                <a:gd name="T79" fmla="*/ 2147483647 h 118"/>
                <a:gd name="T80" fmla="*/ 2147483647 w 257"/>
                <a:gd name="T81" fmla="*/ 2147483647 h 118"/>
                <a:gd name="T82" fmla="*/ 2147483647 w 257"/>
                <a:gd name="T83" fmla="*/ 2147483647 h 118"/>
                <a:gd name="T84" fmla="*/ 2147483647 w 257"/>
                <a:gd name="T85" fmla="*/ 2147483647 h 118"/>
                <a:gd name="T86" fmla="*/ 2147483647 w 257"/>
                <a:gd name="T87" fmla="*/ 2147483647 h 1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57"/>
                <a:gd name="T133" fmla="*/ 0 h 118"/>
                <a:gd name="T134" fmla="*/ 257 w 257"/>
                <a:gd name="T135" fmla="*/ 118 h 1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57" h="118">
                  <a:moveTo>
                    <a:pt x="181" y="55"/>
                  </a:moveTo>
                  <a:cubicBezTo>
                    <a:pt x="180" y="52"/>
                    <a:pt x="182" y="52"/>
                    <a:pt x="176" y="49"/>
                  </a:cubicBezTo>
                  <a:cubicBezTo>
                    <a:pt x="170" y="45"/>
                    <a:pt x="167" y="42"/>
                    <a:pt x="164" y="40"/>
                  </a:cubicBezTo>
                  <a:cubicBezTo>
                    <a:pt x="162" y="37"/>
                    <a:pt x="163" y="38"/>
                    <a:pt x="157" y="36"/>
                  </a:cubicBezTo>
                  <a:cubicBezTo>
                    <a:pt x="151" y="35"/>
                    <a:pt x="148" y="32"/>
                    <a:pt x="143" y="31"/>
                  </a:cubicBezTo>
                  <a:cubicBezTo>
                    <a:pt x="137" y="29"/>
                    <a:pt x="127" y="28"/>
                    <a:pt x="123" y="26"/>
                  </a:cubicBezTo>
                  <a:cubicBezTo>
                    <a:pt x="122" y="25"/>
                    <a:pt x="122" y="25"/>
                    <a:pt x="121" y="24"/>
                  </a:cubicBezTo>
                  <a:cubicBezTo>
                    <a:pt x="121" y="24"/>
                    <a:pt x="121" y="24"/>
                    <a:pt x="120" y="24"/>
                  </a:cubicBezTo>
                  <a:cubicBezTo>
                    <a:pt x="119" y="23"/>
                    <a:pt x="117" y="23"/>
                    <a:pt x="116" y="23"/>
                  </a:cubicBezTo>
                  <a:cubicBezTo>
                    <a:pt x="116" y="22"/>
                    <a:pt x="116" y="22"/>
                    <a:pt x="115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5" y="22"/>
                    <a:pt x="114" y="22"/>
                    <a:pt x="114" y="22"/>
                  </a:cubicBezTo>
                  <a:cubicBezTo>
                    <a:pt x="114" y="22"/>
                    <a:pt x="114" y="22"/>
                    <a:pt x="114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5" y="19"/>
                    <a:pt x="111" y="16"/>
                    <a:pt x="111" y="17"/>
                  </a:cubicBezTo>
                  <a:cubicBezTo>
                    <a:pt x="110" y="18"/>
                    <a:pt x="109" y="21"/>
                    <a:pt x="107" y="21"/>
                  </a:cubicBezTo>
                  <a:cubicBezTo>
                    <a:pt x="105" y="21"/>
                    <a:pt x="100" y="18"/>
                    <a:pt x="96" y="18"/>
                  </a:cubicBezTo>
                  <a:cubicBezTo>
                    <a:pt x="92" y="18"/>
                    <a:pt x="81" y="11"/>
                    <a:pt x="79" y="11"/>
                  </a:cubicBezTo>
                  <a:cubicBezTo>
                    <a:pt x="78" y="12"/>
                    <a:pt x="76" y="19"/>
                    <a:pt x="75" y="19"/>
                  </a:cubicBezTo>
                  <a:cubicBezTo>
                    <a:pt x="73" y="19"/>
                    <a:pt x="71" y="17"/>
                    <a:pt x="67" y="17"/>
                  </a:cubicBezTo>
                  <a:cubicBezTo>
                    <a:pt x="64" y="17"/>
                    <a:pt x="59" y="18"/>
                    <a:pt x="61" y="19"/>
                  </a:cubicBezTo>
                  <a:cubicBezTo>
                    <a:pt x="62" y="19"/>
                    <a:pt x="67" y="21"/>
                    <a:pt x="66" y="22"/>
                  </a:cubicBezTo>
                  <a:cubicBezTo>
                    <a:pt x="65" y="24"/>
                    <a:pt x="67" y="27"/>
                    <a:pt x="65" y="28"/>
                  </a:cubicBezTo>
                  <a:cubicBezTo>
                    <a:pt x="64" y="29"/>
                    <a:pt x="63" y="34"/>
                    <a:pt x="59" y="32"/>
                  </a:cubicBezTo>
                  <a:cubicBezTo>
                    <a:pt x="54" y="31"/>
                    <a:pt x="58" y="27"/>
                    <a:pt x="56" y="27"/>
                  </a:cubicBezTo>
                  <a:cubicBezTo>
                    <a:pt x="55" y="27"/>
                    <a:pt x="47" y="22"/>
                    <a:pt x="45" y="21"/>
                  </a:cubicBezTo>
                  <a:cubicBezTo>
                    <a:pt x="40" y="21"/>
                    <a:pt x="46" y="18"/>
                    <a:pt x="43" y="14"/>
                  </a:cubicBezTo>
                  <a:cubicBezTo>
                    <a:pt x="40" y="9"/>
                    <a:pt x="35" y="5"/>
                    <a:pt x="34" y="5"/>
                  </a:cubicBezTo>
                  <a:cubicBezTo>
                    <a:pt x="33" y="5"/>
                    <a:pt x="20" y="3"/>
                    <a:pt x="17" y="3"/>
                  </a:cubicBezTo>
                  <a:cubicBezTo>
                    <a:pt x="15" y="2"/>
                    <a:pt x="12" y="5"/>
                    <a:pt x="10" y="4"/>
                  </a:cubicBezTo>
                  <a:cubicBezTo>
                    <a:pt x="8" y="3"/>
                    <a:pt x="0" y="0"/>
                    <a:pt x="1" y="2"/>
                  </a:cubicBezTo>
                  <a:cubicBezTo>
                    <a:pt x="1" y="3"/>
                    <a:pt x="1" y="6"/>
                    <a:pt x="4" y="7"/>
                  </a:cubicBezTo>
                  <a:cubicBezTo>
                    <a:pt x="7" y="7"/>
                    <a:pt x="6" y="4"/>
                    <a:pt x="9" y="7"/>
                  </a:cubicBezTo>
                  <a:cubicBezTo>
                    <a:pt x="12" y="11"/>
                    <a:pt x="11" y="13"/>
                    <a:pt x="20" y="17"/>
                  </a:cubicBezTo>
                  <a:cubicBezTo>
                    <a:pt x="29" y="21"/>
                    <a:pt x="37" y="20"/>
                    <a:pt x="36" y="20"/>
                  </a:cubicBezTo>
                  <a:cubicBezTo>
                    <a:pt x="35" y="21"/>
                    <a:pt x="34" y="26"/>
                    <a:pt x="31" y="26"/>
                  </a:cubicBezTo>
                  <a:cubicBezTo>
                    <a:pt x="28" y="26"/>
                    <a:pt x="22" y="27"/>
                    <a:pt x="26" y="29"/>
                  </a:cubicBezTo>
                  <a:cubicBezTo>
                    <a:pt x="29" y="31"/>
                    <a:pt x="38" y="35"/>
                    <a:pt x="36" y="36"/>
                  </a:cubicBezTo>
                  <a:cubicBezTo>
                    <a:pt x="34" y="36"/>
                    <a:pt x="31" y="39"/>
                    <a:pt x="35" y="41"/>
                  </a:cubicBezTo>
                  <a:cubicBezTo>
                    <a:pt x="39" y="44"/>
                    <a:pt x="42" y="39"/>
                    <a:pt x="42" y="37"/>
                  </a:cubicBezTo>
                  <a:cubicBezTo>
                    <a:pt x="41" y="35"/>
                    <a:pt x="38" y="30"/>
                    <a:pt x="42" y="33"/>
                  </a:cubicBezTo>
                  <a:cubicBezTo>
                    <a:pt x="45" y="36"/>
                    <a:pt x="44" y="37"/>
                    <a:pt x="50" y="40"/>
                  </a:cubicBezTo>
                  <a:cubicBezTo>
                    <a:pt x="56" y="42"/>
                    <a:pt x="69" y="45"/>
                    <a:pt x="73" y="48"/>
                  </a:cubicBezTo>
                  <a:cubicBezTo>
                    <a:pt x="77" y="50"/>
                    <a:pt x="85" y="54"/>
                    <a:pt x="87" y="54"/>
                  </a:cubicBezTo>
                  <a:cubicBezTo>
                    <a:pt x="90" y="55"/>
                    <a:pt x="96" y="58"/>
                    <a:pt x="101" y="63"/>
                  </a:cubicBezTo>
                  <a:cubicBezTo>
                    <a:pt x="106" y="69"/>
                    <a:pt x="118" y="81"/>
                    <a:pt x="115" y="81"/>
                  </a:cubicBezTo>
                  <a:cubicBezTo>
                    <a:pt x="113" y="80"/>
                    <a:pt x="107" y="78"/>
                    <a:pt x="106" y="81"/>
                  </a:cubicBezTo>
                  <a:cubicBezTo>
                    <a:pt x="105" y="83"/>
                    <a:pt x="99" y="91"/>
                    <a:pt x="102" y="91"/>
                  </a:cubicBezTo>
                  <a:cubicBezTo>
                    <a:pt x="104" y="91"/>
                    <a:pt x="112" y="85"/>
                    <a:pt x="113" y="86"/>
                  </a:cubicBezTo>
                  <a:cubicBezTo>
                    <a:pt x="113" y="88"/>
                    <a:pt x="116" y="91"/>
                    <a:pt x="117" y="89"/>
                  </a:cubicBezTo>
                  <a:cubicBezTo>
                    <a:pt x="119" y="88"/>
                    <a:pt x="122" y="85"/>
                    <a:pt x="123" y="86"/>
                  </a:cubicBezTo>
                  <a:cubicBezTo>
                    <a:pt x="124" y="86"/>
                    <a:pt x="127" y="86"/>
                    <a:pt x="129" y="90"/>
                  </a:cubicBezTo>
                  <a:cubicBezTo>
                    <a:pt x="129" y="90"/>
                    <a:pt x="130" y="91"/>
                    <a:pt x="130" y="91"/>
                  </a:cubicBezTo>
                  <a:cubicBezTo>
                    <a:pt x="130" y="92"/>
                    <a:pt x="131" y="92"/>
                    <a:pt x="131" y="92"/>
                  </a:cubicBezTo>
                  <a:cubicBezTo>
                    <a:pt x="131" y="93"/>
                    <a:pt x="132" y="93"/>
                    <a:pt x="132" y="94"/>
                  </a:cubicBezTo>
                  <a:cubicBezTo>
                    <a:pt x="132" y="94"/>
                    <a:pt x="133" y="94"/>
                    <a:pt x="133" y="94"/>
                  </a:cubicBezTo>
                  <a:cubicBezTo>
                    <a:pt x="133" y="95"/>
                    <a:pt x="134" y="95"/>
                    <a:pt x="135" y="96"/>
                  </a:cubicBezTo>
                  <a:cubicBezTo>
                    <a:pt x="135" y="96"/>
                    <a:pt x="135" y="96"/>
                    <a:pt x="135" y="96"/>
                  </a:cubicBezTo>
                  <a:cubicBezTo>
                    <a:pt x="136" y="97"/>
                    <a:pt x="137" y="97"/>
                    <a:pt x="137" y="98"/>
                  </a:cubicBezTo>
                  <a:cubicBezTo>
                    <a:pt x="137" y="98"/>
                    <a:pt x="138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138" y="99"/>
                    <a:pt x="139" y="99"/>
                    <a:pt x="139" y="99"/>
                  </a:cubicBezTo>
                  <a:cubicBezTo>
                    <a:pt x="139" y="99"/>
                    <a:pt x="140" y="100"/>
                    <a:pt x="140" y="100"/>
                  </a:cubicBezTo>
                  <a:cubicBezTo>
                    <a:pt x="140" y="100"/>
                    <a:pt x="141" y="100"/>
                    <a:pt x="141" y="100"/>
                  </a:cubicBezTo>
                  <a:cubicBezTo>
                    <a:pt x="141" y="100"/>
                    <a:pt x="142" y="101"/>
                    <a:pt x="142" y="101"/>
                  </a:cubicBezTo>
                  <a:cubicBezTo>
                    <a:pt x="142" y="101"/>
                    <a:pt x="143" y="101"/>
                    <a:pt x="143" y="101"/>
                  </a:cubicBezTo>
                  <a:cubicBezTo>
                    <a:pt x="143" y="101"/>
                    <a:pt x="144" y="101"/>
                    <a:pt x="144" y="101"/>
                  </a:cubicBezTo>
                  <a:cubicBezTo>
                    <a:pt x="148" y="100"/>
                    <a:pt x="154" y="100"/>
                    <a:pt x="158" y="100"/>
                  </a:cubicBezTo>
                  <a:cubicBezTo>
                    <a:pt x="161" y="100"/>
                    <a:pt x="167" y="99"/>
                    <a:pt x="164" y="96"/>
                  </a:cubicBezTo>
                  <a:cubicBezTo>
                    <a:pt x="161" y="93"/>
                    <a:pt x="156" y="89"/>
                    <a:pt x="159" y="89"/>
                  </a:cubicBezTo>
                  <a:cubicBezTo>
                    <a:pt x="161" y="88"/>
                    <a:pt x="167" y="88"/>
                    <a:pt x="166" y="87"/>
                  </a:cubicBezTo>
                  <a:cubicBezTo>
                    <a:pt x="165" y="86"/>
                    <a:pt x="167" y="84"/>
                    <a:pt x="169" y="83"/>
                  </a:cubicBezTo>
                  <a:cubicBezTo>
                    <a:pt x="171" y="83"/>
                    <a:pt x="178" y="86"/>
                    <a:pt x="179" y="85"/>
                  </a:cubicBezTo>
                  <a:cubicBezTo>
                    <a:pt x="180" y="84"/>
                    <a:pt x="177" y="82"/>
                    <a:pt x="183" y="84"/>
                  </a:cubicBezTo>
                  <a:cubicBezTo>
                    <a:pt x="189" y="86"/>
                    <a:pt x="190" y="86"/>
                    <a:pt x="192" y="86"/>
                  </a:cubicBezTo>
                  <a:cubicBezTo>
                    <a:pt x="194" y="86"/>
                    <a:pt x="199" y="94"/>
                    <a:pt x="199" y="94"/>
                  </a:cubicBezTo>
                  <a:cubicBezTo>
                    <a:pt x="199" y="94"/>
                    <a:pt x="208" y="104"/>
                    <a:pt x="211" y="106"/>
                  </a:cubicBezTo>
                  <a:cubicBezTo>
                    <a:pt x="213" y="107"/>
                    <a:pt x="218" y="109"/>
                    <a:pt x="223" y="109"/>
                  </a:cubicBezTo>
                  <a:cubicBezTo>
                    <a:pt x="227" y="109"/>
                    <a:pt x="237" y="113"/>
                    <a:pt x="241" y="114"/>
                  </a:cubicBezTo>
                  <a:cubicBezTo>
                    <a:pt x="244" y="116"/>
                    <a:pt x="244" y="118"/>
                    <a:pt x="248" y="118"/>
                  </a:cubicBezTo>
                  <a:cubicBezTo>
                    <a:pt x="252" y="118"/>
                    <a:pt x="257" y="117"/>
                    <a:pt x="253" y="115"/>
                  </a:cubicBezTo>
                  <a:cubicBezTo>
                    <a:pt x="249" y="112"/>
                    <a:pt x="248" y="111"/>
                    <a:pt x="242" y="107"/>
                  </a:cubicBezTo>
                  <a:cubicBezTo>
                    <a:pt x="236" y="103"/>
                    <a:pt x="229" y="98"/>
                    <a:pt x="226" y="97"/>
                  </a:cubicBezTo>
                  <a:cubicBezTo>
                    <a:pt x="222" y="96"/>
                    <a:pt x="220" y="92"/>
                    <a:pt x="215" y="87"/>
                  </a:cubicBezTo>
                  <a:cubicBezTo>
                    <a:pt x="210" y="81"/>
                    <a:pt x="195" y="71"/>
                    <a:pt x="199" y="71"/>
                  </a:cubicBezTo>
                  <a:cubicBezTo>
                    <a:pt x="203" y="71"/>
                    <a:pt x="211" y="71"/>
                    <a:pt x="210" y="70"/>
                  </a:cubicBezTo>
                  <a:cubicBezTo>
                    <a:pt x="208" y="68"/>
                    <a:pt x="202" y="62"/>
                    <a:pt x="197" y="60"/>
                  </a:cubicBezTo>
                  <a:cubicBezTo>
                    <a:pt x="192" y="59"/>
                    <a:pt x="183" y="58"/>
                    <a:pt x="181" y="5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" name="Freeform 47"/>
            <p:cNvSpPr>
              <a:spLocks noChangeArrowheads="1"/>
            </p:cNvSpPr>
            <p:nvPr/>
          </p:nvSpPr>
          <p:spPr bwMode="auto">
            <a:xfrm>
              <a:off x="6332172" y="4060192"/>
              <a:ext cx="70734" cy="27175"/>
            </a:xfrm>
            <a:custGeom>
              <a:avLst/>
              <a:gdLst>
                <a:gd name="T0" fmla="*/ 2147483647 w 38"/>
                <a:gd name="T1" fmla="*/ 2147483647 h 14"/>
                <a:gd name="T2" fmla="*/ 2147483647 w 38"/>
                <a:gd name="T3" fmla="*/ 2147483647 h 14"/>
                <a:gd name="T4" fmla="*/ 2147483647 w 38"/>
                <a:gd name="T5" fmla="*/ 2147483647 h 14"/>
                <a:gd name="T6" fmla="*/ 2147483647 w 38"/>
                <a:gd name="T7" fmla="*/ 2147483647 h 14"/>
                <a:gd name="T8" fmla="*/ 2147483647 w 38"/>
                <a:gd name="T9" fmla="*/ 2147483647 h 14"/>
                <a:gd name="T10" fmla="*/ 2147483647 w 38"/>
                <a:gd name="T11" fmla="*/ 2147483647 h 14"/>
                <a:gd name="T12" fmla="*/ 2147483647 w 38"/>
                <a:gd name="T13" fmla="*/ 2147483647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4"/>
                <a:gd name="T23" fmla="*/ 38 w 38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4">
                  <a:moveTo>
                    <a:pt x="1" y="10"/>
                  </a:moveTo>
                  <a:cubicBezTo>
                    <a:pt x="3" y="12"/>
                    <a:pt x="22" y="14"/>
                    <a:pt x="25" y="13"/>
                  </a:cubicBezTo>
                  <a:cubicBezTo>
                    <a:pt x="28" y="12"/>
                    <a:pt x="38" y="6"/>
                    <a:pt x="36" y="4"/>
                  </a:cubicBezTo>
                  <a:cubicBezTo>
                    <a:pt x="34" y="1"/>
                    <a:pt x="28" y="0"/>
                    <a:pt x="27" y="1"/>
                  </a:cubicBezTo>
                  <a:cubicBezTo>
                    <a:pt x="26" y="2"/>
                    <a:pt x="20" y="8"/>
                    <a:pt x="18" y="8"/>
                  </a:cubicBezTo>
                  <a:cubicBezTo>
                    <a:pt x="16" y="8"/>
                    <a:pt x="16" y="4"/>
                    <a:pt x="14" y="5"/>
                  </a:cubicBezTo>
                  <a:cubicBezTo>
                    <a:pt x="13" y="6"/>
                    <a:pt x="0" y="9"/>
                    <a:pt x="1" y="1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" name="Freeform 48"/>
            <p:cNvSpPr>
              <a:spLocks noChangeArrowheads="1"/>
            </p:cNvSpPr>
            <p:nvPr/>
          </p:nvSpPr>
          <p:spPr bwMode="auto">
            <a:xfrm>
              <a:off x="6455580" y="4077777"/>
              <a:ext cx="46654" cy="30373"/>
            </a:xfrm>
            <a:custGeom>
              <a:avLst/>
              <a:gdLst>
                <a:gd name="T0" fmla="*/ 2147483647 w 25"/>
                <a:gd name="T1" fmla="*/ 2147483647 h 15"/>
                <a:gd name="T2" fmla="*/ 2147483647 w 25"/>
                <a:gd name="T3" fmla="*/ 2147483647 h 15"/>
                <a:gd name="T4" fmla="*/ 2147483647 w 25"/>
                <a:gd name="T5" fmla="*/ 2147483647 h 15"/>
                <a:gd name="T6" fmla="*/ 0 60000 65536"/>
                <a:gd name="T7" fmla="*/ 0 60000 65536"/>
                <a:gd name="T8" fmla="*/ 0 60000 65536"/>
                <a:gd name="T9" fmla="*/ 0 w 25"/>
                <a:gd name="T10" fmla="*/ 0 h 15"/>
                <a:gd name="T11" fmla="*/ 25 w 25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5">
                  <a:moveTo>
                    <a:pt x="4" y="1"/>
                  </a:moveTo>
                  <a:cubicBezTo>
                    <a:pt x="0" y="0"/>
                    <a:pt x="9" y="12"/>
                    <a:pt x="12" y="13"/>
                  </a:cubicBezTo>
                  <a:cubicBezTo>
                    <a:pt x="25" y="15"/>
                    <a:pt x="9" y="2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" name="Freeform 49"/>
            <p:cNvSpPr>
              <a:spLocks noChangeArrowheads="1"/>
            </p:cNvSpPr>
            <p:nvPr/>
          </p:nvSpPr>
          <p:spPr bwMode="auto">
            <a:xfrm>
              <a:off x="6740021" y="4415075"/>
              <a:ext cx="82774" cy="51154"/>
            </a:xfrm>
            <a:custGeom>
              <a:avLst/>
              <a:gdLst>
                <a:gd name="T0" fmla="*/ 2147483647 w 45"/>
                <a:gd name="T1" fmla="*/ 2147483647 h 26"/>
                <a:gd name="T2" fmla="*/ 2147483647 w 45"/>
                <a:gd name="T3" fmla="*/ 2147483647 h 26"/>
                <a:gd name="T4" fmla="*/ 2147483647 w 45"/>
                <a:gd name="T5" fmla="*/ 2147483647 h 26"/>
                <a:gd name="T6" fmla="*/ 2147483647 w 45"/>
                <a:gd name="T7" fmla="*/ 2147483647 h 26"/>
                <a:gd name="T8" fmla="*/ 2147483647 w 45"/>
                <a:gd name="T9" fmla="*/ 2147483647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26"/>
                <a:gd name="T17" fmla="*/ 45 w 45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26">
                  <a:moveTo>
                    <a:pt x="41" y="26"/>
                  </a:moveTo>
                  <a:cubicBezTo>
                    <a:pt x="45" y="26"/>
                    <a:pt x="32" y="19"/>
                    <a:pt x="28" y="16"/>
                  </a:cubicBezTo>
                  <a:cubicBezTo>
                    <a:pt x="24" y="14"/>
                    <a:pt x="7" y="3"/>
                    <a:pt x="4" y="2"/>
                  </a:cubicBezTo>
                  <a:cubicBezTo>
                    <a:pt x="0" y="0"/>
                    <a:pt x="15" y="14"/>
                    <a:pt x="21" y="18"/>
                  </a:cubicBezTo>
                  <a:cubicBezTo>
                    <a:pt x="27" y="22"/>
                    <a:pt x="39" y="26"/>
                    <a:pt x="41" y="2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0" name="Freeform 50"/>
            <p:cNvSpPr>
              <a:spLocks noChangeArrowheads="1"/>
            </p:cNvSpPr>
            <p:nvPr/>
          </p:nvSpPr>
          <p:spPr bwMode="auto">
            <a:xfrm>
              <a:off x="6982323" y="4339942"/>
              <a:ext cx="31605" cy="28774"/>
            </a:xfrm>
            <a:custGeom>
              <a:avLst/>
              <a:gdLst>
                <a:gd name="T0" fmla="*/ 2147483647 w 17"/>
                <a:gd name="T1" fmla="*/ 2147483647 h 14"/>
                <a:gd name="T2" fmla="*/ 2147483647 w 17"/>
                <a:gd name="T3" fmla="*/ 2147483647 h 14"/>
                <a:gd name="T4" fmla="*/ 2147483647 w 17"/>
                <a:gd name="T5" fmla="*/ 2147483647 h 14"/>
                <a:gd name="T6" fmla="*/ 2147483647 w 17"/>
                <a:gd name="T7" fmla="*/ 2147483647 h 14"/>
                <a:gd name="T8" fmla="*/ 2147483647 w 17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"/>
                <a:gd name="T17" fmla="*/ 17 w 1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">
                  <a:moveTo>
                    <a:pt x="5" y="3"/>
                  </a:moveTo>
                  <a:cubicBezTo>
                    <a:pt x="6" y="5"/>
                    <a:pt x="1" y="4"/>
                    <a:pt x="1" y="9"/>
                  </a:cubicBezTo>
                  <a:cubicBezTo>
                    <a:pt x="0" y="13"/>
                    <a:pt x="8" y="14"/>
                    <a:pt x="13" y="14"/>
                  </a:cubicBezTo>
                  <a:cubicBezTo>
                    <a:pt x="17" y="14"/>
                    <a:pt x="15" y="9"/>
                    <a:pt x="12" y="6"/>
                  </a:cubicBezTo>
                  <a:cubicBezTo>
                    <a:pt x="9" y="3"/>
                    <a:pt x="4" y="0"/>
                    <a:pt x="5" y="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1" name="Freeform 51"/>
            <p:cNvSpPr>
              <a:spLocks noChangeArrowheads="1"/>
            </p:cNvSpPr>
            <p:nvPr/>
          </p:nvSpPr>
          <p:spPr bwMode="auto">
            <a:xfrm>
              <a:off x="6992858" y="4312767"/>
              <a:ext cx="22574" cy="23979"/>
            </a:xfrm>
            <a:custGeom>
              <a:avLst/>
              <a:gdLst>
                <a:gd name="T0" fmla="*/ 2147483647 w 13"/>
                <a:gd name="T1" fmla="*/ 2147483647 h 12"/>
                <a:gd name="T2" fmla="*/ 2147483647 w 13"/>
                <a:gd name="T3" fmla="*/ 2147483647 h 12"/>
                <a:gd name="T4" fmla="*/ 2147483647 w 13"/>
                <a:gd name="T5" fmla="*/ 2147483647 h 12"/>
                <a:gd name="T6" fmla="*/ 2147483647 w 13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12"/>
                <a:gd name="T14" fmla="*/ 13 w 13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12">
                  <a:moveTo>
                    <a:pt x="4" y="5"/>
                  </a:moveTo>
                  <a:cubicBezTo>
                    <a:pt x="0" y="6"/>
                    <a:pt x="1" y="8"/>
                    <a:pt x="4" y="9"/>
                  </a:cubicBezTo>
                  <a:cubicBezTo>
                    <a:pt x="10" y="12"/>
                    <a:pt x="13" y="5"/>
                    <a:pt x="12" y="2"/>
                  </a:cubicBezTo>
                  <a:cubicBezTo>
                    <a:pt x="11" y="0"/>
                    <a:pt x="8" y="4"/>
                    <a:pt x="4" y="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2" name="Freeform 52"/>
            <p:cNvSpPr>
              <a:spLocks noChangeArrowheads="1"/>
            </p:cNvSpPr>
            <p:nvPr/>
          </p:nvSpPr>
          <p:spPr bwMode="auto">
            <a:xfrm>
              <a:off x="6752061" y="4282394"/>
              <a:ext cx="28595" cy="27175"/>
            </a:xfrm>
            <a:custGeom>
              <a:avLst/>
              <a:gdLst>
                <a:gd name="T0" fmla="*/ 2147483647 w 15"/>
                <a:gd name="T1" fmla="*/ 2147483647 h 14"/>
                <a:gd name="T2" fmla="*/ 2147483647 w 15"/>
                <a:gd name="T3" fmla="*/ 2147483647 h 14"/>
                <a:gd name="T4" fmla="*/ 2147483647 w 15"/>
                <a:gd name="T5" fmla="*/ 2147483647 h 14"/>
                <a:gd name="T6" fmla="*/ 2147483647 w 15"/>
                <a:gd name="T7" fmla="*/ 2147483647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14"/>
                <a:gd name="T14" fmla="*/ 15 w 15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14">
                  <a:moveTo>
                    <a:pt x="14" y="8"/>
                  </a:moveTo>
                  <a:cubicBezTo>
                    <a:pt x="13" y="6"/>
                    <a:pt x="10" y="2"/>
                    <a:pt x="5" y="1"/>
                  </a:cubicBezTo>
                  <a:cubicBezTo>
                    <a:pt x="0" y="0"/>
                    <a:pt x="9" y="11"/>
                    <a:pt x="11" y="13"/>
                  </a:cubicBezTo>
                  <a:cubicBezTo>
                    <a:pt x="13" y="14"/>
                    <a:pt x="15" y="9"/>
                    <a:pt x="14" y="8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3" name="Freeform 53"/>
            <p:cNvSpPr>
              <a:spLocks noChangeArrowheads="1"/>
            </p:cNvSpPr>
            <p:nvPr/>
          </p:nvSpPr>
          <p:spPr bwMode="auto">
            <a:xfrm>
              <a:off x="6386352" y="4044206"/>
              <a:ext cx="19564" cy="20781"/>
            </a:xfrm>
            <a:custGeom>
              <a:avLst/>
              <a:gdLst>
                <a:gd name="T0" fmla="*/ 2147483647 w 11"/>
                <a:gd name="T1" fmla="*/ 2147483647 h 10"/>
                <a:gd name="T2" fmla="*/ 2147483647 w 11"/>
                <a:gd name="T3" fmla="*/ 2147483647 h 10"/>
                <a:gd name="T4" fmla="*/ 2147483647 w 11"/>
                <a:gd name="T5" fmla="*/ 2147483647 h 10"/>
                <a:gd name="T6" fmla="*/ 2147483647 w 11"/>
                <a:gd name="T7" fmla="*/ 2147483647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10"/>
                <a:gd name="T14" fmla="*/ 11 w 11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10">
                  <a:moveTo>
                    <a:pt x="9" y="2"/>
                  </a:moveTo>
                  <a:cubicBezTo>
                    <a:pt x="8" y="0"/>
                    <a:pt x="2" y="0"/>
                    <a:pt x="1" y="1"/>
                  </a:cubicBezTo>
                  <a:cubicBezTo>
                    <a:pt x="0" y="1"/>
                    <a:pt x="4" y="5"/>
                    <a:pt x="7" y="7"/>
                  </a:cubicBezTo>
                  <a:cubicBezTo>
                    <a:pt x="11" y="10"/>
                    <a:pt x="10" y="3"/>
                    <a:pt x="9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4" name="Freeform 54"/>
            <p:cNvSpPr>
              <a:spLocks noChangeArrowheads="1"/>
            </p:cNvSpPr>
            <p:nvPr/>
          </p:nvSpPr>
          <p:spPr bwMode="auto">
            <a:xfrm>
              <a:off x="5679011" y="4194472"/>
              <a:ext cx="909007" cy="752929"/>
            </a:xfrm>
            <a:custGeom>
              <a:avLst/>
              <a:gdLst>
                <a:gd name="T0" fmla="*/ 2147483647 w 494"/>
                <a:gd name="T1" fmla="*/ 2147483647 h 385"/>
                <a:gd name="T2" fmla="*/ 2147483647 w 494"/>
                <a:gd name="T3" fmla="*/ 2147483647 h 385"/>
                <a:gd name="T4" fmla="*/ 2147483647 w 494"/>
                <a:gd name="T5" fmla="*/ 2147483647 h 385"/>
                <a:gd name="T6" fmla="*/ 2147483647 w 494"/>
                <a:gd name="T7" fmla="*/ 2147483647 h 385"/>
                <a:gd name="T8" fmla="*/ 2147483647 w 494"/>
                <a:gd name="T9" fmla="*/ 2147483647 h 385"/>
                <a:gd name="T10" fmla="*/ 2147483647 w 494"/>
                <a:gd name="T11" fmla="*/ 2147483647 h 385"/>
                <a:gd name="T12" fmla="*/ 2147483647 w 494"/>
                <a:gd name="T13" fmla="*/ 2147483647 h 385"/>
                <a:gd name="T14" fmla="*/ 2147483647 w 494"/>
                <a:gd name="T15" fmla="*/ 2147483647 h 385"/>
                <a:gd name="T16" fmla="*/ 2147483647 w 494"/>
                <a:gd name="T17" fmla="*/ 2147483647 h 385"/>
                <a:gd name="T18" fmla="*/ 2147483647 w 494"/>
                <a:gd name="T19" fmla="*/ 2147483647 h 385"/>
                <a:gd name="T20" fmla="*/ 2147483647 w 494"/>
                <a:gd name="T21" fmla="*/ 2147483647 h 385"/>
                <a:gd name="T22" fmla="*/ 2147483647 w 494"/>
                <a:gd name="T23" fmla="*/ 2147483647 h 385"/>
                <a:gd name="T24" fmla="*/ 2147483647 w 494"/>
                <a:gd name="T25" fmla="*/ 2147483647 h 385"/>
                <a:gd name="T26" fmla="*/ 2147483647 w 494"/>
                <a:gd name="T27" fmla="*/ 2147483647 h 385"/>
                <a:gd name="T28" fmla="*/ 2147483647 w 494"/>
                <a:gd name="T29" fmla="*/ 2147483647 h 385"/>
                <a:gd name="T30" fmla="*/ 2147483647 w 494"/>
                <a:gd name="T31" fmla="*/ 2147483647 h 385"/>
                <a:gd name="T32" fmla="*/ 2147483647 w 494"/>
                <a:gd name="T33" fmla="*/ 2147483647 h 385"/>
                <a:gd name="T34" fmla="*/ 2147483647 w 494"/>
                <a:gd name="T35" fmla="*/ 2147483647 h 385"/>
                <a:gd name="T36" fmla="*/ 2147483647 w 494"/>
                <a:gd name="T37" fmla="*/ 2147483647 h 385"/>
                <a:gd name="T38" fmla="*/ 2147483647 w 494"/>
                <a:gd name="T39" fmla="*/ 2147483647 h 385"/>
                <a:gd name="T40" fmla="*/ 2147483647 w 494"/>
                <a:gd name="T41" fmla="*/ 2147483647 h 385"/>
                <a:gd name="T42" fmla="*/ 2147483647 w 494"/>
                <a:gd name="T43" fmla="*/ 2147483647 h 385"/>
                <a:gd name="T44" fmla="*/ 2147483647 w 494"/>
                <a:gd name="T45" fmla="*/ 2147483647 h 385"/>
                <a:gd name="T46" fmla="*/ 2147483647 w 494"/>
                <a:gd name="T47" fmla="*/ 2147483647 h 385"/>
                <a:gd name="T48" fmla="*/ 2147483647 w 494"/>
                <a:gd name="T49" fmla="*/ 2147483647 h 385"/>
                <a:gd name="T50" fmla="*/ 2147483647 w 494"/>
                <a:gd name="T51" fmla="*/ 2147483647 h 385"/>
                <a:gd name="T52" fmla="*/ 2147483647 w 494"/>
                <a:gd name="T53" fmla="*/ 2147483647 h 385"/>
                <a:gd name="T54" fmla="*/ 2147483647 w 494"/>
                <a:gd name="T55" fmla="*/ 2147483647 h 385"/>
                <a:gd name="T56" fmla="*/ 2147483647 w 494"/>
                <a:gd name="T57" fmla="*/ 2147483647 h 385"/>
                <a:gd name="T58" fmla="*/ 2147483647 w 494"/>
                <a:gd name="T59" fmla="*/ 2147483647 h 385"/>
                <a:gd name="T60" fmla="*/ 2147483647 w 494"/>
                <a:gd name="T61" fmla="*/ 2147483647 h 385"/>
                <a:gd name="T62" fmla="*/ 2147483647 w 494"/>
                <a:gd name="T63" fmla="*/ 2147483647 h 385"/>
                <a:gd name="T64" fmla="*/ 2147483647 w 494"/>
                <a:gd name="T65" fmla="*/ 2147483647 h 385"/>
                <a:gd name="T66" fmla="*/ 2147483647 w 494"/>
                <a:gd name="T67" fmla="*/ 2147483647 h 385"/>
                <a:gd name="T68" fmla="*/ 2147483647 w 494"/>
                <a:gd name="T69" fmla="*/ 2147483647 h 385"/>
                <a:gd name="T70" fmla="*/ 2147483647 w 494"/>
                <a:gd name="T71" fmla="*/ 2147483647 h 385"/>
                <a:gd name="T72" fmla="*/ 2147483647 w 494"/>
                <a:gd name="T73" fmla="*/ 2147483647 h 385"/>
                <a:gd name="T74" fmla="*/ 2147483647 w 494"/>
                <a:gd name="T75" fmla="*/ 2147483647 h 385"/>
                <a:gd name="T76" fmla="*/ 2147483647 w 494"/>
                <a:gd name="T77" fmla="*/ 2147483647 h 385"/>
                <a:gd name="T78" fmla="*/ 2147483647 w 494"/>
                <a:gd name="T79" fmla="*/ 2147483647 h 385"/>
                <a:gd name="T80" fmla="*/ 2147483647 w 494"/>
                <a:gd name="T81" fmla="*/ 2147483647 h 385"/>
                <a:gd name="T82" fmla="*/ 2147483647 w 494"/>
                <a:gd name="T83" fmla="*/ 2147483647 h 385"/>
                <a:gd name="T84" fmla="*/ 2147483647 w 494"/>
                <a:gd name="T85" fmla="*/ 2147483647 h 385"/>
                <a:gd name="T86" fmla="*/ 2147483647 w 494"/>
                <a:gd name="T87" fmla="*/ 2147483647 h 385"/>
                <a:gd name="T88" fmla="*/ 2147483647 w 494"/>
                <a:gd name="T89" fmla="*/ 2147483647 h 385"/>
                <a:gd name="T90" fmla="*/ 2147483647 w 494"/>
                <a:gd name="T91" fmla="*/ 2147483647 h 385"/>
                <a:gd name="T92" fmla="*/ 2147483647 w 494"/>
                <a:gd name="T93" fmla="*/ 2147483647 h 385"/>
                <a:gd name="T94" fmla="*/ 2147483647 w 494"/>
                <a:gd name="T95" fmla="*/ 2147483647 h 385"/>
                <a:gd name="T96" fmla="*/ 2147483647 w 494"/>
                <a:gd name="T97" fmla="*/ 2147483647 h 385"/>
                <a:gd name="T98" fmla="*/ 2147483647 w 494"/>
                <a:gd name="T99" fmla="*/ 2147483647 h 385"/>
                <a:gd name="T100" fmla="*/ 2147483647 w 494"/>
                <a:gd name="T101" fmla="*/ 2147483647 h 385"/>
                <a:gd name="T102" fmla="*/ 2147483647 w 494"/>
                <a:gd name="T103" fmla="*/ 2147483647 h 385"/>
                <a:gd name="T104" fmla="*/ 2147483647 w 494"/>
                <a:gd name="T105" fmla="*/ 2147483647 h 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4"/>
                <a:gd name="T160" fmla="*/ 0 h 385"/>
                <a:gd name="T161" fmla="*/ 494 w 494"/>
                <a:gd name="T162" fmla="*/ 385 h 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4" h="385">
                  <a:moveTo>
                    <a:pt x="481" y="209"/>
                  </a:moveTo>
                  <a:cubicBezTo>
                    <a:pt x="480" y="203"/>
                    <a:pt x="473" y="192"/>
                    <a:pt x="472" y="190"/>
                  </a:cubicBezTo>
                  <a:cubicBezTo>
                    <a:pt x="470" y="187"/>
                    <a:pt x="461" y="173"/>
                    <a:pt x="458" y="171"/>
                  </a:cubicBezTo>
                  <a:cubicBezTo>
                    <a:pt x="455" y="168"/>
                    <a:pt x="448" y="162"/>
                    <a:pt x="445" y="160"/>
                  </a:cubicBezTo>
                  <a:cubicBezTo>
                    <a:pt x="441" y="158"/>
                    <a:pt x="438" y="157"/>
                    <a:pt x="435" y="150"/>
                  </a:cubicBezTo>
                  <a:cubicBezTo>
                    <a:pt x="432" y="143"/>
                    <a:pt x="429" y="143"/>
                    <a:pt x="428" y="143"/>
                  </a:cubicBezTo>
                  <a:cubicBezTo>
                    <a:pt x="427" y="143"/>
                    <a:pt x="425" y="139"/>
                    <a:pt x="424" y="141"/>
                  </a:cubicBezTo>
                  <a:cubicBezTo>
                    <a:pt x="424" y="143"/>
                    <a:pt x="422" y="143"/>
                    <a:pt x="418" y="138"/>
                  </a:cubicBezTo>
                  <a:cubicBezTo>
                    <a:pt x="415" y="133"/>
                    <a:pt x="412" y="128"/>
                    <a:pt x="410" y="125"/>
                  </a:cubicBezTo>
                  <a:cubicBezTo>
                    <a:pt x="408" y="123"/>
                    <a:pt x="403" y="116"/>
                    <a:pt x="399" y="114"/>
                  </a:cubicBezTo>
                  <a:cubicBezTo>
                    <a:pt x="396" y="112"/>
                    <a:pt x="388" y="110"/>
                    <a:pt x="385" y="107"/>
                  </a:cubicBezTo>
                  <a:cubicBezTo>
                    <a:pt x="383" y="104"/>
                    <a:pt x="379" y="102"/>
                    <a:pt x="376" y="99"/>
                  </a:cubicBezTo>
                  <a:cubicBezTo>
                    <a:pt x="372" y="96"/>
                    <a:pt x="367" y="93"/>
                    <a:pt x="367" y="89"/>
                  </a:cubicBezTo>
                  <a:cubicBezTo>
                    <a:pt x="366" y="85"/>
                    <a:pt x="363" y="81"/>
                    <a:pt x="359" y="75"/>
                  </a:cubicBezTo>
                  <a:cubicBezTo>
                    <a:pt x="355" y="69"/>
                    <a:pt x="348" y="59"/>
                    <a:pt x="347" y="56"/>
                  </a:cubicBezTo>
                  <a:cubicBezTo>
                    <a:pt x="346" y="52"/>
                    <a:pt x="341" y="45"/>
                    <a:pt x="338" y="43"/>
                  </a:cubicBezTo>
                  <a:cubicBezTo>
                    <a:pt x="336" y="41"/>
                    <a:pt x="334" y="40"/>
                    <a:pt x="332" y="40"/>
                  </a:cubicBezTo>
                  <a:cubicBezTo>
                    <a:pt x="331" y="40"/>
                    <a:pt x="328" y="43"/>
                    <a:pt x="327" y="40"/>
                  </a:cubicBezTo>
                  <a:cubicBezTo>
                    <a:pt x="325" y="38"/>
                    <a:pt x="321" y="27"/>
                    <a:pt x="317" y="21"/>
                  </a:cubicBezTo>
                  <a:cubicBezTo>
                    <a:pt x="312" y="15"/>
                    <a:pt x="309" y="14"/>
                    <a:pt x="311" y="12"/>
                  </a:cubicBezTo>
                  <a:cubicBezTo>
                    <a:pt x="314" y="11"/>
                    <a:pt x="308" y="10"/>
                    <a:pt x="307" y="8"/>
                  </a:cubicBezTo>
                  <a:cubicBezTo>
                    <a:pt x="306" y="6"/>
                    <a:pt x="303" y="0"/>
                    <a:pt x="300" y="0"/>
                  </a:cubicBezTo>
                  <a:cubicBezTo>
                    <a:pt x="297" y="0"/>
                    <a:pt x="299" y="12"/>
                    <a:pt x="297" y="13"/>
                  </a:cubicBezTo>
                  <a:cubicBezTo>
                    <a:pt x="296" y="15"/>
                    <a:pt x="299" y="22"/>
                    <a:pt x="298" y="24"/>
                  </a:cubicBezTo>
                  <a:cubicBezTo>
                    <a:pt x="298" y="26"/>
                    <a:pt x="298" y="28"/>
                    <a:pt x="299" y="32"/>
                  </a:cubicBezTo>
                  <a:cubicBezTo>
                    <a:pt x="300" y="36"/>
                    <a:pt x="305" y="53"/>
                    <a:pt x="305" y="56"/>
                  </a:cubicBezTo>
                  <a:cubicBezTo>
                    <a:pt x="304" y="59"/>
                    <a:pt x="303" y="81"/>
                    <a:pt x="301" y="81"/>
                  </a:cubicBezTo>
                  <a:cubicBezTo>
                    <a:pt x="299" y="81"/>
                    <a:pt x="295" y="78"/>
                    <a:pt x="293" y="79"/>
                  </a:cubicBezTo>
                  <a:cubicBezTo>
                    <a:pt x="291" y="79"/>
                    <a:pt x="293" y="81"/>
                    <a:pt x="289" y="80"/>
                  </a:cubicBezTo>
                  <a:cubicBezTo>
                    <a:pt x="285" y="79"/>
                    <a:pt x="285" y="77"/>
                    <a:pt x="281" y="74"/>
                  </a:cubicBezTo>
                  <a:cubicBezTo>
                    <a:pt x="278" y="71"/>
                    <a:pt x="271" y="72"/>
                    <a:pt x="268" y="70"/>
                  </a:cubicBezTo>
                  <a:cubicBezTo>
                    <a:pt x="265" y="68"/>
                    <a:pt x="267" y="65"/>
                    <a:pt x="262" y="63"/>
                  </a:cubicBezTo>
                  <a:cubicBezTo>
                    <a:pt x="256" y="61"/>
                    <a:pt x="255" y="57"/>
                    <a:pt x="251" y="56"/>
                  </a:cubicBezTo>
                  <a:cubicBezTo>
                    <a:pt x="247" y="55"/>
                    <a:pt x="247" y="57"/>
                    <a:pt x="245" y="55"/>
                  </a:cubicBezTo>
                  <a:cubicBezTo>
                    <a:pt x="242" y="53"/>
                    <a:pt x="234" y="49"/>
                    <a:pt x="233" y="46"/>
                  </a:cubicBezTo>
                  <a:cubicBezTo>
                    <a:pt x="233" y="44"/>
                    <a:pt x="235" y="38"/>
                    <a:pt x="236" y="38"/>
                  </a:cubicBezTo>
                  <a:cubicBezTo>
                    <a:pt x="237" y="37"/>
                    <a:pt x="237" y="34"/>
                    <a:pt x="236" y="32"/>
                  </a:cubicBezTo>
                  <a:cubicBezTo>
                    <a:pt x="235" y="31"/>
                    <a:pt x="233" y="28"/>
                    <a:pt x="236" y="27"/>
                  </a:cubicBezTo>
                  <a:cubicBezTo>
                    <a:pt x="239" y="27"/>
                    <a:pt x="243" y="28"/>
                    <a:pt x="241" y="25"/>
                  </a:cubicBezTo>
                  <a:cubicBezTo>
                    <a:pt x="239" y="22"/>
                    <a:pt x="244" y="17"/>
                    <a:pt x="239" y="14"/>
                  </a:cubicBezTo>
                  <a:cubicBezTo>
                    <a:pt x="235" y="11"/>
                    <a:pt x="233" y="11"/>
                    <a:pt x="233" y="13"/>
                  </a:cubicBezTo>
                  <a:cubicBezTo>
                    <a:pt x="233" y="15"/>
                    <a:pt x="234" y="18"/>
                    <a:pt x="232" y="16"/>
                  </a:cubicBezTo>
                  <a:cubicBezTo>
                    <a:pt x="229" y="15"/>
                    <a:pt x="228" y="12"/>
                    <a:pt x="226" y="12"/>
                  </a:cubicBezTo>
                  <a:cubicBezTo>
                    <a:pt x="225" y="13"/>
                    <a:pt x="225" y="17"/>
                    <a:pt x="221" y="15"/>
                  </a:cubicBezTo>
                  <a:cubicBezTo>
                    <a:pt x="217" y="14"/>
                    <a:pt x="211" y="10"/>
                    <a:pt x="208" y="10"/>
                  </a:cubicBezTo>
                  <a:cubicBezTo>
                    <a:pt x="204" y="10"/>
                    <a:pt x="201" y="10"/>
                    <a:pt x="198" y="8"/>
                  </a:cubicBezTo>
                  <a:cubicBezTo>
                    <a:pt x="195" y="7"/>
                    <a:pt x="192" y="6"/>
                    <a:pt x="191" y="7"/>
                  </a:cubicBezTo>
                  <a:cubicBezTo>
                    <a:pt x="190" y="8"/>
                    <a:pt x="193" y="11"/>
                    <a:pt x="191" y="13"/>
                  </a:cubicBezTo>
                  <a:cubicBezTo>
                    <a:pt x="188" y="16"/>
                    <a:pt x="180" y="18"/>
                    <a:pt x="178" y="16"/>
                  </a:cubicBezTo>
                  <a:cubicBezTo>
                    <a:pt x="176" y="15"/>
                    <a:pt x="174" y="14"/>
                    <a:pt x="172" y="16"/>
                  </a:cubicBezTo>
                  <a:cubicBezTo>
                    <a:pt x="170" y="18"/>
                    <a:pt x="168" y="22"/>
                    <a:pt x="166" y="23"/>
                  </a:cubicBezTo>
                  <a:cubicBezTo>
                    <a:pt x="164" y="23"/>
                    <a:pt x="169" y="27"/>
                    <a:pt x="167" y="28"/>
                  </a:cubicBezTo>
                  <a:cubicBezTo>
                    <a:pt x="166" y="30"/>
                    <a:pt x="164" y="32"/>
                    <a:pt x="163" y="33"/>
                  </a:cubicBezTo>
                  <a:cubicBezTo>
                    <a:pt x="162" y="35"/>
                    <a:pt x="160" y="43"/>
                    <a:pt x="162" y="43"/>
                  </a:cubicBezTo>
                  <a:cubicBezTo>
                    <a:pt x="165" y="44"/>
                    <a:pt x="169" y="44"/>
                    <a:pt x="167" y="46"/>
                  </a:cubicBezTo>
                  <a:cubicBezTo>
                    <a:pt x="166" y="48"/>
                    <a:pt x="171" y="52"/>
                    <a:pt x="168" y="51"/>
                  </a:cubicBezTo>
                  <a:cubicBezTo>
                    <a:pt x="165" y="50"/>
                    <a:pt x="162" y="48"/>
                    <a:pt x="161" y="48"/>
                  </a:cubicBezTo>
                  <a:cubicBezTo>
                    <a:pt x="159" y="48"/>
                    <a:pt x="153" y="47"/>
                    <a:pt x="152" y="47"/>
                  </a:cubicBezTo>
                  <a:cubicBezTo>
                    <a:pt x="151" y="48"/>
                    <a:pt x="150" y="53"/>
                    <a:pt x="148" y="49"/>
                  </a:cubicBezTo>
                  <a:cubicBezTo>
                    <a:pt x="146" y="45"/>
                    <a:pt x="147" y="45"/>
                    <a:pt x="144" y="44"/>
                  </a:cubicBezTo>
                  <a:cubicBezTo>
                    <a:pt x="141" y="42"/>
                    <a:pt x="137" y="37"/>
                    <a:pt x="136" y="37"/>
                  </a:cubicBezTo>
                  <a:cubicBezTo>
                    <a:pt x="134" y="36"/>
                    <a:pt x="128" y="40"/>
                    <a:pt x="126" y="39"/>
                  </a:cubicBezTo>
                  <a:cubicBezTo>
                    <a:pt x="123" y="39"/>
                    <a:pt x="123" y="36"/>
                    <a:pt x="122" y="39"/>
                  </a:cubicBezTo>
                  <a:cubicBezTo>
                    <a:pt x="121" y="41"/>
                    <a:pt x="121" y="44"/>
                    <a:pt x="119" y="44"/>
                  </a:cubicBezTo>
                  <a:cubicBezTo>
                    <a:pt x="117" y="43"/>
                    <a:pt x="117" y="48"/>
                    <a:pt x="116" y="49"/>
                  </a:cubicBezTo>
                  <a:cubicBezTo>
                    <a:pt x="115" y="51"/>
                    <a:pt x="119" y="56"/>
                    <a:pt x="115" y="55"/>
                  </a:cubicBezTo>
                  <a:cubicBezTo>
                    <a:pt x="112" y="55"/>
                    <a:pt x="110" y="52"/>
                    <a:pt x="109" y="53"/>
                  </a:cubicBezTo>
                  <a:cubicBezTo>
                    <a:pt x="108" y="55"/>
                    <a:pt x="108" y="59"/>
                    <a:pt x="108" y="61"/>
                  </a:cubicBezTo>
                  <a:cubicBezTo>
                    <a:pt x="108" y="63"/>
                    <a:pt x="109" y="66"/>
                    <a:pt x="107" y="66"/>
                  </a:cubicBezTo>
                  <a:cubicBezTo>
                    <a:pt x="106" y="66"/>
                    <a:pt x="102" y="64"/>
                    <a:pt x="101" y="65"/>
                  </a:cubicBezTo>
                  <a:cubicBezTo>
                    <a:pt x="101" y="67"/>
                    <a:pt x="101" y="69"/>
                    <a:pt x="102" y="71"/>
                  </a:cubicBezTo>
                  <a:cubicBezTo>
                    <a:pt x="103" y="73"/>
                    <a:pt x="104" y="82"/>
                    <a:pt x="101" y="79"/>
                  </a:cubicBezTo>
                  <a:cubicBezTo>
                    <a:pt x="98" y="76"/>
                    <a:pt x="95" y="69"/>
                    <a:pt x="93" y="70"/>
                  </a:cubicBezTo>
                  <a:cubicBezTo>
                    <a:pt x="91" y="70"/>
                    <a:pt x="85" y="76"/>
                    <a:pt x="85" y="80"/>
                  </a:cubicBezTo>
                  <a:cubicBezTo>
                    <a:pt x="85" y="83"/>
                    <a:pt x="89" y="89"/>
                    <a:pt x="87" y="91"/>
                  </a:cubicBezTo>
                  <a:cubicBezTo>
                    <a:pt x="85" y="94"/>
                    <a:pt x="85" y="99"/>
                    <a:pt x="84" y="101"/>
                  </a:cubicBezTo>
                  <a:cubicBezTo>
                    <a:pt x="83" y="102"/>
                    <a:pt x="80" y="104"/>
                    <a:pt x="77" y="107"/>
                  </a:cubicBezTo>
                  <a:cubicBezTo>
                    <a:pt x="73" y="109"/>
                    <a:pt x="59" y="113"/>
                    <a:pt x="55" y="115"/>
                  </a:cubicBezTo>
                  <a:cubicBezTo>
                    <a:pt x="52" y="118"/>
                    <a:pt x="47" y="121"/>
                    <a:pt x="42" y="121"/>
                  </a:cubicBezTo>
                  <a:cubicBezTo>
                    <a:pt x="37" y="121"/>
                    <a:pt x="24" y="123"/>
                    <a:pt x="22" y="126"/>
                  </a:cubicBezTo>
                  <a:cubicBezTo>
                    <a:pt x="19" y="128"/>
                    <a:pt x="16" y="134"/>
                    <a:pt x="15" y="134"/>
                  </a:cubicBezTo>
                  <a:cubicBezTo>
                    <a:pt x="13" y="134"/>
                    <a:pt x="10" y="144"/>
                    <a:pt x="8" y="143"/>
                  </a:cubicBezTo>
                  <a:cubicBezTo>
                    <a:pt x="7" y="141"/>
                    <a:pt x="9" y="137"/>
                    <a:pt x="7" y="139"/>
                  </a:cubicBezTo>
                  <a:cubicBezTo>
                    <a:pt x="4" y="142"/>
                    <a:pt x="0" y="146"/>
                    <a:pt x="2" y="150"/>
                  </a:cubicBezTo>
                  <a:cubicBezTo>
                    <a:pt x="4" y="155"/>
                    <a:pt x="4" y="158"/>
                    <a:pt x="3" y="160"/>
                  </a:cubicBezTo>
                  <a:cubicBezTo>
                    <a:pt x="3" y="162"/>
                    <a:pt x="1" y="170"/>
                    <a:pt x="3" y="169"/>
                  </a:cubicBezTo>
                  <a:cubicBezTo>
                    <a:pt x="5" y="168"/>
                    <a:pt x="8" y="164"/>
                    <a:pt x="8" y="165"/>
                  </a:cubicBezTo>
                  <a:cubicBezTo>
                    <a:pt x="8" y="166"/>
                    <a:pt x="5" y="169"/>
                    <a:pt x="6" y="173"/>
                  </a:cubicBezTo>
                  <a:cubicBezTo>
                    <a:pt x="8" y="178"/>
                    <a:pt x="8" y="180"/>
                    <a:pt x="11" y="183"/>
                  </a:cubicBezTo>
                  <a:cubicBezTo>
                    <a:pt x="13" y="186"/>
                    <a:pt x="18" y="194"/>
                    <a:pt x="15" y="192"/>
                  </a:cubicBezTo>
                  <a:cubicBezTo>
                    <a:pt x="12" y="191"/>
                    <a:pt x="8" y="187"/>
                    <a:pt x="8" y="189"/>
                  </a:cubicBezTo>
                  <a:cubicBezTo>
                    <a:pt x="9" y="191"/>
                    <a:pt x="11" y="196"/>
                    <a:pt x="9" y="194"/>
                  </a:cubicBezTo>
                  <a:cubicBezTo>
                    <a:pt x="7" y="193"/>
                    <a:pt x="4" y="189"/>
                    <a:pt x="5" y="193"/>
                  </a:cubicBezTo>
                  <a:cubicBezTo>
                    <a:pt x="7" y="197"/>
                    <a:pt x="8" y="203"/>
                    <a:pt x="11" y="205"/>
                  </a:cubicBezTo>
                  <a:cubicBezTo>
                    <a:pt x="14" y="207"/>
                    <a:pt x="19" y="214"/>
                    <a:pt x="20" y="218"/>
                  </a:cubicBezTo>
                  <a:cubicBezTo>
                    <a:pt x="22" y="223"/>
                    <a:pt x="28" y="231"/>
                    <a:pt x="30" y="233"/>
                  </a:cubicBezTo>
                  <a:cubicBezTo>
                    <a:pt x="32" y="235"/>
                    <a:pt x="36" y="244"/>
                    <a:pt x="37" y="248"/>
                  </a:cubicBezTo>
                  <a:cubicBezTo>
                    <a:pt x="38" y="252"/>
                    <a:pt x="44" y="265"/>
                    <a:pt x="48" y="272"/>
                  </a:cubicBezTo>
                  <a:cubicBezTo>
                    <a:pt x="51" y="279"/>
                    <a:pt x="54" y="288"/>
                    <a:pt x="53" y="286"/>
                  </a:cubicBezTo>
                  <a:cubicBezTo>
                    <a:pt x="51" y="285"/>
                    <a:pt x="49" y="280"/>
                    <a:pt x="48" y="285"/>
                  </a:cubicBezTo>
                  <a:cubicBezTo>
                    <a:pt x="47" y="289"/>
                    <a:pt x="48" y="295"/>
                    <a:pt x="46" y="297"/>
                  </a:cubicBezTo>
                  <a:cubicBezTo>
                    <a:pt x="44" y="299"/>
                    <a:pt x="42" y="300"/>
                    <a:pt x="43" y="302"/>
                  </a:cubicBezTo>
                  <a:cubicBezTo>
                    <a:pt x="43" y="305"/>
                    <a:pt x="45" y="309"/>
                    <a:pt x="49" y="310"/>
                  </a:cubicBezTo>
                  <a:cubicBezTo>
                    <a:pt x="53" y="311"/>
                    <a:pt x="56" y="316"/>
                    <a:pt x="61" y="319"/>
                  </a:cubicBezTo>
                  <a:cubicBezTo>
                    <a:pt x="66" y="322"/>
                    <a:pt x="75" y="323"/>
                    <a:pt x="78" y="322"/>
                  </a:cubicBezTo>
                  <a:cubicBezTo>
                    <a:pt x="81" y="321"/>
                    <a:pt x="88" y="314"/>
                    <a:pt x="92" y="313"/>
                  </a:cubicBezTo>
                  <a:cubicBezTo>
                    <a:pt x="96" y="311"/>
                    <a:pt x="100" y="305"/>
                    <a:pt x="103" y="304"/>
                  </a:cubicBezTo>
                  <a:cubicBezTo>
                    <a:pt x="107" y="303"/>
                    <a:pt x="118" y="302"/>
                    <a:pt x="122" y="303"/>
                  </a:cubicBezTo>
                  <a:cubicBezTo>
                    <a:pt x="127" y="305"/>
                    <a:pt x="130" y="307"/>
                    <a:pt x="133" y="305"/>
                  </a:cubicBezTo>
                  <a:cubicBezTo>
                    <a:pt x="135" y="302"/>
                    <a:pt x="135" y="300"/>
                    <a:pt x="138" y="302"/>
                  </a:cubicBezTo>
                  <a:cubicBezTo>
                    <a:pt x="141" y="305"/>
                    <a:pt x="142" y="307"/>
                    <a:pt x="145" y="304"/>
                  </a:cubicBezTo>
                  <a:cubicBezTo>
                    <a:pt x="147" y="301"/>
                    <a:pt x="147" y="290"/>
                    <a:pt x="152" y="289"/>
                  </a:cubicBezTo>
                  <a:cubicBezTo>
                    <a:pt x="157" y="287"/>
                    <a:pt x="170" y="288"/>
                    <a:pt x="180" y="288"/>
                  </a:cubicBezTo>
                  <a:cubicBezTo>
                    <a:pt x="190" y="288"/>
                    <a:pt x="192" y="289"/>
                    <a:pt x="199" y="285"/>
                  </a:cubicBezTo>
                  <a:cubicBezTo>
                    <a:pt x="205" y="281"/>
                    <a:pt x="217" y="277"/>
                    <a:pt x="223" y="276"/>
                  </a:cubicBezTo>
                  <a:cubicBezTo>
                    <a:pt x="229" y="275"/>
                    <a:pt x="234" y="273"/>
                    <a:pt x="238" y="275"/>
                  </a:cubicBezTo>
                  <a:cubicBezTo>
                    <a:pt x="242" y="278"/>
                    <a:pt x="246" y="282"/>
                    <a:pt x="254" y="283"/>
                  </a:cubicBezTo>
                  <a:cubicBezTo>
                    <a:pt x="262" y="283"/>
                    <a:pt x="269" y="284"/>
                    <a:pt x="270" y="286"/>
                  </a:cubicBezTo>
                  <a:cubicBezTo>
                    <a:pt x="271" y="288"/>
                    <a:pt x="268" y="288"/>
                    <a:pt x="270" y="291"/>
                  </a:cubicBezTo>
                  <a:cubicBezTo>
                    <a:pt x="272" y="295"/>
                    <a:pt x="275" y="291"/>
                    <a:pt x="277" y="296"/>
                  </a:cubicBezTo>
                  <a:cubicBezTo>
                    <a:pt x="278" y="301"/>
                    <a:pt x="284" y="307"/>
                    <a:pt x="285" y="309"/>
                  </a:cubicBezTo>
                  <a:cubicBezTo>
                    <a:pt x="286" y="311"/>
                    <a:pt x="289" y="316"/>
                    <a:pt x="291" y="318"/>
                  </a:cubicBezTo>
                  <a:cubicBezTo>
                    <a:pt x="293" y="320"/>
                    <a:pt x="299" y="323"/>
                    <a:pt x="298" y="320"/>
                  </a:cubicBezTo>
                  <a:cubicBezTo>
                    <a:pt x="298" y="317"/>
                    <a:pt x="295" y="317"/>
                    <a:pt x="298" y="314"/>
                  </a:cubicBezTo>
                  <a:cubicBezTo>
                    <a:pt x="300" y="311"/>
                    <a:pt x="298" y="301"/>
                    <a:pt x="303" y="301"/>
                  </a:cubicBezTo>
                  <a:cubicBezTo>
                    <a:pt x="308" y="301"/>
                    <a:pt x="308" y="299"/>
                    <a:pt x="308" y="296"/>
                  </a:cubicBezTo>
                  <a:cubicBezTo>
                    <a:pt x="308" y="294"/>
                    <a:pt x="311" y="290"/>
                    <a:pt x="312" y="291"/>
                  </a:cubicBezTo>
                  <a:cubicBezTo>
                    <a:pt x="313" y="292"/>
                    <a:pt x="315" y="298"/>
                    <a:pt x="314" y="301"/>
                  </a:cubicBezTo>
                  <a:cubicBezTo>
                    <a:pt x="312" y="304"/>
                    <a:pt x="314" y="318"/>
                    <a:pt x="313" y="319"/>
                  </a:cubicBezTo>
                  <a:cubicBezTo>
                    <a:pt x="312" y="320"/>
                    <a:pt x="310" y="320"/>
                    <a:pt x="310" y="323"/>
                  </a:cubicBezTo>
                  <a:cubicBezTo>
                    <a:pt x="309" y="326"/>
                    <a:pt x="312" y="327"/>
                    <a:pt x="314" y="325"/>
                  </a:cubicBezTo>
                  <a:cubicBezTo>
                    <a:pt x="315" y="323"/>
                    <a:pt x="319" y="322"/>
                    <a:pt x="319" y="319"/>
                  </a:cubicBezTo>
                  <a:cubicBezTo>
                    <a:pt x="319" y="316"/>
                    <a:pt x="321" y="310"/>
                    <a:pt x="322" y="312"/>
                  </a:cubicBezTo>
                  <a:cubicBezTo>
                    <a:pt x="323" y="314"/>
                    <a:pt x="326" y="322"/>
                    <a:pt x="329" y="325"/>
                  </a:cubicBezTo>
                  <a:cubicBezTo>
                    <a:pt x="331" y="328"/>
                    <a:pt x="324" y="332"/>
                    <a:pt x="326" y="332"/>
                  </a:cubicBezTo>
                  <a:cubicBezTo>
                    <a:pt x="327" y="332"/>
                    <a:pt x="330" y="334"/>
                    <a:pt x="332" y="332"/>
                  </a:cubicBezTo>
                  <a:cubicBezTo>
                    <a:pt x="334" y="331"/>
                    <a:pt x="332" y="327"/>
                    <a:pt x="337" y="333"/>
                  </a:cubicBezTo>
                  <a:cubicBezTo>
                    <a:pt x="342" y="339"/>
                    <a:pt x="350" y="345"/>
                    <a:pt x="350" y="350"/>
                  </a:cubicBezTo>
                  <a:cubicBezTo>
                    <a:pt x="351" y="355"/>
                    <a:pt x="354" y="360"/>
                    <a:pt x="359" y="364"/>
                  </a:cubicBezTo>
                  <a:cubicBezTo>
                    <a:pt x="363" y="369"/>
                    <a:pt x="362" y="370"/>
                    <a:pt x="370" y="372"/>
                  </a:cubicBezTo>
                  <a:cubicBezTo>
                    <a:pt x="378" y="375"/>
                    <a:pt x="376" y="382"/>
                    <a:pt x="380" y="379"/>
                  </a:cubicBezTo>
                  <a:cubicBezTo>
                    <a:pt x="384" y="376"/>
                    <a:pt x="380" y="373"/>
                    <a:pt x="385" y="376"/>
                  </a:cubicBezTo>
                  <a:cubicBezTo>
                    <a:pt x="389" y="378"/>
                    <a:pt x="399" y="384"/>
                    <a:pt x="401" y="383"/>
                  </a:cubicBezTo>
                  <a:cubicBezTo>
                    <a:pt x="404" y="382"/>
                    <a:pt x="411" y="378"/>
                    <a:pt x="413" y="378"/>
                  </a:cubicBezTo>
                  <a:cubicBezTo>
                    <a:pt x="416" y="377"/>
                    <a:pt x="416" y="369"/>
                    <a:pt x="417" y="369"/>
                  </a:cubicBezTo>
                  <a:cubicBezTo>
                    <a:pt x="418" y="369"/>
                    <a:pt x="419" y="371"/>
                    <a:pt x="425" y="376"/>
                  </a:cubicBezTo>
                  <a:cubicBezTo>
                    <a:pt x="430" y="382"/>
                    <a:pt x="431" y="385"/>
                    <a:pt x="436" y="383"/>
                  </a:cubicBezTo>
                  <a:cubicBezTo>
                    <a:pt x="441" y="382"/>
                    <a:pt x="446" y="385"/>
                    <a:pt x="448" y="381"/>
                  </a:cubicBezTo>
                  <a:cubicBezTo>
                    <a:pt x="451" y="378"/>
                    <a:pt x="448" y="372"/>
                    <a:pt x="454" y="371"/>
                  </a:cubicBezTo>
                  <a:cubicBezTo>
                    <a:pt x="459" y="370"/>
                    <a:pt x="463" y="370"/>
                    <a:pt x="467" y="367"/>
                  </a:cubicBezTo>
                  <a:cubicBezTo>
                    <a:pt x="471" y="365"/>
                    <a:pt x="479" y="368"/>
                    <a:pt x="477" y="363"/>
                  </a:cubicBezTo>
                  <a:cubicBezTo>
                    <a:pt x="476" y="358"/>
                    <a:pt x="473" y="343"/>
                    <a:pt x="474" y="342"/>
                  </a:cubicBezTo>
                  <a:cubicBezTo>
                    <a:pt x="476" y="341"/>
                    <a:pt x="474" y="330"/>
                    <a:pt x="474" y="325"/>
                  </a:cubicBezTo>
                  <a:cubicBezTo>
                    <a:pt x="475" y="320"/>
                    <a:pt x="472" y="314"/>
                    <a:pt x="474" y="311"/>
                  </a:cubicBezTo>
                  <a:cubicBezTo>
                    <a:pt x="477" y="308"/>
                    <a:pt x="479" y="298"/>
                    <a:pt x="482" y="295"/>
                  </a:cubicBezTo>
                  <a:cubicBezTo>
                    <a:pt x="485" y="293"/>
                    <a:pt x="488" y="292"/>
                    <a:pt x="491" y="288"/>
                  </a:cubicBezTo>
                  <a:cubicBezTo>
                    <a:pt x="494" y="284"/>
                    <a:pt x="494" y="254"/>
                    <a:pt x="492" y="247"/>
                  </a:cubicBezTo>
                  <a:cubicBezTo>
                    <a:pt x="491" y="240"/>
                    <a:pt x="492" y="227"/>
                    <a:pt x="488" y="222"/>
                  </a:cubicBezTo>
                  <a:cubicBezTo>
                    <a:pt x="484" y="217"/>
                    <a:pt x="483" y="215"/>
                    <a:pt x="481" y="20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5" name="Freeform 55"/>
            <p:cNvSpPr>
              <a:spLocks noChangeArrowheads="1"/>
            </p:cNvSpPr>
            <p:nvPr/>
          </p:nvSpPr>
          <p:spPr bwMode="auto">
            <a:xfrm>
              <a:off x="6469125" y="5009747"/>
              <a:ext cx="97823" cy="108703"/>
            </a:xfrm>
            <a:custGeom>
              <a:avLst/>
              <a:gdLst>
                <a:gd name="T0" fmla="*/ 2147483647 w 53"/>
                <a:gd name="T1" fmla="*/ 2147483647 h 55"/>
                <a:gd name="T2" fmla="*/ 2147483647 w 53"/>
                <a:gd name="T3" fmla="*/ 2147483647 h 55"/>
                <a:gd name="T4" fmla="*/ 2147483647 w 53"/>
                <a:gd name="T5" fmla="*/ 2147483647 h 55"/>
                <a:gd name="T6" fmla="*/ 2147483647 w 53"/>
                <a:gd name="T7" fmla="*/ 2147483647 h 55"/>
                <a:gd name="T8" fmla="*/ 2147483647 w 53"/>
                <a:gd name="T9" fmla="*/ 2147483647 h 55"/>
                <a:gd name="T10" fmla="*/ 2147483647 w 53"/>
                <a:gd name="T11" fmla="*/ 2147483647 h 55"/>
                <a:gd name="T12" fmla="*/ 2147483647 w 53"/>
                <a:gd name="T13" fmla="*/ 2147483647 h 55"/>
                <a:gd name="T14" fmla="*/ 2147483647 w 53"/>
                <a:gd name="T15" fmla="*/ 2147483647 h 55"/>
                <a:gd name="T16" fmla="*/ 2147483647 w 53"/>
                <a:gd name="T17" fmla="*/ 2147483647 h 55"/>
                <a:gd name="T18" fmla="*/ 2147483647 w 53"/>
                <a:gd name="T19" fmla="*/ 2147483647 h 55"/>
                <a:gd name="T20" fmla="*/ 2147483647 w 53"/>
                <a:gd name="T21" fmla="*/ 2147483647 h 55"/>
                <a:gd name="T22" fmla="*/ 2147483647 w 53"/>
                <a:gd name="T23" fmla="*/ 2147483647 h 55"/>
                <a:gd name="T24" fmla="*/ 2147483647 w 53"/>
                <a:gd name="T25" fmla="*/ 2147483647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3"/>
                <a:gd name="T40" fmla="*/ 0 h 55"/>
                <a:gd name="T41" fmla="*/ 53 w 53"/>
                <a:gd name="T42" fmla="*/ 55 h 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3" h="55">
                  <a:moveTo>
                    <a:pt x="45" y="5"/>
                  </a:moveTo>
                  <a:cubicBezTo>
                    <a:pt x="41" y="1"/>
                    <a:pt x="32" y="6"/>
                    <a:pt x="28" y="7"/>
                  </a:cubicBezTo>
                  <a:cubicBezTo>
                    <a:pt x="25" y="8"/>
                    <a:pt x="17" y="5"/>
                    <a:pt x="10" y="2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1" y="5"/>
                    <a:pt x="11" y="22"/>
                    <a:pt x="14" y="26"/>
                  </a:cubicBezTo>
                  <a:cubicBezTo>
                    <a:pt x="17" y="30"/>
                    <a:pt x="18" y="31"/>
                    <a:pt x="19" y="38"/>
                  </a:cubicBezTo>
                  <a:cubicBezTo>
                    <a:pt x="21" y="46"/>
                    <a:pt x="34" y="55"/>
                    <a:pt x="39" y="55"/>
                  </a:cubicBezTo>
                  <a:cubicBezTo>
                    <a:pt x="44" y="55"/>
                    <a:pt x="43" y="46"/>
                    <a:pt x="44" y="43"/>
                  </a:cubicBezTo>
                  <a:cubicBezTo>
                    <a:pt x="45" y="41"/>
                    <a:pt x="48" y="46"/>
                    <a:pt x="51" y="48"/>
                  </a:cubicBezTo>
                  <a:cubicBezTo>
                    <a:pt x="53" y="49"/>
                    <a:pt x="50" y="43"/>
                    <a:pt x="50" y="42"/>
                  </a:cubicBezTo>
                  <a:cubicBezTo>
                    <a:pt x="49" y="40"/>
                    <a:pt x="51" y="33"/>
                    <a:pt x="52" y="30"/>
                  </a:cubicBezTo>
                  <a:cubicBezTo>
                    <a:pt x="53" y="28"/>
                    <a:pt x="50" y="16"/>
                    <a:pt x="47" y="12"/>
                  </a:cubicBezTo>
                  <a:cubicBezTo>
                    <a:pt x="45" y="8"/>
                    <a:pt x="48" y="8"/>
                    <a:pt x="45" y="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6" name="Freeform 56"/>
            <p:cNvSpPr>
              <a:spLocks noChangeArrowheads="1"/>
            </p:cNvSpPr>
            <p:nvPr/>
          </p:nvSpPr>
          <p:spPr bwMode="auto">
            <a:xfrm>
              <a:off x="6995867" y="5003351"/>
              <a:ext cx="123409" cy="234990"/>
            </a:xfrm>
            <a:custGeom>
              <a:avLst/>
              <a:gdLst>
                <a:gd name="T0" fmla="*/ 2147483647 w 67"/>
                <a:gd name="T1" fmla="*/ 2147483647 h 120"/>
                <a:gd name="T2" fmla="*/ 2147483647 w 67"/>
                <a:gd name="T3" fmla="*/ 2147483647 h 120"/>
                <a:gd name="T4" fmla="*/ 2147483647 w 67"/>
                <a:gd name="T5" fmla="*/ 2147483647 h 120"/>
                <a:gd name="T6" fmla="*/ 2147483647 w 67"/>
                <a:gd name="T7" fmla="*/ 2147483647 h 120"/>
                <a:gd name="T8" fmla="*/ 2147483647 w 67"/>
                <a:gd name="T9" fmla="*/ 2147483647 h 120"/>
                <a:gd name="T10" fmla="*/ 2147483647 w 67"/>
                <a:gd name="T11" fmla="*/ 2147483647 h 120"/>
                <a:gd name="T12" fmla="*/ 2147483647 w 67"/>
                <a:gd name="T13" fmla="*/ 2147483647 h 120"/>
                <a:gd name="T14" fmla="*/ 2147483647 w 67"/>
                <a:gd name="T15" fmla="*/ 2147483647 h 120"/>
                <a:gd name="T16" fmla="*/ 2147483647 w 67"/>
                <a:gd name="T17" fmla="*/ 2147483647 h 120"/>
                <a:gd name="T18" fmla="*/ 2147483647 w 67"/>
                <a:gd name="T19" fmla="*/ 2147483647 h 120"/>
                <a:gd name="T20" fmla="*/ 2147483647 w 67"/>
                <a:gd name="T21" fmla="*/ 2147483647 h 120"/>
                <a:gd name="T22" fmla="*/ 2147483647 w 67"/>
                <a:gd name="T23" fmla="*/ 2147483647 h 120"/>
                <a:gd name="T24" fmla="*/ 2147483647 w 67"/>
                <a:gd name="T25" fmla="*/ 2147483647 h 120"/>
                <a:gd name="T26" fmla="*/ 2147483647 w 67"/>
                <a:gd name="T27" fmla="*/ 2147483647 h 120"/>
                <a:gd name="T28" fmla="*/ 2147483647 w 67"/>
                <a:gd name="T29" fmla="*/ 2147483647 h 120"/>
                <a:gd name="T30" fmla="*/ 2147483647 w 67"/>
                <a:gd name="T31" fmla="*/ 2147483647 h 120"/>
                <a:gd name="T32" fmla="*/ 2147483647 w 67"/>
                <a:gd name="T33" fmla="*/ 2147483647 h 120"/>
                <a:gd name="T34" fmla="*/ 2147483647 w 67"/>
                <a:gd name="T35" fmla="*/ 2147483647 h 120"/>
                <a:gd name="T36" fmla="*/ 2147483647 w 67"/>
                <a:gd name="T37" fmla="*/ 2147483647 h 120"/>
                <a:gd name="T38" fmla="*/ 2147483647 w 67"/>
                <a:gd name="T39" fmla="*/ 2147483647 h 120"/>
                <a:gd name="T40" fmla="*/ 2147483647 w 67"/>
                <a:gd name="T41" fmla="*/ 2147483647 h 120"/>
                <a:gd name="T42" fmla="*/ 2147483647 w 67"/>
                <a:gd name="T43" fmla="*/ 2147483647 h 120"/>
                <a:gd name="T44" fmla="*/ 2147483647 w 67"/>
                <a:gd name="T45" fmla="*/ 2147483647 h 120"/>
                <a:gd name="T46" fmla="*/ 2147483647 w 67"/>
                <a:gd name="T47" fmla="*/ 2147483647 h 1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"/>
                <a:gd name="T73" fmla="*/ 0 h 120"/>
                <a:gd name="T74" fmla="*/ 67 w 67"/>
                <a:gd name="T75" fmla="*/ 120 h 12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" h="120">
                  <a:moveTo>
                    <a:pt x="56" y="9"/>
                  </a:moveTo>
                  <a:cubicBezTo>
                    <a:pt x="54" y="7"/>
                    <a:pt x="51" y="11"/>
                    <a:pt x="51" y="13"/>
                  </a:cubicBezTo>
                  <a:cubicBezTo>
                    <a:pt x="50" y="15"/>
                    <a:pt x="48" y="10"/>
                    <a:pt x="47" y="7"/>
                  </a:cubicBezTo>
                  <a:cubicBezTo>
                    <a:pt x="45" y="4"/>
                    <a:pt x="43" y="6"/>
                    <a:pt x="42" y="3"/>
                  </a:cubicBezTo>
                  <a:cubicBezTo>
                    <a:pt x="40" y="0"/>
                    <a:pt x="35" y="1"/>
                    <a:pt x="34" y="6"/>
                  </a:cubicBezTo>
                  <a:cubicBezTo>
                    <a:pt x="33" y="11"/>
                    <a:pt x="34" y="21"/>
                    <a:pt x="32" y="23"/>
                  </a:cubicBezTo>
                  <a:cubicBezTo>
                    <a:pt x="30" y="25"/>
                    <a:pt x="30" y="29"/>
                    <a:pt x="32" y="36"/>
                  </a:cubicBezTo>
                  <a:cubicBezTo>
                    <a:pt x="33" y="42"/>
                    <a:pt x="23" y="51"/>
                    <a:pt x="22" y="56"/>
                  </a:cubicBezTo>
                  <a:cubicBezTo>
                    <a:pt x="20" y="62"/>
                    <a:pt x="15" y="67"/>
                    <a:pt x="11" y="68"/>
                  </a:cubicBezTo>
                  <a:cubicBezTo>
                    <a:pt x="7" y="69"/>
                    <a:pt x="11" y="80"/>
                    <a:pt x="8" y="83"/>
                  </a:cubicBezTo>
                  <a:cubicBezTo>
                    <a:pt x="6" y="86"/>
                    <a:pt x="5" y="89"/>
                    <a:pt x="4" y="92"/>
                  </a:cubicBezTo>
                  <a:cubicBezTo>
                    <a:pt x="2" y="94"/>
                    <a:pt x="0" y="98"/>
                    <a:pt x="1" y="102"/>
                  </a:cubicBezTo>
                  <a:cubicBezTo>
                    <a:pt x="1" y="106"/>
                    <a:pt x="15" y="110"/>
                    <a:pt x="17" y="110"/>
                  </a:cubicBezTo>
                  <a:cubicBezTo>
                    <a:pt x="20" y="109"/>
                    <a:pt x="20" y="112"/>
                    <a:pt x="23" y="116"/>
                  </a:cubicBezTo>
                  <a:cubicBezTo>
                    <a:pt x="26" y="120"/>
                    <a:pt x="34" y="119"/>
                    <a:pt x="37" y="117"/>
                  </a:cubicBezTo>
                  <a:cubicBezTo>
                    <a:pt x="39" y="116"/>
                    <a:pt x="43" y="110"/>
                    <a:pt x="45" y="107"/>
                  </a:cubicBezTo>
                  <a:cubicBezTo>
                    <a:pt x="47" y="104"/>
                    <a:pt x="48" y="97"/>
                    <a:pt x="48" y="93"/>
                  </a:cubicBezTo>
                  <a:cubicBezTo>
                    <a:pt x="48" y="90"/>
                    <a:pt x="45" y="79"/>
                    <a:pt x="45" y="77"/>
                  </a:cubicBezTo>
                  <a:cubicBezTo>
                    <a:pt x="44" y="74"/>
                    <a:pt x="56" y="66"/>
                    <a:pt x="58" y="63"/>
                  </a:cubicBezTo>
                  <a:cubicBezTo>
                    <a:pt x="59" y="60"/>
                    <a:pt x="64" y="64"/>
                    <a:pt x="65" y="63"/>
                  </a:cubicBezTo>
                  <a:cubicBezTo>
                    <a:pt x="67" y="62"/>
                    <a:pt x="62" y="56"/>
                    <a:pt x="61" y="51"/>
                  </a:cubicBezTo>
                  <a:cubicBezTo>
                    <a:pt x="61" y="46"/>
                    <a:pt x="63" y="38"/>
                    <a:pt x="64" y="34"/>
                  </a:cubicBezTo>
                  <a:cubicBezTo>
                    <a:pt x="66" y="29"/>
                    <a:pt x="62" y="22"/>
                    <a:pt x="60" y="16"/>
                  </a:cubicBezTo>
                  <a:cubicBezTo>
                    <a:pt x="58" y="9"/>
                    <a:pt x="58" y="10"/>
                    <a:pt x="56" y="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" name="Freeform 57"/>
            <p:cNvSpPr>
              <a:spLocks noChangeArrowheads="1"/>
            </p:cNvSpPr>
            <p:nvPr/>
          </p:nvSpPr>
          <p:spPr bwMode="auto">
            <a:xfrm>
              <a:off x="6997373" y="4795537"/>
              <a:ext cx="171567" cy="242983"/>
            </a:xfrm>
            <a:custGeom>
              <a:avLst/>
              <a:gdLst>
                <a:gd name="T0" fmla="*/ 2147483647 w 93"/>
                <a:gd name="T1" fmla="*/ 2147483647 h 124"/>
                <a:gd name="T2" fmla="*/ 2147483647 w 93"/>
                <a:gd name="T3" fmla="*/ 2147483647 h 124"/>
                <a:gd name="T4" fmla="*/ 2147483647 w 93"/>
                <a:gd name="T5" fmla="*/ 2147483647 h 124"/>
                <a:gd name="T6" fmla="*/ 2147483647 w 93"/>
                <a:gd name="T7" fmla="*/ 2147483647 h 124"/>
                <a:gd name="T8" fmla="*/ 2147483647 w 93"/>
                <a:gd name="T9" fmla="*/ 2147483647 h 124"/>
                <a:gd name="T10" fmla="*/ 2147483647 w 93"/>
                <a:gd name="T11" fmla="*/ 2147483647 h 124"/>
                <a:gd name="T12" fmla="*/ 2147483647 w 93"/>
                <a:gd name="T13" fmla="*/ 2147483647 h 124"/>
                <a:gd name="T14" fmla="*/ 2147483647 w 93"/>
                <a:gd name="T15" fmla="*/ 2147483647 h 124"/>
                <a:gd name="T16" fmla="*/ 2147483647 w 93"/>
                <a:gd name="T17" fmla="*/ 2147483647 h 124"/>
                <a:gd name="T18" fmla="*/ 2147483647 w 93"/>
                <a:gd name="T19" fmla="*/ 2147483647 h 124"/>
                <a:gd name="T20" fmla="*/ 2147483647 w 93"/>
                <a:gd name="T21" fmla="*/ 2147483647 h 124"/>
                <a:gd name="T22" fmla="*/ 2147483647 w 93"/>
                <a:gd name="T23" fmla="*/ 2147483647 h 124"/>
                <a:gd name="T24" fmla="*/ 2147483647 w 93"/>
                <a:gd name="T25" fmla="*/ 2147483647 h 124"/>
                <a:gd name="T26" fmla="*/ 2147483647 w 93"/>
                <a:gd name="T27" fmla="*/ 2147483647 h 124"/>
                <a:gd name="T28" fmla="*/ 2147483647 w 93"/>
                <a:gd name="T29" fmla="*/ 2147483647 h 124"/>
                <a:gd name="T30" fmla="*/ 2147483647 w 93"/>
                <a:gd name="T31" fmla="*/ 2147483647 h 124"/>
                <a:gd name="T32" fmla="*/ 2147483647 w 93"/>
                <a:gd name="T33" fmla="*/ 2147483647 h 124"/>
                <a:gd name="T34" fmla="*/ 2147483647 w 93"/>
                <a:gd name="T35" fmla="*/ 2147483647 h 124"/>
                <a:gd name="T36" fmla="*/ 2147483647 w 93"/>
                <a:gd name="T37" fmla="*/ 2147483647 h 124"/>
                <a:gd name="T38" fmla="*/ 2147483647 w 93"/>
                <a:gd name="T39" fmla="*/ 2147483647 h 124"/>
                <a:gd name="T40" fmla="*/ 2147483647 w 93"/>
                <a:gd name="T41" fmla="*/ 2147483647 h 124"/>
                <a:gd name="T42" fmla="*/ 2147483647 w 93"/>
                <a:gd name="T43" fmla="*/ 2147483647 h 124"/>
                <a:gd name="T44" fmla="*/ 2147483647 w 93"/>
                <a:gd name="T45" fmla="*/ 2147483647 h 124"/>
                <a:gd name="T46" fmla="*/ 2147483647 w 93"/>
                <a:gd name="T47" fmla="*/ 2147483647 h 124"/>
                <a:gd name="T48" fmla="*/ 2147483647 w 93"/>
                <a:gd name="T49" fmla="*/ 2147483647 h 12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24"/>
                <a:gd name="T77" fmla="*/ 93 w 93"/>
                <a:gd name="T78" fmla="*/ 124 h 12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24">
                  <a:moveTo>
                    <a:pt x="83" y="57"/>
                  </a:moveTo>
                  <a:cubicBezTo>
                    <a:pt x="80" y="60"/>
                    <a:pt x="81" y="63"/>
                    <a:pt x="74" y="60"/>
                  </a:cubicBezTo>
                  <a:cubicBezTo>
                    <a:pt x="67" y="57"/>
                    <a:pt x="60" y="52"/>
                    <a:pt x="58" y="49"/>
                  </a:cubicBezTo>
                  <a:cubicBezTo>
                    <a:pt x="56" y="46"/>
                    <a:pt x="49" y="33"/>
                    <a:pt x="47" y="31"/>
                  </a:cubicBezTo>
                  <a:cubicBezTo>
                    <a:pt x="45" y="29"/>
                    <a:pt x="47" y="37"/>
                    <a:pt x="50" y="41"/>
                  </a:cubicBezTo>
                  <a:cubicBezTo>
                    <a:pt x="54" y="45"/>
                    <a:pt x="52" y="47"/>
                    <a:pt x="51" y="48"/>
                  </a:cubicBezTo>
                  <a:cubicBezTo>
                    <a:pt x="50" y="50"/>
                    <a:pt x="44" y="45"/>
                    <a:pt x="40" y="40"/>
                  </a:cubicBezTo>
                  <a:cubicBezTo>
                    <a:pt x="37" y="35"/>
                    <a:pt x="36" y="31"/>
                    <a:pt x="35" y="27"/>
                  </a:cubicBezTo>
                  <a:cubicBezTo>
                    <a:pt x="34" y="23"/>
                    <a:pt x="26" y="16"/>
                    <a:pt x="22" y="14"/>
                  </a:cubicBezTo>
                  <a:cubicBezTo>
                    <a:pt x="17" y="13"/>
                    <a:pt x="8" y="4"/>
                    <a:pt x="4" y="2"/>
                  </a:cubicBezTo>
                  <a:cubicBezTo>
                    <a:pt x="0" y="0"/>
                    <a:pt x="13" y="17"/>
                    <a:pt x="18" y="22"/>
                  </a:cubicBezTo>
                  <a:cubicBezTo>
                    <a:pt x="22" y="26"/>
                    <a:pt x="32" y="40"/>
                    <a:pt x="36" y="42"/>
                  </a:cubicBezTo>
                  <a:cubicBezTo>
                    <a:pt x="40" y="44"/>
                    <a:pt x="43" y="46"/>
                    <a:pt x="42" y="48"/>
                  </a:cubicBezTo>
                  <a:cubicBezTo>
                    <a:pt x="40" y="51"/>
                    <a:pt x="40" y="51"/>
                    <a:pt x="46" y="55"/>
                  </a:cubicBezTo>
                  <a:cubicBezTo>
                    <a:pt x="52" y="59"/>
                    <a:pt x="46" y="62"/>
                    <a:pt x="48" y="69"/>
                  </a:cubicBezTo>
                  <a:cubicBezTo>
                    <a:pt x="50" y="76"/>
                    <a:pt x="44" y="82"/>
                    <a:pt x="44" y="85"/>
                  </a:cubicBezTo>
                  <a:cubicBezTo>
                    <a:pt x="43" y="88"/>
                    <a:pt x="60" y="95"/>
                    <a:pt x="66" y="100"/>
                  </a:cubicBezTo>
                  <a:cubicBezTo>
                    <a:pt x="71" y="104"/>
                    <a:pt x="65" y="117"/>
                    <a:pt x="66" y="119"/>
                  </a:cubicBezTo>
                  <a:cubicBezTo>
                    <a:pt x="70" y="123"/>
                    <a:pt x="76" y="124"/>
                    <a:pt x="79" y="123"/>
                  </a:cubicBezTo>
                  <a:cubicBezTo>
                    <a:pt x="82" y="123"/>
                    <a:pt x="82" y="116"/>
                    <a:pt x="81" y="112"/>
                  </a:cubicBezTo>
                  <a:cubicBezTo>
                    <a:pt x="80" y="108"/>
                    <a:pt x="87" y="98"/>
                    <a:pt x="89" y="94"/>
                  </a:cubicBezTo>
                  <a:cubicBezTo>
                    <a:pt x="90" y="91"/>
                    <a:pt x="84" y="86"/>
                    <a:pt x="86" y="84"/>
                  </a:cubicBezTo>
                  <a:cubicBezTo>
                    <a:pt x="88" y="82"/>
                    <a:pt x="90" y="80"/>
                    <a:pt x="91" y="77"/>
                  </a:cubicBezTo>
                  <a:cubicBezTo>
                    <a:pt x="91" y="74"/>
                    <a:pt x="93" y="64"/>
                    <a:pt x="92" y="61"/>
                  </a:cubicBezTo>
                  <a:cubicBezTo>
                    <a:pt x="91" y="57"/>
                    <a:pt x="87" y="55"/>
                    <a:pt x="83" y="5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8" name="Freeform 58"/>
            <p:cNvSpPr>
              <a:spLocks noChangeArrowheads="1"/>
            </p:cNvSpPr>
            <p:nvPr/>
          </p:nvSpPr>
          <p:spPr bwMode="auto">
            <a:xfrm>
              <a:off x="515430" y="2129112"/>
              <a:ext cx="2054295" cy="3396974"/>
            </a:xfrm>
            <a:custGeom>
              <a:avLst/>
              <a:gdLst>
                <a:gd name="T0" fmla="*/ 2147483647 w 1115"/>
                <a:gd name="T1" fmla="*/ 2147483647 h 1734"/>
                <a:gd name="T2" fmla="*/ 2147483647 w 1115"/>
                <a:gd name="T3" fmla="*/ 2147483647 h 1734"/>
                <a:gd name="T4" fmla="*/ 2147483647 w 1115"/>
                <a:gd name="T5" fmla="*/ 2147483647 h 1734"/>
                <a:gd name="T6" fmla="*/ 2147483647 w 1115"/>
                <a:gd name="T7" fmla="*/ 2147483647 h 1734"/>
                <a:gd name="T8" fmla="*/ 2147483647 w 1115"/>
                <a:gd name="T9" fmla="*/ 2147483647 h 1734"/>
                <a:gd name="T10" fmla="*/ 2147483647 w 1115"/>
                <a:gd name="T11" fmla="*/ 2147483647 h 1734"/>
                <a:gd name="T12" fmla="*/ 2147483647 w 1115"/>
                <a:gd name="T13" fmla="*/ 2147483647 h 1734"/>
                <a:gd name="T14" fmla="*/ 2147483647 w 1115"/>
                <a:gd name="T15" fmla="*/ 2147483647 h 1734"/>
                <a:gd name="T16" fmla="*/ 2147483647 w 1115"/>
                <a:gd name="T17" fmla="*/ 2147483647 h 1734"/>
                <a:gd name="T18" fmla="*/ 2147483647 w 1115"/>
                <a:gd name="T19" fmla="*/ 2147483647 h 1734"/>
                <a:gd name="T20" fmla="*/ 2147483647 w 1115"/>
                <a:gd name="T21" fmla="*/ 2147483647 h 1734"/>
                <a:gd name="T22" fmla="*/ 2147483647 w 1115"/>
                <a:gd name="T23" fmla="*/ 2147483647 h 1734"/>
                <a:gd name="T24" fmla="*/ 2147483647 w 1115"/>
                <a:gd name="T25" fmla="*/ 2147483647 h 1734"/>
                <a:gd name="T26" fmla="*/ 2147483647 w 1115"/>
                <a:gd name="T27" fmla="*/ 2147483647 h 1734"/>
                <a:gd name="T28" fmla="*/ 2147483647 w 1115"/>
                <a:gd name="T29" fmla="*/ 2147483647 h 1734"/>
                <a:gd name="T30" fmla="*/ 2147483647 w 1115"/>
                <a:gd name="T31" fmla="*/ 2147483647 h 1734"/>
                <a:gd name="T32" fmla="*/ 2147483647 w 1115"/>
                <a:gd name="T33" fmla="*/ 2147483647 h 1734"/>
                <a:gd name="T34" fmla="*/ 2147483647 w 1115"/>
                <a:gd name="T35" fmla="*/ 2147483647 h 1734"/>
                <a:gd name="T36" fmla="*/ 2147483647 w 1115"/>
                <a:gd name="T37" fmla="*/ 2147483647 h 1734"/>
                <a:gd name="T38" fmla="*/ 2147483647 w 1115"/>
                <a:gd name="T39" fmla="*/ 2147483647 h 1734"/>
                <a:gd name="T40" fmla="*/ 2147483647 w 1115"/>
                <a:gd name="T41" fmla="*/ 2147483647 h 1734"/>
                <a:gd name="T42" fmla="*/ 2147483647 w 1115"/>
                <a:gd name="T43" fmla="*/ 2147483647 h 1734"/>
                <a:gd name="T44" fmla="*/ 2147483647 w 1115"/>
                <a:gd name="T45" fmla="*/ 2147483647 h 1734"/>
                <a:gd name="T46" fmla="*/ 2147483647 w 1115"/>
                <a:gd name="T47" fmla="*/ 2147483647 h 1734"/>
                <a:gd name="T48" fmla="*/ 2147483647 w 1115"/>
                <a:gd name="T49" fmla="*/ 2147483647 h 1734"/>
                <a:gd name="T50" fmla="*/ 2147483647 w 1115"/>
                <a:gd name="T51" fmla="*/ 2147483647 h 1734"/>
                <a:gd name="T52" fmla="*/ 2147483647 w 1115"/>
                <a:gd name="T53" fmla="*/ 2147483647 h 1734"/>
                <a:gd name="T54" fmla="*/ 2147483647 w 1115"/>
                <a:gd name="T55" fmla="*/ 2147483647 h 1734"/>
                <a:gd name="T56" fmla="*/ 2147483647 w 1115"/>
                <a:gd name="T57" fmla="*/ 2147483647 h 1734"/>
                <a:gd name="T58" fmla="*/ 2147483647 w 1115"/>
                <a:gd name="T59" fmla="*/ 2147483647 h 1734"/>
                <a:gd name="T60" fmla="*/ 2147483647 w 1115"/>
                <a:gd name="T61" fmla="*/ 2147483647 h 1734"/>
                <a:gd name="T62" fmla="*/ 2147483647 w 1115"/>
                <a:gd name="T63" fmla="*/ 2147483647 h 1734"/>
                <a:gd name="T64" fmla="*/ 2147483647 w 1115"/>
                <a:gd name="T65" fmla="*/ 2147483647 h 1734"/>
                <a:gd name="T66" fmla="*/ 2147483647 w 1115"/>
                <a:gd name="T67" fmla="*/ 2147483647 h 1734"/>
                <a:gd name="T68" fmla="*/ 2147483647 w 1115"/>
                <a:gd name="T69" fmla="*/ 2147483647 h 1734"/>
                <a:gd name="T70" fmla="*/ 2147483647 w 1115"/>
                <a:gd name="T71" fmla="*/ 2147483647 h 1734"/>
                <a:gd name="T72" fmla="*/ 2147483647 w 1115"/>
                <a:gd name="T73" fmla="*/ 2147483647 h 1734"/>
                <a:gd name="T74" fmla="*/ 2147483647 w 1115"/>
                <a:gd name="T75" fmla="*/ 2147483647 h 1734"/>
                <a:gd name="T76" fmla="*/ 2147483647 w 1115"/>
                <a:gd name="T77" fmla="*/ 2147483647 h 1734"/>
                <a:gd name="T78" fmla="*/ 2147483647 w 1115"/>
                <a:gd name="T79" fmla="*/ 2147483647 h 1734"/>
                <a:gd name="T80" fmla="*/ 2147483647 w 1115"/>
                <a:gd name="T81" fmla="*/ 2147483647 h 1734"/>
                <a:gd name="T82" fmla="*/ 2147483647 w 1115"/>
                <a:gd name="T83" fmla="*/ 2147483647 h 1734"/>
                <a:gd name="T84" fmla="*/ 2147483647 w 1115"/>
                <a:gd name="T85" fmla="*/ 2147483647 h 1734"/>
                <a:gd name="T86" fmla="*/ 2147483647 w 1115"/>
                <a:gd name="T87" fmla="*/ 2147483647 h 1734"/>
                <a:gd name="T88" fmla="*/ 2147483647 w 1115"/>
                <a:gd name="T89" fmla="*/ 2147483647 h 1734"/>
                <a:gd name="T90" fmla="*/ 2147483647 w 1115"/>
                <a:gd name="T91" fmla="*/ 2147483647 h 1734"/>
                <a:gd name="T92" fmla="*/ 2147483647 w 1115"/>
                <a:gd name="T93" fmla="*/ 2147483647 h 1734"/>
                <a:gd name="T94" fmla="*/ 2147483647 w 1115"/>
                <a:gd name="T95" fmla="*/ 2147483647 h 1734"/>
                <a:gd name="T96" fmla="*/ 2147483647 w 1115"/>
                <a:gd name="T97" fmla="*/ 2147483647 h 1734"/>
                <a:gd name="T98" fmla="*/ 2147483647 w 1115"/>
                <a:gd name="T99" fmla="*/ 2147483647 h 1734"/>
                <a:gd name="T100" fmla="*/ 2147483647 w 1115"/>
                <a:gd name="T101" fmla="*/ 2147483647 h 1734"/>
                <a:gd name="T102" fmla="*/ 2147483647 w 1115"/>
                <a:gd name="T103" fmla="*/ 2147483647 h 1734"/>
                <a:gd name="T104" fmla="*/ 2147483647 w 1115"/>
                <a:gd name="T105" fmla="*/ 2147483647 h 1734"/>
                <a:gd name="T106" fmla="*/ 2147483647 w 1115"/>
                <a:gd name="T107" fmla="*/ 2147483647 h 1734"/>
                <a:gd name="T108" fmla="*/ 2147483647 w 1115"/>
                <a:gd name="T109" fmla="*/ 2147483647 h 1734"/>
                <a:gd name="T110" fmla="*/ 2147483647 w 1115"/>
                <a:gd name="T111" fmla="*/ 2147483647 h 1734"/>
                <a:gd name="T112" fmla="*/ 2147483647 w 1115"/>
                <a:gd name="T113" fmla="*/ 2147483647 h 1734"/>
                <a:gd name="T114" fmla="*/ 2147483647 w 1115"/>
                <a:gd name="T115" fmla="*/ 2147483647 h 1734"/>
                <a:gd name="T116" fmla="*/ 2147483647 w 1115"/>
                <a:gd name="T117" fmla="*/ 2147483647 h 1734"/>
                <a:gd name="T118" fmla="*/ 2147483647 w 1115"/>
                <a:gd name="T119" fmla="*/ 2147483647 h 1734"/>
                <a:gd name="T120" fmla="*/ 2147483647 w 1115"/>
                <a:gd name="T121" fmla="*/ 2147483647 h 1734"/>
                <a:gd name="T122" fmla="*/ 2147483647 w 1115"/>
                <a:gd name="T123" fmla="*/ 2147483647 h 17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5"/>
                <a:gd name="T187" fmla="*/ 0 h 1734"/>
                <a:gd name="T188" fmla="*/ 1115 w 1115"/>
                <a:gd name="T189" fmla="*/ 1734 h 173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5" h="1734">
                  <a:moveTo>
                    <a:pt x="1111" y="984"/>
                  </a:moveTo>
                  <a:cubicBezTo>
                    <a:pt x="1108" y="983"/>
                    <a:pt x="1103" y="979"/>
                    <a:pt x="1096" y="979"/>
                  </a:cubicBezTo>
                  <a:cubicBezTo>
                    <a:pt x="1089" y="978"/>
                    <a:pt x="1082" y="978"/>
                    <a:pt x="1078" y="974"/>
                  </a:cubicBezTo>
                  <a:cubicBezTo>
                    <a:pt x="1075" y="971"/>
                    <a:pt x="1071" y="963"/>
                    <a:pt x="1062" y="962"/>
                  </a:cubicBezTo>
                  <a:cubicBezTo>
                    <a:pt x="1053" y="961"/>
                    <a:pt x="1042" y="962"/>
                    <a:pt x="1038" y="961"/>
                  </a:cubicBezTo>
                  <a:cubicBezTo>
                    <a:pt x="1033" y="959"/>
                    <a:pt x="1032" y="956"/>
                    <a:pt x="1026" y="956"/>
                  </a:cubicBezTo>
                  <a:cubicBezTo>
                    <a:pt x="1020" y="956"/>
                    <a:pt x="1016" y="957"/>
                    <a:pt x="1014" y="955"/>
                  </a:cubicBezTo>
                  <a:cubicBezTo>
                    <a:pt x="1013" y="954"/>
                    <a:pt x="1012" y="950"/>
                    <a:pt x="1008" y="948"/>
                  </a:cubicBezTo>
                  <a:cubicBezTo>
                    <a:pt x="1005" y="947"/>
                    <a:pt x="994" y="941"/>
                    <a:pt x="991" y="940"/>
                  </a:cubicBezTo>
                  <a:cubicBezTo>
                    <a:pt x="988" y="938"/>
                    <a:pt x="985" y="934"/>
                    <a:pt x="981" y="936"/>
                  </a:cubicBezTo>
                  <a:cubicBezTo>
                    <a:pt x="977" y="939"/>
                    <a:pt x="970" y="951"/>
                    <a:pt x="967" y="951"/>
                  </a:cubicBezTo>
                  <a:cubicBezTo>
                    <a:pt x="965" y="951"/>
                    <a:pt x="976" y="939"/>
                    <a:pt x="976" y="938"/>
                  </a:cubicBezTo>
                  <a:cubicBezTo>
                    <a:pt x="976" y="938"/>
                    <a:pt x="976" y="932"/>
                    <a:pt x="971" y="932"/>
                  </a:cubicBezTo>
                  <a:cubicBezTo>
                    <a:pt x="967" y="932"/>
                    <a:pt x="962" y="934"/>
                    <a:pt x="961" y="933"/>
                  </a:cubicBezTo>
                  <a:cubicBezTo>
                    <a:pt x="959" y="931"/>
                    <a:pt x="959" y="925"/>
                    <a:pt x="956" y="928"/>
                  </a:cubicBezTo>
                  <a:cubicBezTo>
                    <a:pt x="952" y="931"/>
                    <a:pt x="949" y="936"/>
                    <a:pt x="948" y="933"/>
                  </a:cubicBezTo>
                  <a:cubicBezTo>
                    <a:pt x="947" y="931"/>
                    <a:pt x="955" y="927"/>
                    <a:pt x="957" y="926"/>
                  </a:cubicBezTo>
                  <a:cubicBezTo>
                    <a:pt x="959" y="924"/>
                    <a:pt x="962" y="917"/>
                    <a:pt x="962" y="915"/>
                  </a:cubicBezTo>
                  <a:cubicBezTo>
                    <a:pt x="961" y="913"/>
                    <a:pt x="960" y="912"/>
                    <a:pt x="958" y="908"/>
                  </a:cubicBezTo>
                  <a:cubicBezTo>
                    <a:pt x="956" y="904"/>
                    <a:pt x="954" y="892"/>
                    <a:pt x="953" y="888"/>
                  </a:cubicBezTo>
                  <a:cubicBezTo>
                    <a:pt x="952" y="887"/>
                    <a:pt x="952" y="886"/>
                    <a:pt x="951" y="886"/>
                  </a:cubicBezTo>
                  <a:cubicBezTo>
                    <a:pt x="951" y="885"/>
                    <a:pt x="951" y="885"/>
                    <a:pt x="951" y="885"/>
                  </a:cubicBezTo>
                  <a:cubicBezTo>
                    <a:pt x="950" y="885"/>
                    <a:pt x="950" y="885"/>
                    <a:pt x="950" y="885"/>
                  </a:cubicBezTo>
                  <a:cubicBezTo>
                    <a:pt x="950" y="884"/>
                    <a:pt x="949" y="884"/>
                    <a:pt x="948" y="883"/>
                  </a:cubicBezTo>
                  <a:cubicBezTo>
                    <a:pt x="948" y="882"/>
                    <a:pt x="947" y="882"/>
                    <a:pt x="947" y="882"/>
                  </a:cubicBezTo>
                  <a:cubicBezTo>
                    <a:pt x="947" y="881"/>
                    <a:pt x="946" y="881"/>
                    <a:pt x="946" y="881"/>
                  </a:cubicBezTo>
                  <a:cubicBezTo>
                    <a:pt x="945" y="880"/>
                    <a:pt x="944" y="879"/>
                    <a:pt x="943" y="879"/>
                  </a:cubicBezTo>
                  <a:cubicBezTo>
                    <a:pt x="943" y="878"/>
                    <a:pt x="942" y="878"/>
                    <a:pt x="942" y="878"/>
                  </a:cubicBezTo>
                  <a:cubicBezTo>
                    <a:pt x="942" y="878"/>
                    <a:pt x="941" y="877"/>
                    <a:pt x="941" y="877"/>
                  </a:cubicBezTo>
                  <a:cubicBezTo>
                    <a:pt x="941" y="877"/>
                    <a:pt x="940" y="877"/>
                    <a:pt x="940" y="876"/>
                  </a:cubicBezTo>
                  <a:cubicBezTo>
                    <a:pt x="939" y="876"/>
                    <a:pt x="939" y="876"/>
                    <a:pt x="939" y="876"/>
                  </a:cubicBezTo>
                  <a:cubicBezTo>
                    <a:pt x="938" y="875"/>
                    <a:pt x="937" y="874"/>
                    <a:pt x="936" y="874"/>
                  </a:cubicBezTo>
                  <a:cubicBezTo>
                    <a:pt x="936" y="874"/>
                    <a:pt x="936" y="874"/>
                    <a:pt x="936" y="874"/>
                  </a:cubicBezTo>
                  <a:cubicBezTo>
                    <a:pt x="935" y="873"/>
                    <a:pt x="934" y="872"/>
                    <a:pt x="932" y="872"/>
                  </a:cubicBezTo>
                  <a:cubicBezTo>
                    <a:pt x="932" y="871"/>
                    <a:pt x="932" y="871"/>
                    <a:pt x="931" y="871"/>
                  </a:cubicBezTo>
                  <a:cubicBezTo>
                    <a:pt x="930" y="871"/>
                    <a:pt x="930" y="870"/>
                    <a:pt x="929" y="870"/>
                  </a:cubicBezTo>
                  <a:cubicBezTo>
                    <a:pt x="928" y="869"/>
                    <a:pt x="928" y="869"/>
                    <a:pt x="928" y="869"/>
                  </a:cubicBezTo>
                  <a:cubicBezTo>
                    <a:pt x="927" y="869"/>
                    <a:pt x="926" y="868"/>
                    <a:pt x="925" y="868"/>
                  </a:cubicBezTo>
                  <a:cubicBezTo>
                    <a:pt x="923" y="867"/>
                    <a:pt x="922" y="867"/>
                    <a:pt x="921" y="866"/>
                  </a:cubicBezTo>
                  <a:cubicBezTo>
                    <a:pt x="919" y="866"/>
                    <a:pt x="919" y="866"/>
                    <a:pt x="918" y="866"/>
                  </a:cubicBezTo>
                  <a:cubicBezTo>
                    <a:pt x="912" y="866"/>
                    <a:pt x="905" y="868"/>
                    <a:pt x="899" y="866"/>
                  </a:cubicBezTo>
                  <a:cubicBezTo>
                    <a:pt x="898" y="866"/>
                    <a:pt x="897" y="866"/>
                    <a:pt x="897" y="865"/>
                  </a:cubicBezTo>
                  <a:cubicBezTo>
                    <a:pt x="896" y="865"/>
                    <a:pt x="896" y="865"/>
                    <a:pt x="895" y="865"/>
                  </a:cubicBezTo>
                  <a:cubicBezTo>
                    <a:pt x="895" y="864"/>
                    <a:pt x="895" y="864"/>
                    <a:pt x="895" y="864"/>
                  </a:cubicBezTo>
                  <a:cubicBezTo>
                    <a:pt x="893" y="863"/>
                    <a:pt x="892" y="862"/>
                    <a:pt x="891" y="862"/>
                  </a:cubicBezTo>
                  <a:cubicBezTo>
                    <a:pt x="891" y="861"/>
                    <a:pt x="891" y="861"/>
                    <a:pt x="891" y="861"/>
                  </a:cubicBezTo>
                  <a:cubicBezTo>
                    <a:pt x="890" y="860"/>
                    <a:pt x="889" y="859"/>
                    <a:pt x="888" y="859"/>
                  </a:cubicBezTo>
                  <a:cubicBezTo>
                    <a:pt x="887" y="858"/>
                    <a:pt x="886" y="857"/>
                    <a:pt x="885" y="857"/>
                  </a:cubicBezTo>
                  <a:cubicBezTo>
                    <a:pt x="885" y="857"/>
                    <a:pt x="885" y="857"/>
                    <a:pt x="885" y="856"/>
                  </a:cubicBezTo>
                  <a:cubicBezTo>
                    <a:pt x="884" y="856"/>
                    <a:pt x="883" y="856"/>
                    <a:pt x="883" y="856"/>
                  </a:cubicBezTo>
                  <a:cubicBezTo>
                    <a:pt x="879" y="855"/>
                    <a:pt x="881" y="854"/>
                    <a:pt x="878" y="850"/>
                  </a:cubicBezTo>
                  <a:cubicBezTo>
                    <a:pt x="874" y="845"/>
                    <a:pt x="874" y="842"/>
                    <a:pt x="869" y="841"/>
                  </a:cubicBezTo>
                  <a:cubicBezTo>
                    <a:pt x="868" y="840"/>
                    <a:pt x="867" y="840"/>
                    <a:pt x="867" y="840"/>
                  </a:cubicBezTo>
                  <a:cubicBezTo>
                    <a:pt x="866" y="840"/>
                    <a:pt x="866" y="840"/>
                    <a:pt x="865" y="840"/>
                  </a:cubicBezTo>
                  <a:cubicBezTo>
                    <a:pt x="865" y="839"/>
                    <a:pt x="865" y="839"/>
                    <a:pt x="865" y="839"/>
                  </a:cubicBezTo>
                  <a:cubicBezTo>
                    <a:pt x="864" y="839"/>
                    <a:pt x="863" y="839"/>
                    <a:pt x="862" y="838"/>
                  </a:cubicBezTo>
                  <a:cubicBezTo>
                    <a:pt x="862" y="838"/>
                    <a:pt x="862" y="838"/>
                    <a:pt x="862" y="838"/>
                  </a:cubicBezTo>
                  <a:cubicBezTo>
                    <a:pt x="861" y="838"/>
                    <a:pt x="861" y="838"/>
                    <a:pt x="860" y="838"/>
                  </a:cubicBezTo>
                  <a:cubicBezTo>
                    <a:pt x="857" y="838"/>
                    <a:pt x="859" y="836"/>
                    <a:pt x="858" y="833"/>
                  </a:cubicBezTo>
                  <a:cubicBezTo>
                    <a:pt x="858" y="829"/>
                    <a:pt x="856" y="823"/>
                    <a:pt x="860" y="821"/>
                  </a:cubicBezTo>
                  <a:cubicBezTo>
                    <a:pt x="863" y="819"/>
                    <a:pt x="863" y="815"/>
                    <a:pt x="859" y="818"/>
                  </a:cubicBezTo>
                  <a:cubicBezTo>
                    <a:pt x="856" y="820"/>
                    <a:pt x="853" y="824"/>
                    <a:pt x="847" y="822"/>
                  </a:cubicBezTo>
                  <a:cubicBezTo>
                    <a:pt x="842" y="821"/>
                    <a:pt x="844" y="818"/>
                    <a:pt x="837" y="818"/>
                  </a:cubicBezTo>
                  <a:cubicBezTo>
                    <a:pt x="830" y="817"/>
                    <a:pt x="824" y="822"/>
                    <a:pt x="817" y="822"/>
                  </a:cubicBezTo>
                  <a:cubicBezTo>
                    <a:pt x="809" y="821"/>
                    <a:pt x="804" y="815"/>
                    <a:pt x="800" y="815"/>
                  </a:cubicBezTo>
                  <a:cubicBezTo>
                    <a:pt x="796" y="815"/>
                    <a:pt x="787" y="821"/>
                    <a:pt x="786" y="818"/>
                  </a:cubicBezTo>
                  <a:cubicBezTo>
                    <a:pt x="784" y="816"/>
                    <a:pt x="788" y="814"/>
                    <a:pt x="785" y="812"/>
                  </a:cubicBezTo>
                  <a:cubicBezTo>
                    <a:pt x="782" y="809"/>
                    <a:pt x="774" y="807"/>
                    <a:pt x="770" y="809"/>
                  </a:cubicBezTo>
                  <a:cubicBezTo>
                    <a:pt x="766" y="811"/>
                    <a:pt x="758" y="813"/>
                    <a:pt x="755" y="813"/>
                  </a:cubicBezTo>
                  <a:cubicBezTo>
                    <a:pt x="751" y="813"/>
                    <a:pt x="745" y="817"/>
                    <a:pt x="745" y="814"/>
                  </a:cubicBezTo>
                  <a:cubicBezTo>
                    <a:pt x="746" y="813"/>
                    <a:pt x="746" y="812"/>
                    <a:pt x="746" y="812"/>
                  </a:cubicBezTo>
                  <a:cubicBezTo>
                    <a:pt x="746" y="811"/>
                    <a:pt x="747" y="811"/>
                    <a:pt x="747" y="811"/>
                  </a:cubicBezTo>
                  <a:cubicBezTo>
                    <a:pt x="747" y="810"/>
                    <a:pt x="748" y="810"/>
                    <a:pt x="748" y="809"/>
                  </a:cubicBezTo>
                  <a:cubicBezTo>
                    <a:pt x="748" y="809"/>
                    <a:pt x="749" y="809"/>
                    <a:pt x="749" y="809"/>
                  </a:cubicBezTo>
                  <a:cubicBezTo>
                    <a:pt x="750" y="808"/>
                    <a:pt x="751" y="807"/>
                    <a:pt x="752" y="807"/>
                  </a:cubicBezTo>
                  <a:cubicBezTo>
                    <a:pt x="756" y="805"/>
                    <a:pt x="759" y="802"/>
                    <a:pt x="756" y="800"/>
                  </a:cubicBezTo>
                  <a:cubicBezTo>
                    <a:pt x="753" y="797"/>
                    <a:pt x="750" y="797"/>
                    <a:pt x="745" y="800"/>
                  </a:cubicBezTo>
                  <a:cubicBezTo>
                    <a:pt x="741" y="803"/>
                    <a:pt x="732" y="810"/>
                    <a:pt x="730" y="809"/>
                  </a:cubicBezTo>
                  <a:cubicBezTo>
                    <a:pt x="728" y="809"/>
                    <a:pt x="726" y="806"/>
                    <a:pt x="723" y="808"/>
                  </a:cubicBezTo>
                  <a:cubicBezTo>
                    <a:pt x="720" y="810"/>
                    <a:pt x="716" y="814"/>
                    <a:pt x="712" y="814"/>
                  </a:cubicBezTo>
                  <a:cubicBezTo>
                    <a:pt x="709" y="815"/>
                    <a:pt x="707" y="816"/>
                    <a:pt x="707" y="818"/>
                  </a:cubicBezTo>
                  <a:cubicBezTo>
                    <a:pt x="707" y="820"/>
                    <a:pt x="703" y="822"/>
                    <a:pt x="703" y="824"/>
                  </a:cubicBezTo>
                  <a:cubicBezTo>
                    <a:pt x="702" y="826"/>
                    <a:pt x="703" y="829"/>
                    <a:pt x="701" y="829"/>
                  </a:cubicBezTo>
                  <a:cubicBezTo>
                    <a:pt x="699" y="829"/>
                    <a:pt x="692" y="836"/>
                    <a:pt x="691" y="837"/>
                  </a:cubicBezTo>
                  <a:cubicBezTo>
                    <a:pt x="690" y="837"/>
                    <a:pt x="686" y="838"/>
                    <a:pt x="684" y="837"/>
                  </a:cubicBezTo>
                  <a:cubicBezTo>
                    <a:pt x="684" y="837"/>
                    <a:pt x="684" y="837"/>
                    <a:pt x="683" y="836"/>
                  </a:cubicBezTo>
                  <a:cubicBezTo>
                    <a:pt x="683" y="836"/>
                    <a:pt x="683" y="835"/>
                    <a:pt x="682" y="835"/>
                  </a:cubicBezTo>
                  <a:cubicBezTo>
                    <a:pt x="682" y="834"/>
                    <a:pt x="682" y="834"/>
                    <a:pt x="682" y="834"/>
                  </a:cubicBezTo>
                  <a:cubicBezTo>
                    <a:pt x="681" y="834"/>
                    <a:pt x="681" y="833"/>
                    <a:pt x="680" y="833"/>
                  </a:cubicBezTo>
                  <a:cubicBezTo>
                    <a:pt x="680" y="833"/>
                    <a:pt x="680" y="833"/>
                    <a:pt x="679" y="832"/>
                  </a:cubicBezTo>
                  <a:cubicBezTo>
                    <a:pt x="679" y="832"/>
                    <a:pt x="678" y="831"/>
                    <a:pt x="676" y="831"/>
                  </a:cubicBezTo>
                  <a:cubicBezTo>
                    <a:pt x="671" y="829"/>
                    <a:pt x="664" y="827"/>
                    <a:pt x="661" y="828"/>
                  </a:cubicBezTo>
                  <a:cubicBezTo>
                    <a:pt x="658" y="829"/>
                    <a:pt x="654" y="832"/>
                    <a:pt x="651" y="833"/>
                  </a:cubicBezTo>
                  <a:cubicBezTo>
                    <a:pt x="648" y="833"/>
                    <a:pt x="640" y="835"/>
                    <a:pt x="638" y="833"/>
                  </a:cubicBezTo>
                  <a:cubicBezTo>
                    <a:pt x="635" y="831"/>
                    <a:pt x="633" y="836"/>
                    <a:pt x="630" y="832"/>
                  </a:cubicBezTo>
                  <a:cubicBezTo>
                    <a:pt x="628" y="828"/>
                    <a:pt x="631" y="829"/>
                    <a:pt x="627" y="824"/>
                  </a:cubicBezTo>
                  <a:cubicBezTo>
                    <a:pt x="627" y="824"/>
                    <a:pt x="626" y="824"/>
                    <a:pt x="626" y="823"/>
                  </a:cubicBezTo>
                  <a:cubicBezTo>
                    <a:pt x="626" y="823"/>
                    <a:pt x="626" y="823"/>
                    <a:pt x="626" y="823"/>
                  </a:cubicBezTo>
                  <a:cubicBezTo>
                    <a:pt x="624" y="821"/>
                    <a:pt x="622" y="820"/>
                    <a:pt x="621" y="819"/>
                  </a:cubicBezTo>
                  <a:cubicBezTo>
                    <a:pt x="621" y="819"/>
                    <a:pt x="621" y="819"/>
                    <a:pt x="621" y="819"/>
                  </a:cubicBezTo>
                  <a:cubicBezTo>
                    <a:pt x="620" y="819"/>
                    <a:pt x="620" y="818"/>
                    <a:pt x="620" y="818"/>
                  </a:cubicBezTo>
                  <a:cubicBezTo>
                    <a:pt x="620" y="818"/>
                    <a:pt x="620" y="818"/>
                    <a:pt x="620" y="818"/>
                  </a:cubicBezTo>
                  <a:cubicBezTo>
                    <a:pt x="620" y="818"/>
                    <a:pt x="620" y="817"/>
                    <a:pt x="620" y="817"/>
                  </a:cubicBezTo>
                  <a:cubicBezTo>
                    <a:pt x="619" y="817"/>
                    <a:pt x="619" y="817"/>
                    <a:pt x="619" y="817"/>
                  </a:cubicBezTo>
                  <a:cubicBezTo>
                    <a:pt x="619" y="816"/>
                    <a:pt x="619" y="816"/>
                    <a:pt x="619" y="815"/>
                  </a:cubicBezTo>
                  <a:cubicBezTo>
                    <a:pt x="619" y="814"/>
                    <a:pt x="619" y="813"/>
                    <a:pt x="619" y="812"/>
                  </a:cubicBezTo>
                  <a:cubicBezTo>
                    <a:pt x="619" y="812"/>
                    <a:pt x="619" y="811"/>
                    <a:pt x="619" y="811"/>
                  </a:cubicBezTo>
                  <a:cubicBezTo>
                    <a:pt x="618" y="810"/>
                    <a:pt x="618" y="810"/>
                    <a:pt x="618" y="809"/>
                  </a:cubicBezTo>
                  <a:cubicBezTo>
                    <a:pt x="618" y="809"/>
                    <a:pt x="618" y="808"/>
                    <a:pt x="618" y="808"/>
                  </a:cubicBezTo>
                  <a:cubicBezTo>
                    <a:pt x="618" y="807"/>
                    <a:pt x="618" y="807"/>
                    <a:pt x="618" y="807"/>
                  </a:cubicBezTo>
                  <a:cubicBezTo>
                    <a:pt x="618" y="806"/>
                    <a:pt x="618" y="806"/>
                    <a:pt x="619" y="806"/>
                  </a:cubicBezTo>
                  <a:cubicBezTo>
                    <a:pt x="619" y="805"/>
                    <a:pt x="619" y="805"/>
                    <a:pt x="620" y="804"/>
                  </a:cubicBezTo>
                  <a:cubicBezTo>
                    <a:pt x="622" y="803"/>
                    <a:pt x="621" y="801"/>
                    <a:pt x="623" y="799"/>
                  </a:cubicBezTo>
                  <a:cubicBezTo>
                    <a:pt x="625" y="797"/>
                    <a:pt x="626" y="787"/>
                    <a:pt x="629" y="784"/>
                  </a:cubicBezTo>
                  <a:cubicBezTo>
                    <a:pt x="633" y="781"/>
                    <a:pt x="633" y="778"/>
                    <a:pt x="632" y="774"/>
                  </a:cubicBezTo>
                  <a:cubicBezTo>
                    <a:pt x="632" y="774"/>
                    <a:pt x="632" y="773"/>
                    <a:pt x="632" y="772"/>
                  </a:cubicBezTo>
                  <a:cubicBezTo>
                    <a:pt x="632" y="772"/>
                    <a:pt x="632" y="772"/>
                    <a:pt x="632" y="772"/>
                  </a:cubicBezTo>
                  <a:cubicBezTo>
                    <a:pt x="632" y="771"/>
                    <a:pt x="632" y="770"/>
                    <a:pt x="632" y="770"/>
                  </a:cubicBezTo>
                  <a:cubicBezTo>
                    <a:pt x="632" y="769"/>
                    <a:pt x="632" y="768"/>
                    <a:pt x="632" y="767"/>
                  </a:cubicBezTo>
                  <a:cubicBezTo>
                    <a:pt x="632" y="767"/>
                    <a:pt x="632" y="767"/>
                    <a:pt x="632" y="767"/>
                  </a:cubicBezTo>
                  <a:cubicBezTo>
                    <a:pt x="632" y="766"/>
                    <a:pt x="632" y="765"/>
                    <a:pt x="632" y="765"/>
                  </a:cubicBezTo>
                  <a:cubicBezTo>
                    <a:pt x="632" y="765"/>
                    <a:pt x="632" y="764"/>
                    <a:pt x="632" y="764"/>
                  </a:cubicBezTo>
                  <a:cubicBezTo>
                    <a:pt x="632" y="764"/>
                    <a:pt x="632" y="764"/>
                    <a:pt x="632" y="763"/>
                  </a:cubicBezTo>
                  <a:cubicBezTo>
                    <a:pt x="632" y="763"/>
                    <a:pt x="632" y="763"/>
                    <a:pt x="631" y="763"/>
                  </a:cubicBezTo>
                  <a:cubicBezTo>
                    <a:pt x="631" y="763"/>
                    <a:pt x="631" y="762"/>
                    <a:pt x="630" y="763"/>
                  </a:cubicBezTo>
                  <a:cubicBezTo>
                    <a:pt x="626" y="763"/>
                    <a:pt x="623" y="762"/>
                    <a:pt x="621" y="762"/>
                  </a:cubicBezTo>
                  <a:cubicBezTo>
                    <a:pt x="619" y="762"/>
                    <a:pt x="615" y="760"/>
                    <a:pt x="612" y="760"/>
                  </a:cubicBezTo>
                  <a:cubicBezTo>
                    <a:pt x="610" y="761"/>
                    <a:pt x="608" y="761"/>
                    <a:pt x="604" y="761"/>
                  </a:cubicBezTo>
                  <a:cubicBezTo>
                    <a:pt x="599" y="761"/>
                    <a:pt x="591" y="762"/>
                    <a:pt x="589" y="762"/>
                  </a:cubicBezTo>
                  <a:cubicBezTo>
                    <a:pt x="588" y="762"/>
                    <a:pt x="587" y="762"/>
                    <a:pt x="586" y="762"/>
                  </a:cubicBezTo>
                  <a:cubicBezTo>
                    <a:pt x="586" y="762"/>
                    <a:pt x="586" y="762"/>
                    <a:pt x="585" y="762"/>
                  </a:cubicBezTo>
                  <a:cubicBezTo>
                    <a:pt x="585" y="762"/>
                    <a:pt x="584" y="762"/>
                    <a:pt x="584" y="762"/>
                  </a:cubicBezTo>
                  <a:cubicBezTo>
                    <a:pt x="583" y="762"/>
                    <a:pt x="583" y="762"/>
                    <a:pt x="583" y="762"/>
                  </a:cubicBezTo>
                  <a:cubicBezTo>
                    <a:pt x="582" y="762"/>
                    <a:pt x="582" y="762"/>
                    <a:pt x="582" y="762"/>
                  </a:cubicBezTo>
                  <a:cubicBezTo>
                    <a:pt x="581" y="762"/>
                    <a:pt x="581" y="762"/>
                    <a:pt x="580" y="761"/>
                  </a:cubicBezTo>
                  <a:cubicBezTo>
                    <a:pt x="580" y="761"/>
                    <a:pt x="580" y="761"/>
                    <a:pt x="580" y="761"/>
                  </a:cubicBezTo>
                  <a:cubicBezTo>
                    <a:pt x="580" y="761"/>
                    <a:pt x="580" y="761"/>
                    <a:pt x="580" y="761"/>
                  </a:cubicBezTo>
                  <a:cubicBezTo>
                    <a:pt x="579" y="760"/>
                    <a:pt x="578" y="760"/>
                    <a:pt x="578" y="760"/>
                  </a:cubicBezTo>
                  <a:cubicBezTo>
                    <a:pt x="578" y="759"/>
                    <a:pt x="578" y="759"/>
                    <a:pt x="578" y="759"/>
                  </a:cubicBezTo>
                  <a:cubicBezTo>
                    <a:pt x="577" y="759"/>
                    <a:pt x="577" y="759"/>
                    <a:pt x="577" y="759"/>
                  </a:cubicBezTo>
                  <a:cubicBezTo>
                    <a:pt x="577" y="759"/>
                    <a:pt x="578" y="759"/>
                    <a:pt x="578" y="759"/>
                  </a:cubicBezTo>
                  <a:cubicBezTo>
                    <a:pt x="578" y="759"/>
                    <a:pt x="578" y="759"/>
                    <a:pt x="578" y="759"/>
                  </a:cubicBezTo>
                  <a:cubicBezTo>
                    <a:pt x="578" y="759"/>
                    <a:pt x="578" y="759"/>
                    <a:pt x="578" y="758"/>
                  </a:cubicBezTo>
                  <a:cubicBezTo>
                    <a:pt x="578" y="758"/>
                    <a:pt x="578" y="758"/>
                    <a:pt x="579" y="758"/>
                  </a:cubicBezTo>
                  <a:cubicBezTo>
                    <a:pt x="579" y="758"/>
                    <a:pt x="579" y="757"/>
                    <a:pt x="580" y="757"/>
                  </a:cubicBezTo>
                  <a:cubicBezTo>
                    <a:pt x="584" y="754"/>
                    <a:pt x="585" y="753"/>
                    <a:pt x="587" y="749"/>
                  </a:cubicBezTo>
                  <a:cubicBezTo>
                    <a:pt x="589" y="744"/>
                    <a:pt x="591" y="737"/>
                    <a:pt x="591" y="734"/>
                  </a:cubicBezTo>
                  <a:cubicBezTo>
                    <a:pt x="591" y="734"/>
                    <a:pt x="591" y="734"/>
                    <a:pt x="591" y="733"/>
                  </a:cubicBezTo>
                  <a:cubicBezTo>
                    <a:pt x="591" y="733"/>
                    <a:pt x="591" y="732"/>
                    <a:pt x="591" y="732"/>
                  </a:cubicBezTo>
                  <a:cubicBezTo>
                    <a:pt x="591" y="732"/>
                    <a:pt x="591" y="732"/>
                    <a:pt x="591" y="732"/>
                  </a:cubicBezTo>
                  <a:cubicBezTo>
                    <a:pt x="591" y="731"/>
                    <a:pt x="591" y="731"/>
                    <a:pt x="591" y="731"/>
                  </a:cubicBezTo>
                  <a:cubicBezTo>
                    <a:pt x="591" y="731"/>
                    <a:pt x="591" y="730"/>
                    <a:pt x="591" y="730"/>
                  </a:cubicBezTo>
                  <a:cubicBezTo>
                    <a:pt x="591" y="730"/>
                    <a:pt x="591" y="730"/>
                    <a:pt x="592" y="730"/>
                  </a:cubicBezTo>
                  <a:cubicBezTo>
                    <a:pt x="592" y="730"/>
                    <a:pt x="592" y="730"/>
                    <a:pt x="592" y="730"/>
                  </a:cubicBezTo>
                  <a:cubicBezTo>
                    <a:pt x="592" y="730"/>
                    <a:pt x="592" y="730"/>
                    <a:pt x="593" y="731"/>
                  </a:cubicBezTo>
                  <a:cubicBezTo>
                    <a:pt x="595" y="733"/>
                    <a:pt x="596" y="733"/>
                    <a:pt x="598" y="731"/>
                  </a:cubicBezTo>
                  <a:cubicBezTo>
                    <a:pt x="601" y="729"/>
                    <a:pt x="602" y="716"/>
                    <a:pt x="606" y="713"/>
                  </a:cubicBezTo>
                  <a:cubicBezTo>
                    <a:pt x="609" y="711"/>
                    <a:pt x="612" y="708"/>
                    <a:pt x="613" y="706"/>
                  </a:cubicBezTo>
                  <a:cubicBezTo>
                    <a:pt x="613" y="705"/>
                    <a:pt x="614" y="701"/>
                    <a:pt x="613" y="701"/>
                  </a:cubicBezTo>
                  <a:cubicBezTo>
                    <a:pt x="611" y="701"/>
                    <a:pt x="608" y="703"/>
                    <a:pt x="606" y="702"/>
                  </a:cubicBezTo>
                  <a:cubicBezTo>
                    <a:pt x="605" y="701"/>
                    <a:pt x="605" y="698"/>
                    <a:pt x="603" y="699"/>
                  </a:cubicBezTo>
                  <a:cubicBezTo>
                    <a:pt x="601" y="699"/>
                    <a:pt x="597" y="701"/>
                    <a:pt x="596" y="700"/>
                  </a:cubicBezTo>
                  <a:cubicBezTo>
                    <a:pt x="594" y="699"/>
                    <a:pt x="591" y="699"/>
                    <a:pt x="588" y="700"/>
                  </a:cubicBezTo>
                  <a:cubicBezTo>
                    <a:pt x="585" y="701"/>
                    <a:pt x="579" y="706"/>
                    <a:pt x="578" y="707"/>
                  </a:cubicBezTo>
                  <a:cubicBezTo>
                    <a:pt x="576" y="708"/>
                    <a:pt x="571" y="713"/>
                    <a:pt x="571" y="715"/>
                  </a:cubicBezTo>
                  <a:cubicBezTo>
                    <a:pt x="571" y="716"/>
                    <a:pt x="570" y="719"/>
                    <a:pt x="568" y="720"/>
                  </a:cubicBezTo>
                  <a:cubicBezTo>
                    <a:pt x="567" y="720"/>
                    <a:pt x="570" y="722"/>
                    <a:pt x="568" y="722"/>
                  </a:cubicBezTo>
                  <a:cubicBezTo>
                    <a:pt x="566" y="723"/>
                    <a:pt x="563" y="732"/>
                    <a:pt x="556" y="730"/>
                  </a:cubicBezTo>
                  <a:cubicBezTo>
                    <a:pt x="550" y="729"/>
                    <a:pt x="548" y="728"/>
                    <a:pt x="546" y="730"/>
                  </a:cubicBezTo>
                  <a:cubicBezTo>
                    <a:pt x="543" y="732"/>
                    <a:pt x="544" y="733"/>
                    <a:pt x="540" y="733"/>
                  </a:cubicBezTo>
                  <a:cubicBezTo>
                    <a:pt x="537" y="732"/>
                    <a:pt x="535" y="731"/>
                    <a:pt x="534" y="731"/>
                  </a:cubicBezTo>
                  <a:cubicBezTo>
                    <a:pt x="533" y="732"/>
                    <a:pt x="529" y="736"/>
                    <a:pt x="527" y="734"/>
                  </a:cubicBezTo>
                  <a:cubicBezTo>
                    <a:pt x="526" y="732"/>
                    <a:pt x="526" y="732"/>
                    <a:pt x="524" y="731"/>
                  </a:cubicBezTo>
                  <a:cubicBezTo>
                    <a:pt x="522" y="730"/>
                    <a:pt x="511" y="729"/>
                    <a:pt x="512" y="727"/>
                  </a:cubicBezTo>
                  <a:cubicBezTo>
                    <a:pt x="512" y="725"/>
                    <a:pt x="513" y="725"/>
                    <a:pt x="512" y="723"/>
                  </a:cubicBezTo>
                  <a:cubicBezTo>
                    <a:pt x="510" y="721"/>
                    <a:pt x="511" y="720"/>
                    <a:pt x="511" y="716"/>
                  </a:cubicBezTo>
                  <a:cubicBezTo>
                    <a:pt x="511" y="713"/>
                    <a:pt x="504" y="712"/>
                    <a:pt x="504" y="707"/>
                  </a:cubicBezTo>
                  <a:cubicBezTo>
                    <a:pt x="505" y="702"/>
                    <a:pt x="507" y="701"/>
                    <a:pt x="506" y="697"/>
                  </a:cubicBezTo>
                  <a:cubicBezTo>
                    <a:pt x="504" y="693"/>
                    <a:pt x="502" y="690"/>
                    <a:pt x="504" y="687"/>
                  </a:cubicBezTo>
                  <a:cubicBezTo>
                    <a:pt x="506" y="684"/>
                    <a:pt x="504" y="678"/>
                    <a:pt x="508" y="674"/>
                  </a:cubicBezTo>
                  <a:cubicBezTo>
                    <a:pt x="511" y="670"/>
                    <a:pt x="514" y="664"/>
                    <a:pt x="517" y="661"/>
                  </a:cubicBezTo>
                  <a:cubicBezTo>
                    <a:pt x="517" y="661"/>
                    <a:pt x="517" y="661"/>
                    <a:pt x="518" y="660"/>
                  </a:cubicBezTo>
                  <a:cubicBezTo>
                    <a:pt x="518" y="660"/>
                    <a:pt x="518" y="660"/>
                    <a:pt x="518" y="659"/>
                  </a:cubicBezTo>
                  <a:cubicBezTo>
                    <a:pt x="518" y="659"/>
                    <a:pt x="519" y="659"/>
                    <a:pt x="519" y="658"/>
                  </a:cubicBezTo>
                  <a:cubicBezTo>
                    <a:pt x="519" y="658"/>
                    <a:pt x="519" y="658"/>
                    <a:pt x="519" y="657"/>
                  </a:cubicBezTo>
                  <a:cubicBezTo>
                    <a:pt x="520" y="657"/>
                    <a:pt x="520" y="656"/>
                    <a:pt x="520" y="656"/>
                  </a:cubicBezTo>
                  <a:cubicBezTo>
                    <a:pt x="520" y="655"/>
                    <a:pt x="520" y="655"/>
                    <a:pt x="520" y="655"/>
                  </a:cubicBezTo>
                  <a:cubicBezTo>
                    <a:pt x="521" y="654"/>
                    <a:pt x="521" y="654"/>
                    <a:pt x="521" y="653"/>
                  </a:cubicBezTo>
                  <a:cubicBezTo>
                    <a:pt x="521" y="653"/>
                    <a:pt x="521" y="653"/>
                    <a:pt x="521" y="653"/>
                  </a:cubicBezTo>
                  <a:cubicBezTo>
                    <a:pt x="521" y="652"/>
                    <a:pt x="521" y="652"/>
                    <a:pt x="521" y="652"/>
                  </a:cubicBezTo>
                  <a:cubicBezTo>
                    <a:pt x="522" y="651"/>
                    <a:pt x="522" y="651"/>
                    <a:pt x="522" y="650"/>
                  </a:cubicBezTo>
                  <a:cubicBezTo>
                    <a:pt x="522" y="650"/>
                    <a:pt x="522" y="650"/>
                    <a:pt x="522" y="649"/>
                  </a:cubicBezTo>
                  <a:cubicBezTo>
                    <a:pt x="522" y="649"/>
                    <a:pt x="522" y="648"/>
                    <a:pt x="523" y="648"/>
                  </a:cubicBezTo>
                  <a:cubicBezTo>
                    <a:pt x="523" y="648"/>
                    <a:pt x="523" y="647"/>
                    <a:pt x="523" y="647"/>
                  </a:cubicBezTo>
                  <a:cubicBezTo>
                    <a:pt x="523" y="647"/>
                    <a:pt x="523" y="646"/>
                    <a:pt x="523" y="646"/>
                  </a:cubicBezTo>
                  <a:cubicBezTo>
                    <a:pt x="523" y="645"/>
                    <a:pt x="523" y="645"/>
                    <a:pt x="523" y="644"/>
                  </a:cubicBezTo>
                  <a:cubicBezTo>
                    <a:pt x="523" y="639"/>
                    <a:pt x="527" y="636"/>
                    <a:pt x="527" y="635"/>
                  </a:cubicBezTo>
                  <a:cubicBezTo>
                    <a:pt x="527" y="633"/>
                    <a:pt x="524" y="632"/>
                    <a:pt x="530" y="631"/>
                  </a:cubicBezTo>
                  <a:cubicBezTo>
                    <a:pt x="535" y="630"/>
                    <a:pt x="535" y="626"/>
                    <a:pt x="539" y="624"/>
                  </a:cubicBezTo>
                  <a:cubicBezTo>
                    <a:pt x="543" y="623"/>
                    <a:pt x="551" y="620"/>
                    <a:pt x="554" y="617"/>
                  </a:cubicBezTo>
                  <a:cubicBezTo>
                    <a:pt x="557" y="614"/>
                    <a:pt x="554" y="612"/>
                    <a:pt x="558" y="614"/>
                  </a:cubicBezTo>
                  <a:cubicBezTo>
                    <a:pt x="562" y="616"/>
                    <a:pt x="564" y="615"/>
                    <a:pt x="567" y="614"/>
                  </a:cubicBezTo>
                  <a:cubicBezTo>
                    <a:pt x="570" y="613"/>
                    <a:pt x="578" y="614"/>
                    <a:pt x="580" y="613"/>
                  </a:cubicBezTo>
                  <a:cubicBezTo>
                    <a:pt x="583" y="613"/>
                    <a:pt x="587" y="612"/>
                    <a:pt x="587" y="613"/>
                  </a:cubicBezTo>
                  <a:cubicBezTo>
                    <a:pt x="588" y="613"/>
                    <a:pt x="593" y="614"/>
                    <a:pt x="593" y="616"/>
                  </a:cubicBezTo>
                  <a:cubicBezTo>
                    <a:pt x="594" y="618"/>
                    <a:pt x="596" y="620"/>
                    <a:pt x="599" y="618"/>
                  </a:cubicBezTo>
                  <a:cubicBezTo>
                    <a:pt x="602" y="616"/>
                    <a:pt x="603" y="615"/>
                    <a:pt x="609" y="613"/>
                  </a:cubicBezTo>
                  <a:cubicBezTo>
                    <a:pt x="615" y="610"/>
                    <a:pt x="618" y="607"/>
                    <a:pt x="622" y="607"/>
                  </a:cubicBezTo>
                  <a:cubicBezTo>
                    <a:pt x="626" y="607"/>
                    <a:pt x="628" y="606"/>
                    <a:pt x="630" y="605"/>
                  </a:cubicBezTo>
                  <a:cubicBezTo>
                    <a:pt x="632" y="605"/>
                    <a:pt x="628" y="608"/>
                    <a:pt x="633" y="607"/>
                  </a:cubicBezTo>
                  <a:cubicBezTo>
                    <a:pt x="638" y="605"/>
                    <a:pt x="638" y="604"/>
                    <a:pt x="642" y="606"/>
                  </a:cubicBezTo>
                  <a:cubicBezTo>
                    <a:pt x="646" y="608"/>
                    <a:pt x="647" y="606"/>
                    <a:pt x="648" y="606"/>
                  </a:cubicBezTo>
                  <a:cubicBezTo>
                    <a:pt x="650" y="607"/>
                    <a:pt x="654" y="612"/>
                    <a:pt x="657" y="612"/>
                  </a:cubicBezTo>
                  <a:cubicBezTo>
                    <a:pt x="661" y="612"/>
                    <a:pt x="663" y="611"/>
                    <a:pt x="665" y="610"/>
                  </a:cubicBezTo>
                  <a:cubicBezTo>
                    <a:pt x="667" y="608"/>
                    <a:pt x="668" y="605"/>
                    <a:pt x="670" y="608"/>
                  </a:cubicBezTo>
                  <a:cubicBezTo>
                    <a:pt x="673" y="612"/>
                    <a:pt x="674" y="617"/>
                    <a:pt x="676" y="618"/>
                  </a:cubicBezTo>
                  <a:cubicBezTo>
                    <a:pt x="679" y="620"/>
                    <a:pt x="677" y="632"/>
                    <a:pt x="676" y="634"/>
                  </a:cubicBezTo>
                  <a:cubicBezTo>
                    <a:pt x="675" y="636"/>
                    <a:pt x="677" y="646"/>
                    <a:pt x="678" y="645"/>
                  </a:cubicBezTo>
                  <a:cubicBezTo>
                    <a:pt x="679" y="644"/>
                    <a:pt x="680" y="641"/>
                    <a:pt x="680" y="644"/>
                  </a:cubicBezTo>
                  <a:cubicBezTo>
                    <a:pt x="681" y="646"/>
                    <a:pt x="681" y="651"/>
                    <a:pt x="683" y="654"/>
                  </a:cubicBezTo>
                  <a:cubicBezTo>
                    <a:pt x="685" y="657"/>
                    <a:pt x="687" y="658"/>
                    <a:pt x="687" y="660"/>
                  </a:cubicBezTo>
                  <a:cubicBezTo>
                    <a:pt x="688" y="663"/>
                    <a:pt x="690" y="668"/>
                    <a:pt x="692" y="665"/>
                  </a:cubicBezTo>
                  <a:cubicBezTo>
                    <a:pt x="695" y="663"/>
                    <a:pt x="697" y="651"/>
                    <a:pt x="698" y="646"/>
                  </a:cubicBezTo>
                  <a:cubicBezTo>
                    <a:pt x="699" y="642"/>
                    <a:pt x="700" y="627"/>
                    <a:pt x="697" y="622"/>
                  </a:cubicBezTo>
                  <a:cubicBezTo>
                    <a:pt x="695" y="617"/>
                    <a:pt x="691" y="610"/>
                    <a:pt x="695" y="602"/>
                  </a:cubicBezTo>
                  <a:cubicBezTo>
                    <a:pt x="700" y="594"/>
                    <a:pt x="702" y="589"/>
                    <a:pt x="704" y="586"/>
                  </a:cubicBezTo>
                  <a:cubicBezTo>
                    <a:pt x="707" y="583"/>
                    <a:pt x="713" y="582"/>
                    <a:pt x="715" y="581"/>
                  </a:cubicBezTo>
                  <a:cubicBezTo>
                    <a:pt x="717" y="580"/>
                    <a:pt x="719" y="580"/>
                    <a:pt x="723" y="578"/>
                  </a:cubicBezTo>
                  <a:cubicBezTo>
                    <a:pt x="726" y="576"/>
                    <a:pt x="731" y="568"/>
                    <a:pt x="732" y="567"/>
                  </a:cubicBezTo>
                  <a:cubicBezTo>
                    <a:pt x="733" y="567"/>
                    <a:pt x="737" y="568"/>
                    <a:pt x="740" y="567"/>
                  </a:cubicBezTo>
                  <a:cubicBezTo>
                    <a:pt x="743" y="566"/>
                    <a:pt x="749" y="559"/>
                    <a:pt x="752" y="557"/>
                  </a:cubicBezTo>
                  <a:cubicBezTo>
                    <a:pt x="754" y="555"/>
                    <a:pt x="760" y="557"/>
                    <a:pt x="759" y="555"/>
                  </a:cubicBezTo>
                  <a:cubicBezTo>
                    <a:pt x="759" y="553"/>
                    <a:pt x="760" y="549"/>
                    <a:pt x="762" y="549"/>
                  </a:cubicBezTo>
                  <a:cubicBezTo>
                    <a:pt x="764" y="549"/>
                    <a:pt x="767" y="547"/>
                    <a:pt x="767" y="546"/>
                  </a:cubicBezTo>
                  <a:cubicBezTo>
                    <a:pt x="768" y="545"/>
                    <a:pt x="770" y="537"/>
                    <a:pt x="769" y="535"/>
                  </a:cubicBezTo>
                  <a:cubicBezTo>
                    <a:pt x="768" y="533"/>
                    <a:pt x="765" y="529"/>
                    <a:pt x="765" y="528"/>
                  </a:cubicBezTo>
                  <a:cubicBezTo>
                    <a:pt x="766" y="527"/>
                    <a:pt x="769" y="523"/>
                    <a:pt x="769" y="521"/>
                  </a:cubicBezTo>
                  <a:cubicBezTo>
                    <a:pt x="769" y="519"/>
                    <a:pt x="771" y="516"/>
                    <a:pt x="772" y="517"/>
                  </a:cubicBezTo>
                  <a:cubicBezTo>
                    <a:pt x="772" y="518"/>
                    <a:pt x="775" y="520"/>
                    <a:pt x="773" y="522"/>
                  </a:cubicBezTo>
                  <a:cubicBezTo>
                    <a:pt x="772" y="523"/>
                    <a:pt x="770" y="528"/>
                    <a:pt x="772" y="526"/>
                  </a:cubicBezTo>
                  <a:cubicBezTo>
                    <a:pt x="775" y="524"/>
                    <a:pt x="778" y="523"/>
                    <a:pt x="778" y="521"/>
                  </a:cubicBezTo>
                  <a:cubicBezTo>
                    <a:pt x="779" y="520"/>
                    <a:pt x="782" y="513"/>
                    <a:pt x="785" y="511"/>
                  </a:cubicBezTo>
                  <a:cubicBezTo>
                    <a:pt x="787" y="509"/>
                    <a:pt x="782" y="506"/>
                    <a:pt x="784" y="505"/>
                  </a:cubicBezTo>
                  <a:cubicBezTo>
                    <a:pt x="786" y="504"/>
                    <a:pt x="787" y="505"/>
                    <a:pt x="790" y="503"/>
                  </a:cubicBezTo>
                  <a:cubicBezTo>
                    <a:pt x="793" y="501"/>
                    <a:pt x="800" y="494"/>
                    <a:pt x="800" y="492"/>
                  </a:cubicBezTo>
                  <a:cubicBezTo>
                    <a:pt x="799" y="490"/>
                    <a:pt x="798" y="488"/>
                    <a:pt x="802" y="487"/>
                  </a:cubicBezTo>
                  <a:cubicBezTo>
                    <a:pt x="806" y="486"/>
                    <a:pt x="810" y="486"/>
                    <a:pt x="810" y="485"/>
                  </a:cubicBezTo>
                  <a:cubicBezTo>
                    <a:pt x="810" y="484"/>
                    <a:pt x="812" y="482"/>
                    <a:pt x="814" y="482"/>
                  </a:cubicBezTo>
                  <a:cubicBezTo>
                    <a:pt x="815" y="482"/>
                    <a:pt x="817" y="484"/>
                    <a:pt x="820" y="483"/>
                  </a:cubicBezTo>
                  <a:cubicBezTo>
                    <a:pt x="824" y="482"/>
                    <a:pt x="831" y="477"/>
                    <a:pt x="835" y="476"/>
                  </a:cubicBezTo>
                  <a:cubicBezTo>
                    <a:pt x="839" y="476"/>
                    <a:pt x="843" y="476"/>
                    <a:pt x="842" y="474"/>
                  </a:cubicBezTo>
                  <a:cubicBezTo>
                    <a:pt x="841" y="472"/>
                    <a:pt x="839" y="473"/>
                    <a:pt x="837" y="471"/>
                  </a:cubicBezTo>
                  <a:cubicBezTo>
                    <a:pt x="835" y="469"/>
                    <a:pt x="839" y="464"/>
                    <a:pt x="838" y="462"/>
                  </a:cubicBezTo>
                  <a:cubicBezTo>
                    <a:pt x="838" y="460"/>
                    <a:pt x="843" y="454"/>
                    <a:pt x="846" y="452"/>
                  </a:cubicBezTo>
                  <a:cubicBezTo>
                    <a:pt x="849" y="450"/>
                    <a:pt x="857" y="447"/>
                    <a:pt x="860" y="445"/>
                  </a:cubicBezTo>
                  <a:cubicBezTo>
                    <a:pt x="863" y="443"/>
                    <a:pt x="863" y="442"/>
                    <a:pt x="866" y="443"/>
                  </a:cubicBezTo>
                  <a:cubicBezTo>
                    <a:pt x="869" y="443"/>
                    <a:pt x="881" y="437"/>
                    <a:pt x="881" y="435"/>
                  </a:cubicBezTo>
                  <a:cubicBezTo>
                    <a:pt x="881" y="435"/>
                    <a:pt x="881" y="435"/>
                    <a:pt x="881" y="435"/>
                  </a:cubicBezTo>
                  <a:cubicBezTo>
                    <a:pt x="881" y="435"/>
                    <a:pt x="881" y="435"/>
                    <a:pt x="881" y="435"/>
                  </a:cubicBezTo>
                  <a:cubicBezTo>
                    <a:pt x="881" y="435"/>
                    <a:pt x="881" y="435"/>
                    <a:pt x="881" y="434"/>
                  </a:cubicBezTo>
                  <a:cubicBezTo>
                    <a:pt x="881" y="434"/>
                    <a:pt x="881" y="434"/>
                    <a:pt x="881" y="434"/>
                  </a:cubicBezTo>
                  <a:cubicBezTo>
                    <a:pt x="880" y="434"/>
                    <a:pt x="880" y="434"/>
                    <a:pt x="880" y="434"/>
                  </a:cubicBezTo>
                  <a:cubicBezTo>
                    <a:pt x="880" y="434"/>
                    <a:pt x="880" y="434"/>
                    <a:pt x="880" y="434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1" y="433"/>
                    <a:pt x="881" y="433"/>
                    <a:pt x="881" y="432"/>
                  </a:cubicBezTo>
                  <a:cubicBezTo>
                    <a:pt x="882" y="432"/>
                    <a:pt x="882" y="432"/>
                    <a:pt x="883" y="432"/>
                  </a:cubicBezTo>
                  <a:cubicBezTo>
                    <a:pt x="889" y="432"/>
                    <a:pt x="892" y="431"/>
                    <a:pt x="896" y="429"/>
                  </a:cubicBezTo>
                  <a:cubicBezTo>
                    <a:pt x="900" y="427"/>
                    <a:pt x="902" y="427"/>
                    <a:pt x="902" y="428"/>
                  </a:cubicBezTo>
                  <a:cubicBezTo>
                    <a:pt x="901" y="428"/>
                    <a:pt x="899" y="430"/>
                    <a:pt x="903" y="429"/>
                  </a:cubicBezTo>
                  <a:cubicBezTo>
                    <a:pt x="906" y="429"/>
                    <a:pt x="914" y="428"/>
                    <a:pt x="913" y="429"/>
                  </a:cubicBezTo>
                  <a:cubicBezTo>
                    <a:pt x="912" y="429"/>
                    <a:pt x="909" y="433"/>
                    <a:pt x="907" y="433"/>
                  </a:cubicBezTo>
                  <a:cubicBezTo>
                    <a:pt x="905" y="433"/>
                    <a:pt x="905" y="431"/>
                    <a:pt x="901" y="434"/>
                  </a:cubicBezTo>
                  <a:cubicBezTo>
                    <a:pt x="897" y="436"/>
                    <a:pt x="888" y="439"/>
                    <a:pt x="887" y="441"/>
                  </a:cubicBezTo>
                  <a:cubicBezTo>
                    <a:pt x="887" y="443"/>
                    <a:pt x="887" y="452"/>
                    <a:pt x="890" y="451"/>
                  </a:cubicBezTo>
                  <a:cubicBezTo>
                    <a:pt x="893" y="451"/>
                    <a:pt x="900" y="447"/>
                    <a:pt x="901" y="445"/>
                  </a:cubicBezTo>
                  <a:cubicBezTo>
                    <a:pt x="902" y="443"/>
                    <a:pt x="905" y="437"/>
                    <a:pt x="909" y="438"/>
                  </a:cubicBezTo>
                  <a:cubicBezTo>
                    <a:pt x="914" y="439"/>
                    <a:pt x="915" y="440"/>
                    <a:pt x="919" y="439"/>
                  </a:cubicBezTo>
                  <a:cubicBezTo>
                    <a:pt x="923" y="437"/>
                    <a:pt x="931" y="431"/>
                    <a:pt x="935" y="431"/>
                  </a:cubicBezTo>
                  <a:cubicBezTo>
                    <a:pt x="939" y="431"/>
                    <a:pt x="941" y="430"/>
                    <a:pt x="939" y="429"/>
                  </a:cubicBezTo>
                  <a:cubicBezTo>
                    <a:pt x="938" y="428"/>
                    <a:pt x="939" y="426"/>
                    <a:pt x="935" y="425"/>
                  </a:cubicBezTo>
                  <a:cubicBezTo>
                    <a:pt x="932" y="424"/>
                    <a:pt x="932" y="422"/>
                    <a:pt x="930" y="423"/>
                  </a:cubicBezTo>
                  <a:cubicBezTo>
                    <a:pt x="929" y="424"/>
                    <a:pt x="927" y="424"/>
                    <a:pt x="923" y="424"/>
                  </a:cubicBezTo>
                  <a:cubicBezTo>
                    <a:pt x="920" y="423"/>
                    <a:pt x="916" y="422"/>
                    <a:pt x="916" y="420"/>
                  </a:cubicBezTo>
                  <a:cubicBezTo>
                    <a:pt x="916" y="418"/>
                    <a:pt x="909" y="419"/>
                    <a:pt x="907" y="419"/>
                  </a:cubicBezTo>
                  <a:cubicBezTo>
                    <a:pt x="906" y="418"/>
                    <a:pt x="908" y="416"/>
                    <a:pt x="906" y="413"/>
                  </a:cubicBezTo>
                  <a:cubicBezTo>
                    <a:pt x="904" y="411"/>
                    <a:pt x="901" y="409"/>
                    <a:pt x="904" y="408"/>
                  </a:cubicBezTo>
                  <a:cubicBezTo>
                    <a:pt x="906" y="407"/>
                    <a:pt x="910" y="400"/>
                    <a:pt x="907" y="400"/>
                  </a:cubicBezTo>
                  <a:cubicBezTo>
                    <a:pt x="905" y="399"/>
                    <a:pt x="902" y="401"/>
                    <a:pt x="900" y="399"/>
                  </a:cubicBezTo>
                  <a:cubicBezTo>
                    <a:pt x="899" y="397"/>
                    <a:pt x="893" y="396"/>
                    <a:pt x="895" y="395"/>
                  </a:cubicBezTo>
                  <a:cubicBezTo>
                    <a:pt x="897" y="394"/>
                    <a:pt x="897" y="395"/>
                    <a:pt x="902" y="395"/>
                  </a:cubicBezTo>
                  <a:cubicBezTo>
                    <a:pt x="908" y="396"/>
                    <a:pt x="913" y="393"/>
                    <a:pt x="915" y="391"/>
                  </a:cubicBezTo>
                  <a:cubicBezTo>
                    <a:pt x="917" y="388"/>
                    <a:pt x="916" y="388"/>
                    <a:pt x="916" y="385"/>
                  </a:cubicBezTo>
                  <a:cubicBezTo>
                    <a:pt x="917" y="383"/>
                    <a:pt x="918" y="383"/>
                    <a:pt x="914" y="381"/>
                  </a:cubicBezTo>
                  <a:cubicBezTo>
                    <a:pt x="910" y="379"/>
                    <a:pt x="906" y="378"/>
                    <a:pt x="902" y="379"/>
                  </a:cubicBezTo>
                  <a:cubicBezTo>
                    <a:pt x="898" y="380"/>
                    <a:pt x="887" y="384"/>
                    <a:pt x="882" y="387"/>
                  </a:cubicBezTo>
                  <a:cubicBezTo>
                    <a:pt x="877" y="389"/>
                    <a:pt x="874" y="389"/>
                    <a:pt x="870" y="392"/>
                  </a:cubicBezTo>
                  <a:cubicBezTo>
                    <a:pt x="865" y="395"/>
                    <a:pt x="853" y="409"/>
                    <a:pt x="850" y="409"/>
                  </a:cubicBezTo>
                  <a:cubicBezTo>
                    <a:pt x="847" y="409"/>
                    <a:pt x="852" y="405"/>
                    <a:pt x="855" y="402"/>
                  </a:cubicBezTo>
                  <a:cubicBezTo>
                    <a:pt x="858" y="399"/>
                    <a:pt x="866" y="390"/>
                    <a:pt x="869" y="388"/>
                  </a:cubicBezTo>
                  <a:cubicBezTo>
                    <a:pt x="872" y="385"/>
                    <a:pt x="878" y="380"/>
                    <a:pt x="881" y="379"/>
                  </a:cubicBezTo>
                  <a:cubicBezTo>
                    <a:pt x="885" y="378"/>
                    <a:pt x="888" y="377"/>
                    <a:pt x="889" y="376"/>
                  </a:cubicBezTo>
                  <a:cubicBezTo>
                    <a:pt x="891" y="374"/>
                    <a:pt x="900" y="365"/>
                    <a:pt x="903" y="364"/>
                  </a:cubicBezTo>
                  <a:cubicBezTo>
                    <a:pt x="907" y="363"/>
                    <a:pt x="924" y="365"/>
                    <a:pt x="930" y="365"/>
                  </a:cubicBezTo>
                  <a:cubicBezTo>
                    <a:pt x="936" y="364"/>
                    <a:pt x="963" y="364"/>
                    <a:pt x="967" y="363"/>
                  </a:cubicBezTo>
                  <a:cubicBezTo>
                    <a:pt x="970" y="361"/>
                    <a:pt x="974" y="357"/>
                    <a:pt x="975" y="355"/>
                  </a:cubicBezTo>
                  <a:cubicBezTo>
                    <a:pt x="977" y="353"/>
                    <a:pt x="981" y="350"/>
                    <a:pt x="983" y="350"/>
                  </a:cubicBezTo>
                  <a:cubicBezTo>
                    <a:pt x="985" y="350"/>
                    <a:pt x="991" y="349"/>
                    <a:pt x="993" y="348"/>
                  </a:cubicBezTo>
                  <a:cubicBezTo>
                    <a:pt x="996" y="348"/>
                    <a:pt x="1004" y="345"/>
                    <a:pt x="1005" y="343"/>
                  </a:cubicBezTo>
                  <a:cubicBezTo>
                    <a:pt x="1007" y="341"/>
                    <a:pt x="1008" y="338"/>
                    <a:pt x="1006" y="338"/>
                  </a:cubicBezTo>
                  <a:cubicBezTo>
                    <a:pt x="1005" y="337"/>
                    <a:pt x="1003" y="337"/>
                    <a:pt x="1004" y="335"/>
                  </a:cubicBezTo>
                  <a:cubicBezTo>
                    <a:pt x="1006" y="334"/>
                    <a:pt x="1009" y="330"/>
                    <a:pt x="1008" y="329"/>
                  </a:cubicBezTo>
                  <a:cubicBezTo>
                    <a:pt x="1008" y="328"/>
                    <a:pt x="1006" y="327"/>
                    <a:pt x="1008" y="326"/>
                  </a:cubicBezTo>
                  <a:cubicBezTo>
                    <a:pt x="1010" y="325"/>
                    <a:pt x="1013" y="323"/>
                    <a:pt x="1012" y="322"/>
                  </a:cubicBezTo>
                  <a:cubicBezTo>
                    <a:pt x="1010" y="321"/>
                    <a:pt x="1006" y="319"/>
                    <a:pt x="1004" y="319"/>
                  </a:cubicBezTo>
                  <a:cubicBezTo>
                    <a:pt x="1002" y="319"/>
                    <a:pt x="999" y="321"/>
                    <a:pt x="999" y="320"/>
                  </a:cubicBezTo>
                  <a:cubicBezTo>
                    <a:pt x="998" y="318"/>
                    <a:pt x="997" y="312"/>
                    <a:pt x="995" y="312"/>
                  </a:cubicBezTo>
                  <a:cubicBezTo>
                    <a:pt x="993" y="312"/>
                    <a:pt x="984" y="315"/>
                    <a:pt x="984" y="317"/>
                  </a:cubicBezTo>
                  <a:cubicBezTo>
                    <a:pt x="983" y="319"/>
                    <a:pt x="981" y="320"/>
                    <a:pt x="980" y="320"/>
                  </a:cubicBezTo>
                  <a:cubicBezTo>
                    <a:pt x="978" y="320"/>
                    <a:pt x="965" y="326"/>
                    <a:pt x="966" y="324"/>
                  </a:cubicBezTo>
                  <a:cubicBezTo>
                    <a:pt x="968" y="322"/>
                    <a:pt x="974" y="318"/>
                    <a:pt x="977" y="316"/>
                  </a:cubicBezTo>
                  <a:cubicBezTo>
                    <a:pt x="980" y="314"/>
                    <a:pt x="997" y="309"/>
                    <a:pt x="997" y="308"/>
                  </a:cubicBezTo>
                  <a:cubicBezTo>
                    <a:pt x="997" y="307"/>
                    <a:pt x="996" y="306"/>
                    <a:pt x="995" y="305"/>
                  </a:cubicBezTo>
                  <a:cubicBezTo>
                    <a:pt x="994" y="304"/>
                    <a:pt x="987" y="305"/>
                    <a:pt x="987" y="304"/>
                  </a:cubicBezTo>
                  <a:cubicBezTo>
                    <a:pt x="987" y="302"/>
                    <a:pt x="985" y="299"/>
                    <a:pt x="984" y="299"/>
                  </a:cubicBezTo>
                  <a:cubicBezTo>
                    <a:pt x="983" y="298"/>
                    <a:pt x="979" y="299"/>
                    <a:pt x="978" y="298"/>
                  </a:cubicBezTo>
                  <a:cubicBezTo>
                    <a:pt x="977" y="297"/>
                    <a:pt x="976" y="294"/>
                    <a:pt x="975" y="292"/>
                  </a:cubicBezTo>
                  <a:cubicBezTo>
                    <a:pt x="974" y="291"/>
                    <a:pt x="969" y="287"/>
                    <a:pt x="967" y="287"/>
                  </a:cubicBezTo>
                  <a:cubicBezTo>
                    <a:pt x="966" y="287"/>
                    <a:pt x="965" y="285"/>
                    <a:pt x="963" y="284"/>
                  </a:cubicBezTo>
                  <a:cubicBezTo>
                    <a:pt x="961" y="283"/>
                    <a:pt x="960" y="280"/>
                    <a:pt x="962" y="279"/>
                  </a:cubicBezTo>
                  <a:cubicBezTo>
                    <a:pt x="963" y="278"/>
                    <a:pt x="969" y="277"/>
                    <a:pt x="968" y="275"/>
                  </a:cubicBezTo>
                  <a:cubicBezTo>
                    <a:pt x="967" y="274"/>
                    <a:pt x="964" y="270"/>
                    <a:pt x="965" y="269"/>
                  </a:cubicBezTo>
                  <a:cubicBezTo>
                    <a:pt x="966" y="267"/>
                    <a:pt x="965" y="264"/>
                    <a:pt x="963" y="262"/>
                  </a:cubicBezTo>
                  <a:cubicBezTo>
                    <a:pt x="961" y="260"/>
                    <a:pt x="961" y="254"/>
                    <a:pt x="960" y="254"/>
                  </a:cubicBezTo>
                  <a:cubicBezTo>
                    <a:pt x="959" y="254"/>
                    <a:pt x="959" y="251"/>
                    <a:pt x="958" y="251"/>
                  </a:cubicBezTo>
                  <a:cubicBezTo>
                    <a:pt x="957" y="251"/>
                    <a:pt x="950" y="252"/>
                    <a:pt x="952" y="250"/>
                  </a:cubicBezTo>
                  <a:cubicBezTo>
                    <a:pt x="954" y="249"/>
                    <a:pt x="959" y="249"/>
                    <a:pt x="959" y="247"/>
                  </a:cubicBezTo>
                  <a:cubicBezTo>
                    <a:pt x="959" y="245"/>
                    <a:pt x="958" y="243"/>
                    <a:pt x="956" y="243"/>
                  </a:cubicBezTo>
                  <a:cubicBezTo>
                    <a:pt x="955" y="243"/>
                    <a:pt x="948" y="242"/>
                    <a:pt x="951" y="241"/>
                  </a:cubicBezTo>
                  <a:cubicBezTo>
                    <a:pt x="954" y="240"/>
                    <a:pt x="957" y="238"/>
                    <a:pt x="956" y="237"/>
                  </a:cubicBezTo>
                  <a:cubicBezTo>
                    <a:pt x="956" y="236"/>
                    <a:pt x="953" y="228"/>
                    <a:pt x="951" y="229"/>
                  </a:cubicBezTo>
                  <a:cubicBezTo>
                    <a:pt x="950" y="229"/>
                    <a:pt x="950" y="226"/>
                    <a:pt x="950" y="225"/>
                  </a:cubicBezTo>
                  <a:cubicBezTo>
                    <a:pt x="950" y="224"/>
                    <a:pt x="953" y="218"/>
                    <a:pt x="952" y="217"/>
                  </a:cubicBezTo>
                  <a:cubicBezTo>
                    <a:pt x="951" y="217"/>
                    <a:pt x="946" y="218"/>
                    <a:pt x="946" y="221"/>
                  </a:cubicBezTo>
                  <a:cubicBezTo>
                    <a:pt x="945" y="223"/>
                    <a:pt x="942" y="229"/>
                    <a:pt x="940" y="229"/>
                  </a:cubicBezTo>
                  <a:cubicBezTo>
                    <a:pt x="938" y="229"/>
                    <a:pt x="936" y="231"/>
                    <a:pt x="935" y="236"/>
                  </a:cubicBezTo>
                  <a:cubicBezTo>
                    <a:pt x="934" y="240"/>
                    <a:pt x="930" y="245"/>
                    <a:pt x="930" y="245"/>
                  </a:cubicBezTo>
                  <a:cubicBezTo>
                    <a:pt x="930" y="245"/>
                    <a:pt x="926" y="245"/>
                    <a:pt x="925" y="246"/>
                  </a:cubicBezTo>
                  <a:cubicBezTo>
                    <a:pt x="924" y="247"/>
                    <a:pt x="920" y="250"/>
                    <a:pt x="919" y="250"/>
                  </a:cubicBezTo>
                  <a:cubicBezTo>
                    <a:pt x="918" y="250"/>
                    <a:pt x="916" y="253"/>
                    <a:pt x="915" y="252"/>
                  </a:cubicBezTo>
                  <a:cubicBezTo>
                    <a:pt x="913" y="251"/>
                    <a:pt x="909" y="249"/>
                    <a:pt x="910" y="247"/>
                  </a:cubicBezTo>
                  <a:cubicBezTo>
                    <a:pt x="910" y="246"/>
                    <a:pt x="907" y="245"/>
                    <a:pt x="905" y="245"/>
                  </a:cubicBezTo>
                  <a:cubicBezTo>
                    <a:pt x="903" y="245"/>
                    <a:pt x="900" y="249"/>
                    <a:pt x="899" y="247"/>
                  </a:cubicBezTo>
                  <a:cubicBezTo>
                    <a:pt x="897" y="245"/>
                    <a:pt x="898" y="243"/>
                    <a:pt x="898" y="242"/>
                  </a:cubicBezTo>
                  <a:cubicBezTo>
                    <a:pt x="897" y="240"/>
                    <a:pt x="894" y="238"/>
                    <a:pt x="896" y="236"/>
                  </a:cubicBezTo>
                  <a:cubicBezTo>
                    <a:pt x="899" y="234"/>
                    <a:pt x="900" y="230"/>
                    <a:pt x="899" y="229"/>
                  </a:cubicBezTo>
                  <a:cubicBezTo>
                    <a:pt x="898" y="227"/>
                    <a:pt x="894" y="226"/>
                    <a:pt x="897" y="225"/>
                  </a:cubicBezTo>
                  <a:cubicBezTo>
                    <a:pt x="899" y="224"/>
                    <a:pt x="900" y="224"/>
                    <a:pt x="901" y="222"/>
                  </a:cubicBezTo>
                  <a:cubicBezTo>
                    <a:pt x="903" y="220"/>
                    <a:pt x="908" y="212"/>
                    <a:pt x="904" y="211"/>
                  </a:cubicBezTo>
                  <a:cubicBezTo>
                    <a:pt x="901" y="210"/>
                    <a:pt x="897" y="211"/>
                    <a:pt x="895" y="211"/>
                  </a:cubicBezTo>
                  <a:cubicBezTo>
                    <a:pt x="892" y="210"/>
                    <a:pt x="890" y="206"/>
                    <a:pt x="889" y="205"/>
                  </a:cubicBezTo>
                  <a:cubicBezTo>
                    <a:pt x="888" y="204"/>
                    <a:pt x="885" y="203"/>
                    <a:pt x="887" y="201"/>
                  </a:cubicBezTo>
                  <a:cubicBezTo>
                    <a:pt x="889" y="200"/>
                    <a:pt x="889" y="198"/>
                    <a:pt x="887" y="198"/>
                  </a:cubicBezTo>
                  <a:cubicBezTo>
                    <a:pt x="884" y="198"/>
                    <a:pt x="881" y="198"/>
                    <a:pt x="880" y="196"/>
                  </a:cubicBezTo>
                  <a:cubicBezTo>
                    <a:pt x="879" y="195"/>
                    <a:pt x="877" y="192"/>
                    <a:pt x="876" y="193"/>
                  </a:cubicBezTo>
                  <a:cubicBezTo>
                    <a:pt x="876" y="193"/>
                    <a:pt x="874" y="191"/>
                    <a:pt x="874" y="190"/>
                  </a:cubicBezTo>
                  <a:cubicBezTo>
                    <a:pt x="874" y="190"/>
                    <a:pt x="872" y="187"/>
                    <a:pt x="870" y="186"/>
                  </a:cubicBezTo>
                  <a:cubicBezTo>
                    <a:pt x="867" y="186"/>
                    <a:pt x="859" y="186"/>
                    <a:pt x="857" y="186"/>
                  </a:cubicBezTo>
                  <a:cubicBezTo>
                    <a:pt x="855" y="186"/>
                    <a:pt x="854" y="184"/>
                    <a:pt x="851" y="184"/>
                  </a:cubicBezTo>
                  <a:cubicBezTo>
                    <a:pt x="848" y="184"/>
                    <a:pt x="841" y="183"/>
                    <a:pt x="838" y="183"/>
                  </a:cubicBezTo>
                  <a:cubicBezTo>
                    <a:pt x="834" y="183"/>
                    <a:pt x="832" y="185"/>
                    <a:pt x="830" y="187"/>
                  </a:cubicBezTo>
                  <a:cubicBezTo>
                    <a:pt x="828" y="189"/>
                    <a:pt x="825" y="189"/>
                    <a:pt x="827" y="192"/>
                  </a:cubicBezTo>
                  <a:cubicBezTo>
                    <a:pt x="829" y="195"/>
                    <a:pt x="826" y="198"/>
                    <a:pt x="828" y="198"/>
                  </a:cubicBezTo>
                  <a:cubicBezTo>
                    <a:pt x="830" y="198"/>
                    <a:pt x="830" y="199"/>
                    <a:pt x="828" y="201"/>
                  </a:cubicBezTo>
                  <a:cubicBezTo>
                    <a:pt x="826" y="202"/>
                    <a:pt x="823" y="207"/>
                    <a:pt x="822" y="208"/>
                  </a:cubicBezTo>
                  <a:cubicBezTo>
                    <a:pt x="821" y="210"/>
                    <a:pt x="817" y="213"/>
                    <a:pt x="821" y="213"/>
                  </a:cubicBezTo>
                  <a:cubicBezTo>
                    <a:pt x="824" y="213"/>
                    <a:pt x="825" y="214"/>
                    <a:pt x="823" y="216"/>
                  </a:cubicBezTo>
                  <a:cubicBezTo>
                    <a:pt x="822" y="219"/>
                    <a:pt x="820" y="224"/>
                    <a:pt x="823" y="225"/>
                  </a:cubicBezTo>
                  <a:cubicBezTo>
                    <a:pt x="825" y="225"/>
                    <a:pt x="825" y="227"/>
                    <a:pt x="823" y="229"/>
                  </a:cubicBezTo>
                  <a:cubicBezTo>
                    <a:pt x="821" y="231"/>
                    <a:pt x="819" y="235"/>
                    <a:pt x="820" y="235"/>
                  </a:cubicBezTo>
                  <a:cubicBezTo>
                    <a:pt x="822" y="235"/>
                    <a:pt x="823" y="235"/>
                    <a:pt x="818" y="238"/>
                  </a:cubicBezTo>
                  <a:cubicBezTo>
                    <a:pt x="814" y="240"/>
                    <a:pt x="811" y="241"/>
                    <a:pt x="809" y="243"/>
                  </a:cubicBezTo>
                  <a:cubicBezTo>
                    <a:pt x="808" y="244"/>
                    <a:pt x="807" y="247"/>
                    <a:pt x="809" y="249"/>
                  </a:cubicBezTo>
                  <a:cubicBezTo>
                    <a:pt x="812" y="251"/>
                    <a:pt x="811" y="255"/>
                    <a:pt x="811" y="257"/>
                  </a:cubicBezTo>
                  <a:cubicBezTo>
                    <a:pt x="811" y="259"/>
                    <a:pt x="815" y="259"/>
                    <a:pt x="815" y="262"/>
                  </a:cubicBezTo>
                  <a:cubicBezTo>
                    <a:pt x="814" y="266"/>
                    <a:pt x="815" y="270"/>
                    <a:pt x="815" y="274"/>
                  </a:cubicBezTo>
                  <a:cubicBezTo>
                    <a:pt x="816" y="278"/>
                    <a:pt x="812" y="289"/>
                    <a:pt x="810" y="290"/>
                  </a:cubicBezTo>
                  <a:cubicBezTo>
                    <a:pt x="808" y="291"/>
                    <a:pt x="806" y="297"/>
                    <a:pt x="805" y="296"/>
                  </a:cubicBezTo>
                  <a:cubicBezTo>
                    <a:pt x="804" y="295"/>
                    <a:pt x="805" y="293"/>
                    <a:pt x="803" y="295"/>
                  </a:cubicBezTo>
                  <a:cubicBezTo>
                    <a:pt x="801" y="297"/>
                    <a:pt x="798" y="303"/>
                    <a:pt x="796" y="303"/>
                  </a:cubicBezTo>
                  <a:cubicBezTo>
                    <a:pt x="794" y="304"/>
                    <a:pt x="790" y="306"/>
                    <a:pt x="790" y="307"/>
                  </a:cubicBezTo>
                  <a:cubicBezTo>
                    <a:pt x="791" y="308"/>
                    <a:pt x="795" y="310"/>
                    <a:pt x="793" y="312"/>
                  </a:cubicBezTo>
                  <a:cubicBezTo>
                    <a:pt x="792" y="315"/>
                    <a:pt x="789" y="319"/>
                    <a:pt x="790" y="321"/>
                  </a:cubicBezTo>
                  <a:cubicBezTo>
                    <a:pt x="790" y="322"/>
                    <a:pt x="788" y="328"/>
                    <a:pt x="790" y="330"/>
                  </a:cubicBezTo>
                  <a:cubicBezTo>
                    <a:pt x="792" y="331"/>
                    <a:pt x="793" y="333"/>
                    <a:pt x="792" y="337"/>
                  </a:cubicBezTo>
                  <a:cubicBezTo>
                    <a:pt x="791" y="340"/>
                    <a:pt x="791" y="344"/>
                    <a:pt x="787" y="344"/>
                  </a:cubicBezTo>
                  <a:cubicBezTo>
                    <a:pt x="784" y="345"/>
                    <a:pt x="783" y="348"/>
                    <a:pt x="783" y="351"/>
                  </a:cubicBezTo>
                  <a:cubicBezTo>
                    <a:pt x="783" y="353"/>
                    <a:pt x="782" y="355"/>
                    <a:pt x="781" y="354"/>
                  </a:cubicBezTo>
                  <a:cubicBezTo>
                    <a:pt x="780" y="352"/>
                    <a:pt x="778" y="350"/>
                    <a:pt x="777" y="351"/>
                  </a:cubicBezTo>
                  <a:cubicBezTo>
                    <a:pt x="776" y="352"/>
                    <a:pt x="776" y="357"/>
                    <a:pt x="773" y="357"/>
                  </a:cubicBezTo>
                  <a:cubicBezTo>
                    <a:pt x="770" y="356"/>
                    <a:pt x="766" y="349"/>
                    <a:pt x="767" y="347"/>
                  </a:cubicBezTo>
                  <a:cubicBezTo>
                    <a:pt x="767" y="346"/>
                    <a:pt x="771" y="345"/>
                    <a:pt x="768" y="344"/>
                  </a:cubicBezTo>
                  <a:cubicBezTo>
                    <a:pt x="765" y="343"/>
                    <a:pt x="758" y="341"/>
                    <a:pt x="757" y="339"/>
                  </a:cubicBezTo>
                  <a:cubicBezTo>
                    <a:pt x="755" y="337"/>
                    <a:pt x="759" y="336"/>
                    <a:pt x="756" y="333"/>
                  </a:cubicBezTo>
                  <a:cubicBezTo>
                    <a:pt x="752" y="330"/>
                    <a:pt x="746" y="328"/>
                    <a:pt x="748" y="325"/>
                  </a:cubicBezTo>
                  <a:cubicBezTo>
                    <a:pt x="750" y="321"/>
                    <a:pt x="752" y="317"/>
                    <a:pt x="752" y="313"/>
                  </a:cubicBezTo>
                  <a:cubicBezTo>
                    <a:pt x="752" y="309"/>
                    <a:pt x="753" y="308"/>
                    <a:pt x="756" y="306"/>
                  </a:cubicBezTo>
                  <a:cubicBezTo>
                    <a:pt x="759" y="304"/>
                    <a:pt x="763" y="301"/>
                    <a:pt x="761" y="301"/>
                  </a:cubicBezTo>
                  <a:cubicBezTo>
                    <a:pt x="758" y="300"/>
                    <a:pt x="737" y="300"/>
                    <a:pt x="734" y="299"/>
                  </a:cubicBezTo>
                  <a:cubicBezTo>
                    <a:pt x="731" y="298"/>
                    <a:pt x="732" y="298"/>
                    <a:pt x="730" y="297"/>
                  </a:cubicBezTo>
                  <a:cubicBezTo>
                    <a:pt x="727" y="296"/>
                    <a:pt x="722" y="291"/>
                    <a:pt x="719" y="289"/>
                  </a:cubicBezTo>
                  <a:cubicBezTo>
                    <a:pt x="717" y="287"/>
                    <a:pt x="715" y="285"/>
                    <a:pt x="713" y="283"/>
                  </a:cubicBezTo>
                  <a:cubicBezTo>
                    <a:pt x="712" y="281"/>
                    <a:pt x="706" y="273"/>
                    <a:pt x="704" y="273"/>
                  </a:cubicBezTo>
                  <a:cubicBezTo>
                    <a:pt x="702" y="273"/>
                    <a:pt x="696" y="275"/>
                    <a:pt x="694" y="273"/>
                  </a:cubicBezTo>
                  <a:cubicBezTo>
                    <a:pt x="693" y="272"/>
                    <a:pt x="688" y="268"/>
                    <a:pt x="685" y="268"/>
                  </a:cubicBezTo>
                  <a:cubicBezTo>
                    <a:pt x="683" y="269"/>
                    <a:pt x="673" y="274"/>
                    <a:pt x="672" y="274"/>
                  </a:cubicBezTo>
                  <a:cubicBezTo>
                    <a:pt x="671" y="273"/>
                    <a:pt x="675" y="269"/>
                    <a:pt x="675" y="267"/>
                  </a:cubicBezTo>
                  <a:cubicBezTo>
                    <a:pt x="676" y="266"/>
                    <a:pt x="676" y="249"/>
                    <a:pt x="675" y="247"/>
                  </a:cubicBezTo>
                  <a:cubicBezTo>
                    <a:pt x="674" y="246"/>
                    <a:pt x="671" y="244"/>
                    <a:pt x="669" y="245"/>
                  </a:cubicBezTo>
                  <a:cubicBezTo>
                    <a:pt x="667" y="245"/>
                    <a:pt x="664" y="248"/>
                    <a:pt x="663" y="246"/>
                  </a:cubicBezTo>
                  <a:cubicBezTo>
                    <a:pt x="661" y="244"/>
                    <a:pt x="658" y="240"/>
                    <a:pt x="659" y="239"/>
                  </a:cubicBezTo>
                  <a:cubicBezTo>
                    <a:pt x="660" y="237"/>
                    <a:pt x="662" y="235"/>
                    <a:pt x="661" y="233"/>
                  </a:cubicBezTo>
                  <a:cubicBezTo>
                    <a:pt x="661" y="231"/>
                    <a:pt x="670" y="217"/>
                    <a:pt x="672" y="213"/>
                  </a:cubicBezTo>
                  <a:cubicBezTo>
                    <a:pt x="675" y="209"/>
                    <a:pt x="679" y="209"/>
                    <a:pt x="678" y="206"/>
                  </a:cubicBezTo>
                  <a:cubicBezTo>
                    <a:pt x="678" y="202"/>
                    <a:pt x="676" y="199"/>
                    <a:pt x="677" y="197"/>
                  </a:cubicBezTo>
                  <a:cubicBezTo>
                    <a:pt x="677" y="195"/>
                    <a:pt x="675" y="190"/>
                    <a:pt x="678" y="190"/>
                  </a:cubicBezTo>
                  <a:cubicBezTo>
                    <a:pt x="680" y="190"/>
                    <a:pt x="681" y="193"/>
                    <a:pt x="682" y="191"/>
                  </a:cubicBezTo>
                  <a:cubicBezTo>
                    <a:pt x="683" y="189"/>
                    <a:pt x="683" y="185"/>
                    <a:pt x="685" y="185"/>
                  </a:cubicBezTo>
                  <a:cubicBezTo>
                    <a:pt x="687" y="185"/>
                    <a:pt x="688" y="190"/>
                    <a:pt x="689" y="191"/>
                  </a:cubicBezTo>
                  <a:cubicBezTo>
                    <a:pt x="690" y="192"/>
                    <a:pt x="697" y="192"/>
                    <a:pt x="696" y="191"/>
                  </a:cubicBezTo>
                  <a:cubicBezTo>
                    <a:pt x="695" y="190"/>
                    <a:pt x="692" y="187"/>
                    <a:pt x="694" y="186"/>
                  </a:cubicBezTo>
                  <a:cubicBezTo>
                    <a:pt x="696" y="185"/>
                    <a:pt x="701" y="181"/>
                    <a:pt x="700" y="180"/>
                  </a:cubicBezTo>
                  <a:cubicBezTo>
                    <a:pt x="699" y="178"/>
                    <a:pt x="695" y="176"/>
                    <a:pt x="697" y="175"/>
                  </a:cubicBezTo>
                  <a:cubicBezTo>
                    <a:pt x="700" y="174"/>
                    <a:pt x="703" y="177"/>
                    <a:pt x="705" y="178"/>
                  </a:cubicBezTo>
                  <a:cubicBezTo>
                    <a:pt x="706" y="179"/>
                    <a:pt x="709" y="182"/>
                    <a:pt x="712" y="181"/>
                  </a:cubicBezTo>
                  <a:cubicBezTo>
                    <a:pt x="715" y="179"/>
                    <a:pt x="717" y="177"/>
                    <a:pt x="717" y="175"/>
                  </a:cubicBezTo>
                  <a:cubicBezTo>
                    <a:pt x="717" y="172"/>
                    <a:pt x="709" y="164"/>
                    <a:pt x="706" y="162"/>
                  </a:cubicBezTo>
                  <a:cubicBezTo>
                    <a:pt x="702" y="161"/>
                    <a:pt x="717" y="167"/>
                    <a:pt x="719" y="168"/>
                  </a:cubicBezTo>
                  <a:cubicBezTo>
                    <a:pt x="721" y="170"/>
                    <a:pt x="723" y="166"/>
                    <a:pt x="723" y="163"/>
                  </a:cubicBezTo>
                  <a:cubicBezTo>
                    <a:pt x="722" y="159"/>
                    <a:pt x="721" y="159"/>
                    <a:pt x="724" y="159"/>
                  </a:cubicBezTo>
                  <a:cubicBezTo>
                    <a:pt x="728" y="159"/>
                    <a:pt x="730" y="157"/>
                    <a:pt x="731" y="156"/>
                  </a:cubicBezTo>
                  <a:cubicBezTo>
                    <a:pt x="732" y="155"/>
                    <a:pt x="737" y="161"/>
                    <a:pt x="739" y="161"/>
                  </a:cubicBezTo>
                  <a:cubicBezTo>
                    <a:pt x="741" y="160"/>
                    <a:pt x="747" y="156"/>
                    <a:pt x="747" y="153"/>
                  </a:cubicBezTo>
                  <a:cubicBezTo>
                    <a:pt x="748" y="151"/>
                    <a:pt x="750" y="147"/>
                    <a:pt x="751" y="145"/>
                  </a:cubicBezTo>
                  <a:cubicBezTo>
                    <a:pt x="753" y="143"/>
                    <a:pt x="757" y="138"/>
                    <a:pt x="755" y="137"/>
                  </a:cubicBezTo>
                  <a:cubicBezTo>
                    <a:pt x="753" y="137"/>
                    <a:pt x="746" y="136"/>
                    <a:pt x="742" y="134"/>
                  </a:cubicBezTo>
                  <a:cubicBezTo>
                    <a:pt x="738" y="133"/>
                    <a:pt x="731" y="131"/>
                    <a:pt x="729" y="131"/>
                  </a:cubicBezTo>
                  <a:cubicBezTo>
                    <a:pt x="727" y="131"/>
                    <a:pt x="707" y="132"/>
                    <a:pt x="708" y="132"/>
                  </a:cubicBezTo>
                  <a:cubicBezTo>
                    <a:pt x="708" y="131"/>
                    <a:pt x="712" y="129"/>
                    <a:pt x="714" y="129"/>
                  </a:cubicBezTo>
                  <a:cubicBezTo>
                    <a:pt x="717" y="129"/>
                    <a:pt x="725" y="128"/>
                    <a:pt x="724" y="128"/>
                  </a:cubicBezTo>
                  <a:cubicBezTo>
                    <a:pt x="724" y="127"/>
                    <a:pt x="723" y="125"/>
                    <a:pt x="725" y="124"/>
                  </a:cubicBezTo>
                  <a:cubicBezTo>
                    <a:pt x="727" y="123"/>
                    <a:pt x="729" y="124"/>
                    <a:pt x="733" y="125"/>
                  </a:cubicBezTo>
                  <a:cubicBezTo>
                    <a:pt x="738" y="126"/>
                    <a:pt x="744" y="129"/>
                    <a:pt x="745" y="131"/>
                  </a:cubicBezTo>
                  <a:cubicBezTo>
                    <a:pt x="747" y="132"/>
                    <a:pt x="756" y="135"/>
                    <a:pt x="759" y="134"/>
                  </a:cubicBezTo>
                  <a:cubicBezTo>
                    <a:pt x="762" y="133"/>
                    <a:pt x="773" y="124"/>
                    <a:pt x="774" y="123"/>
                  </a:cubicBezTo>
                  <a:cubicBezTo>
                    <a:pt x="775" y="122"/>
                    <a:pt x="768" y="113"/>
                    <a:pt x="769" y="112"/>
                  </a:cubicBezTo>
                  <a:cubicBezTo>
                    <a:pt x="771" y="111"/>
                    <a:pt x="772" y="114"/>
                    <a:pt x="775" y="113"/>
                  </a:cubicBezTo>
                  <a:cubicBezTo>
                    <a:pt x="778" y="112"/>
                    <a:pt x="781" y="111"/>
                    <a:pt x="781" y="112"/>
                  </a:cubicBezTo>
                  <a:cubicBezTo>
                    <a:pt x="780" y="114"/>
                    <a:pt x="780" y="119"/>
                    <a:pt x="783" y="120"/>
                  </a:cubicBezTo>
                  <a:cubicBezTo>
                    <a:pt x="785" y="121"/>
                    <a:pt x="790" y="123"/>
                    <a:pt x="789" y="121"/>
                  </a:cubicBezTo>
                  <a:cubicBezTo>
                    <a:pt x="788" y="118"/>
                    <a:pt x="786" y="116"/>
                    <a:pt x="788" y="115"/>
                  </a:cubicBezTo>
                  <a:cubicBezTo>
                    <a:pt x="789" y="115"/>
                    <a:pt x="790" y="114"/>
                    <a:pt x="790" y="112"/>
                  </a:cubicBezTo>
                  <a:cubicBezTo>
                    <a:pt x="791" y="110"/>
                    <a:pt x="793" y="111"/>
                    <a:pt x="791" y="109"/>
                  </a:cubicBezTo>
                  <a:cubicBezTo>
                    <a:pt x="788" y="106"/>
                    <a:pt x="784" y="104"/>
                    <a:pt x="785" y="103"/>
                  </a:cubicBezTo>
                  <a:cubicBezTo>
                    <a:pt x="785" y="102"/>
                    <a:pt x="790" y="102"/>
                    <a:pt x="791" y="104"/>
                  </a:cubicBezTo>
                  <a:cubicBezTo>
                    <a:pt x="793" y="105"/>
                    <a:pt x="794" y="105"/>
                    <a:pt x="794" y="108"/>
                  </a:cubicBezTo>
                  <a:cubicBezTo>
                    <a:pt x="795" y="110"/>
                    <a:pt x="797" y="114"/>
                    <a:pt x="797" y="115"/>
                  </a:cubicBezTo>
                  <a:cubicBezTo>
                    <a:pt x="797" y="116"/>
                    <a:pt x="797" y="119"/>
                    <a:pt x="799" y="118"/>
                  </a:cubicBezTo>
                  <a:cubicBezTo>
                    <a:pt x="800" y="118"/>
                    <a:pt x="800" y="115"/>
                    <a:pt x="803" y="113"/>
                  </a:cubicBezTo>
                  <a:cubicBezTo>
                    <a:pt x="806" y="112"/>
                    <a:pt x="810" y="111"/>
                    <a:pt x="813" y="109"/>
                  </a:cubicBezTo>
                  <a:cubicBezTo>
                    <a:pt x="816" y="107"/>
                    <a:pt x="815" y="107"/>
                    <a:pt x="819" y="106"/>
                  </a:cubicBezTo>
                  <a:cubicBezTo>
                    <a:pt x="822" y="105"/>
                    <a:pt x="824" y="103"/>
                    <a:pt x="824" y="102"/>
                  </a:cubicBezTo>
                  <a:cubicBezTo>
                    <a:pt x="824" y="101"/>
                    <a:pt x="825" y="92"/>
                    <a:pt x="825" y="91"/>
                  </a:cubicBezTo>
                  <a:cubicBezTo>
                    <a:pt x="824" y="89"/>
                    <a:pt x="821" y="86"/>
                    <a:pt x="822" y="83"/>
                  </a:cubicBezTo>
                  <a:cubicBezTo>
                    <a:pt x="823" y="81"/>
                    <a:pt x="823" y="77"/>
                    <a:pt x="822" y="76"/>
                  </a:cubicBezTo>
                  <a:cubicBezTo>
                    <a:pt x="822" y="75"/>
                    <a:pt x="820" y="72"/>
                    <a:pt x="823" y="72"/>
                  </a:cubicBezTo>
                  <a:cubicBezTo>
                    <a:pt x="827" y="73"/>
                    <a:pt x="832" y="74"/>
                    <a:pt x="833" y="71"/>
                  </a:cubicBezTo>
                  <a:cubicBezTo>
                    <a:pt x="834" y="68"/>
                    <a:pt x="835" y="67"/>
                    <a:pt x="833" y="66"/>
                  </a:cubicBezTo>
                  <a:cubicBezTo>
                    <a:pt x="832" y="65"/>
                    <a:pt x="831" y="65"/>
                    <a:pt x="833" y="63"/>
                  </a:cubicBezTo>
                  <a:cubicBezTo>
                    <a:pt x="835" y="62"/>
                    <a:pt x="836" y="60"/>
                    <a:pt x="834" y="60"/>
                  </a:cubicBezTo>
                  <a:cubicBezTo>
                    <a:pt x="832" y="60"/>
                    <a:pt x="828" y="62"/>
                    <a:pt x="827" y="61"/>
                  </a:cubicBezTo>
                  <a:cubicBezTo>
                    <a:pt x="826" y="60"/>
                    <a:pt x="826" y="58"/>
                    <a:pt x="827" y="57"/>
                  </a:cubicBezTo>
                  <a:cubicBezTo>
                    <a:pt x="829" y="56"/>
                    <a:pt x="824" y="55"/>
                    <a:pt x="826" y="54"/>
                  </a:cubicBezTo>
                  <a:cubicBezTo>
                    <a:pt x="827" y="52"/>
                    <a:pt x="830" y="50"/>
                    <a:pt x="828" y="50"/>
                  </a:cubicBezTo>
                  <a:cubicBezTo>
                    <a:pt x="827" y="50"/>
                    <a:pt x="821" y="48"/>
                    <a:pt x="821" y="48"/>
                  </a:cubicBezTo>
                  <a:cubicBezTo>
                    <a:pt x="821" y="49"/>
                    <a:pt x="817" y="51"/>
                    <a:pt x="816" y="50"/>
                  </a:cubicBezTo>
                  <a:cubicBezTo>
                    <a:pt x="814" y="49"/>
                    <a:pt x="813" y="47"/>
                    <a:pt x="811" y="47"/>
                  </a:cubicBezTo>
                  <a:cubicBezTo>
                    <a:pt x="809" y="47"/>
                    <a:pt x="803" y="48"/>
                    <a:pt x="802" y="47"/>
                  </a:cubicBezTo>
                  <a:cubicBezTo>
                    <a:pt x="802" y="47"/>
                    <a:pt x="800" y="45"/>
                    <a:pt x="800" y="47"/>
                  </a:cubicBezTo>
                  <a:cubicBezTo>
                    <a:pt x="800" y="49"/>
                    <a:pt x="801" y="49"/>
                    <a:pt x="800" y="50"/>
                  </a:cubicBezTo>
                  <a:cubicBezTo>
                    <a:pt x="798" y="51"/>
                    <a:pt x="799" y="54"/>
                    <a:pt x="799" y="56"/>
                  </a:cubicBezTo>
                  <a:cubicBezTo>
                    <a:pt x="799" y="58"/>
                    <a:pt x="797" y="60"/>
                    <a:pt x="799" y="60"/>
                  </a:cubicBezTo>
                  <a:cubicBezTo>
                    <a:pt x="800" y="61"/>
                    <a:pt x="804" y="63"/>
                    <a:pt x="803" y="64"/>
                  </a:cubicBezTo>
                  <a:cubicBezTo>
                    <a:pt x="801" y="64"/>
                    <a:pt x="807" y="66"/>
                    <a:pt x="805" y="66"/>
                  </a:cubicBezTo>
                  <a:cubicBezTo>
                    <a:pt x="803" y="67"/>
                    <a:pt x="802" y="69"/>
                    <a:pt x="799" y="68"/>
                  </a:cubicBezTo>
                  <a:cubicBezTo>
                    <a:pt x="797" y="67"/>
                    <a:pt x="796" y="67"/>
                    <a:pt x="795" y="68"/>
                  </a:cubicBezTo>
                  <a:cubicBezTo>
                    <a:pt x="794" y="69"/>
                    <a:pt x="790" y="80"/>
                    <a:pt x="788" y="81"/>
                  </a:cubicBezTo>
                  <a:cubicBezTo>
                    <a:pt x="786" y="83"/>
                    <a:pt x="784" y="89"/>
                    <a:pt x="782" y="88"/>
                  </a:cubicBezTo>
                  <a:cubicBezTo>
                    <a:pt x="779" y="86"/>
                    <a:pt x="780" y="84"/>
                    <a:pt x="779" y="86"/>
                  </a:cubicBezTo>
                  <a:cubicBezTo>
                    <a:pt x="778" y="89"/>
                    <a:pt x="782" y="94"/>
                    <a:pt x="779" y="95"/>
                  </a:cubicBezTo>
                  <a:cubicBezTo>
                    <a:pt x="777" y="95"/>
                    <a:pt x="773" y="99"/>
                    <a:pt x="772" y="98"/>
                  </a:cubicBezTo>
                  <a:cubicBezTo>
                    <a:pt x="771" y="97"/>
                    <a:pt x="768" y="98"/>
                    <a:pt x="767" y="95"/>
                  </a:cubicBezTo>
                  <a:cubicBezTo>
                    <a:pt x="767" y="92"/>
                    <a:pt x="765" y="90"/>
                    <a:pt x="764" y="88"/>
                  </a:cubicBezTo>
                  <a:cubicBezTo>
                    <a:pt x="763" y="87"/>
                    <a:pt x="766" y="79"/>
                    <a:pt x="766" y="78"/>
                  </a:cubicBezTo>
                  <a:cubicBezTo>
                    <a:pt x="766" y="77"/>
                    <a:pt x="768" y="75"/>
                    <a:pt x="769" y="77"/>
                  </a:cubicBezTo>
                  <a:cubicBezTo>
                    <a:pt x="769" y="78"/>
                    <a:pt x="771" y="76"/>
                    <a:pt x="772" y="72"/>
                  </a:cubicBezTo>
                  <a:cubicBezTo>
                    <a:pt x="773" y="69"/>
                    <a:pt x="776" y="67"/>
                    <a:pt x="773" y="65"/>
                  </a:cubicBezTo>
                  <a:cubicBezTo>
                    <a:pt x="771" y="63"/>
                    <a:pt x="770" y="62"/>
                    <a:pt x="769" y="60"/>
                  </a:cubicBezTo>
                  <a:cubicBezTo>
                    <a:pt x="768" y="58"/>
                    <a:pt x="763" y="58"/>
                    <a:pt x="762" y="59"/>
                  </a:cubicBezTo>
                  <a:cubicBezTo>
                    <a:pt x="761" y="60"/>
                    <a:pt x="757" y="61"/>
                    <a:pt x="758" y="63"/>
                  </a:cubicBezTo>
                  <a:cubicBezTo>
                    <a:pt x="759" y="66"/>
                    <a:pt x="757" y="70"/>
                    <a:pt x="755" y="71"/>
                  </a:cubicBezTo>
                  <a:cubicBezTo>
                    <a:pt x="753" y="72"/>
                    <a:pt x="749" y="77"/>
                    <a:pt x="748" y="77"/>
                  </a:cubicBezTo>
                  <a:cubicBezTo>
                    <a:pt x="746" y="77"/>
                    <a:pt x="745" y="73"/>
                    <a:pt x="745" y="71"/>
                  </a:cubicBezTo>
                  <a:cubicBezTo>
                    <a:pt x="746" y="69"/>
                    <a:pt x="749" y="63"/>
                    <a:pt x="747" y="61"/>
                  </a:cubicBezTo>
                  <a:cubicBezTo>
                    <a:pt x="746" y="60"/>
                    <a:pt x="741" y="59"/>
                    <a:pt x="743" y="58"/>
                  </a:cubicBezTo>
                  <a:cubicBezTo>
                    <a:pt x="746" y="57"/>
                    <a:pt x="749" y="59"/>
                    <a:pt x="748" y="57"/>
                  </a:cubicBezTo>
                  <a:cubicBezTo>
                    <a:pt x="747" y="56"/>
                    <a:pt x="744" y="55"/>
                    <a:pt x="742" y="54"/>
                  </a:cubicBezTo>
                  <a:cubicBezTo>
                    <a:pt x="740" y="53"/>
                    <a:pt x="742" y="51"/>
                    <a:pt x="739" y="50"/>
                  </a:cubicBezTo>
                  <a:cubicBezTo>
                    <a:pt x="737" y="49"/>
                    <a:pt x="733" y="47"/>
                    <a:pt x="735" y="46"/>
                  </a:cubicBezTo>
                  <a:cubicBezTo>
                    <a:pt x="737" y="45"/>
                    <a:pt x="740" y="45"/>
                    <a:pt x="743" y="43"/>
                  </a:cubicBezTo>
                  <a:cubicBezTo>
                    <a:pt x="745" y="42"/>
                    <a:pt x="746" y="39"/>
                    <a:pt x="745" y="40"/>
                  </a:cubicBezTo>
                  <a:cubicBezTo>
                    <a:pt x="744" y="41"/>
                    <a:pt x="742" y="41"/>
                    <a:pt x="740" y="41"/>
                  </a:cubicBezTo>
                  <a:cubicBezTo>
                    <a:pt x="739" y="41"/>
                    <a:pt x="736" y="39"/>
                    <a:pt x="739" y="39"/>
                  </a:cubicBezTo>
                  <a:cubicBezTo>
                    <a:pt x="742" y="39"/>
                    <a:pt x="746" y="39"/>
                    <a:pt x="746" y="37"/>
                  </a:cubicBezTo>
                  <a:cubicBezTo>
                    <a:pt x="746" y="34"/>
                    <a:pt x="745" y="30"/>
                    <a:pt x="742" y="27"/>
                  </a:cubicBezTo>
                  <a:cubicBezTo>
                    <a:pt x="739" y="24"/>
                    <a:pt x="737" y="21"/>
                    <a:pt x="737" y="19"/>
                  </a:cubicBezTo>
                  <a:cubicBezTo>
                    <a:pt x="737" y="16"/>
                    <a:pt x="736" y="12"/>
                    <a:pt x="737" y="11"/>
                  </a:cubicBezTo>
                  <a:cubicBezTo>
                    <a:pt x="738" y="9"/>
                    <a:pt x="736" y="1"/>
                    <a:pt x="731" y="1"/>
                  </a:cubicBezTo>
                  <a:cubicBezTo>
                    <a:pt x="729" y="1"/>
                    <a:pt x="723" y="0"/>
                    <a:pt x="722" y="3"/>
                  </a:cubicBezTo>
                  <a:cubicBezTo>
                    <a:pt x="721" y="6"/>
                    <a:pt x="724" y="9"/>
                    <a:pt x="723" y="11"/>
                  </a:cubicBezTo>
                  <a:cubicBezTo>
                    <a:pt x="722" y="12"/>
                    <a:pt x="721" y="14"/>
                    <a:pt x="720" y="13"/>
                  </a:cubicBezTo>
                  <a:cubicBezTo>
                    <a:pt x="719" y="12"/>
                    <a:pt x="717" y="11"/>
                    <a:pt x="716" y="11"/>
                  </a:cubicBezTo>
                  <a:cubicBezTo>
                    <a:pt x="715" y="12"/>
                    <a:pt x="713" y="13"/>
                    <a:pt x="712" y="14"/>
                  </a:cubicBezTo>
                  <a:cubicBezTo>
                    <a:pt x="711" y="15"/>
                    <a:pt x="707" y="20"/>
                    <a:pt x="705" y="24"/>
                  </a:cubicBezTo>
                  <a:cubicBezTo>
                    <a:pt x="703" y="27"/>
                    <a:pt x="702" y="31"/>
                    <a:pt x="702" y="36"/>
                  </a:cubicBezTo>
                  <a:cubicBezTo>
                    <a:pt x="701" y="41"/>
                    <a:pt x="703" y="42"/>
                    <a:pt x="705" y="42"/>
                  </a:cubicBezTo>
                  <a:cubicBezTo>
                    <a:pt x="708" y="42"/>
                    <a:pt x="706" y="45"/>
                    <a:pt x="709" y="45"/>
                  </a:cubicBezTo>
                  <a:cubicBezTo>
                    <a:pt x="712" y="45"/>
                    <a:pt x="711" y="51"/>
                    <a:pt x="714" y="50"/>
                  </a:cubicBezTo>
                  <a:cubicBezTo>
                    <a:pt x="716" y="50"/>
                    <a:pt x="718" y="49"/>
                    <a:pt x="720" y="50"/>
                  </a:cubicBezTo>
                  <a:cubicBezTo>
                    <a:pt x="721" y="51"/>
                    <a:pt x="729" y="51"/>
                    <a:pt x="727" y="52"/>
                  </a:cubicBezTo>
                  <a:cubicBezTo>
                    <a:pt x="724" y="54"/>
                    <a:pt x="721" y="52"/>
                    <a:pt x="719" y="55"/>
                  </a:cubicBezTo>
                  <a:cubicBezTo>
                    <a:pt x="716" y="59"/>
                    <a:pt x="715" y="62"/>
                    <a:pt x="712" y="64"/>
                  </a:cubicBezTo>
                  <a:cubicBezTo>
                    <a:pt x="710" y="66"/>
                    <a:pt x="710" y="69"/>
                    <a:pt x="711" y="68"/>
                  </a:cubicBezTo>
                  <a:cubicBezTo>
                    <a:pt x="712" y="67"/>
                    <a:pt x="720" y="64"/>
                    <a:pt x="719" y="65"/>
                  </a:cubicBezTo>
                  <a:cubicBezTo>
                    <a:pt x="719" y="66"/>
                    <a:pt x="717" y="69"/>
                    <a:pt x="718" y="70"/>
                  </a:cubicBezTo>
                  <a:cubicBezTo>
                    <a:pt x="720" y="72"/>
                    <a:pt x="719" y="73"/>
                    <a:pt x="717" y="73"/>
                  </a:cubicBezTo>
                  <a:cubicBezTo>
                    <a:pt x="716" y="73"/>
                    <a:pt x="711" y="74"/>
                    <a:pt x="709" y="76"/>
                  </a:cubicBezTo>
                  <a:cubicBezTo>
                    <a:pt x="707" y="78"/>
                    <a:pt x="703" y="83"/>
                    <a:pt x="702" y="83"/>
                  </a:cubicBezTo>
                  <a:cubicBezTo>
                    <a:pt x="700" y="83"/>
                    <a:pt x="698" y="86"/>
                    <a:pt x="696" y="87"/>
                  </a:cubicBezTo>
                  <a:cubicBezTo>
                    <a:pt x="695" y="87"/>
                    <a:pt x="693" y="90"/>
                    <a:pt x="695" y="91"/>
                  </a:cubicBezTo>
                  <a:cubicBezTo>
                    <a:pt x="696" y="93"/>
                    <a:pt x="697" y="99"/>
                    <a:pt x="696" y="100"/>
                  </a:cubicBezTo>
                  <a:cubicBezTo>
                    <a:pt x="694" y="101"/>
                    <a:pt x="693" y="107"/>
                    <a:pt x="693" y="103"/>
                  </a:cubicBezTo>
                  <a:cubicBezTo>
                    <a:pt x="692" y="100"/>
                    <a:pt x="693" y="97"/>
                    <a:pt x="690" y="95"/>
                  </a:cubicBezTo>
                  <a:cubicBezTo>
                    <a:pt x="686" y="93"/>
                    <a:pt x="686" y="88"/>
                    <a:pt x="687" y="88"/>
                  </a:cubicBezTo>
                  <a:cubicBezTo>
                    <a:pt x="688" y="87"/>
                    <a:pt x="690" y="85"/>
                    <a:pt x="689" y="84"/>
                  </a:cubicBezTo>
                  <a:cubicBezTo>
                    <a:pt x="688" y="83"/>
                    <a:pt x="687" y="81"/>
                    <a:pt x="688" y="80"/>
                  </a:cubicBezTo>
                  <a:cubicBezTo>
                    <a:pt x="689" y="79"/>
                    <a:pt x="692" y="78"/>
                    <a:pt x="689" y="77"/>
                  </a:cubicBezTo>
                  <a:cubicBezTo>
                    <a:pt x="686" y="76"/>
                    <a:pt x="684" y="73"/>
                    <a:pt x="682" y="74"/>
                  </a:cubicBezTo>
                  <a:cubicBezTo>
                    <a:pt x="680" y="75"/>
                    <a:pt x="676" y="78"/>
                    <a:pt x="676" y="79"/>
                  </a:cubicBezTo>
                  <a:cubicBezTo>
                    <a:pt x="676" y="81"/>
                    <a:pt x="678" y="90"/>
                    <a:pt x="677" y="88"/>
                  </a:cubicBezTo>
                  <a:cubicBezTo>
                    <a:pt x="675" y="87"/>
                    <a:pt x="673" y="84"/>
                    <a:pt x="672" y="85"/>
                  </a:cubicBezTo>
                  <a:cubicBezTo>
                    <a:pt x="671" y="85"/>
                    <a:pt x="666" y="88"/>
                    <a:pt x="664" y="87"/>
                  </a:cubicBezTo>
                  <a:cubicBezTo>
                    <a:pt x="661" y="87"/>
                    <a:pt x="657" y="86"/>
                    <a:pt x="655" y="86"/>
                  </a:cubicBezTo>
                  <a:cubicBezTo>
                    <a:pt x="653" y="87"/>
                    <a:pt x="644" y="90"/>
                    <a:pt x="643" y="90"/>
                  </a:cubicBezTo>
                  <a:cubicBezTo>
                    <a:pt x="642" y="90"/>
                    <a:pt x="637" y="88"/>
                    <a:pt x="636" y="88"/>
                  </a:cubicBezTo>
                  <a:cubicBezTo>
                    <a:pt x="635" y="88"/>
                    <a:pt x="634" y="86"/>
                    <a:pt x="632" y="85"/>
                  </a:cubicBezTo>
                  <a:cubicBezTo>
                    <a:pt x="629" y="84"/>
                    <a:pt x="631" y="80"/>
                    <a:pt x="627" y="81"/>
                  </a:cubicBezTo>
                  <a:cubicBezTo>
                    <a:pt x="623" y="82"/>
                    <a:pt x="620" y="83"/>
                    <a:pt x="619" y="81"/>
                  </a:cubicBezTo>
                  <a:cubicBezTo>
                    <a:pt x="618" y="78"/>
                    <a:pt x="613" y="79"/>
                    <a:pt x="612" y="75"/>
                  </a:cubicBezTo>
                  <a:cubicBezTo>
                    <a:pt x="611" y="72"/>
                    <a:pt x="615" y="67"/>
                    <a:pt x="613" y="67"/>
                  </a:cubicBezTo>
                  <a:cubicBezTo>
                    <a:pt x="611" y="66"/>
                    <a:pt x="604" y="67"/>
                    <a:pt x="600" y="67"/>
                  </a:cubicBezTo>
                  <a:cubicBezTo>
                    <a:pt x="597" y="67"/>
                    <a:pt x="590" y="68"/>
                    <a:pt x="589" y="68"/>
                  </a:cubicBezTo>
                  <a:cubicBezTo>
                    <a:pt x="588" y="68"/>
                    <a:pt x="585" y="71"/>
                    <a:pt x="583" y="73"/>
                  </a:cubicBezTo>
                  <a:cubicBezTo>
                    <a:pt x="581" y="75"/>
                    <a:pt x="578" y="76"/>
                    <a:pt x="580" y="77"/>
                  </a:cubicBezTo>
                  <a:cubicBezTo>
                    <a:pt x="581" y="79"/>
                    <a:pt x="583" y="82"/>
                    <a:pt x="584" y="80"/>
                  </a:cubicBezTo>
                  <a:cubicBezTo>
                    <a:pt x="585" y="78"/>
                    <a:pt x="584" y="76"/>
                    <a:pt x="586" y="76"/>
                  </a:cubicBezTo>
                  <a:cubicBezTo>
                    <a:pt x="588" y="76"/>
                    <a:pt x="590" y="78"/>
                    <a:pt x="593" y="76"/>
                  </a:cubicBezTo>
                  <a:cubicBezTo>
                    <a:pt x="596" y="75"/>
                    <a:pt x="600" y="73"/>
                    <a:pt x="601" y="73"/>
                  </a:cubicBezTo>
                  <a:cubicBezTo>
                    <a:pt x="603" y="72"/>
                    <a:pt x="609" y="71"/>
                    <a:pt x="607" y="72"/>
                  </a:cubicBezTo>
                  <a:cubicBezTo>
                    <a:pt x="606" y="73"/>
                    <a:pt x="603" y="76"/>
                    <a:pt x="601" y="76"/>
                  </a:cubicBezTo>
                  <a:cubicBezTo>
                    <a:pt x="600" y="77"/>
                    <a:pt x="595" y="78"/>
                    <a:pt x="593" y="79"/>
                  </a:cubicBezTo>
                  <a:cubicBezTo>
                    <a:pt x="592" y="80"/>
                    <a:pt x="589" y="82"/>
                    <a:pt x="588" y="82"/>
                  </a:cubicBezTo>
                  <a:cubicBezTo>
                    <a:pt x="586" y="82"/>
                    <a:pt x="581" y="84"/>
                    <a:pt x="581" y="85"/>
                  </a:cubicBezTo>
                  <a:cubicBezTo>
                    <a:pt x="580" y="86"/>
                    <a:pt x="578" y="89"/>
                    <a:pt x="577" y="91"/>
                  </a:cubicBezTo>
                  <a:cubicBezTo>
                    <a:pt x="575" y="92"/>
                    <a:pt x="579" y="93"/>
                    <a:pt x="579" y="94"/>
                  </a:cubicBezTo>
                  <a:cubicBezTo>
                    <a:pt x="578" y="95"/>
                    <a:pt x="578" y="97"/>
                    <a:pt x="579" y="99"/>
                  </a:cubicBezTo>
                  <a:cubicBezTo>
                    <a:pt x="581" y="100"/>
                    <a:pt x="578" y="101"/>
                    <a:pt x="577" y="104"/>
                  </a:cubicBezTo>
                  <a:cubicBezTo>
                    <a:pt x="575" y="106"/>
                    <a:pt x="580" y="111"/>
                    <a:pt x="576" y="110"/>
                  </a:cubicBezTo>
                  <a:cubicBezTo>
                    <a:pt x="572" y="108"/>
                    <a:pt x="568" y="104"/>
                    <a:pt x="570" y="103"/>
                  </a:cubicBezTo>
                  <a:cubicBezTo>
                    <a:pt x="573" y="101"/>
                    <a:pt x="575" y="100"/>
                    <a:pt x="574" y="98"/>
                  </a:cubicBezTo>
                  <a:cubicBezTo>
                    <a:pt x="573" y="97"/>
                    <a:pt x="573" y="92"/>
                    <a:pt x="570" y="93"/>
                  </a:cubicBezTo>
                  <a:cubicBezTo>
                    <a:pt x="568" y="94"/>
                    <a:pt x="566" y="96"/>
                    <a:pt x="566" y="94"/>
                  </a:cubicBezTo>
                  <a:cubicBezTo>
                    <a:pt x="566" y="92"/>
                    <a:pt x="569" y="88"/>
                    <a:pt x="568" y="88"/>
                  </a:cubicBezTo>
                  <a:cubicBezTo>
                    <a:pt x="567" y="88"/>
                    <a:pt x="564" y="89"/>
                    <a:pt x="563" y="88"/>
                  </a:cubicBezTo>
                  <a:cubicBezTo>
                    <a:pt x="563" y="87"/>
                    <a:pt x="560" y="82"/>
                    <a:pt x="560" y="83"/>
                  </a:cubicBezTo>
                  <a:cubicBezTo>
                    <a:pt x="559" y="83"/>
                    <a:pt x="552" y="88"/>
                    <a:pt x="549" y="88"/>
                  </a:cubicBezTo>
                  <a:cubicBezTo>
                    <a:pt x="546" y="88"/>
                    <a:pt x="533" y="90"/>
                    <a:pt x="531" y="89"/>
                  </a:cubicBezTo>
                  <a:cubicBezTo>
                    <a:pt x="528" y="88"/>
                    <a:pt x="528" y="90"/>
                    <a:pt x="525" y="89"/>
                  </a:cubicBezTo>
                  <a:cubicBezTo>
                    <a:pt x="521" y="87"/>
                    <a:pt x="511" y="85"/>
                    <a:pt x="515" y="85"/>
                  </a:cubicBezTo>
                  <a:cubicBezTo>
                    <a:pt x="519" y="84"/>
                    <a:pt x="521" y="84"/>
                    <a:pt x="521" y="83"/>
                  </a:cubicBezTo>
                  <a:cubicBezTo>
                    <a:pt x="521" y="81"/>
                    <a:pt x="517" y="80"/>
                    <a:pt x="520" y="80"/>
                  </a:cubicBezTo>
                  <a:cubicBezTo>
                    <a:pt x="523" y="80"/>
                    <a:pt x="525" y="80"/>
                    <a:pt x="525" y="79"/>
                  </a:cubicBezTo>
                  <a:cubicBezTo>
                    <a:pt x="526" y="78"/>
                    <a:pt x="523" y="76"/>
                    <a:pt x="527" y="75"/>
                  </a:cubicBezTo>
                  <a:cubicBezTo>
                    <a:pt x="531" y="75"/>
                    <a:pt x="532" y="77"/>
                    <a:pt x="534" y="76"/>
                  </a:cubicBezTo>
                  <a:cubicBezTo>
                    <a:pt x="535" y="75"/>
                    <a:pt x="535" y="72"/>
                    <a:pt x="533" y="70"/>
                  </a:cubicBezTo>
                  <a:cubicBezTo>
                    <a:pt x="531" y="69"/>
                    <a:pt x="531" y="66"/>
                    <a:pt x="526" y="65"/>
                  </a:cubicBezTo>
                  <a:cubicBezTo>
                    <a:pt x="521" y="65"/>
                    <a:pt x="518" y="63"/>
                    <a:pt x="518" y="66"/>
                  </a:cubicBezTo>
                  <a:cubicBezTo>
                    <a:pt x="519" y="68"/>
                    <a:pt x="521" y="70"/>
                    <a:pt x="518" y="69"/>
                  </a:cubicBezTo>
                  <a:cubicBezTo>
                    <a:pt x="515" y="68"/>
                    <a:pt x="513" y="67"/>
                    <a:pt x="509" y="66"/>
                  </a:cubicBezTo>
                  <a:cubicBezTo>
                    <a:pt x="505" y="65"/>
                    <a:pt x="505" y="62"/>
                    <a:pt x="502" y="61"/>
                  </a:cubicBezTo>
                  <a:cubicBezTo>
                    <a:pt x="500" y="60"/>
                    <a:pt x="502" y="59"/>
                    <a:pt x="500" y="58"/>
                  </a:cubicBezTo>
                  <a:cubicBezTo>
                    <a:pt x="497" y="57"/>
                    <a:pt x="484" y="50"/>
                    <a:pt x="481" y="50"/>
                  </a:cubicBezTo>
                  <a:cubicBezTo>
                    <a:pt x="479" y="50"/>
                    <a:pt x="477" y="46"/>
                    <a:pt x="473" y="46"/>
                  </a:cubicBezTo>
                  <a:cubicBezTo>
                    <a:pt x="470" y="46"/>
                    <a:pt x="465" y="45"/>
                    <a:pt x="465" y="47"/>
                  </a:cubicBezTo>
                  <a:cubicBezTo>
                    <a:pt x="464" y="48"/>
                    <a:pt x="459" y="53"/>
                    <a:pt x="457" y="52"/>
                  </a:cubicBezTo>
                  <a:cubicBezTo>
                    <a:pt x="454" y="51"/>
                    <a:pt x="458" y="48"/>
                    <a:pt x="459" y="47"/>
                  </a:cubicBezTo>
                  <a:cubicBezTo>
                    <a:pt x="459" y="47"/>
                    <a:pt x="457" y="44"/>
                    <a:pt x="458" y="42"/>
                  </a:cubicBezTo>
                  <a:cubicBezTo>
                    <a:pt x="460" y="40"/>
                    <a:pt x="458" y="40"/>
                    <a:pt x="456" y="41"/>
                  </a:cubicBezTo>
                  <a:cubicBezTo>
                    <a:pt x="454" y="42"/>
                    <a:pt x="454" y="43"/>
                    <a:pt x="454" y="45"/>
                  </a:cubicBezTo>
                  <a:cubicBezTo>
                    <a:pt x="454" y="47"/>
                    <a:pt x="451" y="47"/>
                    <a:pt x="451" y="48"/>
                  </a:cubicBezTo>
                  <a:cubicBezTo>
                    <a:pt x="450" y="50"/>
                    <a:pt x="449" y="53"/>
                    <a:pt x="447" y="53"/>
                  </a:cubicBezTo>
                  <a:cubicBezTo>
                    <a:pt x="444" y="54"/>
                    <a:pt x="442" y="53"/>
                    <a:pt x="440" y="49"/>
                  </a:cubicBezTo>
                  <a:cubicBezTo>
                    <a:pt x="439" y="46"/>
                    <a:pt x="436" y="44"/>
                    <a:pt x="437" y="40"/>
                  </a:cubicBezTo>
                  <a:cubicBezTo>
                    <a:pt x="437" y="36"/>
                    <a:pt x="435" y="31"/>
                    <a:pt x="434" y="29"/>
                  </a:cubicBezTo>
                  <a:cubicBezTo>
                    <a:pt x="433" y="28"/>
                    <a:pt x="430" y="26"/>
                    <a:pt x="430" y="27"/>
                  </a:cubicBezTo>
                  <a:cubicBezTo>
                    <a:pt x="429" y="28"/>
                    <a:pt x="428" y="29"/>
                    <a:pt x="428" y="30"/>
                  </a:cubicBezTo>
                  <a:cubicBezTo>
                    <a:pt x="429" y="32"/>
                    <a:pt x="428" y="34"/>
                    <a:pt x="430" y="35"/>
                  </a:cubicBezTo>
                  <a:cubicBezTo>
                    <a:pt x="431" y="36"/>
                    <a:pt x="432" y="38"/>
                    <a:pt x="431" y="38"/>
                  </a:cubicBezTo>
                  <a:cubicBezTo>
                    <a:pt x="430" y="38"/>
                    <a:pt x="428" y="38"/>
                    <a:pt x="427" y="39"/>
                  </a:cubicBezTo>
                  <a:cubicBezTo>
                    <a:pt x="427" y="40"/>
                    <a:pt x="425" y="42"/>
                    <a:pt x="424" y="43"/>
                  </a:cubicBezTo>
                  <a:cubicBezTo>
                    <a:pt x="422" y="44"/>
                    <a:pt x="420" y="48"/>
                    <a:pt x="419" y="48"/>
                  </a:cubicBezTo>
                  <a:cubicBezTo>
                    <a:pt x="417" y="48"/>
                    <a:pt x="417" y="44"/>
                    <a:pt x="415" y="45"/>
                  </a:cubicBezTo>
                  <a:cubicBezTo>
                    <a:pt x="413" y="46"/>
                    <a:pt x="408" y="49"/>
                    <a:pt x="409" y="46"/>
                  </a:cubicBezTo>
                  <a:cubicBezTo>
                    <a:pt x="410" y="44"/>
                    <a:pt x="412" y="42"/>
                    <a:pt x="411" y="40"/>
                  </a:cubicBezTo>
                  <a:cubicBezTo>
                    <a:pt x="409" y="38"/>
                    <a:pt x="409" y="36"/>
                    <a:pt x="406" y="38"/>
                  </a:cubicBezTo>
                  <a:cubicBezTo>
                    <a:pt x="404" y="40"/>
                    <a:pt x="397" y="43"/>
                    <a:pt x="396" y="44"/>
                  </a:cubicBezTo>
                  <a:cubicBezTo>
                    <a:pt x="394" y="46"/>
                    <a:pt x="387" y="55"/>
                    <a:pt x="386" y="55"/>
                  </a:cubicBezTo>
                  <a:cubicBezTo>
                    <a:pt x="384" y="56"/>
                    <a:pt x="379" y="59"/>
                    <a:pt x="381" y="57"/>
                  </a:cubicBezTo>
                  <a:cubicBezTo>
                    <a:pt x="383" y="55"/>
                    <a:pt x="390" y="49"/>
                    <a:pt x="389" y="48"/>
                  </a:cubicBezTo>
                  <a:cubicBezTo>
                    <a:pt x="388" y="47"/>
                    <a:pt x="388" y="45"/>
                    <a:pt x="387" y="46"/>
                  </a:cubicBezTo>
                  <a:cubicBezTo>
                    <a:pt x="385" y="47"/>
                    <a:pt x="378" y="53"/>
                    <a:pt x="375" y="54"/>
                  </a:cubicBezTo>
                  <a:cubicBezTo>
                    <a:pt x="371" y="56"/>
                    <a:pt x="364" y="60"/>
                    <a:pt x="362" y="61"/>
                  </a:cubicBezTo>
                  <a:cubicBezTo>
                    <a:pt x="360" y="62"/>
                    <a:pt x="359" y="67"/>
                    <a:pt x="358" y="66"/>
                  </a:cubicBezTo>
                  <a:cubicBezTo>
                    <a:pt x="357" y="65"/>
                    <a:pt x="358" y="62"/>
                    <a:pt x="356" y="63"/>
                  </a:cubicBezTo>
                  <a:cubicBezTo>
                    <a:pt x="354" y="64"/>
                    <a:pt x="355" y="66"/>
                    <a:pt x="352" y="66"/>
                  </a:cubicBezTo>
                  <a:cubicBezTo>
                    <a:pt x="350" y="66"/>
                    <a:pt x="349" y="64"/>
                    <a:pt x="347" y="66"/>
                  </a:cubicBezTo>
                  <a:cubicBezTo>
                    <a:pt x="346" y="67"/>
                    <a:pt x="345" y="68"/>
                    <a:pt x="343" y="67"/>
                  </a:cubicBezTo>
                  <a:cubicBezTo>
                    <a:pt x="342" y="65"/>
                    <a:pt x="339" y="64"/>
                    <a:pt x="339" y="65"/>
                  </a:cubicBezTo>
                  <a:cubicBezTo>
                    <a:pt x="339" y="66"/>
                    <a:pt x="337" y="68"/>
                    <a:pt x="335" y="67"/>
                  </a:cubicBezTo>
                  <a:cubicBezTo>
                    <a:pt x="334" y="66"/>
                    <a:pt x="329" y="62"/>
                    <a:pt x="328" y="60"/>
                  </a:cubicBezTo>
                  <a:cubicBezTo>
                    <a:pt x="327" y="59"/>
                    <a:pt x="328" y="58"/>
                    <a:pt x="326" y="57"/>
                  </a:cubicBezTo>
                  <a:cubicBezTo>
                    <a:pt x="324" y="55"/>
                    <a:pt x="324" y="50"/>
                    <a:pt x="323" y="50"/>
                  </a:cubicBezTo>
                  <a:cubicBezTo>
                    <a:pt x="321" y="50"/>
                    <a:pt x="318" y="51"/>
                    <a:pt x="315" y="50"/>
                  </a:cubicBezTo>
                  <a:cubicBezTo>
                    <a:pt x="314" y="50"/>
                    <a:pt x="313" y="50"/>
                    <a:pt x="313" y="50"/>
                  </a:cubicBezTo>
                  <a:cubicBezTo>
                    <a:pt x="312" y="50"/>
                    <a:pt x="312" y="50"/>
                    <a:pt x="312" y="49"/>
                  </a:cubicBezTo>
                  <a:cubicBezTo>
                    <a:pt x="311" y="49"/>
                    <a:pt x="311" y="49"/>
                    <a:pt x="310" y="49"/>
                  </a:cubicBezTo>
                  <a:cubicBezTo>
                    <a:pt x="308" y="49"/>
                    <a:pt x="306" y="49"/>
                    <a:pt x="304" y="49"/>
                  </a:cubicBezTo>
                  <a:cubicBezTo>
                    <a:pt x="304" y="49"/>
                    <a:pt x="304" y="49"/>
                    <a:pt x="304" y="49"/>
                  </a:cubicBezTo>
                  <a:cubicBezTo>
                    <a:pt x="304" y="49"/>
                    <a:pt x="303" y="49"/>
                    <a:pt x="303" y="48"/>
                  </a:cubicBezTo>
                  <a:cubicBezTo>
                    <a:pt x="302" y="47"/>
                    <a:pt x="292" y="43"/>
                    <a:pt x="290" y="41"/>
                  </a:cubicBezTo>
                  <a:cubicBezTo>
                    <a:pt x="288" y="40"/>
                    <a:pt x="287" y="40"/>
                    <a:pt x="282" y="41"/>
                  </a:cubicBezTo>
                  <a:cubicBezTo>
                    <a:pt x="277" y="42"/>
                    <a:pt x="270" y="43"/>
                    <a:pt x="264" y="41"/>
                  </a:cubicBezTo>
                  <a:cubicBezTo>
                    <a:pt x="259" y="40"/>
                    <a:pt x="251" y="40"/>
                    <a:pt x="250" y="39"/>
                  </a:cubicBezTo>
                  <a:cubicBezTo>
                    <a:pt x="250" y="38"/>
                    <a:pt x="249" y="36"/>
                    <a:pt x="247" y="36"/>
                  </a:cubicBezTo>
                  <a:cubicBezTo>
                    <a:pt x="244" y="36"/>
                    <a:pt x="234" y="34"/>
                    <a:pt x="233" y="33"/>
                  </a:cubicBezTo>
                  <a:cubicBezTo>
                    <a:pt x="231" y="33"/>
                    <a:pt x="224" y="31"/>
                    <a:pt x="222" y="32"/>
                  </a:cubicBezTo>
                  <a:cubicBezTo>
                    <a:pt x="220" y="34"/>
                    <a:pt x="219" y="35"/>
                    <a:pt x="216" y="34"/>
                  </a:cubicBezTo>
                  <a:cubicBezTo>
                    <a:pt x="213" y="33"/>
                    <a:pt x="216" y="32"/>
                    <a:pt x="214" y="31"/>
                  </a:cubicBezTo>
                  <a:cubicBezTo>
                    <a:pt x="212" y="30"/>
                    <a:pt x="209" y="29"/>
                    <a:pt x="210" y="28"/>
                  </a:cubicBezTo>
                  <a:cubicBezTo>
                    <a:pt x="211" y="27"/>
                    <a:pt x="216" y="24"/>
                    <a:pt x="214" y="24"/>
                  </a:cubicBezTo>
                  <a:cubicBezTo>
                    <a:pt x="212" y="23"/>
                    <a:pt x="202" y="25"/>
                    <a:pt x="200" y="25"/>
                  </a:cubicBezTo>
                  <a:cubicBezTo>
                    <a:pt x="198" y="26"/>
                    <a:pt x="193" y="25"/>
                    <a:pt x="195" y="24"/>
                  </a:cubicBezTo>
                  <a:cubicBezTo>
                    <a:pt x="196" y="22"/>
                    <a:pt x="200" y="21"/>
                    <a:pt x="198" y="20"/>
                  </a:cubicBezTo>
                  <a:cubicBezTo>
                    <a:pt x="197" y="19"/>
                    <a:pt x="194" y="19"/>
                    <a:pt x="192" y="21"/>
                  </a:cubicBezTo>
                  <a:cubicBezTo>
                    <a:pt x="190" y="23"/>
                    <a:pt x="187" y="28"/>
                    <a:pt x="186" y="26"/>
                  </a:cubicBezTo>
                  <a:cubicBezTo>
                    <a:pt x="186" y="25"/>
                    <a:pt x="189" y="20"/>
                    <a:pt x="188" y="19"/>
                  </a:cubicBezTo>
                  <a:cubicBezTo>
                    <a:pt x="188" y="19"/>
                    <a:pt x="186" y="17"/>
                    <a:pt x="185" y="16"/>
                  </a:cubicBezTo>
                  <a:cubicBezTo>
                    <a:pt x="184" y="15"/>
                    <a:pt x="181" y="14"/>
                    <a:pt x="179" y="14"/>
                  </a:cubicBezTo>
                  <a:cubicBezTo>
                    <a:pt x="178" y="15"/>
                    <a:pt x="173" y="22"/>
                    <a:pt x="169" y="24"/>
                  </a:cubicBezTo>
                  <a:cubicBezTo>
                    <a:pt x="165" y="25"/>
                    <a:pt x="154" y="28"/>
                    <a:pt x="152" y="27"/>
                  </a:cubicBezTo>
                  <a:cubicBezTo>
                    <a:pt x="150" y="27"/>
                    <a:pt x="148" y="26"/>
                    <a:pt x="146" y="27"/>
                  </a:cubicBezTo>
                  <a:cubicBezTo>
                    <a:pt x="144" y="28"/>
                    <a:pt x="141" y="33"/>
                    <a:pt x="138" y="33"/>
                  </a:cubicBezTo>
                  <a:cubicBezTo>
                    <a:pt x="136" y="33"/>
                    <a:pt x="130" y="35"/>
                    <a:pt x="125" y="35"/>
                  </a:cubicBezTo>
                  <a:cubicBezTo>
                    <a:pt x="120" y="35"/>
                    <a:pt x="121" y="39"/>
                    <a:pt x="119" y="39"/>
                  </a:cubicBezTo>
                  <a:cubicBezTo>
                    <a:pt x="117" y="40"/>
                    <a:pt x="115" y="45"/>
                    <a:pt x="113" y="46"/>
                  </a:cubicBezTo>
                  <a:cubicBezTo>
                    <a:pt x="111" y="47"/>
                    <a:pt x="104" y="56"/>
                    <a:pt x="101" y="57"/>
                  </a:cubicBezTo>
                  <a:cubicBezTo>
                    <a:pt x="99" y="59"/>
                    <a:pt x="93" y="66"/>
                    <a:pt x="91" y="66"/>
                  </a:cubicBezTo>
                  <a:cubicBezTo>
                    <a:pt x="88" y="67"/>
                    <a:pt x="88" y="66"/>
                    <a:pt x="86" y="66"/>
                  </a:cubicBezTo>
                  <a:cubicBezTo>
                    <a:pt x="83" y="67"/>
                    <a:pt x="76" y="68"/>
                    <a:pt x="72" y="68"/>
                  </a:cubicBezTo>
                  <a:cubicBezTo>
                    <a:pt x="69" y="68"/>
                    <a:pt x="68" y="74"/>
                    <a:pt x="66" y="74"/>
                  </a:cubicBezTo>
                  <a:cubicBezTo>
                    <a:pt x="65" y="74"/>
                    <a:pt x="62" y="74"/>
                    <a:pt x="62" y="76"/>
                  </a:cubicBezTo>
                  <a:cubicBezTo>
                    <a:pt x="62" y="77"/>
                    <a:pt x="66" y="78"/>
                    <a:pt x="67" y="81"/>
                  </a:cubicBezTo>
                  <a:cubicBezTo>
                    <a:pt x="67" y="83"/>
                    <a:pt x="69" y="82"/>
                    <a:pt x="70" y="84"/>
                  </a:cubicBezTo>
                  <a:cubicBezTo>
                    <a:pt x="71" y="86"/>
                    <a:pt x="73" y="89"/>
                    <a:pt x="74" y="90"/>
                  </a:cubicBezTo>
                  <a:cubicBezTo>
                    <a:pt x="76" y="91"/>
                    <a:pt x="77" y="91"/>
                    <a:pt x="76" y="93"/>
                  </a:cubicBezTo>
                  <a:cubicBezTo>
                    <a:pt x="76" y="96"/>
                    <a:pt x="76" y="98"/>
                    <a:pt x="77" y="101"/>
                  </a:cubicBezTo>
                  <a:cubicBezTo>
                    <a:pt x="77" y="103"/>
                    <a:pt x="80" y="104"/>
                    <a:pt x="82" y="104"/>
                  </a:cubicBezTo>
                  <a:cubicBezTo>
                    <a:pt x="85" y="104"/>
                    <a:pt x="93" y="104"/>
                    <a:pt x="92" y="106"/>
                  </a:cubicBezTo>
                  <a:cubicBezTo>
                    <a:pt x="91" y="108"/>
                    <a:pt x="92" y="109"/>
                    <a:pt x="94" y="110"/>
                  </a:cubicBezTo>
                  <a:cubicBezTo>
                    <a:pt x="96" y="112"/>
                    <a:pt x="103" y="112"/>
                    <a:pt x="102" y="112"/>
                  </a:cubicBezTo>
                  <a:cubicBezTo>
                    <a:pt x="101" y="113"/>
                    <a:pt x="100" y="115"/>
                    <a:pt x="97" y="114"/>
                  </a:cubicBezTo>
                  <a:cubicBezTo>
                    <a:pt x="95" y="113"/>
                    <a:pt x="90" y="113"/>
                    <a:pt x="89" y="111"/>
                  </a:cubicBezTo>
                  <a:cubicBezTo>
                    <a:pt x="87" y="109"/>
                    <a:pt x="87" y="111"/>
                    <a:pt x="87" y="113"/>
                  </a:cubicBezTo>
                  <a:cubicBezTo>
                    <a:pt x="86" y="115"/>
                    <a:pt x="84" y="118"/>
                    <a:pt x="86" y="117"/>
                  </a:cubicBezTo>
                  <a:cubicBezTo>
                    <a:pt x="88" y="116"/>
                    <a:pt x="90" y="113"/>
                    <a:pt x="92" y="116"/>
                  </a:cubicBezTo>
                  <a:cubicBezTo>
                    <a:pt x="93" y="118"/>
                    <a:pt x="95" y="120"/>
                    <a:pt x="94" y="120"/>
                  </a:cubicBezTo>
                  <a:cubicBezTo>
                    <a:pt x="92" y="120"/>
                    <a:pt x="90" y="119"/>
                    <a:pt x="89" y="121"/>
                  </a:cubicBezTo>
                  <a:cubicBezTo>
                    <a:pt x="88" y="123"/>
                    <a:pt x="88" y="125"/>
                    <a:pt x="85" y="125"/>
                  </a:cubicBezTo>
                  <a:cubicBezTo>
                    <a:pt x="83" y="124"/>
                    <a:pt x="81" y="123"/>
                    <a:pt x="80" y="123"/>
                  </a:cubicBezTo>
                  <a:cubicBezTo>
                    <a:pt x="79" y="123"/>
                    <a:pt x="76" y="126"/>
                    <a:pt x="76" y="125"/>
                  </a:cubicBezTo>
                  <a:cubicBezTo>
                    <a:pt x="75" y="124"/>
                    <a:pt x="75" y="123"/>
                    <a:pt x="74" y="123"/>
                  </a:cubicBezTo>
                  <a:cubicBezTo>
                    <a:pt x="72" y="123"/>
                    <a:pt x="69" y="124"/>
                    <a:pt x="68" y="122"/>
                  </a:cubicBezTo>
                  <a:cubicBezTo>
                    <a:pt x="68" y="120"/>
                    <a:pt x="68" y="118"/>
                    <a:pt x="69" y="117"/>
                  </a:cubicBezTo>
                  <a:cubicBezTo>
                    <a:pt x="71" y="115"/>
                    <a:pt x="74" y="110"/>
                    <a:pt x="73" y="110"/>
                  </a:cubicBezTo>
                  <a:cubicBezTo>
                    <a:pt x="71" y="110"/>
                    <a:pt x="62" y="112"/>
                    <a:pt x="61" y="113"/>
                  </a:cubicBezTo>
                  <a:cubicBezTo>
                    <a:pt x="59" y="114"/>
                    <a:pt x="56" y="115"/>
                    <a:pt x="53" y="117"/>
                  </a:cubicBezTo>
                  <a:cubicBezTo>
                    <a:pt x="50" y="118"/>
                    <a:pt x="49" y="119"/>
                    <a:pt x="48" y="120"/>
                  </a:cubicBezTo>
                  <a:cubicBezTo>
                    <a:pt x="48" y="121"/>
                    <a:pt x="47" y="122"/>
                    <a:pt x="45" y="122"/>
                  </a:cubicBezTo>
                  <a:cubicBezTo>
                    <a:pt x="44" y="122"/>
                    <a:pt x="38" y="125"/>
                    <a:pt x="36" y="126"/>
                  </a:cubicBezTo>
                  <a:cubicBezTo>
                    <a:pt x="35" y="126"/>
                    <a:pt x="32" y="126"/>
                    <a:pt x="30" y="127"/>
                  </a:cubicBezTo>
                  <a:cubicBezTo>
                    <a:pt x="29" y="128"/>
                    <a:pt x="28" y="130"/>
                    <a:pt x="27" y="130"/>
                  </a:cubicBezTo>
                  <a:cubicBezTo>
                    <a:pt x="26" y="131"/>
                    <a:pt x="26" y="132"/>
                    <a:pt x="29" y="133"/>
                  </a:cubicBezTo>
                  <a:cubicBezTo>
                    <a:pt x="31" y="134"/>
                    <a:pt x="33" y="134"/>
                    <a:pt x="32" y="136"/>
                  </a:cubicBezTo>
                  <a:cubicBezTo>
                    <a:pt x="30" y="139"/>
                    <a:pt x="31" y="143"/>
                    <a:pt x="32" y="144"/>
                  </a:cubicBezTo>
                  <a:cubicBezTo>
                    <a:pt x="33" y="145"/>
                    <a:pt x="30" y="151"/>
                    <a:pt x="33" y="152"/>
                  </a:cubicBezTo>
                  <a:cubicBezTo>
                    <a:pt x="36" y="153"/>
                    <a:pt x="37" y="154"/>
                    <a:pt x="43" y="153"/>
                  </a:cubicBezTo>
                  <a:cubicBezTo>
                    <a:pt x="49" y="152"/>
                    <a:pt x="50" y="152"/>
                    <a:pt x="54" y="152"/>
                  </a:cubicBezTo>
                  <a:cubicBezTo>
                    <a:pt x="57" y="152"/>
                    <a:pt x="58" y="152"/>
                    <a:pt x="59" y="151"/>
                  </a:cubicBezTo>
                  <a:cubicBezTo>
                    <a:pt x="61" y="150"/>
                    <a:pt x="60" y="153"/>
                    <a:pt x="63" y="152"/>
                  </a:cubicBezTo>
                  <a:cubicBezTo>
                    <a:pt x="67" y="151"/>
                    <a:pt x="73" y="145"/>
                    <a:pt x="76" y="145"/>
                  </a:cubicBezTo>
                  <a:cubicBezTo>
                    <a:pt x="79" y="145"/>
                    <a:pt x="77" y="147"/>
                    <a:pt x="79" y="147"/>
                  </a:cubicBezTo>
                  <a:cubicBezTo>
                    <a:pt x="81" y="146"/>
                    <a:pt x="82" y="145"/>
                    <a:pt x="81" y="147"/>
                  </a:cubicBezTo>
                  <a:cubicBezTo>
                    <a:pt x="80" y="150"/>
                    <a:pt x="78" y="152"/>
                    <a:pt x="76" y="152"/>
                  </a:cubicBezTo>
                  <a:cubicBezTo>
                    <a:pt x="75" y="153"/>
                    <a:pt x="79" y="154"/>
                    <a:pt x="78" y="156"/>
                  </a:cubicBezTo>
                  <a:cubicBezTo>
                    <a:pt x="77" y="159"/>
                    <a:pt x="76" y="165"/>
                    <a:pt x="72" y="167"/>
                  </a:cubicBezTo>
                  <a:cubicBezTo>
                    <a:pt x="69" y="169"/>
                    <a:pt x="65" y="170"/>
                    <a:pt x="63" y="170"/>
                  </a:cubicBezTo>
                  <a:cubicBezTo>
                    <a:pt x="60" y="170"/>
                    <a:pt x="57" y="172"/>
                    <a:pt x="55" y="173"/>
                  </a:cubicBezTo>
                  <a:cubicBezTo>
                    <a:pt x="52" y="175"/>
                    <a:pt x="47" y="177"/>
                    <a:pt x="47" y="176"/>
                  </a:cubicBezTo>
                  <a:cubicBezTo>
                    <a:pt x="46" y="175"/>
                    <a:pt x="46" y="173"/>
                    <a:pt x="44" y="173"/>
                  </a:cubicBezTo>
                  <a:cubicBezTo>
                    <a:pt x="42" y="173"/>
                    <a:pt x="38" y="172"/>
                    <a:pt x="36" y="174"/>
                  </a:cubicBezTo>
                  <a:cubicBezTo>
                    <a:pt x="33" y="176"/>
                    <a:pt x="31" y="181"/>
                    <a:pt x="29" y="183"/>
                  </a:cubicBezTo>
                  <a:cubicBezTo>
                    <a:pt x="26" y="185"/>
                    <a:pt x="17" y="191"/>
                    <a:pt x="16" y="193"/>
                  </a:cubicBezTo>
                  <a:cubicBezTo>
                    <a:pt x="15" y="196"/>
                    <a:pt x="15" y="198"/>
                    <a:pt x="12" y="199"/>
                  </a:cubicBezTo>
                  <a:cubicBezTo>
                    <a:pt x="9" y="201"/>
                    <a:pt x="6" y="204"/>
                    <a:pt x="9" y="203"/>
                  </a:cubicBezTo>
                  <a:cubicBezTo>
                    <a:pt x="11" y="203"/>
                    <a:pt x="15" y="200"/>
                    <a:pt x="13" y="202"/>
                  </a:cubicBezTo>
                  <a:cubicBezTo>
                    <a:pt x="12" y="204"/>
                    <a:pt x="9" y="206"/>
                    <a:pt x="9" y="207"/>
                  </a:cubicBezTo>
                  <a:cubicBezTo>
                    <a:pt x="8" y="209"/>
                    <a:pt x="11" y="210"/>
                    <a:pt x="14" y="211"/>
                  </a:cubicBezTo>
                  <a:cubicBezTo>
                    <a:pt x="16" y="212"/>
                    <a:pt x="17" y="214"/>
                    <a:pt x="21" y="215"/>
                  </a:cubicBezTo>
                  <a:cubicBezTo>
                    <a:pt x="24" y="215"/>
                    <a:pt x="27" y="214"/>
                    <a:pt x="25" y="216"/>
                  </a:cubicBezTo>
                  <a:cubicBezTo>
                    <a:pt x="24" y="218"/>
                    <a:pt x="20" y="219"/>
                    <a:pt x="19" y="221"/>
                  </a:cubicBezTo>
                  <a:cubicBezTo>
                    <a:pt x="17" y="224"/>
                    <a:pt x="15" y="227"/>
                    <a:pt x="17" y="227"/>
                  </a:cubicBezTo>
                  <a:cubicBezTo>
                    <a:pt x="18" y="228"/>
                    <a:pt x="18" y="228"/>
                    <a:pt x="18" y="230"/>
                  </a:cubicBezTo>
                  <a:cubicBezTo>
                    <a:pt x="19" y="232"/>
                    <a:pt x="23" y="231"/>
                    <a:pt x="26" y="231"/>
                  </a:cubicBezTo>
                  <a:cubicBezTo>
                    <a:pt x="29" y="231"/>
                    <a:pt x="33" y="229"/>
                    <a:pt x="32" y="227"/>
                  </a:cubicBezTo>
                  <a:cubicBezTo>
                    <a:pt x="32" y="226"/>
                    <a:pt x="35" y="221"/>
                    <a:pt x="36" y="221"/>
                  </a:cubicBezTo>
                  <a:cubicBezTo>
                    <a:pt x="37" y="221"/>
                    <a:pt x="35" y="228"/>
                    <a:pt x="35" y="229"/>
                  </a:cubicBezTo>
                  <a:cubicBezTo>
                    <a:pt x="35" y="230"/>
                    <a:pt x="34" y="233"/>
                    <a:pt x="32" y="235"/>
                  </a:cubicBezTo>
                  <a:cubicBezTo>
                    <a:pt x="30" y="237"/>
                    <a:pt x="30" y="238"/>
                    <a:pt x="30" y="240"/>
                  </a:cubicBezTo>
                  <a:cubicBezTo>
                    <a:pt x="31" y="242"/>
                    <a:pt x="32" y="242"/>
                    <a:pt x="31" y="243"/>
                  </a:cubicBezTo>
                  <a:cubicBezTo>
                    <a:pt x="30" y="245"/>
                    <a:pt x="30" y="246"/>
                    <a:pt x="27" y="247"/>
                  </a:cubicBezTo>
                  <a:cubicBezTo>
                    <a:pt x="24" y="248"/>
                    <a:pt x="20" y="250"/>
                    <a:pt x="23" y="250"/>
                  </a:cubicBezTo>
                  <a:cubicBezTo>
                    <a:pt x="26" y="249"/>
                    <a:pt x="29" y="250"/>
                    <a:pt x="31" y="249"/>
                  </a:cubicBezTo>
                  <a:cubicBezTo>
                    <a:pt x="34" y="248"/>
                    <a:pt x="41" y="243"/>
                    <a:pt x="44" y="244"/>
                  </a:cubicBezTo>
                  <a:cubicBezTo>
                    <a:pt x="47" y="245"/>
                    <a:pt x="48" y="247"/>
                    <a:pt x="50" y="246"/>
                  </a:cubicBezTo>
                  <a:cubicBezTo>
                    <a:pt x="52" y="245"/>
                    <a:pt x="52" y="243"/>
                    <a:pt x="54" y="246"/>
                  </a:cubicBezTo>
                  <a:cubicBezTo>
                    <a:pt x="55" y="248"/>
                    <a:pt x="57" y="252"/>
                    <a:pt x="59" y="250"/>
                  </a:cubicBezTo>
                  <a:cubicBezTo>
                    <a:pt x="62" y="248"/>
                    <a:pt x="58" y="247"/>
                    <a:pt x="59" y="246"/>
                  </a:cubicBezTo>
                  <a:cubicBezTo>
                    <a:pt x="60" y="244"/>
                    <a:pt x="64" y="240"/>
                    <a:pt x="65" y="241"/>
                  </a:cubicBezTo>
                  <a:cubicBezTo>
                    <a:pt x="66" y="242"/>
                    <a:pt x="62" y="246"/>
                    <a:pt x="66" y="246"/>
                  </a:cubicBezTo>
                  <a:cubicBezTo>
                    <a:pt x="69" y="247"/>
                    <a:pt x="74" y="244"/>
                    <a:pt x="76" y="243"/>
                  </a:cubicBezTo>
                  <a:cubicBezTo>
                    <a:pt x="78" y="241"/>
                    <a:pt x="80" y="239"/>
                    <a:pt x="79" y="242"/>
                  </a:cubicBezTo>
                  <a:cubicBezTo>
                    <a:pt x="78" y="245"/>
                    <a:pt x="76" y="246"/>
                    <a:pt x="73" y="249"/>
                  </a:cubicBezTo>
                  <a:cubicBezTo>
                    <a:pt x="70" y="251"/>
                    <a:pt x="65" y="253"/>
                    <a:pt x="64" y="256"/>
                  </a:cubicBezTo>
                  <a:cubicBezTo>
                    <a:pt x="63" y="258"/>
                    <a:pt x="61" y="262"/>
                    <a:pt x="58" y="266"/>
                  </a:cubicBezTo>
                  <a:cubicBezTo>
                    <a:pt x="54" y="270"/>
                    <a:pt x="50" y="275"/>
                    <a:pt x="48" y="276"/>
                  </a:cubicBezTo>
                  <a:cubicBezTo>
                    <a:pt x="46" y="276"/>
                    <a:pt x="40" y="276"/>
                    <a:pt x="37" y="279"/>
                  </a:cubicBezTo>
                  <a:cubicBezTo>
                    <a:pt x="34" y="281"/>
                    <a:pt x="29" y="287"/>
                    <a:pt x="26" y="288"/>
                  </a:cubicBezTo>
                  <a:cubicBezTo>
                    <a:pt x="24" y="289"/>
                    <a:pt x="25" y="286"/>
                    <a:pt x="22" y="287"/>
                  </a:cubicBezTo>
                  <a:cubicBezTo>
                    <a:pt x="19" y="288"/>
                    <a:pt x="13" y="288"/>
                    <a:pt x="9" y="291"/>
                  </a:cubicBezTo>
                  <a:cubicBezTo>
                    <a:pt x="5" y="293"/>
                    <a:pt x="4" y="295"/>
                    <a:pt x="3" y="296"/>
                  </a:cubicBezTo>
                  <a:cubicBezTo>
                    <a:pt x="2" y="297"/>
                    <a:pt x="0" y="299"/>
                    <a:pt x="3" y="299"/>
                  </a:cubicBezTo>
                  <a:cubicBezTo>
                    <a:pt x="7" y="299"/>
                    <a:pt x="7" y="300"/>
                    <a:pt x="9" y="297"/>
                  </a:cubicBezTo>
                  <a:cubicBezTo>
                    <a:pt x="11" y="295"/>
                    <a:pt x="14" y="292"/>
                    <a:pt x="14" y="294"/>
                  </a:cubicBezTo>
                  <a:cubicBezTo>
                    <a:pt x="15" y="295"/>
                    <a:pt x="12" y="297"/>
                    <a:pt x="16" y="296"/>
                  </a:cubicBezTo>
                  <a:cubicBezTo>
                    <a:pt x="20" y="294"/>
                    <a:pt x="25" y="293"/>
                    <a:pt x="29" y="291"/>
                  </a:cubicBezTo>
                  <a:cubicBezTo>
                    <a:pt x="32" y="289"/>
                    <a:pt x="31" y="288"/>
                    <a:pt x="36" y="287"/>
                  </a:cubicBezTo>
                  <a:cubicBezTo>
                    <a:pt x="41" y="287"/>
                    <a:pt x="43" y="284"/>
                    <a:pt x="46" y="282"/>
                  </a:cubicBezTo>
                  <a:cubicBezTo>
                    <a:pt x="50" y="281"/>
                    <a:pt x="71" y="274"/>
                    <a:pt x="72" y="273"/>
                  </a:cubicBezTo>
                  <a:cubicBezTo>
                    <a:pt x="74" y="271"/>
                    <a:pt x="73" y="270"/>
                    <a:pt x="77" y="268"/>
                  </a:cubicBezTo>
                  <a:cubicBezTo>
                    <a:pt x="82" y="267"/>
                    <a:pt x="85" y="262"/>
                    <a:pt x="90" y="259"/>
                  </a:cubicBezTo>
                  <a:cubicBezTo>
                    <a:pt x="94" y="257"/>
                    <a:pt x="96" y="258"/>
                    <a:pt x="98" y="257"/>
                  </a:cubicBezTo>
                  <a:cubicBezTo>
                    <a:pt x="101" y="255"/>
                    <a:pt x="99" y="254"/>
                    <a:pt x="101" y="253"/>
                  </a:cubicBezTo>
                  <a:cubicBezTo>
                    <a:pt x="103" y="251"/>
                    <a:pt x="112" y="245"/>
                    <a:pt x="112" y="243"/>
                  </a:cubicBezTo>
                  <a:cubicBezTo>
                    <a:pt x="113" y="242"/>
                    <a:pt x="113" y="242"/>
                    <a:pt x="110" y="241"/>
                  </a:cubicBezTo>
                  <a:cubicBezTo>
                    <a:pt x="108" y="240"/>
                    <a:pt x="105" y="240"/>
                    <a:pt x="109" y="237"/>
                  </a:cubicBezTo>
                  <a:cubicBezTo>
                    <a:pt x="113" y="234"/>
                    <a:pt x="116" y="230"/>
                    <a:pt x="120" y="229"/>
                  </a:cubicBezTo>
                  <a:cubicBezTo>
                    <a:pt x="123" y="229"/>
                    <a:pt x="124" y="225"/>
                    <a:pt x="125" y="223"/>
                  </a:cubicBezTo>
                  <a:cubicBezTo>
                    <a:pt x="127" y="221"/>
                    <a:pt x="131" y="215"/>
                    <a:pt x="135" y="213"/>
                  </a:cubicBezTo>
                  <a:cubicBezTo>
                    <a:pt x="138" y="212"/>
                    <a:pt x="143" y="210"/>
                    <a:pt x="144" y="210"/>
                  </a:cubicBezTo>
                  <a:cubicBezTo>
                    <a:pt x="146" y="209"/>
                    <a:pt x="150" y="204"/>
                    <a:pt x="152" y="204"/>
                  </a:cubicBezTo>
                  <a:cubicBezTo>
                    <a:pt x="153" y="205"/>
                    <a:pt x="153" y="206"/>
                    <a:pt x="155" y="205"/>
                  </a:cubicBezTo>
                  <a:cubicBezTo>
                    <a:pt x="157" y="204"/>
                    <a:pt x="163" y="201"/>
                    <a:pt x="162" y="202"/>
                  </a:cubicBezTo>
                  <a:cubicBezTo>
                    <a:pt x="160" y="204"/>
                    <a:pt x="158" y="208"/>
                    <a:pt x="158" y="209"/>
                  </a:cubicBezTo>
                  <a:cubicBezTo>
                    <a:pt x="158" y="210"/>
                    <a:pt x="161" y="212"/>
                    <a:pt x="159" y="212"/>
                  </a:cubicBezTo>
                  <a:cubicBezTo>
                    <a:pt x="157" y="212"/>
                    <a:pt x="153" y="212"/>
                    <a:pt x="152" y="212"/>
                  </a:cubicBezTo>
                  <a:cubicBezTo>
                    <a:pt x="151" y="212"/>
                    <a:pt x="152" y="210"/>
                    <a:pt x="149" y="211"/>
                  </a:cubicBezTo>
                  <a:cubicBezTo>
                    <a:pt x="146" y="213"/>
                    <a:pt x="142" y="214"/>
                    <a:pt x="142" y="215"/>
                  </a:cubicBezTo>
                  <a:cubicBezTo>
                    <a:pt x="141" y="216"/>
                    <a:pt x="136" y="225"/>
                    <a:pt x="134" y="227"/>
                  </a:cubicBezTo>
                  <a:cubicBezTo>
                    <a:pt x="132" y="229"/>
                    <a:pt x="132" y="231"/>
                    <a:pt x="134" y="230"/>
                  </a:cubicBezTo>
                  <a:cubicBezTo>
                    <a:pt x="136" y="229"/>
                    <a:pt x="138" y="228"/>
                    <a:pt x="137" y="229"/>
                  </a:cubicBezTo>
                  <a:cubicBezTo>
                    <a:pt x="137" y="230"/>
                    <a:pt x="130" y="234"/>
                    <a:pt x="130" y="235"/>
                  </a:cubicBezTo>
                  <a:cubicBezTo>
                    <a:pt x="129" y="237"/>
                    <a:pt x="135" y="236"/>
                    <a:pt x="137" y="235"/>
                  </a:cubicBezTo>
                  <a:cubicBezTo>
                    <a:pt x="139" y="233"/>
                    <a:pt x="142" y="233"/>
                    <a:pt x="145" y="232"/>
                  </a:cubicBezTo>
                  <a:cubicBezTo>
                    <a:pt x="148" y="231"/>
                    <a:pt x="152" y="227"/>
                    <a:pt x="155" y="227"/>
                  </a:cubicBezTo>
                  <a:cubicBezTo>
                    <a:pt x="159" y="227"/>
                    <a:pt x="164" y="227"/>
                    <a:pt x="167" y="225"/>
                  </a:cubicBezTo>
                  <a:cubicBezTo>
                    <a:pt x="171" y="223"/>
                    <a:pt x="176" y="223"/>
                    <a:pt x="176" y="221"/>
                  </a:cubicBezTo>
                  <a:cubicBezTo>
                    <a:pt x="176" y="220"/>
                    <a:pt x="171" y="217"/>
                    <a:pt x="170" y="216"/>
                  </a:cubicBezTo>
                  <a:cubicBezTo>
                    <a:pt x="169" y="215"/>
                    <a:pt x="171" y="210"/>
                    <a:pt x="172" y="211"/>
                  </a:cubicBezTo>
                  <a:cubicBezTo>
                    <a:pt x="174" y="211"/>
                    <a:pt x="175" y="211"/>
                    <a:pt x="177" y="211"/>
                  </a:cubicBezTo>
                  <a:cubicBezTo>
                    <a:pt x="178" y="211"/>
                    <a:pt x="180" y="213"/>
                    <a:pt x="183" y="212"/>
                  </a:cubicBezTo>
                  <a:cubicBezTo>
                    <a:pt x="185" y="211"/>
                    <a:pt x="187" y="211"/>
                    <a:pt x="187" y="212"/>
                  </a:cubicBezTo>
                  <a:cubicBezTo>
                    <a:pt x="187" y="213"/>
                    <a:pt x="184" y="215"/>
                    <a:pt x="187" y="215"/>
                  </a:cubicBezTo>
                  <a:cubicBezTo>
                    <a:pt x="190" y="214"/>
                    <a:pt x="190" y="214"/>
                    <a:pt x="191" y="216"/>
                  </a:cubicBezTo>
                  <a:cubicBezTo>
                    <a:pt x="192" y="218"/>
                    <a:pt x="195" y="220"/>
                    <a:pt x="197" y="219"/>
                  </a:cubicBezTo>
                  <a:cubicBezTo>
                    <a:pt x="200" y="219"/>
                    <a:pt x="202" y="219"/>
                    <a:pt x="203" y="220"/>
                  </a:cubicBezTo>
                  <a:cubicBezTo>
                    <a:pt x="204" y="222"/>
                    <a:pt x="204" y="224"/>
                    <a:pt x="207" y="224"/>
                  </a:cubicBezTo>
                  <a:cubicBezTo>
                    <a:pt x="209" y="224"/>
                    <a:pt x="214" y="225"/>
                    <a:pt x="220" y="225"/>
                  </a:cubicBezTo>
                  <a:cubicBezTo>
                    <a:pt x="226" y="226"/>
                    <a:pt x="232" y="229"/>
                    <a:pt x="235" y="229"/>
                  </a:cubicBezTo>
                  <a:cubicBezTo>
                    <a:pt x="237" y="229"/>
                    <a:pt x="248" y="224"/>
                    <a:pt x="247" y="225"/>
                  </a:cubicBezTo>
                  <a:cubicBezTo>
                    <a:pt x="247" y="227"/>
                    <a:pt x="242" y="229"/>
                    <a:pt x="244" y="232"/>
                  </a:cubicBezTo>
                  <a:cubicBezTo>
                    <a:pt x="246" y="235"/>
                    <a:pt x="248" y="238"/>
                    <a:pt x="251" y="238"/>
                  </a:cubicBezTo>
                  <a:cubicBezTo>
                    <a:pt x="254" y="238"/>
                    <a:pt x="257" y="238"/>
                    <a:pt x="256" y="241"/>
                  </a:cubicBezTo>
                  <a:cubicBezTo>
                    <a:pt x="256" y="244"/>
                    <a:pt x="255" y="249"/>
                    <a:pt x="257" y="249"/>
                  </a:cubicBezTo>
                  <a:cubicBezTo>
                    <a:pt x="259" y="249"/>
                    <a:pt x="261" y="249"/>
                    <a:pt x="262" y="250"/>
                  </a:cubicBezTo>
                  <a:cubicBezTo>
                    <a:pt x="264" y="252"/>
                    <a:pt x="265" y="254"/>
                    <a:pt x="266" y="252"/>
                  </a:cubicBezTo>
                  <a:cubicBezTo>
                    <a:pt x="268" y="251"/>
                    <a:pt x="271" y="249"/>
                    <a:pt x="270" y="247"/>
                  </a:cubicBezTo>
                  <a:cubicBezTo>
                    <a:pt x="269" y="246"/>
                    <a:pt x="269" y="242"/>
                    <a:pt x="270" y="242"/>
                  </a:cubicBezTo>
                  <a:cubicBezTo>
                    <a:pt x="271" y="243"/>
                    <a:pt x="274" y="245"/>
                    <a:pt x="274" y="248"/>
                  </a:cubicBezTo>
                  <a:cubicBezTo>
                    <a:pt x="274" y="250"/>
                    <a:pt x="275" y="253"/>
                    <a:pt x="276" y="253"/>
                  </a:cubicBezTo>
                  <a:cubicBezTo>
                    <a:pt x="277" y="253"/>
                    <a:pt x="280" y="245"/>
                    <a:pt x="279" y="243"/>
                  </a:cubicBezTo>
                  <a:cubicBezTo>
                    <a:pt x="279" y="241"/>
                    <a:pt x="280" y="234"/>
                    <a:pt x="281" y="235"/>
                  </a:cubicBezTo>
                  <a:cubicBezTo>
                    <a:pt x="283" y="236"/>
                    <a:pt x="283" y="238"/>
                    <a:pt x="283" y="241"/>
                  </a:cubicBezTo>
                  <a:cubicBezTo>
                    <a:pt x="283" y="244"/>
                    <a:pt x="280" y="251"/>
                    <a:pt x="282" y="252"/>
                  </a:cubicBezTo>
                  <a:cubicBezTo>
                    <a:pt x="284" y="253"/>
                    <a:pt x="286" y="253"/>
                    <a:pt x="288" y="253"/>
                  </a:cubicBezTo>
                  <a:cubicBezTo>
                    <a:pt x="290" y="253"/>
                    <a:pt x="290" y="256"/>
                    <a:pt x="293" y="258"/>
                  </a:cubicBezTo>
                  <a:cubicBezTo>
                    <a:pt x="296" y="260"/>
                    <a:pt x="295" y="264"/>
                    <a:pt x="294" y="266"/>
                  </a:cubicBezTo>
                  <a:cubicBezTo>
                    <a:pt x="294" y="267"/>
                    <a:pt x="297" y="267"/>
                    <a:pt x="298" y="270"/>
                  </a:cubicBezTo>
                  <a:cubicBezTo>
                    <a:pt x="299" y="272"/>
                    <a:pt x="296" y="276"/>
                    <a:pt x="297" y="278"/>
                  </a:cubicBezTo>
                  <a:cubicBezTo>
                    <a:pt x="299" y="281"/>
                    <a:pt x="302" y="281"/>
                    <a:pt x="302" y="283"/>
                  </a:cubicBezTo>
                  <a:cubicBezTo>
                    <a:pt x="301" y="285"/>
                    <a:pt x="298" y="288"/>
                    <a:pt x="302" y="287"/>
                  </a:cubicBezTo>
                  <a:cubicBezTo>
                    <a:pt x="305" y="286"/>
                    <a:pt x="307" y="285"/>
                    <a:pt x="308" y="286"/>
                  </a:cubicBezTo>
                  <a:cubicBezTo>
                    <a:pt x="309" y="286"/>
                    <a:pt x="310" y="291"/>
                    <a:pt x="308" y="293"/>
                  </a:cubicBezTo>
                  <a:cubicBezTo>
                    <a:pt x="307" y="295"/>
                    <a:pt x="309" y="297"/>
                    <a:pt x="307" y="298"/>
                  </a:cubicBezTo>
                  <a:cubicBezTo>
                    <a:pt x="305" y="300"/>
                    <a:pt x="305" y="301"/>
                    <a:pt x="307" y="302"/>
                  </a:cubicBezTo>
                  <a:cubicBezTo>
                    <a:pt x="309" y="302"/>
                    <a:pt x="313" y="298"/>
                    <a:pt x="312" y="300"/>
                  </a:cubicBezTo>
                  <a:cubicBezTo>
                    <a:pt x="312" y="300"/>
                    <a:pt x="312" y="300"/>
                    <a:pt x="312" y="301"/>
                  </a:cubicBezTo>
                  <a:cubicBezTo>
                    <a:pt x="311" y="302"/>
                    <a:pt x="309" y="303"/>
                    <a:pt x="308" y="305"/>
                  </a:cubicBezTo>
                  <a:cubicBezTo>
                    <a:pt x="308" y="305"/>
                    <a:pt x="308" y="305"/>
                    <a:pt x="308" y="305"/>
                  </a:cubicBezTo>
                  <a:cubicBezTo>
                    <a:pt x="307" y="306"/>
                    <a:pt x="307" y="306"/>
                    <a:pt x="306" y="307"/>
                  </a:cubicBezTo>
                  <a:cubicBezTo>
                    <a:pt x="305" y="310"/>
                    <a:pt x="308" y="312"/>
                    <a:pt x="308" y="313"/>
                  </a:cubicBezTo>
                  <a:cubicBezTo>
                    <a:pt x="308" y="315"/>
                    <a:pt x="310" y="316"/>
                    <a:pt x="306" y="317"/>
                  </a:cubicBezTo>
                  <a:cubicBezTo>
                    <a:pt x="302" y="318"/>
                    <a:pt x="304" y="320"/>
                    <a:pt x="306" y="321"/>
                  </a:cubicBezTo>
                  <a:cubicBezTo>
                    <a:pt x="309" y="322"/>
                    <a:pt x="311" y="322"/>
                    <a:pt x="312" y="321"/>
                  </a:cubicBezTo>
                  <a:cubicBezTo>
                    <a:pt x="312" y="319"/>
                    <a:pt x="316" y="314"/>
                    <a:pt x="317" y="316"/>
                  </a:cubicBezTo>
                  <a:cubicBezTo>
                    <a:pt x="319" y="318"/>
                    <a:pt x="320" y="321"/>
                    <a:pt x="319" y="322"/>
                  </a:cubicBezTo>
                  <a:cubicBezTo>
                    <a:pt x="317" y="322"/>
                    <a:pt x="315" y="322"/>
                    <a:pt x="314" y="324"/>
                  </a:cubicBezTo>
                  <a:cubicBezTo>
                    <a:pt x="313" y="325"/>
                    <a:pt x="316" y="326"/>
                    <a:pt x="317" y="328"/>
                  </a:cubicBezTo>
                  <a:cubicBezTo>
                    <a:pt x="318" y="329"/>
                    <a:pt x="318" y="337"/>
                    <a:pt x="321" y="335"/>
                  </a:cubicBezTo>
                  <a:cubicBezTo>
                    <a:pt x="323" y="334"/>
                    <a:pt x="329" y="332"/>
                    <a:pt x="329" y="332"/>
                  </a:cubicBezTo>
                  <a:cubicBezTo>
                    <a:pt x="329" y="333"/>
                    <a:pt x="324" y="339"/>
                    <a:pt x="322" y="341"/>
                  </a:cubicBezTo>
                  <a:cubicBezTo>
                    <a:pt x="320" y="342"/>
                    <a:pt x="316" y="347"/>
                    <a:pt x="315" y="349"/>
                  </a:cubicBezTo>
                  <a:cubicBezTo>
                    <a:pt x="314" y="351"/>
                    <a:pt x="313" y="351"/>
                    <a:pt x="314" y="353"/>
                  </a:cubicBezTo>
                  <a:cubicBezTo>
                    <a:pt x="315" y="355"/>
                    <a:pt x="317" y="356"/>
                    <a:pt x="319" y="356"/>
                  </a:cubicBezTo>
                  <a:cubicBezTo>
                    <a:pt x="321" y="356"/>
                    <a:pt x="322" y="356"/>
                    <a:pt x="321" y="358"/>
                  </a:cubicBezTo>
                  <a:cubicBezTo>
                    <a:pt x="321" y="359"/>
                    <a:pt x="320" y="360"/>
                    <a:pt x="325" y="361"/>
                  </a:cubicBezTo>
                  <a:cubicBezTo>
                    <a:pt x="330" y="361"/>
                    <a:pt x="333" y="360"/>
                    <a:pt x="334" y="361"/>
                  </a:cubicBezTo>
                  <a:cubicBezTo>
                    <a:pt x="334" y="362"/>
                    <a:pt x="335" y="362"/>
                    <a:pt x="335" y="362"/>
                  </a:cubicBezTo>
                  <a:cubicBezTo>
                    <a:pt x="335" y="362"/>
                    <a:pt x="335" y="362"/>
                    <a:pt x="335" y="362"/>
                  </a:cubicBezTo>
                  <a:cubicBezTo>
                    <a:pt x="335" y="362"/>
                    <a:pt x="335" y="362"/>
                    <a:pt x="334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5" y="362"/>
                    <a:pt x="335" y="362"/>
                    <a:pt x="336" y="362"/>
                  </a:cubicBezTo>
                  <a:cubicBezTo>
                    <a:pt x="339" y="362"/>
                    <a:pt x="341" y="359"/>
                    <a:pt x="340" y="362"/>
                  </a:cubicBezTo>
                  <a:cubicBezTo>
                    <a:pt x="339" y="364"/>
                    <a:pt x="336" y="366"/>
                    <a:pt x="337" y="368"/>
                  </a:cubicBezTo>
                  <a:cubicBezTo>
                    <a:pt x="338" y="370"/>
                    <a:pt x="340" y="368"/>
                    <a:pt x="340" y="370"/>
                  </a:cubicBezTo>
                  <a:cubicBezTo>
                    <a:pt x="340" y="372"/>
                    <a:pt x="340" y="376"/>
                    <a:pt x="343" y="375"/>
                  </a:cubicBezTo>
                  <a:cubicBezTo>
                    <a:pt x="346" y="374"/>
                    <a:pt x="345" y="374"/>
                    <a:pt x="347" y="377"/>
                  </a:cubicBezTo>
                  <a:cubicBezTo>
                    <a:pt x="348" y="378"/>
                    <a:pt x="348" y="378"/>
                    <a:pt x="348" y="379"/>
                  </a:cubicBezTo>
                  <a:cubicBezTo>
                    <a:pt x="348" y="379"/>
                    <a:pt x="348" y="379"/>
                    <a:pt x="348" y="379"/>
                  </a:cubicBezTo>
                  <a:cubicBezTo>
                    <a:pt x="349" y="379"/>
                    <a:pt x="349" y="380"/>
                    <a:pt x="349" y="380"/>
                  </a:cubicBezTo>
                  <a:cubicBezTo>
                    <a:pt x="349" y="380"/>
                    <a:pt x="349" y="380"/>
                    <a:pt x="349" y="380"/>
                  </a:cubicBezTo>
                  <a:cubicBezTo>
                    <a:pt x="349" y="381"/>
                    <a:pt x="349" y="381"/>
                    <a:pt x="349" y="381"/>
                  </a:cubicBezTo>
                  <a:cubicBezTo>
                    <a:pt x="349" y="382"/>
                    <a:pt x="349" y="382"/>
                    <a:pt x="349" y="383"/>
                  </a:cubicBezTo>
                  <a:cubicBezTo>
                    <a:pt x="348" y="385"/>
                    <a:pt x="349" y="389"/>
                    <a:pt x="349" y="391"/>
                  </a:cubicBezTo>
                  <a:cubicBezTo>
                    <a:pt x="349" y="393"/>
                    <a:pt x="347" y="397"/>
                    <a:pt x="346" y="396"/>
                  </a:cubicBezTo>
                  <a:cubicBezTo>
                    <a:pt x="346" y="395"/>
                    <a:pt x="344" y="391"/>
                    <a:pt x="341" y="392"/>
                  </a:cubicBezTo>
                  <a:cubicBezTo>
                    <a:pt x="339" y="393"/>
                    <a:pt x="332" y="392"/>
                    <a:pt x="330" y="391"/>
                  </a:cubicBezTo>
                  <a:cubicBezTo>
                    <a:pt x="328" y="390"/>
                    <a:pt x="327" y="392"/>
                    <a:pt x="327" y="395"/>
                  </a:cubicBezTo>
                  <a:cubicBezTo>
                    <a:pt x="328" y="398"/>
                    <a:pt x="328" y="408"/>
                    <a:pt x="325" y="415"/>
                  </a:cubicBezTo>
                  <a:cubicBezTo>
                    <a:pt x="321" y="421"/>
                    <a:pt x="319" y="432"/>
                    <a:pt x="317" y="435"/>
                  </a:cubicBezTo>
                  <a:cubicBezTo>
                    <a:pt x="315" y="438"/>
                    <a:pt x="310" y="452"/>
                    <a:pt x="307" y="455"/>
                  </a:cubicBezTo>
                  <a:cubicBezTo>
                    <a:pt x="305" y="457"/>
                    <a:pt x="305" y="461"/>
                    <a:pt x="305" y="464"/>
                  </a:cubicBezTo>
                  <a:cubicBezTo>
                    <a:pt x="306" y="467"/>
                    <a:pt x="305" y="468"/>
                    <a:pt x="303" y="473"/>
                  </a:cubicBezTo>
                  <a:cubicBezTo>
                    <a:pt x="301" y="478"/>
                    <a:pt x="297" y="487"/>
                    <a:pt x="298" y="490"/>
                  </a:cubicBezTo>
                  <a:cubicBezTo>
                    <a:pt x="299" y="493"/>
                    <a:pt x="302" y="497"/>
                    <a:pt x="300" y="501"/>
                  </a:cubicBezTo>
                  <a:cubicBezTo>
                    <a:pt x="299" y="505"/>
                    <a:pt x="298" y="508"/>
                    <a:pt x="300" y="511"/>
                  </a:cubicBezTo>
                  <a:cubicBezTo>
                    <a:pt x="301" y="513"/>
                    <a:pt x="304" y="517"/>
                    <a:pt x="304" y="521"/>
                  </a:cubicBezTo>
                  <a:cubicBezTo>
                    <a:pt x="304" y="526"/>
                    <a:pt x="303" y="529"/>
                    <a:pt x="306" y="531"/>
                  </a:cubicBezTo>
                  <a:cubicBezTo>
                    <a:pt x="308" y="534"/>
                    <a:pt x="307" y="541"/>
                    <a:pt x="309" y="546"/>
                  </a:cubicBezTo>
                  <a:cubicBezTo>
                    <a:pt x="311" y="550"/>
                    <a:pt x="313" y="552"/>
                    <a:pt x="314" y="555"/>
                  </a:cubicBezTo>
                  <a:cubicBezTo>
                    <a:pt x="314" y="558"/>
                    <a:pt x="320" y="557"/>
                    <a:pt x="323" y="559"/>
                  </a:cubicBezTo>
                  <a:cubicBezTo>
                    <a:pt x="326" y="561"/>
                    <a:pt x="330" y="561"/>
                    <a:pt x="333" y="562"/>
                  </a:cubicBezTo>
                  <a:cubicBezTo>
                    <a:pt x="336" y="563"/>
                    <a:pt x="335" y="565"/>
                    <a:pt x="336" y="567"/>
                  </a:cubicBezTo>
                  <a:cubicBezTo>
                    <a:pt x="336" y="568"/>
                    <a:pt x="336" y="568"/>
                    <a:pt x="337" y="569"/>
                  </a:cubicBezTo>
                  <a:cubicBezTo>
                    <a:pt x="337" y="569"/>
                    <a:pt x="337" y="569"/>
                    <a:pt x="337" y="569"/>
                  </a:cubicBezTo>
                  <a:cubicBezTo>
                    <a:pt x="337" y="570"/>
                    <a:pt x="337" y="571"/>
                    <a:pt x="337" y="571"/>
                  </a:cubicBezTo>
                  <a:cubicBezTo>
                    <a:pt x="337" y="571"/>
                    <a:pt x="337" y="571"/>
                    <a:pt x="337" y="571"/>
                  </a:cubicBezTo>
                  <a:cubicBezTo>
                    <a:pt x="337" y="572"/>
                    <a:pt x="338" y="573"/>
                    <a:pt x="338" y="574"/>
                  </a:cubicBezTo>
                  <a:cubicBezTo>
                    <a:pt x="338" y="574"/>
                    <a:pt x="338" y="575"/>
                    <a:pt x="338" y="575"/>
                  </a:cubicBezTo>
                  <a:cubicBezTo>
                    <a:pt x="338" y="576"/>
                    <a:pt x="338" y="577"/>
                    <a:pt x="339" y="577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339" y="579"/>
                    <a:pt x="339" y="580"/>
                    <a:pt x="339" y="581"/>
                  </a:cubicBezTo>
                  <a:cubicBezTo>
                    <a:pt x="339" y="581"/>
                    <a:pt x="339" y="582"/>
                    <a:pt x="339" y="582"/>
                  </a:cubicBezTo>
                  <a:cubicBezTo>
                    <a:pt x="340" y="583"/>
                    <a:pt x="340" y="584"/>
                    <a:pt x="340" y="584"/>
                  </a:cubicBezTo>
                  <a:cubicBezTo>
                    <a:pt x="340" y="585"/>
                    <a:pt x="340" y="585"/>
                    <a:pt x="340" y="585"/>
                  </a:cubicBezTo>
                  <a:cubicBezTo>
                    <a:pt x="340" y="586"/>
                    <a:pt x="340" y="587"/>
                    <a:pt x="340" y="588"/>
                  </a:cubicBezTo>
                  <a:cubicBezTo>
                    <a:pt x="340" y="588"/>
                    <a:pt x="340" y="588"/>
                    <a:pt x="341" y="588"/>
                  </a:cubicBezTo>
                  <a:cubicBezTo>
                    <a:pt x="341" y="589"/>
                    <a:pt x="341" y="590"/>
                    <a:pt x="341" y="590"/>
                  </a:cubicBezTo>
                  <a:cubicBezTo>
                    <a:pt x="341" y="595"/>
                    <a:pt x="345" y="603"/>
                    <a:pt x="344" y="607"/>
                  </a:cubicBezTo>
                  <a:cubicBezTo>
                    <a:pt x="343" y="611"/>
                    <a:pt x="347" y="614"/>
                    <a:pt x="349" y="616"/>
                  </a:cubicBezTo>
                  <a:cubicBezTo>
                    <a:pt x="351" y="618"/>
                    <a:pt x="356" y="623"/>
                    <a:pt x="353" y="627"/>
                  </a:cubicBezTo>
                  <a:cubicBezTo>
                    <a:pt x="351" y="632"/>
                    <a:pt x="350" y="634"/>
                    <a:pt x="348" y="634"/>
                  </a:cubicBezTo>
                  <a:cubicBezTo>
                    <a:pt x="345" y="634"/>
                    <a:pt x="347" y="636"/>
                    <a:pt x="349" y="638"/>
                  </a:cubicBezTo>
                  <a:cubicBezTo>
                    <a:pt x="350" y="640"/>
                    <a:pt x="355" y="644"/>
                    <a:pt x="357" y="644"/>
                  </a:cubicBezTo>
                  <a:cubicBezTo>
                    <a:pt x="359" y="643"/>
                    <a:pt x="362" y="645"/>
                    <a:pt x="363" y="646"/>
                  </a:cubicBezTo>
                  <a:cubicBezTo>
                    <a:pt x="365" y="648"/>
                    <a:pt x="366" y="654"/>
                    <a:pt x="365" y="657"/>
                  </a:cubicBezTo>
                  <a:cubicBezTo>
                    <a:pt x="364" y="659"/>
                    <a:pt x="363" y="663"/>
                    <a:pt x="365" y="665"/>
                  </a:cubicBezTo>
                  <a:cubicBezTo>
                    <a:pt x="367" y="667"/>
                    <a:pt x="376" y="676"/>
                    <a:pt x="375" y="679"/>
                  </a:cubicBezTo>
                  <a:cubicBezTo>
                    <a:pt x="375" y="682"/>
                    <a:pt x="378" y="687"/>
                    <a:pt x="379" y="686"/>
                  </a:cubicBezTo>
                  <a:cubicBezTo>
                    <a:pt x="381" y="684"/>
                    <a:pt x="385" y="684"/>
                    <a:pt x="385" y="680"/>
                  </a:cubicBezTo>
                  <a:cubicBezTo>
                    <a:pt x="385" y="677"/>
                    <a:pt x="378" y="669"/>
                    <a:pt x="376" y="667"/>
                  </a:cubicBezTo>
                  <a:cubicBezTo>
                    <a:pt x="375" y="666"/>
                    <a:pt x="381" y="666"/>
                    <a:pt x="379" y="663"/>
                  </a:cubicBezTo>
                  <a:cubicBezTo>
                    <a:pt x="377" y="659"/>
                    <a:pt x="374" y="655"/>
                    <a:pt x="375" y="653"/>
                  </a:cubicBezTo>
                  <a:cubicBezTo>
                    <a:pt x="375" y="652"/>
                    <a:pt x="380" y="654"/>
                    <a:pt x="377" y="650"/>
                  </a:cubicBezTo>
                  <a:cubicBezTo>
                    <a:pt x="374" y="645"/>
                    <a:pt x="373" y="640"/>
                    <a:pt x="372" y="638"/>
                  </a:cubicBezTo>
                  <a:cubicBezTo>
                    <a:pt x="371" y="635"/>
                    <a:pt x="369" y="633"/>
                    <a:pt x="368" y="628"/>
                  </a:cubicBezTo>
                  <a:cubicBezTo>
                    <a:pt x="367" y="623"/>
                    <a:pt x="362" y="618"/>
                    <a:pt x="361" y="616"/>
                  </a:cubicBezTo>
                  <a:cubicBezTo>
                    <a:pt x="360" y="613"/>
                    <a:pt x="354" y="609"/>
                    <a:pt x="355" y="607"/>
                  </a:cubicBezTo>
                  <a:cubicBezTo>
                    <a:pt x="356" y="605"/>
                    <a:pt x="357" y="600"/>
                    <a:pt x="357" y="597"/>
                  </a:cubicBezTo>
                  <a:cubicBezTo>
                    <a:pt x="356" y="595"/>
                    <a:pt x="359" y="593"/>
                    <a:pt x="359" y="591"/>
                  </a:cubicBezTo>
                  <a:cubicBezTo>
                    <a:pt x="359" y="589"/>
                    <a:pt x="362" y="587"/>
                    <a:pt x="362" y="588"/>
                  </a:cubicBezTo>
                  <a:cubicBezTo>
                    <a:pt x="362" y="589"/>
                    <a:pt x="366" y="592"/>
                    <a:pt x="366" y="592"/>
                  </a:cubicBezTo>
                  <a:cubicBezTo>
                    <a:pt x="366" y="592"/>
                    <a:pt x="369" y="593"/>
                    <a:pt x="371" y="595"/>
                  </a:cubicBezTo>
                  <a:cubicBezTo>
                    <a:pt x="373" y="597"/>
                    <a:pt x="375" y="595"/>
                    <a:pt x="374" y="598"/>
                  </a:cubicBezTo>
                  <a:cubicBezTo>
                    <a:pt x="373" y="602"/>
                    <a:pt x="372" y="606"/>
                    <a:pt x="374" y="606"/>
                  </a:cubicBezTo>
                  <a:cubicBezTo>
                    <a:pt x="375" y="606"/>
                    <a:pt x="373" y="614"/>
                    <a:pt x="375" y="615"/>
                  </a:cubicBezTo>
                  <a:cubicBezTo>
                    <a:pt x="377" y="616"/>
                    <a:pt x="376" y="622"/>
                    <a:pt x="378" y="625"/>
                  </a:cubicBezTo>
                  <a:cubicBezTo>
                    <a:pt x="381" y="628"/>
                    <a:pt x="383" y="630"/>
                    <a:pt x="387" y="634"/>
                  </a:cubicBezTo>
                  <a:cubicBezTo>
                    <a:pt x="391" y="637"/>
                    <a:pt x="399" y="645"/>
                    <a:pt x="399" y="647"/>
                  </a:cubicBezTo>
                  <a:cubicBezTo>
                    <a:pt x="398" y="648"/>
                    <a:pt x="395" y="651"/>
                    <a:pt x="397" y="653"/>
                  </a:cubicBezTo>
                  <a:cubicBezTo>
                    <a:pt x="398" y="655"/>
                    <a:pt x="402" y="657"/>
                    <a:pt x="405" y="660"/>
                  </a:cubicBezTo>
                  <a:cubicBezTo>
                    <a:pt x="407" y="663"/>
                    <a:pt x="411" y="668"/>
                    <a:pt x="411" y="671"/>
                  </a:cubicBezTo>
                  <a:cubicBezTo>
                    <a:pt x="411" y="673"/>
                    <a:pt x="413" y="676"/>
                    <a:pt x="416" y="679"/>
                  </a:cubicBezTo>
                  <a:cubicBezTo>
                    <a:pt x="418" y="681"/>
                    <a:pt x="420" y="688"/>
                    <a:pt x="420" y="691"/>
                  </a:cubicBezTo>
                  <a:cubicBezTo>
                    <a:pt x="421" y="694"/>
                    <a:pt x="420" y="704"/>
                    <a:pt x="419" y="706"/>
                  </a:cubicBezTo>
                  <a:cubicBezTo>
                    <a:pt x="418" y="707"/>
                    <a:pt x="413" y="711"/>
                    <a:pt x="413" y="713"/>
                  </a:cubicBezTo>
                  <a:cubicBezTo>
                    <a:pt x="413" y="714"/>
                    <a:pt x="411" y="716"/>
                    <a:pt x="415" y="721"/>
                  </a:cubicBezTo>
                  <a:cubicBezTo>
                    <a:pt x="419" y="725"/>
                    <a:pt x="429" y="732"/>
                    <a:pt x="434" y="735"/>
                  </a:cubicBezTo>
                  <a:cubicBezTo>
                    <a:pt x="438" y="738"/>
                    <a:pt x="443" y="737"/>
                    <a:pt x="445" y="739"/>
                  </a:cubicBezTo>
                  <a:cubicBezTo>
                    <a:pt x="447" y="741"/>
                    <a:pt x="451" y="743"/>
                    <a:pt x="455" y="745"/>
                  </a:cubicBezTo>
                  <a:cubicBezTo>
                    <a:pt x="459" y="746"/>
                    <a:pt x="474" y="750"/>
                    <a:pt x="476" y="753"/>
                  </a:cubicBezTo>
                  <a:cubicBezTo>
                    <a:pt x="478" y="755"/>
                    <a:pt x="481" y="758"/>
                    <a:pt x="485" y="758"/>
                  </a:cubicBezTo>
                  <a:cubicBezTo>
                    <a:pt x="488" y="759"/>
                    <a:pt x="495" y="762"/>
                    <a:pt x="499" y="761"/>
                  </a:cubicBezTo>
                  <a:cubicBezTo>
                    <a:pt x="503" y="760"/>
                    <a:pt x="514" y="752"/>
                    <a:pt x="519" y="754"/>
                  </a:cubicBezTo>
                  <a:cubicBezTo>
                    <a:pt x="523" y="756"/>
                    <a:pt x="525" y="756"/>
                    <a:pt x="527" y="758"/>
                  </a:cubicBezTo>
                  <a:cubicBezTo>
                    <a:pt x="529" y="760"/>
                    <a:pt x="531" y="767"/>
                    <a:pt x="535" y="771"/>
                  </a:cubicBezTo>
                  <a:cubicBezTo>
                    <a:pt x="535" y="772"/>
                    <a:pt x="536" y="772"/>
                    <a:pt x="536" y="773"/>
                  </a:cubicBezTo>
                  <a:cubicBezTo>
                    <a:pt x="537" y="774"/>
                    <a:pt x="538" y="775"/>
                    <a:pt x="538" y="776"/>
                  </a:cubicBezTo>
                  <a:cubicBezTo>
                    <a:pt x="539" y="776"/>
                    <a:pt x="539" y="776"/>
                    <a:pt x="539" y="776"/>
                  </a:cubicBezTo>
                  <a:cubicBezTo>
                    <a:pt x="539" y="776"/>
                    <a:pt x="539" y="776"/>
                    <a:pt x="540" y="777"/>
                  </a:cubicBezTo>
                  <a:cubicBezTo>
                    <a:pt x="540" y="777"/>
                    <a:pt x="540" y="777"/>
                    <a:pt x="540" y="777"/>
                  </a:cubicBezTo>
                  <a:cubicBezTo>
                    <a:pt x="540" y="777"/>
                    <a:pt x="541" y="777"/>
                    <a:pt x="541" y="777"/>
                  </a:cubicBezTo>
                  <a:cubicBezTo>
                    <a:pt x="541" y="777"/>
                    <a:pt x="541" y="777"/>
                    <a:pt x="541" y="778"/>
                  </a:cubicBezTo>
                  <a:cubicBezTo>
                    <a:pt x="542" y="778"/>
                    <a:pt x="542" y="778"/>
                    <a:pt x="543" y="778"/>
                  </a:cubicBezTo>
                  <a:cubicBezTo>
                    <a:pt x="543" y="778"/>
                    <a:pt x="543" y="778"/>
                    <a:pt x="543" y="778"/>
                  </a:cubicBezTo>
                  <a:cubicBezTo>
                    <a:pt x="544" y="778"/>
                    <a:pt x="545" y="778"/>
                    <a:pt x="546" y="779"/>
                  </a:cubicBezTo>
                  <a:cubicBezTo>
                    <a:pt x="548" y="779"/>
                    <a:pt x="550" y="779"/>
                    <a:pt x="551" y="779"/>
                  </a:cubicBezTo>
                  <a:cubicBezTo>
                    <a:pt x="552" y="779"/>
                    <a:pt x="553" y="779"/>
                    <a:pt x="554" y="779"/>
                  </a:cubicBezTo>
                  <a:cubicBezTo>
                    <a:pt x="554" y="780"/>
                    <a:pt x="555" y="780"/>
                    <a:pt x="556" y="780"/>
                  </a:cubicBezTo>
                  <a:cubicBezTo>
                    <a:pt x="556" y="780"/>
                    <a:pt x="557" y="780"/>
                    <a:pt x="557" y="780"/>
                  </a:cubicBezTo>
                  <a:cubicBezTo>
                    <a:pt x="558" y="780"/>
                    <a:pt x="558" y="780"/>
                    <a:pt x="558" y="780"/>
                  </a:cubicBezTo>
                  <a:cubicBezTo>
                    <a:pt x="559" y="780"/>
                    <a:pt x="560" y="781"/>
                    <a:pt x="560" y="781"/>
                  </a:cubicBezTo>
                  <a:cubicBezTo>
                    <a:pt x="562" y="782"/>
                    <a:pt x="572" y="789"/>
                    <a:pt x="575" y="789"/>
                  </a:cubicBezTo>
                  <a:cubicBezTo>
                    <a:pt x="576" y="789"/>
                    <a:pt x="577" y="788"/>
                    <a:pt x="577" y="788"/>
                  </a:cubicBezTo>
                  <a:cubicBezTo>
                    <a:pt x="578" y="788"/>
                    <a:pt x="578" y="788"/>
                    <a:pt x="578" y="788"/>
                  </a:cubicBezTo>
                  <a:cubicBezTo>
                    <a:pt x="578" y="788"/>
                    <a:pt x="579" y="788"/>
                    <a:pt x="579" y="788"/>
                  </a:cubicBezTo>
                  <a:cubicBezTo>
                    <a:pt x="580" y="788"/>
                    <a:pt x="580" y="788"/>
                    <a:pt x="581" y="788"/>
                  </a:cubicBezTo>
                  <a:cubicBezTo>
                    <a:pt x="581" y="788"/>
                    <a:pt x="581" y="788"/>
                    <a:pt x="582" y="788"/>
                  </a:cubicBezTo>
                  <a:cubicBezTo>
                    <a:pt x="582" y="788"/>
                    <a:pt x="582" y="788"/>
                    <a:pt x="582" y="788"/>
                  </a:cubicBezTo>
                  <a:cubicBezTo>
                    <a:pt x="583" y="788"/>
                    <a:pt x="583" y="788"/>
                    <a:pt x="583" y="788"/>
                  </a:cubicBezTo>
                  <a:cubicBezTo>
                    <a:pt x="583" y="788"/>
                    <a:pt x="583" y="788"/>
                    <a:pt x="583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9"/>
                    <a:pt x="583" y="789"/>
                    <a:pt x="583" y="790"/>
                  </a:cubicBezTo>
                  <a:cubicBezTo>
                    <a:pt x="582" y="791"/>
                    <a:pt x="582" y="791"/>
                    <a:pt x="581" y="792"/>
                  </a:cubicBezTo>
                  <a:cubicBezTo>
                    <a:pt x="581" y="792"/>
                    <a:pt x="581" y="792"/>
                    <a:pt x="581" y="792"/>
                  </a:cubicBezTo>
                  <a:cubicBezTo>
                    <a:pt x="581" y="792"/>
                    <a:pt x="581" y="792"/>
                    <a:pt x="581" y="792"/>
                  </a:cubicBezTo>
                  <a:cubicBezTo>
                    <a:pt x="581" y="792"/>
                    <a:pt x="581" y="793"/>
                    <a:pt x="581" y="793"/>
                  </a:cubicBezTo>
                  <a:cubicBezTo>
                    <a:pt x="581" y="793"/>
                    <a:pt x="581" y="793"/>
                    <a:pt x="581" y="794"/>
                  </a:cubicBezTo>
                  <a:cubicBezTo>
                    <a:pt x="583" y="795"/>
                    <a:pt x="588" y="798"/>
                    <a:pt x="590" y="801"/>
                  </a:cubicBezTo>
                  <a:cubicBezTo>
                    <a:pt x="592" y="803"/>
                    <a:pt x="591" y="805"/>
                    <a:pt x="593" y="807"/>
                  </a:cubicBezTo>
                  <a:cubicBezTo>
                    <a:pt x="594" y="808"/>
                    <a:pt x="595" y="808"/>
                    <a:pt x="595" y="809"/>
                  </a:cubicBezTo>
                  <a:cubicBezTo>
                    <a:pt x="595" y="809"/>
                    <a:pt x="595" y="809"/>
                    <a:pt x="596" y="809"/>
                  </a:cubicBezTo>
                  <a:cubicBezTo>
                    <a:pt x="596" y="810"/>
                    <a:pt x="596" y="810"/>
                    <a:pt x="596" y="811"/>
                  </a:cubicBezTo>
                  <a:cubicBezTo>
                    <a:pt x="597" y="811"/>
                    <a:pt x="597" y="811"/>
                    <a:pt x="597" y="811"/>
                  </a:cubicBezTo>
                  <a:cubicBezTo>
                    <a:pt x="597" y="812"/>
                    <a:pt x="597" y="813"/>
                    <a:pt x="597" y="814"/>
                  </a:cubicBezTo>
                  <a:cubicBezTo>
                    <a:pt x="596" y="818"/>
                    <a:pt x="594" y="821"/>
                    <a:pt x="596" y="823"/>
                  </a:cubicBezTo>
                  <a:cubicBezTo>
                    <a:pt x="598" y="825"/>
                    <a:pt x="601" y="828"/>
                    <a:pt x="602" y="826"/>
                  </a:cubicBezTo>
                  <a:cubicBezTo>
                    <a:pt x="603" y="824"/>
                    <a:pt x="603" y="823"/>
                    <a:pt x="604" y="826"/>
                  </a:cubicBezTo>
                  <a:cubicBezTo>
                    <a:pt x="606" y="829"/>
                    <a:pt x="604" y="830"/>
                    <a:pt x="609" y="831"/>
                  </a:cubicBezTo>
                  <a:cubicBezTo>
                    <a:pt x="614" y="832"/>
                    <a:pt x="612" y="835"/>
                    <a:pt x="613" y="837"/>
                  </a:cubicBezTo>
                  <a:cubicBezTo>
                    <a:pt x="613" y="838"/>
                    <a:pt x="613" y="838"/>
                    <a:pt x="614" y="838"/>
                  </a:cubicBezTo>
                  <a:cubicBezTo>
                    <a:pt x="614" y="838"/>
                    <a:pt x="614" y="838"/>
                    <a:pt x="614" y="838"/>
                  </a:cubicBezTo>
                  <a:cubicBezTo>
                    <a:pt x="615" y="838"/>
                    <a:pt x="616" y="839"/>
                    <a:pt x="617" y="839"/>
                  </a:cubicBezTo>
                  <a:cubicBezTo>
                    <a:pt x="617" y="839"/>
                    <a:pt x="617" y="839"/>
                    <a:pt x="618" y="839"/>
                  </a:cubicBezTo>
                  <a:cubicBezTo>
                    <a:pt x="618" y="839"/>
                    <a:pt x="618" y="839"/>
                    <a:pt x="619" y="839"/>
                  </a:cubicBezTo>
                  <a:cubicBezTo>
                    <a:pt x="619" y="839"/>
                    <a:pt x="620" y="839"/>
                    <a:pt x="620" y="839"/>
                  </a:cubicBezTo>
                  <a:cubicBezTo>
                    <a:pt x="623" y="841"/>
                    <a:pt x="627" y="840"/>
                    <a:pt x="631" y="842"/>
                  </a:cubicBezTo>
                  <a:cubicBezTo>
                    <a:pt x="635" y="844"/>
                    <a:pt x="633" y="849"/>
                    <a:pt x="637" y="849"/>
                  </a:cubicBezTo>
                  <a:cubicBezTo>
                    <a:pt x="642" y="850"/>
                    <a:pt x="650" y="850"/>
                    <a:pt x="650" y="849"/>
                  </a:cubicBezTo>
                  <a:cubicBezTo>
                    <a:pt x="649" y="847"/>
                    <a:pt x="647" y="842"/>
                    <a:pt x="649" y="841"/>
                  </a:cubicBezTo>
                  <a:cubicBezTo>
                    <a:pt x="651" y="840"/>
                    <a:pt x="655" y="837"/>
                    <a:pt x="656" y="836"/>
                  </a:cubicBezTo>
                  <a:cubicBezTo>
                    <a:pt x="658" y="835"/>
                    <a:pt x="663" y="832"/>
                    <a:pt x="665" y="834"/>
                  </a:cubicBezTo>
                  <a:cubicBezTo>
                    <a:pt x="667" y="836"/>
                    <a:pt x="672" y="837"/>
                    <a:pt x="671" y="841"/>
                  </a:cubicBezTo>
                  <a:cubicBezTo>
                    <a:pt x="670" y="845"/>
                    <a:pt x="670" y="851"/>
                    <a:pt x="673" y="854"/>
                  </a:cubicBezTo>
                  <a:cubicBezTo>
                    <a:pt x="674" y="854"/>
                    <a:pt x="674" y="855"/>
                    <a:pt x="675" y="855"/>
                  </a:cubicBezTo>
                  <a:cubicBezTo>
                    <a:pt x="675" y="856"/>
                    <a:pt x="675" y="856"/>
                    <a:pt x="675" y="856"/>
                  </a:cubicBezTo>
                  <a:cubicBezTo>
                    <a:pt x="675" y="856"/>
                    <a:pt x="675" y="857"/>
                    <a:pt x="676" y="857"/>
                  </a:cubicBezTo>
                  <a:cubicBezTo>
                    <a:pt x="676" y="858"/>
                    <a:pt x="676" y="858"/>
                    <a:pt x="676" y="858"/>
                  </a:cubicBezTo>
                  <a:cubicBezTo>
                    <a:pt x="676" y="859"/>
                    <a:pt x="676" y="859"/>
                    <a:pt x="676" y="860"/>
                  </a:cubicBezTo>
                  <a:cubicBezTo>
                    <a:pt x="675" y="860"/>
                    <a:pt x="675" y="860"/>
                    <a:pt x="675" y="861"/>
                  </a:cubicBezTo>
                  <a:cubicBezTo>
                    <a:pt x="675" y="862"/>
                    <a:pt x="675" y="863"/>
                    <a:pt x="675" y="864"/>
                  </a:cubicBezTo>
                  <a:cubicBezTo>
                    <a:pt x="673" y="869"/>
                    <a:pt x="675" y="871"/>
                    <a:pt x="673" y="872"/>
                  </a:cubicBezTo>
                  <a:cubicBezTo>
                    <a:pt x="672" y="873"/>
                    <a:pt x="670" y="876"/>
                    <a:pt x="671" y="878"/>
                  </a:cubicBezTo>
                  <a:cubicBezTo>
                    <a:pt x="672" y="880"/>
                    <a:pt x="670" y="882"/>
                    <a:pt x="669" y="885"/>
                  </a:cubicBezTo>
                  <a:cubicBezTo>
                    <a:pt x="669" y="888"/>
                    <a:pt x="672" y="890"/>
                    <a:pt x="669" y="893"/>
                  </a:cubicBezTo>
                  <a:cubicBezTo>
                    <a:pt x="665" y="896"/>
                    <a:pt x="663" y="900"/>
                    <a:pt x="660" y="900"/>
                  </a:cubicBezTo>
                  <a:cubicBezTo>
                    <a:pt x="657" y="900"/>
                    <a:pt x="654" y="902"/>
                    <a:pt x="653" y="903"/>
                  </a:cubicBezTo>
                  <a:cubicBezTo>
                    <a:pt x="652" y="903"/>
                    <a:pt x="652" y="910"/>
                    <a:pt x="648" y="913"/>
                  </a:cubicBezTo>
                  <a:cubicBezTo>
                    <a:pt x="647" y="914"/>
                    <a:pt x="646" y="915"/>
                    <a:pt x="645" y="916"/>
                  </a:cubicBezTo>
                  <a:cubicBezTo>
                    <a:pt x="644" y="917"/>
                    <a:pt x="643" y="918"/>
                    <a:pt x="642" y="918"/>
                  </a:cubicBezTo>
                  <a:cubicBezTo>
                    <a:pt x="642" y="919"/>
                    <a:pt x="642" y="919"/>
                    <a:pt x="641" y="919"/>
                  </a:cubicBezTo>
                  <a:cubicBezTo>
                    <a:pt x="640" y="920"/>
                    <a:pt x="639" y="921"/>
                    <a:pt x="638" y="921"/>
                  </a:cubicBezTo>
                  <a:cubicBezTo>
                    <a:pt x="634" y="923"/>
                    <a:pt x="630" y="925"/>
                    <a:pt x="628" y="929"/>
                  </a:cubicBezTo>
                  <a:cubicBezTo>
                    <a:pt x="626" y="933"/>
                    <a:pt x="627" y="934"/>
                    <a:pt x="624" y="935"/>
                  </a:cubicBezTo>
                  <a:cubicBezTo>
                    <a:pt x="620" y="937"/>
                    <a:pt x="617" y="940"/>
                    <a:pt x="616" y="944"/>
                  </a:cubicBezTo>
                  <a:cubicBezTo>
                    <a:pt x="615" y="947"/>
                    <a:pt x="612" y="956"/>
                    <a:pt x="614" y="958"/>
                  </a:cubicBezTo>
                  <a:cubicBezTo>
                    <a:pt x="616" y="960"/>
                    <a:pt x="614" y="964"/>
                    <a:pt x="613" y="964"/>
                  </a:cubicBezTo>
                  <a:cubicBezTo>
                    <a:pt x="612" y="964"/>
                    <a:pt x="612" y="965"/>
                    <a:pt x="612" y="965"/>
                  </a:cubicBezTo>
                  <a:cubicBezTo>
                    <a:pt x="612" y="965"/>
                    <a:pt x="612" y="965"/>
                    <a:pt x="612" y="965"/>
                  </a:cubicBezTo>
                  <a:cubicBezTo>
                    <a:pt x="611" y="965"/>
                    <a:pt x="611" y="965"/>
                    <a:pt x="611" y="965"/>
                  </a:cubicBezTo>
                  <a:cubicBezTo>
                    <a:pt x="610" y="966"/>
                    <a:pt x="610" y="966"/>
                    <a:pt x="610" y="966"/>
                  </a:cubicBezTo>
                  <a:cubicBezTo>
                    <a:pt x="609" y="966"/>
                    <a:pt x="609" y="966"/>
                    <a:pt x="609" y="967"/>
                  </a:cubicBezTo>
                  <a:cubicBezTo>
                    <a:pt x="608" y="967"/>
                    <a:pt x="608" y="967"/>
                    <a:pt x="607" y="968"/>
                  </a:cubicBezTo>
                  <a:cubicBezTo>
                    <a:pt x="607" y="968"/>
                    <a:pt x="606" y="968"/>
                    <a:pt x="606" y="969"/>
                  </a:cubicBezTo>
                  <a:cubicBezTo>
                    <a:pt x="605" y="969"/>
                    <a:pt x="604" y="970"/>
                    <a:pt x="604" y="971"/>
                  </a:cubicBezTo>
                  <a:cubicBezTo>
                    <a:pt x="600" y="974"/>
                    <a:pt x="597" y="976"/>
                    <a:pt x="600" y="979"/>
                  </a:cubicBezTo>
                  <a:cubicBezTo>
                    <a:pt x="602" y="981"/>
                    <a:pt x="603" y="982"/>
                    <a:pt x="601" y="984"/>
                  </a:cubicBezTo>
                  <a:cubicBezTo>
                    <a:pt x="599" y="986"/>
                    <a:pt x="596" y="988"/>
                    <a:pt x="599" y="988"/>
                  </a:cubicBezTo>
                  <a:cubicBezTo>
                    <a:pt x="603" y="989"/>
                    <a:pt x="612" y="995"/>
                    <a:pt x="613" y="999"/>
                  </a:cubicBezTo>
                  <a:cubicBezTo>
                    <a:pt x="613" y="1002"/>
                    <a:pt x="611" y="1003"/>
                    <a:pt x="613" y="1007"/>
                  </a:cubicBezTo>
                  <a:cubicBezTo>
                    <a:pt x="615" y="1010"/>
                    <a:pt x="619" y="1015"/>
                    <a:pt x="619" y="1019"/>
                  </a:cubicBezTo>
                  <a:cubicBezTo>
                    <a:pt x="618" y="1022"/>
                    <a:pt x="625" y="1042"/>
                    <a:pt x="626" y="1047"/>
                  </a:cubicBezTo>
                  <a:cubicBezTo>
                    <a:pt x="627" y="1052"/>
                    <a:pt x="633" y="1056"/>
                    <a:pt x="632" y="1062"/>
                  </a:cubicBezTo>
                  <a:cubicBezTo>
                    <a:pt x="630" y="1069"/>
                    <a:pt x="629" y="1073"/>
                    <a:pt x="630" y="1079"/>
                  </a:cubicBezTo>
                  <a:cubicBezTo>
                    <a:pt x="631" y="1086"/>
                    <a:pt x="631" y="1095"/>
                    <a:pt x="634" y="1097"/>
                  </a:cubicBezTo>
                  <a:cubicBezTo>
                    <a:pt x="636" y="1098"/>
                    <a:pt x="641" y="1105"/>
                    <a:pt x="643" y="1108"/>
                  </a:cubicBezTo>
                  <a:cubicBezTo>
                    <a:pt x="644" y="1112"/>
                    <a:pt x="655" y="1118"/>
                    <a:pt x="658" y="1119"/>
                  </a:cubicBezTo>
                  <a:cubicBezTo>
                    <a:pt x="661" y="1120"/>
                    <a:pt x="671" y="1127"/>
                    <a:pt x="673" y="1130"/>
                  </a:cubicBezTo>
                  <a:cubicBezTo>
                    <a:pt x="675" y="1133"/>
                    <a:pt x="681" y="1136"/>
                    <a:pt x="682" y="1140"/>
                  </a:cubicBezTo>
                  <a:cubicBezTo>
                    <a:pt x="682" y="1141"/>
                    <a:pt x="682" y="1142"/>
                    <a:pt x="682" y="1144"/>
                  </a:cubicBezTo>
                  <a:cubicBezTo>
                    <a:pt x="683" y="1145"/>
                    <a:pt x="683" y="1146"/>
                    <a:pt x="683" y="1147"/>
                  </a:cubicBezTo>
                  <a:cubicBezTo>
                    <a:pt x="683" y="1147"/>
                    <a:pt x="683" y="1147"/>
                    <a:pt x="683" y="1147"/>
                  </a:cubicBezTo>
                  <a:cubicBezTo>
                    <a:pt x="683" y="1148"/>
                    <a:pt x="683" y="1149"/>
                    <a:pt x="683" y="1150"/>
                  </a:cubicBezTo>
                  <a:cubicBezTo>
                    <a:pt x="683" y="1151"/>
                    <a:pt x="683" y="1151"/>
                    <a:pt x="683" y="1151"/>
                  </a:cubicBezTo>
                  <a:cubicBezTo>
                    <a:pt x="683" y="1152"/>
                    <a:pt x="683" y="1153"/>
                    <a:pt x="682" y="1154"/>
                  </a:cubicBezTo>
                  <a:cubicBezTo>
                    <a:pt x="679" y="1158"/>
                    <a:pt x="677" y="1163"/>
                    <a:pt x="677" y="1167"/>
                  </a:cubicBezTo>
                  <a:cubicBezTo>
                    <a:pt x="677" y="1171"/>
                    <a:pt x="678" y="1172"/>
                    <a:pt x="676" y="1179"/>
                  </a:cubicBezTo>
                  <a:cubicBezTo>
                    <a:pt x="674" y="1185"/>
                    <a:pt x="671" y="1199"/>
                    <a:pt x="669" y="1200"/>
                  </a:cubicBezTo>
                  <a:cubicBezTo>
                    <a:pt x="666" y="1201"/>
                    <a:pt x="662" y="1204"/>
                    <a:pt x="662" y="1207"/>
                  </a:cubicBezTo>
                  <a:cubicBezTo>
                    <a:pt x="663" y="1210"/>
                    <a:pt x="663" y="1216"/>
                    <a:pt x="661" y="1222"/>
                  </a:cubicBezTo>
                  <a:cubicBezTo>
                    <a:pt x="658" y="1229"/>
                    <a:pt x="657" y="1234"/>
                    <a:pt x="655" y="1239"/>
                  </a:cubicBezTo>
                  <a:cubicBezTo>
                    <a:pt x="653" y="1243"/>
                    <a:pt x="649" y="1256"/>
                    <a:pt x="648" y="1259"/>
                  </a:cubicBezTo>
                  <a:cubicBezTo>
                    <a:pt x="646" y="1262"/>
                    <a:pt x="644" y="1274"/>
                    <a:pt x="642" y="1275"/>
                  </a:cubicBezTo>
                  <a:cubicBezTo>
                    <a:pt x="639" y="1277"/>
                    <a:pt x="633" y="1286"/>
                    <a:pt x="634" y="1290"/>
                  </a:cubicBezTo>
                  <a:cubicBezTo>
                    <a:pt x="636" y="1293"/>
                    <a:pt x="636" y="1293"/>
                    <a:pt x="633" y="1297"/>
                  </a:cubicBezTo>
                  <a:cubicBezTo>
                    <a:pt x="630" y="1302"/>
                    <a:pt x="628" y="1316"/>
                    <a:pt x="628" y="1322"/>
                  </a:cubicBezTo>
                  <a:cubicBezTo>
                    <a:pt x="629" y="1328"/>
                    <a:pt x="624" y="1340"/>
                    <a:pt x="622" y="1344"/>
                  </a:cubicBezTo>
                  <a:cubicBezTo>
                    <a:pt x="620" y="1349"/>
                    <a:pt x="617" y="1354"/>
                    <a:pt x="615" y="1357"/>
                  </a:cubicBezTo>
                  <a:cubicBezTo>
                    <a:pt x="613" y="1361"/>
                    <a:pt x="603" y="1379"/>
                    <a:pt x="599" y="1384"/>
                  </a:cubicBezTo>
                  <a:cubicBezTo>
                    <a:pt x="595" y="1390"/>
                    <a:pt x="592" y="1400"/>
                    <a:pt x="588" y="1405"/>
                  </a:cubicBezTo>
                  <a:cubicBezTo>
                    <a:pt x="584" y="1410"/>
                    <a:pt x="579" y="1413"/>
                    <a:pt x="581" y="1418"/>
                  </a:cubicBezTo>
                  <a:cubicBezTo>
                    <a:pt x="583" y="1423"/>
                    <a:pt x="584" y="1423"/>
                    <a:pt x="581" y="1429"/>
                  </a:cubicBezTo>
                  <a:cubicBezTo>
                    <a:pt x="579" y="1434"/>
                    <a:pt x="582" y="1433"/>
                    <a:pt x="580" y="1440"/>
                  </a:cubicBezTo>
                  <a:cubicBezTo>
                    <a:pt x="577" y="1447"/>
                    <a:pt x="576" y="1449"/>
                    <a:pt x="572" y="1456"/>
                  </a:cubicBezTo>
                  <a:cubicBezTo>
                    <a:pt x="569" y="1463"/>
                    <a:pt x="567" y="1470"/>
                    <a:pt x="566" y="1476"/>
                  </a:cubicBezTo>
                  <a:cubicBezTo>
                    <a:pt x="564" y="1482"/>
                    <a:pt x="564" y="1488"/>
                    <a:pt x="563" y="1489"/>
                  </a:cubicBezTo>
                  <a:cubicBezTo>
                    <a:pt x="561" y="1490"/>
                    <a:pt x="556" y="1498"/>
                    <a:pt x="556" y="1502"/>
                  </a:cubicBezTo>
                  <a:cubicBezTo>
                    <a:pt x="555" y="1506"/>
                    <a:pt x="554" y="1514"/>
                    <a:pt x="556" y="1514"/>
                  </a:cubicBezTo>
                  <a:cubicBezTo>
                    <a:pt x="558" y="1514"/>
                    <a:pt x="563" y="1504"/>
                    <a:pt x="564" y="1502"/>
                  </a:cubicBezTo>
                  <a:cubicBezTo>
                    <a:pt x="565" y="1500"/>
                    <a:pt x="571" y="1496"/>
                    <a:pt x="570" y="1493"/>
                  </a:cubicBezTo>
                  <a:cubicBezTo>
                    <a:pt x="570" y="1489"/>
                    <a:pt x="570" y="1485"/>
                    <a:pt x="571" y="1487"/>
                  </a:cubicBezTo>
                  <a:cubicBezTo>
                    <a:pt x="572" y="1489"/>
                    <a:pt x="576" y="1483"/>
                    <a:pt x="574" y="1490"/>
                  </a:cubicBezTo>
                  <a:cubicBezTo>
                    <a:pt x="573" y="1496"/>
                    <a:pt x="574" y="1496"/>
                    <a:pt x="571" y="1503"/>
                  </a:cubicBezTo>
                  <a:cubicBezTo>
                    <a:pt x="568" y="1511"/>
                    <a:pt x="567" y="1521"/>
                    <a:pt x="566" y="1522"/>
                  </a:cubicBezTo>
                  <a:cubicBezTo>
                    <a:pt x="565" y="1523"/>
                    <a:pt x="561" y="1526"/>
                    <a:pt x="561" y="1528"/>
                  </a:cubicBezTo>
                  <a:cubicBezTo>
                    <a:pt x="561" y="1530"/>
                    <a:pt x="564" y="1536"/>
                    <a:pt x="563" y="1537"/>
                  </a:cubicBezTo>
                  <a:cubicBezTo>
                    <a:pt x="563" y="1538"/>
                    <a:pt x="560" y="1545"/>
                    <a:pt x="558" y="1545"/>
                  </a:cubicBezTo>
                  <a:cubicBezTo>
                    <a:pt x="556" y="1545"/>
                    <a:pt x="552" y="1548"/>
                    <a:pt x="554" y="1551"/>
                  </a:cubicBezTo>
                  <a:cubicBezTo>
                    <a:pt x="557" y="1554"/>
                    <a:pt x="557" y="1555"/>
                    <a:pt x="554" y="1557"/>
                  </a:cubicBezTo>
                  <a:cubicBezTo>
                    <a:pt x="551" y="1558"/>
                    <a:pt x="548" y="1566"/>
                    <a:pt x="548" y="1566"/>
                  </a:cubicBezTo>
                  <a:cubicBezTo>
                    <a:pt x="548" y="1566"/>
                    <a:pt x="545" y="1573"/>
                    <a:pt x="543" y="1570"/>
                  </a:cubicBezTo>
                  <a:cubicBezTo>
                    <a:pt x="541" y="1567"/>
                    <a:pt x="539" y="1570"/>
                    <a:pt x="538" y="1567"/>
                  </a:cubicBezTo>
                  <a:cubicBezTo>
                    <a:pt x="537" y="1564"/>
                    <a:pt x="534" y="1561"/>
                    <a:pt x="531" y="1564"/>
                  </a:cubicBezTo>
                  <a:cubicBezTo>
                    <a:pt x="528" y="1567"/>
                    <a:pt x="530" y="1571"/>
                    <a:pt x="528" y="1573"/>
                  </a:cubicBezTo>
                  <a:cubicBezTo>
                    <a:pt x="525" y="1574"/>
                    <a:pt x="518" y="1592"/>
                    <a:pt x="521" y="1588"/>
                  </a:cubicBezTo>
                  <a:cubicBezTo>
                    <a:pt x="525" y="1584"/>
                    <a:pt x="528" y="1583"/>
                    <a:pt x="528" y="1586"/>
                  </a:cubicBezTo>
                  <a:cubicBezTo>
                    <a:pt x="528" y="1589"/>
                    <a:pt x="528" y="1595"/>
                    <a:pt x="528" y="1598"/>
                  </a:cubicBezTo>
                  <a:cubicBezTo>
                    <a:pt x="528" y="1601"/>
                    <a:pt x="528" y="1606"/>
                    <a:pt x="530" y="1607"/>
                  </a:cubicBezTo>
                  <a:cubicBezTo>
                    <a:pt x="532" y="1607"/>
                    <a:pt x="540" y="1608"/>
                    <a:pt x="538" y="1610"/>
                  </a:cubicBezTo>
                  <a:cubicBezTo>
                    <a:pt x="536" y="1612"/>
                    <a:pt x="532" y="1609"/>
                    <a:pt x="528" y="1611"/>
                  </a:cubicBezTo>
                  <a:cubicBezTo>
                    <a:pt x="523" y="1613"/>
                    <a:pt x="526" y="1618"/>
                    <a:pt x="526" y="1621"/>
                  </a:cubicBezTo>
                  <a:cubicBezTo>
                    <a:pt x="527" y="1623"/>
                    <a:pt x="523" y="1627"/>
                    <a:pt x="522" y="1629"/>
                  </a:cubicBezTo>
                  <a:cubicBezTo>
                    <a:pt x="520" y="1631"/>
                    <a:pt x="519" y="1637"/>
                    <a:pt x="521" y="1639"/>
                  </a:cubicBezTo>
                  <a:cubicBezTo>
                    <a:pt x="523" y="1640"/>
                    <a:pt x="525" y="1643"/>
                    <a:pt x="520" y="1645"/>
                  </a:cubicBezTo>
                  <a:cubicBezTo>
                    <a:pt x="515" y="1646"/>
                    <a:pt x="517" y="1650"/>
                    <a:pt x="518" y="1654"/>
                  </a:cubicBezTo>
                  <a:cubicBezTo>
                    <a:pt x="519" y="1658"/>
                    <a:pt x="519" y="1662"/>
                    <a:pt x="515" y="1663"/>
                  </a:cubicBezTo>
                  <a:cubicBezTo>
                    <a:pt x="511" y="1663"/>
                    <a:pt x="515" y="1673"/>
                    <a:pt x="513" y="1674"/>
                  </a:cubicBezTo>
                  <a:cubicBezTo>
                    <a:pt x="511" y="1675"/>
                    <a:pt x="510" y="1678"/>
                    <a:pt x="512" y="1682"/>
                  </a:cubicBezTo>
                  <a:cubicBezTo>
                    <a:pt x="513" y="1685"/>
                    <a:pt x="515" y="1687"/>
                    <a:pt x="511" y="1690"/>
                  </a:cubicBezTo>
                  <a:cubicBezTo>
                    <a:pt x="507" y="1693"/>
                    <a:pt x="510" y="1699"/>
                    <a:pt x="507" y="1701"/>
                  </a:cubicBezTo>
                  <a:cubicBezTo>
                    <a:pt x="504" y="1702"/>
                    <a:pt x="508" y="1703"/>
                    <a:pt x="506" y="1707"/>
                  </a:cubicBezTo>
                  <a:cubicBezTo>
                    <a:pt x="503" y="1710"/>
                    <a:pt x="505" y="1720"/>
                    <a:pt x="507" y="1717"/>
                  </a:cubicBezTo>
                  <a:cubicBezTo>
                    <a:pt x="509" y="1714"/>
                    <a:pt x="513" y="1708"/>
                    <a:pt x="515" y="1706"/>
                  </a:cubicBezTo>
                  <a:cubicBezTo>
                    <a:pt x="517" y="1705"/>
                    <a:pt x="512" y="1714"/>
                    <a:pt x="511" y="1717"/>
                  </a:cubicBezTo>
                  <a:cubicBezTo>
                    <a:pt x="510" y="1720"/>
                    <a:pt x="506" y="1726"/>
                    <a:pt x="509" y="1728"/>
                  </a:cubicBezTo>
                  <a:cubicBezTo>
                    <a:pt x="512" y="1730"/>
                    <a:pt x="519" y="1726"/>
                    <a:pt x="515" y="1730"/>
                  </a:cubicBezTo>
                  <a:cubicBezTo>
                    <a:pt x="512" y="1734"/>
                    <a:pt x="520" y="1729"/>
                    <a:pt x="523" y="1726"/>
                  </a:cubicBezTo>
                  <a:cubicBezTo>
                    <a:pt x="527" y="1722"/>
                    <a:pt x="536" y="1716"/>
                    <a:pt x="537" y="1719"/>
                  </a:cubicBezTo>
                  <a:cubicBezTo>
                    <a:pt x="538" y="1721"/>
                    <a:pt x="531" y="1728"/>
                    <a:pt x="536" y="1727"/>
                  </a:cubicBezTo>
                  <a:cubicBezTo>
                    <a:pt x="542" y="1726"/>
                    <a:pt x="543" y="1727"/>
                    <a:pt x="546" y="1722"/>
                  </a:cubicBezTo>
                  <a:cubicBezTo>
                    <a:pt x="549" y="1717"/>
                    <a:pt x="551" y="1716"/>
                    <a:pt x="556" y="1714"/>
                  </a:cubicBezTo>
                  <a:cubicBezTo>
                    <a:pt x="561" y="1712"/>
                    <a:pt x="566" y="1711"/>
                    <a:pt x="567" y="1708"/>
                  </a:cubicBezTo>
                  <a:cubicBezTo>
                    <a:pt x="568" y="1708"/>
                    <a:pt x="568" y="1707"/>
                    <a:pt x="569" y="1706"/>
                  </a:cubicBezTo>
                  <a:cubicBezTo>
                    <a:pt x="569" y="1706"/>
                    <a:pt x="569" y="1706"/>
                    <a:pt x="569" y="1706"/>
                  </a:cubicBezTo>
                  <a:cubicBezTo>
                    <a:pt x="570" y="1706"/>
                    <a:pt x="570" y="1706"/>
                    <a:pt x="571" y="1706"/>
                  </a:cubicBezTo>
                  <a:cubicBezTo>
                    <a:pt x="571" y="1706"/>
                    <a:pt x="571" y="1706"/>
                    <a:pt x="571" y="1706"/>
                  </a:cubicBezTo>
                  <a:cubicBezTo>
                    <a:pt x="572" y="1706"/>
                    <a:pt x="572" y="1706"/>
                    <a:pt x="573" y="1707"/>
                  </a:cubicBezTo>
                  <a:cubicBezTo>
                    <a:pt x="574" y="1707"/>
                    <a:pt x="574" y="1708"/>
                    <a:pt x="574" y="1708"/>
                  </a:cubicBezTo>
                  <a:cubicBezTo>
                    <a:pt x="575" y="1708"/>
                    <a:pt x="575" y="1708"/>
                    <a:pt x="575" y="1708"/>
                  </a:cubicBezTo>
                  <a:cubicBezTo>
                    <a:pt x="575" y="1709"/>
                    <a:pt x="576" y="1709"/>
                    <a:pt x="576" y="1709"/>
                  </a:cubicBezTo>
                  <a:cubicBezTo>
                    <a:pt x="576" y="1709"/>
                    <a:pt x="576" y="1709"/>
                    <a:pt x="576" y="1709"/>
                  </a:cubicBezTo>
                  <a:cubicBezTo>
                    <a:pt x="576" y="1709"/>
                    <a:pt x="576" y="1709"/>
                    <a:pt x="576" y="1709"/>
                  </a:cubicBezTo>
                  <a:cubicBezTo>
                    <a:pt x="577" y="1710"/>
                    <a:pt x="577" y="1710"/>
                    <a:pt x="577" y="1710"/>
                  </a:cubicBezTo>
                  <a:cubicBezTo>
                    <a:pt x="577" y="1710"/>
                    <a:pt x="577" y="1710"/>
                    <a:pt x="577" y="1710"/>
                  </a:cubicBezTo>
                  <a:cubicBezTo>
                    <a:pt x="578" y="1710"/>
                    <a:pt x="578" y="1710"/>
                    <a:pt x="578" y="1710"/>
                  </a:cubicBezTo>
                  <a:cubicBezTo>
                    <a:pt x="578" y="1710"/>
                    <a:pt x="578" y="1710"/>
                    <a:pt x="578" y="1710"/>
                  </a:cubicBezTo>
                  <a:cubicBezTo>
                    <a:pt x="578" y="1710"/>
                    <a:pt x="578" y="1709"/>
                    <a:pt x="578" y="1709"/>
                  </a:cubicBezTo>
                  <a:cubicBezTo>
                    <a:pt x="578" y="1709"/>
                    <a:pt x="578" y="1709"/>
                    <a:pt x="578" y="1709"/>
                  </a:cubicBezTo>
                  <a:cubicBezTo>
                    <a:pt x="578" y="1708"/>
                    <a:pt x="578" y="1707"/>
                    <a:pt x="578" y="1707"/>
                  </a:cubicBezTo>
                  <a:cubicBezTo>
                    <a:pt x="577" y="1700"/>
                    <a:pt x="576" y="1696"/>
                    <a:pt x="577" y="1692"/>
                  </a:cubicBezTo>
                  <a:cubicBezTo>
                    <a:pt x="578" y="1688"/>
                    <a:pt x="575" y="1680"/>
                    <a:pt x="577" y="1677"/>
                  </a:cubicBezTo>
                  <a:cubicBezTo>
                    <a:pt x="579" y="1675"/>
                    <a:pt x="584" y="1678"/>
                    <a:pt x="584" y="1673"/>
                  </a:cubicBezTo>
                  <a:cubicBezTo>
                    <a:pt x="584" y="1668"/>
                    <a:pt x="581" y="1667"/>
                    <a:pt x="584" y="1665"/>
                  </a:cubicBezTo>
                  <a:cubicBezTo>
                    <a:pt x="586" y="1663"/>
                    <a:pt x="585" y="1669"/>
                    <a:pt x="590" y="1667"/>
                  </a:cubicBezTo>
                  <a:cubicBezTo>
                    <a:pt x="594" y="1665"/>
                    <a:pt x="594" y="1662"/>
                    <a:pt x="597" y="1660"/>
                  </a:cubicBezTo>
                  <a:cubicBezTo>
                    <a:pt x="600" y="1657"/>
                    <a:pt x="607" y="1647"/>
                    <a:pt x="606" y="1641"/>
                  </a:cubicBezTo>
                  <a:cubicBezTo>
                    <a:pt x="606" y="1634"/>
                    <a:pt x="616" y="1623"/>
                    <a:pt x="621" y="1621"/>
                  </a:cubicBezTo>
                  <a:cubicBezTo>
                    <a:pt x="626" y="1620"/>
                    <a:pt x="630" y="1616"/>
                    <a:pt x="632" y="1614"/>
                  </a:cubicBezTo>
                  <a:cubicBezTo>
                    <a:pt x="634" y="1612"/>
                    <a:pt x="641" y="1596"/>
                    <a:pt x="638" y="1593"/>
                  </a:cubicBezTo>
                  <a:cubicBezTo>
                    <a:pt x="635" y="1590"/>
                    <a:pt x="632" y="1590"/>
                    <a:pt x="628" y="1587"/>
                  </a:cubicBezTo>
                  <a:cubicBezTo>
                    <a:pt x="624" y="1584"/>
                    <a:pt x="619" y="1573"/>
                    <a:pt x="621" y="1570"/>
                  </a:cubicBezTo>
                  <a:cubicBezTo>
                    <a:pt x="624" y="1566"/>
                    <a:pt x="626" y="1562"/>
                    <a:pt x="631" y="1557"/>
                  </a:cubicBezTo>
                  <a:cubicBezTo>
                    <a:pt x="635" y="1552"/>
                    <a:pt x="647" y="1548"/>
                    <a:pt x="649" y="1548"/>
                  </a:cubicBezTo>
                  <a:cubicBezTo>
                    <a:pt x="651" y="1548"/>
                    <a:pt x="652" y="1545"/>
                    <a:pt x="654" y="1542"/>
                  </a:cubicBezTo>
                  <a:cubicBezTo>
                    <a:pt x="656" y="1540"/>
                    <a:pt x="659" y="1538"/>
                    <a:pt x="660" y="1536"/>
                  </a:cubicBezTo>
                  <a:cubicBezTo>
                    <a:pt x="660" y="1534"/>
                    <a:pt x="663" y="1521"/>
                    <a:pt x="665" y="1518"/>
                  </a:cubicBezTo>
                  <a:cubicBezTo>
                    <a:pt x="667" y="1515"/>
                    <a:pt x="678" y="1508"/>
                    <a:pt x="676" y="1507"/>
                  </a:cubicBezTo>
                  <a:cubicBezTo>
                    <a:pt x="674" y="1506"/>
                    <a:pt x="670" y="1505"/>
                    <a:pt x="672" y="1503"/>
                  </a:cubicBezTo>
                  <a:cubicBezTo>
                    <a:pt x="674" y="1501"/>
                    <a:pt x="680" y="1496"/>
                    <a:pt x="678" y="1495"/>
                  </a:cubicBezTo>
                  <a:cubicBezTo>
                    <a:pt x="677" y="1493"/>
                    <a:pt x="673" y="1484"/>
                    <a:pt x="673" y="1478"/>
                  </a:cubicBezTo>
                  <a:cubicBezTo>
                    <a:pt x="674" y="1473"/>
                    <a:pt x="676" y="1468"/>
                    <a:pt x="680" y="1471"/>
                  </a:cubicBezTo>
                  <a:cubicBezTo>
                    <a:pt x="684" y="1473"/>
                    <a:pt x="690" y="1477"/>
                    <a:pt x="696" y="1476"/>
                  </a:cubicBezTo>
                  <a:cubicBezTo>
                    <a:pt x="702" y="1476"/>
                    <a:pt x="705" y="1476"/>
                    <a:pt x="709" y="1472"/>
                  </a:cubicBezTo>
                  <a:cubicBezTo>
                    <a:pt x="713" y="1468"/>
                    <a:pt x="712" y="1460"/>
                    <a:pt x="713" y="1457"/>
                  </a:cubicBezTo>
                  <a:cubicBezTo>
                    <a:pt x="715" y="1453"/>
                    <a:pt x="715" y="1442"/>
                    <a:pt x="718" y="1440"/>
                  </a:cubicBezTo>
                  <a:cubicBezTo>
                    <a:pt x="722" y="1438"/>
                    <a:pt x="723" y="1437"/>
                    <a:pt x="729" y="1437"/>
                  </a:cubicBezTo>
                  <a:cubicBezTo>
                    <a:pt x="736" y="1437"/>
                    <a:pt x="744" y="1436"/>
                    <a:pt x="750" y="1435"/>
                  </a:cubicBezTo>
                  <a:cubicBezTo>
                    <a:pt x="757" y="1433"/>
                    <a:pt x="776" y="1427"/>
                    <a:pt x="781" y="1419"/>
                  </a:cubicBezTo>
                  <a:cubicBezTo>
                    <a:pt x="787" y="1411"/>
                    <a:pt x="792" y="1405"/>
                    <a:pt x="793" y="1400"/>
                  </a:cubicBezTo>
                  <a:cubicBezTo>
                    <a:pt x="793" y="1395"/>
                    <a:pt x="792" y="1393"/>
                    <a:pt x="790" y="1393"/>
                  </a:cubicBezTo>
                  <a:cubicBezTo>
                    <a:pt x="787" y="1392"/>
                    <a:pt x="785" y="1390"/>
                    <a:pt x="787" y="1387"/>
                  </a:cubicBezTo>
                  <a:cubicBezTo>
                    <a:pt x="789" y="1384"/>
                    <a:pt x="794" y="1380"/>
                    <a:pt x="791" y="1377"/>
                  </a:cubicBezTo>
                  <a:cubicBezTo>
                    <a:pt x="789" y="1374"/>
                    <a:pt x="781" y="1365"/>
                    <a:pt x="779" y="1363"/>
                  </a:cubicBezTo>
                  <a:cubicBezTo>
                    <a:pt x="777" y="1361"/>
                    <a:pt x="775" y="1356"/>
                    <a:pt x="778" y="1356"/>
                  </a:cubicBezTo>
                  <a:cubicBezTo>
                    <a:pt x="778" y="1356"/>
                    <a:pt x="779" y="1356"/>
                    <a:pt x="780" y="1357"/>
                  </a:cubicBezTo>
                  <a:cubicBezTo>
                    <a:pt x="780" y="1357"/>
                    <a:pt x="780" y="1357"/>
                    <a:pt x="781" y="1357"/>
                  </a:cubicBezTo>
                  <a:cubicBezTo>
                    <a:pt x="781" y="1357"/>
                    <a:pt x="782" y="1357"/>
                    <a:pt x="782" y="1358"/>
                  </a:cubicBezTo>
                  <a:cubicBezTo>
                    <a:pt x="783" y="1358"/>
                    <a:pt x="783" y="1358"/>
                    <a:pt x="784" y="1359"/>
                  </a:cubicBezTo>
                  <a:cubicBezTo>
                    <a:pt x="784" y="1359"/>
                    <a:pt x="785" y="1359"/>
                    <a:pt x="785" y="1360"/>
                  </a:cubicBezTo>
                  <a:cubicBezTo>
                    <a:pt x="786" y="1360"/>
                    <a:pt x="786" y="1360"/>
                    <a:pt x="786" y="1360"/>
                  </a:cubicBezTo>
                  <a:cubicBezTo>
                    <a:pt x="787" y="1361"/>
                    <a:pt x="787" y="1361"/>
                    <a:pt x="788" y="1361"/>
                  </a:cubicBezTo>
                  <a:cubicBezTo>
                    <a:pt x="789" y="1363"/>
                    <a:pt x="795" y="1362"/>
                    <a:pt x="797" y="1363"/>
                  </a:cubicBezTo>
                  <a:cubicBezTo>
                    <a:pt x="798" y="1365"/>
                    <a:pt x="800" y="1369"/>
                    <a:pt x="806" y="1369"/>
                  </a:cubicBezTo>
                  <a:cubicBezTo>
                    <a:pt x="812" y="1368"/>
                    <a:pt x="826" y="1367"/>
                    <a:pt x="830" y="1365"/>
                  </a:cubicBezTo>
                  <a:cubicBezTo>
                    <a:pt x="833" y="1362"/>
                    <a:pt x="839" y="1357"/>
                    <a:pt x="843" y="1351"/>
                  </a:cubicBezTo>
                  <a:cubicBezTo>
                    <a:pt x="844" y="1350"/>
                    <a:pt x="845" y="1349"/>
                    <a:pt x="846" y="1347"/>
                  </a:cubicBezTo>
                  <a:cubicBezTo>
                    <a:pt x="846" y="1347"/>
                    <a:pt x="847" y="1346"/>
                    <a:pt x="847" y="1346"/>
                  </a:cubicBezTo>
                  <a:cubicBezTo>
                    <a:pt x="848" y="1345"/>
                    <a:pt x="848" y="1344"/>
                    <a:pt x="849" y="1343"/>
                  </a:cubicBezTo>
                  <a:cubicBezTo>
                    <a:pt x="849" y="1342"/>
                    <a:pt x="849" y="1342"/>
                    <a:pt x="850" y="1341"/>
                  </a:cubicBezTo>
                  <a:cubicBezTo>
                    <a:pt x="850" y="1340"/>
                    <a:pt x="851" y="1339"/>
                    <a:pt x="851" y="1338"/>
                  </a:cubicBezTo>
                  <a:cubicBezTo>
                    <a:pt x="851" y="1338"/>
                    <a:pt x="851" y="1338"/>
                    <a:pt x="851" y="1338"/>
                  </a:cubicBezTo>
                  <a:cubicBezTo>
                    <a:pt x="851" y="1338"/>
                    <a:pt x="852" y="1338"/>
                    <a:pt x="852" y="1337"/>
                  </a:cubicBezTo>
                  <a:cubicBezTo>
                    <a:pt x="852" y="1336"/>
                    <a:pt x="852" y="1335"/>
                    <a:pt x="853" y="1335"/>
                  </a:cubicBezTo>
                  <a:cubicBezTo>
                    <a:pt x="853" y="1333"/>
                    <a:pt x="856" y="1330"/>
                    <a:pt x="859" y="1328"/>
                  </a:cubicBezTo>
                  <a:cubicBezTo>
                    <a:pt x="861" y="1325"/>
                    <a:pt x="866" y="1324"/>
                    <a:pt x="867" y="1317"/>
                  </a:cubicBezTo>
                  <a:cubicBezTo>
                    <a:pt x="867" y="1311"/>
                    <a:pt x="870" y="1304"/>
                    <a:pt x="872" y="1302"/>
                  </a:cubicBezTo>
                  <a:cubicBezTo>
                    <a:pt x="875" y="1299"/>
                    <a:pt x="880" y="1298"/>
                    <a:pt x="879" y="1300"/>
                  </a:cubicBezTo>
                  <a:cubicBezTo>
                    <a:pt x="878" y="1303"/>
                    <a:pt x="870" y="1313"/>
                    <a:pt x="873" y="1312"/>
                  </a:cubicBezTo>
                  <a:cubicBezTo>
                    <a:pt x="876" y="1310"/>
                    <a:pt x="884" y="1303"/>
                    <a:pt x="888" y="1299"/>
                  </a:cubicBezTo>
                  <a:cubicBezTo>
                    <a:pt x="893" y="1295"/>
                    <a:pt x="898" y="1278"/>
                    <a:pt x="903" y="1276"/>
                  </a:cubicBezTo>
                  <a:cubicBezTo>
                    <a:pt x="907" y="1274"/>
                    <a:pt x="910" y="1274"/>
                    <a:pt x="912" y="1271"/>
                  </a:cubicBezTo>
                  <a:cubicBezTo>
                    <a:pt x="915" y="1267"/>
                    <a:pt x="913" y="1263"/>
                    <a:pt x="915" y="1259"/>
                  </a:cubicBezTo>
                  <a:cubicBezTo>
                    <a:pt x="918" y="1255"/>
                    <a:pt x="913" y="1251"/>
                    <a:pt x="916" y="1247"/>
                  </a:cubicBezTo>
                  <a:cubicBezTo>
                    <a:pt x="918" y="1243"/>
                    <a:pt x="916" y="1237"/>
                    <a:pt x="921" y="1232"/>
                  </a:cubicBezTo>
                  <a:cubicBezTo>
                    <a:pt x="925" y="1226"/>
                    <a:pt x="938" y="1215"/>
                    <a:pt x="944" y="1212"/>
                  </a:cubicBezTo>
                  <a:cubicBezTo>
                    <a:pt x="951" y="1210"/>
                    <a:pt x="952" y="1207"/>
                    <a:pt x="957" y="1206"/>
                  </a:cubicBezTo>
                  <a:cubicBezTo>
                    <a:pt x="962" y="1204"/>
                    <a:pt x="964" y="1200"/>
                    <a:pt x="971" y="1197"/>
                  </a:cubicBezTo>
                  <a:cubicBezTo>
                    <a:pt x="977" y="1194"/>
                    <a:pt x="992" y="1195"/>
                    <a:pt x="999" y="1194"/>
                  </a:cubicBezTo>
                  <a:cubicBezTo>
                    <a:pt x="1007" y="1192"/>
                    <a:pt x="1013" y="1184"/>
                    <a:pt x="1014" y="1182"/>
                  </a:cubicBezTo>
                  <a:cubicBezTo>
                    <a:pt x="1016" y="1180"/>
                    <a:pt x="1025" y="1163"/>
                    <a:pt x="1029" y="1159"/>
                  </a:cubicBezTo>
                  <a:cubicBezTo>
                    <a:pt x="1034" y="1155"/>
                    <a:pt x="1038" y="1144"/>
                    <a:pt x="1040" y="1137"/>
                  </a:cubicBezTo>
                  <a:cubicBezTo>
                    <a:pt x="1042" y="1130"/>
                    <a:pt x="1048" y="1118"/>
                    <a:pt x="1048" y="1115"/>
                  </a:cubicBezTo>
                  <a:cubicBezTo>
                    <a:pt x="1049" y="1111"/>
                    <a:pt x="1051" y="1112"/>
                    <a:pt x="1053" y="1103"/>
                  </a:cubicBezTo>
                  <a:cubicBezTo>
                    <a:pt x="1054" y="1093"/>
                    <a:pt x="1054" y="1077"/>
                    <a:pt x="1059" y="1074"/>
                  </a:cubicBezTo>
                  <a:cubicBezTo>
                    <a:pt x="1063" y="1072"/>
                    <a:pt x="1065" y="1070"/>
                    <a:pt x="1070" y="1065"/>
                  </a:cubicBezTo>
                  <a:cubicBezTo>
                    <a:pt x="1074" y="1059"/>
                    <a:pt x="1084" y="1044"/>
                    <a:pt x="1092" y="1038"/>
                  </a:cubicBezTo>
                  <a:cubicBezTo>
                    <a:pt x="1100" y="1033"/>
                    <a:pt x="1112" y="1020"/>
                    <a:pt x="1113" y="1012"/>
                  </a:cubicBezTo>
                  <a:cubicBezTo>
                    <a:pt x="1114" y="1005"/>
                    <a:pt x="1115" y="998"/>
                    <a:pt x="1113" y="993"/>
                  </a:cubicBezTo>
                  <a:cubicBezTo>
                    <a:pt x="1112" y="989"/>
                    <a:pt x="1114" y="986"/>
                    <a:pt x="1111" y="98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9" name="Freeform 59"/>
            <p:cNvSpPr>
              <a:spLocks noChangeArrowheads="1"/>
            </p:cNvSpPr>
            <p:nvPr/>
          </p:nvSpPr>
          <p:spPr bwMode="auto">
            <a:xfrm>
              <a:off x="1493666" y="5486122"/>
              <a:ext cx="142973" cy="129485"/>
            </a:xfrm>
            <a:custGeom>
              <a:avLst/>
              <a:gdLst>
                <a:gd name="T0" fmla="*/ 2147483647 w 77"/>
                <a:gd name="T1" fmla="*/ 2147483647 h 66"/>
                <a:gd name="T2" fmla="*/ 2147483647 w 77"/>
                <a:gd name="T3" fmla="*/ 2147483647 h 66"/>
                <a:gd name="T4" fmla="*/ 2147483647 w 77"/>
                <a:gd name="T5" fmla="*/ 2147483647 h 66"/>
                <a:gd name="T6" fmla="*/ 2147483647 w 77"/>
                <a:gd name="T7" fmla="*/ 2147483647 h 66"/>
                <a:gd name="T8" fmla="*/ 2147483647 w 77"/>
                <a:gd name="T9" fmla="*/ 2147483647 h 66"/>
                <a:gd name="T10" fmla="*/ 2147483647 w 77"/>
                <a:gd name="T11" fmla="*/ 2147483647 h 66"/>
                <a:gd name="T12" fmla="*/ 2147483647 w 77"/>
                <a:gd name="T13" fmla="*/ 2147483647 h 66"/>
                <a:gd name="T14" fmla="*/ 2147483647 w 77"/>
                <a:gd name="T15" fmla="*/ 2147483647 h 66"/>
                <a:gd name="T16" fmla="*/ 2147483647 w 77"/>
                <a:gd name="T17" fmla="*/ 2147483647 h 66"/>
                <a:gd name="T18" fmla="*/ 2147483647 w 77"/>
                <a:gd name="T19" fmla="*/ 0 h 66"/>
                <a:gd name="T20" fmla="*/ 2147483647 w 77"/>
                <a:gd name="T21" fmla="*/ 0 h 66"/>
                <a:gd name="T22" fmla="*/ 2147483647 w 77"/>
                <a:gd name="T23" fmla="*/ 2147483647 h 66"/>
                <a:gd name="T24" fmla="*/ 2147483647 w 77"/>
                <a:gd name="T25" fmla="*/ 2147483647 h 66"/>
                <a:gd name="T26" fmla="*/ 2147483647 w 77"/>
                <a:gd name="T27" fmla="*/ 2147483647 h 66"/>
                <a:gd name="T28" fmla="*/ 2147483647 w 77"/>
                <a:gd name="T29" fmla="*/ 2147483647 h 66"/>
                <a:gd name="T30" fmla="*/ 2147483647 w 77"/>
                <a:gd name="T31" fmla="*/ 2147483647 h 66"/>
                <a:gd name="T32" fmla="*/ 2147483647 w 77"/>
                <a:gd name="T33" fmla="*/ 2147483647 h 66"/>
                <a:gd name="T34" fmla="*/ 2147483647 w 77"/>
                <a:gd name="T35" fmla="*/ 2147483647 h 66"/>
                <a:gd name="T36" fmla="*/ 2147483647 w 77"/>
                <a:gd name="T37" fmla="*/ 2147483647 h 66"/>
                <a:gd name="T38" fmla="*/ 2147483647 w 77"/>
                <a:gd name="T39" fmla="*/ 2147483647 h 66"/>
                <a:gd name="T40" fmla="*/ 2147483647 w 77"/>
                <a:gd name="T41" fmla="*/ 2147483647 h 66"/>
                <a:gd name="T42" fmla="*/ 2147483647 w 77"/>
                <a:gd name="T43" fmla="*/ 2147483647 h 66"/>
                <a:gd name="T44" fmla="*/ 2147483647 w 77"/>
                <a:gd name="T45" fmla="*/ 2147483647 h 66"/>
                <a:gd name="T46" fmla="*/ 2147483647 w 77"/>
                <a:gd name="T47" fmla="*/ 2147483647 h 66"/>
                <a:gd name="T48" fmla="*/ 2147483647 w 77"/>
                <a:gd name="T49" fmla="*/ 2147483647 h 66"/>
                <a:gd name="T50" fmla="*/ 2147483647 w 77"/>
                <a:gd name="T51" fmla="*/ 2147483647 h 66"/>
                <a:gd name="T52" fmla="*/ 2147483647 w 77"/>
                <a:gd name="T53" fmla="*/ 2147483647 h 66"/>
                <a:gd name="T54" fmla="*/ 2147483647 w 77"/>
                <a:gd name="T55" fmla="*/ 2147483647 h 66"/>
                <a:gd name="T56" fmla="*/ 2147483647 w 77"/>
                <a:gd name="T57" fmla="*/ 2147483647 h 66"/>
                <a:gd name="T58" fmla="*/ 2147483647 w 77"/>
                <a:gd name="T59" fmla="*/ 2147483647 h 66"/>
                <a:gd name="T60" fmla="*/ 2147483647 w 77"/>
                <a:gd name="T61" fmla="*/ 2147483647 h 66"/>
                <a:gd name="T62" fmla="*/ 2147483647 w 77"/>
                <a:gd name="T63" fmla="*/ 2147483647 h 66"/>
                <a:gd name="T64" fmla="*/ 2147483647 w 77"/>
                <a:gd name="T65" fmla="*/ 2147483647 h 66"/>
                <a:gd name="T66" fmla="*/ 2147483647 w 77"/>
                <a:gd name="T67" fmla="*/ 2147483647 h 66"/>
                <a:gd name="T68" fmla="*/ 2147483647 w 77"/>
                <a:gd name="T69" fmla="*/ 2147483647 h 66"/>
                <a:gd name="T70" fmla="*/ 2147483647 w 77"/>
                <a:gd name="T71" fmla="*/ 2147483647 h 66"/>
                <a:gd name="T72" fmla="*/ 2147483647 w 77"/>
                <a:gd name="T73" fmla="*/ 2147483647 h 66"/>
                <a:gd name="T74" fmla="*/ 2147483647 w 77"/>
                <a:gd name="T75" fmla="*/ 2147483647 h 66"/>
                <a:gd name="T76" fmla="*/ 2147483647 w 77"/>
                <a:gd name="T77" fmla="*/ 2147483647 h 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7"/>
                <a:gd name="T118" fmla="*/ 0 h 66"/>
                <a:gd name="T119" fmla="*/ 77 w 77"/>
                <a:gd name="T120" fmla="*/ 66 h 6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7" h="66">
                  <a:moveTo>
                    <a:pt x="74" y="59"/>
                  </a:moveTo>
                  <a:cubicBezTo>
                    <a:pt x="69" y="56"/>
                    <a:pt x="57" y="49"/>
                    <a:pt x="56" y="45"/>
                  </a:cubicBezTo>
                  <a:cubicBezTo>
                    <a:pt x="55" y="40"/>
                    <a:pt x="47" y="30"/>
                    <a:pt x="46" y="26"/>
                  </a:cubicBezTo>
                  <a:cubicBezTo>
                    <a:pt x="46" y="23"/>
                    <a:pt x="41" y="22"/>
                    <a:pt x="43" y="18"/>
                  </a:cubicBezTo>
                  <a:cubicBezTo>
                    <a:pt x="46" y="14"/>
                    <a:pt x="49" y="16"/>
                    <a:pt x="47" y="8"/>
                  </a:cubicBezTo>
                  <a:cubicBezTo>
                    <a:pt x="46" y="6"/>
                    <a:pt x="46" y="4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4" y="2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1" y="1"/>
                    <a:pt x="41" y="2"/>
                  </a:cubicBezTo>
                  <a:cubicBezTo>
                    <a:pt x="40" y="4"/>
                    <a:pt x="37" y="9"/>
                    <a:pt x="35" y="7"/>
                  </a:cubicBezTo>
                  <a:cubicBezTo>
                    <a:pt x="34" y="5"/>
                    <a:pt x="36" y="0"/>
                    <a:pt x="33" y="3"/>
                  </a:cubicBezTo>
                  <a:cubicBezTo>
                    <a:pt x="31" y="6"/>
                    <a:pt x="28" y="8"/>
                    <a:pt x="27" y="8"/>
                  </a:cubicBezTo>
                  <a:cubicBezTo>
                    <a:pt x="25" y="8"/>
                    <a:pt x="23" y="11"/>
                    <a:pt x="24" y="14"/>
                  </a:cubicBezTo>
                  <a:cubicBezTo>
                    <a:pt x="25" y="16"/>
                    <a:pt x="28" y="15"/>
                    <a:pt x="30" y="18"/>
                  </a:cubicBezTo>
                  <a:cubicBezTo>
                    <a:pt x="32" y="20"/>
                    <a:pt x="35" y="22"/>
                    <a:pt x="31" y="26"/>
                  </a:cubicBezTo>
                  <a:cubicBezTo>
                    <a:pt x="27" y="29"/>
                    <a:pt x="22" y="32"/>
                    <a:pt x="20" y="33"/>
                  </a:cubicBezTo>
                  <a:cubicBezTo>
                    <a:pt x="18" y="34"/>
                    <a:pt x="15" y="37"/>
                    <a:pt x="19" y="40"/>
                  </a:cubicBezTo>
                  <a:cubicBezTo>
                    <a:pt x="24" y="43"/>
                    <a:pt x="27" y="50"/>
                    <a:pt x="25" y="49"/>
                  </a:cubicBezTo>
                  <a:cubicBezTo>
                    <a:pt x="24" y="49"/>
                    <a:pt x="17" y="46"/>
                    <a:pt x="16" y="48"/>
                  </a:cubicBezTo>
                  <a:cubicBezTo>
                    <a:pt x="15" y="50"/>
                    <a:pt x="15" y="52"/>
                    <a:pt x="12" y="51"/>
                  </a:cubicBezTo>
                  <a:cubicBezTo>
                    <a:pt x="10" y="50"/>
                    <a:pt x="7" y="48"/>
                    <a:pt x="5" y="49"/>
                  </a:cubicBezTo>
                  <a:cubicBezTo>
                    <a:pt x="3" y="51"/>
                    <a:pt x="0" y="58"/>
                    <a:pt x="3" y="59"/>
                  </a:cubicBezTo>
                  <a:cubicBezTo>
                    <a:pt x="6" y="61"/>
                    <a:pt x="11" y="57"/>
                    <a:pt x="14" y="60"/>
                  </a:cubicBezTo>
                  <a:cubicBezTo>
                    <a:pt x="17" y="63"/>
                    <a:pt x="24" y="62"/>
                    <a:pt x="28" y="63"/>
                  </a:cubicBezTo>
                  <a:cubicBezTo>
                    <a:pt x="29" y="63"/>
                    <a:pt x="34" y="62"/>
                    <a:pt x="38" y="62"/>
                  </a:cubicBezTo>
                  <a:cubicBezTo>
                    <a:pt x="38" y="62"/>
                    <a:pt x="38" y="62"/>
                    <a:pt x="39" y="62"/>
                  </a:cubicBezTo>
                  <a:cubicBezTo>
                    <a:pt x="39" y="62"/>
                    <a:pt x="40" y="62"/>
                    <a:pt x="41" y="61"/>
                  </a:cubicBezTo>
                  <a:cubicBezTo>
                    <a:pt x="41" y="61"/>
                    <a:pt x="41" y="61"/>
                    <a:pt x="42" y="61"/>
                  </a:cubicBezTo>
                  <a:cubicBezTo>
                    <a:pt x="42" y="61"/>
                    <a:pt x="43" y="61"/>
                    <a:pt x="44" y="61"/>
                  </a:cubicBezTo>
                  <a:cubicBezTo>
                    <a:pt x="44" y="61"/>
                    <a:pt x="44" y="61"/>
                    <a:pt x="45" y="61"/>
                  </a:cubicBez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7" y="61"/>
                    <a:pt x="47" y="62"/>
                  </a:cubicBezTo>
                  <a:cubicBezTo>
                    <a:pt x="48" y="62"/>
                    <a:pt x="48" y="62"/>
                    <a:pt x="49" y="62"/>
                  </a:cubicBezTo>
                  <a:cubicBezTo>
                    <a:pt x="52" y="64"/>
                    <a:pt x="57" y="66"/>
                    <a:pt x="60" y="66"/>
                  </a:cubicBezTo>
                  <a:cubicBezTo>
                    <a:pt x="62" y="65"/>
                    <a:pt x="66" y="62"/>
                    <a:pt x="69" y="62"/>
                  </a:cubicBezTo>
                  <a:cubicBezTo>
                    <a:pt x="71" y="63"/>
                    <a:pt x="77" y="61"/>
                    <a:pt x="74" y="5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0" name="Freeform 60"/>
            <p:cNvSpPr>
              <a:spLocks noChangeArrowheads="1"/>
            </p:cNvSpPr>
            <p:nvPr/>
          </p:nvSpPr>
          <p:spPr bwMode="auto">
            <a:xfrm>
              <a:off x="1558380" y="5615606"/>
              <a:ext cx="33109" cy="15986"/>
            </a:xfrm>
            <a:custGeom>
              <a:avLst/>
              <a:gdLst>
                <a:gd name="T0" fmla="*/ 2147483647 w 18"/>
                <a:gd name="T1" fmla="*/ 2147483647 h 8"/>
                <a:gd name="T2" fmla="*/ 2147483647 w 18"/>
                <a:gd name="T3" fmla="*/ 2147483647 h 8"/>
                <a:gd name="T4" fmla="*/ 2147483647 w 18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8"/>
                <a:gd name="T10" fmla="*/ 0 h 8"/>
                <a:gd name="T11" fmla="*/ 18 w 1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8">
                  <a:moveTo>
                    <a:pt x="4" y="2"/>
                  </a:moveTo>
                  <a:cubicBezTo>
                    <a:pt x="0" y="4"/>
                    <a:pt x="11" y="8"/>
                    <a:pt x="12" y="7"/>
                  </a:cubicBezTo>
                  <a:cubicBezTo>
                    <a:pt x="18" y="2"/>
                    <a:pt x="7" y="0"/>
                    <a:pt x="4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1" name="Freeform 61"/>
            <p:cNvSpPr>
              <a:spLocks noChangeArrowheads="1"/>
            </p:cNvSpPr>
            <p:nvPr/>
          </p:nvSpPr>
          <p:spPr bwMode="auto">
            <a:xfrm>
              <a:off x="1513231" y="5618804"/>
              <a:ext cx="34615" cy="20781"/>
            </a:xfrm>
            <a:custGeom>
              <a:avLst/>
              <a:gdLst>
                <a:gd name="T0" fmla="*/ 2147483647 w 19"/>
                <a:gd name="T1" fmla="*/ 2147483647 h 10"/>
                <a:gd name="T2" fmla="*/ 2147483647 w 19"/>
                <a:gd name="T3" fmla="*/ 2147483647 h 10"/>
                <a:gd name="T4" fmla="*/ 2147483647 w 19"/>
                <a:gd name="T5" fmla="*/ 2147483647 h 10"/>
                <a:gd name="T6" fmla="*/ 2147483647 w 19"/>
                <a:gd name="T7" fmla="*/ 2147483647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10"/>
                <a:gd name="T14" fmla="*/ 19 w 19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10">
                  <a:moveTo>
                    <a:pt x="3" y="2"/>
                  </a:moveTo>
                  <a:cubicBezTo>
                    <a:pt x="0" y="3"/>
                    <a:pt x="5" y="5"/>
                    <a:pt x="7" y="8"/>
                  </a:cubicBezTo>
                  <a:cubicBezTo>
                    <a:pt x="10" y="10"/>
                    <a:pt x="15" y="3"/>
                    <a:pt x="17" y="2"/>
                  </a:cubicBezTo>
                  <a:cubicBezTo>
                    <a:pt x="19" y="0"/>
                    <a:pt x="6" y="0"/>
                    <a:pt x="3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2" name="Freeform 62"/>
            <p:cNvSpPr>
              <a:spLocks noChangeArrowheads="1"/>
            </p:cNvSpPr>
            <p:nvPr/>
          </p:nvSpPr>
          <p:spPr bwMode="auto">
            <a:xfrm>
              <a:off x="1422932" y="5503706"/>
              <a:ext cx="52674" cy="67140"/>
            </a:xfrm>
            <a:custGeom>
              <a:avLst/>
              <a:gdLst>
                <a:gd name="T0" fmla="*/ 2147483647 w 29"/>
                <a:gd name="T1" fmla="*/ 2147483647 h 34"/>
                <a:gd name="T2" fmla="*/ 2147483647 w 29"/>
                <a:gd name="T3" fmla="*/ 2147483647 h 34"/>
                <a:gd name="T4" fmla="*/ 2147483647 w 29"/>
                <a:gd name="T5" fmla="*/ 2147483647 h 34"/>
                <a:gd name="T6" fmla="*/ 2147483647 w 29"/>
                <a:gd name="T7" fmla="*/ 2147483647 h 34"/>
                <a:gd name="T8" fmla="*/ 2147483647 w 29"/>
                <a:gd name="T9" fmla="*/ 2147483647 h 34"/>
                <a:gd name="T10" fmla="*/ 2147483647 w 29"/>
                <a:gd name="T11" fmla="*/ 2147483647 h 34"/>
                <a:gd name="T12" fmla="*/ 2147483647 w 29"/>
                <a:gd name="T13" fmla="*/ 2147483647 h 34"/>
                <a:gd name="T14" fmla="*/ 2147483647 w 29"/>
                <a:gd name="T15" fmla="*/ 2147483647 h 34"/>
                <a:gd name="T16" fmla="*/ 2147483647 w 29"/>
                <a:gd name="T17" fmla="*/ 21474836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34"/>
                <a:gd name="T29" fmla="*/ 29 w 29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34">
                  <a:moveTo>
                    <a:pt x="16" y="12"/>
                  </a:moveTo>
                  <a:cubicBezTo>
                    <a:pt x="13" y="8"/>
                    <a:pt x="6" y="2"/>
                    <a:pt x="3" y="1"/>
                  </a:cubicBezTo>
                  <a:cubicBezTo>
                    <a:pt x="0" y="0"/>
                    <a:pt x="4" y="6"/>
                    <a:pt x="4" y="8"/>
                  </a:cubicBezTo>
                  <a:cubicBezTo>
                    <a:pt x="5" y="11"/>
                    <a:pt x="8" y="13"/>
                    <a:pt x="9" y="13"/>
                  </a:cubicBezTo>
                  <a:cubicBezTo>
                    <a:pt x="11" y="12"/>
                    <a:pt x="13" y="17"/>
                    <a:pt x="12" y="17"/>
                  </a:cubicBezTo>
                  <a:cubicBezTo>
                    <a:pt x="11" y="18"/>
                    <a:pt x="11" y="22"/>
                    <a:pt x="12" y="25"/>
                  </a:cubicBezTo>
                  <a:cubicBezTo>
                    <a:pt x="14" y="29"/>
                    <a:pt x="18" y="32"/>
                    <a:pt x="21" y="33"/>
                  </a:cubicBezTo>
                  <a:cubicBezTo>
                    <a:pt x="24" y="34"/>
                    <a:pt x="28" y="27"/>
                    <a:pt x="28" y="26"/>
                  </a:cubicBezTo>
                  <a:cubicBezTo>
                    <a:pt x="29" y="25"/>
                    <a:pt x="19" y="15"/>
                    <a:pt x="16" y="1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3" name="Freeform 63"/>
            <p:cNvSpPr>
              <a:spLocks noChangeArrowheads="1"/>
            </p:cNvSpPr>
            <p:nvPr/>
          </p:nvSpPr>
          <p:spPr bwMode="auto">
            <a:xfrm>
              <a:off x="1480121" y="5519692"/>
              <a:ext cx="33109" cy="41562"/>
            </a:xfrm>
            <a:custGeom>
              <a:avLst/>
              <a:gdLst>
                <a:gd name="T0" fmla="*/ 2147483647 w 18"/>
                <a:gd name="T1" fmla="*/ 2147483647 h 21"/>
                <a:gd name="T2" fmla="*/ 2147483647 w 18"/>
                <a:gd name="T3" fmla="*/ 2147483647 h 21"/>
                <a:gd name="T4" fmla="*/ 2147483647 w 18"/>
                <a:gd name="T5" fmla="*/ 2147483647 h 21"/>
                <a:gd name="T6" fmla="*/ 2147483647 w 18"/>
                <a:gd name="T7" fmla="*/ 2147483647 h 21"/>
                <a:gd name="T8" fmla="*/ 2147483647 w 18"/>
                <a:gd name="T9" fmla="*/ 214748364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21"/>
                <a:gd name="T17" fmla="*/ 18 w 1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21">
                  <a:moveTo>
                    <a:pt x="7" y="4"/>
                  </a:moveTo>
                  <a:cubicBezTo>
                    <a:pt x="4" y="6"/>
                    <a:pt x="2" y="5"/>
                    <a:pt x="1" y="9"/>
                  </a:cubicBezTo>
                  <a:cubicBezTo>
                    <a:pt x="0" y="13"/>
                    <a:pt x="6" y="18"/>
                    <a:pt x="10" y="20"/>
                  </a:cubicBezTo>
                  <a:cubicBezTo>
                    <a:pt x="13" y="21"/>
                    <a:pt x="18" y="3"/>
                    <a:pt x="17" y="2"/>
                  </a:cubicBezTo>
                  <a:cubicBezTo>
                    <a:pt x="16" y="0"/>
                    <a:pt x="10" y="2"/>
                    <a:pt x="7" y="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4" name="Freeform 64"/>
            <p:cNvSpPr>
              <a:spLocks noChangeArrowheads="1"/>
            </p:cNvSpPr>
            <p:nvPr/>
          </p:nvSpPr>
          <p:spPr bwMode="auto">
            <a:xfrm>
              <a:off x="1690819" y="3463923"/>
              <a:ext cx="213707" cy="75133"/>
            </a:xfrm>
            <a:custGeom>
              <a:avLst/>
              <a:gdLst>
                <a:gd name="T0" fmla="*/ 2147483647 w 116"/>
                <a:gd name="T1" fmla="*/ 2147483647 h 39"/>
                <a:gd name="T2" fmla="*/ 2147483647 w 116"/>
                <a:gd name="T3" fmla="*/ 2147483647 h 39"/>
                <a:gd name="T4" fmla="*/ 2147483647 w 116"/>
                <a:gd name="T5" fmla="*/ 2147483647 h 39"/>
                <a:gd name="T6" fmla="*/ 2147483647 w 116"/>
                <a:gd name="T7" fmla="*/ 2147483647 h 39"/>
                <a:gd name="T8" fmla="*/ 2147483647 w 116"/>
                <a:gd name="T9" fmla="*/ 2147483647 h 39"/>
                <a:gd name="T10" fmla="*/ 2147483647 w 116"/>
                <a:gd name="T11" fmla="*/ 2147483647 h 39"/>
                <a:gd name="T12" fmla="*/ 2147483647 w 116"/>
                <a:gd name="T13" fmla="*/ 2147483647 h 39"/>
                <a:gd name="T14" fmla="*/ 2147483647 w 116"/>
                <a:gd name="T15" fmla="*/ 2147483647 h 39"/>
                <a:gd name="T16" fmla="*/ 2147483647 w 116"/>
                <a:gd name="T17" fmla="*/ 2147483647 h 39"/>
                <a:gd name="T18" fmla="*/ 2147483647 w 116"/>
                <a:gd name="T19" fmla="*/ 2147483647 h 39"/>
                <a:gd name="T20" fmla="*/ 2147483647 w 116"/>
                <a:gd name="T21" fmla="*/ 2147483647 h 39"/>
                <a:gd name="T22" fmla="*/ 2147483647 w 116"/>
                <a:gd name="T23" fmla="*/ 2147483647 h 39"/>
                <a:gd name="T24" fmla="*/ 2147483647 w 116"/>
                <a:gd name="T25" fmla="*/ 2147483647 h 39"/>
                <a:gd name="T26" fmla="*/ 2147483647 w 116"/>
                <a:gd name="T27" fmla="*/ 2147483647 h 39"/>
                <a:gd name="T28" fmla="*/ 2147483647 w 116"/>
                <a:gd name="T29" fmla="*/ 2147483647 h 39"/>
                <a:gd name="T30" fmla="*/ 2147483647 w 116"/>
                <a:gd name="T31" fmla="*/ 2147483647 h 39"/>
                <a:gd name="T32" fmla="*/ 2147483647 w 116"/>
                <a:gd name="T33" fmla="*/ 2147483647 h 39"/>
                <a:gd name="T34" fmla="*/ 2147483647 w 116"/>
                <a:gd name="T35" fmla="*/ 2147483647 h 39"/>
                <a:gd name="T36" fmla="*/ 2147483647 w 116"/>
                <a:gd name="T37" fmla="*/ 2147483647 h 39"/>
                <a:gd name="T38" fmla="*/ 2147483647 w 116"/>
                <a:gd name="T39" fmla="*/ 2147483647 h 39"/>
                <a:gd name="T40" fmla="*/ 2147483647 w 116"/>
                <a:gd name="T41" fmla="*/ 2147483647 h 39"/>
                <a:gd name="T42" fmla="*/ 2147483647 w 116"/>
                <a:gd name="T43" fmla="*/ 2147483647 h 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39"/>
                <a:gd name="T68" fmla="*/ 116 w 116"/>
                <a:gd name="T69" fmla="*/ 39 h 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39">
                  <a:moveTo>
                    <a:pt x="103" y="37"/>
                  </a:moveTo>
                  <a:cubicBezTo>
                    <a:pt x="116" y="36"/>
                    <a:pt x="100" y="30"/>
                    <a:pt x="97" y="30"/>
                  </a:cubicBezTo>
                  <a:cubicBezTo>
                    <a:pt x="94" y="30"/>
                    <a:pt x="94" y="28"/>
                    <a:pt x="95" y="27"/>
                  </a:cubicBezTo>
                  <a:cubicBezTo>
                    <a:pt x="97" y="26"/>
                    <a:pt x="94" y="25"/>
                    <a:pt x="91" y="25"/>
                  </a:cubicBezTo>
                  <a:cubicBezTo>
                    <a:pt x="89" y="24"/>
                    <a:pt x="83" y="23"/>
                    <a:pt x="80" y="21"/>
                  </a:cubicBezTo>
                  <a:cubicBezTo>
                    <a:pt x="77" y="18"/>
                    <a:pt x="76" y="16"/>
                    <a:pt x="70" y="16"/>
                  </a:cubicBezTo>
                  <a:cubicBezTo>
                    <a:pt x="64" y="15"/>
                    <a:pt x="56" y="11"/>
                    <a:pt x="50" y="5"/>
                  </a:cubicBezTo>
                  <a:cubicBezTo>
                    <a:pt x="45" y="0"/>
                    <a:pt x="32" y="2"/>
                    <a:pt x="25" y="3"/>
                  </a:cubicBezTo>
                  <a:cubicBezTo>
                    <a:pt x="17" y="3"/>
                    <a:pt x="7" y="9"/>
                    <a:pt x="3" y="12"/>
                  </a:cubicBezTo>
                  <a:cubicBezTo>
                    <a:pt x="0" y="15"/>
                    <a:pt x="9" y="13"/>
                    <a:pt x="13" y="14"/>
                  </a:cubicBezTo>
                  <a:cubicBezTo>
                    <a:pt x="17" y="15"/>
                    <a:pt x="18" y="18"/>
                    <a:pt x="20" y="19"/>
                  </a:cubicBezTo>
                  <a:cubicBezTo>
                    <a:pt x="23" y="19"/>
                    <a:pt x="19" y="13"/>
                    <a:pt x="19" y="11"/>
                  </a:cubicBezTo>
                  <a:cubicBezTo>
                    <a:pt x="19" y="10"/>
                    <a:pt x="22" y="8"/>
                    <a:pt x="26" y="8"/>
                  </a:cubicBezTo>
                  <a:cubicBezTo>
                    <a:pt x="29" y="8"/>
                    <a:pt x="31" y="9"/>
                    <a:pt x="30" y="11"/>
                  </a:cubicBezTo>
                  <a:cubicBezTo>
                    <a:pt x="30" y="13"/>
                    <a:pt x="32" y="13"/>
                    <a:pt x="36" y="14"/>
                  </a:cubicBezTo>
                  <a:cubicBezTo>
                    <a:pt x="41" y="15"/>
                    <a:pt x="43" y="17"/>
                    <a:pt x="46" y="19"/>
                  </a:cubicBezTo>
                  <a:cubicBezTo>
                    <a:pt x="49" y="22"/>
                    <a:pt x="54" y="18"/>
                    <a:pt x="58" y="19"/>
                  </a:cubicBezTo>
                  <a:cubicBezTo>
                    <a:pt x="62" y="20"/>
                    <a:pt x="64" y="25"/>
                    <a:pt x="65" y="27"/>
                  </a:cubicBezTo>
                  <a:cubicBezTo>
                    <a:pt x="65" y="30"/>
                    <a:pt x="68" y="29"/>
                    <a:pt x="74" y="31"/>
                  </a:cubicBezTo>
                  <a:cubicBezTo>
                    <a:pt x="79" y="33"/>
                    <a:pt x="72" y="35"/>
                    <a:pt x="70" y="37"/>
                  </a:cubicBezTo>
                  <a:cubicBezTo>
                    <a:pt x="68" y="38"/>
                    <a:pt x="71" y="38"/>
                    <a:pt x="77" y="39"/>
                  </a:cubicBezTo>
                  <a:cubicBezTo>
                    <a:pt x="83" y="39"/>
                    <a:pt x="100" y="37"/>
                    <a:pt x="103" y="3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5" name="Freeform 65"/>
            <p:cNvSpPr>
              <a:spLocks noChangeArrowheads="1"/>
            </p:cNvSpPr>
            <p:nvPr/>
          </p:nvSpPr>
          <p:spPr bwMode="auto">
            <a:xfrm>
              <a:off x="1797671" y="3566232"/>
              <a:ext cx="37625" cy="14387"/>
            </a:xfrm>
            <a:custGeom>
              <a:avLst/>
              <a:gdLst>
                <a:gd name="T0" fmla="*/ 2147483647 w 20"/>
                <a:gd name="T1" fmla="*/ 2147483647 h 7"/>
                <a:gd name="T2" fmla="*/ 2147483647 w 20"/>
                <a:gd name="T3" fmla="*/ 2147483647 h 7"/>
                <a:gd name="T4" fmla="*/ 2147483647 w 20"/>
                <a:gd name="T5" fmla="*/ 2147483647 h 7"/>
                <a:gd name="T6" fmla="*/ 2147483647 w 20"/>
                <a:gd name="T7" fmla="*/ 2147483647 h 7"/>
                <a:gd name="T8" fmla="*/ 2147483647 w 20"/>
                <a:gd name="T9" fmla="*/ 214748364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7"/>
                <a:gd name="T17" fmla="*/ 20 w 20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7">
                  <a:moveTo>
                    <a:pt x="2" y="2"/>
                  </a:moveTo>
                  <a:cubicBezTo>
                    <a:pt x="5" y="4"/>
                    <a:pt x="5" y="5"/>
                    <a:pt x="5" y="6"/>
                  </a:cubicBezTo>
                  <a:cubicBezTo>
                    <a:pt x="4" y="7"/>
                    <a:pt x="13" y="5"/>
                    <a:pt x="16" y="5"/>
                  </a:cubicBezTo>
                  <a:cubicBezTo>
                    <a:pt x="20" y="4"/>
                    <a:pt x="13" y="2"/>
                    <a:pt x="9" y="1"/>
                  </a:cubicBezTo>
                  <a:cubicBezTo>
                    <a:pt x="5" y="0"/>
                    <a:pt x="0" y="1"/>
                    <a:pt x="2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6" name="Freeform 66"/>
            <p:cNvSpPr>
              <a:spLocks noChangeArrowheads="1"/>
            </p:cNvSpPr>
            <p:nvPr/>
          </p:nvSpPr>
          <p:spPr bwMode="auto">
            <a:xfrm>
              <a:off x="1877436" y="3564634"/>
              <a:ext cx="39129" cy="9592"/>
            </a:xfrm>
            <a:custGeom>
              <a:avLst/>
              <a:gdLst>
                <a:gd name="T0" fmla="*/ 2147483647 w 21"/>
                <a:gd name="T1" fmla="*/ 2147483647 h 5"/>
                <a:gd name="T2" fmla="*/ 2147483647 w 21"/>
                <a:gd name="T3" fmla="*/ 2147483647 h 5"/>
                <a:gd name="T4" fmla="*/ 2147483647 w 21"/>
                <a:gd name="T5" fmla="*/ 0 h 5"/>
                <a:gd name="T6" fmla="*/ 2147483647 w 21"/>
                <a:gd name="T7" fmla="*/ 2147483647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5"/>
                <a:gd name="T14" fmla="*/ 21 w 21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5">
                  <a:moveTo>
                    <a:pt x="4" y="2"/>
                  </a:moveTo>
                  <a:cubicBezTo>
                    <a:pt x="7" y="4"/>
                    <a:pt x="15" y="5"/>
                    <a:pt x="17" y="4"/>
                  </a:cubicBezTo>
                  <a:cubicBezTo>
                    <a:pt x="21" y="2"/>
                    <a:pt x="14" y="0"/>
                    <a:pt x="9" y="0"/>
                  </a:cubicBezTo>
                  <a:cubicBezTo>
                    <a:pt x="5" y="0"/>
                    <a:pt x="0" y="1"/>
                    <a:pt x="4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" name="Freeform 67"/>
            <p:cNvSpPr>
              <a:spLocks noChangeArrowheads="1"/>
            </p:cNvSpPr>
            <p:nvPr/>
          </p:nvSpPr>
          <p:spPr bwMode="auto">
            <a:xfrm>
              <a:off x="1900010" y="3535859"/>
              <a:ext cx="91804" cy="38366"/>
            </a:xfrm>
            <a:custGeom>
              <a:avLst/>
              <a:gdLst>
                <a:gd name="T0" fmla="*/ 2147483647 w 50"/>
                <a:gd name="T1" fmla="*/ 2147483647 h 20"/>
                <a:gd name="T2" fmla="*/ 2147483647 w 50"/>
                <a:gd name="T3" fmla="*/ 2147483647 h 20"/>
                <a:gd name="T4" fmla="*/ 2147483647 w 50"/>
                <a:gd name="T5" fmla="*/ 2147483647 h 20"/>
                <a:gd name="T6" fmla="*/ 2147483647 w 50"/>
                <a:gd name="T7" fmla="*/ 2147483647 h 20"/>
                <a:gd name="T8" fmla="*/ 2147483647 w 50"/>
                <a:gd name="T9" fmla="*/ 2147483647 h 20"/>
                <a:gd name="T10" fmla="*/ 2147483647 w 50"/>
                <a:gd name="T11" fmla="*/ 2147483647 h 20"/>
                <a:gd name="T12" fmla="*/ 2147483647 w 50"/>
                <a:gd name="T13" fmla="*/ 2147483647 h 20"/>
                <a:gd name="T14" fmla="*/ 2147483647 w 50"/>
                <a:gd name="T15" fmla="*/ 2147483647 h 20"/>
                <a:gd name="T16" fmla="*/ 2147483647 w 50"/>
                <a:gd name="T17" fmla="*/ 2147483647 h 20"/>
                <a:gd name="T18" fmla="*/ 2147483647 w 50"/>
                <a:gd name="T19" fmla="*/ 2147483647 h 20"/>
                <a:gd name="T20" fmla="*/ 2147483647 w 50"/>
                <a:gd name="T21" fmla="*/ 2147483647 h 20"/>
                <a:gd name="T22" fmla="*/ 2147483647 w 50"/>
                <a:gd name="T23" fmla="*/ 2147483647 h 20"/>
                <a:gd name="T24" fmla="*/ 2147483647 w 50"/>
                <a:gd name="T25" fmla="*/ 2147483647 h 20"/>
                <a:gd name="T26" fmla="*/ 2147483647 w 50"/>
                <a:gd name="T27" fmla="*/ 2147483647 h 20"/>
                <a:gd name="T28" fmla="*/ 2147483647 w 50"/>
                <a:gd name="T29" fmla="*/ 2147483647 h 20"/>
                <a:gd name="T30" fmla="*/ 2147483647 w 50"/>
                <a:gd name="T31" fmla="*/ 2147483647 h 20"/>
                <a:gd name="T32" fmla="*/ 2147483647 w 50"/>
                <a:gd name="T33" fmla="*/ 2147483647 h 20"/>
                <a:gd name="T34" fmla="*/ 2147483647 w 50"/>
                <a:gd name="T35" fmla="*/ 2147483647 h 20"/>
                <a:gd name="T36" fmla="*/ 2147483647 w 50"/>
                <a:gd name="T37" fmla="*/ 2147483647 h 20"/>
                <a:gd name="T38" fmla="*/ 2147483647 w 50"/>
                <a:gd name="T39" fmla="*/ 2147483647 h 20"/>
                <a:gd name="T40" fmla="*/ 2147483647 w 50"/>
                <a:gd name="T41" fmla="*/ 2147483647 h 20"/>
                <a:gd name="T42" fmla="*/ 2147483647 w 50"/>
                <a:gd name="T43" fmla="*/ 2147483647 h 20"/>
                <a:gd name="T44" fmla="*/ 2147483647 w 50"/>
                <a:gd name="T45" fmla="*/ 2147483647 h 20"/>
                <a:gd name="T46" fmla="*/ 2147483647 w 50"/>
                <a:gd name="T47" fmla="*/ 2147483647 h 20"/>
                <a:gd name="T48" fmla="*/ 2147483647 w 50"/>
                <a:gd name="T49" fmla="*/ 2147483647 h 20"/>
                <a:gd name="T50" fmla="*/ 2147483647 w 50"/>
                <a:gd name="T51" fmla="*/ 2147483647 h 20"/>
                <a:gd name="T52" fmla="*/ 2147483647 w 50"/>
                <a:gd name="T53" fmla="*/ 2147483647 h 20"/>
                <a:gd name="T54" fmla="*/ 2147483647 w 50"/>
                <a:gd name="T55" fmla="*/ 2147483647 h 20"/>
                <a:gd name="T56" fmla="*/ 2147483647 w 50"/>
                <a:gd name="T57" fmla="*/ 2147483647 h 20"/>
                <a:gd name="T58" fmla="*/ 2147483647 w 50"/>
                <a:gd name="T59" fmla="*/ 2147483647 h 20"/>
                <a:gd name="T60" fmla="*/ 2147483647 w 50"/>
                <a:gd name="T61" fmla="*/ 2147483647 h 20"/>
                <a:gd name="T62" fmla="*/ 2147483647 w 50"/>
                <a:gd name="T63" fmla="*/ 2147483647 h 20"/>
                <a:gd name="T64" fmla="*/ 2147483647 w 50"/>
                <a:gd name="T65" fmla="*/ 2147483647 h 20"/>
                <a:gd name="T66" fmla="*/ 2147483647 w 50"/>
                <a:gd name="T67" fmla="*/ 2147483647 h 20"/>
                <a:gd name="T68" fmla="*/ 2147483647 w 50"/>
                <a:gd name="T69" fmla="*/ 2147483647 h 20"/>
                <a:gd name="T70" fmla="*/ 2147483647 w 50"/>
                <a:gd name="T71" fmla="*/ 2147483647 h 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"/>
                <a:gd name="T109" fmla="*/ 0 h 20"/>
                <a:gd name="T110" fmla="*/ 50 w 50"/>
                <a:gd name="T111" fmla="*/ 20 h 2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" h="20"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5"/>
                    <a:pt x="10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5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21" y="20"/>
                    <a:pt x="23" y="17"/>
                    <a:pt x="25" y="16"/>
                  </a:cubicBezTo>
                  <a:cubicBezTo>
                    <a:pt x="27" y="15"/>
                    <a:pt x="27" y="17"/>
                    <a:pt x="28" y="19"/>
                  </a:cubicBezTo>
                  <a:cubicBezTo>
                    <a:pt x="30" y="20"/>
                    <a:pt x="34" y="18"/>
                    <a:pt x="38" y="17"/>
                  </a:cubicBezTo>
                  <a:cubicBezTo>
                    <a:pt x="42" y="15"/>
                    <a:pt x="47" y="18"/>
                    <a:pt x="49" y="18"/>
                  </a:cubicBezTo>
                  <a:cubicBezTo>
                    <a:pt x="50" y="18"/>
                    <a:pt x="49" y="14"/>
                    <a:pt x="46" y="14"/>
                  </a:cubicBezTo>
                  <a:cubicBezTo>
                    <a:pt x="43" y="13"/>
                    <a:pt x="43" y="9"/>
                    <a:pt x="41" y="6"/>
                  </a:cubicBezTo>
                  <a:cubicBezTo>
                    <a:pt x="39" y="4"/>
                    <a:pt x="31" y="3"/>
                    <a:pt x="27" y="4"/>
                  </a:cubicBezTo>
                  <a:cubicBezTo>
                    <a:pt x="27" y="4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3" y="4"/>
                    <a:pt x="22" y="4"/>
                    <a:pt x="22" y="3"/>
                  </a:cubicBezTo>
                  <a:cubicBezTo>
                    <a:pt x="21" y="3"/>
                    <a:pt x="21" y="3"/>
                    <a:pt x="20" y="3"/>
                  </a:cubicBezTo>
                  <a:cubicBezTo>
                    <a:pt x="20" y="3"/>
                    <a:pt x="19" y="3"/>
                    <a:pt x="19" y="3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7" y="3"/>
                    <a:pt x="16" y="3"/>
                    <a:pt x="15" y="3"/>
                  </a:cubicBezTo>
                  <a:cubicBezTo>
                    <a:pt x="15" y="3"/>
                    <a:pt x="15" y="3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4" y="6"/>
                    <a:pt x="5" y="8"/>
                    <a:pt x="6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2"/>
                    <a:pt x="8" y="13"/>
                    <a:pt x="8" y="13"/>
                  </a:cubicBezTo>
                  <a:cubicBezTo>
                    <a:pt x="8" y="13"/>
                    <a:pt x="8" y="13"/>
                    <a:pt x="9" y="1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" name="Freeform 68"/>
            <p:cNvSpPr>
              <a:spLocks noChangeArrowheads="1"/>
            </p:cNvSpPr>
            <p:nvPr/>
          </p:nvSpPr>
          <p:spPr bwMode="auto">
            <a:xfrm>
              <a:off x="2012884" y="3566232"/>
              <a:ext cx="43644" cy="15986"/>
            </a:xfrm>
            <a:custGeom>
              <a:avLst/>
              <a:gdLst>
                <a:gd name="T0" fmla="*/ 2147483647 w 23"/>
                <a:gd name="T1" fmla="*/ 0 h 8"/>
                <a:gd name="T2" fmla="*/ 2147483647 w 23"/>
                <a:gd name="T3" fmla="*/ 2147483647 h 8"/>
                <a:gd name="T4" fmla="*/ 2147483647 w 23"/>
                <a:gd name="T5" fmla="*/ 2147483647 h 8"/>
                <a:gd name="T6" fmla="*/ 2147483647 w 2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"/>
                <a:gd name="T14" fmla="*/ 23 w 23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">
                  <a:moveTo>
                    <a:pt x="8" y="0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0" y="6"/>
                    <a:pt x="3" y="8"/>
                    <a:pt x="9" y="5"/>
                  </a:cubicBezTo>
                  <a:cubicBezTo>
                    <a:pt x="23" y="0"/>
                    <a:pt x="14" y="0"/>
                    <a:pt x="8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" name="Freeform 69"/>
            <p:cNvSpPr>
              <a:spLocks noChangeArrowheads="1"/>
            </p:cNvSpPr>
            <p:nvPr/>
          </p:nvSpPr>
          <p:spPr bwMode="auto">
            <a:xfrm>
              <a:off x="2089637" y="3580619"/>
              <a:ext cx="7525" cy="9592"/>
            </a:xfrm>
            <a:custGeom>
              <a:avLst/>
              <a:gdLst>
                <a:gd name="T0" fmla="*/ 2147483647 w 4"/>
                <a:gd name="T1" fmla="*/ 2147483647 h 5"/>
                <a:gd name="T2" fmla="*/ 2147483647 w 4"/>
                <a:gd name="T3" fmla="*/ 2147483647 h 5"/>
                <a:gd name="T4" fmla="*/ 2147483647 w 4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4"/>
                <a:gd name="T10" fmla="*/ 0 h 5"/>
                <a:gd name="T11" fmla="*/ 4 w 4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5">
                  <a:moveTo>
                    <a:pt x="3" y="4"/>
                  </a:moveTo>
                  <a:cubicBezTo>
                    <a:pt x="4" y="3"/>
                    <a:pt x="4" y="0"/>
                    <a:pt x="2" y="1"/>
                  </a:cubicBezTo>
                  <a:cubicBezTo>
                    <a:pt x="0" y="2"/>
                    <a:pt x="2" y="5"/>
                    <a:pt x="3" y="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0" name="Freeform 70"/>
            <p:cNvSpPr>
              <a:spLocks noChangeArrowheads="1"/>
            </p:cNvSpPr>
            <p:nvPr/>
          </p:nvSpPr>
          <p:spPr bwMode="auto">
            <a:xfrm>
              <a:off x="2106192" y="3590211"/>
              <a:ext cx="12039" cy="7993"/>
            </a:xfrm>
            <a:custGeom>
              <a:avLst/>
              <a:gdLst>
                <a:gd name="T0" fmla="*/ 2147483647 w 7"/>
                <a:gd name="T1" fmla="*/ 2147483647 h 4"/>
                <a:gd name="T2" fmla="*/ 2147483647 w 7"/>
                <a:gd name="T3" fmla="*/ 2147483647 h 4"/>
                <a:gd name="T4" fmla="*/ 2147483647 w 7"/>
                <a:gd name="T5" fmla="*/ 2147483647 h 4"/>
                <a:gd name="T6" fmla="*/ 0 60000 65536"/>
                <a:gd name="T7" fmla="*/ 0 60000 65536"/>
                <a:gd name="T8" fmla="*/ 0 60000 65536"/>
                <a:gd name="T9" fmla="*/ 0 w 7"/>
                <a:gd name="T10" fmla="*/ 0 h 4"/>
                <a:gd name="T11" fmla="*/ 7 w 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4">
                  <a:moveTo>
                    <a:pt x="6" y="1"/>
                  </a:moveTo>
                  <a:cubicBezTo>
                    <a:pt x="5" y="0"/>
                    <a:pt x="0" y="3"/>
                    <a:pt x="3" y="4"/>
                  </a:cubicBezTo>
                  <a:cubicBezTo>
                    <a:pt x="4" y="4"/>
                    <a:pt x="7" y="3"/>
                    <a:pt x="6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1" name="Freeform 71"/>
            <p:cNvSpPr>
              <a:spLocks noChangeArrowheads="1"/>
            </p:cNvSpPr>
            <p:nvPr/>
          </p:nvSpPr>
          <p:spPr bwMode="auto">
            <a:xfrm>
              <a:off x="2113717" y="3626978"/>
              <a:ext cx="4515" cy="11189"/>
            </a:xfrm>
            <a:custGeom>
              <a:avLst/>
              <a:gdLst>
                <a:gd name="T0" fmla="*/ 2147483647 w 3"/>
                <a:gd name="T1" fmla="*/ 2147483647 h 5"/>
                <a:gd name="T2" fmla="*/ 2147483647 w 3"/>
                <a:gd name="T3" fmla="*/ 2147483647 h 5"/>
                <a:gd name="T4" fmla="*/ 2147483647 w 3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3"/>
                <a:gd name="T10" fmla="*/ 0 h 5"/>
                <a:gd name="T11" fmla="*/ 3 w 3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5">
                  <a:moveTo>
                    <a:pt x="2" y="1"/>
                  </a:moveTo>
                  <a:cubicBezTo>
                    <a:pt x="0" y="1"/>
                    <a:pt x="0" y="5"/>
                    <a:pt x="1" y="3"/>
                  </a:cubicBezTo>
                  <a:cubicBezTo>
                    <a:pt x="3" y="1"/>
                    <a:pt x="3" y="0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2" name="Freeform 72"/>
            <p:cNvSpPr>
              <a:spLocks noChangeArrowheads="1"/>
            </p:cNvSpPr>
            <p:nvPr/>
          </p:nvSpPr>
          <p:spPr bwMode="auto">
            <a:xfrm>
              <a:off x="2103182" y="3670139"/>
              <a:ext cx="12039" cy="7993"/>
            </a:xfrm>
            <a:custGeom>
              <a:avLst/>
              <a:gdLst>
                <a:gd name="T0" fmla="*/ 2147483647 w 6"/>
                <a:gd name="T1" fmla="*/ 2147483647 h 4"/>
                <a:gd name="T2" fmla="*/ 2147483647 w 6"/>
                <a:gd name="T3" fmla="*/ 2147483647 h 4"/>
                <a:gd name="T4" fmla="*/ 2147483647 w 6"/>
                <a:gd name="T5" fmla="*/ 2147483647 h 4"/>
                <a:gd name="T6" fmla="*/ 0 60000 65536"/>
                <a:gd name="T7" fmla="*/ 0 60000 65536"/>
                <a:gd name="T8" fmla="*/ 0 60000 65536"/>
                <a:gd name="T9" fmla="*/ 0 w 6"/>
                <a:gd name="T10" fmla="*/ 0 h 4"/>
                <a:gd name="T11" fmla="*/ 6 w 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">
                  <a:moveTo>
                    <a:pt x="3" y="3"/>
                  </a:moveTo>
                  <a:cubicBezTo>
                    <a:pt x="6" y="2"/>
                    <a:pt x="6" y="0"/>
                    <a:pt x="3" y="1"/>
                  </a:cubicBezTo>
                  <a:cubicBezTo>
                    <a:pt x="0" y="2"/>
                    <a:pt x="1" y="4"/>
                    <a:pt x="3" y="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3" name="Freeform 73"/>
            <p:cNvSpPr>
              <a:spLocks noChangeArrowheads="1"/>
            </p:cNvSpPr>
            <p:nvPr/>
          </p:nvSpPr>
          <p:spPr bwMode="auto">
            <a:xfrm>
              <a:off x="2107697" y="3658950"/>
              <a:ext cx="7525" cy="6394"/>
            </a:xfrm>
            <a:custGeom>
              <a:avLst/>
              <a:gdLst>
                <a:gd name="T0" fmla="*/ 2147483647 w 4"/>
                <a:gd name="T1" fmla="*/ 2147483647 h 3"/>
                <a:gd name="T2" fmla="*/ 2147483647 w 4"/>
                <a:gd name="T3" fmla="*/ 0 h 3"/>
                <a:gd name="T4" fmla="*/ 2147483647 w 4"/>
                <a:gd name="T5" fmla="*/ 2147483647 h 3"/>
                <a:gd name="T6" fmla="*/ 0 60000 65536"/>
                <a:gd name="T7" fmla="*/ 0 60000 65536"/>
                <a:gd name="T8" fmla="*/ 0 60000 65536"/>
                <a:gd name="T9" fmla="*/ 0 w 4"/>
                <a:gd name="T10" fmla="*/ 0 h 3"/>
                <a:gd name="T11" fmla="*/ 4 w 4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3">
                  <a:moveTo>
                    <a:pt x="2" y="2"/>
                  </a:moveTo>
                  <a:cubicBezTo>
                    <a:pt x="4" y="2"/>
                    <a:pt x="4" y="0"/>
                    <a:pt x="3" y="0"/>
                  </a:cubicBezTo>
                  <a:cubicBezTo>
                    <a:pt x="1" y="0"/>
                    <a:pt x="0" y="3"/>
                    <a:pt x="2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4" name="Freeform 74"/>
            <p:cNvSpPr>
              <a:spLocks noChangeArrowheads="1"/>
            </p:cNvSpPr>
            <p:nvPr/>
          </p:nvSpPr>
          <p:spPr bwMode="auto">
            <a:xfrm>
              <a:off x="2089637" y="3694118"/>
              <a:ext cx="10535" cy="11189"/>
            </a:xfrm>
            <a:custGeom>
              <a:avLst/>
              <a:gdLst>
                <a:gd name="T0" fmla="*/ 2147483647 w 6"/>
                <a:gd name="T1" fmla="*/ 2147483647 h 6"/>
                <a:gd name="T2" fmla="*/ 2147483647 w 6"/>
                <a:gd name="T3" fmla="*/ 2147483647 h 6"/>
                <a:gd name="T4" fmla="*/ 2147483647 w 6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6"/>
                <a:gd name="T10" fmla="*/ 0 h 6"/>
                <a:gd name="T11" fmla="*/ 6 w 6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6">
                  <a:moveTo>
                    <a:pt x="4" y="4"/>
                  </a:moveTo>
                  <a:cubicBezTo>
                    <a:pt x="6" y="1"/>
                    <a:pt x="3" y="0"/>
                    <a:pt x="2" y="2"/>
                  </a:cubicBezTo>
                  <a:cubicBezTo>
                    <a:pt x="0" y="3"/>
                    <a:pt x="2" y="6"/>
                    <a:pt x="4" y="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5" name="Freeform 75"/>
            <p:cNvSpPr>
              <a:spLocks noChangeArrowheads="1"/>
            </p:cNvSpPr>
            <p:nvPr/>
          </p:nvSpPr>
          <p:spPr bwMode="auto">
            <a:xfrm>
              <a:off x="2134787" y="3668542"/>
              <a:ext cx="16555" cy="14387"/>
            </a:xfrm>
            <a:custGeom>
              <a:avLst/>
              <a:gdLst>
                <a:gd name="T0" fmla="*/ 2147483647 w 9"/>
                <a:gd name="T1" fmla="*/ 2147483647 h 7"/>
                <a:gd name="T2" fmla="*/ 2147483647 w 9"/>
                <a:gd name="T3" fmla="*/ 2147483647 h 7"/>
                <a:gd name="T4" fmla="*/ 2147483647 w 9"/>
                <a:gd name="T5" fmla="*/ 2147483647 h 7"/>
                <a:gd name="T6" fmla="*/ 0 60000 65536"/>
                <a:gd name="T7" fmla="*/ 0 60000 65536"/>
                <a:gd name="T8" fmla="*/ 0 60000 65536"/>
                <a:gd name="T9" fmla="*/ 0 w 9"/>
                <a:gd name="T10" fmla="*/ 0 h 7"/>
                <a:gd name="T11" fmla="*/ 9 w 9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7">
                  <a:moveTo>
                    <a:pt x="2" y="2"/>
                  </a:moveTo>
                  <a:cubicBezTo>
                    <a:pt x="0" y="4"/>
                    <a:pt x="4" y="7"/>
                    <a:pt x="6" y="4"/>
                  </a:cubicBezTo>
                  <a:cubicBezTo>
                    <a:pt x="9" y="1"/>
                    <a:pt x="5" y="0"/>
                    <a:pt x="2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6" name="Freeform 76"/>
            <p:cNvSpPr>
              <a:spLocks noChangeArrowheads="1"/>
            </p:cNvSpPr>
            <p:nvPr/>
          </p:nvSpPr>
          <p:spPr bwMode="auto">
            <a:xfrm>
              <a:off x="1829276" y="3430354"/>
              <a:ext cx="10535" cy="12788"/>
            </a:xfrm>
            <a:custGeom>
              <a:avLst/>
              <a:gdLst>
                <a:gd name="T0" fmla="*/ 2147483647 w 6"/>
                <a:gd name="T1" fmla="*/ 0 h 7"/>
                <a:gd name="T2" fmla="*/ 2147483647 w 6"/>
                <a:gd name="T3" fmla="*/ 2147483647 h 7"/>
                <a:gd name="T4" fmla="*/ 2147483647 w 6"/>
                <a:gd name="T5" fmla="*/ 2147483647 h 7"/>
                <a:gd name="T6" fmla="*/ 2147483647 w 6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7"/>
                <a:gd name="T14" fmla="*/ 6 w 6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7">
                  <a:moveTo>
                    <a:pt x="3" y="0"/>
                  </a:moveTo>
                  <a:cubicBezTo>
                    <a:pt x="0" y="0"/>
                    <a:pt x="1" y="2"/>
                    <a:pt x="1" y="4"/>
                  </a:cubicBezTo>
                  <a:cubicBezTo>
                    <a:pt x="0" y="5"/>
                    <a:pt x="3" y="7"/>
                    <a:pt x="4" y="5"/>
                  </a:cubicBezTo>
                  <a:cubicBezTo>
                    <a:pt x="6" y="4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" name="Freeform 77"/>
            <p:cNvSpPr>
              <a:spLocks noChangeArrowheads="1"/>
            </p:cNvSpPr>
            <p:nvPr/>
          </p:nvSpPr>
          <p:spPr bwMode="auto">
            <a:xfrm>
              <a:off x="1829276" y="3447937"/>
              <a:ext cx="10535" cy="4795"/>
            </a:xfrm>
            <a:custGeom>
              <a:avLst/>
              <a:gdLst>
                <a:gd name="T0" fmla="*/ 2147483647 w 6"/>
                <a:gd name="T1" fmla="*/ 2147483647 h 3"/>
                <a:gd name="T2" fmla="*/ 2147483647 w 6"/>
                <a:gd name="T3" fmla="*/ 0 h 3"/>
                <a:gd name="T4" fmla="*/ 2147483647 w 6"/>
                <a:gd name="T5" fmla="*/ 2147483647 h 3"/>
                <a:gd name="T6" fmla="*/ 0 60000 65536"/>
                <a:gd name="T7" fmla="*/ 0 60000 65536"/>
                <a:gd name="T8" fmla="*/ 0 60000 65536"/>
                <a:gd name="T9" fmla="*/ 0 w 6"/>
                <a:gd name="T10" fmla="*/ 0 h 3"/>
                <a:gd name="T11" fmla="*/ 6 w 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">
                  <a:moveTo>
                    <a:pt x="3" y="3"/>
                  </a:moveTo>
                  <a:cubicBezTo>
                    <a:pt x="5" y="2"/>
                    <a:pt x="6" y="0"/>
                    <a:pt x="4" y="0"/>
                  </a:cubicBezTo>
                  <a:cubicBezTo>
                    <a:pt x="3" y="0"/>
                    <a:pt x="0" y="3"/>
                    <a:pt x="3" y="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8" name="Freeform 78"/>
            <p:cNvSpPr>
              <a:spLocks noChangeArrowheads="1"/>
            </p:cNvSpPr>
            <p:nvPr/>
          </p:nvSpPr>
          <p:spPr bwMode="auto">
            <a:xfrm>
              <a:off x="2109202" y="3272094"/>
              <a:ext cx="13545" cy="11189"/>
            </a:xfrm>
            <a:custGeom>
              <a:avLst/>
              <a:gdLst>
                <a:gd name="T0" fmla="*/ 2147483647 w 7"/>
                <a:gd name="T1" fmla="*/ 2147483647 h 6"/>
                <a:gd name="T2" fmla="*/ 2147483647 w 7"/>
                <a:gd name="T3" fmla="*/ 2147483647 h 6"/>
                <a:gd name="T4" fmla="*/ 2147483647 w 7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7"/>
                <a:gd name="T10" fmla="*/ 0 h 6"/>
                <a:gd name="T11" fmla="*/ 7 w 7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6">
                  <a:moveTo>
                    <a:pt x="4" y="1"/>
                  </a:moveTo>
                  <a:cubicBezTo>
                    <a:pt x="2" y="2"/>
                    <a:pt x="0" y="6"/>
                    <a:pt x="2" y="5"/>
                  </a:cubicBezTo>
                  <a:cubicBezTo>
                    <a:pt x="5" y="4"/>
                    <a:pt x="7" y="0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9" name="Freeform 79"/>
            <p:cNvSpPr>
              <a:spLocks noChangeArrowheads="1"/>
            </p:cNvSpPr>
            <p:nvPr/>
          </p:nvSpPr>
          <p:spPr bwMode="auto">
            <a:xfrm>
              <a:off x="2205521" y="2858062"/>
              <a:ext cx="51169" cy="20781"/>
            </a:xfrm>
            <a:custGeom>
              <a:avLst/>
              <a:gdLst>
                <a:gd name="T0" fmla="*/ 2147483647 w 28"/>
                <a:gd name="T1" fmla="*/ 2147483647 h 11"/>
                <a:gd name="T2" fmla="*/ 2147483647 w 28"/>
                <a:gd name="T3" fmla="*/ 2147483647 h 11"/>
                <a:gd name="T4" fmla="*/ 2147483647 w 28"/>
                <a:gd name="T5" fmla="*/ 2147483647 h 11"/>
                <a:gd name="T6" fmla="*/ 2147483647 w 28"/>
                <a:gd name="T7" fmla="*/ 2147483647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11"/>
                <a:gd name="T14" fmla="*/ 28 w 28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11">
                  <a:moveTo>
                    <a:pt x="5" y="2"/>
                  </a:moveTo>
                  <a:cubicBezTo>
                    <a:pt x="9" y="3"/>
                    <a:pt x="19" y="11"/>
                    <a:pt x="25" y="9"/>
                  </a:cubicBezTo>
                  <a:cubicBezTo>
                    <a:pt x="28" y="9"/>
                    <a:pt x="24" y="5"/>
                    <a:pt x="18" y="2"/>
                  </a:cubicBezTo>
                  <a:cubicBezTo>
                    <a:pt x="11" y="0"/>
                    <a:pt x="0" y="0"/>
                    <a:pt x="5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0" name="Freeform 80"/>
            <p:cNvSpPr>
              <a:spLocks noChangeArrowheads="1"/>
            </p:cNvSpPr>
            <p:nvPr/>
          </p:nvSpPr>
          <p:spPr bwMode="auto">
            <a:xfrm>
              <a:off x="2243145" y="2928400"/>
              <a:ext cx="22574" cy="28774"/>
            </a:xfrm>
            <a:custGeom>
              <a:avLst/>
              <a:gdLst>
                <a:gd name="T0" fmla="*/ 2147483647 w 12"/>
                <a:gd name="T1" fmla="*/ 2147483647 h 15"/>
                <a:gd name="T2" fmla="*/ 2147483647 w 12"/>
                <a:gd name="T3" fmla="*/ 2147483647 h 15"/>
                <a:gd name="T4" fmla="*/ 2147483647 w 12"/>
                <a:gd name="T5" fmla="*/ 2147483647 h 15"/>
                <a:gd name="T6" fmla="*/ 2147483647 w 12"/>
                <a:gd name="T7" fmla="*/ 2147483647 h 15"/>
                <a:gd name="T8" fmla="*/ 2147483647 w 12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5"/>
                <a:gd name="T17" fmla="*/ 12 w 12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5">
                  <a:moveTo>
                    <a:pt x="10" y="9"/>
                  </a:moveTo>
                  <a:cubicBezTo>
                    <a:pt x="9" y="9"/>
                    <a:pt x="10" y="5"/>
                    <a:pt x="10" y="3"/>
                  </a:cubicBezTo>
                  <a:cubicBezTo>
                    <a:pt x="10" y="0"/>
                    <a:pt x="6" y="5"/>
                    <a:pt x="3" y="9"/>
                  </a:cubicBezTo>
                  <a:cubicBezTo>
                    <a:pt x="0" y="13"/>
                    <a:pt x="0" y="15"/>
                    <a:pt x="2" y="15"/>
                  </a:cubicBezTo>
                  <a:cubicBezTo>
                    <a:pt x="3" y="15"/>
                    <a:pt x="12" y="10"/>
                    <a:pt x="10" y="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1" name="Freeform 81"/>
            <p:cNvSpPr>
              <a:spLocks noChangeArrowheads="1"/>
            </p:cNvSpPr>
            <p:nvPr/>
          </p:nvSpPr>
          <p:spPr bwMode="auto">
            <a:xfrm>
              <a:off x="2288295" y="2806908"/>
              <a:ext cx="118893" cy="135879"/>
            </a:xfrm>
            <a:custGeom>
              <a:avLst/>
              <a:gdLst>
                <a:gd name="T0" fmla="*/ 2147483647 w 65"/>
                <a:gd name="T1" fmla="*/ 2147483647 h 69"/>
                <a:gd name="T2" fmla="*/ 2147483647 w 65"/>
                <a:gd name="T3" fmla="*/ 2147483647 h 69"/>
                <a:gd name="T4" fmla="*/ 2147483647 w 65"/>
                <a:gd name="T5" fmla="*/ 2147483647 h 69"/>
                <a:gd name="T6" fmla="*/ 2147483647 w 65"/>
                <a:gd name="T7" fmla="*/ 2147483647 h 69"/>
                <a:gd name="T8" fmla="*/ 2147483647 w 65"/>
                <a:gd name="T9" fmla="*/ 2147483647 h 69"/>
                <a:gd name="T10" fmla="*/ 2147483647 w 65"/>
                <a:gd name="T11" fmla="*/ 2147483647 h 69"/>
                <a:gd name="T12" fmla="*/ 2147483647 w 65"/>
                <a:gd name="T13" fmla="*/ 2147483647 h 69"/>
                <a:gd name="T14" fmla="*/ 2147483647 w 65"/>
                <a:gd name="T15" fmla="*/ 2147483647 h 69"/>
                <a:gd name="T16" fmla="*/ 2147483647 w 65"/>
                <a:gd name="T17" fmla="*/ 2147483647 h 69"/>
                <a:gd name="T18" fmla="*/ 2147483647 w 65"/>
                <a:gd name="T19" fmla="*/ 2147483647 h 69"/>
                <a:gd name="T20" fmla="*/ 2147483647 w 65"/>
                <a:gd name="T21" fmla="*/ 2147483647 h 69"/>
                <a:gd name="T22" fmla="*/ 2147483647 w 65"/>
                <a:gd name="T23" fmla="*/ 2147483647 h 69"/>
                <a:gd name="T24" fmla="*/ 2147483647 w 65"/>
                <a:gd name="T25" fmla="*/ 2147483647 h 69"/>
                <a:gd name="T26" fmla="*/ 2147483647 w 65"/>
                <a:gd name="T27" fmla="*/ 2147483647 h 69"/>
                <a:gd name="T28" fmla="*/ 2147483647 w 65"/>
                <a:gd name="T29" fmla="*/ 2147483647 h 69"/>
                <a:gd name="T30" fmla="*/ 2147483647 w 65"/>
                <a:gd name="T31" fmla="*/ 2147483647 h 69"/>
                <a:gd name="T32" fmla="*/ 2147483647 w 65"/>
                <a:gd name="T33" fmla="*/ 2147483647 h 69"/>
                <a:gd name="T34" fmla="*/ 2147483647 w 65"/>
                <a:gd name="T35" fmla="*/ 2147483647 h 69"/>
                <a:gd name="T36" fmla="*/ 2147483647 w 65"/>
                <a:gd name="T37" fmla="*/ 2147483647 h 69"/>
                <a:gd name="T38" fmla="*/ 2147483647 w 65"/>
                <a:gd name="T39" fmla="*/ 2147483647 h 69"/>
                <a:gd name="T40" fmla="*/ 2147483647 w 65"/>
                <a:gd name="T41" fmla="*/ 2147483647 h 69"/>
                <a:gd name="T42" fmla="*/ 2147483647 w 65"/>
                <a:gd name="T43" fmla="*/ 2147483647 h 69"/>
                <a:gd name="T44" fmla="*/ 2147483647 w 65"/>
                <a:gd name="T45" fmla="*/ 2147483647 h 69"/>
                <a:gd name="T46" fmla="*/ 2147483647 w 65"/>
                <a:gd name="T47" fmla="*/ 2147483647 h 69"/>
                <a:gd name="T48" fmla="*/ 2147483647 w 65"/>
                <a:gd name="T49" fmla="*/ 2147483647 h 69"/>
                <a:gd name="T50" fmla="*/ 2147483647 w 65"/>
                <a:gd name="T51" fmla="*/ 2147483647 h 69"/>
                <a:gd name="T52" fmla="*/ 2147483647 w 65"/>
                <a:gd name="T53" fmla="*/ 2147483647 h 69"/>
                <a:gd name="T54" fmla="*/ 2147483647 w 65"/>
                <a:gd name="T55" fmla="*/ 2147483647 h 69"/>
                <a:gd name="T56" fmla="*/ 2147483647 w 65"/>
                <a:gd name="T57" fmla="*/ 2147483647 h 69"/>
                <a:gd name="T58" fmla="*/ 2147483647 w 65"/>
                <a:gd name="T59" fmla="*/ 2147483647 h 69"/>
                <a:gd name="T60" fmla="*/ 2147483647 w 65"/>
                <a:gd name="T61" fmla="*/ 2147483647 h 69"/>
                <a:gd name="T62" fmla="*/ 2147483647 w 65"/>
                <a:gd name="T63" fmla="*/ 2147483647 h 69"/>
                <a:gd name="T64" fmla="*/ 2147483647 w 65"/>
                <a:gd name="T65" fmla="*/ 2147483647 h 69"/>
                <a:gd name="T66" fmla="*/ 2147483647 w 65"/>
                <a:gd name="T67" fmla="*/ 2147483647 h 69"/>
                <a:gd name="T68" fmla="*/ 2147483647 w 65"/>
                <a:gd name="T69" fmla="*/ 2147483647 h 69"/>
                <a:gd name="T70" fmla="*/ 2147483647 w 65"/>
                <a:gd name="T71" fmla="*/ 2147483647 h 69"/>
                <a:gd name="T72" fmla="*/ 2147483647 w 65"/>
                <a:gd name="T73" fmla="*/ 2147483647 h 69"/>
                <a:gd name="T74" fmla="*/ 2147483647 w 65"/>
                <a:gd name="T75" fmla="*/ 2147483647 h 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5"/>
                <a:gd name="T115" fmla="*/ 0 h 69"/>
                <a:gd name="T116" fmla="*/ 65 w 65"/>
                <a:gd name="T117" fmla="*/ 69 h 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5" h="69">
                  <a:moveTo>
                    <a:pt x="25" y="15"/>
                  </a:moveTo>
                  <a:cubicBezTo>
                    <a:pt x="21" y="19"/>
                    <a:pt x="17" y="27"/>
                    <a:pt x="16" y="29"/>
                  </a:cubicBezTo>
                  <a:cubicBezTo>
                    <a:pt x="15" y="31"/>
                    <a:pt x="16" y="31"/>
                    <a:pt x="17" y="34"/>
                  </a:cubicBezTo>
                  <a:cubicBezTo>
                    <a:pt x="18" y="37"/>
                    <a:pt x="13" y="35"/>
                    <a:pt x="12" y="36"/>
                  </a:cubicBezTo>
                  <a:cubicBezTo>
                    <a:pt x="11" y="37"/>
                    <a:pt x="7" y="40"/>
                    <a:pt x="4" y="42"/>
                  </a:cubicBezTo>
                  <a:cubicBezTo>
                    <a:pt x="1" y="45"/>
                    <a:pt x="6" y="44"/>
                    <a:pt x="7" y="45"/>
                  </a:cubicBezTo>
                  <a:cubicBezTo>
                    <a:pt x="9" y="45"/>
                    <a:pt x="4" y="49"/>
                    <a:pt x="2" y="52"/>
                  </a:cubicBezTo>
                  <a:cubicBezTo>
                    <a:pt x="0" y="54"/>
                    <a:pt x="5" y="55"/>
                    <a:pt x="9" y="55"/>
                  </a:cubicBezTo>
                  <a:cubicBezTo>
                    <a:pt x="12" y="55"/>
                    <a:pt x="26" y="53"/>
                    <a:pt x="28" y="53"/>
                  </a:cubicBezTo>
                  <a:cubicBezTo>
                    <a:pt x="31" y="53"/>
                    <a:pt x="33" y="56"/>
                    <a:pt x="30" y="57"/>
                  </a:cubicBezTo>
                  <a:cubicBezTo>
                    <a:pt x="28" y="59"/>
                    <a:pt x="29" y="60"/>
                    <a:pt x="30" y="63"/>
                  </a:cubicBezTo>
                  <a:cubicBezTo>
                    <a:pt x="30" y="67"/>
                    <a:pt x="34" y="65"/>
                    <a:pt x="36" y="65"/>
                  </a:cubicBezTo>
                  <a:cubicBezTo>
                    <a:pt x="38" y="65"/>
                    <a:pt x="41" y="61"/>
                    <a:pt x="42" y="59"/>
                  </a:cubicBezTo>
                  <a:cubicBezTo>
                    <a:pt x="42" y="58"/>
                    <a:pt x="44" y="57"/>
                    <a:pt x="45" y="57"/>
                  </a:cubicBezTo>
                  <a:cubicBezTo>
                    <a:pt x="46" y="57"/>
                    <a:pt x="49" y="53"/>
                    <a:pt x="50" y="52"/>
                  </a:cubicBezTo>
                  <a:cubicBezTo>
                    <a:pt x="51" y="51"/>
                    <a:pt x="51" y="54"/>
                    <a:pt x="52" y="56"/>
                  </a:cubicBezTo>
                  <a:cubicBezTo>
                    <a:pt x="53" y="58"/>
                    <a:pt x="49" y="62"/>
                    <a:pt x="49" y="63"/>
                  </a:cubicBezTo>
                  <a:cubicBezTo>
                    <a:pt x="49" y="65"/>
                    <a:pt x="53" y="61"/>
                    <a:pt x="55" y="61"/>
                  </a:cubicBezTo>
                  <a:cubicBezTo>
                    <a:pt x="57" y="61"/>
                    <a:pt x="55" y="65"/>
                    <a:pt x="58" y="67"/>
                  </a:cubicBezTo>
                  <a:cubicBezTo>
                    <a:pt x="60" y="69"/>
                    <a:pt x="64" y="57"/>
                    <a:pt x="64" y="55"/>
                  </a:cubicBezTo>
                  <a:cubicBezTo>
                    <a:pt x="65" y="53"/>
                    <a:pt x="62" y="54"/>
                    <a:pt x="60" y="55"/>
                  </a:cubicBezTo>
                  <a:cubicBezTo>
                    <a:pt x="59" y="55"/>
                    <a:pt x="62" y="51"/>
                    <a:pt x="62" y="50"/>
                  </a:cubicBezTo>
                  <a:cubicBezTo>
                    <a:pt x="63" y="48"/>
                    <a:pt x="55" y="53"/>
                    <a:pt x="56" y="52"/>
                  </a:cubicBezTo>
                  <a:cubicBezTo>
                    <a:pt x="56" y="50"/>
                    <a:pt x="60" y="47"/>
                    <a:pt x="61" y="45"/>
                  </a:cubicBezTo>
                  <a:cubicBezTo>
                    <a:pt x="62" y="43"/>
                    <a:pt x="61" y="44"/>
                    <a:pt x="60" y="45"/>
                  </a:cubicBezTo>
                  <a:cubicBezTo>
                    <a:pt x="59" y="46"/>
                    <a:pt x="60" y="42"/>
                    <a:pt x="58" y="39"/>
                  </a:cubicBezTo>
                  <a:cubicBezTo>
                    <a:pt x="57" y="36"/>
                    <a:pt x="60" y="33"/>
                    <a:pt x="61" y="32"/>
                  </a:cubicBezTo>
                  <a:cubicBezTo>
                    <a:pt x="62" y="32"/>
                    <a:pt x="52" y="30"/>
                    <a:pt x="50" y="30"/>
                  </a:cubicBezTo>
                  <a:cubicBezTo>
                    <a:pt x="48" y="31"/>
                    <a:pt x="47" y="30"/>
                    <a:pt x="44" y="31"/>
                  </a:cubicBezTo>
                  <a:cubicBezTo>
                    <a:pt x="42" y="32"/>
                    <a:pt x="40" y="27"/>
                    <a:pt x="40" y="26"/>
                  </a:cubicBezTo>
                  <a:cubicBezTo>
                    <a:pt x="40" y="25"/>
                    <a:pt x="40" y="22"/>
                    <a:pt x="38" y="22"/>
                  </a:cubicBezTo>
                  <a:cubicBezTo>
                    <a:pt x="37" y="22"/>
                    <a:pt x="31" y="26"/>
                    <a:pt x="30" y="27"/>
                  </a:cubicBezTo>
                  <a:cubicBezTo>
                    <a:pt x="29" y="28"/>
                    <a:pt x="34" y="18"/>
                    <a:pt x="34" y="17"/>
                  </a:cubicBezTo>
                  <a:cubicBezTo>
                    <a:pt x="34" y="16"/>
                    <a:pt x="41" y="9"/>
                    <a:pt x="41" y="9"/>
                  </a:cubicBezTo>
                  <a:cubicBezTo>
                    <a:pt x="42" y="8"/>
                    <a:pt x="41" y="6"/>
                    <a:pt x="42" y="5"/>
                  </a:cubicBezTo>
                  <a:cubicBezTo>
                    <a:pt x="42" y="4"/>
                    <a:pt x="46" y="2"/>
                    <a:pt x="46" y="1"/>
                  </a:cubicBezTo>
                  <a:cubicBezTo>
                    <a:pt x="46" y="0"/>
                    <a:pt x="36" y="3"/>
                    <a:pt x="35" y="5"/>
                  </a:cubicBezTo>
                  <a:cubicBezTo>
                    <a:pt x="34" y="6"/>
                    <a:pt x="29" y="11"/>
                    <a:pt x="25" y="1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Freeform 82"/>
            <p:cNvSpPr>
              <a:spLocks noChangeArrowheads="1"/>
            </p:cNvSpPr>
            <p:nvPr/>
          </p:nvSpPr>
          <p:spPr bwMode="auto">
            <a:xfrm>
              <a:off x="2000843" y="2487193"/>
              <a:ext cx="22574" cy="30373"/>
            </a:xfrm>
            <a:custGeom>
              <a:avLst/>
              <a:gdLst>
                <a:gd name="T0" fmla="*/ 2147483647 w 12"/>
                <a:gd name="T1" fmla="*/ 0 h 15"/>
                <a:gd name="T2" fmla="*/ 2147483647 w 12"/>
                <a:gd name="T3" fmla="*/ 2147483647 h 15"/>
                <a:gd name="T4" fmla="*/ 2147483647 w 12"/>
                <a:gd name="T5" fmla="*/ 2147483647 h 15"/>
                <a:gd name="T6" fmla="*/ 2147483647 w 12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5"/>
                <a:gd name="T14" fmla="*/ 12 w 12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5">
                  <a:moveTo>
                    <a:pt x="8" y="0"/>
                  </a:moveTo>
                  <a:cubicBezTo>
                    <a:pt x="4" y="1"/>
                    <a:pt x="0" y="14"/>
                    <a:pt x="4" y="14"/>
                  </a:cubicBezTo>
                  <a:cubicBezTo>
                    <a:pt x="7" y="15"/>
                    <a:pt x="11" y="7"/>
                    <a:pt x="12" y="5"/>
                  </a:cubicBezTo>
                  <a:cubicBezTo>
                    <a:pt x="12" y="3"/>
                    <a:pt x="12" y="0"/>
                    <a:pt x="8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3" name="Freeform 83"/>
            <p:cNvSpPr>
              <a:spLocks noChangeArrowheads="1"/>
            </p:cNvSpPr>
            <p:nvPr/>
          </p:nvSpPr>
          <p:spPr bwMode="auto">
            <a:xfrm>
              <a:off x="1945160" y="2472806"/>
              <a:ext cx="48160" cy="35168"/>
            </a:xfrm>
            <a:custGeom>
              <a:avLst/>
              <a:gdLst>
                <a:gd name="T0" fmla="*/ 2147483647 w 26"/>
                <a:gd name="T1" fmla="*/ 2147483647 h 18"/>
                <a:gd name="T2" fmla="*/ 2147483647 w 26"/>
                <a:gd name="T3" fmla="*/ 2147483647 h 18"/>
                <a:gd name="T4" fmla="*/ 2147483647 w 26"/>
                <a:gd name="T5" fmla="*/ 2147483647 h 18"/>
                <a:gd name="T6" fmla="*/ 2147483647 w 26"/>
                <a:gd name="T7" fmla="*/ 2147483647 h 18"/>
                <a:gd name="T8" fmla="*/ 2147483647 w 26"/>
                <a:gd name="T9" fmla="*/ 2147483647 h 18"/>
                <a:gd name="T10" fmla="*/ 2147483647 w 26"/>
                <a:gd name="T11" fmla="*/ 2147483647 h 18"/>
                <a:gd name="T12" fmla="*/ 2147483647 w 26"/>
                <a:gd name="T13" fmla="*/ 2147483647 h 18"/>
                <a:gd name="T14" fmla="*/ 2147483647 w 26"/>
                <a:gd name="T15" fmla="*/ 2147483647 h 18"/>
                <a:gd name="T16" fmla="*/ 2147483647 w 26"/>
                <a:gd name="T17" fmla="*/ 2147483647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18"/>
                <a:gd name="T29" fmla="*/ 26 w 26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18">
                  <a:moveTo>
                    <a:pt x="25" y="2"/>
                  </a:moveTo>
                  <a:cubicBezTo>
                    <a:pt x="26" y="0"/>
                    <a:pt x="24" y="2"/>
                    <a:pt x="22" y="2"/>
                  </a:cubicBezTo>
                  <a:cubicBezTo>
                    <a:pt x="20" y="3"/>
                    <a:pt x="18" y="2"/>
                    <a:pt x="14" y="3"/>
                  </a:cubicBezTo>
                  <a:cubicBezTo>
                    <a:pt x="11" y="3"/>
                    <a:pt x="7" y="8"/>
                    <a:pt x="4" y="10"/>
                  </a:cubicBezTo>
                  <a:cubicBezTo>
                    <a:pt x="2" y="13"/>
                    <a:pt x="0" y="15"/>
                    <a:pt x="1" y="16"/>
                  </a:cubicBezTo>
                  <a:cubicBezTo>
                    <a:pt x="2" y="18"/>
                    <a:pt x="2" y="16"/>
                    <a:pt x="4" y="15"/>
                  </a:cubicBezTo>
                  <a:cubicBezTo>
                    <a:pt x="5" y="14"/>
                    <a:pt x="4" y="16"/>
                    <a:pt x="6" y="15"/>
                  </a:cubicBezTo>
                  <a:cubicBezTo>
                    <a:pt x="8" y="15"/>
                    <a:pt x="10" y="14"/>
                    <a:pt x="14" y="13"/>
                  </a:cubicBezTo>
                  <a:cubicBezTo>
                    <a:pt x="19" y="12"/>
                    <a:pt x="25" y="4"/>
                    <a:pt x="25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4" name="Freeform 84"/>
            <p:cNvSpPr>
              <a:spLocks noChangeArrowheads="1"/>
            </p:cNvSpPr>
            <p:nvPr/>
          </p:nvSpPr>
          <p:spPr bwMode="auto">
            <a:xfrm>
              <a:off x="1901516" y="2373694"/>
              <a:ext cx="115884" cy="102308"/>
            </a:xfrm>
            <a:custGeom>
              <a:avLst/>
              <a:gdLst>
                <a:gd name="T0" fmla="*/ 2147483647 w 63"/>
                <a:gd name="T1" fmla="*/ 2147483647 h 52"/>
                <a:gd name="T2" fmla="*/ 2147483647 w 63"/>
                <a:gd name="T3" fmla="*/ 2147483647 h 52"/>
                <a:gd name="T4" fmla="*/ 2147483647 w 63"/>
                <a:gd name="T5" fmla="*/ 2147483647 h 52"/>
                <a:gd name="T6" fmla="*/ 2147483647 w 63"/>
                <a:gd name="T7" fmla="*/ 2147483647 h 52"/>
                <a:gd name="T8" fmla="*/ 2147483647 w 63"/>
                <a:gd name="T9" fmla="*/ 2147483647 h 52"/>
                <a:gd name="T10" fmla="*/ 2147483647 w 63"/>
                <a:gd name="T11" fmla="*/ 2147483647 h 52"/>
                <a:gd name="T12" fmla="*/ 2147483647 w 63"/>
                <a:gd name="T13" fmla="*/ 2147483647 h 52"/>
                <a:gd name="T14" fmla="*/ 2147483647 w 63"/>
                <a:gd name="T15" fmla="*/ 2147483647 h 52"/>
                <a:gd name="T16" fmla="*/ 2147483647 w 63"/>
                <a:gd name="T17" fmla="*/ 0 h 52"/>
                <a:gd name="T18" fmla="*/ 2147483647 w 63"/>
                <a:gd name="T19" fmla="*/ 2147483647 h 52"/>
                <a:gd name="T20" fmla="*/ 2147483647 w 63"/>
                <a:gd name="T21" fmla="*/ 2147483647 h 52"/>
                <a:gd name="T22" fmla="*/ 2147483647 w 63"/>
                <a:gd name="T23" fmla="*/ 2147483647 h 52"/>
                <a:gd name="T24" fmla="*/ 2147483647 w 63"/>
                <a:gd name="T25" fmla="*/ 2147483647 h 52"/>
                <a:gd name="T26" fmla="*/ 2147483647 w 63"/>
                <a:gd name="T27" fmla="*/ 2147483647 h 52"/>
                <a:gd name="T28" fmla="*/ 2147483647 w 63"/>
                <a:gd name="T29" fmla="*/ 2147483647 h 52"/>
                <a:gd name="T30" fmla="*/ 2147483647 w 63"/>
                <a:gd name="T31" fmla="*/ 2147483647 h 52"/>
                <a:gd name="T32" fmla="*/ 2147483647 w 63"/>
                <a:gd name="T33" fmla="*/ 2147483647 h 52"/>
                <a:gd name="T34" fmla="*/ 2147483647 w 63"/>
                <a:gd name="T35" fmla="*/ 2147483647 h 52"/>
                <a:gd name="T36" fmla="*/ 2147483647 w 63"/>
                <a:gd name="T37" fmla="*/ 2147483647 h 52"/>
                <a:gd name="T38" fmla="*/ 2147483647 w 63"/>
                <a:gd name="T39" fmla="*/ 2147483647 h 52"/>
                <a:gd name="T40" fmla="*/ 2147483647 w 63"/>
                <a:gd name="T41" fmla="*/ 2147483647 h 52"/>
                <a:gd name="T42" fmla="*/ 2147483647 w 63"/>
                <a:gd name="T43" fmla="*/ 2147483647 h 52"/>
                <a:gd name="T44" fmla="*/ 2147483647 w 63"/>
                <a:gd name="T45" fmla="*/ 2147483647 h 52"/>
                <a:gd name="T46" fmla="*/ 2147483647 w 63"/>
                <a:gd name="T47" fmla="*/ 2147483647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3"/>
                <a:gd name="T73" fmla="*/ 0 h 52"/>
                <a:gd name="T74" fmla="*/ 63 w 63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3" h="52">
                  <a:moveTo>
                    <a:pt x="56" y="33"/>
                  </a:moveTo>
                  <a:cubicBezTo>
                    <a:pt x="53" y="32"/>
                    <a:pt x="54" y="34"/>
                    <a:pt x="51" y="35"/>
                  </a:cubicBezTo>
                  <a:cubicBezTo>
                    <a:pt x="48" y="37"/>
                    <a:pt x="54" y="23"/>
                    <a:pt x="50" y="22"/>
                  </a:cubicBezTo>
                  <a:cubicBezTo>
                    <a:pt x="47" y="21"/>
                    <a:pt x="42" y="21"/>
                    <a:pt x="42" y="18"/>
                  </a:cubicBezTo>
                  <a:cubicBezTo>
                    <a:pt x="42" y="15"/>
                    <a:pt x="41" y="13"/>
                    <a:pt x="39" y="12"/>
                  </a:cubicBezTo>
                  <a:cubicBezTo>
                    <a:pt x="37" y="11"/>
                    <a:pt x="36" y="8"/>
                    <a:pt x="34" y="7"/>
                  </a:cubicBezTo>
                  <a:cubicBezTo>
                    <a:pt x="32" y="6"/>
                    <a:pt x="32" y="11"/>
                    <a:pt x="30" y="11"/>
                  </a:cubicBezTo>
                  <a:cubicBezTo>
                    <a:pt x="27" y="12"/>
                    <a:pt x="30" y="6"/>
                    <a:pt x="31" y="4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5" y="0"/>
                    <a:pt x="24" y="4"/>
                    <a:pt x="23" y="6"/>
                  </a:cubicBezTo>
                  <a:cubicBezTo>
                    <a:pt x="22" y="8"/>
                    <a:pt x="16" y="25"/>
                    <a:pt x="16" y="28"/>
                  </a:cubicBezTo>
                  <a:cubicBezTo>
                    <a:pt x="15" y="31"/>
                    <a:pt x="12" y="31"/>
                    <a:pt x="6" y="34"/>
                  </a:cubicBezTo>
                  <a:cubicBezTo>
                    <a:pt x="0" y="36"/>
                    <a:pt x="0" y="37"/>
                    <a:pt x="1" y="40"/>
                  </a:cubicBezTo>
                  <a:cubicBezTo>
                    <a:pt x="1" y="42"/>
                    <a:pt x="9" y="41"/>
                    <a:pt x="11" y="42"/>
                  </a:cubicBezTo>
                  <a:cubicBezTo>
                    <a:pt x="14" y="42"/>
                    <a:pt x="6" y="51"/>
                    <a:pt x="11" y="51"/>
                  </a:cubicBezTo>
                  <a:cubicBezTo>
                    <a:pt x="13" y="52"/>
                    <a:pt x="23" y="49"/>
                    <a:pt x="23" y="49"/>
                  </a:cubicBezTo>
                  <a:cubicBezTo>
                    <a:pt x="24" y="48"/>
                    <a:pt x="29" y="41"/>
                    <a:pt x="31" y="40"/>
                  </a:cubicBezTo>
                  <a:cubicBezTo>
                    <a:pt x="33" y="39"/>
                    <a:pt x="32" y="37"/>
                    <a:pt x="32" y="36"/>
                  </a:cubicBezTo>
                  <a:cubicBezTo>
                    <a:pt x="32" y="35"/>
                    <a:pt x="38" y="30"/>
                    <a:pt x="40" y="30"/>
                  </a:cubicBezTo>
                  <a:cubicBezTo>
                    <a:pt x="42" y="29"/>
                    <a:pt x="41" y="34"/>
                    <a:pt x="40" y="35"/>
                  </a:cubicBezTo>
                  <a:cubicBezTo>
                    <a:pt x="39" y="36"/>
                    <a:pt x="40" y="38"/>
                    <a:pt x="44" y="39"/>
                  </a:cubicBezTo>
                  <a:cubicBezTo>
                    <a:pt x="48" y="39"/>
                    <a:pt x="50" y="43"/>
                    <a:pt x="54" y="43"/>
                  </a:cubicBezTo>
                  <a:cubicBezTo>
                    <a:pt x="58" y="43"/>
                    <a:pt x="63" y="37"/>
                    <a:pt x="63" y="36"/>
                  </a:cubicBezTo>
                  <a:cubicBezTo>
                    <a:pt x="63" y="35"/>
                    <a:pt x="59" y="33"/>
                    <a:pt x="56" y="3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5" name="Freeform 85"/>
            <p:cNvSpPr>
              <a:spLocks noChangeArrowheads="1"/>
            </p:cNvSpPr>
            <p:nvPr/>
          </p:nvSpPr>
          <p:spPr bwMode="auto">
            <a:xfrm>
              <a:off x="2045993" y="2455223"/>
              <a:ext cx="22574" cy="17585"/>
            </a:xfrm>
            <a:custGeom>
              <a:avLst/>
              <a:gdLst>
                <a:gd name="T0" fmla="*/ 2147483647 w 12"/>
                <a:gd name="T1" fmla="*/ 2147483647 h 9"/>
                <a:gd name="T2" fmla="*/ 2147483647 w 12"/>
                <a:gd name="T3" fmla="*/ 2147483647 h 9"/>
                <a:gd name="T4" fmla="*/ 2147483647 w 12"/>
                <a:gd name="T5" fmla="*/ 2147483647 h 9"/>
                <a:gd name="T6" fmla="*/ 2147483647 w 12"/>
                <a:gd name="T7" fmla="*/ 2147483647 h 9"/>
                <a:gd name="T8" fmla="*/ 2147483647 w 12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3" y="1"/>
                  </a:moveTo>
                  <a:cubicBezTo>
                    <a:pt x="0" y="2"/>
                    <a:pt x="1" y="7"/>
                    <a:pt x="3" y="8"/>
                  </a:cubicBezTo>
                  <a:cubicBezTo>
                    <a:pt x="4" y="9"/>
                    <a:pt x="8" y="7"/>
                    <a:pt x="10" y="6"/>
                  </a:cubicBezTo>
                  <a:cubicBezTo>
                    <a:pt x="12" y="5"/>
                    <a:pt x="8" y="4"/>
                    <a:pt x="7" y="4"/>
                  </a:cubicBezTo>
                  <a:cubicBezTo>
                    <a:pt x="6" y="4"/>
                    <a:pt x="5" y="0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6" name="Freeform 86"/>
            <p:cNvSpPr>
              <a:spLocks noChangeArrowheads="1"/>
            </p:cNvSpPr>
            <p:nvPr/>
          </p:nvSpPr>
          <p:spPr bwMode="auto">
            <a:xfrm>
              <a:off x="2065558" y="2448827"/>
              <a:ext cx="18060" cy="14387"/>
            </a:xfrm>
            <a:custGeom>
              <a:avLst/>
              <a:gdLst>
                <a:gd name="T0" fmla="*/ 2147483647 w 10"/>
                <a:gd name="T1" fmla="*/ 2147483647 h 7"/>
                <a:gd name="T2" fmla="*/ 2147483647 w 10"/>
                <a:gd name="T3" fmla="*/ 2147483647 h 7"/>
                <a:gd name="T4" fmla="*/ 2147483647 w 10"/>
                <a:gd name="T5" fmla="*/ 2147483647 h 7"/>
                <a:gd name="T6" fmla="*/ 2147483647 w 10"/>
                <a:gd name="T7" fmla="*/ 2147483647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7"/>
                <a:gd name="T14" fmla="*/ 10 w 10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7">
                  <a:moveTo>
                    <a:pt x="8" y="6"/>
                  </a:moveTo>
                  <a:cubicBezTo>
                    <a:pt x="10" y="6"/>
                    <a:pt x="7" y="3"/>
                    <a:pt x="6" y="2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3" y="7"/>
                    <a:pt x="8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Freeform 87"/>
            <p:cNvSpPr>
              <a:spLocks noChangeArrowheads="1"/>
            </p:cNvSpPr>
            <p:nvPr/>
          </p:nvSpPr>
          <p:spPr bwMode="auto">
            <a:xfrm>
              <a:off x="2127262" y="2287371"/>
              <a:ext cx="25584" cy="25578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0 w 14"/>
                <a:gd name="T7" fmla="*/ 2147483647 h 13"/>
                <a:gd name="T8" fmla="*/ 2147483647 w 14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3"/>
                <a:gd name="T17" fmla="*/ 14 w 14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3">
                  <a:moveTo>
                    <a:pt x="5" y="13"/>
                  </a:moveTo>
                  <a:cubicBezTo>
                    <a:pt x="8" y="13"/>
                    <a:pt x="10" y="12"/>
                    <a:pt x="11" y="9"/>
                  </a:cubicBezTo>
                  <a:cubicBezTo>
                    <a:pt x="13" y="7"/>
                    <a:pt x="14" y="1"/>
                    <a:pt x="9" y="1"/>
                  </a:cubicBezTo>
                  <a:cubicBezTo>
                    <a:pt x="5" y="0"/>
                    <a:pt x="1" y="4"/>
                    <a:pt x="0" y="6"/>
                  </a:cubicBezTo>
                  <a:cubicBezTo>
                    <a:pt x="0" y="7"/>
                    <a:pt x="0" y="13"/>
                    <a:pt x="5" y="1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" name="Freeform 88"/>
            <p:cNvSpPr>
              <a:spLocks noChangeArrowheads="1"/>
            </p:cNvSpPr>
            <p:nvPr/>
          </p:nvSpPr>
          <p:spPr bwMode="auto">
            <a:xfrm>
              <a:off x="2056528" y="2215436"/>
              <a:ext cx="33109" cy="17585"/>
            </a:xfrm>
            <a:custGeom>
              <a:avLst/>
              <a:gdLst>
                <a:gd name="T0" fmla="*/ 2147483647 w 18"/>
                <a:gd name="T1" fmla="*/ 2147483647 h 9"/>
                <a:gd name="T2" fmla="*/ 2147483647 w 18"/>
                <a:gd name="T3" fmla="*/ 2147483647 h 9"/>
                <a:gd name="T4" fmla="*/ 2147483647 w 18"/>
                <a:gd name="T5" fmla="*/ 2147483647 h 9"/>
                <a:gd name="T6" fmla="*/ 2147483647 w 18"/>
                <a:gd name="T7" fmla="*/ 2147483647 h 9"/>
                <a:gd name="T8" fmla="*/ 2147483647 w 18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9"/>
                <a:gd name="T17" fmla="*/ 18 w 1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9">
                  <a:moveTo>
                    <a:pt x="17" y="1"/>
                  </a:moveTo>
                  <a:cubicBezTo>
                    <a:pt x="17" y="0"/>
                    <a:pt x="8" y="2"/>
                    <a:pt x="4" y="2"/>
                  </a:cubicBezTo>
                  <a:cubicBezTo>
                    <a:pt x="0" y="2"/>
                    <a:pt x="5" y="4"/>
                    <a:pt x="8" y="7"/>
                  </a:cubicBezTo>
                  <a:cubicBezTo>
                    <a:pt x="11" y="9"/>
                    <a:pt x="15" y="8"/>
                    <a:pt x="16" y="8"/>
                  </a:cubicBezTo>
                  <a:cubicBezTo>
                    <a:pt x="18" y="7"/>
                    <a:pt x="18" y="3"/>
                    <a:pt x="17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9" name="Freeform 89"/>
            <p:cNvSpPr>
              <a:spLocks noChangeArrowheads="1"/>
            </p:cNvSpPr>
            <p:nvPr/>
          </p:nvSpPr>
          <p:spPr bwMode="auto">
            <a:xfrm>
              <a:off x="2250671" y="2507974"/>
              <a:ext cx="28595" cy="20781"/>
            </a:xfrm>
            <a:custGeom>
              <a:avLst/>
              <a:gdLst>
                <a:gd name="T0" fmla="*/ 2147483647 w 15"/>
                <a:gd name="T1" fmla="*/ 2147483647 h 11"/>
                <a:gd name="T2" fmla="*/ 2147483647 w 15"/>
                <a:gd name="T3" fmla="*/ 2147483647 h 11"/>
                <a:gd name="T4" fmla="*/ 2147483647 w 15"/>
                <a:gd name="T5" fmla="*/ 2147483647 h 11"/>
                <a:gd name="T6" fmla="*/ 2147483647 w 15"/>
                <a:gd name="T7" fmla="*/ 2147483647 h 11"/>
                <a:gd name="T8" fmla="*/ 2147483647 w 15"/>
                <a:gd name="T9" fmla="*/ 2147483647 h 11"/>
                <a:gd name="T10" fmla="*/ 2147483647 w 15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11"/>
                <a:gd name="T20" fmla="*/ 15 w 15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11">
                  <a:moveTo>
                    <a:pt x="8" y="1"/>
                  </a:moveTo>
                  <a:cubicBezTo>
                    <a:pt x="8" y="0"/>
                    <a:pt x="4" y="3"/>
                    <a:pt x="2" y="4"/>
                  </a:cubicBezTo>
                  <a:cubicBezTo>
                    <a:pt x="0" y="5"/>
                    <a:pt x="4" y="9"/>
                    <a:pt x="7" y="10"/>
                  </a:cubicBezTo>
                  <a:cubicBezTo>
                    <a:pt x="10" y="11"/>
                    <a:pt x="10" y="7"/>
                    <a:pt x="12" y="6"/>
                  </a:cubicBezTo>
                  <a:cubicBezTo>
                    <a:pt x="15" y="4"/>
                    <a:pt x="10" y="4"/>
                    <a:pt x="9" y="4"/>
                  </a:cubicBezTo>
                  <a:cubicBezTo>
                    <a:pt x="7" y="4"/>
                    <a:pt x="7" y="2"/>
                    <a:pt x="8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0" name="Freeform 90"/>
            <p:cNvSpPr>
              <a:spLocks noChangeArrowheads="1"/>
            </p:cNvSpPr>
            <p:nvPr/>
          </p:nvSpPr>
          <p:spPr bwMode="auto">
            <a:xfrm>
              <a:off x="1940645" y="2030001"/>
              <a:ext cx="422898" cy="487566"/>
            </a:xfrm>
            <a:custGeom>
              <a:avLst/>
              <a:gdLst>
                <a:gd name="T0" fmla="*/ 2147483647 w 230"/>
                <a:gd name="T1" fmla="*/ 2147483647 h 249"/>
                <a:gd name="T2" fmla="*/ 2147483647 w 230"/>
                <a:gd name="T3" fmla="*/ 2147483647 h 249"/>
                <a:gd name="T4" fmla="*/ 2147483647 w 230"/>
                <a:gd name="T5" fmla="*/ 2147483647 h 249"/>
                <a:gd name="T6" fmla="*/ 2147483647 w 230"/>
                <a:gd name="T7" fmla="*/ 2147483647 h 249"/>
                <a:gd name="T8" fmla="*/ 2147483647 w 230"/>
                <a:gd name="T9" fmla="*/ 2147483647 h 249"/>
                <a:gd name="T10" fmla="*/ 2147483647 w 230"/>
                <a:gd name="T11" fmla="*/ 2147483647 h 249"/>
                <a:gd name="T12" fmla="*/ 2147483647 w 230"/>
                <a:gd name="T13" fmla="*/ 2147483647 h 249"/>
                <a:gd name="T14" fmla="*/ 2147483647 w 230"/>
                <a:gd name="T15" fmla="*/ 2147483647 h 249"/>
                <a:gd name="T16" fmla="*/ 2147483647 w 230"/>
                <a:gd name="T17" fmla="*/ 2147483647 h 249"/>
                <a:gd name="T18" fmla="*/ 2147483647 w 230"/>
                <a:gd name="T19" fmla="*/ 2147483647 h 249"/>
                <a:gd name="T20" fmla="*/ 2147483647 w 230"/>
                <a:gd name="T21" fmla="*/ 2147483647 h 249"/>
                <a:gd name="T22" fmla="*/ 2147483647 w 230"/>
                <a:gd name="T23" fmla="*/ 2147483647 h 249"/>
                <a:gd name="T24" fmla="*/ 2147483647 w 230"/>
                <a:gd name="T25" fmla="*/ 2147483647 h 249"/>
                <a:gd name="T26" fmla="*/ 2147483647 w 230"/>
                <a:gd name="T27" fmla="*/ 2147483647 h 249"/>
                <a:gd name="T28" fmla="*/ 2147483647 w 230"/>
                <a:gd name="T29" fmla="*/ 2147483647 h 249"/>
                <a:gd name="T30" fmla="*/ 2147483647 w 230"/>
                <a:gd name="T31" fmla="*/ 2147483647 h 249"/>
                <a:gd name="T32" fmla="*/ 2147483647 w 230"/>
                <a:gd name="T33" fmla="*/ 2147483647 h 249"/>
                <a:gd name="T34" fmla="*/ 2147483647 w 230"/>
                <a:gd name="T35" fmla="*/ 2147483647 h 249"/>
                <a:gd name="T36" fmla="*/ 2147483647 w 230"/>
                <a:gd name="T37" fmla="*/ 2147483647 h 249"/>
                <a:gd name="T38" fmla="*/ 2147483647 w 230"/>
                <a:gd name="T39" fmla="*/ 2147483647 h 249"/>
                <a:gd name="T40" fmla="*/ 2147483647 w 230"/>
                <a:gd name="T41" fmla="*/ 2147483647 h 249"/>
                <a:gd name="T42" fmla="*/ 2147483647 w 230"/>
                <a:gd name="T43" fmla="*/ 2147483647 h 249"/>
                <a:gd name="T44" fmla="*/ 2147483647 w 230"/>
                <a:gd name="T45" fmla="*/ 2147483647 h 249"/>
                <a:gd name="T46" fmla="*/ 2147483647 w 230"/>
                <a:gd name="T47" fmla="*/ 2147483647 h 249"/>
                <a:gd name="T48" fmla="*/ 2147483647 w 230"/>
                <a:gd name="T49" fmla="*/ 2147483647 h 249"/>
                <a:gd name="T50" fmla="*/ 2147483647 w 230"/>
                <a:gd name="T51" fmla="*/ 2147483647 h 249"/>
                <a:gd name="T52" fmla="*/ 2147483647 w 230"/>
                <a:gd name="T53" fmla="*/ 2147483647 h 249"/>
                <a:gd name="T54" fmla="*/ 2147483647 w 230"/>
                <a:gd name="T55" fmla="*/ 2147483647 h 249"/>
                <a:gd name="T56" fmla="*/ 2147483647 w 230"/>
                <a:gd name="T57" fmla="*/ 2147483647 h 249"/>
                <a:gd name="T58" fmla="*/ 2147483647 w 230"/>
                <a:gd name="T59" fmla="*/ 2147483647 h 249"/>
                <a:gd name="T60" fmla="*/ 2147483647 w 230"/>
                <a:gd name="T61" fmla="*/ 2147483647 h 249"/>
                <a:gd name="T62" fmla="*/ 2147483647 w 230"/>
                <a:gd name="T63" fmla="*/ 2147483647 h 249"/>
                <a:gd name="T64" fmla="*/ 2147483647 w 230"/>
                <a:gd name="T65" fmla="*/ 2147483647 h 249"/>
                <a:gd name="T66" fmla="*/ 2147483647 w 230"/>
                <a:gd name="T67" fmla="*/ 2147483647 h 249"/>
                <a:gd name="T68" fmla="*/ 2147483647 w 230"/>
                <a:gd name="T69" fmla="*/ 2147483647 h 249"/>
                <a:gd name="T70" fmla="*/ 2147483647 w 230"/>
                <a:gd name="T71" fmla="*/ 2147483647 h 249"/>
                <a:gd name="T72" fmla="*/ 2147483647 w 230"/>
                <a:gd name="T73" fmla="*/ 2147483647 h 249"/>
                <a:gd name="T74" fmla="*/ 2147483647 w 230"/>
                <a:gd name="T75" fmla="*/ 2147483647 h 249"/>
                <a:gd name="T76" fmla="*/ 2147483647 w 230"/>
                <a:gd name="T77" fmla="*/ 2147483647 h 249"/>
                <a:gd name="T78" fmla="*/ 2147483647 w 230"/>
                <a:gd name="T79" fmla="*/ 2147483647 h 249"/>
                <a:gd name="T80" fmla="*/ 2147483647 w 230"/>
                <a:gd name="T81" fmla="*/ 2147483647 h 249"/>
                <a:gd name="T82" fmla="*/ 2147483647 w 230"/>
                <a:gd name="T83" fmla="*/ 2147483647 h 249"/>
                <a:gd name="T84" fmla="*/ 2147483647 w 230"/>
                <a:gd name="T85" fmla="*/ 2147483647 h 249"/>
                <a:gd name="T86" fmla="*/ 2147483647 w 230"/>
                <a:gd name="T87" fmla="*/ 2147483647 h 249"/>
                <a:gd name="T88" fmla="*/ 2147483647 w 230"/>
                <a:gd name="T89" fmla="*/ 2147483647 h 249"/>
                <a:gd name="T90" fmla="*/ 2147483647 w 230"/>
                <a:gd name="T91" fmla="*/ 2147483647 h 249"/>
                <a:gd name="T92" fmla="*/ 2147483647 w 230"/>
                <a:gd name="T93" fmla="*/ 2147483647 h 249"/>
                <a:gd name="T94" fmla="*/ 2147483647 w 230"/>
                <a:gd name="T95" fmla="*/ 2147483647 h 249"/>
                <a:gd name="T96" fmla="*/ 2147483647 w 230"/>
                <a:gd name="T97" fmla="*/ 2147483647 h 249"/>
                <a:gd name="T98" fmla="*/ 2147483647 w 230"/>
                <a:gd name="T99" fmla="*/ 2147483647 h 249"/>
                <a:gd name="T100" fmla="*/ 2147483647 w 230"/>
                <a:gd name="T101" fmla="*/ 2147483647 h 249"/>
                <a:gd name="T102" fmla="*/ 2147483647 w 230"/>
                <a:gd name="T103" fmla="*/ 2147483647 h 249"/>
                <a:gd name="T104" fmla="*/ 2147483647 w 230"/>
                <a:gd name="T105" fmla="*/ 2147483647 h 249"/>
                <a:gd name="T106" fmla="*/ 2147483647 w 230"/>
                <a:gd name="T107" fmla="*/ 2147483647 h 249"/>
                <a:gd name="T108" fmla="*/ 2147483647 w 230"/>
                <a:gd name="T109" fmla="*/ 2147483647 h 249"/>
                <a:gd name="T110" fmla="*/ 2147483647 w 230"/>
                <a:gd name="T111" fmla="*/ 2147483647 h 249"/>
                <a:gd name="T112" fmla="*/ 2147483647 w 230"/>
                <a:gd name="T113" fmla="*/ 2147483647 h 249"/>
                <a:gd name="T114" fmla="*/ 2147483647 w 230"/>
                <a:gd name="T115" fmla="*/ 2147483647 h 249"/>
                <a:gd name="T116" fmla="*/ 2147483647 w 230"/>
                <a:gd name="T117" fmla="*/ 2147483647 h 24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30"/>
                <a:gd name="T178" fmla="*/ 0 h 249"/>
                <a:gd name="T179" fmla="*/ 230 w 230"/>
                <a:gd name="T180" fmla="*/ 249 h 24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30" h="249">
                  <a:moveTo>
                    <a:pt x="5" y="55"/>
                  </a:moveTo>
                  <a:cubicBezTo>
                    <a:pt x="4" y="57"/>
                    <a:pt x="5" y="61"/>
                    <a:pt x="6" y="63"/>
                  </a:cubicBezTo>
                  <a:cubicBezTo>
                    <a:pt x="7" y="65"/>
                    <a:pt x="9" y="64"/>
                    <a:pt x="13" y="65"/>
                  </a:cubicBezTo>
                  <a:cubicBezTo>
                    <a:pt x="17" y="67"/>
                    <a:pt x="19" y="69"/>
                    <a:pt x="19" y="71"/>
                  </a:cubicBezTo>
                  <a:cubicBezTo>
                    <a:pt x="20" y="72"/>
                    <a:pt x="13" y="70"/>
                    <a:pt x="11" y="70"/>
                  </a:cubicBezTo>
                  <a:cubicBezTo>
                    <a:pt x="9" y="70"/>
                    <a:pt x="11" y="73"/>
                    <a:pt x="13" y="76"/>
                  </a:cubicBezTo>
                  <a:cubicBezTo>
                    <a:pt x="15" y="79"/>
                    <a:pt x="15" y="77"/>
                    <a:pt x="19" y="78"/>
                  </a:cubicBezTo>
                  <a:cubicBezTo>
                    <a:pt x="23" y="79"/>
                    <a:pt x="22" y="81"/>
                    <a:pt x="22" y="82"/>
                  </a:cubicBezTo>
                  <a:cubicBezTo>
                    <a:pt x="23" y="84"/>
                    <a:pt x="16" y="80"/>
                    <a:pt x="17" y="81"/>
                  </a:cubicBezTo>
                  <a:cubicBezTo>
                    <a:pt x="18" y="82"/>
                    <a:pt x="21" y="86"/>
                    <a:pt x="22" y="87"/>
                  </a:cubicBezTo>
                  <a:cubicBezTo>
                    <a:pt x="24" y="88"/>
                    <a:pt x="25" y="86"/>
                    <a:pt x="27" y="86"/>
                  </a:cubicBezTo>
                  <a:cubicBezTo>
                    <a:pt x="28" y="85"/>
                    <a:pt x="30" y="89"/>
                    <a:pt x="31" y="89"/>
                  </a:cubicBezTo>
                  <a:cubicBezTo>
                    <a:pt x="32" y="89"/>
                    <a:pt x="35" y="88"/>
                    <a:pt x="36" y="88"/>
                  </a:cubicBezTo>
                  <a:cubicBezTo>
                    <a:pt x="38" y="87"/>
                    <a:pt x="39" y="91"/>
                    <a:pt x="41" y="92"/>
                  </a:cubicBezTo>
                  <a:cubicBezTo>
                    <a:pt x="44" y="93"/>
                    <a:pt x="52" y="93"/>
                    <a:pt x="55" y="93"/>
                  </a:cubicBezTo>
                  <a:cubicBezTo>
                    <a:pt x="57" y="94"/>
                    <a:pt x="58" y="95"/>
                    <a:pt x="60" y="95"/>
                  </a:cubicBezTo>
                  <a:cubicBezTo>
                    <a:pt x="61" y="95"/>
                    <a:pt x="62" y="93"/>
                    <a:pt x="63" y="93"/>
                  </a:cubicBezTo>
                  <a:cubicBezTo>
                    <a:pt x="65" y="93"/>
                    <a:pt x="64" y="95"/>
                    <a:pt x="65" y="94"/>
                  </a:cubicBezTo>
                  <a:cubicBezTo>
                    <a:pt x="65" y="94"/>
                    <a:pt x="79" y="93"/>
                    <a:pt x="81" y="92"/>
                  </a:cubicBezTo>
                  <a:cubicBezTo>
                    <a:pt x="83" y="92"/>
                    <a:pt x="89" y="91"/>
                    <a:pt x="91" y="91"/>
                  </a:cubicBezTo>
                  <a:cubicBezTo>
                    <a:pt x="93" y="91"/>
                    <a:pt x="96" y="97"/>
                    <a:pt x="98" y="98"/>
                  </a:cubicBezTo>
                  <a:cubicBezTo>
                    <a:pt x="100" y="99"/>
                    <a:pt x="100" y="97"/>
                    <a:pt x="100" y="96"/>
                  </a:cubicBezTo>
                  <a:cubicBezTo>
                    <a:pt x="101" y="94"/>
                    <a:pt x="103" y="93"/>
                    <a:pt x="105" y="93"/>
                  </a:cubicBezTo>
                  <a:cubicBezTo>
                    <a:pt x="108" y="93"/>
                    <a:pt x="106" y="95"/>
                    <a:pt x="105" y="96"/>
                  </a:cubicBezTo>
                  <a:cubicBezTo>
                    <a:pt x="104" y="98"/>
                    <a:pt x="104" y="101"/>
                    <a:pt x="105" y="103"/>
                  </a:cubicBezTo>
                  <a:cubicBezTo>
                    <a:pt x="107" y="105"/>
                    <a:pt x="109" y="106"/>
                    <a:pt x="112" y="108"/>
                  </a:cubicBezTo>
                  <a:cubicBezTo>
                    <a:pt x="115" y="110"/>
                    <a:pt x="119" y="110"/>
                    <a:pt x="122" y="110"/>
                  </a:cubicBezTo>
                  <a:cubicBezTo>
                    <a:pt x="125" y="110"/>
                    <a:pt x="127" y="112"/>
                    <a:pt x="125" y="113"/>
                  </a:cubicBezTo>
                  <a:cubicBezTo>
                    <a:pt x="122" y="114"/>
                    <a:pt x="122" y="120"/>
                    <a:pt x="122" y="122"/>
                  </a:cubicBezTo>
                  <a:cubicBezTo>
                    <a:pt x="123" y="125"/>
                    <a:pt x="123" y="127"/>
                    <a:pt x="125" y="128"/>
                  </a:cubicBezTo>
                  <a:cubicBezTo>
                    <a:pt x="128" y="128"/>
                    <a:pt x="128" y="128"/>
                    <a:pt x="127" y="133"/>
                  </a:cubicBezTo>
                  <a:cubicBezTo>
                    <a:pt x="126" y="138"/>
                    <a:pt x="130" y="141"/>
                    <a:pt x="129" y="144"/>
                  </a:cubicBezTo>
                  <a:cubicBezTo>
                    <a:pt x="129" y="147"/>
                    <a:pt x="126" y="146"/>
                    <a:pt x="125" y="147"/>
                  </a:cubicBezTo>
                  <a:cubicBezTo>
                    <a:pt x="123" y="148"/>
                    <a:pt x="126" y="150"/>
                    <a:pt x="127" y="152"/>
                  </a:cubicBezTo>
                  <a:cubicBezTo>
                    <a:pt x="128" y="153"/>
                    <a:pt x="122" y="153"/>
                    <a:pt x="119" y="154"/>
                  </a:cubicBezTo>
                  <a:cubicBezTo>
                    <a:pt x="116" y="155"/>
                    <a:pt x="110" y="160"/>
                    <a:pt x="109" y="163"/>
                  </a:cubicBezTo>
                  <a:cubicBezTo>
                    <a:pt x="108" y="165"/>
                    <a:pt x="112" y="171"/>
                    <a:pt x="113" y="173"/>
                  </a:cubicBezTo>
                  <a:cubicBezTo>
                    <a:pt x="114" y="175"/>
                    <a:pt x="109" y="177"/>
                    <a:pt x="106" y="178"/>
                  </a:cubicBezTo>
                  <a:cubicBezTo>
                    <a:pt x="103" y="179"/>
                    <a:pt x="103" y="178"/>
                    <a:pt x="101" y="178"/>
                  </a:cubicBezTo>
                  <a:cubicBezTo>
                    <a:pt x="99" y="177"/>
                    <a:pt x="98" y="178"/>
                    <a:pt x="95" y="178"/>
                  </a:cubicBezTo>
                  <a:cubicBezTo>
                    <a:pt x="91" y="179"/>
                    <a:pt x="90" y="177"/>
                    <a:pt x="89" y="176"/>
                  </a:cubicBezTo>
                  <a:cubicBezTo>
                    <a:pt x="87" y="175"/>
                    <a:pt x="80" y="175"/>
                    <a:pt x="79" y="176"/>
                  </a:cubicBezTo>
                  <a:cubicBezTo>
                    <a:pt x="77" y="177"/>
                    <a:pt x="76" y="178"/>
                    <a:pt x="74" y="179"/>
                  </a:cubicBezTo>
                  <a:cubicBezTo>
                    <a:pt x="72" y="181"/>
                    <a:pt x="74" y="182"/>
                    <a:pt x="76" y="183"/>
                  </a:cubicBezTo>
                  <a:cubicBezTo>
                    <a:pt x="77" y="184"/>
                    <a:pt x="75" y="188"/>
                    <a:pt x="73" y="190"/>
                  </a:cubicBezTo>
                  <a:cubicBezTo>
                    <a:pt x="72" y="192"/>
                    <a:pt x="67" y="193"/>
                    <a:pt x="66" y="195"/>
                  </a:cubicBezTo>
                  <a:cubicBezTo>
                    <a:pt x="65" y="197"/>
                    <a:pt x="68" y="204"/>
                    <a:pt x="70" y="205"/>
                  </a:cubicBezTo>
                  <a:cubicBezTo>
                    <a:pt x="71" y="206"/>
                    <a:pt x="77" y="207"/>
                    <a:pt x="80" y="206"/>
                  </a:cubicBezTo>
                  <a:cubicBezTo>
                    <a:pt x="83" y="206"/>
                    <a:pt x="92" y="202"/>
                    <a:pt x="94" y="202"/>
                  </a:cubicBezTo>
                  <a:cubicBezTo>
                    <a:pt x="96" y="202"/>
                    <a:pt x="100" y="203"/>
                    <a:pt x="102" y="204"/>
                  </a:cubicBezTo>
                  <a:cubicBezTo>
                    <a:pt x="105" y="205"/>
                    <a:pt x="105" y="205"/>
                    <a:pt x="106" y="203"/>
                  </a:cubicBezTo>
                  <a:cubicBezTo>
                    <a:pt x="108" y="202"/>
                    <a:pt x="112" y="205"/>
                    <a:pt x="113" y="207"/>
                  </a:cubicBezTo>
                  <a:cubicBezTo>
                    <a:pt x="114" y="208"/>
                    <a:pt x="112" y="212"/>
                    <a:pt x="113" y="213"/>
                  </a:cubicBezTo>
                  <a:cubicBezTo>
                    <a:pt x="114" y="215"/>
                    <a:pt x="116" y="214"/>
                    <a:pt x="119" y="214"/>
                  </a:cubicBezTo>
                  <a:cubicBezTo>
                    <a:pt x="122" y="214"/>
                    <a:pt x="123" y="216"/>
                    <a:pt x="124" y="217"/>
                  </a:cubicBezTo>
                  <a:cubicBezTo>
                    <a:pt x="126" y="218"/>
                    <a:pt x="121" y="219"/>
                    <a:pt x="119" y="221"/>
                  </a:cubicBezTo>
                  <a:cubicBezTo>
                    <a:pt x="117" y="223"/>
                    <a:pt x="120" y="224"/>
                    <a:pt x="123" y="225"/>
                  </a:cubicBezTo>
                  <a:cubicBezTo>
                    <a:pt x="127" y="227"/>
                    <a:pt x="124" y="229"/>
                    <a:pt x="126" y="230"/>
                  </a:cubicBezTo>
                  <a:cubicBezTo>
                    <a:pt x="127" y="232"/>
                    <a:pt x="130" y="234"/>
                    <a:pt x="132" y="234"/>
                  </a:cubicBezTo>
                  <a:cubicBezTo>
                    <a:pt x="134" y="234"/>
                    <a:pt x="131" y="231"/>
                    <a:pt x="131" y="230"/>
                  </a:cubicBezTo>
                  <a:cubicBezTo>
                    <a:pt x="132" y="230"/>
                    <a:pt x="135" y="233"/>
                    <a:pt x="139" y="234"/>
                  </a:cubicBezTo>
                  <a:cubicBezTo>
                    <a:pt x="143" y="236"/>
                    <a:pt x="141" y="236"/>
                    <a:pt x="142" y="237"/>
                  </a:cubicBezTo>
                  <a:cubicBezTo>
                    <a:pt x="143" y="238"/>
                    <a:pt x="151" y="239"/>
                    <a:pt x="153" y="239"/>
                  </a:cubicBezTo>
                  <a:cubicBezTo>
                    <a:pt x="155" y="239"/>
                    <a:pt x="160" y="247"/>
                    <a:pt x="164" y="248"/>
                  </a:cubicBezTo>
                  <a:cubicBezTo>
                    <a:pt x="168" y="249"/>
                    <a:pt x="169" y="244"/>
                    <a:pt x="171" y="243"/>
                  </a:cubicBezTo>
                  <a:cubicBezTo>
                    <a:pt x="172" y="242"/>
                    <a:pt x="170" y="240"/>
                    <a:pt x="171" y="238"/>
                  </a:cubicBezTo>
                  <a:cubicBezTo>
                    <a:pt x="171" y="237"/>
                    <a:pt x="170" y="233"/>
                    <a:pt x="167" y="233"/>
                  </a:cubicBezTo>
                  <a:cubicBezTo>
                    <a:pt x="164" y="232"/>
                    <a:pt x="163" y="229"/>
                    <a:pt x="159" y="226"/>
                  </a:cubicBezTo>
                  <a:cubicBezTo>
                    <a:pt x="156" y="223"/>
                    <a:pt x="159" y="224"/>
                    <a:pt x="159" y="222"/>
                  </a:cubicBezTo>
                  <a:cubicBezTo>
                    <a:pt x="159" y="221"/>
                    <a:pt x="158" y="221"/>
                    <a:pt x="156" y="222"/>
                  </a:cubicBezTo>
                  <a:cubicBezTo>
                    <a:pt x="154" y="223"/>
                    <a:pt x="153" y="222"/>
                    <a:pt x="152" y="219"/>
                  </a:cubicBezTo>
                  <a:cubicBezTo>
                    <a:pt x="151" y="217"/>
                    <a:pt x="149" y="214"/>
                    <a:pt x="150" y="213"/>
                  </a:cubicBezTo>
                  <a:cubicBezTo>
                    <a:pt x="150" y="212"/>
                    <a:pt x="151" y="213"/>
                    <a:pt x="152" y="214"/>
                  </a:cubicBezTo>
                  <a:cubicBezTo>
                    <a:pt x="152" y="214"/>
                    <a:pt x="154" y="214"/>
                    <a:pt x="154" y="213"/>
                  </a:cubicBezTo>
                  <a:cubicBezTo>
                    <a:pt x="155" y="212"/>
                    <a:pt x="157" y="216"/>
                    <a:pt x="159" y="218"/>
                  </a:cubicBezTo>
                  <a:cubicBezTo>
                    <a:pt x="161" y="220"/>
                    <a:pt x="162" y="218"/>
                    <a:pt x="162" y="217"/>
                  </a:cubicBezTo>
                  <a:cubicBezTo>
                    <a:pt x="163" y="216"/>
                    <a:pt x="164" y="220"/>
                    <a:pt x="166" y="222"/>
                  </a:cubicBezTo>
                  <a:cubicBezTo>
                    <a:pt x="168" y="224"/>
                    <a:pt x="171" y="226"/>
                    <a:pt x="172" y="227"/>
                  </a:cubicBezTo>
                  <a:cubicBezTo>
                    <a:pt x="173" y="229"/>
                    <a:pt x="178" y="230"/>
                    <a:pt x="179" y="231"/>
                  </a:cubicBezTo>
                  <a:cubicBezTo>
                    <a:pt x="181" y="232"/>
                    <a:pt x="178" y="234"/>
                    <a:pt x="177" y="236"/>
                  </a:cubicBezTo>
                  <a:cubicBezTo>
                    <a:pt x="177" y="237"/>
                    <a:pt x="179" y="237"/>
                    <a:pt x="180" y="237"/>
                  </a:cubicBezTo>
                  <a:cubicBezTo>
                    <a:pt x="182" y="237"/>
                    <a:pt x="182" y="238"/>
                    <a:pt x="184" y="239"/>
                  </a:cubicBezTo>
                  <a:cubicBezTo>
                    <a:pt x="185" y="240"/>
                    <a:pt x="187" y="236"/>
                    <a:pt x="188" y="235"/>
                  </a:cubicBezTo>
                  <a:cubicBezTo>
                    <a:pt x="189" y="234"/>
                    <a:pt x="184" y="234"/>
                    <a:pt x="184" y="232"/>
                  </a:cubicBezTo>
                  <a:cubicBezTo>
                    <a:pt x="184" y="231"/>
                    <a:pt x="185" y="229"/>
                    <a:pt x="186" y="227"/>
                  </a:cubicBezTo>
                  <a:cubicBezTo>
                    <a:pt x="187" y="225"/>
                    <a:pt x="186" y="223"/>
                    <a:pt x="186" y="222"/>
                  </a:cubicBezTo>
                  <a:cubicBezTo>
                    <a:pt x="186" y="221"/>
                    <a:pt x="188" y="222"/>
                    <a:pt x="188" y="223"/>
                  </a:cubicBezTo>
                  <a:cubicBezTo>
                    <a:pt x="189" y="224"/>
                    <a:pt x="191" y="222"/>
                    <a:pt x="193" y="222"/>
                  </a:cubicBezTo>
                  <a:cubicBezTo>
                    <a:pt x="194" y="222"/>
                    <a:pt x="191" y="220"/>
                    <a:pt x="192" y="218"/>
                  </a:cubicBezTo>
                  <a:cubicBezTo>
                    <a:pt x="193" y="217"/>
                    <a:pt x="191" y="215"/>
                    <a:pt x="190" y="214"/>
                  </a:cubicBezTo>
                  <a:cubicBezTo>
                    <a:pt x="190" y="213"/>
                    <a:pt x="190" y="211"/>
                    <a:pt x="188" y="209"/>
                  </a:cubicBezTo>
                  <a:cubicBezTo>
                    <a:pt x="186" y="208"/>
                    <a:pt x="187" y="202"/>
                    <a:pt x="184" y="200"/>
                  </a:cubicBezTo>
                  <a:cubicBezTo>
                    <a:pt x="182" y="199"/>
                    <a:pt x="182" y="195"/>
                    <a:pt x="182" y="194"/>
                  </a:cubicBezTo>
                  <a:cubicBezTo>
                    <a:pt x="181" y="193"/>
                    <a:pt x="179" y="195"/>
                    <a:pt x="179" y="196"/>
                  </a:cubicBezTo>
                  <a:cubicBezTo>
                    <a:pt x="178" y="197"/>
                    <a:pt x="178" y="193"/>
                    <a:pt x="176" y="193"/>
                  </a:cubicBezTo>
                  <a:cubicBezTo>
                    <a:pt x="174" y="193"/>
                    <a:pt x="173" y="193"/>
                    <a:pt x="171" y="193"/>
                  </a:cubicBezTo>
                  <a:cubicBezTo>
                    <a:pt x="169" y="193"/>
                    <a:pt x="171" y="189"/>
                    <a:pt x="173" y="189"/>
                  </a:cubicBezTo>
                  <a:cubicBezTo>
                    <a:pt x="176" y="188"/>
                    <a:pt x="174" y="187"/>
                    <a:pt x="172" y="185"/>
                  </a:cubicBezTo>
                  <a:cubicBezTo>
                    <a:pt x="171" y="184"/>
                    <a:pt x="173" y="183"/>
                    <a:pt x="171" y="182"/>
                  </a:cubicBezTo>
                  <a:cubicBezTo>
                    <a:pt x="169" y="182"/>
                    <a:pt x="170" y="180"/>
                    <a:pt x="171" y="179"/>
                  </a:cubicBezTo>
                  <a:cubicBezTo>
                    <a:pt x="172" y="178"/>
                    <a:pt x="167" y="179"/>
                    <a:pt x="166" y="178"/>
                  </a:cubicBezTo>
                  <a:cubicBezTo>
                    <a:pt x="166" y="177"/>
                    <a:pt x="168" y="175"/>
                    <a:pt x="170" y="174"/>
                  </a:cubicBezTo>
                  <a:cubicBezTo>
                    <a:pt x="172" y="174"/>
                    <a:pt x="170" y="172"/>
                    <a:pt x="169" y="171"/>
                  </a:cubicBezTo>
                  <a:cubicBezTo>
                    <a:pt x="168" y="171"/>
                    <a:pt x="170" y="170"/>
                    <a:pt x="171" y="169"/>
                  </a:cubicBezTo>
                  <a:cubicBezTo>
                    <a:pt x="172" y="169"/>
                    <a:pt x="173" y="166"/>
                    <a:pt x="175" y="165"/>
                  </a:cubicBezTo>
                  <a:cubicBezTo>
                    <a:pt x="177" y="165"/>
                    <a:pt x="178" y="164"/>
                    <a:pt x="179" y="164"/>
                  </a:cubicBezTo>
                  <a:cubicBezTo>
                    <a:pt x="180" y="163"/>
                    <a:pt x="180" y="166"/>
                    <a:pt x="181" y="168"/>
                  </a:cubicBezTo>
                  <a:cubicBezTo>
                    <a:pt x="181" y="170"/>
                    <a:pt x="182" y="171"/>
                    <a:pt x="183" y="173"/>
                  </a:cubicBezTo>
                  <a:cubicBezTo>
                    <a:pt x="184" y="174"/>
                    <a:pt x="186" y="172"/>
                    <a:pt x="188" y="171"/>
                  </a:cubicBezTo>
                  <a:cubicBezTo>
                    <a:pt x="189" y="170"/>
                    <a:pt x="187" y="172"/>
                    <a:pt x="187" y="174"/>
                  </a:cubicBezTo>
                  <a:cubicBezTo>
                    <a:pt x="186" y="175"/>
                    <a:pt x="188" y="174"/>
                    <a:pt x="191" y="174"/>
                  </a:cubicBezTo>
                  <a:cubicBezTo>
                    <a:pt x="194" y="174"/>
                    <a:pt x="190" y="176"/>
                    <a:pt x="189" y="177"/>
                  </a:cubicBezTo>
                  <a:cubicBezTo>
                    <a:pt x="188" y="178"/>
                    <a:pt x="190" y="179"/>
                    <a:pt x="192" y="180"/>
                  </a:cubicBezTo>
                  <a:cubicBezTo>
                    <a:pt x="194" y="181"/>
                    <a:pt x="193" y="181"/>
                    <a:pt x="191" y="182"/>
                  </a:cubicBezTo>
                  <a:cubicBezTo>
                    <a:pt x="189" y="184"/>
                    <a:pt x="192" y="183"/>
                    <a:pt x="194" y="183"/>
                  </a:cubicBezTo>
                  <a:cubicBezTo>
                    <a:pt x="197" y="183"/>
                    <a:pt x="192" y="188"/>
                    <a:pt x="192" y="188"/>
                  </a:cubicBezTo>
                  <a:cubicBezTo>
                    <a:pt x="192" y="188"/>
                    <a:pt x="196" y="187"/>
                    <a:pt x="198" y="186"/>
                  </a:cubicBezTo>
                  <a:cubicBezTo>
                    <a:pt x="201" y="185"/>
                    <a:pt x="203" y="190"/>
                    <a:pt x="205" y="190"/>
                  </a:cubicBezTo>
                  <a:cubicBezTo>
                    <a:pt x="208" y="191"/>
                    <a:pt x="202" y="185"/>
                    <a:pt x="203" y="185"/>
                  </a:cubicBezTo>
                  <a:cubicBezTo>
                    <a:pt x="204" y="185"/>
                    <a:pt x="203" y="182"/>
                    <a:pt x="205" y="181"/>
                  </a:cubicBezTo>
                  <a:cubicBezTo>
                    <a:pt x="207" y="181"/>
                    <a:pt x="207" y="178"/>
                    <a:pt x="207" y="177"/>
                  </a:cubicBezTo>
                  <a:cubicBezTo>
                    <a:pt x="208" y="175"/>
                    <a:pt x="210" y="179"/>
                    <a:pt x="212" y="181"/>
                  </a:cubicBezTo>
                  <a:cubicBezTo>
                    <a:pt x="214" y="183"/>
                    <a:pt x="214" y="180"/>
                    <a:pt x="216" y="179"/>
                  </a:cubicBezTo>
                  <a:cubicBezTo>
                    <a:pt x="218" y="177"/>
                    <a:pt x="221" y="179"/>
                    <a:pt x="223" y="179"/>
                  </a:cubicBezTo>
                  <a:cubicBezTo>
                    <a:pt x="225" y="178"/>
                    <a:pt x="225" y="175"/>
                    <a:pt x="223" y="173"/>
                  </a:cubicBezTo>
                  <a:cubicBezTo>
                    <a:pt x="221" y="171"/>
                    <a:pt x="219" y="167"/>
                    <a:pt x="218" y="165"/>
                  </a:cubicBezTo>
                  <a:cubicBezTo>
                    <a:pt x="217" y="162"/>
                    <a:pt x="221" y="163"/>
                    <a:pt x="224" y="163"/>
                  </a:cubicBezTo>
                  <a:cubicBezTo>
                    <a:pt x="227" y="163"/>
                    <a:pt x="228" y="161"/>
                    <a:pt x="229" y="159"/>
                  </a:cubicBezTo>
                  <a:cubicBezTo>
                    <a:pt x="230" y="158"/>
                    <a:pt x="229" y="157"/>
                    <a:pt x="227" y="158"/>
                  </a:cubicBezTo>
                  <a:cubicBezTo>
                    <a:pt x="226" y="158"/>
                    <a:pt x="225" y="153"/>
                    <a:pt x="224" y="152"/>
                  </a:cubicBezTo>
                  <a:cubicBezTo>
                    <a:pt x="223" y="152"/>
                    <a:pt x="222" y="155"/>
                    <a:pt x="222" y="156"/>
                  </a:cubicBezTo>
                  <a:cubicBezTo>
                    <a:pt x="221" y="157"/>
                    <a:pt x="217" y="156"/>
                    <a:pt x="215" y="156"/>
                  </a:cubicBezTo>
                  <a:cubicBezTo>
                    <a:pt x="214" y="155"/>
                    <a:pt x="217" y="151"/>
                    <a:pt x="217" y="150"/>
                  </a:cubicBezTo>
                  <a:cubicBezTo>
                    <a:pt x="216" y="149"/>
                    <a:pt x="213" y="153"/>
                    <a:pt x="211" y="154"/>
                  </a:cubicBezTo>
                  <a:cubicBezTo>
                    <a:pt x="210" y="155"/>
                    <a:pt x="210" y="152"/>
                    <a:pt x="209" y="152"/>
                  </a:cubicBezTo>
                  <a:cubicBezTo>
                    <a:pt x="208" y="151"/>
                    <a:pt x="203" y="155"/>
                    <a:pt x="200" y="156"/>
                  </a:cubicBezTo>
                  <a:cubicBezTo>
                    <a:pt x="197" y="158"/>
                    <a:pt x="200" y="153"/>
                    <a:pt x="202" y="153"/>
                  </a:cubicBezTo>
                  <a:cubicBezTo>
                    <a:pt x="204" y="152"/>
                    <a:pt x="202" y="149"/>
                    <a:pt x="202" y="149"/>
                  </a:cubicBezTo>
                  <a:cubicBezTo>
                    <a:pt x="201" y="148"/>
                    <a:pt x="205" y="149"/>
                    <a:pt x="206" y="148"/>
                  </a:cubicBezTo>
                  <a:cubicBezTo>
                    <a:pt x="207" y="148"/>
                    <a:pt x="207" y="142"/>
                    <a:pt x="205" y="140"/>
                  </a:cubicBezTo>
                  <a:cubicBezTo>
                    <a:pt x="203" y="137"/>
                    <a:pt x="200" y="141"/>
                    <a:pt x="199" y="139"/>
                  </a:cubicBezTo>
                  <a:cubicBezTo>
                    <a:pt x="197" y="138"/>
                    <a:pt x="202" y="134"/>
                    <a:pt x="201" y="134"/>
                  </a:cubicBezTo>
                  <a:cubicBezTo>
                    <a:pt x="201" y="133"/>
                    <a:pt x="199" y="134"/>
                    <a:pt x="196" y="135"/>
                  </a:cubicBezTo>
                  <a:cubicBezTo>
                    <a:pt x="193" y="137"/>
                    <a:pt x="195" y="134"/>
                    <a:pt x="192" y="134"/>
                  </a:cubicBezTo>
                  <a:cubicBezTo>
                    <a:pt x="189" y="135"/>
                    <a:pt x="189" y="132"/>
                    <a:pt x="187" y="131"/>
                  </a:cubicBezTo>
                  <a:cubicBezTo>
                    <a:pt x="185" y="130"/>
                    <a:pt x="186" y="129"/>
                    <a:pt x="188" y="129"/>
                  </a:cubicBezTo>
                  <a:cubicBezTo>
                    <a:pt x="191" y="128"/>
                    <a:pt x="187" y="126"/>
                    <a:pt x="184" y="126"/>
                  </a:cubicBezTo>
                  <a:cubicBezTo>
                    <a:pt x="181" y="126"/>
                    <a:pt x="180" y="125"/>
                    <a:pt x="177" y="124"/>
                  </a:cubicBezTo>
                  <a:cubicBezTo>
                    <a:pt x="174" y="123"/>
                    <a:pt x="172" y="123"/>
                    <a:pt x="172" y="122"/>
                  </a:cubicBezTo>
                  <a:cubicBezTo>
                    <a:pt x="172" y="121"/>
                    <a:pt x="177" y="122"/>
                    <a:pt x="180" y="122"/>
                  </a:cubicBezTo>
                  <a:cubicBezTo>
                    <a:pt x="182" y="122"/>
                    <a:pt x="177" y="119"/>
                    <a:pt x="176" y="118"/>
                  </a:cubicBezTo>
                  <a:cubicBezTo>
                    <a:pt x="174" y="118"/>
                    <a:pt x="176" y="118"/>
                    <a:pt x="179" y="117"/>
                  </a:cubicBezTo>
                  <a:cubicBezTo>
                    <a:pt x="181" y="116"/>
                    <a:pt x="176" y="115"/>
                    <a:pt x="178" y="114"/>
                  </a:cubicBezTo>
                  <a:cubicBezTo>
                    <a:pt x="181" y="114"/>
                    <a:pt x="176" y="112"/>
                    <a:pt x="174" y="111"/>
                  </a:cubicBezTo>
                  <a:cubicBezTo>
                    <a:pt x="172" y="111"/>
                    <a:pt x="181" y="111"/>
                    <a:pt x="183" y="111"/>
                  </a:cubicBezTo>
                  <a:cubicBezTo>
                    <a:pt x="186" y="111"/>
                    <a:pt x="189" y="110"/>
                    <a:pt x="190" y="108"/>
                  </a:cubicBezTo>
                  <a:cubicBezTo>
                    <a:pt x="190" y="106"/>
                    <a:pt x="182" y="106"/>
                    <a:pt x="179" y="105"/>
                  </a:cubicBezTo>
                  <a:cubicBezTo>
                    <a:pt x="176" y="104"/>
                    <a:pt x="181" y="102"/>
                    <a:pt x="183" y="100"/>
                  </a:cubicBezTo>
                  <a:cubicBezTo>
                    <a:pt x="186" y="99"/>
                    <a:pt x="188" y="98"/>
                    <a:pt x="189" y="98"/>
                  </a:cubicBezTo>
                  <a:cubicBezTo>
                    <a:pt x="190" y="98"/>
                    <a:pt x="190" y="89"/>
                    <a:pt x="190" y="86"/>
                  </a:cubicBezTo>
                  <a:cubicBezTo>
                    <a:pt x="189" y="84"/>
                    <a:pt x="187" y="86"/>
                    <a:pt x="183" y="87"/>
                  </a:cubicBezTo>
                  <a:cubicBezTo>
                    <a:pt x="180" y="88"/>
                    <a:pt x="178" y="88"/>
                    <a:pt x="173" y="88"/>
                  </a:cubicBezTo>
                  <a:cubicBezTo>
                    <a:pt x="169" y="88"/>
                    <a:pt x="173" y="86"/>
                    <a:pt x="177" y="85"/>
                  </a:cubicBezTo>
                  <a:cubicBezTo>
                    <a:pt x="180" y="84"/>
                    <a:pt x="183" y="81"/>
                    <a:pt x="185" y="80"/>
                  </a:cubicBezTo>
                  <a:cubicBezTo>
                    <a:pt x="186" y="79"/>
                    <a:pt x="184" y="78"/>
                    <a:pt x="182" y="77"/>
                  </a:cubicBezTo>
                  <a:cubicBezTo>
                    <a:pt x="180" y="77"/>
                    <a:pt x="178" y="74"/>
                    <a:pt x="175" y="74"/>
                  </a:cubicBezTo>
                  <a:cubicBezTo>
                    <a:pt x="173" y="73"/>
                    <a:pt x="170" y="73"/>
                    <a:pt x="168" y="72"/>
                  </a:cubicBezTo>
                  <a:cubicBezTo>
                    <a:pt x="166" y="70"/>
                    <a:pt x="167" y="69"/>
                    <a:pt x="165" y="69"/>
                  </a:cubicBezTo>
                  <a:cubicBezTo>
                    <a:pt x="162" y="69"/>
                    <a:pt x="162" y="67"/>
                    <a:pt x="162" y="66"/>
                  </a:cubicBezTo>
                  <a:cubicBezTo>
                    <a:pt x="162" y="65"/>
                    <a:pt x="164" y="64"/>
                    <a:pt x="162" y="62"/>
                  </a:cubicBezTo>
                  <a:cubicBezTo>
                    <a:pt x="161" y="59"/>
                    <a:pt x="157" y="61"/>
                    <a:pt x="154" y="61"/>
                  </a:cubicBezTo>
                  <a:cubicBezTo>
                    <a:pt x="151" y="62"/>
                    <a:pt x="146" y="58"/>
                    <a:pt x="143" y="58"/>
                  </a:cubicBezTo>
                  <a:cubicBezTo>
                    <a:pt x="140" y="58"/>
                    <a:pt x="141" y="56"/>
                    <a:pt x="140" y="55"/>
                  </a:cubicBezTo>
                  <a:cubicBezTo>
                    <a:pt x="139" y="54"/>
                    <a:pt x="137" y="54"/>
                    <a:pt x="136" y="54"/>
                  </a:cubicBezTo>
                  <a:cubicBezTo>
                    <a:pt x="135" y="54"/>
                    <a:pt x="137" y="52"/>
                    <a:pt x="137" y="51"/>
                  </a:cubicBezTo>
                  <a:cubicBezTo>
                    <a:pt x="136" y="50"/>
                    <a:pt x="134" y="50"/>
                    <a:pt x="132" y="49"/>
                  </a:cubicBezTo>
                  <a:cubicBezTo>
                    <a:pt x="130" y="48"/>
                    <a:pt x="133" y="45"/>
                    <a:pt x="132" y="43"/>
                  </a:cubicBezTo>
                  <a:cubicBezTo>
                    <a:pt x="131" y="42"/>
                    <a:pt x="129" y="38"/>
                    <a:pt x="126" y="38"/>
                  </a:cubicBezTo>
                  <a:cubicBezTo>
                    <a:pt x="123" y="37"/>
                    <a:pt x="123" y="37"/>
                    <a:pt x="121" y="36"/>
                  </a:cubicBezTo>
                  <a:cubicBezTo>
                    <a:pt x="118" y="35"/>
                    <a:pt x="107" y="34"/>
                    <a:pt x="105" y="35"/>
                  </a:cubicBezTo>
                  <a:cubicBezTo>
                    <a:pt x="104" y="35"/>
                    <a:pt x="102" y="37"/>
                    <a:pt x="101" y="38"/>
                  </a:cubicBezTo>
                  <a:cubicBezTo>
                    <a:pt x="100" y="39"/>
                    <a:pt x="105" y="41"/>
                    <a:pt x="104" y="42"/>
                  </a:cubicBezTo>
                  <a:cubicBezTo>
                    <a:pt x="104" y="43"/>
                    <a:pt x="100" y="41"/>
                    <a:pt x="98" y="41"/>
                  </a:cubicBezTo>
                  <a:cubicBezTo>
                    <a:pt x="96" y="40"/>
                    <a:pt x="95" y="46"/>
                    <a:pt x="93" y="48"/>
                  </a:cubicBezTo>
                  <a:cubicBezTo>
                    <a:pt x="90" y="49"/>
                    <a:pt x="93" y="39"/>
                    <a:pt x="93" y="37"/>
                  </a:cubicBezTo>
                  <a:cubicBezTo>
                    <a:pt x="94" y="35"/>
                    <a:pt x="92" y="34"/>
                    <a:pt x="91" y="34"/>
                  </a:cubicBezTo>
                  <a:cubicBezTo>
                    <a:pt x="90" y="34"/>
                    <a:pt x="86" y="37"/>
                    <a:pt x="85" y="38"/>
                  </a:cubicBezTo>
                  <a:cubicBezTo>
                    <a:pt x="84" y="39"/>
                    <a:pt x="82" y="38"/>
                    <a:pt x="81" y="38"/>
                  </a:cubicBezTo>
                  <a:cubicBezTo>
                    <a:pt x="80" y="37"/>
                    <a:pt x="77" y="42"/>
                    <a:pt x="75" y="44"/>
                  </a:cubicBezTo>
                  <a:cubicBezTo>
                    <a:pt x="73" y="47"/>
                    <a:pt x="70" y="49"/>
                    <a:pt x="68" y="48"/>
                  </a:cubicBezTo>
                  <a:cubicBezTo>
                    <a:pt x="66" y="48"/>
                    <a:pt x="72" y="40"/>
                    <a:pt x="74" y="37"/>
                  </a:cubicBezTo>
                  <a:cubicBezTo>
                    <a:pt x="76" y="34"/>
                    <a:pt x="78" y="34"/>
                    <a:pt x="80" y="32"/>
                  </a:cubicBezTo>
                  <a:cubicBezTo>
                    <a:pt x="82" y="31"/>
                    <a:pt x="82" y="23"/>
                    <a:pt x="81" y="22"/>
                  </a:cubicBezTo>
                  <a:cubicBezTo>
                    <a:pt x="81" y="21"/>
                    <a:pt x="84" y="19"/>
                    <a:pt x="85" y="18"/>
                  </a:cubicBezTo>
                  <a:cubicBezTo>
                    <a:pt x="86" y="17"/>
                    <a:pt x="85" y="17"/>
                    <a:pt x="84" y="15"/>
                  </a:cubicBezTo>
                  <a:cubicBezTo>
                    <a:pt x="84" y="14"/>
                    <a:pt x="87" y="13"/>
                    <a:pt x="87" y="11"/>
                  </a:cubicBezTo>
                  <a:cubicBezTo>
                    <a:pt x="88" y="8"/>
                    <a:pt x="88" y="5"/>
                    <a:pt x="89" y="3"/>
                  </a:cubicBezTo>
                  <a:cubicBezTo>
                    <a:pt x="89" y="1"/>
                    <a:pt x="83" y="2"/>
                    <a:pt x="81" y="3"/>
                  </a:cubicBezTo>
                  <a:cubicBezTo>
                    <a:pt x="79" y="3"/>
                    <a:pt x="75" y="3"/>
                    <a:pt x="74" y="4"/>
                  </a:cubicBezTo>
                  <a:cubicBezTo>
                    <a:pt x="73" y="6"/>
                    <a:pt x="76" y="9"/>
                    <a:pt x="76" y="9"/>
                  </a:cubicBezTo>
                  <a:cubicBezTo>
                    <a:pt x="75" y="10"/>
                    <a:pt x="73" y="9"/>
                    <a:pt x="71" y="8"/>
                  </a:cubicBezTo>
                  <a:cubicBezTo>
                    <a:pt x="69" y="7"/>
                    <a:pt x="65" y="9"/>
                    <a:pt x="65" y="9"/>
                  </a:cubicBezTo>
                  <a:cubicBezTo>
                    <a:pt x="64" y="10"/>
                    <a:pt x="70" y="11"/>
                    <a:pt x="71" y="12"/>
                  </a:cubicBezTo>
                  <a:cubicBezTo>
                    <a:pt x="71" y="14"/>
                    <a:pt x="73" y="14"/>
                    <a:pt x="74" y="16"/>
                  </a:cubicBezTo>
                  <a:cubicBezTo>
                    <a:pt x="75" y="18"/>
                    <a:pt x="69" y="20"/>
                    <a:pt x="66" y="20"/>
                  </a:cubicBezTo>
                  <a:cubicBezTo>
                    <a:pt x="63" y="20"/>
                    <a:pt x="63" y="18"/>
                    <a:pt x="60" y="20"/>
                  </a:cubicBezTo>
                  <a:cubicBezTo>
                    <a:pt x="57" y="21"/>
                    <a:pt x="58" y="19"/>
                    <a:pt x="55" y="19"/>
                  </a:cubicBezTo>
                  <a:cubicBezTo>
                    <a:pt x="53" y="20"/>
                    <a:pt x="53" y="26"/>
                    <a:pt x="52" y="30"/>
                  </a:cubicBezTo>
                  <a:cubicBezTo>
                    <a:pt x="51" y="33"/>
                    <a:pt x="53" y="34"/>
                    <a:pt x="55" y="36"/>
                  </a:cubicBezTo>
                  <a:cubicBezTo>
                    <a:pt x="57" y="38"/>
                    <a:pt x="56" y="39"/>
                    <a:pt x="54" y="40"/>
                  </a:cubicBezTo>
                  <a:cubicBezTo>
                    <a:pt x="53" y="40"/>
                    <a:pt x="50" y="38"/>
                    <a:pt x="49" y="39"/>
                  </a:cubicBezTo>
                  <a:cubicBezTo>
                    <a:pt x="48" y="39"/>
                    <a:pt x="49" y="43"/>
                    <a:pt x="49" y="46"/>
                  </a:cubicBezTo>
                  <a:cubicBezTo>
                    <a:pt x="48" y="48"/>
                    <a:pt x="52" y="51"/>
                    <a:pt x="54" y="52"/>
                  </a:cubicBezTo>
                  <a:cubicBezTo>
                    <a:pt x="57" y="53"/>
                    <a:pt x="56" y="53"/>
                    <a:pt x="56" y="55"/>
                  </a:cubicBezTo>
                  <a:cubicBezTo>
                    <a:pt x="57" y="57"/>
                    <a:pt x="64" y="60"/>
                    <a:pt x="65" y="62"/>
                  </a:cubicBezTo>
                  <a:cubicBezTo>
                    <a:pt x="65" y="64"/>
                    <a:pt x="62" y="65"/>
                    <a:pt x="61" y="66"/>
                  </a:cubicBezTo>
                  <a:cubicBezTo>
                    <a:pt x="59" y="67"/>
                    <a:pt x="59" y="65"/>
                    <a:pt x="58" y="65"/>
                  </a:cubicBezTo>
                  <a:cubicBezTo>
                    <a:pt x="57" y="65"/>
                    <a:pt x="56" y="68"/>
                    <a:pt x="54" y="69"/>
                  </a:cubicBezTo>
                  <a:cubicBezTo>
                    <a:pt x="52" y="70"/>
                    <a:pt x="53" y="65"/>
                    <a:pt x="53" y="64"/>
                  </a:cubicBezTo>
                  <a:cubicBezTo>
                    <a:pt x="52" y="63"/>
                    <a:pt x="47" y="67"/>
                    <a:pt x="44" y="68"/>
                  </a:cubicBezTo>
                  <a:cubicBezTo>
                    <a:pt x="41" y="69"/>
                    <a:pt x="47" y="63"/>
                    <a:pt x="48" y="62"/>
                  </a:cubicBezTo>
                  <a:cubicBezTo>
                    <a:pt x="49" y="61"/>
                    <a:pt x="49" y="60"/>
                    <a:pt x="48" y="60"/>
                  </a:cubicBezTo>
                  <a:cubicBezTo>
                    <a:pt x="46" y="60"/>
                    <a:pt x="49" y="57"/>
                    <a:pt x="46" y="55"/>
                  </a:cubicBezTo>
                  <a:cubicBezTo>
                    <a:pt x="43" y="53"/>
                    <a:pt x="40" y="49"/>
                    <a:pt x="39" y="45"/>
                  </a:cubicBezTo>
                  <a:cubicBezTo>
                    <a:pt x="38" y="42"/>
                    <a:pt x="44" y="35"/>
                    <a:pt x="44" y="33"/>
                  </a:cubicBezTo>
                  <a:cubicBezTo>
                    <a:pt x="45" y="30"/>
                    <a:pt x="44" y="26"/>
                    <a:pt x="45" y="21"/>
                  </a:cubicBezTo>
                  <a:cubicBezTo>
                    <a:pt x="47" y="17"/>
                    <a:pt x="57" y="9"/>
                    <a:pt x="59" y="8"/>
                  </a:cubicBezTo>
                  <a:cubicBezTo>
                    <a:pt x="61" y="6"/>
                    <a:pt x="65" y="2"/>
                    <a:pt x="66" y="1"/>
                  </a:cubicBezTo>
                  <a:cubicBezTo>
                    <a:pt x="66" y="0"/>
                    <a:pt x="65" y="0"/>
                    <a:pt x="63" y="1"/>
                  </a:cubicBezTo>
                  <a:cubicBezTo>
                    <a:pt x="61" y="2"/>
                    <a:pt x="46" y="1"/>
                    <a:pt x="44" y="2"/>
                  </a:cubicBezTo>
                  <a:cubicBezTo>
                    <a:pt x="42" y="2"/>
                    <a:pt x="31" y="6"/>
                    <a:pt x="30" y="7"/>
                  </a:cubicBezTo>
                  <a:cubicBezTo>
                    <a:pt x="28" y="8"/>
                    <a:pt x="25" y="9"/>
                    <a:pt x="23" y="11"/>
                  </a:cubicBezTo>
                  <a:cubicBezTo>
                    <a:pt x="21" y="13"/>
                    <a:pt x="17" y="16"/>
                    <a:pt x="15" y="17"/>
                  </a:cubicBezTo>
                  <a:cubicBezTo>
                    <a:pt x="13" y="18"/>
                    <a:pt x="13" y="25"/>
                    <a:pt x="13" y="27"/>
                  </a:cubicBezTo>
                  <a:cubicBezTo>
                    <a:pt x="12" y="30"/>
                    <a:pt x="5" y="39"/>
                    <a:pt x="3" y="42"/>
                  </a:cubicBezTo>
                  <a:cubicBezTo>
                    <a:pt x="0" y="44"/>
                    <a:pt x="1" y="49"/>
                    <a:pt x="3" y="52"/>
                  </a:cubicBezTo>
                  <a:cubicBezTo>
                    <a:pt x="6" y="54"/>
                    <a:pt x="6" y="54"/>
                    <a:pt x="5" y="5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1" name="Freeform 91"/>
            <p:cNvSpPr>
              <a:spLocks noChangeArrowheads="1"/>
            </p:cNvSpPr>
            <p:nvPr/>
          </p:nvSpPr>
          <p:spPr bwMode="auto">
            <a:xfrm>
              <a:off x="2098668" y="2030001"/>
              <a:ext cx="76753" cy="60746"/>
            </a:xfrm>
            <a:custGeom>
              <a:avLst/>
              <a:gdLst>
                <a:gd name="T0" fmla="*/ 2147483647 w 42"/>
                <a:gd name="T1" fmla="*/ 2147483647 h 31"/>
                <a:gd name="T2" fmla="*/ 2147483647 w 42"/>
                <a:gd name="T3" fmla="*/ 2147483647 h 31"/>
                <a:gd name="T4" fmla="*/ 2147483647 w 42"/>
                <a:gd name="T5" fmla="*/ 2147483647 h 31"/>
                <a:gd name="T6" fmla="*/ 2147483647 w 42"/>
                <a:gd name="T7" fmla="*/ 2147483647 h 31"/>
                <a:gd name="T8" fmla="*/ 2147483647 w 42"/>
                <a:gd name="T9" fmla="*/ 2147483647 h 31"/>
                <a:gd name="T10" fmla="*/ 2147483647 w 42"/>
                <a:gd name="T11" fmla="*/ 2147483647 h 31"/>
                <a:gd name="T12" fmla="*/ 2147483647 w 42"/>
                <a:gd name="T13" fmla="*/ 2147483647 h 31"/>
                <a:gd name="T14" fmla="*/ 2147483647 w 42"/>
                <a:gd name="T15" fmla="*/ 2147483647 h 31"/>
                <a:gd name="T16" fmla="*/ 2147483647 w 42"/>
                <a:gd name="T17" fmla="*/ 2147483647 h 31"/>
                <a:gd name="T18" fmla="*/ 2147483647 w 42"/>
                <a:gd name="T19" fmla="*/ 2147483647 h 31"/>
                <a:gd name="T20" fmla="*/ 2147483647 w 42"/>
                <a:gd name="T21" fmla="*/ 2147483647 h 31"/>
                <a:gd name="T22" fmla="*/ 2147483647 w 42"/>
                <a:gd name="T23" fmla="*/ 2147483647 h 31"/>
                <a:gd name="T24" fmla="*/ 2147483647 w 42"/>
                <a:gd name="T25" fmla="*/ 2147483647 h 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2"/>
                <a:gd name="T40" fmla="*/ 0 h 31"/>
                <a:gd name="T41" fmla="*/ 42 w 42"/>
                <a:gd name="T42" fmla="*/ 31 h 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2" h="31">
                  <a:moveTo>
                    <a:pt x="2" y="30"/>
                  </a:moveTo>
                  <a:cubicBezTo>
                    <a:pt x="4" y="31"/>
                    <a:pt x="21" y="30"/>
                    <a:pt x="24" y="29"/>
                  </a:cubicBezTo>
                  <a:cubicBezTo>
                    <a:pt x="27" y="29"/>
                    <a:pt x="29" y="31"/>
                    <a:pt x="34" y="31"/>
                  </a:cubicBezTo>
                  <a:cubicBezTo>
                    <a:pt x="42" y="30"/>
                    <a:pt x="40" y="25"/>
                    <a:pt x="39" y="22"/>
                  </a:cubicBezTo>
                  <a:cubicBezTo>
                    <a:pt x="39" y="19"/>
                    <a:pt x="40" y="16"/>
                    <a:pt x="39" y="14"/>
                  </a:cubicBezTo>
                  <a:cubicBezTo>
                    <a:pt x="38" y="13"/>
                    <a:pt x="39" y="10"/>
                    <a:pt x="39" y="9"/>
                  </a:cubicBezTo>
                  <a:cubicBezTo>
                    <a:pt x="40" y="8"/>
                    <a:pt x="38" y="6"/>
                    <a:pt x="36" y="6"/>
                  </a:cubicBezTo>
                  <a:cubicBezTo>
                    <a:pt x="33" y="5"/>
                    <a:pt x="26" y="6"/>
                    <a:pt x="24" y="6"/>
                  </a:cubicBezTo>
                  <a:cubicBezTo>
                    <a:pt x="23" y="6"/>
                    <a:pt x="18" y="4"/>
                    <a:pt x="17" y="2"/>
                  </a:cubicBezTo>
                  <a:cubicBezTo>
                    <a:pt x="17" y="0"/>
                    <a:pt x="13" y="2"/>
                    <a:pt x="9" y="3"/>
                  </a:cubicBezTo>
                  <a:cubicBezTo>
                    <a:pt x="6" y="4"/>
                    <a:pt x="6" y="6"/>
                    <a:pt x="5" y="7"/>
                  </a:cubicBezTo>
                  <a:cubicBezTo>
                    <a:pt x="5" y="9"/>
                    <a:pt x="3" y="16"/>
                    <a:pt x="3" y="20"/>
                  </a:cubicBezTo>
                  <a:cubicBezTo>
                    <a:pt x="3" y="23"/>
                    <a:pt x="0" y="29"/>
                    <a:pt x="2" y="3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2" name="Freeform 92"/>
            <p:cNvSpPr>
              <a:spLocks noChangeArrowheads="1"/>
            </p:cNvSpPr>
            <p:nvPr/>
          </p:nvSpPr>
          <p:spPr bwMode="auto">
            <a:xfrm>
              <a:off x="1743492" y="2212238"/>
              <a:ext cx="73744" cy="60746"/>
            </a:xfrm>
            <a:custGeom>
              <a:avLst/>
              <a:gdLst>
                <a:gd name="T0" fmla="*/ 2147483647 w 40"/>
                <a:gd name="T1" fmla="*/ 2147483647 h 31"/>
                <a:gd name="T2" fmla="*/ 2147483647 w 40"/>
                <a:gd name="T3" fmla="*/ 2147483647 h 31"/>
                <a:gd name="T4" fmla="*/ 2147483647 w 40"/>
                <a:gd name="T5" fmla="*/ 2147483647 h 31"/>
                <a:gd name="T6" fmla="*/ 2147483647 w 40"/>
                <a:gd name="T7" fmla="*/ 2147483647 h 31"/>
                <a:gd name="T8" fmla="*/ 2147483647 w 40"/>
                <a:gd name="T9" fmla="*/ 2147483647 h 31"/>
                <a:gd name="T10" fmla="*/ 2147483647 w 40"/>
                <a:gd name="T11" fmla="*/ 2147483647 h 31"/>
                <a:gd name="T12" fmla="*/ 2147483647 w 40"/>
                <a:gd name="T13" fmla="*/ 2147483647 h 31"/>
                <a:gd name="T14" fmla="*/ 2147483647 w 40"/>
                <a:gd name="T15" fmla="*/ 2147483647 h 31"/>
                <a:gd name="T16" fmla="*/ 2147483647 w 40"/>
                <a:gd name="T17" fmla="*/ 2147483647 h 31"/>
                <a:gd name="T18" fmla="*/ 2147483647 w 40"/>
                <a:gd name="T19" fmla="*/ 2147483647 h 31"/>
                <a:gd name="T20" fmla="*/ 2147483647 w 40"/>
                <a:gd name="T21" fmla="*/ 2147483647 h 31"/>
                <a:gd name="T22" fmla="*/ 2147483647 w 40"/>
                <a:gd name="T23" fmla="*/ 2147483647 h 31"/>
                <a:gd name="T24" fmla="*/ 2147483647 w 40"/>
                <a:gd name="T25" fmla="*/ 2147483647 h 31"/>
                <a:gd name="T26" fmla="*/ 2147483647 w 40"/>
                <a:gd name="T27" fmla="*/ 2147483647 h 31"/>
                <a:gd name="T28" fmla="*/ 2147483647 w 40"/>
                <a:gd name="T29" fmla="*/ 2147483647 h 31"/>
                <a:gd name="T30" fmla="*/ 2147483647 w 40"/>
                <a:gd name="T31" fmla="*/ 2147483647 h 31"/>
                <a:gd name="T32" fmla="*/ 2147483647 w 40"/>
                <a:gd name="T33" fmla="*/ 2147483647 h 31"/>
                <a:gd name="T34" fmla="*/ 2147483647 w 40"/>
                <a:gd name="T35" fmla="*/ 2147483647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31"/>
                <a:gd name="T56" fmla="*/ 40 w 40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31">
                  <a:moveTo>
                    <a:pt x="33" y="9"/>
                  </a:moveTo>
                  <a:cubicBezTo>
                    <a:pt x="32" y="7"/>
                    <a:pt x="31" y="7"/>
                    <a:pt x="29" y="8"/>
                  </a:cubicBezTo>
                  <a:cubicBezTo>
                    <a:pt x="28" y="8"/>
                    <a:pt x="26" y="6"/>
                    <a:pt x="27" y="5"/>
                  </a:cubicBezTo>
                  <a:cubicBezTo>
                    <a:pt x="28" y="3"/>
                    <a:pt x="23" y="2"/>
                    <a:pt x="22" y="1"/>
                  </a:cubicBezTo>
                  <a:cubicBezTo>
                    <a:pt x="21" y="0"/>
                    <a:pt x="20" y="3"/>
                    <a:pt x="19" y="4"/>
                  </a:cubicBezTo>
                  <a:cubicBezTo>
                    <a:pt x="17" y="5"/>
                    <a:pt x="16" y="9"/>
                    <a:pt x="15" y="9"/>
                  </a:cubicBezTo>
                  <a:cubicBezTo>
                    <a:pt x="14" y="10"/>
                    <a:pt x="13" y="10"/>
                    <a:pt x="14" y="12"/>
                  </a:cubicBezTo>
                  <a:cubicBezTo>
                    <a:pt x="15" y="13"/>
                    <a:pt x="12" y="17"/>
                    <a:pt x="10" y="18"/>
                  </a:cubicBezTo>
                  <a:cubicBezTo>
                    <a:pt x="7" y="19"/>
                    <a:pt x="3" y="19"/>
                    <a:pt x="2" y="19"/>
                  </a:cubicBezTo>
                  <a:cubicBezTo>
                    <a:pt x="0" y="19"/>
                    <a:pt x="1" y="23"/>
                    <a:pt x="3" y="24"/>
                  </a:cubicBezTo>
                  <a:cubicBezTo>
                    <a:pt x="4" y="25"/>
                    <a:pt x="7" y="25"/>
                    <a:pt x="8" y="26"/>
                  </a:cubicBezTo>
                  <a:cubicBezTo>
                    <a:pt x="9" y="26"/>
                    <a:pt x="15" y="28"/>
                    <a:pt x="17" y="29"/>
                  </a:cubicBezTo>
                  <a:cubicBezTo>
                    <a:pt x="20" y="29"/>
                    <a:pt x="24" y="31"/>
                    <a:pt x="26" y="31"/>
                  </a:cubicBezTo>
                  <a:cubicBezTo>
                    <a:pt x="29" y="31"/>
                    <a:pt x="36" y="27"/>
                    <a:pt x="38" y="26"/>
                  </a:cubicBezTo>
                  <a:cubicBezTo>
                    <a:pt x="40" y="25"/>
                    <a:pt x="39" y="25"/>
                    <a:pt x="37" y="24"/>
                  </a:cubicBezTo>
                  <a:cubicBezTo>
                    <a:pt x="35" y="22"/>
                    <a:pt x="36" y="19"/>
                    <a:pt x="35" y="18"/>
                  </a:cubicBezTo>
                  <a:cubicBezTo>
                    <a:pt x="33" y="18"/>
                    <a:pt x="34" y="15"/>
                    <a:pt x="35" y="15"/>
                  </a:cubicBezTo>
                  <a:cubicBezTo>
                    <a:pt x="36" y="15"/>
                    <a:pt x="34" y="11"/>
                    <a:pt x="33" y="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3" name="Freeform 93"/>
            <p:cNvSpPr>
              <a:spLocks noChangeArrowheads="1"/>
            </p:cNvSpPr>
            <p:nvPr/>
          </p:nvSpPr>
          <p:spPr bwMode="auto">
            <a:xfrm>
              <a:off x="1367248" y="1999628"/>
              <a:ext cx="189627" cy="167850"/>
            </a:xfrm>
            <a:custGeom>
              <a:avLst/>
              <a:gdLst>
                <a:gd name="T0" fmla="*/ 2147483647 w 103"/>
                <a:gd name="T1" fmla="*/ 2147483647 h 85"/>
                <a:gd name="T2" fmla="*/ 2147483647 w 103"/>
                <a:gd name="T3" fmla="*/ 2147483647 h 85"/>
                <a:gd name="T4" fmla="*/ 2147483647 w 103"/>
                <a:gd name="T5" fmla="*/ 2147483647 h 85"/>
                <a:gd name="T6" fmla="*/ 2147483647 w 103"/>
                <a:gd name="T7" fmla="*/ 2147483647 h 85"/>
                <a:gd name="T8" fmla="*/ 2147483647 w 103"/>
                <a:gd name="T9" fmla="*/ 2147483647 h 85"/>
                <a:gd name="T10" fmla="*/ 2147483647 w 103"/>
                <a:gd name="T11" fmla="*/ 2147483647 h 85"/>
                <a:gd name="T12" fmla="*/ 2147483647 w 103"/>
                <a:gd name="T13" fmla="*/ 2147483647 h 85"/>
                <a:gd name="T14" fmla="*/ 2147483647 w 103"/>
                <a:gd name="T15" fmla="*/ 2147483647 h 85"/>
                <a:gd name="T16" fmla="*/ 2147483647 w 103"/>
                <a:gd name="T17" fmla="*/ 2147483647 h 85"/>
                <a:gd name="T18" fmla="*/ 2147483647 w 103"/>
                <a:gd name="T19" fmla="*/ 2147483647 h 85"/>
                <a:gd name="T20" fmla="*/ 2147483647 w 103"/>
                <a:gd name="T21" fmla="*/ 2147483647 h 85"/>
                <a:gd name="T22" fmla="*/ 2147483647 w 103"/>
                <a:gd name="T23" fmla="*/ 2147483647 h 85"/>
                <a:gd name="T24" fmla="*/ 2147483647 w 103"/>
                <a:gd name="T25" fmla="*/ 2147483647 h 85"/>
                <a:gd name="T26" fmla="*/ 2147483647 w 103"/>
                <a:gd name="T27" fmla="*/ 2147483647 h 85"/>
                <a:gd name="T28" fmla="*/ 2147483647 w 103"/>
                <a:gd name="T29" fmla="*/ 2147483647 h 85"/>
                <a:gd name="T30" fmla="*/ 2147483647 w 103"/>
                <a:gd name="T31" fmla="*/ 2147483647 h 85"/>
                <a:gd name="T32" fmla="*/ 2147483647 w 103"/>
                <a:gd name="T33" fmla="*/ 2147483647 h 85"/>
                <a:gd name="T34" fmla="*/ 2147483647 w 103"/>
                <a:gd name="T35" fmla="*/ 2147483647 h 85"/>
                <a:gd name="T36" fmla="*/ 2147483647 w 103"/>
                <a:gd name="T37" fmla="*/ 2147483647 h 85"/>
                <a:gd name="T38" fmla="*/ 2147483647 w 103"/>
                <a:gd name="T39" fmla="*/ 2147483647 h 85"/>
                <a:gd name="T40" fmla="*/ 2147483647 w 103"/>
                <a:gd name="T41" fmla="*/ 2147483647 h 85"/>
                <a:gd name="T42" fmla="*/ 2147483647 w 103"/>
                <a:gd name="T43" fmla="*/ 2147483647 h 85"/>
                <a:gd name="T44" fmla="*/ 2147483647 w 103"/>
                <a:gd name="T45" fmla="*/ 2147483647 h 85"/>
                <a:gd name="T46" fmla="*/ 2147483647 w 103"/>
                <a:gd name="T47" fmla="*/ 2147483647 h 85"/>
                <a:gd name="T48" fmla="*/ 2147483647 w 103"/>
                <a:gd name="T49" fmla="*/ 2147483647 h 85"/>
                <a:gd name="T50" fmla="*/ 2147483647 w 103"/>
                <a:gd name="T51" fmla="*/ 2147483647 h 85"/>
                <a:gd name="T52" fmla="*/ 2147483647 w 103"/>
                <a:gd name="T53" fmla="*/ 2147483647 h 85"/>
                <a:gd name="T54" fmla="*/ 2147483647 w 103"/>
                <a:gd name="T55" fmla="*/ 2147483647 h 85"/>
                <a:gd name="T56" fmla="*/ 2147483647 w 103"/>
                <a:gd name="T57" fmla="*/ 2147483647 h 85"/>
                <a:gd name="T58" fmla="*/ 2147483647 w 103"/>
                <a:gd name="T59" fmla="*/ 2147483647 h 85"/>
                <a:gd name="T60" fmla="*/ 2147483647 w 103"/>
                <a:gd name="T61" fmla="*/ 2147483647 h 85"/>
                <a:gd name="T62" fmla="*/ 2147483647 w 103"/>
                <a:gd name="T63" fmla="*/ 2147483647 h 85"/>
                <a:gd name="T64" fmla="*/ 2147483647 w 103"/>
                <a:gd name="T65" fmla="*/ 2147483647 h 85"/>
                <a:gd name="T66" fmla="*/ 2147483647 w 103"/>
                <a:gd name="T67" fmla="*/ 2147483647 h 85"/>
                <a:gd name="T68" fmla="*/ 2147483647 w 103"/>
                <a:gd name="T69" fmla="*/ 2147483647 h 85"/>
                <a:gd name="T70" fmla="*/ 2147483647 w 103"/>
                <a:gd name="T71" fmla="*/ 2147483647 h 85"/>
                <a:gd name="T72" fmla="*/ 2147483647 w 103"/>
                <a:gd name="T73" fmla="*/ 2147483647 h 8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85"/>
                <a:gd name="T113" fmla="*/ 103 w 103"/>
                <a:gd name="T114" fmla="*/ 85 h 8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85">
                  <a:moveTo>
                    <a:pt x="7" y="69"/>
                  </a:moveTo>
                  <a:cubicBezTo>
                    <a:pt x="10" y="71"/>
                    <a:pt x="10" y="79"/>
                    <a:pt x="11" y="82"/>
                  </a:cubicBezTo>
                  <a:cubicBezTo>
                    <a:pt x="11" y="85"/>
                    <a:pt x="15" y="83"/>
                    <a:pt x="17" y="83"/>
                  </a:cubicBezTo>
                  <a:cubicBezTo>
                    <a:pt x="19" y="83"/>
                    <a:pt x="21" y="82"/>
                    <a:pt x="23" y="82"/>
                  </a:cubicBezTo>
                  <a:cubicBezTo>
                    <a:pt x="24" y="81"/>
                    <a:pt x="24" y="79"/>
                    <a:pt x="26" y="77"/>
                  </a:cubicBezTo>
                  <a:cubicBezTo>
                    <a:pt x="28" y="74"/>
                    <a:pt x="28" y="77"/>
                    <a:pt x="33" y="77"/>
                  </a:cubicBezTo>
                  <a:cubicBezTo>
                    <a:pt x="39" y="76"/>
                    <a:pt x="44" y="73"/>
                    <a:pt x="47" y="70"/>
                  </a:cubicBezTo>
                  <a:cubicBezTo>
                    <a:pt x="51" y="67"/>
                    <a:pt x="58" y="49"/>
                    <a:pt x="59" y="48"/>
                  </a:cubicBezTo>
                  <a:cubicBezTo>
                    <a:pt x="60" y="46"/>
                    <a:pt x="65" y="42"/>
                    <a:pt x="68" y="42"/>
                  </a:cubicBezTo>
                  <a:cubicBezTo>
                    <a:pt x="72" y="42"/>
                    <a:pt x="74" y="40"/>
                    <a:pt x="77" y="38"/>
                  </a:cubicBezTo>
                  <a:cubicBezTo>
                    <a:pt x="81" y="37"/>
                    <a:pt x="86" y="36"/>
                    <a:pt x="89" y="35"/>
                  </a:cubicBezTo>
                  <a:cubicBezTo>
                    <a:pt x="93" y="34"/>
                    <a:pt x="101" y="27"/>
                    <a:pt x="102" y="25"/>
                  </a:cubicBezTo>
                  <a:cubicBezTo>
                    <a:pt x="103" y="24"/>
                    <a:pt x="100" y="22"/>
                    <a:pt x="98" y="22"/>
                  </a:cubicBezTo>
                  <a:cubicBezTo>
                    <a:pt x="96" y="22"/>
                    <a:pt x="97" y="19"/>
                    <a:pt x="95" y="19"/>
                  </a:cubicBezTo>
                  <a:cubicBezTo>
                    <a:pt x="94" y="18"/>
                    <a:pt x="91" y="14"/>
                    <a:pt x="89" y="11"/>
                  </a:cubicBezTo>
                  <a:cubicBezTo>
                    <a:pt x="88" y="9"/>
                    <a:pt x="83" y="10"/>
                    <a:pt x="81" y="10"/>
                  </a:cubicBezTo>
                  <a:cubicBezTo>
                    <a:pt x="78" y="11"/>
                    <a:pt x="80" y="13"/>
                    <a:pt x="78" y="14"/>
                  </a:cubicBezTo>
                  <a:cubicBezTo>
                    <a:pt x="75" y="15"/>
                    <a:pt x="75" y="12"/>
                    <a:pt x="76" y="11"/>
                  </a:cubicBezTo>
                  <a:cubicBezTo>
                    <a:pt x="76" y="10"/>
                    <a:pt x="76" y="9"/>
                    <a:pt x="73" y="9"/>
                  </a:cubicBezTo>
                  <a:cubicBezTo>
                    <a:pt x="70" y="10"/>
                    <a:pt x="69" y="7"/>
                    <a:pt x="66" y="6"/>
                  </a:cubicBezTo>
                  <a:cubicBezTo>
                    <a:pt x="63" y="6"/>
                    <a:pt x="62" y="8"/>
                    <a:pt x="58" y="8"/>
                  </a:cubicBezTo>
                  <a:cubicBezTo>
                    <a:pt x="55" y="8"/>
                    <a:pt x="60" y="4"/>
                    <a:pt x="62" y="3"/>
                  </a:cubicBezTo>
                  <a:cubicBezTo>
                    <a:pt x="64" y="1"/>
                    <a:pt x="64" y="0"/>
                    <a:pt x="61" y="1"/>
                  </a:cubicBezTo>
                  <a:cubicBezTo>
                    <a:pt x="58" y="3"/>
                    <a:pt x="51" y="2"/>
                    <a:pt x="48" y="2"/>
                  </a:cubicBezTo>
                  <a:cubicBezTo>
                    <a:pt x="45" y="2"/>
                    <a:pt x="43" y="6"/>
                    <a:pt x="38" y="6"/>
                  </a:cubicBezTo>
                  <a:cubicBezTo>
                    <a:pt x="33" y="6"/>
                    <a:pt x="30" y="10"/>
                    <a:pt x="28" y="12"/>
                  </a:cubicBezTo>
                  <a:cubicBezTo>
                    <a:pt x="25" y="13"/>
                    <a:pt x="29" y="13"/>
                    <a:pt x="30" y="13"/>
                  </a:cubicBezTo>
                  <a:cubicBezTo>
                    <a:pt x="30" y="13"/>
                    <a:pt x="29" y="16"/>
                    <a:pt x="29" y="17"/>
                  </a:cubicBezTo>
                  <a:cubicBezTo>
                    <a:pt x="28" y="19"/>
                    <a:pt x="30" y="20"/>
                    <a:pt x="30" y="20"/>
                  </a:cubicBezTo>
                  <a:cubicBezTo>
                    <a:pt x="30" y="20"/>
                    <a:pt x="30" y="24"/>
                    <a:pt x="28" y="24"/>
                  </a:cubicBezTo>
                  <a:cubicBezTo>
                    <a:pt x="26" y="24"/>
                    <a:pt x="26" y="25"/>
                    <a:pt x="22" y="27"/>
                  </a:cubicBezTo>
                  <a:cubicBezTo>
                    <a:pt x="19" y="30"/>
                    <a:pt x="16" y="39"/>
                    <a:pt x="15" y="40"/>
                  </a:cubicBezTo>
                  <a:cubicBezTo>
                    <a:pt x="15" y="41"/>
                    <a:pt x="14" y="43"/>
                    <a:pt x="12" y="44"/>
                  </a:cubicBezTo>
                  <a:cubicBezTo>
                    <a:pt x="9" y="45"/>
                    <a:pt x="11" y="45"/>
                    <a:pt x="10" y="47"/>
                  </a:cubicBezTo>
                  <a:cubicBezTo>
                    <a:pt x="10" y="49"/>
                    <a:pt x="5" y="58"/>
                    <a:pt x="4" y="59"/>
                  </a:cubicBezTo>
                  <a:cubicBezTo>
                    <a:pt x="2" y="60"/>
                    <a:pt x="2" y="61"/>
                    <a:pt x="1" y="64"/>
                  </a:cubicBezTo>
                  <a:cubicBezTo>
                    <a:pt x="0" y="67"/>
                    <a:pt x="5" y="67"/>
                    <a:pt x="7" y="6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4" name="Freeform 94"/>
            <p:cNvSpPr>
              <a:spLocks noChangeArrowheads="1"/>
            </p:cNvSpPr>
            <p:nvPr/>
          </p:nvSpPr>
          <p:spPr bwMode="auto">
            <a:xfrm>
              <a:off x="1463567" y="2057177"/>
              <a:ext cx="275411" cy="211012"/>
            </a:xfrm>
            <a:custGeom>
              <a:avLst/>
              <a:gdLst>
                <a:gd name="T0" fmla="*/ 2147483647 w 150"/>
                <a:gd name="T1" fmla="*/ 2147483647 h 108"/>
                <a:gd name="T2" fmla="*/ 2147483647 w 150"/>
                <a:gd name="T3" fmla="*/ 2147483647 h 108"/>
                <a:gd name="T4" fmla="*/ 2147483647 w 150"/>
                <a:gd name="T5" fmla="*/ 2147483647 h 108"/>
                <a:gd name="T6" fmla="*/ 2147483647 w 150"/>
                <a:gd name="T7" fmla="*/ 2147483647 h 108"/>
                <a:gd name="T8" fmla="*/ 2147483647 w 150"/>
                <a:gd name="T9" fmla="*/ 2147483647 h 108"/>
                <a:gd name="T10" fmla="*/ 2147483647 w 150"/>
                <a:gd name="T11" fmla="*/ 2147483647 h 108"/>
                <a:gd name="T12" fmla="*/ 2147483647 w 150"/>
                <a:gd name="T13" fmla="*/ 2147483647 h 108"/>
                <a:gd name="T14" fmla="*/ 2147483647 w 150"/>
                <a:gd name="T15" fmla="*/ 2147483647 h 108"/>
                <a:gd name="T16" fmla="*/ 2147483647 w 150"/>
                <a:gd name="T17" fmla="*/ 2147483647 h 108"/>
                <a:gd name="T18" fmla="*/ 2147483647 w 150"/>
                <a:gd name="T19" fmla="*/ 2147483647 h 108"/>
                <a:gd name="T20" fmla="*/ 2147483647 w 150"/>
                <a:gd name="T21" fmla="*/ 2147483647 h 108"/>
                <a:gd name="T22" fmla="*/ 2147483647 w 150"/>
                <a:gd name="T23" fmla="*/ 2147483647 h 108"/>
                <a:gd name="T24" fmla="*/ 2147483647 w 150"/>
                <a:gd name="T25" fmla="*/ 2147483647 h 108"/>
                <a:gd name="T26" fmla="*/ 2147483647 w 150"/>
                <a:gd name="T27" fmla="*/ 2147483647 h 108"/>
                <a:gd name="T28" fmla="*/ 2147483647 w 150"/>
                <a:gd name="T29" fmla="*/ 2147483647 h 108"/>
                <a:gd name="T30" fmla="*/ 2147483647 w 150"/>
                <a:gd name="T31" fmla="*/ 2147483647 h 108"/>
                <a:gd name="T32" fmla="*/ 2147483647 w 150"/>
                <a:gd name="T33" fmla="*/ 2147483647 h 108"/>
                <a:gd name="T34" fmla="*/ 2147483647 w 150"/>
                <a:gd name="T35" fmla="*/ 2147483647 h 108"/>
                <a:gd name="T36" fmla="*/ 2147483647 w 150"/>
                <a:gd name="T37" fmla="*/ 2147483647 h 108"/>
                <a:gd name="T38" fmla="*/ 2147483647 w 150"/>
                <a:gd name="T39" fmla="*/ 2147483647 h 108"/>
                <a:gd name="T40" fmla="*/ 2147483647 w 150"/>
                <a:gd name="T41" fmla="*/ 2147483647 h 108"/>
                <a:gd name="T42" fmla="*/ 2147483647 w 150"/>
                <a:gd name="T43" fmla="*/ 2147483647 h 108"/>
                <a:gd name="T44" fmla="*/ 2147483647 w 150"/>
                <a:gd name="T45" fmla="*/ 2147483647 h 108"/>
                <a:gd name="T46" fmla="*/ 2147483647 w 150"/>
                <a:gd name="T47" fmla="*/ 2147483647 h 108"/>
                <a:gd name="T48" fmla="*/ 2147483647 w 150"/>
                <a:gd name="T49" fmla="*/ 2147483647 h 108"/>
                <a:gd name="T50" fmla="*/ 2147483647 w 150"/>
                <a:gd name="T51" fmla="*/ 2147483647 h 108"/>
                <a:gd name="T52" fmla="*/ 2147483647 w 150"/>
                <a:gd name="T53" fmla="*/ 2147483647 h 108"/>
                <a:gd name="T54" fmla="*/ 2147483647 w 150"/>
                <a:gd name="T55" fmla="*/ 2147483647 h 108"/>
                <a:gd name="T56" fmla="*/ 2147483647 w 150"/>
                <a:gd name="T57" fmla="*/ 2147483647 h 108"/>
                <a:gd name="T58" fmla="*/ 2147483647 w 150"/>
                <a:gd name="T59" fmla="*/ 2147483647 h 108"/>
                <a:gd name="T60" fmla="*/ 2147483647 w 150"/>
                <a:gd name="T61" fmla="*/ 2147483647 h 108"/>
                <a:gd name="T62" fmla="*/ 2147483647 w 150"/>
                <a:gd name="T63" fmla="*/ 2147483647 h 108"/>
                <a:gd name="T64" fmla="*/ 2147483647 w 150"/>
                <a:gd name="T65" fmla="*/ 2147483647 h 108"/>
                <a:gd name="T66" fmla="*/ 2147483647 w 150"/>
                <a:gd name="T67" fmla="*/ 2147483647 h 108"/>
                <a:gd name="T68" fmla="*/ 2147483647 w 150"/>
                <a:gd name="T69" fmla="*/ 2147483647 h 108"/>
                <a:gd name="T70" fmla="*/ 2147483647 w 150"/>
                <a:gd name="T71" fmla="*/ 2147483647 h 108"/>
                <a:gd name="T72" fmla="*/ 2147483647 w 150"/>
                <a:gd name="T73" fmla="*/ 2147483647 h 108"/>
                <a:gd name="T74" fmla="*/ 2147483647 w 150"/>
                <a:gd name="T75" fmla="*/ 2147483647 h 108"/>
                <a:gd name="T76" fmla="*/ 2147483647 w 150"/>
                <a:gd name="T77" fmla="*/ 2147483647 h 108"/>
                <a:gd name="T78" fmla="*/ 2147483647 w 150"/>
                <a:gd name="T79" fmla="*/ 2147483647 h 108"/>
                <a:gd name="T80" fmla="*/ 2147483647 w 150"/>
                <a:gd name="T81" fmla="*/ 2147483647 h 108"/>
                <a:gd name="T82" fmla="*/ 2147483647 w 150"/>
                <a:gd name="T83" fmla="*/ 2147483647 h 108"/>
                <a:gd name="T84" fmla="*/ 2147483647 w 150"/>
                <a:gd name="T85" fmla="*/ 2147483647 h 108"/>
                <a:gd name="T86" fmla="*/ 2147483647 w 150"/>
                <a:gd name="T87" fmla="*/ 2147483647 h 108"/>
                <a:gd name="T88" fmla="*/ 2147483647 w 150"/>
                <a:gd name="T89" fmla="*/ 2147483647 h 108"/>
                <a:gd name="T90" fmla="*/ 2147483647 w 150"/>
                <a:gd name="T91" fmla="*/ 2147483647 h 108"/>
                <a:gd name="T92" fmla="*/ 2147483647 w 150"/>
                <a:gd name="T93" fmla="*/ 2147483647 h 108"/>
                <a:gd name="T94" fmla="*/ 2147483647 w 150"/>
                <a:gd name="T95" fmla="*/ 2147483647 h 108"/>
                <a:gd name="T96" fmla="*/ 2147483647 w 150"/>
                <a:gd name="T97" fmla="*/ 2147483647 h 108"/>
                <a:gd name="T98" fmla="*/ 2147483647 w 150"/>
                <a:gd name="T99" fmla="*/ 2147483647 h 108"/>
                <a:gd name="T100" fmla="*/ 2147483647 w 150"/>
                <a:gd name="T101" fmla="*/ 2147483647 h 108"/>
                <a:gd name="T102" fmla="*/ 2147483647 w 150"/>
                <a:gd name="T103" fmla="*/ 2147483647 h 108"/>
                <a:gd name="T104" fmla="*/ 2147483647 w 150"/>
                <a:gd name="T105" fmla="*/ 2147483647 h 108"/>
                <a:gd name="T106" fmla="*/ 2147483647 w 150"/>
                <a:gd name="T107" fmla="*/ 2147483647 h 1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0"/>
                <a:gd name="T163" fmla="*/ 0 h 108"/>
                <a:gd name="T164" fmla="*/ 150 w 150"/>
                <a:gd name="T165" fmla="*/ 108 h 10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0" h="108">
                  <a:moveTo>
                    <a:pt x="30" y="12"/>
                  </a:moveTo>
                  <a:cubicBezTo>
                    <a:pt x="29" y="12"/>
                    <a:pt x="26" y="14"/>
                    <a:pt x="24" y="15"/>
                  </a:cubicBezTo>
                  <a:cubicBezTo>
                    <a:pt x="23" y="17"/>
                    <a:pt x="22" y="18"/>
                    <a:pt x="20" y="18"/>
                  </a:cubicBezTo>
                  <a:cubicBezTo>
                    <a:pt x="17" y="18"/>
                    <a:pt x="12" y="19"/>
                    <a:pt x="12" y="21"/>
                  </a:cubicBezTo>
                  <a:cubicBezTo>
                    <a:pt x="12" y="22"/>
                    <a:pt x="13" y="24"/>
                    <a:pt x="13" y="25"/>
                  </a:cubicBezTo>
                  <a:cubicBezTo>
                    <a:pt x="12" y="26"/>
                    <a:pt x="15" y="26"/>
                    <a:pt x="14" y="28"/>
                  </a:cubicBezTo>
                  <a:cubicBezTo>
                    <a:pt x="13" y="29"/>
                    <a:pt x="6" y="31"/>
                    <a:pt x="5" y="32"/>
                  </a:cubicBezTo>
                  <a:cubicBezTo>
                    <a:pt x="4" y="33"/>
                    <a:pt x="2" y="37"/>
                    <a:pt x="1" y="38"/>
                  </a:cubicBezTo>
                  <a:cubicBezTo>
                    <a:pt x="0" y="40"/>
                    <a:pt x="1" y="41"/>
                    <a:pt x="2" y="41"/>
                  </a:cubicBezTo>
                  <a:cubicBezTo>
                    <a:pt x="4" y="41"/>
                    <a:pt x="1" y="44"/>
                    <a:pt x="4" y="44"/>
                  </a:cubicBezTo>
                  <a:cubicBezTo>
                    <a:pt x="7" y="44"/>
                    <a:pt x="9" y="44"/>
                    <a:pt x="9" y="44"/>
                  </a:cubicBezTo>
                  <a:cubicBezTo>
                    <a:pt x="9" y="45"/>
                    <a:pt x="8" y="48"/>
                    <a:pt x="10" y="48"/>
                  </a:cubicBezTo>
                  <a:cubicBezTo>
                    <a:pt x="12" y="47"/>
                    <a:pt x="16" y="49"/>
                    <a:pt x="19" y="47"/>
                  </a:cubicBezTo>
                  <a:cubicBezTo>
                    <a:pt x="21" y="46"/>
                    <a:pt x="23" y="46"/>
                    <a:pt x="26" y="46"/>
                  </a:cubicBezTo>
                  <a:cubicBezTo>
                    <a:pt x="30" y="46"/>
                    <a:pt x="34" y="48"/>
                    <a:pt x="32" y="48"/>
                  </a:cubicBezTo>
                  <a:cubicBezTo>
                    <a:pt x="30" y="48"/>
                    <a:pt x="24" y="48"/>
                    <a:pt x="22" y="49"/>
                  </a:cubicBezTo>
                  <a:cubicBezTo>
                    <a:pt x="21" y="49"/>
                    <a:pt x="19" y="50"/>
                    <a:pt x="15" y="51"/>
                  </a:cubicBezTo>
                  <a:cubicBezTo>
                    <a:pt x="11" y="51"/>
                    <a:pt x="5" y="54"/>
                    <a:pt x="5" y="54"/>
                  </a:cubicBezTo>
                  <a:cubicBezTo>
                    <a:pt x="4" y="54"/>
                    <a:pt x="3" y="61"/>
                    <a:pt x="4" y="62"/>
                  </a:cubicBezTo>
                  <a:cubicBezTo>
                    <a:pt x="4" y="63"/>
                    <a:pt x="7" y="66"/>
                    <a:pt x="10" y="66"/>
                  </a:cubicBezTo>
                  <a:cubicBezTo>
                    <a:pt x="14" y="66"/>
                    <a:pt x="14" y="67"/>
                    <a:pt x="16" y="66"/>
                  </a:cubicBezTo>
                  <a:cubicBezTo>
                    <a:pt x="17" y="65"/>
                    <a:pt x="17" y="65"/>
                    <a:pt x="20" y="65"/>
                  </a:cubicBezTo>
                  <a:cubicBezTo>
                    <a:pt x="23" y="66"/>
                    <a:pt x="24" y="66"/>
                    <a:pt x="28" y="65"/>
                  </a:cubicBezTo>
                  <a:cubicBezTo>
                    <a:pt x="32" y="64"/>
                    <a:pt x="40" y="62"/>
                    <a:pt x="42" y="63"/>
                  </a:cubicBezTo>
                  <a:cubicBezTo>
                    <a:pt x="43" y="64"/>
                    <a:pt x="46" y="65"/>
                    <a:pt x="49" y="65"/>
                  </a:cubicBezTo>
                  <a:cubicBezTo>
                    <a:pt x="52" y="65"/>
                    <a:pt x="62" y="66"/>
                    <a:pt x="59" y="67"/>
                  </a:cubicBezTo>
                  <a:cubicBezTo>
                    <a:pt x="57" y="67"/>
                    <a:pt x="51" y="70"/>
                    <a:pt x="52" y="70"/>
                  </a:cubicBezTo>
                  <a:cubicBezTo>
                    <a:pt x="53" y="70"/>
                    <a:pt x="54" y="72"/>
                    <a:pt x="53" y="72"/>
                  </a:cubicBezTo>
                  <a:cubicBezTo>
                    <a:pt x="52" y="72"/>
                    <a:pt x="51" y="75"/>
                    <a:pt x="50" y="75"/>
                  </a:cubicBezTo>
                  <a:cubicBezTo>
                    <a:pt x="49" y="75"/>
                    <a:pt x="44" y="75"/>
                    <a:pt x="41" y="75"/>
                  </a:cubicBezTo>
                  <a:cubicBezTo>
                    <a:pt x="38" y="74"/>
                    <a:pt x="29" y="76"/>
                    <a:pt x="26" y="77"/>
                  </a:cubicBezTo>
                  <a:cubicBezTo>
                    <a:pt x="23" y="77"/>
                    <a:pt x="20" y="75"/>
                    <a:pt x="16" y="76"/>
                  </a:cubicBezTo>
                  <a:cubicBezTo>
                    <a:pt x="12" y="76"/>
                    <a:pt x="6" y="77"/>
                    <a:pt x="7" y="78"/>
                  </a:cubicBezTo>
                  <a:cubicBezTo>
                    <a:pt x="8" y="80"/>
                    <a:pt x="4" y="84"/>
                    <a:pt x="5" y="85"/>
                  </a:cubicBezTo>
                  <a:cubicBezTo>
                    <a:pt x="6" y="86"/>
                    <a:pt x="9" y="87"/>
                    <a:pt x="9" y="89"/>
                  </a:cubicBezTo>
                  <a:cubicBezTo>
                    <a:pt x="8" y="91"/>
                    <a:pt x="9" y="94"/>
                    <a:pt x="12" y="95"/>
                  </a:cubicBezTo>
                  <a:cubicBezTo>
                    <a:pt x="16" y="97"/>
                    <a:pt x="24" y="95"/>
                    <a:pt x="26" y="96"/>
                  </a:cubicBezTo>
                  <a:cubicBezTo>
                    <a:pt x="28" y="97"/>
                    <a:pt x="30" y="98"/>
                    <a:pt x="29" y="100"/>
                  </a:cubicBezTo>
                  <a:cubicBezTo>
                    <a:pt x="28" y="102"/>
                    <a:pt x="27" y="103"/>
                    <a:pt x="28" y="104"/>
                  </a:cubicBezTo>
                  <a:cubicBezTo>
                    <a:pt x="29" y="106"/>
                    <a:pt x="30" y="108"/>
                    <a:pt x="35" y="108"/>
                  </a:cubicBezTo>
                  <a:cubicBezTo>
                    <a:pt x="39" y="108"/>
                    <a:pt x="48" y="105"/>
                    <a:pt x="51" y="105"/>
                  </a:cubicBezTo>
                  <a:cubicBezTo>
                    <a:pt x="54" y="106"/>
                    <a:pt x="55" y="108"/>
                    <a:pt x="59" y="107"/>
                  </a:cubicBezTo>
                  <a:cubicBezTo>
                    <a:pt x="63" y="106"/>
                    <a:pt x="68" y="102"/>
                    <a:pt x="71" y="101"/>
                  </a:cubicBezTo>
                  <a:cubicBezTo>
                    <a:pt x="74" y="101"/>
                    <a:pt x="84" y="100"/>
                    <a:pt x="85" y="99"/>
                  </a:cubicBezTo>
                  <a:cubicBezTo>
                    <a:pt x="86" y="98"/>
                    <a:pt x="89" y="96"/>
                    <a:pt x="91" y="97"/>
                  </a:cubicBezTo>
                  <a:cubicBezTo>
                    <a:pt x="94" y="97"/>
                    <a:pt x="94" y="98"/>
                    <a:pt x="98" y="98"/>
                  </a:cubicBezTo>
                  <a:cubicBezTo>
                    <a:pt x="101" y="98"/>
                    <a:pt x="108" y="98"/>
                    <a:pt x="107" y="99"/>
                  </a:cubicBezTo>
                  <a:cubicBezTo>
                    <a:pt x="105" y="100"/>
                    <a:pt x="102" y="103"/>
                    <a:pt x="104" y="103"/>
                  </a:cubicBezTo>
                  <a:cubicBezTo>
                    <a:pt x="107" y="103"/>
                    <a:pt x="112" y="101"/>
                    <a:pt x="115" y="102"/>
                  </a:cubicBezTo>
                  <a:cubicBezTo>
                    <a:pt x="118" y="104"/>
                    <a:pt x="120" y="105"/>
                    <a:pt x="123" y="104"/>
                  </a:cubicBezTo>
                  <a:cubicBezTo>
                    <a:pt x="126" y="104"/>
                    <a:pt x="135" y="99"/>
                    <a:pt x="135" y="98"/>
                  </a:cubicBezTo>
                  <a:cubicBezTo>
                    <a:pt x="136" y="97"/>
                    <a:pt x="139" y="95"/>
                    <a:pt x="139" y="95"/>
                  </a:cubicBezTo>
                  <a:cubicBezTo>
                    <a:pt x="139" y="95"/>
                    <a:pt x="136" y="96"/>
                    <a:pt x="136" y="95"/>
                  </a:cubicBezTo>
                  <a:cubicBezTo>
                    <a:pt x="135" y="93"/>
                    <a:pt x="135" y="89"/>
                    <a:pt x="133" y="89"/>
                  </a:cubicBezTo>
                  <a:cubicBezTo>
                    <a:pt x="132" y="89"/>
                    <a:pt x="128" y="92"/>
                    <a:pt x="127" y="92"/>
                  </a:cubicBezTo>
                  <a:cubicBezTo>
                    <a:pt x="125" y="92"/>
                    <a:pt x="125" y="91"/>
                    <a:pt x="123" y="91"/>
                  </a:cubicBezTo>
                  <a:cubicBezTo>
                    <a:pt x="122" y="92"/>
                    <a:pt x="118" y="94"/>
                    <a:pt x="120" y="92"/>
                  </a:cubicBezTo>
                  <a:cubicBezTo>
                    <a:pt x="122" y="90"/>
                    <a:pt x="124" y="89"/>
                    <a:pt x="123" y="88"/>
                  </a:cubicBezTo>
                  <a:cubicBezTo>
                    <a:pt x="121" y="88"/>
                    <a:pt x="119" y="89"/>
                    <a:pt x="119" y="87"/>
                  </a:cubicBezTo>
                  <a:cubicBezTo>
                    <a:pt x="120" y="85"/>
                    <a:pt x="122" y="82"/>
                    <a:pt x="123" y="83"/>
                  </a:cubicBezTo>
                  <a:cubicBezTo>
                    <a:pt x="123" y="84"/>
                    <a:pt x="124" y="87"/>
                    <a:pt x="126" y="88"/>
                  </a:cubicBezTo>
                  <a:cubicBezTo>
                    <a:pt x="129" y="88"/>
                    <a:pt x="133" y="88"/>
                    <a:pt x="131" y="86"/>
                  </a:cubicBezTo>
                  <a:cubicBezTo>
                    <a:pt x="129" y="85"/>
                    <a:pt x="127" y="85"/>
                    <a:pt x="130" y="85"/>
                  </a:cubicBezTo>
                  <a:cubicBezTo>
                    <a:pt x="134" y="84"/>
                    <a:pt x="134" y="82"/>
                    <a:pt x="136" y="83"/>
                  </a:cubicBezTo>
                  <a:cubicBezTo>
                    <a:pt x="138" y="84"/>
                    <a:pt x="141" y="83"/>
                    <a:pt x="142" y="84"/>
                  </a:cubicBezTo>
                  <a:cubicBezTo>
                    <a:pt x="143" y="85"/>
                    <a:pt x="144" y="86"/>
                    <a:pt x="146" y="85"/>
                  </a:cubicBezTo>
                  <a:cubicBezTo>
                    <a:pt x="147" y="84"/>
                    <a:pt x="149" y="82"/>
                    <a:pt x="148" y="81"/>
                  </a:cubicBezTo>
                  <a:cubicBezTo>
                    <a:pt x="147" y="81"/>
                    <a:pt x="144" y="80"/>
                    <a:pt x="146" y="79"/>
                  </a:cubicBezTo>
                  <a:cubicBezTo>
                    <a:pt x="147" y="78"/>
                    <a:pt x="150" y="78"/>
                    <a:pt x="149" y="77"/>
                  </a:cubicBezTo>
                  <a:cubicBezTo>
                    <a:pt x="148" y="76"/>
                    <a:pt x="146" y="74"/>
                    <a:pt x="144" y="75"/>
                  </a:cubicBezTo>
                  <a:cubicBezTo>
                    <a:pt x="143" y="76"/>
                    <a:pt x="140" y="78"/>
                    <a:pt x="139" y="76"/>
                  </a:cubicBezTo>
                  <a:cubicBezTo>
                    <a:pt x="137" y="75"/>
                    <a:pt x="138" y="76"/>
                    <a:pt x="136" y="72"/>
                  </a:cubicBezTo>
                  <a:cubicBezTo>
                    <a:pt x="134" y="69"/>
                    <a:pt x="134" y="67"/>
                    <a:pt x="131" y="66"/>
                  </a:cubicBezTo>
                  <a:cubicBezTo>
                    <a:pt x="129" y="64"/>
                    <a:pt x="124" y="61"/>
                    <a:pt x="123" y="58"/>
                  </a:cubicBezTo>
                  <a:cubicBezTo>
                    <a:pt x="122" y="56"/>
                    <a:pt x="129" y="33"/>
                    <a:pt x="129" y="31"/>
                  </a:cubicBezTo>
                  <a:cubicBezTo>
                    <a:pt x="130" y="28"/>
                    <a:pt x="131" y="22"/>
                    <a:pt x="132" y="20"/>
                  </a:cubicBezTo>
                  <a:cubicBezTo>
                    <a:pt x="132" y="19"/>
                    <a:pt x="131" y="17"/>
                    <a:pt x="130" y="15"/>
                  </a:cubicBezTo>
                  <a:cubicBezTo>
                    <a:pt x="129" y="13"/>
                    <a:pt x="126" y="9"/>
                    <a:pt x="125" y="7"/>
                  </a:cubicBezTo>
                  <a:cubicBezTo>
                    <a:pt x="124" y="5"/>
                    <a:pt x="121" y="2"/>
                    <a:pt x="120" y="2"/>
                  </a:cubicBezTo>
                  <a:cubicBezTo>
                    <a:pt x="119" y="3"/>
                    <a:pt x="118" y="6"/>
                    <a:pt x="116" y="5"/>
                  </a:cubicBezTo>
                  <a:cubicBezTo>
                    <a:pt x="114" y="4"/>
                    <a:pt x="111" y="2"/>
                    <a:pt x="110" y="3"/>
                  </a:cubicBezTo>
                  <a:cubicBezTo>
                    <a:pt x="110" y="4"/>
                    <a:pt x="112" y="6"/>
                    <a:pt x="110" y="7"/>
                  </a:cubicBezTo>
                  <a:cubicBezTo>
                    <a:pt x="109" y="7"/>
                    <a:pt x="108" y="7"/>
                    <a:pt x="108" y="9"/>
                  </a:cubicBezTo>
                  <a:cubicBezTo>
                    <a:pt x="107" y="11"/>
                    <a:pt x="109" y="16"/>
                    <a:pt x="109" y="18"/>
                  </a:cubicBezTo>
                  <a:cubicBezTo>
                    <a:pt x="109" y="20"/>
                    <a:pt x="108" y="30"/>
                    <a:pt x="106" y="32"/>
                  </a:cubicBezTo>
                  <a:cubicBezTo>
                    <a:pt x="105" y="34"/>
                    <a:pt x="104" y="41"/>
                    <a:pt x="104" y="42"/>
                  </a:cubicBezTo>
                  <a:cubicBezTo>
                    <a:pt x="103" y="43"/>
                    <a:pt x="101" y="43"/>
                    <a:pt x="100" y="43"/>
                  </a:cubicBezTo>
                  <a:cubicBezTo>
                    <a:pt x="99" y="43"/>
                    <a:pt x="96" y="42"/>
                    <a:pt x="96" y="42"/>
                  </a:cubicBezTo>
                  <a:cubicBezTo>
                    <a:pt x="96" y="41"/>
                    <a:pt x="99" y="21"/>
                    <a:pt x="99" y="20"/>
                  </a:cubicBezTo>
                  <a:cubicBezTo>
                    <a:pt x="99" y="19"/>
                    <a:pt x="93" y="12"/>
                    <a:pt x="93" y="10"/>
                  </a:cubicBezTo>
                  <a:cubicBezTo>
                    <a:pt x="94" y="8"/>
                    <a:pt x="86" y="4"/>
                    <a:pt x="85" y="5"/>
                  </a:cubicBezTo>
                  <a:cubicBezTo>
                    <a:pt x="84" y="5"/>
                    <a:pt x="84" y="9"/>
                    <a:pt x="85" y="10"/>
                  </a:cubicBezTo>
                  <a:cubicBezTo>
                    <a:pt x="86" y="12"/>
                    <a:pt x="90" y="11"/>
                    <a:pt x="89" y="14"/>
                  </a:cubicBezTo>
                  <a:cubicBezTo>
                    <a:pt x="89" y="18"/>
                    <a:pt x="92" y="20"/>
                    <a:pt x="89" y="20"/>
                  </a:cubicBezTo>
                  <a:cubicBezTo>
                    <a:pt x="85" y="20"/>
                    <a:pt x="84" y="19"/>
                    <a:pt x="81" y="19"/>
                  </a:cubicBezTo>
                  <a:cubicBezTo>
                    <a:pt x="79" y="19"/>
                    <a:pt x="71" y="24"/>
                    <a:pt x="69" y="22"/>
                  </a:cubicBezTo>
                  <a:cubicBezTo>
                    <a:pt x="68" y="21"/>
                    <a:pt x="80" y="17"/>
                    <a:pt x="80" y="14"/>
                  </a:cubicBezTo>
                  <a:cubicBezTo>
                    <a:pt x="79" y="11"/>
                    <a:pt x="75" y="11"/>
                    <a:pt x="75" y="9"/>
                  </a:cubicBezTo>
                  <a:cubicBezTo>
                    <a:pt x="74" y="7"/>
                    <a:pt x="70" y="5"/>
                    <a:pt x="68" y="6"/>
                  </a:cubicBezTo>
                  <a:cubicBezTo>
                    <a:pt x="67" y="6"/>
                    <a:pt x="68" y="9"/>
                    <a:pt x="67" y="10"/>
                  </a:cubicBezTo>
                  <a:cubicBezTo>
                    <a:pt x="66" y="11"/>
                    <a:pt x="63" y="20"/>
                    <a:pt x="61" y="19"/>
                  </a:cubicBezTo>
                  <a:cubicBezTo>
                    <a:pt x="59" y="19"/>
                    <a:pt x="58" y="17"/>
                    <a:pt x="56" y="18"/>
                  </a:cubicBezTo>
                  <a:cubicBezTo>
                    <a:pt x="55" y="18"/>
                    <a:pt x="51" y="20"/>
                    <a:pt x="50" y="18"/>
                  </a:cubicBezTo>
                  <a:cubicBezTo>
                    <a:pt x="48" y="17"/>
                    <a:pt x="54" y="12"/>
                    <a:pt x="56" y="11"/>
                  </a:cubicBezTo>
                  <a:cubicBezTo>
                    <a:pt x="57" y="10"/>
                    <a:pt x="59" y="9"/>
                    <a:pt x="59" y="7"/>
                  </a:cubicBezTo>
                  <a:cubicBezTo>
                    <a:pt x="60" y="5"/>
                    <a:pt x="61" y="2"/>
                    <a:pt x="59" y="1"/>
                  </a:cubicBezTo>
                  <a:cubicBezTo>
                    <a:pt x="58" y="1"/>
                    <a:pt x="54" y="0"/>
                    <a:pt x="52" y="1"/>
                  </a:cubicBezTo>
                  <a:cubicBezTo>
                    <a:pt x="51" y="2"/>
                    <a:pt x="45" y="5"/>
                    <a:pt x="43" y="6"/>
                  </a:cubicBezTo>
                  <a:cubicBezTo>
                    <a:pt x="40" y="7"/>
                    <a:pt x="32" y="11"/>
                    <a:pt x="30" y="1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5" name="Freeform 95"/>
            <p:cNvSpPr>
              <a:spLocks noChangeArrowheads="1"/>
            </p:cNvSpPr>
            <p:nvPr/>
          </p:nvSpPr>
          <p:spPr bwMode="auto">
            <a:xfrm>
              <a:off x="1683293" y="2031599"/>
              <a:ext cx="54179" cy="51154"/>
            </a:xfrm>
            <a:custGeom>
              <a:avLst/>
              <a:gdLst>
                <a:gd name="T0" fmla="*/ 2147483647 w 29"/>
                <a:gd name="T1" fmla="*/ 2147483647 h 26"/>
                <a:gd name="T2" fmla="*/ 2147483647 w 29"/>
                <a:gd name="T3" fmla="*/ 2147483647 h 26"/>
                <a:gd name="T4" fmla="*/ 2147483647 w 29"/>
                <a:gd name="T5" fmla="*/ 2147483647 h 26"/>
                <a:gd name="T6" fmla="*/ 2147483647 w 29"/>
                <a:gd name="T7" fmla="*/ 2147483647 h 26"/>
                <a:gd name="T8" fmla="*/ 2147483647 w 29"/>
                <a:gd name="T9" fmla="*/ 2147483647 h 26"/>
                <a:gd name="T10" fmla="*/ 2147483647 w 29"/>
                <a:gd name="T11" fmla="*/ 2147483647 h 26"/>
                <a:gd name="T12" fmla="*/ 2147483647 w 29"/>
                <a:gd name="T13" fmla="*/ 2147483647 h 26"/>
                <a:gd name="T14" fmla="*/ 2147483647 w 29"/>
                <a:gd name="T15" fmla="*/ 2147483647 h 26"/>
                <a:gd name="T16" fmla="*/ 2147483647 w 29"/>
                <a:gd name="T17" fmla="*/ 2147483647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26"/>
                <a:gd name="T29" fmla="*/ 29 w 29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26">
                  <a:moveTo>
                    <a:pt x="8" y="14"/>
                  </a:moveTo>
                  <a:cubicBezTo>
                    <a:pt x="10" y="16"/>
                    <a:pt x="11" y="19"/>
                    <a:pt x="12" y="22"/>
                  </a:cubicBezTo>
                  <a:cubicBezTo>
                    <a:pt x="13" y="26"/>
                    <a:pt x="15" y="21"/>
                    <a:pt x="16" y="20"/>
                  </a:cubicBezTo>
                  <a:cubicBezTo>
                    <a:pt x="17" y="18"/>
                    <a:pt x="18" y="18"/>
                    <a:pt x="20" y="17"/>
                  </a:cubicBezTo>
                  <a:cubicBezTo>
                    <a:pt x="21" y="16"/>
                    <a:pt x="23" y="12"/>
                    <a:pt x="26" y="9"/>
                  </a:cubicBezTo>
                  <a:cubicBezTo>
                    <a:pt x="28" y="6"/>
                    <a:pt x="29" y="4"/>
                    <a:pt x="28" y="2"/>
                  </a:cubicBezTo>
                  <a:cubicBezTo>
                    <a:pt x="26" y="0"/>
                    <a:pt x="9" y="1"/>
                    <a:pt x="8" y="2"/>
                  </a:cubicBezTo>
                  <a:cubicBezTo>
                    <a:pt x="7" y="2"/>
                    <a:pt x="4" y="5"/>
                    <a:pt x="2" y="8"/>
                  </a:cubicBezTo>
                  <a:cubicBezTo>
                    <a:pt x="0" y="10"/>
                    <a:pt x="5" y="12"/>
                    <a:pt x="8" y="1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6" name="Freeform 96"/>
            <p:cNvSpPr>
              <a:spLocks noChangeArrowheads="1"/>
            </p:cNvSpPr>
            <p:nvPr/>
          </p:nvSpPr>
          <p:spPr bwMode="auto">
            <a:xfrm>
              <a:off x="1179126" y="2228224"/>
              <a:ext cx="15050" cy="14387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0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6" y="7"/>
                  </a:moveTo>
                  <a:cubicBezTo>
                    <a:pt x="8" y="7"/>
                    <a:pt x="6" y="0"/>
                    <a:pt x="5" y="0"/>
                  </a:cubicBezTo>
                  <a:cubicBezTo>
                    <a:pt x="4" y="0"/>
                    <a:pt x="1" y="4"/>
                    <a:pt x="1" y="6"/>
                  </a:cubicBezTo>
                  <a:cubicBezTo>
                    <a:pt x="0" y="8"/>
                    <a:pt x="4" y="7"/>
                    <a:pt x="6" y="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7" name="Freeform 97"/>
            <p:cNvSpPr>
              <a:spLocks noChangeArrowheads="1"/>
            </p:cNvSpPr>
            <p:nvPr/>
          </p:nvSpPr>
          <p:spPr bwMode="auto">
            <a:xfrm>
              <a:off x="1850346" y="2020410"/>
              <a:ext cx="108358" cy="105506"/>
            </a:xfrm>
            <a:custGeom>
              <a:avLst/>
              <a:gdLst>
                <a:gd name="T0" fmla="*/ 2147483647 w 59"/>
                <a:gd name="T1" fmla="*/ 2147483647 h 54"/>
                <a:gd name="T2" fmla="*/ 2147483647 w 59"/>
                <a:gd name="T3" fmla="*/ 2147483647 h 54"/>
                <a:gd name="T4" fmla="*/ 2147483647 w 59"/>
                <a:gd name="T5" fmla="*/ 2147483647 h 54"/>
                <a:gd name="T6" fmla="*/ 2147483647 w 59"/>
                <a:gd name="T7" fmla="*/ 2147483647 h 54"/>
                <a:gd name="T8" fmla="*/ 2147483647 w 59"/>
                <a:gd name="T9" fmla="*/ 2147483647 h 54"/>
                <a:gd name="T10" fmla="*/ 2147483647 w 59"/>
                <a:gd name="T11" fmla="*/ 2147483647 h 54"/>
                <a:gd name="T12" fmla="*/ 2147483647 w 59"/>
                <a:gd name="T13" fmla="*/ 2147483647 h 54"/>
                <a:gd name="T14" fmla="*/ 2147483647 w 59"/>
                <a:gd name="T15" fmla="*/ 2147483647 h 54"/>
                <a:gd name="T16" fmla="*/ 2147483647 w 59"/>
                <a:gd name="T17" fmla="*/ 2147483647 h 54"/>
                <a:gd name="T18" fmla="*/ 2147483647 w 59"/>
                <a:gd name="T19" fmla="*/ 2147483647 h 54"/>
                <a:gd name="T20" fmla="*/ 2147483647 w 59"/>
                <a:gd name="T21" fmla="*/ 2147483647 h 54"/>
                <a:gd name="T22" fmla="*/ 2147483647 w 59"/>
                <a:gd name="T23" fmla="*/ 2147483647 h 54"/>
                <a:gd name="T24" fmla="*/ 2147483647 w 59"/>
                <a:gd name="T25" fmla="*/ 2147483647 h 54"/>
                <a:gd name="T26" fmla="*/ 2147483647 w 59"/>
                <a:gd name="T27" fmla="*/ 2147483647 h 54"/>
                <a:gd name="T28" fmla="*/ 2147483647 w 59"/>
                <a:gd name="T29" fmla="*/ 2147483647 h 54"/>
                <a:gd name="T30" fmla="*/ 2147483647 w 59"/>
                <a:gd name="T31" fmla="*/ 2147483647 h 54"/>
                <a:gd name="T32" fmla="*/ 2147483647 w 59"/>
                <a:gd name="T33" fmla="*/ 2147483647 h 54"/>
                <a:gd name="T34" fmla="*/ 2147483647 w 59"/>
                <a:gd name="T35" fmla="*/ 2147483647 h 54"/>
                <a:gd name="T36" fmla="*/ 2147483647 w 59"/>
                <a:gd name="T37" fmla="*/ 2147483647 h 54"/>
                <a:gd name="T38" fmla="*/ 2147483647 w 59"/>
                <a:gd name="T39" fmla="*/ 2147483647 h 54"/>
                <a:gd name="T40" fmla="*/ 2147483647 w 59"/>
                <a:gd name="T41" fmla="*/ 2147483647 h 54"/>
                <a:gd name="T42" fmla="*/ 2147483647 w 59"/>
                <a:gd name="T43" fmla="*/ 2147483647 h 54"/>
                <a:gd name="T44" fmla="*/ 2147483647 w 59"/>
                <a:gd name="T45" fmla="*/ 2147483647 h 54"/>
                <a:gd name="T46" fmla="*/ 2147483647 w 59"/>
                <a:gd name="T47" fmla="*/ 2147483647 h 54"/>
                <a:gd name="T48" fmla="*/ 2147483647 w 59"/>
                <a:gd name="T49" fmla="*/ 2147483647 h 54"/>
                <a:gd name="T50" fmla="*/ 2147483647 w 59"/>
                <a:gd name="T51" fmla="*/ 2147483647 h 54"/>
                <a:gd name="T52" fmla="*/ 2147483647 w 59"/>
                <a:gd name="T53" fmla="*/ 2147483647 h 54"/>
                <a:gd name="T54" fmla="*/ 2147483647 w 59"/>
                <a:gd name="T55" fmla="*/ 2147483647 h 54"/>
                <a:gd name="T56" fmla="*/ 2147483647 w 59"/>
                <a:gd name="T57" fmla="*/ 2147483647 h 54"/>
                <a:gd name="T58" fmla="*/ 2147483647 w 59"/>
                <a:gd name="T59" fmla="*/ 2147483647 h 54"/>
                <a:gd name="T60" fmla="*/ 2147483647 w 59"/>
                <a:gd name="T61" fmla="*/ 2147483647 h 54"/>
                <a:gd name="T62" fmla="*/ 2147483647 w 59"/>
                <a:gd name="T63" fmla="*/ 2147483647 h 54"/>
                <a:gd name="T64" fmla="*/ 2147483647 w 59"/>
                <a:gd name="T65" fmla="*/ 2147483647 h 5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9"/>
                <a:gd name="T100" fmla="*/ 0 h 54"/>
                <a:gd name="T101" fmla="*/ 59 w 59"/>
                <a:gd name="T102" fmla="*/ 54 h 5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9" h="54">
                  <a:moveTo>
                    <a:pt x="27" y="3"/>
                  </a:moveTo>
                  <a:cubicBezTo>
                    <a:pt x="27" y="5"/>
                    <a:pt x="21" y="2"/>
                    <a:pt x="18" y="2"/>
                  </a:cubicBezTo>
                  <a:cubicBezTo>
                    <a:pt x="15" y="3"/>
                    <a:pt x="15" y="6"/>
                    <a:pt x="17" y="7"/>
                  </a:cubicBezTo>
                  <a:cubicBezTo>
                    <a:pt x="18" y="9"/>
                    <a:pt x="15" y="11"/>
                    <a:pt x="13" y="12"/>
                  </a:cubicBezTo>
                  <a:cubicBezTo>
                    <a:pt x="11" y="12"/>
                    <a:pt x="13" y="11"/>
                    <a:pt x="11" y="10"/>
                  </a:cubicBezTo>
                  <a:cubicBezTo>
                    <a:pt x="10" y="9"/>
                    <a:pt x="9" y="14"/>
                    <a:pt x="8" y="17"/>
                  </a:cubicBezTo>
                  <a:cubicBezTo>
                    <a:pt x="7" y="19"/>
                    <a:pt x="8" y="22"/>
                    <a:pt x="7" y="25"/>
                  </a:cubicBezTo>
                  <a:cubicBezTo>
                    <a:pt x="7" y="27"/>
                    <a:pt x="5" y="26"/>
                    <a:pt x="4" y="27"/>
                  </a:cubicBezTo>
                  <a:cubicBezTo>
                    <a:pt x="2" y="28"/>
                    <a:pt x="5" y="34"/>
                    <a:pt x="5" y="35"/>
                  </a:cubicBezTo>
                  <a:cubicBezTo>
                    <a:pt x="4" y="37"/>
                    <a:pt x="3" y="36"/>
                    <a:pt x="2" y="37"/>
                  </a:cubicBezTo>
                  <a:cubicBezTo>
                    <a:pt x="0" y="37"/>
                    <a:pt x="2" y="38"/>
                    <a:pt x="4" y="39"/>
                  </a:cubicBezTo>
                  <a:cubicBezTo>
                    <a:pt x="7" y="40"/>
                    <a:pt x="6" y="40"/>
                    <a:pt x="7" y="42"/>
                  </a:cubicBezTo>
                  <a:cubicBezTo>
                    <a:pt x="9" y="45"/>
                    <a:pt x="5" y="48"/>
                    <a:pt x="5" y="49"/>
                  </a:cubicBezTo>
                  <a:cubicBezTo>
                    <a:pt x="5" y="50"/>
                    <a:pt x="6" y="51"/>
                    <a:pt x="8" y="52"/>
                  </a:cubicBezTo>
                  <a:cubicBezTo>
                    <a:pt x="10" y="53"/>
                    <a:pt x="7" y="53"/>
                    <a:pt x="6" y="53"/>
                  </a:cubicBezTo>
                  <a:cubicBezTo>
                    <a:pt x="5" y="54"/>
                    <a:pt x="12" y="54"/>
                    <a:pt x="14" y="54"/>
                  </a:cubicBezTo>
                  <a:cubicBezTo>
                    <a:pt x="17" y="54"/>
                    <a:pt x="18" y="50"/>
                    <a:pt x="18" y="49"/>
                  </a:cubicBezTo>
                  <a:cubicBezTo>
                    <a:pt x="19" y="48"/>
                    <a:pt x="17" y="45"/>
                    <a:pt x="16" y="42"/>
                  </a:cubicBezTo>
                  <a:cubicBezTo>
                    <a:pt x="16" y="40"/>
                    <a:pt x="15" y="38"/>
                    <a:pt x="16" y="38"/>
                  </a:cubicBezTo>
                  <a:cubicBezTo>
                    <a:pt x="17" y="38"/>
                    <a:pt x="23" y="35"/>
                    <a:pt x="24" y="35"/>
                  </a:cubicBezTo>
                  <a:cubicBezTo>
                    <a:pt x="25" y="34"/>
                    <a:pt x="26" y="35"/>
                    <a:pt x="27" y="35"/>
                  </a:cubicBezTo>
                  <a:cubicBezTo>
                    <a:pt x="28" y="36"/>
                    <a:pt x="33" y="34"/>
                    <a:pt x="35" y="34"/>
                  </a:cubicBezTo>
                  <a:cubicBezTo>
                    <a:pt x="37" y="34"/>
                    <a:pt x="42" y="29"/>
                    <a:pt x="43" y="28"/>
                  </a:cubicBezTo>
                  <a:cubicBezTo>
                    <a:pt x="44" y="26"/>
                    <a:pt x="44" y="24"/>
                    <a:pt x="45" y="22"/>
                  </a:cubicBezTo>
                  <a:cubicBezTo>
                    <a:pt x="46" y="20"/>
                    <a:pt x="50" y="17"/>
                    <a:pt x="52" y="15"/>
                  </a:cubicBezTo>
                  <a:cubicBezTo>
                    <a:pt x="54" y="12"/>
                    <a:pt x="57" y="8"/>
                    <a:pt x="58" y="7"/>
                  </a:cubicBezTo>
                  <a:cubicBezTo>
                    <a:pt x="59" y="6"/>
                    <a:pt x="59" y="5"/>
                    <a:pt x="56" y="4"/>
                  </a:cubicBezTo>
                  <a:cubicBezTo>
                    <a:pt x="53" y="3"/>
                    <a:pt x="53" y="2"/>
                    <a:pt x="51" y="2"/>
                  </a:cubicBezTo>
                  <a:cubicBezTo>
                    <a:pt x="49" y="3"/>
                    <a:pt x="51" y="4"/>
                    <a:pt x="46" y="3"/>
                  </a:cubicBezTo>
                  <a:cubicBezTo>
                    <a:pt x="42" y="3"/>
                    <a:pt x="45" y="5"/>
                    <a:pt x="43" y="5"/>
                  </a:cubicBezTo>
                  <a:cubicBezTo>
                    <a:pt x="41" y="5"/>
                    <a:pt x="41" y="3"/>
                    <a:pt x="40" y="1"/>
                  </a:cubicBezTo>
                  <a:cubicBezTo>
                    <a:pt x="39" y="0"/>
                    <a:pt x="33" y="1"/>
                    <a:pt x="30" y="1"/>
                  </a:cubicBezTo>
                  <a:cubicBezTo>
                    <a:pt x="26" y="0"/>
                    <a:pt x="28" y="1"/>
                    <a:pt x="27" y="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" name="Freeform 98"/>
            <p:cNvSpPr>
              <a:spLocks noChangeArrowheads="1"/>
            </p:cNvSpPr>
            <p:nvPr/>
          </p:nvSpPr>
          <p:spPr bwMode="auto">
            <a:xfrm>
              <a:off x="1743492" y="2025205"/>
              <a:ext cx="102339" cy="131083"/>
            </a:xfrm>
            <a:custGeom>
              <a:avLst/>
              <a:gdLst>
                <a:gd name="T0" fmla="*/ 2147483647 w 56"/>
                <a:gd name="T1" fmla="*/ 2147483647 h 67"/>
                <a:gd name="T2" fmla="*/ 0 w 56"/>
                <a:gd name="T3" fmla="*/ 2147483647 h 67"/>
                <a:gd name="T4" fmla="*/ 2147483647 w 56"/>
                <a:gd name="T5" fmla="*/ 2147483647 h 67"/>
                <a:gd name="T6" fmla="*/ 2147483647 w 56"/>
                <a:gd name="T7" fmla="*/ 2147483647 h 67"/>
                <a:gd name="T8" fmla="*/ 2147483647 w 56"/>
                <a:gd name="T9" fmla="*/ 2147483647 h 67"/>
                <a:gd name="T10" fmla="*/ 2147483647 w 56"/>
                <a:gd name="T11" fmla="*/ 2147483647 h 67"/>
                <a:gd name="T12" fmla="*/ 2147483647 w 56"/>
                <a:gd name="T13" fmla="*/ 2147483647 h 67"/>
                <a:gd name="T14" fmla="*/ 2147483647 w 56"/>
                <a:gd name="T15" fmla="*/ 2147483647 h 67"/>
                <a:gd name="T16" fmla="*/ 2147483647 w 56"/>
                <a:gd name="T17" fmla="*/ 2147483647 h 67"/>
                <a:gd name="T18" fmla="*/ 2147483647 w 56"/>
                <a:gd name="T19" fmla="*/ 2147483647 h 67"/>
                <a:gd name="T20" fmla="*/ 2147483647 w 56"/>
                <a:gd name="T21" fmla="*/ 2147483647 h 67"/>
                <a:gd name="T22" fmla="*/ 2147483647 w 56"/>
                <a:gd name="T23" fmla="*/ 2147483647 h 67"/>
                <a:gd name="T24" fmla="*/ 2147483647 w 56"/>
                <a:gd name="T25" fmla="*/ 2147483647 h 67"/>
                <a:gd name="T26" fmla="*/ 2147483647 w 56"/>
                <a:gd name="T27" fmla="*/ 2147483647 h 67"/>
                <a:gd name="T28" fmla="*/ 2147483647 w 56"/>
                <a:gd name="T29" fmla="*/ 2147483647 h 67"/>
                <a:gd name="T30" fmla="*/ 2147483647 w 56"/>
                <a:gd name="T31" fmla="*/ 2147483647 h 67"/>
                <a:gd name="T32" fmla="*/ 2147483647 w 56"/>
                <a:gd name="T33" fmla="*/ 2147483647 h 67"/>
                <a:gd name="T34" fmla="*/ 2147483647 w 56"/>
                <a:gd name="T35" fmla="*/ 2147483647 h 67"/>
                <a:gd name="T36" fmla="*/ 2147483647 w 56"/>
                <a:gd name="T37" fmla="*/ 2147483647 h 67"/>
                <a:gd name="T38" fmla="*/ 2147483647 w 56"/>
                <a:gd name="T39" fmla="*/ 2147483647 h 67"/>
                <a:gd name="T40" fmla="*/ 2147483647 w 56"/>
                <a:gd name="T41" fmla="*/ 2147483647 h 67"/>
                <a:gd name="T42" fmla="*/ 2147483647 w 56"/>
                <a:gd name="T43" fmla="*/ 2147483647 h 67"/>
                <a:gd name="T44" fmla="*/ 2147483647 w 56"/>
                <a:gd name="T45" fmla="*/ 2147483647 h 67"/>
                <a:gd name="T46" fmla="*/ 2147483647 w 56"/>
                <a:gd name="T47" fmla="*/ 2147483647 h 67"/>
                <a:gd name="T48" fmla="*/ 2147483647 w 56"/>
                <a:gd name="T49" fmla="*/ 2147483647 h 67"/>
                <a:gd name="T50" fmla="*/ 2147483647 w 56"/>
                <a:gd name="T51" fmla="*/ 2147483647 h 67"/>
                <a:gd name="T52" fmla="*/ 2147483647 w 56"/>
                <a:gd name="T53" fmla="*/ 2147483647 h 67"/>
                <a:gd name="T54" fmla="*/ 2147483647 w 56"/>
                <a:gd name="T55" fmla="*/ 2147483647 h 67"/>
                <a:gd name="T56" fmla="*/ 2147483647 w 56"/>
                <a:gd name="T57" fmla="*/ 2147483647 h 67"/>
                <a:gd name="T58" fmla="*/ 2147483647 w 56"/>
                <a:gd name="T59" fmla="*/ 2147483647 h 67"/>
                <a:gd name="T60" fmla="*/ 2147483647 w 56"/>
                <a:gd name="T61" fmla="*/ 2147483647 h 67"/>
                <a:gd name="T62" fmla="*/ 2147483647 w 56"/>
                <a:gd name="T63" fmla="*/ 2147483647 h 67"/>
                <a:gd name="T64" fmla="*/ 2147483647 w 56"/>
                <a:gd name="T65" fmla="*/ 2147483647 h 67"/>
                <a:gd name="T66" fmla="*/ 2147483647 w 56"/>
                <a:gd name="T67" fmla="*/ 2147483647 h 67"/>
                <a:gd name="T68" fmla="*/ 2147483647 w 56"/>
                <a:gd name="T69" fmla="*/ 2147483647 h 67"/>
                <a:gd name="T70" fmla="*/ 2147483647 w 56"/>
                <a:gd name="T71" fmla="*/ 2147483647 h 67"/>
                <a:gd name="T72" fmla="*/ 2147483647 w 56"/>
                <a:gd name="T73" fmla="*/ 2147483647 h 67"/>
                <a:gd name="T74" fmla="*/ 2147483647 w 56"/>
                <a:gd name="T75" fmla="*/ 2147483647 h 67"/>
                <a:gd name="T76" fmla="*/ 2147483647 w 56"/>
                <a:gd name="T77" fmla="*/ 2147483647 h 67"/>
                <a:gd name="T78" fmla="*/ 2147483647 w 56"/>
                <a:gd name="T79" fmla="*/ 2147483647 h 67"/>
                <a:gd name="T80" fmla="*/ 2147483647 w 56"/>
                <a:gd name="T81" fmla="*/ 2147483647 h 67"/>
                <a:gd name="T82" fmla="*/ 2147483647 w 56"/>
                <a:gd name="T83" fmla="*/ 2147483647 h 67"/>
                <a:gd name="T84" fmla="*/ 2147483647 w 56"/>
                <a:gd name="T85" fmla="*/ 2147483647 h 67"/>
                <a:gd name="T86" fmla="*/ 2147483647 w 56"/>
                <a:gd name="T87" fmla="*/ 2147483647 h 67"/>
                <a:gd name="T88" fmla="*/ 2147483647 w 56"/>
                <a:gd name="T89" fmla="*/ 2147483647 h 67"/>
                <a:gd name="T90" fmla="*/ 2147483647 w 56"/>
                <a:gd name="T91" fmla="*/ 2147483647 h 67"/>
                <a:gd name="T92" fmla="*/ 2147483647 w 56"/>
                <a:gd name="T93" fmla="*/ 2147483647 h 6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"/>
                <a:gd name="T142" fmla="*/ 0 h 67"/>
                <a:gd name="T143" fmla="*/ 56 w 56"/>
                <a:gd name="T144" fmla="*/ 67 h 6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" h="67">
                  <a:moveTo>
                    <a:pt x="1" y="36"/>
                  </a:moveTo>
                  <a:cubicBezTo>
                    <a:pt x="2" y="39"/>
                    <a:pt x="1" y="39"/>
                    <a:pt x="0" y="40"/>
                  </a:cubicBezTo>
                  <a:cubicBezTo>
                    <a:pt x="0" y="42"/>
                    <a:pt x="4" y="48"/>
                    <a:pt x="5" y="49"/>
                  </a:cubicBezTo>
                  <a:cubicBezTo>
                    <a:pt x="6" y="49"/>
                    <a:pt x="8" y="48"/>
                    <a:pt x="9" y="48"/>
                  </a:cubicBezTo>
                  <a:cubicBezTo>
                    <a:pt x="10" y="48"/>
                    <a:pt x="10" y="52"/>
                    <a:pt x="11" y="53"/>
                  </a:cubicBezTo>
                  <a:cubicBezTo>
                    <a:pt x="12" y="54"/>
                    <a:pt x="14" y="53"/>
                    <a:pt x="15" y="53"/>
                  </a:cubicBezTo>
                  <a:cubicBezTo>
                    <a:pt x="16" y="53"/>
                    <a:pt x="18" y="57"/>
                    <a:pt x="19" y="59"/>
                  </a:cubicBezTo>
                  <a:cubicBezTo>
                    <a:pt x="19" y="61"/>
                    <a:pt x="19" y="64"/>
                    <a:pt x="20" y="66"/>
                  </a:cubicBezTo>
                  <a:cubicBezTo>
                    <a:pt x="20" y="67"/>
                    <a:pt x="23" y="66"/>
                    <a:pt x="25" y="65"/>
                  </a:cubicBezTo>
                  <a:cubicBezTo>
                    <a:pt x="27" y="65"/>
                    <a:pt x="28" y="64"/>
                    <a:pt x="30" y="62"/>
                  </a:cubicBezTo>
                  <a:cubicBezTo>
                    <a:pt x="32" y="60"/>
                    <a:pt x="34" y="61"/>
                    <a:pt x="37" y="59"/>
                  </a:cubicBezTo>
                  <a:cubicBezTo>
                    <a:pt x="39" y="58"/>
                    <a:pt x="39" y="57"/>
                    <a:pt x="41" y="56"/>
                  </a:cubicBezTo>
                  <a:cubicBezTo>
                    <a:pt x="42" y="55"/>
                    <a:pt x="43" y="56"/>
                    <a:pt x="46" y="55"/>
                  </a:cubicBezTo>
                  <a:cubicBezTo>
                    <a:pt x="48" y="55"/>
                    <a:pt x="49" y="53"/>
                    <a:pt x="50" y="52"/>
                  </a:cubicBezTo>
                  <a:cubicBezTo>
                    <a:pt x="51" y="51"/>
                    <a:pt x="48" y="48"/>
                    <a:pt x="49" y="46"/>
                  </a:cubicBezTo>
                  <a:cubicBezTo>
                    <a:pt x="49" y="44"/>
                    <a:pt x="53" y="43"/>
                    <a:pt x="55" y="42"/>
                  </a:cubicBezTo>
                  <a:cubicBezTo>
                    <a:pt x="56" y="40"/>
                    <a:pt x="55" y="36"/>
                    <a:pt x="54" y="33"/>
                  </a:cubicBezTo>
                  <a:cubicBezTo>
                    <a:pt x="52" y="31"/>
                    <a:pt x="51" y="31"/>
                    <a:pt x="49" y="31"/>
                  </a:cubicBezTo>
                  <a:cubicBezTo>
                    <a:pt x="47" y="30"/>
                    <a:pt x="50" y="26"/>
                    <a:pt x="48" y="25"/>
                  </a:cubicBezTo>
                  <a:cubicBezTo>
                    <a:pt x="45" y="24"/>
                    <a:pt x="46" y="28"/>
                    <a:pt x="44" y="30"/>
                  </a:cubicBezTo>
                  <a:cubicBezTo>
                    <a:pt x="43" y="32"/>
                    <a:pt x="41" y="27"/>
                    <a:pt x="40" y="25"/>
                  </a:cubicBezTo>
                  <a:cubicBezTo>
                    <a:pt x="39" y="24"/>
                    <a:pt x="40" y="23"/>
                    <a:pt x="42" y="23"/>
                  </a:cubicBezTo>
                  <a:cubicBezTo>
                    <a:pt x="43" y="23"/>
                    <a:pt x="44" y="18"/>
                    <a:pt x="45" y="17"/>
                  </a:cubicBezTo>
                  <a:cubicBezTo>
                    <a:pt x="47" y="16"/>
                    <a:pt x="47" y="17"/>
                    <a:pt x="49" y="17"/>
                  </a:cubicBezTo>
                  <a:cubicBezTo>
                    <a:pt x="51" y="17"/>
                    <a:pt x="53" y="16"/>
                    <a:pt x="52" y="15"/>
                  </a:cubicBezTo>
                  <a:cubicBezTo>
                    <a:pt x="51" y="13"/>
                    <a:pt x="49" y="11"/>
                    <a:pt x="50" y="10"/>
                  </a:cubicBezTo>
                  <a:cubicBezTo>
                    <a:pt x="50" y="8"/>
                    <a:pt x="53" y="8"/>
                    <a:pt x="54" y="8"/>
                  </a:cubicBezTo>
                  <a:cubicBezTo>
                    <a:pt x="55" y="8"/>
                    <a:pt x="52" y="3"/>
                    <a:pt x="51" y="2"/>
                  </a:cubicBezTo>
                  <a:cubicBezTo>
                    <a:pt x="50" y="2"/>
                    <a:pt x="48" y="3"/>
                    <a:pt x="47" y="4"/>
                  </a:cubicBezTo>
                  <a:cubicBezTo>
                    <a:pt x="45" y="5"/>
                    <a:pt x="41" y="6"/>
                    <a:pt x="38" y="6"/>
                  </a:cubicBezTo>
                  <a:cubicBezTo>
                    <a:pt x="36" y="7"/>
                    <a:pt x="34" y="6"/>
                    <a:pt x="32" y="4"/>
                  </a:cubicBezTo>
                  <a:cubicBezTo>
                    <a:pt x="30" y="2"/>
                    <a:pt x="33" y="2"/>
                    <a:pt x="34" y="1"/>
                  </a:cubicBezTo>
                  <a:cubicBezTo>
                    <a:pt x="35" y="0"/>
                    <a:pt x="29" y="1"/>
                    <a:pt x="27" y="2"/>
                  </a:cubicBezTo>
                  <a:cubicBezTo>
                    <a:pt x="25" y="2"/>
                    <a:pt x="24" y="1"/>
                    <a:pt x="21" y="1"/>
                  </a:cubicBezTo>
                  <a:cubicBezTo>
                    <a:pt x="18" y="2"/>
                    <a:pt x="15" y="11"/>
                    <a:pt x="16" y="11"/>
                  </a:cubicBezTo>
                  <a:cubicBezTo>
                    <a:pt x="16" y="12"/>
                    <a:pt x="17" y="14"/>
                    <a:pt x="16" y="16"/>
                  </a:cubicBezTo>
                  <a:cubicBezTo>
                    <a:pt x="16" y="18"/>
                    <a:pt x="20" y="18"/>
                    <a:pt x="22" y="18"/>
                  </a:cubicBezTo>
                  <a:cubicBezTo>
                    <a:pt x="24" y="19"/>
                    <a:pt x="21" y="24"/>
                    <a:pt x="21" y="25"/>
                  </a:cubicBezTo>
                  <a:cubicBezTo>
                    <a:pt x="21" y="26"/>
                    <a:pt x="23" y="28"/>
                    <a:pt x="23" y="29"/>
                  </a:cubicBezTo>
                  <a:cubicBezTo>
                    <a:pt x="22" y="29"/>
                    <a:pt x="19" y="31"/>
                    <a:pt x="18" y="32"/>
                  </a:cubicBezTo>
                  <a:cubicBezTo>
                    <a:pt x="17" y="33"/>
                    <a:pt x="14" y="31"/>
                    <a:pt x="13" y="31"/>
                  </a:cubicBezTo>
                  <a:cubicBezTo>
                    <a:pt x="13" y="30"/>
                    <a:pt x="9" y="29"/>
                    <a:pt x="9" y="27"/>
                  </a:cubicBezTo>
                  <a:cubicBezTo>
                    <a:pt x="9" y="26"/>
                    <a:pt x="10" y="25"/>
                    <a:pt x="12" y="24"/>
                  </a:cubicBezTo>
                  <a:cubicBezTo>
                    <a:pt x="13" y="23"/>
                    <a:pt x="10" y="21"/>
                    <a:pt x="8" y="20"/>
                  </a:cubicBezTo>
                  <a:cubicBezTo>
                    <a:pt x="7" y="20"/>
                    <a:pt x="3" y="22"/>
                    <a:pt x="3" y="24"/>
                  </a:cubicBezTo>
                  <a:cubicBezTo>
                    <a:pt x="2" y="26"/>
                    <a:pt x="1" y="26"/>
                    <a:pt x="1" y="28"/>
                  </a:cubicBezTo>
                  <a:cubicBezTo>
                    <a:pt x="1" y="29"/>
                    <a:pt x="0" y="34"/>
                    <a:pt x="1" y="3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" name="Freeform 99"/>
            <p:cNvSpPr>
              <a:spLocks noChangeArrowheads="1"/>
            </p:cNvSpPr>
            <p:nvPr/>
          </p:nvSpPr>
          <p:spPr bwMode="auto">
            <a:xfrm>
              <a:off x="1743492" y="1951670"/>
              <a:ext cx="18060" cy="1918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0 h 10"/>
                <a:gd name="T10" fmla="*/ 0 w 10"/>
                <a:gd name="T11" fmla="*/ 2147483647 h 10"/>
                <a:gd name="T12" fmla="*/ 2147483647 w 10"/>
                <a:gd name="T13" fmla="*/ 2147483647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0"/>
                <a:gd name="T23" fmla="*/ 10 w 10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0">
                  <a:moveTo>
                    <a:pt x="2" y="7"/>
                  </a:moveTo>
                  <a:cubicBezTo>
                    <a:pt x="3" y="7"/>
                    <a:pt x="2" y="10"/>
                    <a:pt x="3" y="9"/>
                  </a:cubicBezTo>
                  <a:cubicBezTo>
                    <a:pt x="4" y="9"/>
                    <a:pt x="8" y="7"/>
                    <a:pt x="9" y="6"/>
                  </a:cubicBezTo>
                  <a:cubicBezTo>
                    <a:pt x="10" y="5"/>
                    <a:pt x="9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3" y="1"/>
                    <a:pt x="0" y="5"/>
                    <a:pt x="0" y="7"/>
                  </a:cubicBezTo>
                  <a:cubicBezTo>
                    <a:pt x="0" y="9"/>
                    <a:pt x="1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" name="Freeform 100"/>
            <p:cNvSpPr>
              <a:spLocks noChangeArrowheads="1"/>
            </p:cNvSpPr>
            <p:nvPr/>
          </p:nvSpPr>
          <p:spPr bwMode="auto">
            <a:xfrm>
              <a:off x="4917493" y="1903714"/>
              <a:ext cx="31605" cy="15986"/>
            </a:xfrm>
            <a:custGeom>
              <a:avLst/>
              <a:gdLst>
                <a:gd name="T0" fmla="*/ 2147483647 w 17"/>
                <a:gd name="T1" fmla="*/ 2147483647 h 8"/>
                <a:gd name="T2" fmla="*/ 2147483647 w 17"/>
                <a:gd name="T3" fmla="*/ 2147483647 h 8"/>
                <a:gd name="T4" fmla="*/ 2147483647 w 17"/>
                <a:gd name="T5" fmla="*/ 0 h 8"/>
                <a:gd name="T6" fmla="*/ 2147483647 w 17"/>
                <a:gd name="T7" fmla="*/ 2147483647 h 8"/>
                <a:gd name="T8" fmla="*/ 2147483647 w 17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8"/>
                <a:gd name="T17" fmla="*/ 17 w 17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8">
                  <a:moveTo>
                    <a:pt x="2" y="6"/>
                  </a:moveTo>
                  <a:cubicBezTo>
                    <a:pt x="0" y="8"/>
                    <a:pt x="11" y="6"/>
                    <a:pt x="14" y="5"/>
                  </a:cubicBezTo>
                  <a:cubicBezTo>
                    <a:pt x="17" y="5"/>
                    <a:pt x="17" y="0"/>
                    <a:pt x="16" y="0"/>
                  </a:cubicBezTo>
                  <a:cubicBezTo>
                    <a:pt x="14" y="1"/>
                    <a:pt x="9" y="3"/>
                    <a:pt x="6" y="3"/>
                  </a:cubicBezTo>
                  <a:cubicBezTo>
                    <a:pt x="4" y="2"/>
                    <a:pt x="4" y="3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1" name="Freeform 101"/>
            <p:cNvSpPr>
              <a:spLocks noChangeArrowheads="1"/>
            </p:cNvSpPr>
            <p:nvPr/>
          </p:nvSpPr>
          <p:spPr bwMode="auto">
            <a:xfrm>
              <a:off x="4912977" y="1865348"/>
              <a:ext cx="24080" cy="17585"/>
            </a:xfrm>
            <a:custGeom>
              <a:avLst/>
              <a:gdLst>
                <a:gd name="T0" fmla="*/ 2147483647 w 13"/>
                <a:gd name="T1" fmla="*/ 2147483647 h 9"/>
                <a:gd name="T2" fmla="*/ 2147483647 w 13"/>
                <a:gd name="T3" fmla="*/ 2147483647 h 9"/>
                <a:gd name="T4" fmla="*/ 2147483647 w 13"/>
                <a:gd name="T5" fmla="*/ 2147483647 h 9"/>
                <a:gd name="T6" fmla="*/ 2147483647 w 13"/>
                <a:gd name="T7" fmla="*/ 2147483647 h 9"/>
                <a:gd name="T8" fmla="*/ 2147483647 w 13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10" y="7"/>
                  </a:moveTo>
                  <a:cubicBezTo>
                    <a:pt x="13" y="7"/>
                    <a:pt x="13" y="3"/>
                    <a:pt x="13" y="1"/>
                  </a:cubicBezTo>
                  <a:cubicBezTo>
                    <a:pt x="12" y="0"/>
                    <a:pt x="11" y="2"/>
                    <a:pt x="9" y="4"/>
                  </a:cubicBezTo>
                  <a:cubicBezTo>
                    <a:pt x="6" y="6"/>
                    <a:pt x="4" y="5"/>
                    <a:pt x="2" y="7"/>
                  </a:cubicBezTo>
                  <a:cubicBezTo>
                    <a:pt x="0" y="9"/>
                    <a:pt x="9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2" name="Freeform 102"/>
            <p:cNvSpPr>
              <a:spLocks noChangeArrowheads="1"/>
            </p:cNvSpPr>
            <p:nvPr/>
          </p:nvSpPr>
          <p:spPr bwMode="auto">
            <a:xfrm>
              <a:off x="4198113" y="2231422"/>
              <a:ext cx="27090" cy="31972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2147483647 w 15"/>
                <a:gd name="T5" fmla="*/ 2147483647 h 16"/>
                <a:gd name="T6" fmla="*/ 2147483647 w 15"/>
                <a:gd name="T7" fmla="*/ 2147483647 h 16"/>
                <a:gd name="T8" fmla="*/ 2147483647 w 15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6"/>
                <a:gd name="T17" fmla="*/ 15 w 15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6">
                  <a:moveTo>
                    <a:pt x="6" y="15"/>
                  </a:moveTo>
                  <a:cubicBezTo>
                    <a:pt x="9" y="15"/>
                    <a:pt x="15" y="8"/>
                    <a:pt x="15" y="6"/>
                  </a:cubicBezTo>
                  <a:cubicBezTo>
                    <a:pt x="15" y="5"/>
                    <a:pt x="11" y="2"/>
                    <a:pt x="9" y="1"/>
                  </a:cubicBezTo>
                  <a:cubicBezTo>
                    <a:pt x="7" y="0"/>
                    <a:pt x="1" y="0"/>
                    <a:pt x="1" y="3"/>
                  </a:cubicBezTo>
                  <a:cubicBezTo>
                    <a:pt x="1" y="5"/>
                    <a:pt x="0" y="16"/>
                    <a:pt x="6" y="1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3" name="Freeform 103"/>
            <p:cNvSpPr>
              <a:spLocks noChangeArrowheads="1"/>
            </p:cNvSpPr>
            <p:nvPr/>
          </p:nvSpPr>
          <p:spPr bwMode="auto">
            <a:xfrm>
              <a:off x="4362155" y="2186662"/>
              <a:ext cx="31605" cy="35168"/>
            </a:xfrm>
            <a:custGeom>
              <a:avLst/>
              <a:gdLst>
                <a:gd name="T0" fmla="*/ 2147483647 w 17"/>
                <a:gd name="T1" fmla="*/ 2147483647 h 18"/>
                <a:gd name="T2" fmla="*/ 2147483647 w 17"/>
                <a:gd name="T3" fmla="*/ 2147483647 h 18"/>
                <a:gd name="T4" fmla="*/ 2147483647 w 17"/>
                <a:gd name="T5" fmla="*/ 2147483647 h 18"/>
                <a:gd name="T6" fmla="*/ 2147483647 w 17"/>
                <a:gd name="T7" fmla="*/ 2147483647 h 18"/>
                <a:gd name="T8" fmla="*/ 2147483647 w 17"/>
                <a:gd name="T9" fmla="*/ 2147483647 h 18"/>
                <a:gd name="T10" fmla="*/ 2147483647 w 17"/>
                <a:gd name="T11" fmla="*/ 2147483647 h 18"/>
                <a:gd name="T12" fmla="*/ 2147483647 w 17"/>
                <a:gd name="T13" fmla="*/ 2147483647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8"/>
                <a:gd name="T23" fmla="*/ 17 w 17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8">
                  <a:moveTo>
                    <a:pt x="11" y="8"/>
                  </a:moveTo>
                  <a:cubicBezTo>
                    <a:pt x="8" y="6"/>
                    <a:pt x="7" y="4"/>
                    <a:pt x="5" y="2"/>
                  </a:cubicBezTo>
                  <a:cubicBezTo>
                    <a:pt x="4" y="0"/>
                    <a:pt x="2" y="5"/>
                    <a:pt x="1" y="7"/>
                  </a:cubicBezTo>
                  <a:cubicBezTo>
                    <a:pt x="0" y="9"/>
                    <a:pt x="4" y="14"/>
                    <a:pt x="7" y="15"/>
                  </a:cubicBezTo>
                  <a:cubicBezTo>
                    <a:pt x="10" y="15"/>
                    <a:pt x="9" y="18"/>
                    <a:pt x="12" y="18"/>
                  </a:cubicBezTo>
                  <a:cubicBezTo>
                    <a:pt x="17" y="18"/>
                    <a:pt x="17" y="16"/>
                    <a:pt x="16" y="14"/>
                  </a:cubicBezTo>
                  <a:cubicBezTo>
                    <a:pt x="16" y="12"/>
                    <a:pt x="14" y="10"/>
                    <a:pt x="11" y="8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4" name="Freeform 104"/>
            <p:cNvSpPr>
              <a:spLocks noChangeArrowheads="1"/>
            </p:cNvSpPr>
            <p:nvPr/>
          </p:nvSpPr>
          <p:spPr bwMode="auto">
            <a:xfrm>
              <a:off x="4544258" y="2050783"/>
              <a:ext cx="27090" cy="31972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2147483647 w 15"/>
                <a:gd name="T5" fmla="*/ 2147483647 h 16"/>
                <a:gd name="T6" fmla="*/ 2147483647 w 15"/>
                <a:gd name="T7" fmla="*/ 2147483647 h 16"/>
                <a:gd name="T8" fmla="*/ 2147483647 w 15"/>
                <a:gd name="T9" fmla="*/ 2147483647 h 16"/>
                <a:gd name="T10" fmla="*/ 2147483647 w 15"/>
                <a:gd name="T11" fmla="*/ 2147483647 h 16"/>
                <a:gd name="T12" fmla="*/ 2147483647 w 15"/>
                <a:gd name="T13" fmla="*/ 2147483647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6"/>
                <a:gd name="T23" fmla="*/ 15 w 15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6">
                  <a:moveTo>
                    <a:pt x="3" y="12"/>
                  </a:moveTo>
                  <a:cubicBezTo>
                    <a:pt x="5" y="10"/>
                    <a:pt x="6" y="13"/>
                    <a:pt x="8" y="13"/>
                  </a:cubicBezTo>
                  <a:cubicBezTo>
                    <a:pt x="15" y="13"/>
                    <a:pt x="15" y="8"/>
                    <a:pt x="13" y="6"/>
                  </a:cubicBezTo>
                  <a:cubicBezTo>
                    <a:pt x="12" y="4"/>
                    <a:pt x="11" y="3"/>
                    <a:pt x="9" y="1"/>
                  </a:cubicBezTo>
                  <a:cubicBezTo>
                    <a:pt x="7" y="0"/>
                    <a:pt x="3" y="2"/>
                    <a:pt x="1" y="4"/>
                  </a:cubicBezTo>
                  <a:cubicBezTo>
                    <a:pt x="0" y="5"/>
                    <a:pt x="0" y="12"/>
                    <a:pt x="1" y="14"/>
                  </a:cubicBezTo>
                  <a:cubicBezTo>
                    <a:pt x="2" y="16"/>
                    <a:pt x="2" y="14"/>
                    <a:pt x="3" y="1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" name="Freeform 105"/>
            <p:cNvSpPr>
              <a:spLocks noChangeArrowheads="1"/>
            </p:cNvSpPr>
            <p:nvPr/>
          </p:nvSpPr>
          <p:spPr bwMode="auto">
            <a:xfrm>
              <a:off x="4608972" y="2063571"/>
              <a:ext cx="12039" cy="14387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2147483647 h 8"/>
                <a:gd name="T4" fmla="*/ 2147483647 w 7"/>
                <a:gd name="T5" fmla="*/ 2147483647 h 8"/>
                <a:gd name="T6" fmla="*/ 2147483647 w 7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8"/>
                <a:gd name="T14" fmla="*/ 7 w 7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8">
                  <a:moveTo>
                    <a:pt x="4" y="7"/>
                  </a:moveTo>
                  <a:cubicBezTo>
                    <a:pt x="6" y="7"/>
                    <a:pt x="7" y="3"/>
                    <a:pt x="6" y="2"/>
                  </a:cubicBezTo>
                  <a:cubicBezTo>
                    <a:pt x="5" y="0"/>
                    <a:pt x="4" y="0"/>
                    <a:pt x="2" y="2"/>
                  </a:cubicBezTo>
                  <a:cubicBezTo>
                    <a:pt x="0" y="4"/>
                    <a:pt x="2" y="8"/>
                    <a:pt x="4" y="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" name="Freeform 106"/>
            <p:cNvSpPr>
              <a:spLocks noChangeArrowheads="1"/>
            </p:cNvSpPr>
            <p:nvPr/>
          </p:nvSpPr>
          <p:spPr bwMode="auto">
            <a:xfrm>
              <a:off x="4660142" y="2074762"/>
              <a:ext cx="21070" cy="14387"/>
            </a:xfrm>
            <a:custGeom>
              <a:avLst/>
              <a:gdLst>
                <a:gd name="T0" fmla="*/ 2147483647 w 11"/>
                <a:gd name="T1" fmla="*/ 2147483647 h 7"/>
                <a:gd name="T2" fmla="*/ 2147483647 w 11"/>
                <a:gd name="T3" fmla="*/ 0 h 7"/>
                <a:gd name="T4" fmla="*/ 2147483647 w 11"/>
                <a:gd name="T5" fmla="*/ 2147483647 h 7"/>
                <a:gd name="T6" fmla="*/ 2147483647 w 11"/>
                <a:gd name="T7" fmla="*/ 2147483647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7"/>
                <a:gd name="T14" fmla="*/ 11 w 11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7">
                  <a:moveTo>
                    <a:pt x="6" y="6"/>
                  </a:moveTo>
                  <a:cubicBezTo>
                    <a:pt x="11" y="6"/>
                    <a:pt x="6" y="0"/>
                    <a:pt x="4" y="0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1" y="7"/>
                    <a:pt x="4" y="6"/>
                    <a:pt x="6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" name="Freeform 107"/>
            <p:cNvSpPr>
              <a:spLocks noChangeArrowheads="1"/>
            </p:cNvSpPr>
            <p:nvPr/>
          </p:nvSpPr>
          <p:spPr bwMode="auto">
            <a:xfrm>
              <a:off x="4678200" y="2055578"/>
              <a:ext cx="19564" cy="17585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2147483647 w 10"/>
                <a:gd name="T5" fmla="*/ 2147483647 h 9"/>
                <a:gd name="T6" fmla="*/ 2147483647 w 10"/>
                <a:gd name="T7" fmla="*/ 2147483647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9"/>
                <a:gd name="T14" fmla="*/ 10 w 10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9">
                  <a:moveTo>
                    <a:pt x="5" y="9"/>
                  </a:moveTo>
                  <a:cubicBezTo>
                    <a:pt x="10" y="9"/>
                    <a:pt x="7" y="2"/>
                    <a:pt x="6" y="1"/>
                  </a:cubicBezTo>
                  <a:cubicBezTo>
                    <a:pt x="6" y="0"/>
                    <a:pt x="3" y="4"/>
                    <a:pt x="1" y="6"/>
                  </a:cubicBezTo>
                  <a:cubicBezTo>
                    <a:pt x="0" y="8"/>
                    <a:pt x="4" y="9"/>
                    <a:pt x="5" y="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" name="Freeform 108"/>
            <p:cNvSpPr>
              <a:spLocks noChangeArrowheads="1"/>
            </p:cNvSpPr>
            <p:nvPr/>
          </p:nvSpPr>
          <p:spPr bwMode="auto">
            <a:xfrm>
              <a:off x="5194408" y="1999628"/>
              <a:ext cx="27090" cy="17585"/>
            </a:xfrm>
            <a:custGeom>
              <a:avLst/>
              <a:gdLst>
                <a:gd name="T0" fmla="*/ 2147483647 w 15"/>
                <a:gd name="T1" fmla="*/ 2147483647 h 9"/>
                <a:gd name="T2" fmla="*/ 0 w 15"/>
                <a:gd name="T3" fmla="*/ 2147483647 h 9"/>
                <a:gd name="T4" fmla="*/ 2147483647 w 15"/>
                <a:gd name="T5" fmla="*/ 2147483647 h 9"/>
                <a:gd name="T6" fmla="*/ 2147483647 w 15"/>
                <a:gd name="T7" fmla="*/ 2147483647 h 9"/>
                <a:gd name="T8" fmla="*/ 2147483647 w 15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3" y="1"/>
                  </a:moveTo>
                  <a:cubicBezTo>
                    <a:pt x="1" y="1"/>
                    <a:pt x="0" y="4"/>
                    <a:pt x="0" y="6"/>
                  </a:cubicBezTo>
                  <a:cubicBezTo>
                    <a:pt x="0" y="9"/>
                    <a:pt x="10" y="8"/>
                    <a:pt x="12" y="8"/>
                  </a:cubicBezTo>
                  <a:cubicBezTo>
                    <a:pt x="15" y="8"/>
                    <a:pt x="12" y="4"/>
                    <a:pt x="11" y="2"/>
                  </a:cubicBezTo>
                  <a:cubicBezTo>
                    <a:pt x="10" y="0"/>
                    <a:pt x="5" y="1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9" name="Freeform 109"/>
            <p:cNvSpPr>
              <a:spLocks noChangeArrowheads="1"/>
            </p:cNvSpPr>
            <p:nvPr/>
          </p:nvSpPr>
          <p:spPr bwMode="auto">
            <a:xfrm>
              <a:off x="5653427" y="2041191"/>
              <a:ext cx="61704" cy="35168"/>
            </a:xfrm>
            <a:custGeom>
              <a:avLst/>
              <a:gdLst>
                <a:gd name="T0" fmla="*/ 2147483647 w 34"/>
                <a:gd name="T1" fmla="*/ 2147483647 h 18"/>
                <a:gd name="T2" fmla="*/ 2147483647 w 34"/>
                <a:gd name="T3" fmla="*/ 2147483647 h 18"/>
                <a:gd name="T4" fmla="*/ 2147483647 w 34"/>
                <a:gd name="T5" fmla="*/ 2147483647 h 18"/>
                <a:gd name="T6" fmla="*/ 2147483647 w 34"/>
                <a:gd name="T7" fmla="*/ 2147483647 h 18"/>
                <a:gd name="T8" fmla="*/ 2147483647 w 34"/>
                <a:gd name="T9" fmla="*/ 2147483647 h 18"/>
                <a:gd name="T10" fmla="*/ 2147483647 w 34"/>
                <a:gd name="T11" fmla="*/ 2147483647 h 18"/>
                <a:gd name="T12" fmla="*/ 2147483647 w 34"/>
                <a:gd name="T13" fmla="*/ 2147483647 h 18"/>
                <a:gd name="T14" fmla="*/ 2147483647 w 34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18"/>
                <a:gd name="T26" fmla="*/ 34 w 34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18">
                  <a:moveTo>
                    <a:pt x="6" y="13"/>
                  </a:moveTo>
                  <a:cubicBezTo>
                    <a:pt x="9" y="13"/>
                    <a:pt x="26" y="16"/>
                    <a:pt x="31" y="17"/>
                  </a:cubicBezTo>
                  <a:cubicBezTo>
                    <a:pt x="34" y="18"/>
                    <a:pt x="28" y="7"/>
                    <a:pt x="24" y="4"/>
                  </a:cubicBezTo>
                  <a:cubicBezTo>
                    <a:pt x="21" y="1"/>
                    <a:pt x="17" y="1"/>
                    <a:pt x="14" y="1"/>
                  </a:cubicBezTo>
                  <a:cubicBezTo>
                    <a:pt x="11" y="0"/>
                    <a:pt x="9" y="1"/>
                    <a:pt x="8" y="1"/>
                  </a:cubicBezTo>
                  <a:cubicBezTo>
                    <a:pt x="6" y="1"/>
                    <a:pt x="5" y="5"/>
                    <a:pt x="6" y="7"/>
                  </a:cubicBezTo>
                  <a:cubicBezTo>
                    <a:pt x="6" y="9"/>
                    <a:pt x="2" y="11"/>
                    <a:pt x="1" y="13"/>
                  </a:cubicBezTo>
                  <a:cubicBezTo>
                    <a:pt x="0" y="15"/>
                    <a:pt x="4" y="13"/>
                    <a:pt x="6" y="1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0" name="Freeform 110"/>
            <p:cNvSpPr>
              <a:spLocks noChangeArrowheads="1"/>
            </p:cNvSpPr>
            <p:nvPr/>
          </p:nvSpPr>
          <p:spPr bwMode="auto">
            <a:xfrm>
              <a:off x="5644396" y="2025205"/>
              <a:ext cx="18060" cy="20781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0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0"/>
                <a:gd name="T14" fmla="*/ 10 w 10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0">
                  <a:moveTo>
                    <a:pt x="10" y="2"/>
                  </a:moveTo>
                  <a:cubicBezTo>
                    <a:pt x="10" y="1"/>
                    <a:pt x="7" y="0"/>
                    <a:pt x="5" y="0"/>
                  </a:cubicBezTo>
                  <a:cubicBezTo>
                    <a:pt x="3" y="0"/>
                    <a:pt x="0" y="6"/>
                    <a:pt x="4" y="8"/>
                  </a:cubicBezTo>
                  <a:cubicBezTo>
                    <a:pt x="9" y="10"/>
                    <a:pt x="10" y="3"/>
                    <a:pt x="10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1" name="Freeform 111"/>
            <p:cNvSpPr>
              <a:spLocks noChangeArrowheads="1"/>
            </p:cNvSpPr>
            <p:nvPr/>
          </p:nvSpPr>
          <p:spPr bwMode="auto">
            <a:xfrm>
              <a:off x="5578178" y="1924495"/>
              <a:ext cx="139963" cy="79928"/>
            </a:xfrm>
            <a:custGeom>
              <a:avLst/>
              <a:gdLst>
                <a:gd name="T0" fmla="*/ 2147483647 w 76"/>
                <a:gd name="T1" fmla="*/ 2147483647 h 41"/>
                <a:gd name="T2" fmla="*/ 2147483647 w 76"/>
                <a:gd name="T3" fmla="*/ 2147483647 h 41"/>
                <a:gd name="T4" fmla="*/ 2147483647 w 76"/>
                <a:gd name="T5" fmla="*/ 2147483647 h 41"/>
                <a:gd name="T6" fmla="*/ 2147483647 w 76"/>
                <a:gd name="T7" fmla="*/ 2147483647 h 41"/>
                <a:gd name="T8" fmla="*/ 2147483647 w 76"/>
                <a:gd name="T9" fmla="*/ 2147483647 h 41"/>
                <a:gd name="T10" fmla="*/ 2147483647 w 76"/>
                <a:gd name="T11" fmla="*/ 2147483647 h 41"/>
                <a:gd name="T12" fmla="*/ 2147483647 w 76"/>
                <a:gd name="T13" fmla="*/ 2147483647 h 41"/>
                <a:gd name="T14" fmla="*/ 2147483647 w 76"/>
                <a:gd name="T15" fmla="*/ 2147483647 h 41"/>
                <a:gd name="T16" fmla="*/ 2147483647 w 76"/>
                <a:gd name="T17" fmla="*/ 2147483647 h 41"/>
                <a:gd name="T18" fmla="*/ 2147483647 w 76"/>
                <a:gd name="T19" fmla="*/ 2147483647 h 41"/>
                <a:gd name="T20" fmla="*/ 2147483647 w 76"/>
                <a:gd name="T21" fmla="*/ 2147483647 h 41"/>
                <a:gd name="T22" fmla="*/ 2147483647 w 76"/>
                <a:gd name="T23" fmla="*/ 2147483647 h 41"/>
                <a:gd name="T24" fmla="*/ 2147483647 w 76"/>
                <a:gd name="T25" fmla="*/ 2147483647 h 41"/>
                <a:gd name="T26" fmla="*/ 2147483647 w 76"/>
                <a:gd name="T27" fmla="*/ 2147483647 h 41"/>
                <a:gd name="T28" fmla="*/ 2147483647 w 76"/>
                <a:gd name="T29" fmla="*/ 2147483647 h 41"/>
                <a:gd name="T30" fmla="*/ 2147483647 w 76"/>
                <a:gd name="T31" fmla="*/ 2147483647 h 41"/>
                <a:gd name="T32" fmla="*/ 2147483647 w 76"/>
                <a:gd name="T33" fmla="*/ 2147483647 h 41"/>
                <a:gd name="T34" fmla="*/ 2147483647 w 76"/>
                <a:gd name="T35" fmla="*/ 2147483647 h 41"/>
                <a:gd name="T36" fmla="*/ 2147483647 w 76"/>
                <a:gd name="T37" fmla="*/ 2147483647 h 41"/>
                <a:gd name="T38" fmla="*/ 2147483647 w 76"/>
                <a:gd name="T39" fmla="*/ 2147483647 h 41"/>
                <a:gd name="T40" fmla="*/ 2147483647 w 76"/>
                <a:gd name="T41" fmla="*/ 2147483647 h 41"/>
                <a:gd name="T42" fmla="*/ 2147483647 w 76"/>
                <a:gd name="T43" fmla="*/ 2147483647 h 41"/>
                <a:gd name="T44" fmla="*/ 2147483647 w 76"/>
                <a:gd name="T45" fmla="*/ 2147483647 h 41"/>
                <a:gd name="T46" fmla="*/ 2147483647 w 76"/>
                <a:gd name="T47" fmla="*/ 2147483647 h 41"/>
                <a:gd name="T48" fmla="*/ 2147483647 w 76"/>
                <a:gd name="T49" fmla="*/ 2147483647 h 41"/>
                <a:gd name="T50" fmla="*/ 2147483647 w 76"/>
                <a:gd name="T51" fmla="*/ 2147483647 h 41"/>
                <a:gd name="T52" fmla="*/ 2147483647 w 76"/>
                <a:gd name="T53" fmla="*/ 2147483647 h 41"/>
                <a:gd name="T54" fmla="*/ 2147483647 w 76"/>
                <a:gd name="T55" fmla="*/ 2147483647 h 41"/>
                <a:gd name="T56" fmla="*/ 2147483647 w 76"/>
                <a:gd name="T57" fmla="*/ 2147483647 h 41"/>
                <a:gd name="T58" fmla="*/ 2147483647 w 76"/>
                <a:gd name="T59" fmla="*/ 2147483647 h 41"/>
                <a:gd name="T60" fmla="*/ 2147483647 w 76"/>
                <a:gd name="T61" fmla="*/ 2147483647 h 41"/>
                <a:gd name="T62" fmla="*/ 2147483647 w 76"/>
                <a:gd name="T63" fmla="*/ 2147483647 h 41"/>
                <a:gd name="T64" fmla="*/ 2147483647 w 76"/>
                <a:gd name="T65" fmla="*/ 2147483647 h 41"/>
                <a:gd name="T66" fmla="*/ 2147483647 w 76"/>
                <a:gd name="T67" fmla="*/ 2147483647 h 41"/>
                <a:gd name="T68" fmla="*/ 2147483647 w 76"/>
                <a:gd name="T69" fmla="*/ 2147483647 h 41"/>
                <a:gd name="T70" fmla="*/ 2147483647 w 76"/>
                <a:gd name="T71" fmla="*/ 2147483647 h 41"/>
                <a:gd name="T72" fmla="*/ 2147483647 w 76"/>
                <a:gd name="T73" fmla="*/ 2147483647 h 41"/>
                <a:gd name="T74" fmla="*/ 2147483647 w 76"/>
                <a:gd name="T75" fmla="*/ 2147483647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6"/>
                <a:gd name="T115" fmla="*/ 0 h 41"/>
                <a:gd name="T116" fmla="*/ 76 w 76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6" h="41">
                  <a:moveTo>
                    <a:pt x="16" y="37"/>
                  </a:moveTo>
                  <a:cubicBezTo>
                    <a:pt x="18" y="40"/>
                    <a:pt x="21" y="41"/>
                    <a:pt x="25" y="41"/>
                  </a:cubicBezTo>
                  <a:cubicBezTo>
                    <a:pt x="29" y="41"/>
                    <a:pt x="28" y="39"/>
                    <a:pt x="28" y="36"/>
                  </a:cubicBezTo>
                  <a:cubicBezTo>
                    <a:pt x="27" y="34"/>
                    <a:pt x="27" y="33"/>
                    <a:pt x="29" y="32"/>
                  </a:cubicBezTo>
                  <a:cubicBezTo>
                    <a:pt x="30" y="32"/>
                    <a:pt x="31" y="34"/>
                    <a:pt x="34" y="35"/>
                  </a:cubicBezTo>
                  <a:cubicBezTo>
                    <a:pt x="36" y="35"/>
                    <a:pt x="43" y="35"/>
                    <a:pt x="46" y="33"/>
                  </a:cubicBezTo>
                  <a:cubicBezTo>
                    <a:pt x="50" y="32"/>
                    <a:pt x="49" y="32"/>
                    <a:pt x="49" y="33"/>
                  </a:cubicBezTo>
                  <a:cubicBezTo>
                    <a:pt x="49" y="34"/>
                    <a:pt x="51" y="36"/>
                    <a:pt x="53" y="36"/>
                  </a:cubicBezTo>
                  <a:cubicBezTo>
                    <a:pt x="55" y="35"/>
                    <a:pt x="62" y="35"/>
                    <a:pt x="63" y="35"/>
                  </a:cubicBezTo>
                  <a:cubicBezTo>
                    <a:pt x="64" y="34"/>
                    <a:pt x="63" y="34"/>
                    <a:pt x="58" y="32"/>
                  </a:cubicBezTo>
                  <a:cubicBezTo>
                    <a:pt x="52" y="30"/>
                    <a:pt x="48" y="22"/>
                    <a:pt x="47" y="21"/>
                  </a:cubicBezTo>
                  <a:cubicBezTo>
                    <a:pt x="46" y="20"/>
                    <a:pt x="45" y="16"/>
                    <a:pt x="46" y="16"/>
                  </a:cubicBezTo>
                  <a:cubicBezTo>
                    <a:pt x="47" y="15"/>
                    <a:pt x="51" y="14"/>
                    <a:pt x="53" y="15"/>
                  </a:cubicBezTo>
                  <a:cubicBezTo>
                    <a:pt x="54" y="16"/>
                    <a:pt x="52" y="19"/>
                    <a:pt x="51" y="20"/>
                  </a:cubicBezTo>
                  <a:cubicBezTo>
                    <a:pt x="51" y="22"/>
                    <a:pt x="55" y="28"/>
                    <a:pt x="57" y="29"/>
                  </a:cubicBezTo>
                  <a:cubicBezTo>
                    <a:pt x="60" y="31"/>
                    <a:pt x="64" y="31"/>
                    <a:pt x="66" y="32"/>
                  </a:cubicBezTo>
                  <a:cubicBezTo>
                    <a:pt x="68" y="33"/>
                    <a:pt x="70" y="29"/>
                    <a:pt x="72" y="28"/>
                  </a:cubicBezTo>
                  <a:cubicBezTo>
                    <a:pt x="73" y="26"/>
                    <a:pt x="71" y="22"/>
                    <a:pt x="70" y="21"/>
                  </a:cubicBezTo>
                  <a:cubicBezTo>
                    <a:pt x="70" y="20"/>
                    <a:pt x="73" y="19"/>
                    <a:pt x="75" y="18"/>
                  </a:cubicBezTo>
                  <a:cubicBezTo>
                    <a:pt x="76" y="18"/>
                    <a:pt x="66" y="14"/>
                    <a:pt x="63" y="12"/>
                  </a:cubicBezTo>
                  <a:cubicBezTo>
                    <a:pt x="59" y="10"/>
                    <a:pt x="55" y="11"/>
                    <a:pt x="52" y="11"/>
                  </a:cubicBezTo>
                  <a:cubicBezTo>
                    <a:pt x="49" y="11"/>
                    <a:pt x="47" y="8"/>
                    <a:pt x="43" y="6"/>
                  </a:cubicBezTo>
                  <a:cubicBezTo>
                    <a:pt x="40" y="4"/>
                    <a:pt x="39" y="3"/>
                    <a:pt x="37" y="2"/>
                  </a:cubicBezTo>
                  <a:cubicBezTo>
                    <a:pt x="34" y="1"/>
                    <a:pt x="38" y="4"/>
                    <a:pt x="36" y="5"/>
                  </a:cubicBezTo>
                  <a:cubicBezTo>
                    <a:pt x="34" y="6"/>
                    <a:pt x="35" y="9"/>
                    <a:pt x="36" y="12"/>
                  </a:cubicBezTo>
                  <a:cubicBezTo>
                    <a:pt x="36" y="15"/>
                    <a:pt x="37" y="15"/>
                    <a:pt x="35" y="16"/>
                  </a:cubicBezTo>
                  <a:cubicBezTo>
                    <a:pt x="33" y="16"/>
                    <a:pt x="32" y="13"/>
                    <a:pt x="32" y="12"/>
                  </a:cubicBezTo>
                  <a:cubicBezTo>
                    <a:pt x="31" y="10"/>
                    <a:pt x="30" y="11"/>
                    <a:pt x="27" y="11"/>
                  </a:cubicBezTo>
                  <a:cubicBezTo>
                    <a:pt x="25" y="12"/>
                    <a:pt x="24" y="9"/>
                    <a:pt x="23" y="8"/>
                  </a:cubicBezTo>
                  <a:cubicBezTo>
                    <a:pt x="23" y="7"/>
                    <a:pt x="20" y="5"/>
                    <a:pt x="17" y="3"/>
                  </a:cubicBezTo>
                  <a:cubicBezTo>
                    <a:pt x="14" y="0"/>
                    <a:pt x="13" y="1"/>
                    <a:pt x="11" y="3"/>
                  </a:cubicBezTo>
                  <a:cubicBezTo>
                    <a:pt x="9" y="4"/>
                    <a:pt x="4" y="6"/>
                    <a:pt x="3" y="7"/>
                  </a:cubicBezTo>
                  <a:cubicBezTo>
                    <a:pt x="2" y="8"/>
                    <a:pt x="4" y="10"/>
                    <a:pt x="4" y="12"/>
                  </a:cubicBezTo>
                  <a:cubicBezTo>
                    <a:pt x="5" y="15"/>
                    <a:pt x="4" y="12"/>
                    <a:pt x="3" y="14"/>
                  </a:cubicBezTo>
                  <a:cubicBezTo>
                    <a:pt x="1" y="15"/>
                    <a:pt x="6" y="21"/>
                    <a:pt x="6" y="23"/>
                  </a:cubicBezTo>
                  <a:cubicBezTo>
                    <a:pt x="7" y="24"/>
                    <a:pt x="4" y="22"/>
                    <a:pt x="2" y="23"/>
                  </a:cubicBezTo>
                  <a:cubicBezTo>
                    <a:pt x="0" y="24"/>
                    <a:pt x="4" y="28"/>
                    <a:pt x="8" y="30"/>
                  </a:cubicBezTo>
                  <a:cubicBezTo>
                    <a:pt x="11" y="33"/>
                    <a:pt x="14" y="34"/>
                    <a:pt x="16" y="3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2" name="Freeform 112"/>
            <p:cNvSpPr>
              <a:spLocks noChangeArrowheads="1"/>
            </p:cNvSpPr>
            <p:nvPr/>
          </p:nvSpPr>
          <p:spPr bwMode="auto">
            <a:xfrm>
              <a:off x="5728676" y="1962861"/>
              <a:ext cx="79763" cy="41562"/>
            </a:xfrm>
            <a:custGeom>
              <a:avLst/>
              <a:gdLst>
                <a:gd name="T0" fmla="*/ 2147483647 w 43"/>
                <a:gd name="T1" fmla="*/ 2147483647 h 21"/>
                <a:gd name="T2" fmla="*/ 2147483647 w 43"/>
                <a:gd name="T3" fmla="*/ 2147483647 h 21"/>
                <a:gd name="T4" fmla="*/ 2147483647 w 43"/>
                <a:gd name="T5" fmla="*/ 2147483647 h 21"/>
                <a:gd name="T6" fmla="*/ 2147483647 w 43"/>
                <a:gd name="T7" fmla="*/ 2147483647 h 21"/>
                <a:gd name="T8" fmla="*/ 2147483647 w 43"/>
                <a:gd name="T9" fmla="*/ 2147483647 h 21"/>
                <a:gd name="T10" fmla="*/ 2147483647 w 43"/>
                <a:gd name="T11" fmla="*/ 2147483647 h 21"/>
                <a:gd name="T12" fmla="*/ 2147483647 w 43"/>
                <a:gd name="T13" fmla="*/ 2147483647 h 21"/>
                <a:gd name="T14" fmla="*/ 2147483647 w 43"/>
                <a:gd name="T15" fmla="*/ 2147483647 h 21"/>
                <a:gd name="T16" fmla="*/ 2147483647 w 43"/>
                <a:gd name="T17" fmla="*/ 2147483647 h 21"/>
                <a:gd name="T18" fmla="*/ 2147483647 w 43"/>
                <a:gd name="T19" fmla="*/ 2147483647 h 21"/>
                <a:gd name="T20" fmla="*/ 2147483647 w 43"/>
                <a:gd name="T21" fmla="*/ 2147483647 h 21"/>
                <a:gd name="T22" fmla="*/ 2147483647 w 43"/>
                <a:gd name="T23" fmla="*/ 2147483647 h 21"/>
                <a:gd name="T24" fmla="*/ 2147483647 w 43"/>
                <a:gd name="T25" fmla="*/ 0 h 21"/>
                <a:gd name="T26" fmla="*/ 2147483647 w 43"/>
                <a:gd name="T27" fmla="*/ 2147483647 h 21"/>
                <a:gd name="T28" fmla="*/ 2147483647 w 43"/>
                <a:gd name="T29" fmla="*/ 214748364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"/>
                <a:gd name="T46" fmla="*/ 0 h 21"/>
                <a:gd name="T47" fmla="*/ 43 w 43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" h="21">
                  <a:moveTo>
                    <a:pt x="13" y="12"/>
                  </a:moveTo>
                  <a:cubicBezTo>
                    <a:pt x="15" y="12"/>
                    <a:pt x="21" y="17"/>
                    <a:pt x="24" y="17"/>
                  </a:cubicBezTo>
                  <a:cubicBezTo>
                    <a:pt x="28" y="18"/>
                    <a:pt x="28" y="20"/>
                    <a:pt x="30" y="20"/>
                  </a:cubicBezTo>
                  <a:cubicBezTo>
                    <a:pt x="32" y="21"/>
                    <a:pt x="31" y="19"/>
                    <a:pt x="32" y="18"/>
                  </a:cubicBezTo>
                  <a:cubicBezTo>
                    <a:pt x="33" y="18"/>
                    <a:pt x="34" y="20"/>
                    <a:pt x="37" y="20"/>
                  </a:cubicBezTo>
                  <a:cubicBezTo>
                    <a:pt x="39" y="19"/>
                    <a:pt x="42" y="15"/>
                    <a:pt x="42" y="13"/>
                  </a:cubicBezTo>
                  <a:cubicBezTo>
                    <a:pt x="43" y="12"/>
                    <a:pt x="41" y="10"/>
                    <a:pt x="39" y="10"/>
                  </a:cubicBezTo>
                  <a:cubicBezTo>
                    <a:pt x="37" y="10"/>
                    <a:pt x="34" y="8"/>
                    <a:pt x="28" y="6"/>
                  </a:cubicBezTo>
                  <a:cubicBezTo>
                    <a:pt x="23" y="4"/>
                    <a:pt x="25" y="7"/>
                    <a:pt x="22" y="7"/>
                  </a:cubicBezTo>
                  <a:cubicBezTo>
                    <a:pt x="19" y="7"/>
                    <a:pt x="20" y="6"/>
                    <a:pt x="21" y="4"/>
                  </a:cubicBezTo>
                  <a:cubicBezTo>
                    <a:pt x="22" y="2"/>
                    <a:pt x="20" y="3"/>
                    <a:pt x="16" y="3"/>
                  </a:cubicBezTo>
                  <a:cubicBezTo>
                    <a:pt x="12" y="3"/>
                    <a:pt x="12" y="3"/>
                    <a:pt x="8" y="3"/>
                  </a:cubicBez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5" y="5"/>
                    <a:pt x="7" y="6"/>
                  </a:cubicBezTo>
                  <a:cubicBezTo>
                    <a:pt x="9" y="8"/>
                    <a:pt x="12" y="12"/>
                    <a:pt x="13" y="1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3" name="Freeform 113"/>
            <p:cNvSpPr>
              <a:spLocks noChangeArrowheads="1"/>
            </p:cNvSpPr>
            <p:nvPr/>
          </p:nvSpPr>
          <p:spPr bwMode="auto">
            <a:xfrm>
              <a:off x="5570653" y="2025205"/>
              <a:ext cx="21070" cy="20781"/>
            </a:xfrm>
            <a:custGeom>
              <a:avLst/>
              <a:gdLst>
                <a:gd name="T0" fmla="*/ 2147483647 w 12"/>
                <a:gd name="T1" fmla="*/ 2147483647 h 10"/>
                <a:gd name="T2" fmla="*/ 2147483647 w 12"/>
                <a:gd name="T3" fmla="*/ 0 h 10"/>
                <a:gd name="T4" fmla="*/ 2147483647 w 12"/>
                <a:gd name="T5" fmla="*/ 2147483647 h 10"/>
                <a:gd name="T6" fmla="*/ 0 60000 65536"/>
                <a:gd name="T7" fmla="*/ 0 60000 65536"/>
                <a:gd name="T8" fmla="*/ 0 60000 65536"/>
                <a:gd name="T9" fmla="*/ 0 w 12"/>
                <a:gd name="T10" fmla="*/ 0 h 10"/>
                <a:gd name="T11" fmla="*/ 12 w 12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10">
                  <a:moveTo>
                    <a:pt x="10" y="10"/>
                  </a:moveTo>
                  <a:cubicBezTo>
                    <a:pt x="12" y="10"/>
                    <a:pt x="5" y="0"/>
                    <a:pt x="3" y="0"/>
                  </a:cubicBezTo>
                  <a:cubicBezTo>
                    <a:pt x="0" y="0"/>
                    <a:pt x="5" y="10"/>
                    <a:pt x="10" y="1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4" name="Freeform 114"/>
            <p:cNvSpPr>
              <a:spLocks noChangeArrowheads="1"/>
            </p:cNvSpPr>
            <p:nvPr/>
          </p:nvSpPr>
          <p:spPr bwMode="auto">
            <a:xfrm>
              <a:off x="6150069" y="2212238"/>
              <a:ext cx="21070" cy="20781"/>
            </a:xfrm>
            <a:custGeom>
              <a:avLst/>
              <a:gdLst>
                <a:gd name="T0" fmla="*/ 2147483647 w 11"/>
                <a:gd name="T1" fmla="*/ 2147483647 h 11"/>
                <a:gd name="T2" fmla="*/ 2147483647 w 11"/>
                <a:gd name="T3" fmla="*/ 2147483647 h 11"/>
                <a:gd name="T4" fmla="*/ 2147483647 w 11"/>
                <a:gd name="T5" fmla="*/ 2147483647 h 11"/>
                <a:gd name="T6" fmla="*/ 2147483647 w 11"/>
                <a:gd name="T7" fmla="*/ 2147483647 h 11"/>
                <a:gd name="T8" fmla="*/ 2147483647 w 11"/>
                <a:gd name="T9" fmla="*/ 21474836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8" y="10"/>
                  </a:moveTo>
                  <a:cubicBezTo>
                    <a:pt x="11" y="11"/>
                    <a:pt x="10" y="3"/>
                    <a:pt x="11" y="1"/>
                  </a:cubicBezTo>
                  <a:cubicBezTo>
                    <a:pt x="11" y="0"/>
                    <a:pt x="7" y="1"/>
                    <a:pt x="3" y="1"/>
                  </a:cubicBezTo>
                  <a:cubicBezTo>
                    <a:pt x="0" y="1"/>
                    <a:pt x="0" y="2"/>
                    <a:pt x="2" y="3"/>
                  </a:cubicBezTo>
                  <a:cubicBezTo>
                    <a:pt x="3" y="4"/>
                    <a:pt x="5" y="9"/>
                    <a:pt x="8" y="1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Freeform 115"/>
            <p:cNvSpPr>
              <a:spLocks noChangeArrowheads="1"/>
            </p:cNvSpPr>
            <p:nvPr/>
          </p:nvSpPr>
          <p:spPr bwMode="auto">
            <a:xfrm>
              <a:off x="6312607" y="2154690"/>
              <a:ext cx="55685" cy="17585"/>
            </a:xfrm>
            <a:custGeom>
              <a:avLst/>
              <a:gdLst>
                <a:gd name="T0" fmla="*/ 2147483647 w 30"/>
                <a:gd name="T1" fmla="*/ 2147483647 h 9"/>
                <a:gd name="T2" fmla="*/ 2147483647 w 30"/>
                <a:gd name="T3" fmla="*/ 2147483647 h 9"/>
                <a:gd name="T4" fmla="*/ 2147483647 w 30"/>
                <a:gd name="T5" fmla="*/ 2147483647 h 9"/>
                <a:gd name="T6" fmla="*/ 2147483647 w 30"/>
                <a:gd name="T7" fmla="*/ 2147483647 h 9"/>
                <a:gd name="T8" fmla="*/ 2147483647 w 30"/>
                <a:gd name="T9" fmla="*/ 2147483647 h 9"/>
                <a:gd name="T10" fmla="*/ 2147483647 w 30"/>
                <a:gd name="T11" fmla="*/ 2147483647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9"/>
                <a:gd name="T20" fmla="*/ 30 w 30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9">
                  <a:moveTo>
                    <a:pt x="8" y="7"/>
                  </a:moveTo>
                  <a:cubicBezTo>
                    <a:pt x="13" y="9"/>
                    <a:pt x="23" y="8"/>
                    <a:pt x="26" y="8"/>
                  </a:cubicBezTo>
                  <a:cubicBezTo>
                    <a:pt x="30" y="8"/>
                    <a:pt x="30" y="5"/>
                    <a:pt x="29" y="4"/>
                  </a:cubicBezTo>
                  <a:cubicBezTo>
                    <a:pt x="29" y="2"/>
                    <a:pt x="24" y="4"/>
                    <a:pt x="18" y="2"/>
                  </a:cubicBezTo>
                  <a:cubicBezTo>
                    <a:pt x="11" y="0"/>
                    <a:pt x="9" y="1"/>
                    <a:pt x="5" y="2"/>
                  </a:cubicBezTo>
                  <a:cubicBezTo>
                    <a:pt x="0" y="4"/>
                    <a:pt x="3" y="5"/>
                    <a:pt x="8" y="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6" name="Freeform 116"/>
            <p:cNvSpPr>
              <a:spLocks noChangeArrowheads="1"/>
            </p:cNvSpPr>
            <p:nvPr/>
          </p:nvSpPr>
          <p:spPr bwMode="auto">
            <a:xfrm>
              <a:off x="4246272" y="2050783"/>
              <a:ext cx="99329" cy="134280"/>
            </a:xfrm>
            <a:custGeom>
              <a:avLst/>
              <a:gdLst>
                <a:gd name="T0" fmla="*/ 2147483647 w 54"/>
                <a:gd name="T1" fmla="*/ 2147483647 h 68"/>
                <a:gd name="T2" fmla="*/ 2147483647 w 54"/>
                <a:gd name="T3" fmla="*/ 2147483647 h 68"/>
                <a:gd name="T4" fmla="*/ 2147483647 w 54"/>
                <a:gd name="T5" fmla="*/ 2147483647 h 68"/>
                <a:gd name="T6" fmla="*/ 2147483647 w 54"/>
                <a:gd name="T7" fmla="*/ 2147483647 h 68"/>
                <a:gd name="T8" fmla="*/ 2147483647 w 54"/>
                <a:gd name="T9" fmla="*/ 2147483647 h 68"/>
                <a:gd name="T10" fmla="*/ 2147483647 w 54"/>
                <a:gd name="T11" fmla="*/ 2147483647 h 68"/>
                <a:gd name="T12" fmla="*/ 2147483647 w 54"/>
                <a:gd name="T13" fmla="*/ 2147483647 h 68"/>
                <a:gd name="T14" fmla="*/ 2147483647 w 54"/>
                <a:gd name="T15" fmla="*/ 2147483647 h 68"/>
                <a:gd name="T16" fmla="*/ 2147483647 w 54"/>
                <a:gd name="T17" fmla="*/ 2147483647 h 68"/>
                <a:gd name="T18" fmla="*/ 2147483647 w 54"/>
                <a:gd name="T19" fmla="*/ 2147483647 h 68"/>
                <a:gd name="T20" fmla="*/ 2147483647 w 54"/>
                <a:gd name="T21" fmla="*/ 2147483647 h 68"/>
                <a:gd name="T22" fmla="*/ 2147483647 w 54"/>
                <a:gd name="T23" fmla="*/ 2147483647 h 68"/>
                <a:gd name="T24" fmla="*/ 2147483647 w 54"/>
                <a:gd name="T25" fmla="*/ 2147483647 h 68"/>
                <a:gd name="T26" fmla="*/ 2147483647 w 54"/>
                <a:gd name="T27" fmla="*/ 2147483647 h 68"/>
                <a:gd name="T28" fmla="*/ 2147483647 w 54"/>
                <a:gd name="T29" fmla="*/ 2147483647 h 68"/>
                <a:gd name="T30" fmla="*/ 2147483647 w 54"/>
                <a:gd name="T31" fmla="*/ 2147483647 h 68"/>
                <a:gd name="T32" fmla="*/ 2147483647 w 54"/>
                <a:gd name="T33" fmla="*/ 2147483647 h 68"/>
                <a:gd name="T34" fmla="*/ 2147483647 w 54"/>
                <a:gd name="T35" fmla="*/ 2147483647 h 68"/>
                <a:gd name="T36" fmla="*/ 2147483647 w 54"/>
                <a:gd name="T37" fmla="*/ 2147483647 h 68"/>
                <a:gd name="T38" fmla="*/ 2147483647 w 54"/>
                <a:gd name="T39" fmla="*/ 2147483647 h 68"/>
                <a:gd name="T40" fmla="*/ 2147483647 w 54"/>
                <a:gd name="T41" fmla="*/ 2147483647 h 68"/>
                <a:gd name="T42" fmla="*/ 2147483647 w 54"/>
                <a:gd name="T43" fmla="*/ 2147483647 h 68"/>
                <a:gd name="T44" fmla="*/ 2147483647 w 54"/>
                <a:gd name="T45" fmla="*/ 2147483647 h 68"/>
                <a:gd name="T46" fmla="*/ 2147483647 w 54"/>
                <a:gd name="T47" fmla="*/ 2147483647 h 68"/>
                <a:gd name="T48" fmla="*/ 2147483647 w 54"/>
                <a:gd name="T49" fmla="*/ 2147483647 h 68"/>
                <a:gd name="T50" fmla="*/ 2147483647 w 54"/>
                <a:gd name="T51" fmla="*/ 2147483647 h 68"/>
                <a:gd name="T52" fmla="*/ 2147483647 w 54"/>
                <a:gd name="T53" fmla="*/ 2147483647 h 68"/>
                <a:gd name="T54" fmla="*/ 2147483647 w 54"/>
                <a:gd name="T55" fmla="*/ 2147483647 h 68"/>
                <a:gd name="T56" fmla="*/ 2147483647 w 54"/>
                <a:gd name="T57" fmla="*/ 2147483647 h 68"/>
                <a:gd name="T58" fmla="*/ 2147483647 w 54"/>
                <a:gd name="T59" fmla="*/ 2147483647 h 68"/>
                <a:gd name="T60" fmla="*/ 2147483647 w 54"/>
                <a:gd name="T61" fmla="*/ 2147483647 h 68"/>
                <a:gd name="T62" fmla="*/ 2147483647 w 54"/>
                <a:gd name="T63" fmla="*/ 2147483647 h 68"/>
                <a:gd name="T64" fmla="*/ 2147483647 w 54"/>
                <a:gd name="T65" fmla="*/ 2147483647 h 68"/>
                <a:gd name="T66" fmla="*/ 2147483647 w 54"/>
                <a:gd name="T67" fmla="*/ 0 h 68"/>
                <a:gd name="T68" fmla="*/ 2147483647 w 54"/>
                <a:gd name="T69" fmla="*/ 2147483647 h 68"/>
                <a:gd name="T70" fmla="*/ 2147483647 w 54"/>
                <a:gd name="T71" fmla="*/ 2147483647 h 68"/>
                <a:gd name="T72" fmla="*/ 2147483647 w 54"/>
                <a:gd name="T73" fmla="*/ 2147483647 h 68"/>
                <a:gd name="T74" fmla="*/ 2147483647 w 54"/>
                <a:gd name="T75" fmla="*/ 2147483647 h 68"/>
                <a:gd name="T76" fmla="*/ 2147483647 w 54"/>
                <a:gd name="T77" fmla="*/ 2147483647 h 68"/>
                <a:gd name="T78" fmla="*/ 2147483647 w 54"/>
                <a:gd name="T79" fmla="*/ 2147483647 h 68"/>
                <a:gd name="T80" fmla="*/ 2147483647 w 54"/>
                <a:gd name="T81" fmla="*/ 2147483647 h 68"/>
                <a:gd name="T82" fmla="*/ 2147483647 w 54"/>
                <a:gd name="T83" fmla="*/ 2147483647 h 68"/>
                <a:gd name="T84" fmla="*/ 2147483647 w 54"/>
                <a:gd name="T85" fmla="*/ 2147483647 h 68"/>
                <a:gd name="T86" fmla="*/ 2147483647 w 54"/>
                <a:gd name="T87" fmla="*/ 2147483647 h 68"/>
                <a:gd name="T88" fmla="*/ 2147483647 w 54"/>
                <a:gd name="T89" fmla="*/ 2147483647 h 68"/>
                <a:gd name="T90" fmla="*/ 2147483647 w 54"/>
                <a:gd name="T91" fmla="*/ 2147483647 h 68"/>
                <a:gd name="T92" fmla="*/ 2147483647 w 54"/>
                <a:gd name="T93" fmla="*/ 2147483647 h 68"/>
                <a:gd name="T94" fmla="*/ 2147483647 w 54"/>
                <a:gd name="T95" fmla="*/ 2147483647 h 68"/>
                <a:gd name="T96" fmla="*/ 0 w 54"/>
                <a:gd name="T97" fmla="*/ 2147483647 h 68"/>
                <a:gd name="T98" fmla="*/ 2147483647 w 54"/>
                <a:gd name="T99" fmla="*/ 2147483647 h 6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4"/>
                <a:gd name="T151" fmla="*/ 0 h 68"/>
                <a:gd name="T152" fmla="*/ 54 w 54"/>
                <a:gd name="T153" fmla="*/ 68 h 6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4" h="68">
                  <a:moveTo>
                    <a:pt x="4" y="47"/>
                  </a:moveTo>
                  <a:cubicBezTo>
                    <a:pt x="5" y="48"/>
                    <a:pt x="10" y="49"/>
                    <a:pt x="12" y="49"/>
                  </a:cubicBezTo>
                  <a:cubicBezTo>
                    <a:pt x="13" y="49"/>
                    <a:pt x="12" y="49"/>
                    <a:pt x="14" y="50"/>
                  </a:cubicBezTo>
                  <a:cubicBezTo>
                    <a:pt x="15" y="51"/>
                    <a:pt x="16" y="51"/>
                    <a:pt x="17" y="50"/>
                  </a:cubicBezTo>
                  <a:cubicBezTo>
                    <a:pt x="18" y="48"/>
                    <a:pt x="18" y="51"/>
                    <a:pt x="20" y="52"/>
                  </a:cubicBezTo>
                  <a:cubicBezTo>
                    <a:pt x="21" y="53"/>
                    <a:pt x="19" y="55"/>
                    <a:pt x="20" y="56"/>
                  </a:cubicBezTo>
                  <a:cubicBezTo>
                    <a:pt x="22" y="58"/>
                    <a:pt x="19" y="60"/>
                    <a:pt x="19" y="61"/>
                  </a:cubicBezTo>
                  <a:cubicBezTo>
                    <a:pt x="19" y="63"/>
                    <a:pt x="29" y="64"/>
                    <a:pt x="31" y="64"/>
                  </a:cubicBezTo>
                  <a:cubicBezTo>
                    <a:pt x="32" y="64"/>
                    <a:pt x="34" y="65"/>
                    <a:pt x="36" y="65"/>
                  </a:cubicBezTo>
                  <a:cubicBezTo>
                    <a:pt x="37" y="66"/>
                    <a:pt x="37" y="64"/>
                    <a:pt x="38" y="64"/>
                  </a:cubicBezTo>
                  <a:cubicBezTo>
                    <a:pt x="38" y="64"/>
                    <a:pt x="41" y="67"/>
                    <a:pt x="42" y="67"/>
                  </a:cubicBezTo>
                  <a:cubicBezTo>
                    <a:pt x="43" y="68"/>
                    <a:pt x="45" y="66"/>
                    <a:pt x="45" y="66"/>
                  </a:cubicBezTo>
                  <a:cubicBezTo>
                    <a:pt x="45" y="66"/>
                    <a:pt x="48" y="67"/>
                    <a:pt x="49" y="67"/>
                  </a:cubicBezTo>
                  <a:cubicBezTo>
                    <a:pt x="50" y="66"/>
                    <a:pt x="51" y="66"/>
                    <a:pt x="53" y="66"/>
                  </a:cubicBezTo>
                  <a:cubicBezTo>
                    <a:pt x="54" y="65"/>
                    <a:pt x="53" y="62"/>
                    <a:pt x="52" y="63"/>
                  </a:cubicBezTo>
                  <a:cubicBezTo>
                    <a:pt x="52" y="63"/>
                    <a:pt x="51" y="62"/>
                    <a:pt x="51" y="61"/>
                  </a:cubicBezTo>
                  <a:cubicBezTo>
                    <a:pt x="50" y="60"/>
                    <a:pt x="48" y="60"/>
                    <a:pt x="47" y="59"/>
                  </a:cubicBezTo>
                  <a:cubicBezTo>
                    <a:pt x="46" y="57"/>
                    <a:pt x="42" y="55"/>
                    <a:pt x="42" y="54"/>
                  </a:cubicBezTo>
                  <a:cubicBezTo>
                    <a:pt x="42" y="53"/>
                    <a:pt x="40" y="51"/>
                    <a:pt x="40" y="50"/>
                  </a:cubicBezTo>
                  <a:cubicBezTo>
                    <a:pt x="41" y="49"/>
                    <a:pt x="36" y="45"/>
                    <a:pt x="36" y="44"/>
                  </a:cubicBezTo>
                  <a:cubicBezTo>
                    <a:pt x="36" y="43"/>
                    <a:pt x="34" y="40"/>
                    <a:pt x="34" y="38"/>
                  </a:cubicBezTo>
                  <a:cubicBezTo>
                    <a:pt x="33" y="37"/>
                    <a:pt x="35" y="35"/>
                    <a:pt x="36" y="33"/>
                  </a:cubicBezTo>
                  <a:cubicBezTo>
                    <a:pt x="37" y="32"/>
                    <a:pt x="35" y="31"/>
                    <a:pt x="34" y="31"/>
                  </a:cubicBezTo>
                  <a:cubicBezTo>
                    <a:pt x="32" y="31"/>
                    <a:pt x="33" y="28"/>
                    <a:pt x="33" y="26"/>
                  </a:cubicBezTo>
                  <a:cubicBezTo>
                    <a:pt x="33" y="24"/>
                    <a:pt x="32" y="24"/>
                    <a:pt x="33" y="23"/>
                  </a:cubicBezTo>
                  <a:cubicBezTo>
                    <a:pt x="33" y="23"/>
                    <a:pt x="36" y="19"/>
                    <a:pt x="36" y="18"/>
                  </a:cubicBezTo>
                  <a:cubicBezTo>
                    <a:pt x="36" y="18"/>
                    <a:pt x="35" y="16"/>
                    <a:pt x="35" y="15"/>
                  </a:cubicBezTo>
                  <a:cubicBezTo>
                    <a:pt x="35" y="13"/>
                    <a:pt x="38" y="15"/>
                    <a:pt x="39" y="15"/>
                  </a:cubicBezTo>
                  <a:cubicBezTo>
                    <a:pt x="41" y="16"/>
                    <a:pt x="39" y="13"/>
                    <a:pt x="39" y="12"/>
                  </a:cubicBezTo>
                  <a:cubicBezTo>
                    <a:pt x="39" y="12"/>
                    <a:pt x="41" y="11"/>
                    <a:pt x="42" y="10"/>
                  </a:cubicBezTo>
                  <a:cubicBezTo>
                    <a:pt x="42" y="10"/>
                    <a:pt x="42" y="6"/>
                    <a:pt x="42" y="5"/>
                  </a:cubicBezTo>
                  <a:cubicBezTo>
                    <a:pt x="41" y="5"/>
                    <a:pt x="39" y="5"/>
                    <a:pt x="37" y="4"/>
                  </a:cubicBezTo>
                  <a:cubicBezTo>
                    <a:pt x="35" y="3"/>
                    <a:pt x="34" y="2"/>
                    <a:pt x="32" y="2"/>
                  </a:cubicBez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7" y="2"/>
                    <a:pt x="27" y="3"/>
                  </a:cubicBezTo>
                  <a:cubicBezTo>
                    <a:pt x="27" y="4"/>
                    <a:pt x="22" y="2"/>
                    <a:pt x="20" y="3"/>
                  </a:cubicBezTo>
                  <a:cubicBezTo>
                    <a:pt x="18" y="3"/>
                    <a:pt x="19" y="9"/>
                    <a:pt x="18" y="10"/>
                  </a:cubicBezTo>
                  <a:cubicBezTo>
                    <a:pt x="17" y="12"/>
                    <a:pt x="14" y="10"/>
                    <a:pt x="13" y="11"/>
                  </a:cubicBezTo>
                  <a:cubicBezTo>
                    <a:pt x="11" y="11"/>
                    <a:pt x="12" y="13"/>
                    <a:pt x="12" y="14"/>
                  </a:cubicBezTo>
                  <a:cubicBezTo>
                    <a:pt x="12" y="15"/>
                    <a:pt x="11" y="15"/>
                    <a:pt x="8" y="15"/>
                  </a:cubicBezTo>
                  <a:cubicBezTo>
                    <a:pt x="6" y="15"/>
                    <a:pt x="6" y="16"/>
                    <a:pt x="8" y="18"/>
                  </a:cubicBezTo>
                  <a:cubicBezTo>
                    <a:pt x="10" y="20"/>
                    <a:pt x="11" y="19"/>
                    <a:pt x="13" y="19"/>
                  </a:cubicBezTo>
                  <a:cubicBezTo>
                    <a:pt x="14" y="19"/>
                    <a:pt x="12" y="21"/>
                    <a:pt x="11" y="22"/>
                  </a:cubicBezTo>
                  <a:cubicBezTo>
                    <a:pt x="10" y="23"/>
                    <a:pt x="8" y="28"/>
                    <a:pt x="8" y="30"/>
                  </a:cubicBezTo>
                  <a:cubicBezTo>
                    <a:pt x="9" y="32"/>
                    <a:pt x="10" y="32"/>
                    <a:pt x="10" y="33"/>
                  </a:cubicBezTo>
                  <a:cubicBezTo>
                    <a:pt x="10" y="34"/>
                    <a:pt x="9" y="33"/>
                    <a:pt x="6" y="32"/>
                  </a:cubicBezTo>
                  <a:cubicBezTo>
                    <a:pt x="4" y="31"/>
                    <a:pt x="6" y="32"/>
                    <a:pt x="4" y="33"/>
                  </a:cubicBezTo>
                  <a:cubicBezTo>
                    <a:pt x="3" y="34"/>
                    <a:pt x="4" y="34"/>
                    <a:pt x="2" y="34"/>
                  </a:cubicBezTo>
                  <a:cubicBezTo>
                    <a:pt x="1" y="34"/>
                    <a:pt x="0" y="40"/>
                    <a:pt x="0" y="42"/>
                  </a:cubicBezTo>
                  <a:cubicBezTo>
                    <a:pt x="0" y="44"/>
                    <a:pt x="3" y="46"/>
                    <a:pt x="4" y="47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7" name="Freeform 117"/>
            <p:cNvSpPr>
              <a:spLocks noChangeArrowheads="1"/>
            </p:cNvSpPr>
            <p:nvPr/>
          </p:nvSpPr>
          <p:spPr bwMode="auto">
            <a:xfrm>
              <a:off x="4261321" y="2153091"/>
              <a:ext cx="13545" cy="15986"/>
            </a:xfrm>
            <a:custGeom>
              <a:avLst/>
              <a:gdLst>
                <a:gd name="T0" fmla="*/ 2147483647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2" y="0"/>
                  </a:moveTo>
                  <a:cubicBezTo>
                    <a:pt x="0" y="0"/>
                    <a:pt x="0" y="2"/>
                    <a:pt x="2" y="3"/>
                  </a:cubicBezTo>
                  <a:cubicBezTo>
                    <a:pt x="4" y="4"/>
                    <a:pt x="4" y="8"/>
                    <a:pt x="7" y="8"/>
                  </a:cubicBezTo>
                  <a:cubicBezTo>
                    <a:pt x="8" y="7"/>
                    <a:pt x="6" y="3"/>
                    <a:pt x="6" y="2"/>
                  </a:cubicBezTo>
                  <a:cubicBezTo>
                    <a:pt x="6" y="1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" name="Freeform 118"/>
            <p:cNvSpPr>
              <a:spLocks noChangeArrowheads="1"/>
            </p:cNvSpPr>
            <p:nvPr/>
          </p:nvSpPr>
          <p:spPr bwMode="auto">
            <a:xfrm>
              <a:off x="4267341" y="1865348"/>
              <a:ext cx="242302" cy="191829"/>
            </a:xfrm>
            <a:custGeom>
              <a:avLst/>
              <a:gdLst>
                <a:gd name="T0" fmla="*/ 2147483647 w 131"/>
                <a:gd name="T1" fmla="*/ 2147483647 h 98"/>
                <a:gd name="T2" fmla="*/ 2147483647 w 131"/>
                <a:gd name="T3" fmla="*/ 2147483647 h 98"/>
                <a:gd name="T4" fmla="*/ 2147483647 w 131"/>
                <a:gd name="T5" fmla="*/ 2147483647 h 98"/>
                <a:gd name="T6" fmla="*/ 2147483647 w 131"/>
                <a:gd name="T7" fmla="*/ 2147483647 h 98"/>
                <a:gd name="T8" fmla="*/ 2147483647 w 131"/>
                <a:gd name="T9" fmla="*/ 2147483647 h 98"/>
                <a:gd name="T10" fmla="*/ 2147483647 w 131"/>
                <a:gd name="T11" fmla="*/ 2147483647 h 98"/>
                <a:gd name="T12" fmla="*/ 2147483647 w 131"/>
                <a:gd name="T13" fmla="*/ 2147483647 h 98"/>
                <a:gd name="T14" fmla="*/ 2147483647 w 131"/>
                <a:gd name="T15" fmla="*/ 2147483647 h 98"/>
                <a:gd name="T16" fmla="*/ 2147483647 w 131"/>
                <a:gd name="T17" fmla="*/ 2147483647 h 98"/>
                <a:gd name="T18" fmla="*/ 2147483647 w 131"/>
                <a:gd name="T19" fmla="*/ 2147483647 h 98"/>
                <a:gd name="T20" fmla="*/ 2147483647 w 131"/>
                <a:gd name="T21" fmla="*/ 2147483647 h 98"/>
                <a:gd name="T22" fmla="*/ 2147483647 w 131"/>
                <a:gd name="T23" fmla="*/ 2147483647 h 98"/>
                <a:gd name="T24" fmla="*/ 2147483647 w 131"/>
                <a:gd name="T25" fmla="*/ 2147483647 h 98"/>
                <a:gd name="T26" fmla="*/ 2147483647 w 131"/>
                <a:gd name="T27" fmla="*/ 2147483647 h 98"/>
                <a:gd name="T28" fmla="*/ 2147483647 w 131"/>
                <a:gd name="T29" fmla="*/ 2147483647 h 98"/>
                <a:gd name="T30" fmla="*/ 2147483647 w 131"/>
                <a:gd name="T31" fmla="*/ 2147483647 h 98"/>
                <a:gd name="T32" fmla="*/ 2147483647 w 131"/>
                <a:gd name="T33" fmla="*/ 2147483647 h 98"/>
                <a:gd name="T34" fmla="*/ 2147483647 w 131"/>
                <a:gd name="T35" fmla="*/ 2147483647 h 98"/>
                <a:gd name="T36" fmla="*/ 2147483647 w 131"/>
                <a:gd name="T37" fmla="*/ 2147483647 h 98"/>
                <a:gd name="T38" fmla="*/ 2147483647 w 131"/>
                <a:gd name="T39" fmla="*/ 2147483647 h 98"/>
                <a:gd name="T40" fmla="*/ 2147483647 w 131"/>
                <a:gd name="T41" fmla="*/ 2147483647 h 98"/>
                <a:gd name="T42" fmla="*/ 2147483647 w 131"/>
                <a:gd name="T43" fmla="*/ 2147483647 h 98"/>
                <a:gd name="T44" fmla="*/ 2147483647 w 131"/>
                <a:gd name="T45" fmla="*/ 2147483647 h 98"/>
                <a:gd name="T46" fmla="*/ 2147483647 w 131"/>
                <a:gd name="T47" fmla="*/ 2147483647 h 98"/>
                <a:gd name="T48" fmla="*/ 2147483647 w 131"/>
                <a:gd name="T49" fmla="*/ 2147483647 h 98"/>
                <a:gd name="T50" fmla="*/ 2147483647 w 131"/>
                <a:gd name="T51" fmla="*/ 2147483647 h 98"/>
                <a:gd name="T52" fmla="*/ 2147483647 w 131"/>
                <a:gd name="T53" fmla="*/ 2147483647 h 98"/>
                <a:gd name="T54" fmla="*/ 2147483647 w 131"/>
                <a:gd name="T55" fmla="*/ 2147483647 h 98"/>
                <a:gd name="T56" fmla="*/ 2147483647 w 131"/>
                <a:gd name="T57" fmla="*/ 2147483647 h 98"/>
                <a:gd name="T58" fmla="*/ 2147483647 w 131"/>
                <a:gd name="T59" fmla="*/ 2147483647 h 98"/>
                <a:gd name="T60" fmla="*/ 2147483647 w 131"/>
                <a:gd name="T61" fmla="*/ 2147483647 h 98"/>
                <a:gd name="T62" fmla="*/ 2147483647 w 131"/>
                <a:gd name="T63" fmla="*/ 2147483647 h 98"/>
                <a:gd name="T64" fmla="*/ 2147483647 w 131"/>
                <a:gd name="T65" fmla="*/ 2147483647 h 98"/>
                <a:gd name="T66" fmla="*/ 2147483647 w 131"/>
                <a:gd name="T67" fmla="*/ 2147483647 h 98"/>
                <a:gd name="T68" fmla="*/ 2147483647 w 131"/>
                <a:gd name="T69" fmla="*/ 2147483647 h 98"/>
                <a:gd name="T70" fmla="*/ 2147483647 w 131"/>
                <a:gd name="T71" fmla="*/ 2147483647 h 98"/>
                <a:gd name="T72" fmla="*/ 2147483647 w 131"/>
                <a:gd name="T73" fmla="*/ 2147483647 h 98"/>
                <a:gd name="T74" fmla="*/ 2147483647 w 131"/>
                <a:gd name="T75" fmla="*/ 2147483647 h 98"/>
                <a:gd name="T76" fmla="*/ 2147483647 w 131"/>
                <a:gd name="T77" fmla="*/ 2147483647 h 98"/>
                <a:gd name="T78" fmla="*/ 2147483647 w 131"/>
                <a:gd name="T79" fmla="*/ 2147483647 h 98"/>
                <a:gd name="T80" fmla="*/ 2147483647 w 131"/>
                <a:gd name="T81" fmla="*/ 2147483647 h 98"/>
                <a:gd name="T82" fmla="*/ 2147483647 w 131"/>
                <a:gd name="T83" fmla="*/ 2147483647 h 98"/>
                <a:gd name="T84" fmla="*/ 2147483647 w 131"/>
                <a:gd name="T85" fmla="*/ 2147483647 h 98"/>
                <a:gd name="T86" fmla="*/ 2147483647 w 131"/>
                <a:gd name="T87" fmla="*/ 2147483647 h 9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1"/>
                <a:gd name="T133" fmla="*/ 0 h 98"/>
                <a:gd name="T134" fmla="*/ 131 w 131"/>
                <a:gd name="T135" fmla="*/ 98 h 9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1" h="98">
                  <a:moveTo>
                    <a:pt x="9" y="86"/>
                  </a:moveTo>
                  <a:cubicBezTo>
                    <a:pt x="11" y="85"/>
                    <a:pt x="8" y="90"/>
                    <a:pt x="9" y="91"/>
                  </a:cubicBezTo>
                  <a:cubicBezTo>
                    <a:pt x="9" y="92"/>
                    <a:pt x="14" y="92"/>
                    <a:pt x="16" y="92"/>
                  </a:cubicBezTo>
                  <a:cubicBezTo>
                    <a:pt x="18" y="92"/>
                    <a:pt x="20" y="94"/>
                    <a:pt x="21" y="94"/>
                  </a:cubicBezTo>
                  <a:cubicBezTo>
                    <a:pt x="23" y="95"/>
                    <a:pt x="26" y="95"/>
                    <a:pt x="26" y="96"/>
                  </a:cubicBezTo>
                  <a:cubicBezTo>
                    <a:pt x="27" y="97"/>
                    <a:pt x="31" y="98"/>
                    <a:pt x="33" y="98"/>
                  </a:cubicBezTo>
                  <a:cubicBezTo>
                    <a:pt x="34" y="98"/>
                    <a:pt x="36" y="96"/>
                    <a:pt x="36" y="95"/>
                  </a:cubicBezTo>
                  <a:cubicBezTo>
                    <a:pt x="36" y="94"/>
                    <a:pt x="38" y="91"/>
                    <a:pt x="36" y="90"/>
                  </a:cubicBezTo>
                  <a:cubicBezTo>
                    <a:pt x="35" y="89"/>
                    <a:pt x="33" y="88"/>
                    <a:pt x="34" y="87"/>
                  </a:cubicBezTo>
                  <a:cubicBezTo>
                    <a:pt x="35" y="87"/>
                    <a:pt x="39" y="89"/>
                    <a:pt x="40" y="88"/>
                  </a:cubicBezTo>
                  <a:cubicBezTo>
                    <a:pt x="42" y="86"/>
                    <a:pt x="39" y="85"/>
                    <a:pt x="39" y="84"/>
                  </a:cubicBezTo>
                  <a:cubicBezTo>
                    <a:pt x="39" y="83"/>
                    <a:pt x="42" y="86"/>
                    <a:pt x="42" y="84"/>
                  </a:cubicBezTo>
                  <a:cubicBezTo>
                    <a:pt x="42" y="83"/>
                    <a:pt x="41" y="82"/>
                    <a:pt x="39" y="81"/>
                  </a:cubicBezTo>
                  <a:cubicBezTo>
                    <a:pt x="38" y="80"/>
                    <a:pt x="42" y="80"/>
                    <a:pt x="43" y="79"/>
                  </a:cubicBezTo>
                  <a:cubicBezTo>
                    <a:pt x="45" y="79"/>
                    <a:pt x="43" y="78"/>
                    <a:pt x="43" y="77"/>
                  </a:cubicBezTo>
                  <a:cubicBezTo>
                    <a:pt x="42" y="76"/>
                    <a:pt x="44" y="76"/>
                    <a:pt x="45" y="76"/>
                  </a:cubicBezTo>
                  <a:cubicBezTo>
                    <a:pt x="46" y="76"/>
                    <a:pt x="49" y="76"/>
                    <a:pt x="48" y="74"/>
                  </a:cubicBezTo>
                  <a:cubicBezTo>
                    <a:pt x="48" y="72"/>
                    <a:pt x="47" y="70"/>
                    <a:pt x="48" y="70"/>
                  </a:cubicBezTo>
                  <a:cubicBezTo>
                    <a:pt x="50" y="70"/>
                    <a:pt x="53" y="70"/>
                    <a:pt x="52" y="69"/>
                  </a:cubicBezTo>
                  <a:cubicBezTo>
                    <a:pt x="52" y="68"/>
                    <a:pt x="49" y="68"/>
                    <a:pt x="49" y="67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2" y="65"/>
                    <a:pt x="53" y="65"/>
                    <a:pt x="54" y="65"/>
                  </a:cubicBezTo>
                  <a:cubicBezTo>
                    <a:pt x="55" y="64"/>
                    <a:pt x="57" y="65"/>
                    <a:pt x="57" y="64"/>
                  </a:cubicBezTo>
                  <a:cubicBezTo>
                    <a:pt x="58" y="63"/>
                    <a:pt x="57" y="61"/>
                    <a:pt x="56" y="60"/>
                  </a:cubicBezTo>
                  <a:cubicBezTo>
                    <a:pt x="56" y="59"/>
                    <a:pt x="61" y="61"/>
                    <a:pt x="63" y="62"/>
                  </a:cubicBezTo>
                  <a:cubicBezTo>
                    <a:pt x="65" y="62"/>
                    <a:pt x="64" y="60"/>
                    <a:pt x="65" y="59"/>
                  </a:cubicBezTo>
                  <a:cubicBezTo>
                    <a:pt x="65" y="59"/>
                    <a:pt x="67" y="60"/>
                    <a:pt x="68" y="59"/>
                  </a:cubicBezTo>
                  <a:cubicBezTo>
                    <a:pt x="69" y="59"/>
                    <a:pt x="69" y="54"/>
                    <a:pt x="70" y="53"/>
                  </a:cubicBezTo>
                  <a:cubicBezTo>
                    <a:pt x="71" y="52"/>
                    <a:pt x="71" y="53"/>
                    <a:pt x="72" y="54"/>
                  </a:cubicBezTo>
                  <a:cubicBezTo>
                    <a:pt x="73" y="55"/>
                    <a:pt x="74" y="53"/>
                    <a:pt x="75" y="52"/>
                  </a:cubicBezTo>
                  <a:cubicBezTo>
                    <a:pt x="77" y="51"/>
                    <a:pt x="77" y="51"/>
                    <a:pt x="78" y="51"/>
                  </a:cubicBezTo>
                  <a:cubicBezTo>
                    <a:pt x="79" y="50"/>
                    <a:pt x="84" y="46"/>
                    <a:pt x="86" y="45"/>
                  </a:cubicBezTo>
                  <a:cubicBezTo>
                    <a:pt x="88" y="44"/>
                    <a:pt x="91" y="42"/>
                    <a:pt x="92" y="40"/>
                  </a:cubicBezTo>
                  <a:cubicBezTo>
                    <a:pt x="94" y="38"/>
                    <a:pt x="98" y="37"/>
                    <a:pt x="100" y="37"/>
                  </a:cubicBezTo>
                  <a:cubicBezTo>
                    <a:pt x="101" y="37"/>
                    <a:pt x="105" y="38"/>
                    <a:pt x="108" y="39"/>
                  </a:cubicBezTo>
                  <a:cubicBezTo>
                    <a:pt x="111" y="40"/>
                    <a:pt x="113" y="39"/>
                    <a:pt x="116" y="38"/>
                  </a:cubicBezTo>
                  <a:cubicBezTo>
                    <a:pt x="118" y="37"/>
                    <a:pt x="118" y="36"/>
                    <a:pt x="120" y="35"/>
                  </a:cubicBezTo>
                  <a:cubicBezTo>
                    <a:pt x="122" y="34"/>
                    <a:pt x="125" y="32"/>
                    <a:pt x="126" y="31"/>
                  </a:cubicBezTo>
                  <a:cubicBezTo>
                    <a:pt x="128" y="30"/>
                    <a:pt x="131" y="28"/>
                    <a:pt x="130" y="29"/>
                  </a:cubicBezTo>
                  <a:cubicBezTo>
                    <a:pt x="129" y="29"/>
                    <a:pt x="128" y="27"/>
                    <a:pt x="128" y="26"/>
                  </a:cubicBezTo>
                  <a:cubicBezTo>
                    <a:pt x="128" y="25"/>
                    <a:pt x="128" y="22"/>
                    <a:pt x="130" y="21"/>
                  </a:cubicBezTo>
                  <a:cubicBezTo>
                    <a:pt x="131" y="21"/>
                    <a:pt x="131" y="20"/>
                    <a:pt x="130" y="19"/>
                  </a:cubicBezTo>
                  <a:cubicBezTo>
                    <a:pt x="129" y="19"/>
                    <a:pt x="129" y="15"/>
                    <a:pt x="128" y="14"/>
                  </a:cubicBezTo>
                  <a:cubicBezTo>
                    <a:pt x="128" y="12"/>
                    <a:pt x="130" y="12"/>
                    <a:pt x="130" y="11"/>
                  </a:cubicBezTo>
                  <a:cubicBezTo>
                    <a:pt x="131" y="11"/>
                    <a:pt x="129" y="8"/>
                    <a:pt x="127" y="7"/>
                  </a:cubicBezTo>
                  <a:cubicBezTo>
                    <a:pt x="126" y="7"/>
                    <a:pt x="126" y="5"/>
                    <a:pt x="126" y="4"/>
                  </a:cubicBezTo>
                  <a:cubicBezTo>
                    <a:pt x="127" y="3"/>
                    <a:pt x="124" y="2"/>
                    <a:pt x="121" y="1"/>
                  </a:cubicBezTo>
                  <a:cubicBezTo>
                    <a:pt x="119" y="0"/>
                    <a:pt x="119" y="2"/>
                    <a:pt x="118" y="2"/>
                  </a:cubicBezTo>
                  <a:cubicBezTo>
                    <a:pt x="117" y="3"/>
                    <a:pt x="116" y="2"/>
                    <a:pt x="116" y="2"/>
                  </a:cubicBezTo>
                  <a:cubicBezTo>
                    <a:pt x="116" y="1"/>
                    <a:pt x="111" y="2"/>
                    <a:pt x="111" y="3"/>
                  </a:cubicBezTo>
                  <a:cubicBezTo>
                    <a:pt x="110" y="3"/>
                    <a:pt x="111" y="5"/>
                    <a:pt x="111" y="7"/>
                  </a:cubicBezTo>
                  <a:cubicBezTo>
                    <a:pt x="111" y="8"/>
                    <a:pt x="108" y="10"/>
                    <a:pt x="108" y="12"/>
                  </a:cubicBezTo>
                  <a:cubicBezTo>
                    <a:pt x="107" y="14"/>
                    <a:pt x="104" y="18"/>
                    <a:pt x="102" y="18"/>
                  </a:cubicBezTo>
                  <a:cubicBezTo>
                    <a:pt x="99" y="18"/>
                    <a:pt x="99" y="20"/>
                    <a:pt x="97" y="22"/>
                  </a:cubicBezTo>
                  <a:cubicBezTo>
                    <a:pt x="95" y="24"/>
                    <a:pt x="90" y="25"/>
                    <a:pt x="86" y="24"/>
                  </a:cubicBezTo>
                  <a:cubicBezTo>
                    <a:pt x="83" y="24"/>
                    <a:pt x="84" y="25"/>
                    <a:pt x="81" y="26"/>
                  </a:cubicBezTo>
                  <a:cubicBezTo>
                    <a:pt x="79" y="27"/>
                    <a:pt x="79" y="24"/>
                    <a:pt x="78" y="22"/>
                  </a:cubicBezTo>
                  <a:cubicBezTo>
                    <a:pt x="77" y="21"/>
                    <a:pt x="77" y="23"/>
                    <a:pt x="76" y="24"/>
                  </a:cubicBezTo>
                  <a:cubicBezTo>
                    <a:pt x="75" y="25"/>
                    <a:pt x="74" y="25"/>
                    <a:pt x="73" y="25"/>
                  </a:cubicBezTo>
                  <a:cubicBezTo>
                    <a:pt x="72" y="25"/>
                    <a:pt x="69" y="23"/>
                    <a:pt x="68" y="22"/>
                  </a:cubicBezTo>
                  <a:cubicBezTo>
                    <a:pt x="67" y="21"/>
                    <a:pt x="65" y="22"/>
                    <a:pt x="64" y="23"/>
                  </a:cubicBezTo>
                  <a:cubicBezTo>
                    <a:pt x="63" y="24"/>
                    <a:pt x="63" y="24"/>
                    <a:pt x="61" y="24"/>
                  </a:cubicBezTo>
                  <a:cubicBezTo>
                    <a:pt x="58" y="24"/>
                    <a:pt x="60" y="25"/>
                    <a:pt x="61" y="25"/>
                  </a:cubicBezTo>
                  <a:cubicBezTo>
                    <a:pt x="62" y="26"/>
                    <a:pt x="60" y="27"/>
                    <a:pt x="59" y="29"/>
                  </a:cubicBezTo>
                  <a:cubicBezTo>
                    <a:pt x="58" y="30"/>
                    <a:pt x="52" y="35"/>
                    <a:pt x="50" y="35"/>
                  </a:cubicBezTo>
                  <a:cubicBezTo>
                    <a:pt x="48" y="36"/>
                    <a:pt x="49" y="37"/>
                    <a:pt x="47" y="37"/>
                  </a:cubicBezTo>
                  <a:cubicBezTo>
                    <a:pt x="46" y="37"/>
                    <a:pt x="47" y="35"/>
                    <a:pt x="45" y="35"/>
                  </a:cubicBezTo>
                  <a:cubicBezTo>
                    <a:pt x="44" y="35"/>
                    <a:pt x="44" y="37"/>
                    <a:pt x="45" y="38"/>
                  </a:cubicBezTo>
                  <a:cubicBezTo>
                    <a:pt x="45" y="39"/>
                    <a:pt x="44" y="40"/>
                    <a:pt x="42" y="41"/>
                  </a:cubicBezTo>
                  <a:cubicBezTo>
                    <a:pt x="40" y="42"/>
                    <a:pt x="38" y="43"/>
                    <a:pt x="35" y="44"/>
                  </a:cubicBezTo>
                  <a:cubicBezTo>
                    <a:pt x="33" y="45"/>
                    <a:pt x="36" y="46"/>
                    <a:pt x="36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2" y="48"/>
                    <a:pt x="29" y="50"/>
                    <a:pt x="30" y="50"/>
                  </a:cubicBezTo>
                  <a:cubicBezTo>
                    <a:pt x="32" y="50"/>
                    <a:pt x="27" y="55"/>
                    <a:pt x="26" y="56"/>
                  </a:cubicBezTo>
                  <a:cubicBezTo>
                    <a:pt x="25" y="58"/>
                    <a:pt x="25" y="57"/>
                    <a:pt x="23" y="56"/>
                  </a:cubicBezTo>
                  <a:cubicBezTo>
                    <a:pt x="22" y="56"/>
                    <a:pt x="20" y="58"/>
                    <a:pt x="20" y="58"/>
                  </a:cubicBezTo>
                  <a:cubicBezTo>
                    <a:pt x="20" y="59"/>
                    <a:pt x="20" y="59"/>
                    <a:pt x="22" y="59"/>
                  </a:cubicBezTo>
                  <a:cubicBezTo>
                    <a:pt x="23" y="59"/>
                    <a:pt x="22" y="62"/>
                    <a:pt x="20" y="63"/>
                  </a:cubicBezTo>
                  <a:cubicBezTo>
                    <a:pt x="19" y="64"/>
                    <a:pt x="24" y="65"/>
                    <a:pt x="24" y="66"/>
                  </a:cubicBezTo>
                  <a:cubicBezTo>
                    <a:pt x="23" y="67"/>
                    <a:pt x="20" y="66"/>
                    <a:pt x="19" y="67"/>
                  </a:cubicBezTo>
                  <a:cubicBezTo>
                    <a:pt x="17" y="67"/>
                    <a:pt x="20" y="69"/>
                    <a:pt x="22" y="71"/>
                  </a:cubicBezTo>
                  <a:cubicBezTo>
                    <a:pt x="23" y="72"/>
                    <a:pt x="19" y="71"/>
                    <a:pt x="17" y="71"/>
                  </a:cubicBezTo>
                  <a:cubicBezTo>
                    <a:pt x="15" y="72"/>
                    <a:pt x="19" y="74"/>
                    <a:pt x="18" y="76"/>
                  </a:cubicBezTo>
                  <a:cubicBezTo>
                    <a:pt x="17" y="77"/>
                    <a:pt x="19" y="78"/>
                    <a:pt x="20" y="80"/>
                  </a:cubicBezTo>
                  <a:cubicBezTo>
                    <a:pt x="20" y="82"/>
                    <a:pt x="17" y="78"/>
                    <a:pt x="14" y="78"/>
                  </a:cubicBezTo>
                  <a:cubicBezTo>
                    <a:pt x="12" y="78"/>
                    <a:pt x="11" y="78"/>
                    <a:pt x="11" y="80"/>
                  </a:cubicBezTo>
                  <a:cubicBezTo>
                    <a:pt x="10" y="81"/>
                    <a:pt x="11" y="83"/>
                    <a:pt x="8" y="83"/>
                  </a:cubicBezTo>
                  <a:cubicBezTo>
                    <a:pt x="6" y="83"/>
                    <a:pt x="5" y="84"/>
                    <a:pt x="3" y="87"/>
                  </a:cubicBezTo>
                  <a:cubicBezTo>
                    <a:pt x="0" y="91"/>
                    <a:pt x="7" y="86"/>
                    <a:pt x="9" y="8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9" name="Freeform 119"/>
            <p:cNvSpPr>
              <a:spLocks noChangeArrowheads="1"/>
            </p:cNvSpPr>
            <p:nvPr/>
          </p:nvSpPr>
          <p:spPr bwMode="auto">
            <a:xfrm>
              <a:off x="3760164" y="2169077"/>
              <a:ext cx="24080" cy="19182"/>
            </a:xfrm>
            <a:custGeom>
              <a:avLst/>
              <a:gdLst>
                <a:gd name="T0" fmla="*/ 2147483647 w 13"/>
                <a:gd name="T1" fmla="*/ 2147483647 h 10"/>
                <a:gd name="T2" fmla="*/ 2147483647 w 13"/>
                <a:gd name="T3" fmla="*/ 2147483647 h 10"/>
                <a:gd name="T4" fmla="*/ 2147483647 w 13"/>
                <a:gd name="T5" fmla="*/ 0 h 10"/>
                <a:gd name="T6" fmla="*/ 2147483647 w 13"/>
                <a:gd name="T7" fmla="*/ 2147483647 h 10"/>
                <a:gd name="T8" fmla="*/ 2147483647 w 13"/>
                <a:gd name="T9" fmla="*/ 214748364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0"/>
                <a:gd name="T17" fmla="*/ 13 w 13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0">
                  <a:moveTo>
                    <a:pt x="2" y="10"/>
                  </a:moveTo>
                  <a:cubicBezTo>
                    <a:pt x="5" y="10"/>
                    <a:pt x="13" y="6"/>
                    <a:pt x="13" y="4"/>
                  </a:cubicBezTo>
                  <a:cubicBezTo>
                    <a:pt x="13" y="2"/>
                    <a:pt x="13" y="0"/>
                    <a:pt x="11" y="0"/>
                  </a:cubicBezTo>
                  <a:cubicBezTo>
                    <a:pt x="9" y="1"/>
                    <a:pt x="2" y="4"/>
                    <a:pt x="2" y="6"/>
                  </a:cubicBezTo>
                  <a:cubicBezTo>
                    <a:pt x="1" y="7"/>
                    <a:pt x="0" y="10"/>
                    <a:pt x="2" y="1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0" name="Freeform 120"/>
            <p:cNvSpPr>
              <a:spLocks noChangeArrowheads="1"/>
            </p:cNvSpPr>
            <p:nvPr/>
          </p:nvSpPr>
          <p:spPr bwMode="auto">
            <a:xfrm>
              <a:off x="3672876" y="2229823"/>
              <a:ext cx="22574" cy="27175"/>
            </a:xfrm>
            <a:custGeom>
              <a:avLst/>
              <a:gdLst>
                <a:gd name="T0" fmla="*/ 2147483647 w 12"/>
                <a:gd name="T1" fmla="*/ 2147483647 h 14"/>
                <a:gd name="T2" fmla="*/ 2147483647 w 12"/>
                <a:gd name="T3" fmla="*/ 2147483647 h 14"/>
                <a:gd name="T4" fmla="*/ 2147483647 w 12"/>
                <a:gd name="T5" fmla="*/ 2147483647 h 14"/>
                <a:gd name="T6" fmla="*/ 2147483647 w 12"/>
                <a:gd name="T7" fmla="*/ 2147483647 h 14"/>
                <a:gd name="T8" fmla="*/ 2147483647 w 12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4"/>
                <a:gd name="T17" fmla="*/ 12 w 1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4">
                  <a:moveTo>
                    <a:pt x="2" y="12"/>
                  </a:moveTo>
                  <a:cubicBezTo>
                    <a:pt x="5" y="9"/>
                    <a:pt x="12" y="6"/>
                    <a:pt x="11" y="4"/>
                  </a:cubicBezTo>
                  <a:cubicBezTo>
                    <a:pt x="10" y="3"/>
                    <a:pt x="10" y="0"/>
                    <a:pt x="8" y="1"/>
                  </a:cubicBezTo>
                  <a:cubicBezTo>
                    <a:pt x="6" y="2"/>
                    <a:pt x="7" y="6"/>
                    <a:pt x="5" y="7"/>
                  </a:cubicBezTo>
                  <a:cubicBezTo>
                    <a:pt x="4" y="9"/>
                    <a:pt x="0" y="14"/>
                    <a:pt x="2" y="1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1" name="Freeform 121"/>
            <p:cNvSpPr>
              <a:spLocks noChangeArrowheads="1"/>
            </p:cNvSpPr>
            <p:nvPr/>
          </p:nvSpPr>
          <p:spPr bwMode="auto">
            <a:xfrm>
              <a:off x="3945276" y="3198560"/>
              <a:ext cx="40634" cy="23979"/>
            </a:xfrm>
            <a:custGeom>
              <a:avLst/>
              <a:gdLst>
                <a:gd name="T0" fmla="*/ 2147483647 w 22"/>
                <a:gd name="T1" fmla="*/ 2147483647 h 12"/>
                <a:gd name="T2" fmla="*/ 2147483647 w 22"/>
                <a:gd name="T3" fmla="*/ 2147483647 h 12"/>
                <a:gd name="T4" fmla="*/ 2147483647 w 22"/>
                <a:gd name="T5" fmla="*/ 2147483647 h 12"/>
                <a:gd name="T6" fmla="*/ 0 w 22"/>
                <a:gd name="T7" fmla="*/ 2147483647 h 12"/>
                <a:gd name="T8" fmla="*/ 2147483647 w 22"/>
                <a:gd name="T9" fmla="*/ 2147483647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2"/>
                <a:gd name="T17" fmla="*/ 22 w 22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2">
                  <a:moveTo>
                    <a:pt x="17" y="9"/>
                  </a:moveTo>
                  <a:cubicBezTo>
                    <a:pt x="18" y="9"/>
                    <a:pt x="19" y="2"/>
                    <a:pt x="20" y="1"/>
                  </a:cubicBezTo>
                  <a:cubicBezTo>
                    <a:pt x="22" y="0"/>
                    <a:pt x="12" y="4"/>
                    <a:pt x="6" y="5"/>
                  </a:cubicBezTo>
                  <a:cubicBezTo>
                    <a:pt x="1" y="6"/>
                    <a:pt x="1" y="7"/>
                    <a:pt x="0" y="9"/>
                  </a:cubicBezTo>
                  <a:cubicBezTo>
                    <a:pt x="0" y="12"/>
                    <a:pt x="14" y="10"/>
                    <a:pt x="17" y="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2" name="Freeform 122"/>
            <p:cNvSpPr>
              <a:spLocks noChangeArrowheads="1"/>
            </p:cNvSpPr>
            <p:nvPr/>
          </p:nvSpPr>
          <p:spPr bwMode="auto">
            <a:xfrm>
              <a:off x="1073778" y="2830887"/>
              <a:ext cx="79763" cy="60746"/>
            </a:xfrm>
            <a:custGeom>
              <a:avLst/>
              <a:gdLst>
                <a:gd name="T0" fmla="*/ 2147483647 w 43"/>
                <a:gd name="T1" fmla="*/ 2147483647 h 31"/>
                <a:gd name="T2" fmla="*/ 2147483647 w 43"/>
                <a:gd name="T3" fmla="*/ 2147483647 h 31"/>
                <a:gd name="T4" fmla="*/ 2147483647 w 43"/>
                <a:gd name="T5" fmla="*/ 2147483647 h 31"/>
                <a:gd name="T6" fmla="*/ 2147483647 w 43"/>
                <a:gd name="T7" fmla="*/ 0 h 31"/>
                <a:gd name="T8" fmla="*/ 2147483647 w 43"/>
                <a:gd name="T9" fmla="*/ 2147483647 h 31"/>
                <a:gd name="T10" fmla="*/ 2147483647 w 43"/>
                <a:gd name="T11" fmla="*/ 2147483647 h 31"/>
                <a:gd name="T12" fmla="*/ 2147483647 w 43"/>
                <a:gd name="T13" fmla="*/ 2147483647 h 31"/>
                <a:gd name="T14" fmla="*/ 2147483647 w 43"/>
                <a:gd name="T15" fmla="*/ 2147483647 h 31"/>
                <a:gd name="T16" fmla="*/ 2147483647 w 43"/>
                <a:gd name="T17" fmla="*/ 2147483647 h 31"/>
                <a:gd name="T18" fmla="*/ 2147483647 w 43"/>
                <a:gd name="T19" fmla="*/ 2147483647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"/>
                <a:gd name="T31" fmla="*/ 0 h 31"/>
                <a:gd name="T32" fmla="*/ 43 w 4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" h="31">
                  <a:moveTo>
                    <a:pt x="35" y="20"/>
                  </a:moveTo>
                  <a:cubicBezTo>
                    <a:pt x="33" y="17"/>
                    <a:pt x="29" y="16"/>
                    <a:pt x="29" y="14"/>
                  </a:cubicBezTo>
                  <a:cubicBezTo>
                    <a:pt x="29" y="12"/>
                    <a:pt x="23" y="7"/>
                    <a:pt x="20" y="6"/>
                  </a:cubicBezTo>
                  <a:cubicBezTo>
                    <a:pt x="17" y="5"/>
                    <a:pt x="8" y="1"/>
                    <a:pt x="5" y="0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5" y="7"/>
                    <a:pt x="14" y="15"/>
                    <a:pt x="17" y="18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6" y="23"/>
                    <a:pt x="27" y="26"/>
                  </a:cubicBezTo>
                  <a:cubicBezTo>
                    <a:pt x="27" y="29"/>
                    <a:pt x="35" y="31"/>
                    <a:pt x="38" y="30"/>
                  </a:cubicBezTo>
                  <a:cubicBezTo>
                    <a:pt x="43" y="30"/>
                    <a:pt x="38" y="24"/>
                    <a:pt x="35" y="2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3" name="Freeform 123"/>
            <p:cNvSpPr>
              <a:spLocks noChangeArrowheads="1"/>
            </p:cNvSpPr>
            <p:nvPr/>
          </p:nvSpPr>
          <p:spPr bwMode="auto">
            <a:xfrm>
              <a:off x="1037657" y="2680621"/>
              <a:ext cx="39129" cy="38366"/>
            </a:xfrm>
            <a:custGeom>
              <a:avLst/>
              <a:gdLst>
                <a:gd name="T0" fmla="*/ 2147483647 w 21"/>
                <a:gd name="T1" fmla="*/ 2147483647 h 20"/>
                <a:gd name="T2" fmla="*/ 2147483647 w 21"/>
                <a:gd name="T3" fmla="*/ 2147483647 h 20"/>
                <a:gd name="T4" fmla="*/ 2147483647 w 21"/>
                <a:gd name="T5" fmla="*/ 0 h 20"/>
                <a:gd name="T6" fmla="*/ 2147483647 w 21"/>
                <a:gd name="T7" fmla="*/ 2147483647 h 20"/>
                <a:gd name="T8" fmla="*/ 2147483647 w 21"/>
                <a:gd name="T9" fmla="*/ 2147483647 h 20"/>
                <a:gd name="T10" fmla="*/ 2147483647 w 21"/>
                <a:gd name="T11" fmla="*/ 2147483647 h 20"/>
                <a:gd name="T12" fmla="*/ 2147483647 w 21"/>
                <a:gd name="T13" fmla="*/ 2147483647 h 20"/>
                <a:gd name="T14" fmla="*/ 2147483647 w 21"/>
                <a:gd name="T15" fmla="*/ 2147483647 h 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20"/>
                <a:gd name="T26" fmla="*/ 21 w 21"/>
                <a:gd name="T27" fmla="*/ 20 h 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20">
                  <a:moveTo>
                    <a:pt x="15" y="11"/>
                  </a:moveTo>
                  <a:cubicBezTo>
                    <a:pt x="13" y="11"/>
                    <a:pt x="12" y="11"/>
                    <a:pt x="10" y="8"/>
                  </a:cubicBezTo>
                  <a:cubicBezTo>
                    <a:pt x="7" y="5"/>
                    <a:pt x="7" y="1"/>
                    <a:pt x="5" y="0"/>
                  </a:cubicBezTo>
                  <a:cubicBezTo>
                    <a:pt x="2" y="0"/>
                    <a:pt x="1" y="5"/>
                    <a:pt x="2" y="10"/>
                  </a:cubicBezTo>
                  <a:cubicBezTo>
                    <a:pt x="3" y="15"/>
                    <a:pt x="2" y="14"/>
                    <a:pt x="1" y="16"/>
                  </a:cubicBezTo>
                  <a:cubicBezTo>
                    <a:pt x="0" y="18"/>
                    <a:pt x="6" y="19"/>
                    <a:pt x="10" y="19"/>
                  </a:cubicBezTo>
                  <a:cubicBezTo>
                    <a:pt x="12" y="20"/>
                    <a:pt x="19" y="16"/>
                    <a:pt x="20" y="13"/>
                  </a:cubicBezTo>
                  <a:cubicBezTo>
                    <a:pt x="21" y="11"/>
                    <a:pt x="18" y="10"/>
                    <a:pt x="15" y="1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4" name="Freeform 124"/>
            <p:cNvSpPr>
              <a:spLocks noChangeArrowheads="1"/>
            </p:cNvSpPr>
            <p:nvPr/>
          </p:nvSpPr>
          <p:spPr bwMode="auto">
            <a:xfrm>
              <a:off x="1030133" y="2733374"/>
              <a:ext cx="25584" cy="49555"/>
            </a:xfrm>
            <a:custGeom>
              <a:avLst/>
              <a:gdLst>
                <a:gd name="T0" fmla="*/ 2147483647 w 14"/>
                <a:gd name="T1" fmla="*/ 2147483647 h 26"/>
                <a:gd name="T2" fmla="*/ 2147483647 w 14"/>
                <a:gd name="T3" fmla="*/ 2147483647 h 26"/>
                <a:gd name="T4" fmla="*/ 2147483647 w 14"/>
                <a:gd name="T5" fmla="*/ 2147483647 h 26"/>
                <a:gd name="T6" fmla="*/ 2147483647 w 14"/>
                <a:gd name="T7" fmla="*/ 2147483647 h 26"/>
                <a:gd name="T8" fmla="*/ 2147483647 w 14"/>
                <a:gd name="T9" fmla="*/ 2147483647 h 26"/>
                <a:gd name="T10" fmla="*/ 2147483647 w 14"/>
                <a:gd name="T11" fmla="*/ 2147483647 h 26"/>
                <a:gd name="T12" fmla="*/ 2147483647 w 14"/>
                <a:gd name="T13" fmla="*/ 2147483647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26"/>
                <a:gd name="T23" fmla="*/ 14 w 14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26">
                  <a:moveTo>
                    <a:pt x="12" y="4"/>
                  </a:moveTo>
                  <a:cubicBezTo>
                    <a:pt x="11" y="3"/>
                    <a:pt x="8" y="4"/>
                    <a:pt x="7" y="3"/>
                  </a:cubicBezTo>
                  <a:cubicBezTo>
                    <a:pt x="6" y="2"/>
                    <a:pt x="5" y="0"/>
                    <a:pt x="4" y="1"/>
                  </a:cubicBezTo>
                  <a:cubicBezTo>
                    <a:pt x="3" y="2"/>
                    <a:pt x="1" y="9"/>
                    <a:pt x="1" y="13"/>
                  </a:cubicBezTo>
                  <a:cubicBezTo>
                    <a:pt x="1" y="17"/>
                    <a:pt x="0" y="26"/>
                    <a:pt x="3" y="25"/>
                  </a:cubicBezTo>
                  <a:cubicBezTo>
                    <a:pt x="6" y="23"/>
                    <a:pt x="8" y="16"/>
                    <a:pt x="8" y="14"/>
                  </a:cubicBezTo>
                  <a:cubicBezTo>
                    <a:pt x="8" y="12"/>
                    <a:pt x="14" y="4"/>
                    <a:pt x="12" y="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5" name="Freeform 125"/>
            <p:cNvSpPr>
              <a:spLocks noChangeArrowheads="1"/>
            </p:cNvSpPr>
            <p:nvPr/>
          </p:nvSpPr>
          <p:spPr bwMode="auto">
            <a:xfrm>
              <a:off x="1009063" y="2626270"/>
              <a:ext cx="22574" cy="57548"/>
            </a:xfrm>
            <a:custGeom>
              <a:avLst/>
              <a:gdLst>
                <a:gd name="T0" fmla="*/ 2147483647 w 12"/>
                <a:gd name="T1" fmla="*/ 2147483647 h 29"/>
                <a:gd name="T2" fmla="*/ 2147483647 w 12"/>
                <a:gd name="T3" fmla="*/ 2147483647 h 29"/>
                <a:gd name="T4" fmla="*/ 2147483647 w 12"/>
                <a:gd name="T5" fmla="*/ 2147483647 h 29"/>
                <a:gd name="T6" fmla="*/ 2147483647 w 12"/>
                <a:gd name="T7" fmla="*/ 2147483647 h 29"/>
                <a:gd name="T8" fmla="*/ 2147483647 w 12"/>
                <a:gd name="T9" fmla="*/ 2147483647 h 29"/>
                <a:gd name="T10" fmla="*/ 2147483647 w 12"/>
                <a:gd name="T11" fmla="*/ 2147483647 h 29"/>
                <a:gd name="T12" fmla="*/ 2147483647 w 12"/>
                <a:gd name="T13" fmla="*/ 2147483647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29"/>
                <a:gd name="T23" fmla="*/ 12 w 12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29">
                  <a:moveTo>
                    <a:pt x="9" y="9"/>
                  </a:moveTo>
                  <a:cubicBezTo>
                    <a:pt x="9" y="8"/>
                    <a:pt x="9" y="6"/>
                    <a:pt x="6" y="4"/>
                  </a:cubicBezTo>
                  <a:cubicBezTo>
                    <a:pt x="4" y="1"/>
                    <a:pt x="4" y="0"/>
                    <a:pt x="2" y="1"/>
                  </a:cubicBezTo>
                  <a:cubicBezTo>
                    <a:pt x="0" y="2"/>
                    <a:pt x="3" y="8"/>
                    <a:pt x="5" y="10"/>
                  </a:cubicBezTo>
                  <a:cubicBezTo>
                    <a:pt x="6" y="13"/>
                    <a:pt x="5" y="22"/>
                    <a:pt x="7" y="26"/>
                  </a:cubicBezTo>
                  <a:cubicBezTo>
                    <a:pt x="8" y="29"/>
                    <a:pt x="12" y="17"/>
                    <a:pt x="12" y="15"/>
                  </a:cubicBezTo>
                  <a:cubicBezTo>
                    <a:pt x="11" y="14"/>
                    <a:pt x="9" y="10"/>
                    <a:pt x="9" y="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6" name="Freeform 126"/>
            <p:cNvSpPr>
              <a:spLocks noChangeArrowheads="1"/>
            </p:cNvSpPr>
            <p:nvPr/>
          </p:nvSpPr>
          <p:spPr bwMode="auto">
            <a:xfrm>
              <a:off x="1031638" y="2631065"/>
              <a:ext cx="21070" cy="28774"/>
            </a:xfrm>
            <a:custGeom>
              <a:avLst/>
              <a:gdLst>
                <a:gd name="T0" fmla="*/ 2147483647 w 11"/>
                <a:gd name="T1" fmla="*/ 0 h 15"/>
                <a:gd name="T2" fmla="*/ 2147483647 w 11"/>
                <a:gd name="T3" fmla="*/ 2147483647 h 15"/>
                <a:gd name="T4" fmla="*/ 2147483647 w 11"/>
                <a:gd name="T5" fmla="*/ 2147483647 h 15"/>
                <a:gd name="T6" fmla="*/ 2147483647 w 11"/>
                <a:gd name="T7" fmla="*/ 2147483647 h 15"/>
                <a:gd name="T8" fmla="*/ 2147483647 w 11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5"/>
                <a:gd name="T17" fmla="*/ 11 w 11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5">
                  <a:moveTo>
                    <a:pt x="2" y="0"/>
                  </a:moveTo>
                  <a:cubicBezTo>
                    <a:pt x="0" y="0"/>
                    <a:pt x="3" y="4"/>
                    <a:pt x="4" y="6"/>
                  </a:cubicBezTo>
                  <a:cubicBezTo>
                    <a:pt x="6" y="9"/>
                    <a:pt x="3" y="10"/>
                    <a:pt x="3" y="12"/>
                  </a:cubicBezTo>
                  <a:cubicBezTo>
                    <a:pt x="4" y="15"/>
                    <a:pt x="10" y="7"/>
                    <a:pt x="10" y="5"/>
                  </a:cubicBezTo>
                  <a:cubicBezTo>
                    <a:pt x="11" y="4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7" name="Freeform 127"/>
            <p:cNvSpPr>
              <a:spLocks noChangeArrowheads="1"/>
            </p:cNvSpPr>
            <p:nvPr/>
          </p:nvSpPr>
          <p:spPr bwMode="auto">
            <a:xfrm>
              <a:off x="1042173" y="2651847"/>
              <a:ext cx="13545" cy="22380"/>
            </a:xfrm>
            <a:custGeom>
              <a:avLst/>
              <a:gdLst>
                <a:gd name="T0" fmla="*/ 2147483647 w 7"/>
                <a:gd name="T1" fmla="*/ 2147483647 h 11"/>
                <a:gd name="T2" fmla="*/ 2147483647 w 7"/>
                <a:gd name="T3" fmla="*/ 2147483647 h 11"/>
                <a:gd name="T4" fmla="*/ 2147483647 w 7"/>
                <a:gd name="T5" fmla="*/ 2147483647 h 11"/>
                <a:gd name="T6" fmla="*/ 2147483647 w 7"/>
                <a:gd name="T7" fmla="*/ 2147483647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1"/>
                <a:gd name="T14" fmla="*/ 7 w 7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1">
                  <a:moveTo>
                    <a:pt x="4" y="10"/>
                  </a:moveTo>
                  <a:cubicBezTo>
                    <a:pt x="5" y="8"/>
                    <a:pt x="7" y="0"/>
                    <a:pt x="2" y="3"/>
                  </a:cubicBezTo>
                  <a:cubicBezTo>
                    <a:pt x="0" y="4"/>
                    <a:pt x="2" y="8"/>
                    <a:pt x="1" y="9"/>
                  </a:cubicBezTo>
                  <a:cubicBezTo>
                    <a:pt x="0" y="10"/>
                    <a:pt x="3" y="11"/>
                    <a:pt x="4" y="1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" name="Freeform 128"/>
            <p:cNvSpPr>
              <a:spLocks noChangeArrowheads="1"/>
            </p:cNvSpPr>
            <p:nvPr/>
          </p:nvSpPr>
          <p:spPr bwMode="auto">
            <a:xfrm>
              <a:off x="676463" y="2629467"/>
              <a:ext cx="49664" cy="47958"/>
            </a:xfrm>
            <a:custGeom>
              <a:avLst/>
              <a:gdLst>
                <a:gd name="T0" fmla="*/ 2147483647 w 27"/>
                <a:gd name="T1" fmla="*/ 2147483647 h 25"/>
                <a:gd name="T2" fmla="*/ 2147483647 w 27"/>
                <a:gd name="T3" fmla="*/ 2147483647 h 25"/>
                <a:gd name="T4" fmla="*/ 2147483647 w 27"/>
                <a:gd name="T5" fmla="*/ 2147483647 h 25"/>
                <a:gd name="T6" fmla="*/ 2147483647 w 27"/>
                <a:gd name="T7" fmla="*/ 2147483647 h 25"/>
                <a:gd name="T8" fmla="*/ 2147483647 w 27"/>
                <a:gd name="T9" fmla="*/ 2147483647 h 25"/>
                <a:gd name="T10" fmla="*/ 2147483647 w 27"/>
                <a:gd name="T11" fmla="*/ 2147483647 h 25"/>
                <a:gd name="T12" fmla="*/ 2147483647 w 27"/>
                <a:gd name="T13" fmla="*/ 2147483647 h 25"/>
                <a:gd name="T14" fmla="*/ 2147483647 w 27"/>
                <a:gd name="T15" fmla="*/ 2147483647 h 25"/>
                <a:gd name="T16" fmla="*/ 2147483647 w 27"/>
                <a:gd name="T17" fmla="*/ 2147483647 h 25"/>
                <a:gd name="T18" fmla="*/ 2147483647 w 27"/>
                <a:gd name="T19" fmla="*/ 2147483647 h 25"/>
                <a:gd name="T20" fmla="*/ 2147483647 w 27"/>
                <a:gd name="T21" fmla="*/ 2147483647 h 25"/>
                <a:gd name="T22" fmla="*/ 2147483647 w 27"/>
                <a:gd name="T23" fmla="*/ 2147483647 h 25"/>
                <a:gd name="T24" fmla="*/ 2147483647 w 27"/>
                <a:gd name="T25" fmla="*/ 2147483647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"/>
                <a:gd name="T40" fmla="*/ 0 h 25"/>
                <a:gd name="T41" fmla="*/ 27 w 27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" h="25">
                  <a:moveTo>
                    <a:pt x="24" y="6"/>
                  </a:moveTo>
                  <a:cubicBezTo>
                    <a:pt x="23" y="6"/>
                    <a:pt x="23" y="4"/>
                    <a:pt x="22" y="2"/>
                  </a:cubicBezTo>
                  <a:cubicBezTo>
                    <a:pt x="21" y="0"/>
                    <a:pt x="21" y="4"/>
                    <a:pt x="21" y="5"/>
                  </a:cubicBezTo>
                  <a:cubicBezTo>
                    <a:pt x="20" y="6"/>
                    <a:pt x="17" y="6"/>
                    <a:pt x="14" y="6"/>
                  </a:cubicBezTo>
                  <a:cubicBezTo>
                    <a:pt x="12" y="6"/>
                    <a:pt x="13" y="8"/>
                    <a:pt x="12" y="9"/>
                  </a:cubicBezTo>
                  <a:cubicBezTo>
                    <a:pt x="11" y="11"/>
                    <a:pt x="9" y="9"/>
                    <a:pt x="7" y="9"/>
                  </a:cubicBezTo>
                  <a:cubicBezTo>
                    <a:pt x="5" y="9"/>
                    <a:pt x="3" y="13"/>
                    <a:pt x="1" y="15"/>
                  </a:cubicBezTo>
                  <a:cubicBezTo>
                    <a:pt x="0" y="18"/>
                    <a:pt x="4" y="18"/>
                    <a:pt x="5" y="18"/>
                  </a:cubicBezTo>
                  <a:cubicBezTo>
                    <a:pt x="6" y="18"/>
                    <a:pt x="5" y="20"/>
                    <a:pt x="5" y="22"/>
                  </a:cubicBezTo>
                  <a:cubicBezTo>
                    <a:pt x="6" y="25"/>
                    <a:pt x="12" y="18"/>
                    <a:pt x="13" y="17"/>
                  </a:cubicBezTo>
                  <a:cubicBezTo>
                    <a:pt x="14" y="16"/>
                    <a:pt x="15" y="18"/>
                    <a:pt x="16" y="19"/>
                  </a:cubicBezTo>
                  <a:cubicBezTo>
                    <a:pt x="17" y="19"/>
                    <a:pt x="22" y="13"/>
                    <a:pt x="24" y="11"/>
                  </a:cubicBezTo>
                  <a:cubicBezTo>
                    <a:pt x="27" y="10"/>
                    <a:pt x="26" y="7"/>
                    <a:pt x="24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" name="Freeform 129"/>
            <p:cNvSpPr>
              <a:spLocks noChangeArrowheads="1"/>
            </p:cNvSpPr>
            <p:nvPr/>
          </p:nvSpPr>
          <p:spPr bwMode="auto">
            <a:xfrm>
              <a:off x="723117" y="2623072"/>
              <a:ext cx="21070" cy="9592"/>
            </a:xfrm>
            <a:custGeom>
              <a:avLst/>
              <a:gdLst>
                <a:gd name="T0" fmla="*/ 2147483647 w 12"/>
                <a:gd name="T1" fmla="*/ 0 h 5"/>
                <a:gd name="T2" fmla="*/ 2147483647 w 12"/>
                <a:gd name="T3" fmla="*/ 2147483647 h 5"/>
                <a:gd name="T4" fmla="*/ 2147483647 w 12"/>
                <a:gd name="T5" fmla="*/ 2147483647 h 5"/>
                <a:gd name="T6" fmla="*/ 2147483647 w 12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5"/>
                <a:gd name="T14" fmla="*/ 12 w 12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5">
                  <a:moveTo>
                    <a:pt x="3" y="0"/>
                  </a:moveTo>
                  <a:cubicBezTo>
                    <a:pt x="0" y="1"/>
                    <a:pt x="1" y="5"/>
                    <a:pt x="4" y="5"/>
                  </a:cubicBezTo>
                  <a:cubicBezTo>
                    <a:pt x="7" y="4"/>
                    <a:pt x="12" y="3"/>
                    <a:pt x="10" y="3"/>
                  </a:cubicBezTo>
                  <a:cubicBezTo>
                    <a:pt x="9" y="3"/>
                    <a:pt x="5" y="0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Freeform 130"/>
            <p:cNvSpPr>
              <a:spLocks noChangeArrowheads="1"/>
            </p:cNvSpPr>
            <p:nvPr/>
          </p:nvSpPr>
          <p:spPr bwMode="auto">
            <a:xfrm>
              <a:off x="476301" y="2715791"/>
              <a:ext cx="27090" cy="17585"/>
            </a:xfrm>
            <a:custGeom>
              <a:avLst/>
              <a:gdLst>
                <a:gd name="T0" fmla="*/ 2147483647 w 15"/>
                <a:gd name="T1" fmla="*/ 2147483647 h 9"/>
                <a:gd name="T2" fmla="*/ 2147483647 w 15"/>
                <a:gd name="T3" fmla="*/ 2147483647 h 9"/>
                <a:gd name="T4" fmla="*/ 2147483647 w 15"/>
                <a:gd name="T5" fmla="*/ 2147483647 h 9"/>
                <a:gd name="T6" fmla="*/ 2147483647 w 15"/>
                <a:gd name="T7" fmla="*/ 2147483647 h 9"/>
                <a:gd name="T8" fmla="*/ 2147483647 w 15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7" y="3"/>
                  </a:moveTo>
                  <a:cubicBezTo>
                    <a:pt x="5" y="3"/>
                    <a:pt x="0" y="6"/>
                    <a:pt x="1" y="8"/>
                  </a:cubicBezTo>
                  <a:cubicBezTo>
                    <a:pt x="1" y="9"/>
                    <a:pt x="9" y="6"/>
                    <a:pt x="13" y="6"/>
                  </a:cubicBezTo>
                  <a:cubicBezTo>
                    <a:pt x="15" y="6"/>
                    <a:pt x="14" y="2"/>
                    <a:pt x="14" y="1"/>
                  </a:cubicBezTo>
                  <a:cubicBezTo>
                    <a:pt x="13" y="0"/>
                    <a:pt x="9" y="2"/>
                    <a:pt x="7" y="3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1" name="Freeform 131"/>
            <p:cNvSpPr>
              <a:spLocks noChangeArrowheads="1"/>
            </p:cNvSpPr>
            <p:nvPr/>
          </p:nvSpPr>
          <p:spPr bwMode="auto">
            <a:xfrm>
              <a:off x="422122" y="2746162"/>
              <a:ext cx="18060" cy="17585"/>
            </a:xfrm>
            <a:custGeom>
              <a:avLst/>
              <a:gdLst>
                <a:gd name="T0" fmla="*/ 2147483647 w 10"/>
                <a:gd name="T1" fmla="*/ 2147483647 h 9"/>
                <a:gd name="T2" fmla="*/ 0 w 10"/>
                <a:gd name="T3" fmla="*/ 2147483647 h 9"/>
                <a:gd name="T4" fmla="*/ 2147483647 w 10"/>
                <a:gd name="T5" fmla="*/ 2147483647 h 9"/>
                <a:gd name="T6" fmla="*/ 2147483647 w 10"/>
                <a:gd name="T7" fmla="*/ 2147483647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9"/>
                <a:gd name="T14" fmla="*/ 10 w 10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9">
                  <a:moveTo>
                    <a:pt x="7" y="1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9"/>
                    <a:pt x="8" y="4"/>
                    <a:pt x="8" y="4"/>
                  </a:cubicBezTo>
                  <a:cubicBezTo>
                    <a:pt x="10" y="3"/>
                    <a:pt x="9" y="1"/>
                    <a:pt x="7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2" name="Freeform 132"/>
            <p:cNvSpPr>
              <a:spLocks noChangeArrowheads="1"/>
            </p:cNvSpPr>
            <p:nvPr/>
          </p:nvSpPr>
          <p:spPr bwMode="auto">
            <a:xfrm>
              <a:off x="387507" y="2760551"/>
              <a:ext cx="27090" cy="17585"/>
            </a:xfrm>
            <a:custGeom>
              <a:avLst/>
              <a:gdLst>
                <a:gd name="T0" fmla="*/ 2147483647 w 15"/>
                <a:gd name="T1" fmla="*/ 0 h 9"/>
                <a:gd name="T2" fmla="*/ 2147483647 w 15"/>
                <a:gd name="T3" fmla="*/ 2147483647 h 9"/>
                <a:gd name="T4" fmla="*/ 2147483647 w 15"/>
                <a:gd name="T5" fmla="*/ 0 h 9"/>
                <a:gd name="T6" fmla="*/ 0 60000 65536"/>
                <a:gd name="T7" fmla="*/ 0 60000 65536"/>
                <a:gd name="T8" fmla="*/ 0 60000 65536"/>
                <a:gd name="T9" fmla="*/ 0 w 15"/>
                <a:gd name="T10" fmla="*/ 0 h 9"/>
                <a:gd name="T11" fmla="*/ 15 w 15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9">
                  <a:moveTo>
                    <a:pt x="11" y="0"/>
                  </a:moveTo>
                  <a:cubicBezTo>
                    <a:pt x="10" y="0"/>
                    <a:pt x="0" y="5"/>
                    <a:pt x="1" y="7"/>
                  </a:cubicBezTo>
                  <a:cubicBezTo>
                    <a:pt x="3" y="9"/>
                    <a:pt x="15" y="1"/>
                    <a:pt x="11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3" name="Freeform 133"/>
            <p:cNvSpPr>
              <a:spLocks noChangeArrowheads="1"/>
            </p:cNvSpPr>
            <p:nvPr/>
          </p:nvSpPr>
          <p:spPr bwMode="auto">
            <a:xfrm>
              <a:off x="492856" y="2555932"/>
              <a:ext cx="30099" cy="22380"/>
            </a:xfrm>
            <a:custGeom>
              <a:avLst/>
              <a:gdLst>
                <a:gd name="T0" fmla="*/ 2147483647 w 17"/>
                <a:gd name="T1" fmla="*/ 2147483647 h 11"/>
                <a:gd name="T2" fmla="*/ 2147483647 w 17"/>
                <a:gd name="T3" fmla="*/ 2147483647 h 11"/>
                <a:gd name="T4" fmla="*/ 2147483647 w 17"/>
                <a:gd name="T5" fmla="*/ 2147483647 h 11"/>
                <a:gd name="T6" fmla="*/ 2147483647 w 17"/>
                <a:gd name="T7" fmla="*/ 2147483647 h 11"/>
                <a:gd name="T8" fmla="*/ 2147483647 w 17"/>
                <a:gd name="T9" fmla="*/ 21474836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1"/>
                <a:gd name="T17" fmla="*/ 17 w 17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1">
                  <a:moveTo>
                    <a:pt x="3" y="5"/>
                  </a:moveTo>
                  <a:cubicBezTo>
                    <a:pt x="0" y="6"/>
                    <a:pt x="6" y="9"/>
                    <a:pt x="7" y="10"/>
                  </a:cubicBezTo>
                  <a:cubicBezTo>
                    <a:pt x="9" y="11"/>
                    <a:pt x="12" y="9"/>
                    <a:pt x="14" y="9"/>
                  </a:cubicBezTo>
                  <a:cubicBezTo>
                    <a:pt x="17" y="9"/>
                    <a:pt x="15" y="4"/>
                    <a:pt x="15" y="2"/>
                  </a:cubicBezTo>
                  <a:cubicBezTo>
                    <a:pt x="14" y="0"/>
                    <a:pt x="6" y="4"/>
                    <a:pt x="3" y="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4" name="Freeform 134"/>
            <p:cNvSpPr>
              <a:spLocks noChangeArrowheads="1"/>
            </p:cNvSpPr>
            <p:nvPr/>
          </p:nvSpPr>
          <p:spPr bwMode="auto">
            <a:xfrm>
              <a:off x="1906030" y="2762148"/>
              <a:ext cx="34615" cy="19182"/>
            </a:xfrm>
            <a:custGeom>
              <a:avLst/>
              <a:gdLst>
                <a:gd name="T0" fmla="*/ 2147483647 w 18"/>
                <a:gd name="T1" fmla="*/ 2147483647 h 10"/>
                <a:gd name="T2" fmla="*/ 2147483647 w 18"/>
                <a:gd name="T3" fmla="*/ 2147483647 h 10"/>
                <a:gd name="T4" fmla="*/ 2147483647 w 18"/>
                <a:gd name="T5" fmla="*/ 2147483647 h 10"/>
                <a:gd name="T6" fmla="*/ 2147483647 w 18"/>
                <a:gd name="T7" fmla="*/ 2147483647 h 10"/>
                <a:gd name="T8" fmla="*/ 2147483647 w 18"/>
                <a:gd name="T9" fmla="*/ 214748364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0"/>
                <a:gd name="T17" fmla="*/ 18 w 1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0">
                  <a:moveTo>
                    <a:pt x="14" y="10"/>
                  </a:moveTo>
                  <a:cubicBezTo>
                    <a:pt x="18" y="9"/>
                    <a:pt x="15" y="5"/>
                    <a:pt x="11" y="4"/>
                  </a:cubicBezTo>
                  <a:cubicBezTo>
                    <a:pt x="7" y="3"/>
                    <a:pt x="3" y="1"/>
                    <a:pt x="1" y="1"/>
                  </a:cubicBezTo>
                  <a:cubicBezTo>
                    <a:pt x="0" y="0"/>
                    <a:pt x="0" y="4"/>
                    <a:pt x="2" y="6"/>
                  </a:cubicBezTo>
                  <a:cubicBezTo>
                    <a:pt x="4" y="8"/>
                    <a:pt x="10" y="10"/>
                    <a:pt x="14" y="1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5" name="Freeform 135"/>
            <p:cNvSpPr>
              <a:spLocks noChangeArrowheads="1"/>
            </p:cNvSpPr>
            <p:nvPr/>
          </p:nvSpPr>
          <p:spPr bwMode="auto">
            <a:xfrm>
              <a:off x="3555486" y="2691812"/>
              <a:ext cx="36119" cy="30373"/>
            </a:xfrm>
            <a:custGeom>
              <a:avLst/>
              <a:gdLst>
                <a:gd name="T0" fmla="*/ 2147483647 w 20"/>
                <a:gd name="T1" fmla="*/ 2147483647 h 16"/>
                <a:gd name="T2" fmla="*/ 2147483647 w 20"/>
                <a:gd name="T3" fmla="*/ 2147483647 h 16"/>
                <a:gd name="T4" fmla="*/ 2147483647 w 20"/>
                <a:gd name="T5" fmla="*/ 2147483647 h 16"/>
                <a:gd name="T6" fmla="*/ 2147483647 w 20"/>
                <a:gd name="T7" fmla="*/ 2147483647 h 16"/>
                <a:gd name="T8" fmla="*/ 2147483647 w 20"/>
                <a:gd name="T9" fmla="*/ 2147483647 h 16"/>
                <a:gd name="T10" fmla="*/ 2147483647 w 20"/>
                <a:gd name="T11" fmla="*/ 2147483647 h 16"/>
                <a:gd name="T12" fmla="*/ 2147483647 w 20"/>
                <a:gd name="T13" fmla="*/ 2147483647 h 16"/>
                <a:gd name="T14" fmla="*/ 2147483647 w 20"/>
                <a:gd name="T15" fmla="*/ 2147483647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"/>
                <a:gd name="T25" fmla="*/ 0 h 16"/>
                <a:gd name="T26" fmla="*/ 20 w 20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" h="16">
                  <a:moveTo>
                    <a:pt x="10" y="4"/>
                  </a:moveTo>
                  <a:cubicBezTo>
                    <a:pt x="9" y="6"/>
                    <a:pt x="5" y="6"/>
                    <a:pt x="2" y="6"/>
                  </a:cubicBezTo>
                  <a:cubicBezTo>
                    <a:pt x="0" y="5"/>
                    <a:pt x="2" y="8"/>
                    <a:pt x="6" y="10"/>
                  </a:cubicBezTo>
                  <a:cubicBezTo>
                    <a:pt x="10" y="12"/>
                    <a:pt x="9" y="15"/>
                    <a:pt x="11" y="16"/>
                  </a:cubicBezTo>
                  <a:cubicBezTo>
                    <a:pt x="15" y="16"/>
                    <a:pt x="15" y="15"/>
                    <a:pt x="17" y="15"/>
                  </a:cubicBezTo>
                  <a:cubicBezTo>
                    <a:pt x="20" y="15"/>
                    <a:pt x="16" y="10"/>
                    <a:pt x="16" y="8"/>
                  </a:cubicBezTo>
                  <a:cubicBezTo>
                    <a:pt x="16" y="5"/>
                    <a:pt x="17" y="3"/>
                    <a:pt x="18" y="1"/>
                  </a:cubicBezTo>
                  <a:cubicBezTo>
                    <a:pt x="19" y="0"/>
                    <a:pt x="12" y="3"/>
                    <a:pt x="10" y="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6" name="Freeform 136"/>
            <p:cNvSpPr>
              <a:spLocks noChangeArrowheads="1"/>
            </p:cNvSpPr>
            <p:nvPr/>
          </p:nvSpPr>
          <p:spPr bwMode="auto">
            <a:xfrm>
              <a:off x="3689430" y="2639058"/>
              <a:ext cx="24080" cy="33569"/>
            </a:xfrm>
            <a:custGeom>
              <a:avLst/>
              <a:gdLst>
                <a:gd name="T0" fmla="*/ 2147483647 w 13"/>
                <a:gd name="T1" fmla="*/ 2147483647 h 17"/>
                <a:gd name="T2" fmla="*/ 2147483647 w 13"/>
                <a:gd name="T3" fmla="*/ 2147483647 h 17"/>
                <a:gd name="T4" fmla="*/ 2147483647 w 13"/>
                <a:gd name="T5" fmla="*/ 2147483647 h 17"/>
                <a:gd name="T6" fmla="*/ 2147483647 w 13"/>
                <a:gd name="T7" fmla="*/ 2147483647 h 17"/>
                <a:gd name="T8" fmla="*/ 2147483647 w 13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7"/>
                <a:gd name="T17" fmla="*/ 13 w 1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7">
                  <a:moveTo>
                    <a:pt x="9" y="9"/>
                  </a:moveTo>
                  <a:cubicBezTo>
                    <a:pt x="10" y="8"/>
                    <a:pt x="10" y="4"/>
                    <a:pt x="12" y="2"/>
                  </a:cubicBezTo>
                  <a:cubicBezTo>
                    <a:pt x="13" y="0"/>
                    <a:pt x="8" y="2"/>
                    <a:pt x="4" y="5"/>
                  </a:cubicBezTo>
                  <a:cubicBezTo>
                    <a:pt x="0" y="7"/>
                    <a:pt x="0" y="13"/>
                    <a:pt x="2" y="15"/>
                  </a:cubicBezTo>
                  <a:cubicBezTo>
                    <a:pt x="3" y="17"/>
                    <a:pt x="8" y="10"/>
                    <a:pt x="9" y="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7" name="Freeform 137"/>
            <p:cNvSpPr>
              <a:spLocks noChangeArrowheads="1"/>
            </p:cNvSpPr>
            <p:nvPr/>
          </p:nvSpPr>
          <p:spPr bwMode="auto">
            <a:xfrm>
              <a:off x="3752639" y="2616678"/>
              <a:ext cx="25584" cy="17585"/>
            </a:xfrm>
            <a:custGeom>
              <a:avLst/>
              <a:gdLst>
                <a:gd name="T0" fmla="*/ 2147483647 w 14"/>
                <a:gd name="T1" fmla="*/ 2147483647 h 9"/>
                <a:gd name="T2" fmla="*/ 2147483647 w 14"/>
                <a:gd name="T3" fmla="*/ 2147483647 h 9"/>
                <a:gd name="T4" fmla="*/ 2147483647 w 14"/>
                <a:gd name="T5" fmla="*/ 2147483647 h 9"/>
                <a:gd name="T6" fmla="*/ 2147483647 w 14"/>
                <a:gd name="T7" fmla="*/ 2147483647 h 9"/>
                <a:gd name="T8" fmla="*/ 2147483647 w 14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5" y="9"/>
                  </a:moveTo>
                  <a:cubicBezTo>
                    <a:pt x="9" y="8"/>
                    <a:pt x="12" y="4"/>
                    <a:pt x="13" y="3"/>
                  </a:cubicBezTo>
                  <a:cubicBezTo>
                    <a:pt x="14" y="2"/>
                    <a:pt x="12" y="0"/>
                    <a:pt x="9" y="1"/>
                  </a:cubicBezTo>
                  <a:cubicBezTo>
                    <a:pt x="7" y="2"/>
                    <a:pt x="4" y="1"/>
                    <a:pt x="2" y="2"/>
                  </a:cubicBezTo>
                  <a:cubicBezTo>
                    <a:pt x="0" y="3"/>
                    <a:pt x="2" y="9"/>
                    <a:pt x="5" y="9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8" name="Freeform 138"/>
            <p:cNvSpPr>
              <a:spLocks noChangeArrowheads="1"/>
            </p:cNvSpPr>
            <p:nvPr/>
          </p:nvSpPr>
          <p:spPr bwMode="auto">
            <a:xfrm>
              <a:off x="3757154" y="2603890"/>
              <a:ext cx="13545" cy="7993"/>
            </a:xfrm>
            <a:custGeom>
              <a:avLst/>
              <a:gdLst>
                <a:gd name="T0" fmla="*/ 2147483647 w 7"/>
                <a:gd name="T1" fmla="*/ 2147483647 h 4"/>
                <a:gd name="T2" fmla="*/ 2147483647 w 7"/>
                <a:gd name="T3" fmla="*/ 2147483647 h 4"/>
                <a:gd name="T4" fmla="*/ 2147483647 w 7"/>
                <a:gd name="T5" fmla="*/ 2147483647 h 4"/>
                <a:gd name="T6" fmla="*/ 0 60000 65536"/>
                <a:gd name="T7" fmla="*/ 0 60000 65536"/>
                <a:gd name="T8" fmla="*/ 0 60000 65536"/>
                <a:gd name="T9" fmla="*/ 0 w 7"/>
                <a:gd name="T10" fmla="*/ 0 h 4"/>
                <a:gd name="T11" fmla="*/ 7 w 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4">
                  <a:moveTo>
                    <a:pt x="5" y="1"/>
                  </a:moveTo>
                  <a:cubicBezTo>
                    <a:pt x="3" y="2"/>
                    <a:pt x="0" y="4"/>
                    <a:pt x="3" y="4"/>
                  </a:cubicBezTo>
                  <a:cubicBezTo>
                    <a:pt x="7" y="4"/>
                    <a:pt x="6" y="0"/>
                    <a:pt x="5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" name="Freeform 139"/>
            <p:cNvSpPr>
              <a:spLocks noChangeArrowheads="1"/>
            </p:cNvSpPr>
            <p:nvPr/>
          </p:nvSpPr>
          <p:spPr bwMode="auto">
            <a:xfrm>
              <a:off x="4444929" y="4431061"/>
              <a:ext cx="18060" cy="1918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0 60000 65536"/>
                <a:gd name="T7" fmla="*/ 0 60000 65536"/>
                <a:gd name="T8" fmla="*/ 0 60000 65536"/>
                <a:gd name="T9" fmla="*/ 0 w 10"/>
                <a:gd name="T10" fmla="*/ 0 h 10"/>
                <a:gd name="T11" fmla="*/ 10 w 1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10">
                  <a:moveTo>
                    <a:pt x="3" y="2"/>
                  </a:moveTo>
                  <a:cubicBezTo>
                    <a:pt x="0" y="4"/>
                    <a:pt x="5" y="10"/>
                    <a:pt x="8" y="8"/>
                  </a:cubicBezTo>
                  <a:cubicBezTo>
                    <a:pt x="10" y="5"/>
                    <a:pt x="7" y="0"/>
                    <a:pt x="3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0" name="Freeform 140"/>
            <p:cNvSpPr>
              <a:spLocks noChangeArrowheads="1"/>
            </p:cNvSpPr>
            <p:nvPr/>
          </p:nvSpPr>
          <p:spPr bwMode="auto">
            <a:xfrm>
              <a:off x="6574473" y="4156106"/>
              <a:ext cx="33109" cy="15986"/>
            </a:xfrm>
            <a:custGeom>
              <a:avLst/>
              <a:gdLst>
                <a:gd name="T0" fmla="*/ 2147483647 w 18"/>
                <a:gd name="T1" fmla="*/ 2147483647 h 8"/>
                <a:gd name="T2" fmla="*/ 2147483647 w 18"/>
                <a:gd name="T3" fmla="*/ 2147483647 h 8"/>
                <a:gd name="T4" fmla="*/ 2147483647 w 18"/>
                <a:gd name="T5" fmla="*/ 0 h 8"/>
                <a:gd name="T6" fmla="*/ 2147483647 w 1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8"/>
                <a:gd name="T14" fmla="*/ 18 w 1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8">
                  <a:moveTo>
                    <a:pt x="8" y="6"/>
                  </a:moveTo>
                  <a:cubicBezTo>
                    <a:pt x="11" y="8"/>
                    <a:pt x="16" y="7"/>
                    <a:pt x="17" y="6"/>
                  </a:cubicBezTo>
                  <a:cubicBezTo>
                    <a:pt x="18" y="3"/>
                    <a:pt x="4" y="0"/>
                    <a:pt x="2" y="0"/>
                  </a:cubicBezTo>
                  <a:cubicBezTo>
                    <a:pt x="0" y="1"/>
                    <a:pt x="4" y="4"/>
                    <a:pt x="8" y="6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1" name="Freeform 141"/>
            <p:cNvSpPr>
              <a:spLocks noChangeArrowheads="1"/>
            </p:cNvSpPr>
            <p:nvPr/>
          </p:nvSpPr>
          <p:spPr bwMode="auto">
            <a:xfrm>
              <a:off x="6631662" y="4183283"/>
              <a:ext cx="19564" cy="11189"/>
            </a:xfrm>
            <a:custGeom>
              <a:avLst/>
              <a:gdLst>
                <a:gd name="T0" fmla="*/ 2147483647 w 11"/>
                <a:gd name="T1" fmla="*/ 2147483647 h 5"/>
                <a:gd name="T2" fmla="*/ 2147483647 w 11"/>
                <a:gd name="T3" fmla="*/ 2147483647 h 5"/>
                <a:gd name="T4" fmla="*/ 2147483647 w 11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11"/>
                <a:gd name="T10" fmla="*/ 0 h 5"/>
                <a:gd name="T11" fmla="*/ 11 w 11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5">
                  <a:moveTo>
                    <a:pt x="1" y="2"/>
                  </a:moveTo>
                  <a:cubicBezTo>
                    <a:pt x="1" y="4"/>
                    <a:pt x="10" y="5"/>
                    <a:pt x="10" y="3"/>
                  </a:cubicBezTo>
                  <a:cubicBezTo>
                    <a:pt x="11" y="1"/>
                    <a:pt x="0" y="0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2" name="Freeform 142"/>
            <p:cNvSpPr>
              <a:spLocks noChangeArrowheads="1"/>
            </p:cNvSpPr>
            <p:nvPr/>
          </p:nvSpPr>
          <p:spPr bwMode="auto">
            <a:xfrm>
              <a:off x="6532335" y="4117740"/>
              <a:ext cx="45150" cy="25578"/>
            </a:xfrm>
            <a:custGeom>
              <a:avLst/>
              <a:gdLst>
                <a:gd name="T0" fmla="*/ 2147483647 w 25"/>
                <a:gd name="T1" fmla="*/ 0 h 13"/>
                <a:gd name="T2" fmla="*/ 2147483647 w 25"/>
                <a:gd name="T3" fmla="*/ 2147483647 h 13"/>
                <a:gd name="T4" fmla="*/ 2147483647 w 25"/>
                <a:gd name="T5" fmla="*/ 0 h 13"/>
                <a:gd name="T6" fmla="*/ 0 60000 65536"/>
                <a:gd name="T7" fmla="*/ 0 60000 65536"/>
                <a:gd name="T8" fmla="*/ 0 60000 65536"/>
                <a:gd name="T9" fmla="*/ 0 w 25"/>
                <a:gd name="T10" fmla="*/ 0 h 13"/>
                <a:gd name="T11" fmla="*/ 25 w 25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3">
                  <a:moveTo>
                    <a:pt x="7" y="0"/>
                  </a:moveTo>
                  <a:cubicBezTo>
                    <a:pt x="0" y="0"/>
                    <a:pt x="20" y="13"/>
                    <a:pt x="22" y="10"/>
                  </a:cubicBezTo>
                  <a:cubicBezTo>
                    <a:pt x="25" y="5"/>
                    <a:pt x="13" y="0"/>
                    <a:pt x="7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3" name="Freeform 143"/>
            <p:cNvSpPr>
              <a:spLocks noChangeArrowheads="1"/>
            </p:cNvSpPr>
            <p:nvPr/>
          </p:nvSpPr>
          <p:spPr bwMode="auto">
            <a:xfrm>
              <a:off x="3608161" y="3195362"/>
              <a:ext cx="13545" cy="7993"/>
            </a:xfrm>
            <a:custGeom>
              <a:avLst/>
              <a:gdLst>
                <a:gd name="T0" fmla="*/ 2147483647 w 7"/>
                <a:gd name="T1" fmla="*/ 2147483647 h 4"/>
                <a:gd name="T2" fmla="*/ 2147483647 w 7"/>
                <a:gd name="T3" fmla="*/ 2147483647 h 4"/>
                <a:gd name="T4" fmla="*/ 2147483647 w 7"/>
                <a:gd name="T5" fmla="*/ 2147483647 h 4"/>
                <a:gd name="T6" fmla="*/ 0 60000 65536"/>
                <a:gd name="T7" fmla="*/ 0 60000 65536"/>
                <a:gd name="T8" fmla="*/ 0 60000 65536"/>
                <a:gd name="T9" fmla="*/ 0 w 7"/>
                <a:gd name="T10" fmla="*/ 0 h 4"/>
                <a:gd name="T11" fmla="*/ 7 w 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4">
                  <a:moveTo>
                    <a:pt x="1" y="2"/>
                  </a:moveTo>
                  <a:cubicBezTo>
                    <a:pt x="2" y="4"/>
                    <a:pt x="7" y="4"/>
                    <a:pt x="6" y="2"/>
                  </a:cubicBezTo>
                  <a:cubicBezTo>
                    <a:pt x="4" y="0"/>
                    <a:pt x="0" y="0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4" name="Freeform 144"/>
            <p:cNvSpPr>
              <a:spLocks noChangeArrowheads="1"/>
            </p:cNvSpPr>
            <p:nvPr/>
          </p:nvSpPr>
          <p:spPr bwMode="auto">
            <a:xfrm>
              <a:off x="2854167" y="3646161"/>
              <a:ext cx="13545" cy="9592"/>
            </a:xfrm>
            <a:custGeom>
              <a:avLst/>
              <a:gdLst>
                <a:gd name="T0" fmla="*/ 2147483647 w 8"/>
                <a:gd name="T1" fmla="*/ 2147483647 h 5"/>
                <a:gd name="T2" fmla="*/ 2147483647 w 8"/>
                <a:gd name="T3" fmla="*/ 2147483647 h 5"/>
                <a:gd name="T4" fmla="*/ 2147483647 w 8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8"/>
                <a:gd name="T10" fmla="*/ 0 h 5"/>
                <a:gd name="T11" fmla="*/ 8 w 8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5">
                  <a:moveTo>
                    <a:pt x="3" y="2"/>
                  </a:moveTo>
                  <a:cubicBezTo>
                    <a:pt x="0" y="3"/>
                    <a:pt x="5" y="5"/>
                    <a:pt x="6" y="3"/>
                  </a:cubicBezTo>
                  <a:cubicBezTo>
                    <a:pt x="8" y="2"/>
                    <a:pt x="6" y="0"/>
                    <a:pt x="3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5" name="Freeform 145"/>
            <p:cNvSpPr>
              <a:spLocks noChangeArrowheads="1"/>
            </p:cNvSpPr>
            <p:nvPr/>
          </p:nvSpPr>
          <p:spPr bwMode="auto">
            <a:xfrm>
              <a:off x="3468198" y="3885947"/>
              <a:ext cx="15050" cy="9592"/>
            </a:xfrm>
            <a:custGeom>
              <a:avLst/>
              <a:gdLst>
                <a:gd name="T0" fmla="*/ 2147483647 w 8"/>
                <a:gd name="T1" fmla="*/ 2147483647 h 5"/>
                <a:gd name="T2" fmla="*/ 2147483647 w 8"/>
                <a:gd name="T3" fmla="*/ 2147483647 h 5"/>
                <a:gd name="T4" fmla="*/ 2147483647 w 8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8"/>
                <a:gd name="T10" fmla="*/ 0 h 5"/>
                <a:gd name="T11" fmla="*/ 8 w 8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5">
                  <a:moveTo>
                    <a:pt x="6" y="4"/>
                  </a:moveTo>
                  <a:cubicBezTo>
                    <a:pt x="7" y="3"/>
                    <a:pt x="8" y="0"/>
                    <a:pt x="4" y="1"/>
                  </a:cubicBezTo>
                  <a:cubicBezTo>
                    <a:pt x="0" y="2"/>
                    <a:pt x="5" y="5"/>
                    <a:pt x="6" y="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6" name="Freeform 146"/>
            <p:cNvSpPr>
              <a:spLocks noChangeArrowheads="1"/>
            </p:cNvSpPr>
            <p:nvPr/>
          </p:nvSpPr>
          <p:spPr bwMode="auto">
            <a:xfrm>
              <a:off x="3435089" y="3943496"/>
              <a:ext cx="9029" cy="7993"/>
            </a:xfrm>
            <a:custGeom>
              <a:avLst/>
              <a:gdLst>
                <a:gd name="T0" fmla="*/ 2147483647 w 5"/>
                <a:gd name="T1" fmla="*/ 2147483647 h 4"/>
                <a:gd name="T2" fmla="*/ 2147483647 w 5"/>
                <a:gd name="T3" fmla="*/ 2147483647 h 4"/>
                <a:gd name="T4" fmla="*/ 2147483647 w 5"/>
                <a:gd name="T5" fmla="*/ 2147483647 h 4"/>
                <a:gd name="T6" fmla="*/ 0 60000 65536"/>
                <a:gd name="T7" fmla="*/ 0 60000 65536"/>
                <a:gd name="T8" fmla="*/ 0 60000 65536"/>
                <a:gd name="T9" fmla="*/ 0 w 5"/>
                <a:gd name="T10" fmla="*/ 0 h 4"/>
                <a:gd name="T11" fmla="*/ 5 w 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4">
                  <a:moveTo>
                    <a:pt x="2" y="1"/>
                  </a:moveTo>
                  <a:cubicBezTo>
                    <a:pt x="0" y="3"/>
                    <a:pt x="1" y="4"/>
                    <a:pt x="3" y="4"/>
                  </a:cubicBezTo>
                  <a:cubicBezTo>
                    <a:pt x="5" y="4"/>
                    <a:pt x="3" y="0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7" name="Freeform 147"/>
            <p:cNvSpPr>
              <a:spLocks noChangeArrowheads="1"/>
            </p:cNvSpPr>
            <p:nvPr/>
          </p:nvSpPr>
          <p:spPr bwMode="auto">
            <a:xfrm>
              <a:off x="4422355" y="4041010"/>
              <a:ext cx="15050" cy="11189"/>
            </a:xfrm>
            <a:custGeom>
              <a:avLst/>
              <a:gdLst>
                <a:gd name="T0" fmla="*/ 2147483647 w 8"/>
                <a:gd name="T1" fmla="*/ 2147483647 h 6"/>
                <a:gd name="T2" fmla="*/ 2147483647 w 8"/>
                <a:gd name="T3" fmla="*/ 2147483647 h 6"/>
                <a:gd name="T4" fmla="*/ 2147483647 w 8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8"/>
                <a:gd name="T10" fmla="*/ 0 h 6"/>
                <a:gd name="T11" fmla="*/ 8 w 8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6">
                  <a:moveTo>
                    <a:pt x="7" y="4"/>
                  </a:moveTo>
                  <a:cubicBezTo>
                    <a:pt x="8" y="3"/>
                    <a:pt x="7" y="0"/>
                    <a:pt x="4" y="2"/>
                  </a:cubicBezTo>
                  <a:cubicBezTo>
                    <a:pt x="0" y="3"/>
                    <a:pt x="5" y="6"/>
                    <a:pt x="7" y="4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8" name="Freeform 148"/>
            <p:cNvSpPr>
              <a:spLocks noChangeArrowheads="1"/>
            </p:cNvSpPr>
            <p:nvPr/>
          </p:nvSpPr>
          <p:spPr bwMode="auto">
            <a:xfrm>
              <a:off x="4294431" y="3396783"/>
              <a:ext cx="6020" cy="9592"/>
            </a:xfrm>
            <a:custGeom>
              <a:avLst/>
              <a:gdLst>
                <a:gd name="T0" fmla="*/ 2147483647 w 4"/>
                <a:gd name="T1" fmla="*/ 2147483647 h 5"/>
                <a:gd name="T2" fmla="*/ 2147483647 w 4"/>
                <a:gd name="T3" fmla="*/ 2147483647 h 5"/>
                <a:gd name="T4" fmla="*/ 2147483647 w 4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4"/>
                <a:gd name="T10" fmla="*/ 0 h 5"/>
                <a:gd name="T11" fmla="*/ 4 w 4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5">
                  <a:moveTo>
                    <a:pt x="1" y="2"/>
                  </a:moveTo>
                  <a:cubicBezTo>
                    <a:pt x="0" y="3"/>
                    <a:pt x="3" y="5"/>
                    <a:pt x="4" y="4"/>
                  </a:cubicBezTo>
                  <a:cubicBezTo>
                    <a:pt x="4" y="3"/>
                    <a:pt x="2" y="0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" name="Freeform 149"/>
            <p:cNvSpPr>
              <a:spLocks noChangeArrowheads="1"/>
            </p:cNvSpPr>
            <p:nvPr/>
          </p:nvSpPr>
          <p:spPr bwMode="auto">
            <a:xfrm>
              <a:off x="4175537" y="4213655"/>
              <a:ext cx="24080" cy="12788"/>
            </a:xfrm>
            <a:custGeom>
              <a:avLst/>
              <a:gdLst>
                <a:gd name="T0" fmla="*/ 2147483647 w 13"/>
                <a:gd name="T1" fmla="*/ 0 h 7"/>
                <a:gd name="T2" fmla="*/ 2147483647 w 13"/>
                <a:gd name="T3" fmla="*/ 2147483647 h 7"/>
                <a:gd name="T4" fmla="*/ 2147483647 w 13"/>
                <a:gd name="T5" fmla="*/ 0 h 7"/>
                <a:gd name="T6" fmla="*/ 0 60000 65536"/>
                <a:gd name="T7" fmla="*/ 0 60000 65536"/>
                <a:gd name="T8" fmla="*/ 0 60000 65536"/>
                <a:gd name="T9" fmla="*/ 0 w 13"/>
                <a:gd name="T10" fmla="*/ 0 h 7"/>
                <a:gd name="T11" fmla="*/ 13 w 13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7">
                  <a:moveTo>
                    <a:pt x="5" y="0"/>
                  </a:moveTo>
                  <a:cubicBezTo>
                    <a:pt x="0" y="0"/>
                    <a:pt x="5" y="7"/>
                    <a:pt x="8" y="7"/>
                  </a:cubicBezTo>
                  <a:cubicBezTo>
                    <a:pt x="13" y="7"/>
                    <a:pt x="10" y="0"/>
                    <a:pt x="5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0" name="Freeform 150"/>
            <p:cNvSpPr>
              <a:spLocks noChangeArrowheads="1"/>
            </p:cNvSpPr>
            <p:nvPr/>
          </p:nvSpPr>
          <p:spPr bwMode="auto">
            <a:xfrm>
              <a:off x="2109202" y="3727689"/>
              <a:ext cx="16555" cy="19182"/>
            </a:xfrm>
            <a:custGeom>
              <a:avLst/>
              <a:gdLst>
                <a:gd name="T0" fmla="*/ 2147483647 w 9"/>
                <a:gd name="T1" fmla="*/ 2147483647 h 10"/>
                <a:gd name="T2" fmla="*/ 2147483647 w 9"/>
                <a:gd name="T3" fmla="*/ 2147483647 h 10"/>
                <a:gd name="T4" fmla="*/ 2147483647 w 9"/>
                <a:gd name="T5" fmla="*/ 2147483647 h 10"/>
                <a:gd name="T6" fmla="*/ 0 60000 65536"/>
                <a:gd name="T7" fmla="*/ 0 60000 65536"/>
                <a:gd name="T8" fmla="*/ 0 60000 65536"/>
                <a:gd name="T9" fmla="*/ 0 w 9"/>
                <a:gd name="T10" fmla="*/ 0 h 10"/>
                <a:gd name="T11" fmla="*/ 9 w 9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10">
                  <a:moveTo>
                    <a:pt x="1" y="5"/>
                  </a:moveTo>
                  <a:cubicBezTo>
                    <a:pt x="0" y="10"/>
                    <a:pt x="5" y="9"/>
                    <a:pt x="7" y="6"/>
                  </a:cubicBezTo>
                  <a:cubicBezTo>
                    <a:pt x="9" y="2"/>
                    <a:pt x="3" y="0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1" name="Freeform 151"/>
            <p:cNvSpPr>
              <a:spLocks noChangeArrowheads="1"/>
            </p:cNvSpPr>
            <p:nvPr/>
          </p:nvSpPr>
          <p:spPr bwMode="auto">
            <a:xfrm>
              <a:off x="5995057" y="2998738"/>
              <a:ext cx="19564" cy="17585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2147483647 w 10"/>
                <a:gd name="T5" fmla="*/ 2147483647 h 9"/>
                <a:gd name="T6" fmla="*/ 0 60000 65536"/>
                <a:gd name="T7" fmla="*/ 0 60000 65536"/>
                <a:gd name="T8" fmla="*/ 0 60000 65536"/>
                <a:gd name="T9" fmla="*/ 0 w 10"/>
                <a:gd name="T10" fmla="*/ 0 h 9"/>
                <a:gd name="T11" fmla="*/ 10 w 10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9">
                  <a:moveTo>
                    <a:pt x="2" y="8"/>
                  </a:moveTo>
                  <a:cubicBezTo>
                    <a:pt x="3" y="9"/>
                    <a:pt x="10" y="2"/>
                    <a:pt x="9" y="1"/>
                  </a:cubicBezTo>
                  <a:cubicBezTo>
                    <a:pt x="8" y="0"/>
                    <a:pt x="0" y="7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2" name="Freeform 152"/>
            <p:cNvSpPr>
              <a:spLocks noChangeArrowheads="1"/>
            </p:cNvSpPr>
            <p:nvPr/>
          </p:nvSpPr>
          <p:spPr bwMode="auto">
            <a:xfrm>
              <a:off x="6016127" y="2973161"/>
              <a:ext cx="31605" cy="25578"/>
            </a:xfrm>
            <a:custGeom>
              <a:avLst/>
              <a:gdLst>
                <a:gd name="T0" fmla="*/ 2147483647 w 17"/>
                <a:gd name="T1" fmla="*/ 0 h 13"/>
                <a:gd name="T2" fmla="*/ 2147483647 w 17"/>
                <a:gd name="T3" fmla="*/ 2147483647 h 13"/>
                <a:gd name="T4" fmla="*/ 2147483647 w 17"/>
                <a:gd name="T5" fmla="*/ 2147483647 h 13"/>
                <a:gd name="T6" fmla="*/ 2147483647 w 17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13"/>
                <a:gd name="T14" fmla="*/ 17 w 17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13">
                  <a:moveTo>
                    <a:pt x="16" y="0"/>
                  </a:moveTo>
                  <a:cubicBezTo>
                    <a:pt x="15" y="0"/>
                    <a:pt x="12" y="4"/>
                    <a:pt x="10" y="4"/>
                  </a:cubicBezTo>
                  <a:cubicBezTo>
                    <a:pt x="8" y="4"/>
                    <a:pt x="0" y="10"/>
                    <a:pt x="4" y="13"/>
                  </a:cubicBezTo>
                  <a:cubicBezTo>
                    <a:pt x="5" y="13"/>
                    <a:pt x="17" y="0"/>
                    <a:pt x="16" y="0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3" name="Freeform 153"/>
            <p:cNvSpPr>
              <a:spLocks noChangeArrowheads="1"/>
            </p:cNvSpPr>
            <p:nvPr/>
          </p:nvSpPr>
          <p:spPr bwMode="auto">
            <a:xfrm>
              <a:off x="6055256" y="2952379"/>
              <a:ext cx="16555" cy="17585"/>
            </a:xfrm>
            <a:custGeom>
              <a:avLst/>
              <a:gdLst>
                <a:gd name="T0" fmla="*/ 2147483647 w 9"/>
                <a:gd name="T1" fmla="*/ 2147483647 h 9"/>
                <a:gd name="T2" fmla="*/ 2147483647 w 9"/>
                <a:gd name="T3" fmla="*/ 2147483647 h 9"/>
                <a:gd name="T4" fmla="*/ 2147483647 w 9"/>
                <a:gd name="T5" fmla="*/ 2147483647 h 9"/>
                <a:gd name="T6" fmla="*/ 0 60000 65536"/>
                <a:gd name="T7" fmla="*/ 0 60000 65536"/>
                <a:gd name="T8" fmla="*/ 0 60000 65536"/>
                <a:gd name="T9" fmla="*/ 0 w 9"/>
                <a:gd name="T10" fmla="*/ 0 h 9"/>
                <a:gd name="T11" fmla="*/ 9 w 9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9">
                  <a:moveTo>
                    <a:pt x="7" y="2"/>
                  </a:moveTo>
                  <a:cubicBezTo>
                    <a:pt x="5" y="0"/>
                    <a:pt x="0" y="8"/>
                    <a:pt x="2" y="8"/>
                  </a:cubicBezTo>
                  <a:cubicBezTo>
                    <a:pt x="4" y="9"/>
                    <a:pt x="9" y="4"/>
                    <a:pt x="7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4" name="Freeform 154"/>
            <p:cNvSpPr>
              <a:spLocks noChangeArrowheads="1"/>
            </p:cNvSpPr>
            <p:nvPr/>
          </p:nvSpPr>
          <p:spPr bwMode="auto">
            <a:xfrm>
              <a:off x="6082345" y="2929999"/>
              <a:ext cx="12039" cy="12788"/>
            </a:xfrm>
            <a:custGeom>
              <a:avLst/>
              <a:gdLst>
                <a:gd name="T0" fmla="*/ 2147483647 w 7"/>
                <a:gd name="T1" fmla="*/ 2147483647 h 6"/>
                <a:gd name="T2" fmla="*/ 2147483647 w 7"/>
                <a:gd name="T3" fmla="*/ 2147483647 h 6"/>
                <a:gd name="T4" fmla="*/ 2147483647 w 7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7"/>
                <a:gd name="T10" fmla="*/ 0 h 6"/>
                <a:gd name="T11" fmla="*/ 7 w 7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6">
                  <a:moveTo>
                    <a:pt x="6" y="1"/>
                  </a:moveTo>
                  <a:cubicBezTo>
                    <a:pt x="4" y="0"/>
                    <a:pt x="0" y="2"/>
                    <a:pt x="2" y="4"/>
                  </a:cubicBezTo>
                  <a:cubicBezTo>
                    <a:pt x="4" y="6"/>
                    <a:pt x="7" y="1"/>
                    <a:pt x="6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5" name="Freeform 155"/>
            <p:cNvSpPr>
              <a:spLocks noChangeArrowheads="1"/>
            </p:cNvSpPr>
            <p:nvPr/>
          </p:nvSpPr>
          <p:spPr bwMode="auto">
            <a:xfrm>
              <a:off x="6124485" y="2840479"/>
              <a:ext cx="21070" cy="17585"/>
            </a:xfrm>
            <a:custGeom>
              <a:avLst/>
              <a:gdLst>
                <a:gd name="T0" fmla="*/ 2147483647 w 11"/>
                <a:gd name="T1" fmla="*/ 2147483647 h 9"/>
                <a:gd name="T2" fmla="*/ 2147483647 w 11"/>
                <a:gd name="T3" fmla="*/ 2147483647 h 9"/>
                <a:gd name="T4" fmla="*/ 2147483647 w 11"/>
                <a:gd name="T5" fmla="*/ 2147483647 h 9"/>
                <a:gd name="T6" fmla="*/ 2147483647 w 11"/>
                <a:gd name="T7" fmla="*/ 2147483647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9"/>
                <a:gd name="T14" fmla="*/ 11 w 11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9">
                  <a:moveTo>
                    <a:pt x="9" y="1"/>
                  </a:moveTo>
                  <a:cubicBezTo>
                    <a:pt x="6" y="0"/>
                    <a:pt x="6" y="3"/>
                    <a:pt x="3" y="4"/>
                  </a:cubicBezTo>
                  <a:cubicBezTo>
                    <a:pt x="1" y="4"/>
                    <a:pt x="0" y="8"/>
                    <a:pt x="3" y="9"/>
                  </a:cubicBezTo>
                  <a:cubicBezTo>
                    <a:pt x="5" y="9"/>
                    <a:pt x="11" y="1"/>
                    <a:pt x="9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6" name="Freeform 156"/>
            <p:cNvSpPr>
              <a:spLocks noChangeArrowheads="1"/>
            </p:cNvSpPr>
            <p:nvPr/>
          </p:nvSpPr>
          <p:spPr bwMode="auto">
            <a:xfrm>
              <a:off x="6115456" y="2886838"/>
              <a:ext cx="6020" cy="4795"/>
            </a:xfrm>
            <a:custGeom>
              <a:avLst/>
              <a:gdLst>
                <a:gd name="T0" fmla="*/ 2147483647 w 3"/>
                <a:gd name="T1" fmla="*/ 2147483647 h 2"/>
                <a:gd name="T2" fmla="*/ 2147483647 w 3"/>
                <a:gd name="T3" fmla="*/ 0 h 2"/>
                <a:gd name="T4" fmla="*/ 2147483647 w 3"/>
                <a:gd name="T5" fmla="*/ 2147483647 h 2"/>
                <a:gd name="T6" fmla="*/ 0 60000 65536"/>
                <a:gd name="T7" fmla="*/ 0 60000 65536"/>
                <a:gd name="T8" fmla="*/ 0 60000 65536"/>
                <a:gd name="T9" fmla="*/ 0 w 3"/>
                <a:gd name="T10" fmla="*/ 0 h 2"/>
                <a:gd name="T11" fmla="*/ 3 w 3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2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7" name="Freeform 157"/>
            <p:cNvSpPr>
              <a:spLocks noChangeArrowheads="1"/>
            </p:cNvSpPr>
            <p:nvPr/>
          </p:nvSpPr>
          <p:spPr bwMode="auto">
            <a:xfrm>
              <a:off x="5680517" y="3446338"/>
              <a:ext cx="4515" cy="3198"/>
            </a:xfrm>
            <a:custGeom>
              <a:avLst/>
              <a:gdLst>
                <a:gd name="T0" fmla="*/ 2147483647 w 2"/>
                <a:gd name="T1" fmla="*/ 2147483647 h 2"/>
                <a:gd name="T2" fmla="*/ 2147483647 w 2"/>
                <a:gd name="T3" fmla="*/ 2147483647 h 2"/>
                <a:gd name="T4" fmla="*/ 2147483647 w 2"/>
                <a:gd name="T5" fmla="*/ 2147483647 h 2"/>
                <a:gd name="T6" fmla="*/ 0 60000 65536"/>
                <a:gd name="T7" fmla="*/ 0 60000 65536"/>
                <a:gd name="T8" fmla="*/ 0 60000 65536"/>
                <a:gd name="T9" fmla="*/ 0 w 2"/>
                <a:gd name="T10" fmla="*/ 0 h 2"/>
                <a:gd name="T11" fmla="*/ 2 w 2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2">
                  <a:moveTo>
                    <a:pt x="1" y="1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0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8" name="Freeform 158"/>
            <p:cNvSpPr>
              <a:spLocks noChangeArrowheads="1"/>
            </p:cNvSpPr>
            <p:nvPr/>
          </p:nvSpPr>
          <p:spPr bwMode="auto">
            <a:xfrm>
              <a:off x="3623210" y="4934614"/>
              <a:ext cx="40634" cy="55949"/>
            </a:xfrm>
            <a:custGeom>
              <a:avLst/>
              <a:gdLst>
                <a:gd name="T0" fmla="*/ 2147483647 w 22"/>
                <a:gd name="T1" fmla="*/ 2147483647 h 29"/>
                <a:gd name="T2" fmla="*/ 2147483647 w 22"/>
                <a:gd name="T3" fmla="*/ 2147483647 h 29"/>
                <a:gd name="T4" fmla="*/ 2147483647 w 22"/>
                <a:gd name="T5" fmla="*/ 0 h 29"/>
                <a:gd name="T6" fmla="*/ 2147483647 w 22"/>
                <a:gd name="T7" fmla="*/ 0 h 29"/>
                <a:gd name="T8" fmla="*/ 2147483647 w 22"/>
                <a:gd name="T9" fmla="*/ 2147483647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29"/>
                <a:gd name="T17" fmla="*/ 22 w 22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29">
                  <a:moveTo>
                    <a:pt x="4" y="25"/>
                  </a:moveTo>
                  <a:cubicBezTo>
                    <a:pt x="7" y="29"/>
                    <a:pt x="17" y="11"/>
                    <a:pt x="19" y="7"/>
                  </a:cubicBezTo>
                  <a:cubicBezTo>
                    <a:pt x="20" y="6"/>
                    <a:pt x="21" y="3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7"/>
                    <a:pt x="0" y="19"/>
                    <a:pt x="4" y="25"/>
                  </a:cubicBezTo>
                  <a:close/>
                </a:path>
              </a:pathLst>
            </a:custGeom>
            <a:grpFill/>
            <a:ln w="9525">
              <a:noFill/>
              <a:bevel/>
            </a:ln>
            <a:sp3d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研究现状</a:t>
            </a:r>
            <a:r>
              <a:rPr lang="zh-CN" altLang="en-US" sz="3200" b="1" dirty="0" smtClean="0">
                <a:latin typeface="+mj-ea"/>
                <a:ea typeface="+mj-ea"/>
              </a:rPr>
              <a:t>分析</a:t>
            </a:r>
            <a:r>
              <a:rPr lang="en-US" altLang="zh-CN" sz="3200" b="1" dirty="0" smtClean="0">
                <a:latin typeface="+mj-ea"/>
                <a:ea typeface="+mj-ea"/>
              </a:rPr>
              <a:t>-MPC</a:t>
            </a:r>
            <a:r>
              <a:rPr lang="zh-CN" altLang="en-US" sz="3200" b="1" dirty="0" smtClean="0">
                <a:latin typeface="+mj-ea"/>
                <a:ea typeface="+mj-ea"/>
              </a:rPr>
              <a:t>应用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9612722" y="1512058"/>
            <a:ext cx="2139462" cy="2060220"/>
          </a:xfrm>
          <a:custGeom>
            <a:avLst/>
            <a:gdLst>
              <a:gd name="connsiteX0" fmla="*/ 1069731 w 2139462"/>
              <a:gd name="connsiteY0" fmla="*/ 0 h 2060220"/>
              <a:gd name="connsiteX1" fmla="*/ 1140562 w 2139462"/>
              <a:gd name="connsiteY1" fmla="*/ 3444 h 2060220"/>
              <a:gd name="connsiteX2" fmla="*/ 2135885 w 2139462"/>
              <a:gd name="connsiteY2" fmla="*/ 961904 h 2060220"/>
              <a:gd name="connsiteX3" fmla="*/ 2139462 w 2139462"/>
              <a:gd name="connsiteY3" fmla="*/ 1030110 h 2060220"/>
              <a:gd name="connsiteX4" fmla="*/ 2135885 w 2139462"/>
              <a:gd name="connsiteY4" fmla="*/ 1098318 h 2060220"/>
              <a:gd name="connsiteX5" fmla="*/ 1140564 w 2139462"/>
              <a:gd name="connsiteY5" fmla="*/ 2056776 h 2060220"/>
              <a:gd name="connsiteX6" fmla="*/ 1069731 w 2139462"/>
              <a:gd name="connsiteY6" fmla="*/ 2060220 h 2060220"/>
              <a:gd name="connsiteX7" fmla="*/ 998901 w 2139462"/>
              <a:gd name="connsiteY7" fmla="*/ 2056776 h 2060220"/>
              <a:gd name="connsiteX8" fmla="*/ 3577 w 2139462"/>
              <a:gd name="connsiteY8" fmla="*/ 1098317 h 2060220"/>
              <a:gd name="connsiteX9" fmla="*/ 0 w 2139462"/>
              <a:gd name="connsiteY9" fmla="*/ 1030110 h 2060220"/>
              <a:gd name="connsiteX10" fmla="*/ 3577 w 2139462"/>
              <a:gd name="connsiteY10" fmla="*/ 961905 h 2060220"/>
              <a:gd name="connsiteX11" fmla="*/ 998902 w 2139462"/>
              <a:gd name="connsiteY11" fmla="*/ 3444 h 2060220"/>
              <a:gd name="connsiteX12" fmla="*/ 1069731 w 2139462"/>
              <a:gd name="connsiteY12" fmla="*/ 0 h 20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9462" h="2060220">
                <a:moveTo>
                  <a:pt x="1069731" y="0"/>
                </a:moveTo>
                <a:lnTo>
                  <a:pt x="1140562" y="3444"/>
                </a:lnTo>
                <a:lnTo>
                  <a:pt x="2135885" y="961904"/>
                </a:lnTo>
                <a:lnTo>
                  <a:pt x="2139462" y="1030110"/>
                </a:lnTo>
                <a:lnTo>
                  <a:pt x="2135885" y="1098318"/>
                </a:lnTo>
                <a:lnTo>
                  <a:pt x="1140564" y="2056776"/>
                </a:lnTo>
                <a:lnTo>
                  <a:pt x="1069731" y="2060220"/>
                </a:lnTo>
                <a:lnTo>
                  <a:pt x="998901" y="2056776"/>
                </a:lnTo>
                <a:lnTo>
                  <a:pt x="3577" y="1098317"/>
                </a:lnTo>
                <a:lnTo>
                  <a:pt x="0" y="1030110"/>
                </a:lnTo>
                <a:lnTo>
                  <a:pt x="3577" y="961905"/>
                </a:lnTo>
                <a:lnTo>
                  <a:pt x="998902" y="3444"/>
                </a:lnTo>
                <a:lnTo>
                  <a:pt x="1069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Roboto condensed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17608" y="2126665"/>
            <a:ext cx="13296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相关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研究</a:t>
            </a:r>
          </a:p>
        </p:txBody>
      </p:sp>
      <p:sp>
        <p:nvSpPr>
          <p:cNvPr id="9" name="矩形 8"/>
          <p:cNvSpPr/>
          <p:nvPr/>
        </p:nvSpPr>
        <p:spPr>
          <a:xfrm>
            <a:off x="6196257" y="1610053"/>
            <a:ext cx="32140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>
              <a:latin typeface="微软雅黑 Light" panose="020B0502040204020203" charset="-122"/>
            </a:endParaRPr>
          </a:p>
          <a:p>
            <a:endParaRPr lang="en-US" altLang="zh-CN" sz="1400" dirty="0">
              <a:latin typeface="微软雅黑 Light" panose="020B0502040204020203" charset="-122"/>
            </a:endParaRPr>
          </a:p>
          <a:p>
            <a:r>
              <a:rPr lang="zh-CN" altLang="en-US" dirty="0">
                <a:latin typeface="微软雅黑 Light" panose="020B0502040204020203" charset="-122"/>
              </a:rPr>
              <a:t>门限</a:t>
            </a:r>
            <a:r>
              <a:rPr lang="en-US" altLang="zh-CN" dirty="0">
                <a:latin typeface="微软雅黑 Light" panose="020B0502040204020203" charset="-122"/>
              </a:rPr>
              <a:t>ECDSA</a:t>
            </a:r>
            <a:r>
              <a:rPr lang="zh-CN" altLang="en-US" dirty="0">
                <a:latin typeface="微软雅黑 Light" panose="020B0502040204020203" charset="-122"/>
              </a:rPr>
              <a:t>设计</a:t>
            </a:r>
            <a:r>
              <a:rPr lang="zh-CN" altLang="en-US" sz="1400" dirty="0">
                <a:latin typeface="微软雅黑 Light" panose="020B0502040204020203" charset="-122"/>
              </a:rPr>
              <a:t>：</a:t>
            </a:r>
            <a:endParaRPr lang="en-US" altLang="zh-CN" sz="1400" dirty="0">
              <a:latin typeface="微软雅黑 Light" panose="020B0502040204020203" charset="-122"/>
            </a:endParaRPr>
          </a:p>
          <a:p>
            <a:endParaRPr lang="en-US" altLang="zh-CN" sz="1400" dirty="0">
              <a:latin typeface="微软雅黑 Light" panose="020B0502040204020203" charset="-122"/>
            </a:endParaRPr>
          </a:p>
          <a:p>
            <a:pPr marL="342900" indent="-342900">
              <a:buAutoNum type="arabicParenR"/>
            </a:pPr>
            <a:r>
              <a:rPr lang="zh-CN" altLang="en-US" sz="1400" dirty="0">
                <a:latin typeface="微软雅黑 Light" panose="020B0502040204020203" charset="-122"/>
              </a:rPr>
              <a:t>基于</a:t>
            </a:r>
            <a:r>
              <a:rPr lang="zh-CN" altLang="en-US" sz="1400" b="1" dirty="0">
                <a:latin typeface="微软雅黑 Light" panose="020B0502040204020203" charset="-122"/>
              </a:rPr>
              <a:t>秘密分享</a:t>
            </a:r>
            <a:r>
              <a:rPr lang="zh-CN" altLang="en-US" sz="1400" dirty="0">
                <a:latin typeface="微软雅黑 Light" panose="020B0502040204020203" charset="-122"/>
              </a:rPr>
              <a:t>构造：</a:t>
            </a:r>
            <a:r>
              <a:rPr lang="en-US" altLang="zh-CN" sz="1400" dirty="0">
                <a:latin typeface="微软雅黑 Light" panose="020B0502040204020203" charset="-122"/>
              </a:rPr>
              <a:t>    [GJKR96,Pet21]</a:t>
            </a:r>
          </a:p>
          <a:p>
            <a:pPr marL="342900" indent="-342900">
              <a:buAutoNum type="arabicParenR"/>
            </a:pPr>
            <a:r>
              <a:rPr lang="zh-CN" altLang="en-US" sz="1400" dirty="0">
                <a:latin typeface="微软雅黑 Light" panose="020B0502040204020203" charset="-122"/>
              </a:rPr>
              <a:t>基于</a:t>
            </a:r>
            <a:r>
              <a:rPr lang="zh-CN" altLang="en-US" sz="1400" b="1" dirty="0">
                <a:latin typeface="微软雅黑 Light" panose="020B0502040204020203" charset="-122"/>
              </a:rPr>
              <a:t>同态加密</a:t>
            </a:r>
            <a:r>
              <a:rPr lang="zh-CN" altLang="en-US" sz="1400" dirty="0">
                <a:latin typeface="微软雅黑 Light" panose="020B0502040204020203" charset="-122"/>
              </a:rPr>
              <a:t>构造：</a:t>
            </a:r>
            <a:r>
              <a:rPr lang="en-US" altLang="zh-CN" sz="1400" dirty="0">
                <a:latin typeface="微软雅黑 Light" panose="020B0502040204020203" charset="-122"/>
              </a:rPr>
              <a:t>[MR01,GGN16,Lin17,LN18,BGG19,CCLST19,GG20,]</a:t>
            </a:r>
          </a:p>
          <a:p>
            <a:pPr marL="342900" indent="-342900">
              <a:buAutoNum type="arabicParenR"/>
            </a:pPr>
            <a:r>
              <a:rPr lang="zh-CN" altLang="en-US" sz="1400" dirty="0">
                <a:latin typeface="微软雅黑 Light" panose="020B0502040204020203" charset="-122"/>
              </a:rPr>
              <a:t>基于</a:t>
            </a:r>
            <a:r>
              <a:rPr lang="zh-CN" altLang="en-US" sz="1400" b="1" dirty="0">
                <a:latin typeface="微软雅黑 Light" panose="020B0502040204020203" charset="-122"/>
              </a:rPr>
              <a:t>不经意传输</a:t>
            </a:r>
            <a:r>
              <a:rPr lang="zh-CN" altLang="en-US" sz="1400" dirty="0">
                <a:latin typeface="微软雅黑 Light" panose="020B0502040204020203" charset="-122"/>
              </a:rPr>
              <a:t>构造：</a:t>
            </a:r>
            <a:r>
              <a:rPr lang="en-US" altLang="zh-CN" sz="1400" dirty="0">
                <a:latin typeface="微软雅黑 Light" panose="020B0502040204020203" charset="-122"/>
              </a:rPr>
              <a:t>[DKLS18,DKLS19]</a:t>
            </a:r>
          </a:p>
          <a:p>
            <a:endParaRPr lang="en-US" altLang="zh-CN" sz="1400" dirty="0">
              <a:latin typeface="微软雅黑 Light" panose="020B0502040204020203" charset="-122"/>
            </a:endParaRPr>
          </a:p>
          <a:p>
            <a:r>
              <a:rPr lang="zh-CN" altLang="en-US" dirty="0">
                <a:latin typeface="微软雅黑 Light" panose="020B0502040204020203" charset="-122"/>
              </a:rPr>
              <a:t>门限</a:t>
            </a:r>
            <a:r>
              <a:rPr lang="en-US" altLang="zh-CN" dirty="0">
                <a:latin typeface="微软雅黑 Light" panose="020B0502040204020203" charset="-122"/>
              </a:rPr>
              <a:t>SM2</a:t>
            </a:r>
            <a:r>
              <a:rPr lang="zh-CN" altLang="en-US" dirty="0">
                <a:latin typeface="微软雅黑 Light" panose="020B0502040204020203" charset="-122"/>
              </a:rPr>
              <a:t>：</a:t>
            </a:r>
            <a:endParaRPr lang="en-US" altLang="zh-CN" dirty="0">
              <a:latin typeface="微软雅黑 Light" panose="020B0502040204020203" charset="-122"/>
            </a:endParaRPr>
          </a:p>
          <a:p>
            <a:endParaRPr lang="en-US" altLang="zh-CN" sz="1400" dirty="0">
              <a:latin typeface="微软雅黑 Light" panose="020B0502040204020203" charset="-122"/>
            </a:endParaRPr>
          </a:p>
          <a:p>
            <a:pPr marL="342900" indent="-342900">
              <a:buAutoNum type="arabicParenR"/>
            </a:pPr>
            <a:r>
              <a:rPr lang="zh-CN" altLang="en-US" sz="1400" dirty="0">
                <a:latin typeface="微软雅黑 Light" panose="020B0502040204020203" charset="-122"/>
              </a:rPr>
              <a:t>基于</a:t>
            </a:r>
            <a:r>
              <a:rPr lang="zh-CN" altLang="en-US" sz="1400" b="1" dirty="0">
                <a:latin typeface="微软雅黑 Light" panose="020B0502040204020203" charset="-122"/>
              </a:rPr>
              <a:t>秘密分享</a:t>
            </a:r>
            <a:r>
              <a:rPr lang="zh-CN" altLang="en-US" sz="1400" dirty="0">
                <a:latin typeface="微软雅黑 Light" panose="020B0502040204020203" charset="-122"/>
              </a:rPr>
              <a:t>构造：</a:t>
            </a:r>
            <a:r>
              <a:rPr lang="en-US" altLang="zh-CN" sz="1400" dirty="0">
                <a:latin typeface="微软雅黑 Light" panose="020B0502040204020203" charset="-122"/>
              </a:rPr>
              <a:t>[SML14]</a:t>
            </a:r>
          </a:p>
          <a:p>
            <a:pPr marL="342900" indent="-342900">
              <a:buAutoNum type="arabicParenR"/>
            </a:pPr>
            <a:endParaRPr lang="en-US" altLang="zh-CN" sz="1400" dirty="0">
              <a:latin typeface="微软雅黑 Light" panose="020B0502040204020203" charset="-122"/>
            </a:endParaRPr>
          </a:p>
          <a:p>
            <a:pPr marL="342900" indent="-342900">
              <a:buAutoNum type="arabicParenR"/>
            </a:pPr>
            <a:r>
              <a:rPr lang="zh-CN" altLang="en-US" sz="1400" dirty="0">
                <a:latin typeface="微软雅黑 Light" panose="020B0502040204020203" charset="-122"/>
              </a:rPr>
              <a:t>基于</a:t>
            </a:r>
            <a:r>
              <a:rPr lang="zh-CN" altLang="en-US" sz="1400" b="1" dirty="0">
                <a:latin typeface="微软雅黑 Light" panose="020B0502040204020203" charset="-122"/>
              </a:rPr>
              <a:t>同态加密</a:t>
            </a:r>
            <a:r>
              <a:rPr lang="zh-CN" altLang="en-US" sz="1400" dirty="0">
                <a:latin typeface="微软雅黑 Light" panose="020B0502040204020203" charset="-122"/>
              </a:rPr>
              <a:t>构造</a:t>
            </a:r>
            <a:r>
              <a:rPr lang="en-US" altLang="zh-CN" sz="1400" dirty="0">
                <a:latin typeface="微软雅黑 Light" panose="020B0502040204020203" charset="-122"/>
              </a:rPr>
              <a:t>[ZHZ20,TWZ20]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096000" y="1492096"/>
            <a:ext cx="0" cy="4394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>
            <a:off x="3716129" y="1529310"/>
            <a:ext cx="2139462" cy="2060220"/>
          </a:xfrm>
          <a:custGeom>
            <a:avLst/>
            <a:gdLst>
              <a:gd name="connsiteX0" fmla="*/ 1069731 w 2139462"/>
              <a:gd name="connsiteY0" fmla="*/ 0 h 2060220"/>
              <a:gd name="connsiteX1" fmla="*/ 1140562 w 2139462"/>
              <a:gd name="connsiteY1" fmla="*/ 3444 h 2060220"/>
              <a:gd name="connsiteX2" fmla="*/ 2135885 w 2139462"/>
              <a:gd name="connsiteY2" fmla="*/ 961904 h 2060220"/>
              <a:gd name="connsiteX3" fmla="*/ 2139462 w 2139462"/>
              <a:gd name="connsiteY3" fmla="*/ 1030110 h 2060220"/>
              <a:gd name="connsiteX4" fmla="*/ 2135885 w 2139462"/>
              <a:gd name="connsiteY4" fmla="*/ 1098318 h 2060220"/>
              <a:gd name="connsiteX5" fmla="*/ 1140564 w 2139462"/>
              <a:gd name="connsiteY5" fmla="*/ 2056776 h 2060220"/>
              <a:gd name="connsiteX6" fmla="*/ 1069731 w 2139462"/>
              <a:gd name="connsiteY6" fmla="*/ 2060220 h 2060220"/>
              <a:gd name="connsiteX7" fmla="*/ 998901 w 2139462"/>
              <a:gd name="connsiteY7" fmla="*/ 2056776 h 2060220"/>
              <a:gd name="connsiteX8" fmla="*/ 3577 w 2139462"/>
              <a:gd name="connsiteY8" fmla="*/ 1098317 h 2060220"/>
              <a:gd name="connsiteX9" fmla="*/ 0 w 2139462"/>
              <a:gd name="connsiteY9" fmla="*/ 1030110 h 2060220"/>
              <a:gd name="connsiteX10" fmla="*/ 3577 w 2139462"/>
              <a:gd name="connsiteY10" fmla="*/ 961905 h 2060220"/>
              <a:gd name="connsiteX11" fmla="*/ 998902 w 2139462"/>
              <a:gd name="connsiteY11" fmla="*/ 3444 h 2060220"/>
              <a:gd name="connsiteX12" fmla="*/ 1069731 w 2139462"/>
              <a:gd name="connsiteY12" fmla="*/ 0 h 20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9462" h="2060220">
                <a:moveTo>
                  <a:pt x="1069731" y="0"/>
                </a:moveTo>
                <a:lnTo>
                  <a:pt x="1140562" y="3444"/>
                </a:lnTo>
                <a:lnTo>
                  <a:pt x="2135885" y="961904"/>
                </a:lnTo>
                <a:lnTo>
                  <a:pt x="2139462" y="1030110"/>
                </a:lnTo>
                <a:lnTo>
                  <a:pt x="2135885" y="1098318"/>
                </a:lnTo>
                <a:lnTo>
                  <a:pt x="1140564" y="2056776"/>
                </a:lnTo>
                <a:lnTo>
                  <a:pt x="1069731" y="2060220"/>
                </a:lnTo>
                <a:lnTo>
                  <a:pt x="998901" y="2056776"/>
                </a:lnTo>
                <a:lnTo>
                  <a:pt x="3577" y="1098317"/>
                </a:lnTo>
                <a:lnTo>
                  <a:pt x="0" y="1030110"/>
                </a:lnTo>
                <a:lnTo>
                  <a:pt x="3577" y="961905"/>
                </a:lnTo>
                <a:lnTo>
                  <a:pt x="998902" y="3444"/>
                </a:lnTo>
                <a:lnTo>
                  <a:pt x="1069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76286" y="1610053"/>
                <a:ext cx="3254937" cy="4093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CN" sz="1400" dirty="0"/>
              </a:p>
              <a:p>
                <a:endParaRPr lang="en-US" altLang="zh-CN" sz="1400" dirty="0"/>
              </a:p>
              <a:p>
                <a:r>
                  <a:rPr lang="zh-CN" altLang="en-US" dirty="0"/>
                  <a:t>困难点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en-US" altLang="zh-CN" sz="1400" dirty="0"/>
              </a:p>
              <a:p>
                <a:r>
                  <a:rPr lang="zh-CN" altLang="en-US" sz="1400" dirty="0" smtClean="0"/>
                  <a:t>多方</a:t>
                </a:r>
                <a:r>
                  <a:rPr lang="zh-CN" altLang="en-US" sz="1400" dirty="0"/>
                  <a:t>协同计算</a:t>
                </a:r>
                <a:r>
                  <a:rPr lang="zh-CN" altLang="en-US" sz="1400" b="1" dirty="0"/>
                  <a:t>随机数逆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1400" dirty="0"/>
                  <a:t>和随机数与签名私钥的</a:t>
                </a:r>
                <a:r>
                  <a:rPr lang="zh-CN" altLang="en-US" sz="1400" b="1" dirty="0"/>
                  <a:t>乘积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400" dirty="0"/>
              </a:p>
              <a:p>
                <a:endParaRPr lang="en-US" altLang="zh-CN" sz="1400" dirty="0"/>
              </a:p>
              <a:p>
                <a:r>
                  <a:rPr lang="zh-CN" altLang="en-US" dirty="0"/>
                  <a:t>现有方案缺点：</a:t>
                </a:r>
                <a:endParaRPr lang="en-US" altLang="zh-CN" dirty="0"/>
              </a:p>
              <a:p>
                <a:endParaRPr lang="en-US" altLang="zh-CN" sz="1400" dirty="0"/>
              </a:p>
              <a:p>
                <a:pPr marL="342900" indent="-342900">
                  <a:buAutoNum type="arabicParenR"/>
                </a:pPr>
                <a:r>
                  <a:rPr lang="zh-CN" altLang="en-US" sz="1400" dirty="0"/>
                  <a:t>基于秘密分享构造难以避免多项式扩张的问题，难以达到</a:t>
                </a:r>
                <a:r>
                  <a:rPr lang="zh-CN" altLang="en-US" sz="1400" b="1" dirty="0"/>
                  <a:t>门限最优</a:t>
                </a:r>
                <a:endParaRPr lang="en-US" altLang="zh-CN" sz="1400" b="1" dirty="0"/>
              </a:p>
              <a:p>
                <a:pPr marL="342900" indent="-342900">
                  <a:buAutoNum type="arabicParenR"/>
                </a:pPr>
                <a:endParaRPr lang="en-US" altLang="zh-CN" sz="1400" dirty="0"/>
              </a:p>
              <a:p>
                <a:pPr marL="342900" indent="-342900">
                  <a:buAutoNum type="arabicParenR"/>
                </a:pPr>
                <a:r>
                  <a:rPr lang="zh-CN" altLang="en-US" sz="1400" dirty="0"/>
                  <a:t>基于同态加密构造导致</a:t>
                </a:r>
                <a:r>
                  <a:rPr lang="zh-CN" altLang="en-US" sz="1400" b="1" dirty="0"/>
                  <a:t>计算复杂度</a:t>
                </a:r>
                <a:r>
                  <a:rPr lang="zh-CN" altLang="en-US" sz="1400" dirty="0"/>
                  <a:t>较高，恶意模型下需要复杂的零知识证明</a:t>
                </a:r>
                <a:endParaRPr lang="en-US" altLang="zh-CN" sz="1400" dirty="0"/>
              </a:p>
              <a:p>
                <a:pPr marL="342900" indent="-342900">
                  <a:buAutoNum type="arabicParenR"/>
                </a:pPr>
                <a:endParaRPr lang="en-US" altLang="zh-CN" sz="1400" dirty="0"/>
              </a:p>
              <a:p>
                <a:pPr marL="342900" indent="-342900">
                  <a:buAutoNum type="arabicParenR"/>
                </a:pPr>
                <a:r>
                  <a:rPr lang="zh-CN" altLang="en-US" sz="1400" dirty="0"/>
                  <a:t>基于不经意传输构造导致</a:t>
                </a:r>
                <a:r>
                  <a:rPr lang="zh-CN" altLang="en-US" sz="1400" b="1" dirty="0"/>
                  <a:t>通信复杂度</a:t>
                </a:r>
                <a:r>
                  <a:rPr lang="zh-CN" altLang="en-US" sz="1400" dirty="0"/>
                  <a:t>较高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6" y="1610053"/>
                <a:ext cx="3254937" cy="4093428"/>
              </a:xfrm>
              <a:prstGeom prst="rect">
                <a:avLst/>
              </a:prstGeom>
              <a:blipFill>
                <a:blip r:embed="rId3"/>
                <a:stretch>
                  <a:fillRect l="-1685" b="-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121015" y="2143916"/>
            <a:ext cx="13296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存在</a:t>
            </a:r>
            <a:endParaRPr lang="en-US" altLang="zh-CN" sz="240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问题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8815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研究意义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47579" y="1940040"/>
            <a:ext cx="11412621" cy="1135005"/>
            <a:chOff x="347579" y="1940040"/>
            <a:chExt cx="11412621" cy="1135005"/>
          </a:xfrm>
        </p:grpSpPr>
        <p:sp>
          <p:nvSpPr>
            <p:cNvPr id="2" name="TextBox 4"/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研究价值一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Freeform 8"/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6" name="TextBox 18"/>
            <p:cNvSpPr txBox="1">
              <a:spLocks noChangeArrowheads="1"/>
            </p:cNvSpPr>
            <p:nvPr/>
          </p:nvSpPr>
          <p:spPr bwMode="auto">
            <a:xfrm>
              <a:off x="434891" y="2213031"/>
              <a:ext cx="9017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989055" y="2535978"/>
              <a:ext cx="97711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安全高效的</a:t>
              </a:r>
              <a:r>
                <a:rPr lang="en-US" altLang="zh-CN" sz="1400" dirty="0"/>
                <a:t>MPC</a:t>
              </a:r>
              <a:r>
                <a:rPr lang="zh-CN" altLang="en-US" sz="1400" dirty="0" smtClean="0"/>
                <a:t>协议，</a:t>
              </a:r>
              <a:r>
                <a:rPr lang="zh-CN" altLang="en-US" sz="1400" dirty="0"/>
                <a:t>保证</a:t>
              </a:r>
              <a:r>
                <a:rPr lang="zh-CN" altLang="en-US" sz="1400" dirty="0" smtClean="0"/>
                <a:t>数据安全，打破数据孤岛，数据共享</a:t>
              </a:r>
              <a:r>
                <a:rPr lang="zh-CN" altLang="en-US" sz="1400" dirty="0"/>
                <a:t>流通更加高效，提升数据应用价值</a:t>
              </a:r>
              <a:endParaRPr lang="zh-CN" altLang="en-US" sz="1400" dirty="0">
                <a:latin typeface="微软雅黑 Light" panose="020B0502040204020203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2900" y="3563445"/>
            <a:ext cx="11412621" cy="1135005"/>
            <a:chOff x="347579" y="1940040"/>
            <a:chExt cx="11412621" cy="1135005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研究价值二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434891" y="2213031"/>
              <a:ext cx="9017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989055" y="2535978"/>
              <a:ext cx="97711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 Light" panose="020B0502040204020203" charset="-122"/>
                </a:rPr>
                <a:t>MPC</a:t>
              </a:r>
              <a:r>
                <a:rPr lang="zh-CN" altLang="en-US" sz="1400" dirty="0">
                  <a:latin typeface="微软雅黑 Light" panose="020B0502040204020203" charset="-122"/>
                </a:rPr>
                <a:t>在门限密码中的应用，防止单点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故障，实现密钥</a:t>
              </a:r>
              <a:r>
                <a:rPr lang="zh-CN" altLang="en-US" sz="1400" dirty="0">
                  <a:latin typeface="微软雅黑 Light" panose="020B0502040204020203" charset="-122"/>
                </a:rPr>
                <a:t>保护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，安全高效地适用于</a:t>
              </a:r>
              <a:r>
                <a:rPr lang="zh-CN" altLang="en-US" sz="1400" dirty="0">
                  <a:latin typeface="微软雅黑 Light" panose="020B0502040204020203" charset="-122"/>
                </a:rPr>
                <a:t>各类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分布式</a:t>
              </a:r>
              <a:r>
                <a:rPr lang="zh-CN" altLang="en-US" sz="1400" dirty="0">
                  <a:latin typeface="微软雅黑 Light" panose="020B0502040204020203" charset="-122"/>
                </a:rPr>
                <a:t>应用场景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42900" y="5183790"/>
            <a:ext cx="11412621" cy="1135005"/>
            <a:chOff x="347579" y="1940040"/>
            <a:chExt cx="11412621" cy="1135005"/>
          </a:xfrm>
        </p:grpSpPr>
        <p:sp>
          <p:nvSpPr>
            <p:cNvPr id="20" name="TextBox 4"/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研究价值三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23" name="TextBox 18"/>
            <p:cNvSpPr txBox="1">
              <a:spLocks noChangeArrowheads="1"/>
            </p:cNvSpPr>
            <p:nvPr/>
          </p:nvSpPr>
          <p:spPr bwMode="auto">
            <a:xfrm>
              <a:off x="434891" y="2213031"/>
              <a:ext cx="9017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989055" y="2535978"/>
              <a:ext cx="97711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/>
                <a:t>标准</a:t>
              </a:r>
              <a:r>
                <a:rPr lang="zh-CN" altLang="en-US" sz="1400" dirty="0"/>
                <a:t>密码</a:t>
              </a:r>
              <a:r>
                <a:rPr lang="zh-CN" altLang="en-US" sz="1400" dirty="0" smtClean="0"/>
                <a:t>算法</a:t>
              </a:r>
              <a:r>
                <a:rPr lang="en-US" altLang="zh-CN" sz="1400" dirty="0" smtClean="0"/>
                <a:t>ECDSA</a:t>
              </a:r>
              <a:r>
                <a:rPr lang="zh-CN" altLang="en-US" sz="1400" dirty="0" smtClean="0"/>
                <a:t>、</a:t>
              </a:r>
              <a:r>
                <a:rPr lang="en-US" altLang="zh-CN" sz="1400" dirty="0" smtClean="0"/>
                <a:t>SM2</a:t>
              </a:r>
              <a:r>
                <a:rPr lang="zh-CN" altLang="en-US" sz="1400" dirty="0" smtClean="0"/>
                <a:t>等的安全高效的门限扩展，解决目前各种分布式应用特别是区块链</a:t>
              </a:r>
              <a:r>
                <a:rPr lang="en-US" altLang="zh-CN" sz="1400" dirty="0" smtClean="0"/>
                <a:t>(</a:t>
              </a:r>
              <a:r>
                <a:rPr lang="zh-CN" altLang="en-US" sz="1400" dirty="0" smtClean="0"/>
                <a:t>密码货币</a:t>
              </a:r>
              <a:r>
                <a:rPr lang="en-US" altLang="zh-CN" sz="1400" dirty="0" smtClean="0"/>
                <a:t>)</a:t>
              </a:r>
              <a:r>
                <a:rPr lang="zh-CN" altLang="en-US" sz="1400" dirty="0" smtClean="0"/>
                <a:t>下的迫切需求</a:t>
              </a:r>
              <a:endParaRPr lang="zh-CN" altLang="en-US" sz="1400" dirty="0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0-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2090E"/>
      </a:accent1>
      <a:accent2>
        <a:srgbClr val="C00000"/>
      </a:accent2>
      <a:accent3>
        <a:srgbClr val="5257BF"/>
      </a:accent3>
      <a:accent4>
        <a:srgbClr val="30327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-常用">
      <a:majorFont>
        <a:latin typeface="Garamond"/>
        <a:ea typeface="方正小标宋简体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2375</Words>
  <Application>Microsoft Office PowerPoint</Application>
  <PresentationFormat>宽屏</PresentationFormat>
  <Paragraphs>518</Paragraphs>
  <Slides>27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Gulim</vt:lpstr>
      <vt:lpstr>MS PGothic</vt:lpstr>
      <vt:lpstr>Roboto condensed</vt:lpstr>
      <vt:lpstr>阿里巴巴普惠体 L</vt:lpstr>
      <vt:lpstr>等线</vt:lpstr>
      <vt:lpstr>方正兰亭细黑_GBK</vt:lpstr>
      <vt:lpstr>方正小标宋简体</vt:lpstr>
      <vt:lpstr>黑体</vt:lpstr>
      <vt:lpstr>华文细黑</vt:lpstr>
      <vt:lpstr>宋体</vt:lpstr>
      <vt:lpstr>微软雅黑</vt:lpstr>
      <vt:lpstr>微软雅黑 Light</vt:lpstr>
      <vt:lpstr>Arial</vt:lpstr>
      <vt:lpstr>Calibri</vt:lpstr>
      <vt:lpstr>Cambria Math</vt:lpstr>
      <vt:lpstr>Garamond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DELL</cp:lastModifiedBy>
  <cp:revision>525</cp:revision>
  <dcterms:created xsi:type="dcterms:W3CDTF">2018-05-06T03:50:00Z</dcterms:created>
  <dcterms:modified xsi:type="dcterms:W3CDTF">2021-11-14T13:01:10Z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2052-11.1.0.10026</vt:lpwstr>
  </property>
</Properties>
</file>