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64" autoAdjust="0"/>
  </p:normalViewPr>
  <p:slideViewPr>
    <p:cSldViewPr>
      <p:cViewPr varScale="1">
        <p:scale>
          <a:sx n="89" d="100"/>
          <a:sy n="89" d="100"/>
        </p:scale>
        <p:origin x="-18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3B759-2C63-468F-8D4E-F44D9A92D92F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FF08-FF76-4533-AFD1-03448A6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FF08-FF76-4533-AFD1-03448A6AD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8" name="Rectangle 7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9" cy="723620"/>
          </a:xfrm>
        </p:spPr>
        <p:txBody>
          <a:bodyPr anchor="b" anchorCtr="0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13232" y="5105399"/>
            <a:ext cx="7717536" cy="1281953"/>
          </a:xfrm>
        </p:spPr>
        <p:txBody>
          <a:bodyPr>
            <a:noAutofit/>
          </a:bodyPr>
          <a:lstStyle>
            <a:lvl1pPr marL="0" indent="0" algn="ctr">
              <a:spcAft>
                <a:spcPts val="300"/>
              </a:spcAft>
              <a:buFontTx/>
              <a:buNone/>
              <a:defRPr sz="1800" b="0">
                <a:effectLst/>
              </a:defRPr>
            </a:lvl1pPr>
            <a:lvl2pPr marL="349250" indent="0">
              <a:buFontTx/>
              <a:buNone/>
              <a:defRPr/>
            </a:lvl2pPr>
            <a:lvl3pPr marL="631825" indent="0">
              <a:buFontTx/>
              <a:buNone/>
              <a:defRPr/>
            </a:lvl3pPr>
            <a:lvl4pPr marL="914400" indent="0">
              <a:buFontTx/>
              <a:buNone/>
              <a:defRPr/>
            </a:lvl4pPr>
            <a:lvl5pPr marL="1196975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35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C960-1F6D-44A9-80B8-39618AA04C59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0FB-18ED-4CA5-8368-F946A6F2C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2AEC960-1F6D-44A9-80B8-39618AA04C59}" type="datetimeFigureOut">
              <a:rPr lang="en-US" smtClean="0"/>
              <a:pPr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02B70FB-18ED-4CA5-8368-F946A6F2C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8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295400"/>
            <a:ext cx="6498158" cy="3124200"/>
          </a:xfrm>
        </p:spPr>
        <p:txBody>
          <a:bodyPr/>
          <a:lstStyle/>
          <a:p>
            <a:r>
              <a:rPr lang="en-US" dirty="0" smtClean="0"/>
              <a:t>Executive Dining Options in Sunrise, FL: A </a:t>
            </a:r>
            <a:r>
              <a:rPr lang="en-US" dirty="0" err="1" smtClean="0"/>
              <a:t>Coursera</a:t>
            </a:r>
            <a:r>
              <a:rPr lang="en-US" dirty="0" smtClean="0"/>
              <a:t> Capstone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800600"/>
            <a:ext cx="3657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219200"/>
            <a:ext cx="6498158" cy="3276600"/>
          </a:xfrm>
        </p:spPr>
        <p:txBody>
          <a:bodyPr/>
          <a:lstStyle/>
          <a:p>
            <a:r>
              <a:rPr lang="en-US" sz="1600" dirty="0" smtClean="0">
                <a:solidFill>
                  <a:schemeClr val="tx2"/>
                </a:solidFill>
              </a:rPr>
              <a:t>Introduction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/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Sunrise, FL is an important location for American Express and it is oftentimes a stop for visiting executives of many different business units.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/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 smtClean="0">
                <a:solidFill>
                  <a:schemeClr val="tx2"/>
                </a:solidFill>
              </a:rPr>
              <a:t>Business </a:t>
            </a:r>
            <a:r>
              <a:rPr lang="en-US" sz="1600" dirty="0">
                <a:solidFill>
                  <a:schemeClr val="tx2"/>
                </a:solidFill>
              </a:rPr>
              <a:t>Problem: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/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Since many New York-based American Express colleagues travel to our Sunrise office for meetings and team building activities, I have been tasked with finding reputable and tasty restaurants nearby for meals after work. In addition, my colleagues have asked me to recommend noteworthy dishes at the restaurant.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0"/>
            <a:ext cx="2387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71600" y="1219200"/>
            <a:ext cx="6477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By leveraging Foursquare API data, I will pull the following restaurant information in Sunrise: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Venue Names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Venue </a:t>
            </a:r>
            <a:r>
              <a:rPr lang="en-US" dirty="0" smtClean="0">
                <a:solidFill>
                  <a:schemeClr val="tx2"/>
                </a:solidFill>
              </a:rPr>
              <a:t>IDs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Venue Location</a:t>
            </a:r>
          </a:p>
          <a:p>
            <a:r>
              <a:rPr lang="en-US" dirty="0">
                <a:solidFill>
                  <a:schemeClr val="tx2"/>
                </a:solidFill>
              </a:rPr>
              <a:t>Venue Category</a:t>
            </a:r>
          </a:p>
          <a:p>
            <a:r>
              <a:rPr lang="en-US" dirty="0">
                <a:solidFill>
                  <a:schemeClr val="tx2"/>
                </a:solidFill>
              </a:rPr>
              <a:t>Venue Tips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arch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9600"/>
            <a:ext cx="8410933" cy="3908843"/>
          </a:xfrm>
          <a:prstGeom prst="rect">
            <a:avLst/>
          </a:prstGeom>
        </p:spPr>
      </p:pic>
      <p:pic>
        <p:nvPicPr>
          <p:cNvPr id="8" name="Picture 7" descr="Screen Shot 2019-08-22 at 8.3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00600"/>
            <a:ext cx="8534400" cy="12088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91000" y="9906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Methodology:</a:t>
            </a:r>
          </a:p>
          <a:p>
            <a:endParaRPr lang="en-US" dirty="0"/>
          </a:p>
          <a:p>
            <a:r>
              <a:rPr lang="en-US" dirty="0"/>
              <a:t>To acquire the above-mentioned details, I will need to do the following:</a:t>
            </a:r>
          </a:p>
          <a:p>
            <a:endParaRPr lang="en-US" dirty="0"/>
          </a:p>
          <a:p>
            <a:r>
              <a:rPr lang="en-US" dirty="0"/>
              <a:t>Get </a:t>
            </a:r>
            <a:r>
              <a:rPr lang="en-US" dirty="0" err="1"/>
              <a:t>geolocator</a:t>
            </a:r>
            <a:r>
              <a:rPr lang="en-US" dirty="0"/>
              <a:t> latitude and longitude coordinates for Sunrise</a:t>
            </a:r>
          </a:p>
          <a:p>
            <a:r>
              <a:rPr lang="en-US" dirty="0"/>
              <a:t>Foursquare API data to populate a list of venues in Sunrise </a:t>
            </a:r>
          </a:p>
          <a:p>
            <a:r>
              <a:rPr lang="en-US" dirty="0"/>
              <a:t>Venue names, venue IDs, locations, categories, and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8-22 at 8.45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712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2240221"/>
            <a:ext cx="72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Tips: The double truffle fries and dark chocolate shake at </a:t>
            </a:r>
            <a:r>
              <a:rPr lang="en-US" dirty="0" err="1" smtClean="0"/>
              <a:t>Zinburger</a:t>
            </a:r>
            <a:r>
              <a:rPr lang="en-US" dirty="0"/>
              <a:t>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29718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8-22 at 10.12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534400" cy="3403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85800"/>
            <a:ext cx="32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nearby places to visit: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8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Screen Shot 2019-08-22 at 8.48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705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7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445</TotalTime>
  <Words>115</Words>
  <Application>Microsoft Macintosh PowerPoint</Application>
  <PresentationFormat>On-screen Show (4:3)</PresentationFormat>
  <Paragraphs>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Executive Dining Options in Sunrise, FL: A Coursera Capstone Project</vt:lpstr>
      <vt:lpstr>Introduction:  Sunrise, FL is an important location for American Express and it is oftentimes a stop for visiting executives of many different business units.   Business Problem:  Since many New York-based American Express colleagues travel to our Sunrise office for meetings and team building activities, I have been tasked with finding reputable and tasty restaurants nearby for meals after work. In addition, my colleagues have asked me to recommend noteworthy dishes at the restaurant.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Businesses to Start Now!</dc:title>
  <dc:subject/>
  <dc:creator/>
  <cp:keywords/>
  <dc:description/>
  <cp:lastModifiedBy>Tom Bell</cp:lastModifiedBy>
  <cp:revision>70</cp:revision>
  <dcterms:created xsi:type="dcterms:W3CDTF">2010-05-28T00:09:10Z</dcterms:created>
  <dcterms:modified xsi:type="dcterms:W3CDTF">2019-08-23T02:21:43Z</dcterms:modified>
  <cp:category/>
</cp:coreProperties>
</file>