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68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2FF512F-BB7D-4455-900E-E610EDCD4AE6}" type="datetimeFigureOut">
              <a:rPr lang="bg-BG" smtClean="0"/>
              <a:t>29.6.2019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742E16-328E-4DAF-83A1-99649EE374B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FF512F-BB7D-4455-900E-E610EDCD4AE6}" type="datetimeFigureOut">
              <a:rPr lang="bg-BG" smtClean="0"/>
              <a:t>29.6.2019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742E16-328E-4DAF-83A1-99649EE374B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FF512F-BB7D-4455-900E-E610EDCD4AE6}" type="datetimeFigureOut">
              <a:rPr lang="bg-BG" smtClean="0"/>
              <a:t>29.6.2019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742E16-328E-4DAF-83A1-99649EE374B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FF512F-BB7D-4455-900E-E610EDCD4AE6}" type="datetimeFigureOut">
              <a:rPr lang="bg-BG" smtClean="0"/>
              <a:t>29.6.2019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742E16-328E-4DAF-83A1-99649EE374B8}" type="slidenum">
              <a:rPr lang="bg-BG" smtClean="0"/>
              <a:t>‹#›</a:t>
            </a:fld>
            <a:endParaRPr lang="bg-BG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FF512F-BB7D-4455-900E-E610EDCD4AE6}" type="datetimeFigureOut">
              <a:rPr lang="bg-BG" smtClean="0"/>
              <a:t>29.6.2019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742E16-328E-4DAF-83A1-99649EE374B8}" type="slidenum">
              <a:rPr lang="bg-BG" smtClean="0"/>
              <a:t>‹#›</a:t>
            </a:fld>
            <a:endParaRPr lang="bg-BG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FF512F-BB7D-4455-900E-E610EDCD4AE6}" type="datetimeFigureOut">
              <a:rPr lang="bg-BG" smtClean="0"/>
              <a:t>29.6.2019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742E16-328E-4DAF-83A1-99649EE374B8}" type="slidenum">
              <a:rPr lang="bg-BG" smtClean="0"/>
              <a:t>‹#›</a:t>
            </a:fld>
            <a:endParaRPr lang="bg-B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FF512F-BB7D-4455-900E-E610EDCD4AE6}" type="datetimeFigureOut">
              <a:rPr lang="bg-BG" smtClean="0"/>
              <a:t>29.6.2019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742E16-328E-4DAF-83A1-99649EE374B8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FF512F-BB7D-4455-900E-E610EDCD4AE6}" type="datetimeFigureOut">
              <a:rPr lang="bg-BG" smtClean="0"/>
              <a:t>29.6.2019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742E16-328E-4DAF-83A1-99649EE374B8}" type="slidenum">
              <a:rPr lang="bg-BG" smtClean="0"/>
              <a:t>‹#›</a:t>
            </a:fld>
            <a:endParaRPr lang="bg-BG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FF512F-BB7D-4455-900E-E610EDCD4AE6}" type="datetimeFigureOut">
              <a:rPr lang="bg-BG" smtClean="0"/>
              <a:t>29.6.2019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742E16-328E-4DAF-83A1-99649EE374B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2FF512F-BB7D-4455-900E-E610EDCD4AE6}" type="datetimeFigureOut">
              <a:rPr lang="bg-BG" smtClean="0"/>
              <a:t>29.6.2019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742E16-328E-4DAF-83A1-99649EE374B8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2FF512F-BB7D-4455-900E-E610EDCD4AE6}" type="datetimeFigureOut">
              <a:rPr lang="bg-BG" smtClean="0"/>
              <a:t>29.6.2019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742E16-328E-4DAF-83A1-99649EE374B8}" type="slidenum">
              <a:rPr lang="bg-BG" smtClean="0"/>
              <a:t>‹#›</a:t>
            </a:fld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2FF512F-BB7D-4455-900E-E610EDCD4AE6}" type="datetimeFigureOut">
              <a:rPr lang="bg-BG" smtClean="0"/>
              <a:t>29.6.2019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D742E16-328E-4DAF-83A1-99649EE374B8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Project task management system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068960"/>
            <a:ext cx="7772400" cy="1199704"/>
          </a:xfrm>
        </p:spPr>
        <p:txBody>
          <a:bodyPr/>
          <a:lstStyle/>
          <a:p>
            <a:pPr algn="ctr"/>
            <a:r>
              <a:rPr lang="bg-BG" dirty="0" smtClean="0"/>
              <a:t>Проект по Мултимедийни уеб технологии с </a:t>
            </a:r>
            <a:r>
              <a:rPr lang="en-US" dirty="0" smtClean="0"/>
              <a:t>Angular </a:t>
            </a:r>
            <a:r>
              <a:rPr lang="bg-BG" dirty="0" smtClean="0"/>
              <a:t>и </a:t>
            </a:r>
            <a:r>
              <a:rPr lang="en-US" dirty="0" err="1" smtClean="0"/>
              <a:t>TypeScript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83374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/>
          <a:lstStyle/>
          <a:p>
            <a:r>
              <a:rPr lang="bg-BG" dirty="0" smtClean="0"/>
              <a:t>Управление на проекти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48" y="980728"/>
            <a:ext cx="7019136" cy="493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/>
          <a:lstStyle/>
          <a:p>
            <a:r>
              <a:rPr lang="bg-BG" dirty="0" smtClean="0"/>
              <a:t>Създаване на проект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052736"/>
            <a:ext cx="6850974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02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/>
          <a:lstStyle/>
          <a:p>
            <a:r>
              <a:rPr lang="bg-BG" dirty="0" smtClean="0"/>
              <a:t>Редактиране на проект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96752"/>
            <a:ext cx="6622354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38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674635"/>
          </a:xfrm>
        </p:spPr>
        <p:txBody>
          <a:bodyPr/>
          <a:lstStyle/>
          <a:p>
            <a:r>
              <a:rPr lang="bg-BG" dirty="0" smtClean="0"/>
              <a:t>Изтриване на проект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980728"/>
            <a:ext cx="7759905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16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02627"/>
          </a:xfrm>
        </p:spPr>
        <p:txBody>
          <a:bodyPr/>
          <a:lstStyle/>
          <a:p>
            <a:r>
              <a:rPr lang="bg-BG" dirty="0" smtClean="0"/>
              <a:t>Назначаване на проект на потребител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908720"/>
            <a:ext cx="7106667" cy="504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93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458611"/>
          </a:xfrm>
        </p:spPr>
        <p:txBody>
          <a:bodyPr/>
          <a:lstStyle/>
          <a:p>
            <a:r>
              <a:rPr lang="bg-BG" dirty="0" smtClean="0"/>
              <a:t>Управление на срещи</a:t>
            </a:r>
            <a:r>
              <a:rPr lang="en-US" dirty="0" smtClean="0"/>
              <a:t> – </a:t>
            </a:r>
            <a:r>
              <a:rPr lang="bg-BG" dirty="0" smtClean="0"/>
              <a:t>с първоначално избиране на проект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792"/>
            <a:ext cx="6490256" cy="425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23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764704"/>
            <a:ext cx="7887383" cy="4534293"/>
          </a:xfrm>
        </p:spPr>
      </p:pic>
    </p:spTree>
    <p:extLst>
      <p:ext uri="{BB962C8B-B14F-4D97-AF65-F5344CB8AC3E}">
        <p14:creationId xmlns:p14="http://schemas.microsoft.com/office/powerpoint/2010/main" val="2875374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/>
          <a:lstStyle/>
          <a:p>
            <a:r>
              <a:rPr lang="bg-BG" dirty="0" smtClean="0"/>
              <a:t>Създаване на среща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0768"/>
            <a:ext cx="7430144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65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/>
          <a:lstStyle/>
          <a:p>
            <a:r>
              <a:rPr lang="bg-BG" dirty="0" smtClean="0"/>
              <a:t>Редактиране на среща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7583487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14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/>
          <a:lstStyle/>
          <a:p>
            <a:r>
              <a:rPr lang="bg-BG" dirty="0" smtClean="0"/>
              <a:t>Изтриване на среща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4"/>
            <a:ext cx="8028383" cy="358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bg-BG" dirty="0" smtClean="0"/>
              <a:t>Проектът представлява система, разработена с цел по-систематично управление на проекти, които се назначават на конкретни потребители(програмисти), записващи прогреса по зададените им задачи.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bg-BG" dirty="0" smtClean="0"/>
              <a:t>Идея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55810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458611"/>
          </a:xfrm>
        </p:spPr>
        <p:txBody>
          <a:bodyPr/>
          <a:lstStyle/>
          <a:p>
            <a:r>
              <a:rPr lang="bg-BG" dirty="0" smtClean="0"/>
              <a:t>Управление на задания – с първоначално избиране на проект и среща 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84784"/>
            <a:ext cx="7633670" cy="444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53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764704"/>
            <a:ext cx="8161727" cy="4259949"/>
          </a:xfrm>
        </p:spPr>
      </p:pic>
    </p:spTree>
    <p:extLst>
      <p:ext uri="{BB962C8B-B14F-4D97-AF65-F5344CB8AC3E}">
        <p14:creationId xmlns:p14="http://schemas.microsoft.com/office/powerpoint/2010/main" val="2092799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8229600" cy="2494748"/>
          </a:xfrm>
        </p:spPr>
      </p:pic>
    </p:spTree>
    <p:extLst>
      <p:ext uri="{BB962C8B-B14F-4D97-AF65-F5344CB8AC3E}">
        <p14:creationId xmlns:p14="http://schemas.microsoft.com/office/powerpoint/2010/main" val="3282971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02627"/>
          </a:xfrm>
        </p:spPr>
        <p:txBody>
          <a:bodyPr/>
          <a:lstStyle/>
          <a:p>
            <a:r>
              <a:rPr lang="bg-BG" dirty="0" smtClean="0"/>
              <a:t>Създаване на задание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980728"/>
            <a:ext cx="4334479" cy="489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54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458611"/>
          </a:xfrm>
        </p:spPr>
        <p:txBody>
          <a:bodyPr/>
          <a:lstStyle/>
          <a:p>
            <a:r>
              <a:rPr lang="bg-BG" dirty="0" smtClean="0"/>
              <a:t>Редактиране на задание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052736"/>
            <a:ext cx="6472131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4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/>
          <a:lstStyle/>
          <a:p>
            <a:r>
              <a:rPr lang="bg-BG" dirty="0" smtClean="0"/>
              <a:t>Изтриване на задание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768"/>
            <a:ext cx="7956376" cy="267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9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386603"/>
          </a:xfrm>
        </p:spPr>
        <p:txBody>
          <a:bodyPr/>
          <a:lstStyle/>
          <a:p>
            <a:r>
              <a:rPr lang="bg-BG" dirty="0" smtClean="0"/>
              <a:t>Потребителско меню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768"/>
            <a:ext cx="6866215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72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314595"/>
          </a:xfrm>
        </p:spPr>
        <p:txBody>
          <a:bodyPr/>
          <a:lstStyle/>
          <a:p>
            <a:r>
              <a:rPr lang="bg-BG" dirty="0" smtClean="0"/>
              <a:t>Потребителско управление на задания по назначени проекти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28800"/>
            <a:ext cx="8208958" cy="418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10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02627"/>
          </a:xfrm>
        </p:spPr>
        <p:txBody>
          <a:bodyPr/>
          <a:lstStyle/>
          <a:p>
            <a:r>
              <a:rPr lang="bg-BG" dirty="0" smtClean="0"/>
              <a:t>Избиране на среща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38" y="1196751"/>
            <a:ext cx="8244408" cy="359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81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386603"/>
          </a:xfrm>
        </p:spPr>
        <p:txBody>
          <a:bodyPr/>
          <a:lstStyle/>
          <a:p>
            <a:r>
              <a:rPr lang="bg-BG" dirty="0" smtClean="0"/>
              <a:t>Избиране на задание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768"/>
            <a:ext cx="8028384" cy="230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22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bg-BG" dirty="0" smtClean="0"/>
              <a:t>Използваните технологии за този проект са следните:</a:t>
            </a:r>
          </a:p>
          <a:p>
            <a:pPr marL="109728" indent="0">
              <a:buNone/>
            </a:pPr>
            <a:endParaRPr lang="bg-BG" dirty="0" smtClean="0"/>
          </a:p>
          <a:p>
            <a:r>
              <a:rPr lang="en-US" dirty="0" smtClean="0"/>
              <a:t>frontend: Angular </a:t>
            </a:r>
            <a:r>
              <a:rPr lang="bg-BG" dirty="0" smtClean="0"/>
              <a:t>и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backend: Java</a:t>
            </a:r>
          </a:p>
          <a:p>
            <a:r>
              <a:rPr lang="bg-BG" dirty="0" smtClean="0"/>
              <a:t>база дани: </a:t>
            </a:r>
            <a:r>
              <a:rPr lang="en-US" dirty="0" err="1" smtClean="0"/>
              <a:t>PostgreSQL</a:t>
            </a:r>
            <a:r>
              <a:rPr lang="en-US" dirty="0" smtClean="0"/>
              <a:t>  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2. Техлоногии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00910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/>
          <a:lstStyle/>
          <a:p>
            <a:r>
              <a:rPr lang="bg-BG" dirty="0" smtClean="0"/>
              <a:t>Редактиране на задание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4"/>
            <a:ext cx="5779068" cy="465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51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pPr algn="ctr"/>
            <a:r>
              <a:rPr lang="bg-BG" dirty="0" smtClean="0"/>
              <a:t>Благодаря за вниманието!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8762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38531"/>
          </a:xfrm>
        </p:spPr>
        <p:txBody>
          <a:bodyPr/>
          <a:lstStyle/>
          <a:p>
            <a:r>
              <a:rPr lang="bg-BG" dirty="0" smtClean="0"/>
              <a:t>Логин меню 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bg-BG" dirty="0" smtClean="0"/>
              <a:t>Функционалност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1988840"/>
            <a:ext cx="6934801" cy="3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4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5678091"/>
          </a:xfrm>
        </p:spPr>
        <p:txBody>
          <a:bodyPr/>
          <a:lstStyle/>
          <a:p>
            <a:r>
              <a:rPr lang="bg-BG" dirty="0" smtClean="0"/>
              <a:t>Администраторско меню</a:t>
            </a:r>
            <a:r>
              <a:rPr lang="en-US" dirty="0" smtClean="0"/>
              <a:t> – </a:t>
            </a:r>
            <a:r>
              <a:rPr lang="bg-BG" dirty="0" smtClean="0"/>
              <a:t>за управление на потребители, проекти, срещи и задания.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72816"/>
            <a:ext cx="6774767" cy="353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0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/>
          <a:lstStyle/>
          <a:p>
            <a:r>
              <a:rPr lang="bg-BG" dirty="0" smtClean="0"/>
              <a:t>Управление на потребители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081093"/>
            <a:ext cx="7419493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6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/>
          <a:lstStyle/>
          <a:p>
            <a:r>
              <a:rPr lang="bg-BG" dirty="0" smtClean="0"/>
              <a:t>Създаване на потребител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908720"/>
            <a:ext cx="5984225" cy="504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0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4525963"/>
          </a:xfrm>
        </p:spPr>
        <p:txBody>
          <a:bodyPr/>
          <a:lstStyle/>
          <a:p>
            <a:r>
              <a:rPr lang="bg-BG" dirty="0" smtClean="0"/>
              <a:t>Редактиране на потребител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052736"/>
            <a:ext cx="6096050" cy="46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83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386603"/>
          </a:xfrm>
        </p:spPr>
        <p:txBody>
          <a:bodyPr/>
          <a:lstStyle/>
          <a:p>
            <a:r>
              <a:rPr lang="bg-BG" dirty="0" smtClean="0"/>
              <a:t>Изтриване на потребител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4"/>
            <a:ext cx="7668344" cy="482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69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87</TotalTime>
  <Words>172</Words>
  <Application>Microsoft Office PowerPoint</Application>
  <PresentationFormat>On-screen Show (4:3)</PresentationFormat>
  <Paragraphs>36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Concourse</vt:lpstr>
      <vt:lpstr>Project task management system</vt:lpstr>
      <vt:lpstr>1.Идея</vt:lpstr>
      <vt:lpstr>2. Техлоногии</vt:lpstr>
      <vt:lpstr>3. Функционалност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Благодаря за вниманието!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task management system</dc:title>
  <dc:creator>Todor</dc:creator>
  <cp:lastModifiedBy>Todor</cp:lastModifiedBy>
  <cp:revision>7</cp:revision>
  <dcterms:created xsi:type="dcterms:W3CDTF">2019-06-29T11:13:26Z</dcterms:created>
  <dcterms:modified xsi:type="dcterms:W3CDTF">2019-06-29T12:41:15Z</dcterms:modified>
</cp:coreProperties>
</file>