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46B41-D9D9-1941-9E37-6A5FE6D0FBAB}" type="datetimeFigureOut">
              <a:rPr lang="fr-FR" smtClean="0"/>
              <a:t>20.12.12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4BECC-312B-D546-8BD2-EF2FBE289D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3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Thibaud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4BECC-312B-D546-8BD2-EF2FBE289D0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036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Fred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4BECC-312B-D546-8BD2-EF2FBE289D0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764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Thibaud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4BECC-312B-D546-8BD2-EF2FBE289D0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23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Thibaud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4BECC-312B-D546-8BD2-EF2FBE289D0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743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Fred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4BECC-312B-D546-8BD2-EF2FBE289D0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51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1D02A5-0DDB-7C43-A685-9D2EB4D1B1FE}" type="datetimeFigureOut">
              <a:rPr lang="fr-FR" smtClean="0"/>
              <a:t>19.12.12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B2871BB-E7E1-8F4D-BD17-80F937C18607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CyberCoach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Ruby on Rails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4385961"/>
            <a:ext cx="211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Frédérik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F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Ganninger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758536" y="4385961"/>
            <a:ext cx="238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Thibaud Chardonnens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546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2615200"/>
            <a:ext cx="7662864" cy="364258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Application </a:t>
            </a:r>
            <a:r>
              <a:rPr lang="fr-FR" dirty="0" smtClean="0"/>
              <a:t>goals</a:t>
            </a:r>
            <a:endParaRPr lang="fr-FR" dirty="0" smtClean="0"/>
          </a:p>
          <a:p>
            <a:r>
              <a:rPr lang="fr-FR" dirty="0" smtClean="0"/>
              <a:t>Project </a:t>
            </a:r>
            <a:r>
              <a:rPr lang="fr-FR" dirty="0" err="1" smtClean="0"/>
              <a:t>evolution</a:t>
            </a:r>
            <a:endParaRPr lang="fr-FR" dirty="0" smtClean="0"/>
          </a:p>
          <a:p>
            <a:r>
              <a:rPr lang="fr-FR" dirty="0" smtClean="0"/>
              <a:t>Project </a:t>
            </a:r>
            <a:r>
              <a:rPr lang="fr-FR" dirty="0" err="1" smtClean="0"/>
              <a:t>schema</a:t>
            </a:r>
            <a:endParaRPr lang="fr-FR" dirty="0" smtClean="0"/>
          </a:p>
          <a:p>
            <a:r>
              <a:rPr lang="fr-FR" dirty="0" smtClean="0"/>
              <a:t>Data Model</a:t>
            </a:r>
          </a:p>
          <a:p>
            <a:r>
              <a:rPr lang="fr-FR" dirty="0" smtClean="0"/>
              <a:t>DEMO </a:t>
            </a:r>
            <a:r>
              <a:rPr lang="fr-FR" dirty="0" smtClean="0">
                <a:sym typeface="Wingdings"/>
              </a:rPr>
              <a:t></a:t>
            </a:r>
          </a:p>
          <a:p>
            <a:r>
              <a:rPr lang="fr-FR" dirty="0" err="1" smtClean="0">
                <a:sym typeface="Wingdings"/>
              </a:rPr>
              <a:t>Improvements</a:t>
            </a:r>
            <a:endParaRPr lang="fr-FR" dirty="0" smtClean="0">
              <a:sym typeface="Wingdings"/>
            </a:endParaRPr>
          </a:p>
          <a:p>
            <a:r>
              <a:rPr lang="fr-FR" dirty="0" smtClean="0">
                <a:sym typeface="Wingdings"/>
              </a:rPr>
              <a:t>Questions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89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88561" y="-135689"/>
            <a:ext cx="8229600" cy="1143000"/>
          </a:xfrm>
        </p:spPr>
        <p:txBody>
          <a:bodyPr/>
          <a:lstStyle/>
          <a:p>
            <a:r>
              <a:rPr lang="fr-FR" dirty="0" err="1" smtClean="0"/>
              <a:t>CyberCoach</a:t>
            </a:r>
            <a:r>
              <a:rPr lang="fr-FR" dirty="0" smtClean="0"/>
              <a:t> Goals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4294967295"/>
          </p:nvPr>
        </p:nvSpPr>
        <p:spPr>
          <a:xfrm>
            <a:off x="340745" y="1654887"/>
            <a:ext cx="6489977" cy="4938066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Help people to </a:t>
            </a:r>
            <a:r>
              <a:rPr lang="fr-FR" dirty="0" err="1" smtClean="0"/>
              <a:t>organize</a:t>
            </a:r>
            <a:r>
              <a:rPr lang="fr-FR" dirty="0" smtClean="0"/>
              <a:t> sport </a:t>
            </a:r>
            <a:r>
              <a:rPr lang="fr-FR" dirty="0" err="1" smtClean="0"/>
              <a:t>tournaments</a:t>
            </a:r>
            <a:endParaRPr lang="fr-FR" dirty="0" smtClean="0"/>
          </a:p>
          <a:p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smtClean="0"/>
              <a:t>and </a:t>
            </a:r>
            <a:r>
              <a:rPr lang="fr-FR" dirty="0" smtClean="0"/>
              <a:t>manage </a:t>
            </a:r>
            <a:r>
              <a:rPr lang="fr-FR" dirty="0" smtClean="0"/>
              <a:t>an </a:t>
            </a:r>
            <a:r>
              <a:rPr lang="fr-FR" dirty="0" err="1" smtClean="0"/>
              <a:t>event</a:t>
            </a:r>
            <a:endParaRPr lang="fr-FR" dirty="0" smtClean="0"/>
          </a:p>
          <a:p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Doodle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 for </a:t>
            </a:r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 err="1" smtClean="0"/>
              <a:t>common</a:t>
            </a:r>
            <a:r>
              <a:rPr lang="fr-FR" dirty="0" smtClean="0"/>
              <a:t> dates</a:t>
            </a:r>
          </a:p>
          <a:p>
            <a:r>
              <a:rPr lang="fr-FR" dirty="0" err="1" smtClean="0"/>
              <a:t>Give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points for </a:t>
            </a:r>
            <a:r>
              <a:rPr lang="fr-FR" dirty="0" err="1" smtClean="0"/>
              <a:t>participating</a:t>
            </a:r>
            <a:r>
              <a:rPr lang="fr-FR" dirty="0" smtClean="0"/>
              <a:t> and </a:t>
            </a:r>
            <a:r>
              <a:rPr lang="fr-FR" dirty="0" err="1" smtClean="0"/>
              <a:t>winning</a:t>
            </a:r>
            <a:endParaRPr lang="fr-FR" dirty="0" smtClean="0"/>
          </a:p>
          <a:p>
            <a:r>
              <a:rPr lang="fr-FR" dirty="0" err="1" smtClean="0"/>
              <a:t>Friends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endParaRPr lang="fr-FR" dirty="0" smtClean="0"/>
          </a:p>
          <a:p>
            <a:r>
              <a:rPr lang="fr-FR" dirty="0" err="1" smtClean="0"/>
              <a:t>Finding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to </a:t>
            </a:r>
            <a:r>
              <a:rPr lang="fr-FR" dirty="0" err="1" smtClean="0"/>
              <a:t>your</a:t>
            </a:r>
            <a:r>
              <a:rPr lang="fr-FR" dirty="0" smtClean="0"/>
              <a:t> place</a:t>
            </a:r>
          </a:p>
          <a:p>
            <a:r>
              <a:rPr lang="fr-FR" dirty="0" err="1" smtClean="0"/>
              <a:t>Possibility</a:t>
            </a:r>
            <a:r>
              <a:rPr lang="fr-FR" dirty="0" smtClean="0"/>
              <a:t> to login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CyberCoachServer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endParaRPr lang="fr-FR" dirty="0" smtClean="0"/>
          </a:p>
          <a:p>
            <a:r>
              <a:rPr lang="fr-FR" dirty="0" err="1"/>
              <a:t>Summary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smtClean="0"/>
              <a:t>performance</a:t>
            </a:r>
          </a:p>
          <a:p>
            <a:r>
              <a:rPr lang="fr-FR" dirty="0" smtClean="0"/>
              <a:t>User </a:t>
            </a:r>
            <a:r>
              <a:rPr lang="fr-FR" dirty="0" err="1" smtClean="0"/>
              <a:t>friendly</a:t>
            </a:r>
            <a:r>
              <a:rPr lang="fr-FR" dirty="0" smtClean="0"/>
              <a:t> design (</a:t>
            </a:r>
            <a:r>
              <a:rPr lang="fr-FR" dirty="0" err="1" smtClean="0"/>
              <a:t>Twitter</a:t>
            </a:r>
            <a:r>
              <a:rPr lang="fr-FR" dirty="0" smtClean="0"/>
              <a:t> </a:t>
            </a:r>
            <a:r>
              <a:rPr lang="fr-FR" dirty="0" err="1" smtClean="0"/>
              <a:t>Bootstrap</a:t>
            </a:r>
            <a:r>
              <a:rPr lang="fr-FR" dirty="0" smtClean="0"/>
              <a:t>, </a:t>
            </a:r>
            <a:r>
              <a:rPr lang="fr-FR" dirty="0" err="1" smtClean="0"/>
              <a:t>Jquery</a:t>
            </a:r>
            <a:r>
              <a:rPr lang="fr-FR" dirty="0"/>
              <a:t>)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4294967295"/>
          </p:nvPr>
        </p:nvSpPr>
        <p:spPr>
          <a:xfrm>
            <a:off x="6613573" y="923349"/>
            <a:ext cx="1673065" cy="762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dirty="0" smtClean="0">
                <a:solidFill>
                  <a:schemeClr val="accent1"/>
                </a:solidFill>
              </a:rPr>
              <a:t>First</a:t>
            </a:r>
            <a:br>
              <a:rPr lang="fr-FR" dirty="0" smtClean="0">
                <a:solidFill>
                  <a:schemeClr val="accent1"/>
                </a:solidFill>
              </a:rPr>
            </a:br>
            <a:r>
              <a:rPr lang="fr-FR" dirty="0" err="1" smtClean="0">
                <a:solidFill>
                  <a:schemeClr val="accent1"/>
                </a:solidFill>
              </a:rPr>
              <a:t>presentation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" name="Espace réservé du texte 4"/>
          <p:cNvSpPr txBox="1">
            <a:spLocks/>
          </p:cNvSpPr>
          <p:nvPr/>
        </p:nvSpPr>
        <p:spPr>
          <a:xfrm>
            <a:off x="8382893" y="1022800"/>
            <a:ext cx="761107" cy="575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fr-FR" dirty="0" err="1" smtClean="0">
                <a:solidFill>
                  <a:schemeClr val="accent1"/>
                </a:solidFill>
              </a:rPr>
              <a:t>Now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0" name="Espace réservé du contenu 2"/>
          <p:cNvSpPr txBox="1">
            <a:spLocks/>
          </p:cNvSpPr>
          <p:nvPr/>
        </p:nvSpPr>
        <p:spPr>
          <a:xfrm>
            <a:off x="7053753" y="1667275"/>
            <a:ext cx="916304" cy="4861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00000"/>
              <a:buBlip>
                <a:blip r:embed="rId3"/>
              </a:buBlip>
            </a:pPr>
            <a:r>
              <a:rPr lang="fr-FR" dirty="0"/>
              <a:t> </a:t>
            </a:r>
            <a:endParaRPr lang="fr-FR" dirty="0" smtClean="0"/>
          </a:p>
          <a:p>
            <a:pPr>
              <a:buSzPct val="200000"/>
              <a:buBlip>
                <a:blip r:embed="rId3"/>
              </a:buBlip>
            </a:pPr>
            <a:r>
              <a:rPr lang="fr-FR" dirty="0"/>
              <a:t> </a:t>
            </a:r>
            <a:endParaRPr lang="fr-FR" dirty="0" smtClean="0"/>
          </a:p>
          <a:p>
            <a:pPr>
              <a:buSzPct val="200000"/>
              <a:buBlip>
                <a:blip r:embed="rId3"/>
              </a:buBlip>
            </a:pPr>
            <a:r>
              <a:rPr lang="fr-FR" dirty="0" smtClean="0"/>
              <a:t> </a:t>
            </a:r>
          </a:p>
          <a:p>
            <a:pPr>
              <a:buSzPct val="200000"/>
              <a:buBlip>
                <a:blip r:embed="rId3"/>
              </a:buBlip>
            </a:pPr>
            <a:r>
              <a:rPr lang="fr-FR" dirty="0"/>
              <a:t> </a:t>
            </a:r>
            <a:endParaRPr lang="fr-FR" dirty="0" smtClean="0"/>
          </a:p>
          <a:p>
            <a:pPr>
              <a:buSzPct val="200000"/>
              <a:buBlip>
                <a:blip r:embed="rId3"/>
              </a:buBlip>
            </a:pPr>
            <a:r>
              <a:rPr lang="fr-FR" dirty="0"/>
              <a:t> </a:t>
            </a:r>
            <a:endParaRPr lang="fr-FR" dirty="0" smtClean="0"/>
          </a:p>
          <a:p>
            <a:pPr>
              <a:buSzPct val="200000"/>
              <a:buBlip>
                <a:blip r:embed="rId3"/>
              </a:buBlip>
            </a:pPr>
            <a:r>
              <a:rPr lang="fr-FR" dirty="0"/>
              <a:t> </a:t>
            </a:r>
            <a:endParaRPr lang="fr-FR" dirty="0" smtClean="0"/>
          </a:p>
          <a:p>
            <a:pPr>
              <a:buSzPct val="200000"/>
              <a:buBlip>
                <a:blip r:embed="rId4"/>
              </a:buBlip>
            </a:pPr>
            <a:r>
              <a:rPr lang="fr-FR" dirty="0" smtClean="0"/>
              <a:t> </a:t>
            </a:r>
          </a:p>
          <a:p>
            <a:pPr>
              <a:buSzPct val="200000"/>
              <a:buBlip>
                <a:blip r:embed="rId4"/>
              </a:buBlip>
            </a:pPr>
            <a:r>
              <a:rPr lang="fr-FR" dirty="0"/>
              <a:t> </a:t>
            </a:r>
            <a:endParaRPr lang="fr-FR" dirty="0" smtClean="0"/>
          </a:p>
          <a:p>
            <a:pPr>
              <a:buSzPct val="200000"/>
              <a:buBlip>
                <a:blip r:embed="rId3"/>
              </a:buBlip>
            </a:pPr>
            <a:r>
              <a:rPr lang="fr-FR" dirty="0" smtClean="0"/>
              <a:t> </a:t>
            </a:r>
          </a:p>
          <a:p>
            <a:endParaRPr lang="fr-FR" dirty="0"/>
          </a:p>
        </p:txBody>
      </p:sp>
      <p:sp>
        <p:nvSpPr>
          <p:cNvPr id="31" name="Espace réservé du contenu 2"/>
          <p:cNvSpPr txBox="1">
            <a:spLocks/>
          </p:cNvSpPr>
          <p:nvPr/>
        </p:nvSpPr>
        <p:spPr>
          <a:xfrm>
            <a:off x="8382893" y="1667275"/>
            <a:ext cx="916304" cy="49380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00000"/>
              <a:buBlip>
                <a:blip r:embed="rId3"/>
              </a:buBlip>
            </a:pPr>
            <a:r>
              <a:rPr lang="fr-FR" dirty="0"/>
              <a:t> </a:t>
            </a:r>
            <a:endParaRPr lang="fr-FR" dirty="0" smtClean="0"/>
          </a:p>
          <a:p>
            <a:pPr>
              <a:buSzPct val="200000"/>
              <a:buBlip>
                <a:blip r:embed="rId3"/>
              </a:buBlip>
            </a:pPr>
            <a:r>
              <a:rPr lang="fr-FR" dirty="0"/>
              <a:t> </a:t>
            </a:r>
            <a:endParaRPr lang="fr-FR" dirty="0" smtClean="0"/>
          </a:p>
          <a:p>
            <a:pPr>
              <a:buSzPct val="200000"/>
              <a:buBlip>
                <a:blip r:embed="rId4"/>
              </a:buBlip>
            </a:pPr>
            <a:r>
              <a:rPr lang="fr-FR" dirty="0" smtClean="0"/>
              <a:t> </a:t>
            </a:r>
          </a:p>
          <a:p>
            <a:pPr>
              <a:buSzPct val="200000"/>
              <a:buBlip>
                <a:blip r:embed="rId3"/>
              </a:buBlip>
            </a:pPr>
            <a:r>
              <a:rPr lang="fr-FR" dirty="0"/>
              <a:t> </a:t>
            </a:r>
            <a:endParaRPr lang="fr-FR" dirty="0" smtClean="0"/>
          </a:p>
          <a:p>
            <a:pPr>
              <a:buSzPct val="200000"/>
              <a:buBlip>
                <a:blip r:embed="rId3"/>
              </a:buBlip>
            </a:pPr>
            <a:r>
              <a:rPr lang="fr-FR" dirty="0"/>
              <a:t> </a:t>
            </a:r>
            <a:endParaRPr lang="fr-FR" dirty="0" smtClean="0"/>
          </a:p>
          <a:p>
            <a:pPr>
              <a:buSzPct val="200000"/>
              <a:buBlip>
                <a:blip r:embed="rId4"/>
              </a:buBlip>
            </a:pPr>
            <a:r>
              <a:rPr lang="fr-FR" dirty="0"/>
              <a:t> </a:t>
            </a:r>
            <a:endParaRPr lang="fr-FR" dirty="0" smtClean="0"/>
          </a:p>
          <a:p>
            <a:pPr>
              <a:buSzPct val="200000"/>
              <a:buBlip>
                <a:blip r:embed="rId3"/>
              </a:buBlip>
            </a:pPr>
            <a:r>
              <a:rPr lang="fr-FR" dirty="0" smtClean="0"/>
              <a:t> </a:t>
            </a:r>
          </a:p>
          <a:p>
            <a:pPr>
              <a:buSzPct val="200000"/>
              <a:buBlip>
                <a:blip r:embed="rId3"/>
              </a:buBlip>
            </a:pPr>
            <a:r>
              <a:rPr lang="fr-FR" dirty="0"/>
              <a:t> </a:t>
            </a:r>
            <a:endParaRPr lang="fr-FR" dirty="0" smtClean="0"/>
          </a:p>
          <a:p>
            <a:pPr>
              <a:buSzPct val="200000"/>
              <a:buBlip>
                <a:blip r:embed="rId3"/>
              </a:buBlip>
            </a:pPr>
            <a:r>
              <a:rPr lang="fr-FR" dirty="0" smtClean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6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Evolution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Learning Ruby basics and ROR </a:t>
            </a:r>
            <a:r>
              <a:rPr lang="fr-FR" dirty="0" err="1" smtClean="0"/>
              <a:t>framework</a:t>
            </a:r>
            <a:endParaRPr lang="fr-FR" dirty="0" smtClean="0"/>
          </a:p>
          <a:p>
            <a:r>
              <a:rPr lang="fr-FR" dirty="0" err="1" smtClean="0"/>
              <a:t>Defining</a:t>
            </a:r>
            <a:r>
              <a:rPr lang="fr-FR" dirty="0" smtClean="0"/>
              <a:t> the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endParaRPr lang="fr-FR" dirty="0" smtClean="0"/>
          </a:p>
          <a:p>
            <a:r>
              <a:rPr lang="fr-FR" dirty="0" smtClean="0"/>
              <a:t>Building the </a:t>
            </a:r>
            <a:r>
              <a:rPr lang="fr-FR" dirty="0" err="1" smtClean="0"/>
              <a:t>project</a:t>
            </a:r>
            <a:r>
              <a:rPr lang="fr-FR" dirty="0" smtClean="0"/>
              <a:t> and </a:t>
            </a:r>
            <a:r>
              <a:rPr lang="fr-FR" dirty="0" err="1" smtClean="0"/>
              <a:t>database</a:t>
            </a:r>
            <a:r>
              <a:rPr lang="fr-FR" dirty="0" smtClean="0"/>
              <a:t> architecture</a:t>
            </a:r>
          </a:p>
          <a:p>
            <a:r>
              <a:rPr lang="fr-FR" dirty="0" smtClean="0"/>
              <a:t>Setting up the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 and </a:t>
            </a:r>
            <a:r>
              <a:rPr lang="fr-FR" dirty="0" err="1" smtClean="0"/>
              <a:t>Heroku</a:t>
            </a:r>
            <a:endParaRPr lang="fr-FR" dirty="0" smtClean="0"/>
          </a:p>
          <a:p>
            <a:r>
              <a:rPr lang="fr-FR" dirty="0" err="1" smtClean="0"/>
              <a:t>Implementing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 - </a:t>
            </a:r>
            <a:r>
              <a:rPr lang="fr-FR" dirty="0" err="1" smtClean="0">
                <a:sym typeface="Wingdings"/>
              </a:rPr>
              <a:t>feature</a:t>
            </a:r>
            <a:r>
              <a:rPr lang="fr-FR" dirty="0" smtClean="0">
                <a:sym typeface="Wingdings"/>
              </a:rPr>
              <a:t> by </a:t>
            </a:r>
            <a:r>
              <a:rPr lang="fr-FR" dirty="0" err="1" smtClean="0">
                <a:sym typeface="Wingdings"/>
              </a:rPr>
              <a:t>feature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582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80143" y="-15490"/>
            <a:ext cx="8229600" cy="1143000"/>
          </a:xfrm>
        </p:spPr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Schema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95" y="965644"/>
            <a:ext cx="6975339" cy="589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1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712469" y="-120199"/>
            <a:ext cx="8229600" cy="1143000"/>
          </a:xfrm>
        </p:spPr>
        <p:txBody>
          <a:bodyPr/>
          <a:lstStyle/>
          <a:p>
            <a:r>
              <a:rPr lang="fr-FR" dirty="0" smtClean="0"/>
              <a:t>Data Model</a:t>
            </a:r>
            <a:endParaRPr lang="fr-FR" dirty="0"/>
          </a:p>
        </p:txBody>
      </p:sp>
      <p:pic>
        <p:nvPicPr>
          <p:cNvPr id="6" name="Image 5" descr="CyberCoachDataMod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3" y="1515927"/>
            <a:ext cx="7920412" cy="49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9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DEMO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8780" y="3159868"/>
            <a:ext cx="8526107" cy="2242322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Interactive if </a:t>
            </a:r>
            <a:r>
              <a:rPr lang="fr-FR" dirty="0" err="1" smtClean="0"/>
              <a:t>you</a:t>
            </a:r>
            <a:r>
              <a:rPr lang="fr-FR" dirty="0" smtClean="0"/>
              <a:t> go </a:t>
            </a:r>
            <a:r>
              <a:rPr lang="fr-FR" dirty="0" smtClean="0"/>
              <a:t>on</a:t>
            </a:r>
            <a:r>
              <a:rPr lang="fr-FR" dirty="0" smtClean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http://</a:t>
            </a:r>
            <a:r>
              <a:rPr lang="fr-FR" sz="4000" dirty="0" err="1" smtClean="0"/>
              <a:t>cybercoach.herokuapp.com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107792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</a:t>
            </a:r>
            <a:r>
              <a:rPr lang="fr-FR" dirty="0" err="1" smtClean="0"/>
              <a:t>mprovements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775" y="2661667"/>
            <a:ext cx="7662864" cy="3843946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More interaction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friends</a:t>
            </a:r>
            <a:endParaRPr lang="fr-FR" dirty="0" smtClean="0"/>
          </a:p>
          <a:p>
            <a:pPr lvl="1"/>
            <a:r>
              <a:rPr lang="fr-FR" dirty="0" err="1" smtClean="0"/>
              <a:t>Sending</a:t>
            </a:r>
            <a:r>
              <a:rPr lang="fr-FR" dirty="0" smtClean="0"/>
              <a:t> invitation</a:t>
            </a:r>
          </a:p>
          <a:p>
            <a:pPr lvl="1"/>
            <a:r>
              <a:rPr lang="fr-FR" dirty="0" err="1" smtClean="0"/>
              <a:t>Comparing</a:t>
            </a:r>
            <a:r>
              <a:rPr lang="fr-FR" dirty="0" smtClean="0"/>
              <a:t> scores</a:t>
            </a:r>
          </a:p>
          <a:p>
            <a:r>
              <a:rPr lang="fr-FR" dirty="0" smtClean="0"/>
              <a:t>Dates management</a:t>
            </a:r>
          </a:p>
          <a:p>
            <a:pPr lvl="1"/>
            <a:r>
              <a:rPr lang="fr-FR" dirty="0" smtClean="0"/>
              <a:t>Help </a:t>
            </a:r>
            <a:r>
              <a:rPr lang="fr-FR" dirty="0" err="1" smtClean="0"/>
              <a:t>you</a:t>
            </a:r>
            <a:r>
              <a:rPr lang="fr-FR" dirty="0" smtClean="0"/>
              <a:t> to plan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endParaRPr lang="fr-FR" dirty="0" smtClean="0"/>
          </a:p>
          <a:p>
            <a:pPr lvl="1"/>
            <a:r>
              <a:rPr lang="fr-FR" dirty="0" err="1" smtClean="0"/>
              <a:t>Doodle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 smtClean="0"/>
          </a:p>
          <a:p>
            <a:r>
              <a:rPr lang="fr-FR" dirty="0" err="1" smtClean="0"/>
              <a:t>Geolocation</a:t>
            </a:r>
            <a:r>
              <a:rPr lang="fr-FR" dirty="0"/>
              <a:t> </a:t>
            </a:r>
            <a:r>
              <a:rPr lang="fr-FR" dirty="0" smtClean="0"/>
              <a:t>and Facebook </a:t>
            </a:r>
            <a:r>
              <a:rPr lang="fr-FR" dirty="0" err="1" smtClean="0"/>
              <a:t>integration</a:t>
            </a:r>
            <a:endParaRPr lang="fr-FR" dirty="0" smtClean="0"/>
          </a:p>
          <a:p>
            <a:r>
              <a:rPr lang="fr-FR" dirty="0" err="1" smtClean="0"/>
              <a:t>Latency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endParaRPr lang="fr-FR" dirty="0" smtClean="0"/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 a cache</a:t>
            </a:r>
          </a:p>
        </p:txBody>
      </p:sp>
    </p:spTree>
    <p:extLst>
      <p:ext uri="{BB962C8B-B14F-4D97-AF65-F5344CB8AC3E}">
        <p14:creationId xmlns:p14="http://schemas.microsoft.com/office/powerpoint/2010/main" val="260665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6661" y="3588295"/>
            <a:ext cx="6605977" cy="3267169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Thanks</a:t>
            </a:r>
            <a:r>
              <a:rPr lang="fr-FR" sz="2800" dirty="0" smtClean="0"/>
              <a:t> for </a:t>
            </a:r>
            <a:r>
              <a:rPr lang="fr-FR" sz="2800" dirty="0" err="1" smtClean="0"/>
              <a:t>your</a:t>
            </a:r>
            <a:r>
              <a:rPr lang="fr-FR" sz="2800" dirty="0" smtClean="0"/>
              <a:t> attention !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4424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5379</TotalTime>
  <Words>188</Words>
  <Application>Microsoft Macintosh PowerPoint</Application>
  <PresentationFormat>Présentation à l'écran (4:3)</PresentationFormat>
  <Paragraphs>75</Paragraphs>
  <Slides>9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Genèse</vt:lpstr>
      <vt:lpstr>CyberCoach</vt:lpstr>
      <vt:lpstr>Agenda</vt:lpstr>
      <vt:lpstr>CyberCoach Goals</vt:lpstr>
      <vt:lpstr>Project Evolution</vt:lpstr>
      <vt:lpstr>Project Schema</vt:lpstr>
      <vt:lpstr>Data Model</vt:lpstr>
      <vt:lpstr>DEMO !</vt:lpstr>
      <vt:lpstr>Improvements</vt:lpstr>
      <vt:lpstr>Questions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CyberCoach</dc:title>
  <dc:creator>Thibaud Chardonnens</dc:creator>
  <cp:lastModifiedBy>Thibaud Chardonnens</cp:lastModifiedBy>
  <cp:revision>27</cp:revision>
  <dcterms:created xsi:type="dcterms:W3CDTF">2012-12-16T11:30:45Z</dcterms:created>
  <dcterms:modified xsi:type="dcterms:W3CDTF">2012-12-20T10:16:45Z</dcterms:modified>
</cp:coreProperties>
</file>