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16.12.12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Ruby on Rails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385961"/>
            <a:ext cx="211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Frédérik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Ganninger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58536" y="4385961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Thibaud Chardonnens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3033417"/>
            <a:ext cx="7662864" cy="3267169"/>
          </a:xfrm>
        </p:spPr>
        <p:txBody>
          <a:bodyPr/>
          <a:lstStyle/>
          <a:p>
            <a:r>
              <a:rPr lang="fr-FR" dirty="0" smtClean="0"/>
              <a:t>Application description</a:t>
            </a:r>
          </a:p>
          <a:p>
            <a:r>
              <a:rPr lang="fr-FR" dirty="0" smtClean="0"/>
              <a:t>Project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Technologies </a:t>
            </a:r>
            <a:r>
              <a:rPr lang="fr-FR" dirty="0" err="1" smtClean="0"/>
              <a:t>used</a:t>
            </a:r>
            <a:endParaRPr lang="fr-FR" dirty="0" smtClean="0"/>
          </a:p>
          <a:p>
            <a:r>
              <a:rPr lang="fr-FR" dirty="0" smtClean="0"/>
              <a:t>Data Model</a:t>
            </a:r>
          </a:p>
          <a:p>
            <a:r>
              <a:rPr lang="fr-FR" dirty="0" smtClean="0"/>
              <a:t>DEMO </a:t>
            </a:r>
            <a:r>
              <a:rPr lang="fr-FR" dirty="0" smtClean="0">
                <a:sym typeface="Wingdings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8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r>
              <a:rPr lang="fr-FR" dirty="0" smtClean="0"/>
              <a:t>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447351"/>
            <a:ext cx="7662864" cy="383774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Help people to </a:t>
            </a:r>
            <a:r>
              <a:rPr lang="fr-FR" dirty="0" err="1" smtClean="0"/>
              <a:t>organize</a:t>
            </a:r>
            <a:r>
              <a:rPr lang="fr-FR" dirty="0" smtClean="0"/>
              <a:t> sport </a:t>
            </a:r>
            <a:r>
              <a:rPr lang="fr-FR" dirty="0" err="1" smtClean="0"/>
              <a:t>tournaments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and manage 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Doodle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dates</a:t>
            </a:r>
          </a:p>
          <a:p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points for </a:t>
            </a:r>
            <a:r>
              <a:rPr lang="fr-FR" dirty="0" err="1" smtClean="0"/>
              <a:t>participating</a:t>
            </a:r>
            <a:r>
              <a:rPr lang="fr-FR" dirty="0" smtClean="0"/>
              <a:t> and </a:t>
            </a:r>
            <a:r>
              <a:rPr lang="fr-FR" dirty="0" err="1" smtClean="0"/>
              <a:t>winning</a:t>
            </a:r>
            <a:endParaRPr lang="fr-FR" dirty="0" smtClean="0"/>
          </a:p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place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to login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CyberCoachServer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design (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Learning Ruby basics and ROR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database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Setting up the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and </a:t>
            </a:r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85" y="1914958"/>
            <a:ext cx="6471111" cy="46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3794941"/>
            <a:ext cx="7662864" cy="2242322"/>
          </a:xfrm>
        </p:spPr>
        <p:txBody>
          <a:bodyPr/>
          <a:lstStyle/>
          <a:p>
            <a:r>
              <a:rPr lang="fr-FR" dirty="0" err="1" smtClean="0"/>
              <a:t>Please</a:t>
            </a:r>
            <a:r>
              <a:rPr lang="fr-FR" dirty="0" smtClean="0"/>
              <a:t> go to http://</a:t>
            </a:r>
            <a:r>
              <a:rPr lang="fr-FR" dirty="0" err="1" smtClean="0"/>
              <a:t>cybercoach.herokuapp.com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7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Improvement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5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6661" y="3588295"/>
            <a:ext cx="6605977" cy="3267169"/>
          </a:xfrm>
        </p:spPr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424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3099</TotalTime>
  <Words>124</Words>
  <Application>Microsoft Macintosh PowerPoint</Application>
  <PresentationFormat>Présentation à l'écran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CyberCoach</vt:lpstr>
      <vt:lpstr>Agenda</vt:lpstr>
      <vt:lpstr>CyberCoach Goals</vt:lpstr>
      <vt:lpstr>Project Evolution</vt:lpstr>
      <vt:lpstr>Project Schema</vt:lpstr>
      <vt:lpstr>Data Model</vt:lpstr>
      <vt:lpstr>DEMO !</vt:lpstr>
      <vt:lpstr>Improvements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</dc:title>
  <dc:creator>Thibaud Chardonnens</dc:creator>
  <cp:lastModifiedBy>Thibaud Chardonnens</cp:lastModifiedBy>
  <cp:revision>10</cp:revision>
  <dcterms:created xsi:type="dcterms:W3CDTF">2012-12-16T11:30:45Z</dcterms:created>
  <dcterms:modified xsi:type="dcterms:W3CDTF">2012-12-18T15:10:11Z</dcterms:modified>
</cp:coreProperties>
</file>