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32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16.12.12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16.12.12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1D02A5-0DDB-7C43-A685-9D2EB4D1B1FE}" type="datetimeFigureOut">
              <a:rPr lang="fr-FR" smtClean="0"/>
              <a:t>16.12.12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1D02A5-0DDB-7C43-A685-9D2EB4D1B1FE}" type="datetimeFigureOut">
              <a:rPr lang="fr-FR" smtClean="0"/>
              <a:t>16.12.12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CH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1D02A5-0DDB-7C43-A685-9D2EB4D1B1FE}" type="datetimeFigureOut">
              <a:rPr lang="fr-FR" smtClean="0"/>
              <a:t>16.12.12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CH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CH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CH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16.12.12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16.12.12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rme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16.12.12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16.12.12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1D02A5-0DDB-7C43-A685-9D2EB4D1B1FE}" type="datetimeFigureOut">
              <a:rPr lang="fr-FR" smtClean="0"/>
              <a:t>16.12.12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16.12.12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16.12.12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16.12.12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16.12.12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16.12.12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16.12.12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01D02A5-0DDB-7C43-A685-9D2EB4D1B1FE}" type="datetimeFigureOut">
              <a:rPr lang="fr-FR" smtClean="0"/>
              <a:t>16.12.12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CyberCoach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Ruby on Rails </a:t>
            </a:r>
            <a:r>
              <a:rPr lang="fr-FR" dirty="0" err="1" smtClean="0"/>
              <a:t>project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4385961"/>
            <a:ext cx="2112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Frédérik</a:t>
            </a:r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fr-F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Ganninger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758536" y="4385961"/>
            <a:ext cx="2385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Thibaud Chardonnens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546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9775" y="2615200"/>
            <a:ext cx="7662864" cy="3642580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Application description</a:t>
            </a:r>
          </a:p>
          <a:p>
            <a:r>
              <a:rPr lang="fr-FR" dirty="0" smtClean="0"/>
              <a:t>Project </a:t>
            </a:r>
            <a:r>
              <a:rPr lang="fr-FR" dirty="0" err="1" smtClean="0"/>
              <a:t>evolution</a:t>
            </a:r>
            <a:endParaRPr lang="fr-FR" dirty="0" smtClean="0"/>
          </a:p>
          <a:p>
            <a:r>
              <a:rPr lang="fr-FR" dirty="0" smtClean="0"/>
              <a:t>Technologies </a:t>
            </a:r>
            <a:r>
              <a:rPr lang="fr-FR" dirty="0" err="1" smtClean="0"/>
              <a:t>used</a:t>
            </a:r>
            <a:endParaRPr lang="fr-FR" dirty="0" smtClean="0"/>
          </a:p>
          <a:p>
            <a:r>
              <a:rPr lang="fr-FR" dirty="0" smtClean="0"/>
              <a:t>Data Model</a:t>
            </a:r>
          </a:p>
          <a:p>
            <a:r>
              <a:rPr lang="fr-FR" dirty="0" smtClean="0"/>
              <a:t>DEMO </a:t>
            </a:r>
            <a:r>
              <a:rPr lang="fr-FR" dirty="0" smtClean="0">
                <a:sym typeface="Wingdings"/>
              </a:rPr>
              <a:t></a:t>
            </a:r>
          </a:p>
          <a:p>
            <a:r>
              <a:rPr lang="fr-FR" dirty="0" err="1" smtClean="0">
                <a:sym typeface="Wingdings"/>
              </a:rPr>
              <a:t>Improvements</a:t>
            </a:r>
            <a:endParaRPr lang="fr-FR" dirty="0" smtClean="0">
              <a:sym typeface="Wingdings"/>
            </a:endParaRPr>
          </a:p>
          <a:p>
            <a:r>
              <a:rPr lang="fr-FR" dirty="0" smtClean="0">
                <a:sym typeface="Wingdings"/>
              </a:rPr>
              <a:t>Questions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589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480142" y="-178439"/>
            <a:ext cx="8229600" cy="1143000"/>
          </a:xfrm>
        </p:spPr>
        <p:txBody>
          <a:bodyPr/>
          <a:lstStyle/>
          <a:p>
            <a:r>
              <a:rPr lang="fr-FR" dirty="0" err="1" smtClean="0"/>
              <a:t>CyberCoach</a:t>
            </a:r>
            <a:r>
              <a:rPr lang="fr-FR" dirty="0" smtClean="0"/>
              <a:t> Goals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4294967295"/>
          </p:nvPr>
        </p:nvSpPr>
        <p:spPr>
          <a:xfrm>
            <a:off x="247814" y="1610915"/>
            <a:ext cx="6396736" cy="4440636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Help people to </a:t>
            </a:r>
            <a:r>
              <a:rPr lang="fr-FR" dirty="0" err="1" smtClean="0"/>
              <a:t>organize</a:t>
            </a:r>
            <a:r>
              <a:rPr lang="fr-FR" dirty="0" smtClean="0"/>
              <a:t> sport </a:t>
            </a:r>
            <a:r>
              <a:rPr lang="fr-FR" dirty="0" err="1" smtClean="0"/>
              <a:t>tournaments</a:t>
            </a:r>
            <a:endParaRPr lang="fr-FR" dirty="0" smtClean="0"/>
          </a:p>
          <a:p>
            <a:r>
              <a:rPr lang="fr-FR" dirty="0" err="1" smtClean="0"/>
              <a:t>Create</a:t>
            </a:r>
            <a:r>
              <a:rPr lang="fr-FR" dirty="0" smtClean="0"/>
              <a:t> and manage an </a:t>
            </a:r>
            <a:r>
              <a:rPr lang="fr-FR" dirty="0" err="1" smtClean="0"/>
              <a:t>event</a:t>
            </a:r>
            <a:endParaRPr lang="fr-FR" dirty="0" smtClean="0"/>
          </a:p>
          <a:p>
            <a:r>
              <a:rPr lang="fr-FR" dirty="0" err="1" smtClean="0"/>
              <a:t>Create</a:t>
            </a:r>
            <a:r>
              <a:rPr lang="fr-FR" dirty="0" smtClean="0"/>
              <a:t> a </a:t>
            </a:r>
            <a:r>
              <a:rPr lang="fr-FR" dirty="0" err="1" smtClean="0"/>
              <a:t>Doodle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r>
              <a:rPr lang="fr-FR" dirty="0" smtClean="0"/>
              <a:t> for </a:t>
            </a:r>
            <a:r>
              <a:rPr lang="fr-FR" dirty="0" err="1" smtClean="0"/>
              <a:t>finding</a:t>
            </a:r>
            <a:r>
              <a:rPr lang="fr-FR" dirty="0" smtClean="0"/>
              <a:t> </a:t>
            </a:r>
            <a:r>
              <a:rPr lang="fr-FR" dirty="0" err="1" smtClean="0"/>
              <a:t>common</a:t>
            </a:r>
            <a:r>
              <a:rPr lang="fr-FR" dirty="0" smtClean="0"/>
              <a:t> dates</a:t>
            </a:r>
          </a:p>
          <a:p>
            <a:r>
              <a:rPr lang="fr-FR" dirty="0" err="1" smtClean="0"/>
              <a:t>Give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points for </a:t>
            </a:r>
            <a:r>
              <a:rPr lang="fr-FR" dirty="0" err="1" smtClean="0"/>
              <a:t>participating</a:t>
            </a:r>
            <a:r>
              <a:rPr lang="fr-FR" dirty="0" smtClean="0"/>
              <a:t> and </a:t>
            </a:r>
            <a:r>
              <a:rPr lang="fr-FR" dirty="0" err="1" smtClean="0"/>
              <a:t>winning</a:t>
            </a:r>
            <a:endParaRPr lang="fr-FR" dirty="0" smtClean="0"/>
          </a:p>
          <a:p>
            <a:r>
              <a:rPr lang="fr-FR" dirty="0" err="1" smtClean="0"/>
              <a:t>Finding</a:t>
            </a:r>
            <a:r>
              <a:rPr lang="fr-FR" dirty="0" smtClean="0"/>
              <a:t> </a:t>
            </a:r>
            <a:r>
              <a:rPr lang="fr-FR" dirty="0" err="1" smtClean="0"/>
              <a:t>events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 to </a:t>
            </a:r>
            <a:r>
              <a:rPr lang="fr-FR" dirty="0" err="1" smtClean="0"/>
              <a:t>your</a:t>
            </a:r>
            <a:r>
              <a:rPr lang="fr-FR" dirty="0" smtClean="0"/>
              <a:t> place</a:t>
            </a:r>
          </a:p>
          <a:p>
            <a:r>
              <a:rPr lang="fr-FR" dirty="0" err="1" smtClean="0"/>
              <a:t>Possibility</a:t>
            </a:r>
            <a:r>
              <a:rPr lang="fr-FR" dirty="0" smtClean="0"/>
              <a:t> to login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CyberCoachServer</a:t>
            </a:r>
            <a:r>
              <a:rPr lang="fr-FR" dirty="0" smtClean="0"/>
              <a:t> </a:t>
            </a:r>
            <a:r>
              <a:rPr lang="fr-FR" dirty="0" err="1" smtClean="0"/>
              <a:t>account</a:t>
            </a:r>
            <a:endParaRPr lang="fr-FR" dirty="0" smtClean="0"/>
          </a:p>
          <a:p>
            <a:r>
              <a:rPr lang="fr-FR" dirty="0" err="1"/>
              <a:t>Summary</a:t>
            </a:r>
            <a:r>
              <a:rPr lang="fr-FR" dirty="0"/>
              <a:t> of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smtClean="0"/>
              <a:t>performance</a:t>
            </a:r>
          </a:p>
          <a:p>
            <a:r>
              <a:rPr lang="fr-FR" dirty="0" smtClean="0"/>
              <a:t>User </a:t>
            </a:r>
            <a:r>
              <a:rPr lang="fr-FR" dirty="0" err="1" smtClean="0"/>
              <a:t>friendly</a:t>
            </a:r>
            <a:r>
              <a:rPr lang="fr-FR" dirty="0" smtClean="0"/>
              <a:t> design (</a:t>
            </a:r>
            <a:r>
              <a:rPr lang="fr-FR" dirty="0" err="1" smtClean="0"/>
              <a:t>Twitter</a:t>
            </a:r>
            <a:r>
              <a:rPr lang="fr-FR" dirty="0" smtClean="0"/>
              <a:t> </a:t>
            </a:r>
            <a:r>
              <a:rPr lang="fr-FR" dirty="0" err="1" smtClean="0"/>
              <a:t>Bootstrap</a:t>
            </a:r>
            <a:r>
              <a:rPr lang="fr-FR" dirty="0" smtClean="0"/>
              <a:t>, </a:t>
            </a:r>
            <a:r>
              <a:rPr lang="fr-FR" dirty="0" err="1" smtClean="0"/>
              <a:t>Jquery</a:t>
            </a:r>
            <a:r>
              <a:rPr lang="fr-FR" dirty="0"/>
              <a:t>)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387054" y="1099758"/>
            <a:ext cx="261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First				</a:t>
            </a:r>
            <a:r>
              <a:rPr lang="fr-FR" dirty="0" err="1" smtClean="0"/>
              <a:t>Now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presentation</a:t>
            </a:r>
            <a:r>
              <a:rPr lang="fr-FR" dirty="0" smtClean="0"/>
              <a:t>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6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 Evolution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Learning Ruby basics and ROR </a:t>
            </a:r>
            <a:r>
              <a:rPr lang="fr-FR" dirty="0" err="1" smtClean="0"/>
              <a:t>framework</a:t>
            </a:r>
            <a:endParaRPr lang="fr-FR" dirty="0" smtClean="0"/>
          </a:p>
          <a:p>
            <a:r>
              <a:rPr lang="fr-FR" dirty="0" err="1" smtClean="0"/>
              <a:t>Defining</a:t>
            </a:r>
            <a:r>
              <a:rPr lang="fr-FR" dirty="0" smtClean="0"/>
              <a:t> the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endParaRPr lang="fr-FR" dirty="0" smtClean="0"/>
          </a:p>
          <a:p>
            <a:r>
              <a:rPr lang="fr-FR" dirty="0" smtClean="0"/>
              <a:t>Building the </a:t>
            </a:r>
            <a:r>
              <a:rPr lang="fr-FR" dirty="0" err="1" smtClean="0"/>
              <a:t>project</a:t>
            </a:r>
            <a:r>
              <a:rPr lang="fr-FR" dirty="0" smtClean="0"/>
              <a:t> and </a:t>
            </a:r>
            <a:r>
              <a:rPr lang="fr-FR" dirty="0" err="1" smtClean="0"/>
              <a:t>database</a:t>
            </a:r>
            <a:r>
              <a:rPr lang="fr-FR" dirty="0" smtClean="0"/>
              <a:t> architecture</a:t>
            </a:r>
          </a:p>
          <a:p>
            <a:r>
              <a:rPr lang="fr-FR" dirty="0" smtClean="0"/>
              <a:t>Setting up the </a:t>
            </a:r>
            <a:r>
              <a:rPr lang="fr-FR" dirty="0" err="1" smtClean="0"/>
              <a:t>Github</a:t>
            </a:r>
            <a:r>
              <a:rPr lang="fr-FR" dirty="0" smtClean="0"/>
              <a:t> </a:t>
            </a:r>
            <a:r>
              <a:rPr lang="fr-FR" dirty="0" err="1" smtClean="0"/>
              <a:t>repository</a:t>
            </a:r>
            <a:r>
              <a:rPr lang="fr-FR" dirty="0" smtClean="0"/>
              <a:t> and </a:t>
            </a:r>
            <a:r>
              <a:rPr lang="fr-FR" dirty="0" err="1" smtClean="0"/>
              <a:t>Heroku</a:t>
            </a:r>
            <a:endParaRPr lang="fr-FR" dirty="0" smtClean="0"/>
          </a:p>
          <a:p>
            <a:r>
              <a:rPr lang="fr-FR" dirty="0" err="1" smtClean="0"/>
              <a:t>Implementing</a:t>
            </a:r>
            <a:r>
              <a:rPr lang="fr-FR" dirty="0" smtClean="0"/>
              <a:t> </a:t>
            </a:r>
            <a:r>
              <a:rPr lang="fr-FR" dirty="0" smtClean="0">
                <a:sym typeface="Wingdings"/>
              </a:rPr>
              <a:t>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58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480143" y="-15490"/>
            <a:ext cx="8229600" cy="1143000"/>
          </a:xfrm>
        </p:spPr>
        <p:txBody>
          <a:bodyPr/>
          <a:lstStyle/>
          <a:p>
            <a:r>
              <a:rPr lang="fr-FR" dirty="0" smtClean="0"/>
              <a:t>Project </a:t>
            </a:r>
            <a:r>
              <a:rPr lang="fr-FR" dirty="0" err="1" smtClean="0"/>
              <a:t>Schema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795" y="965644"/>
            <a:ext cx="6975339" cy="589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1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Model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99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DEMO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8780" y="3159868"/>
            <a:ext cx="8526107" cy="2242322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Interactive if </a:t>
            </a:r>
            <a:r>
              <a:rPr lang="fr-FR" dirty="0" err="1" smtClean="0"/>
              <a:t>you</a:t>
            </a:r>
            <a:r>
              <a:rPr lang="fr-FR" dirty="0" smtClean="0"/>
              <a:t> go to </a:t>
            </a:r>
            <a:br>
              <a:rPr lang="fr-FR" dirty="0" smtClean="0"/>
            </a:br>
            <a:r>
              <a:rPr lang="fr-FR" sz="4000" dirty="0" smtClean="0"/>
              <a:t/>
            </a:r>
            <a:br>
              <a:rPr lang="fr-FR" sz="4000" dirty="0" smtClean="0"/>
            </a:br>
            <a:r>
              <a:rPr lang="fr-FR" sz="4000" dirty="0" smtClean="0"/>
              <a:t>http://</a:t>
            </a:r>
            <a:r>
              <a:rPr lang="fr-FR" sz="4000" dirty="0" err="1" smtClean="0"/>
              <a:t>cybercoach.herokuapp.com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10779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Improvement</a:t>
            </a:r>
            <a:r>
              <a:rPr lang="fr-FR" dirty="0" err="1"/>
              <a:t>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665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6661" y="3588295"/>
            <a:ext cx="6605977" cy="3267169"/>
          </a:xfrm>
        </p:spPr>
        <p:txBody>
          <a:bodyPr/>
          <a:lstStyle/>
          <a:p>
            <a:r>
              <a:rPr lang="fr-FR" dirty="0" err="1" smtClean="0"/>
              <a:t>Thanks</a:t>
            </a:r>
            <a:r>
              <a:rPr lang="fr-FR" dirty="0" smtClean="0"/>
              <a:t> for </a:t>
            </a:r>
            <a:r>
              <a:rPr lang="fr-FR" dirty="0" err="1" smtClean="0"/>
              <a:t>your</a:t>
            </a:r>
            <a:r>
              <a:rPr lang="fr-FR" dirty="0" smtClean="0"/>
              <a:t> attention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4245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èse">
  <a:themeElements>
    <a:clrScheme name="Genèse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èse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ès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Genèse.thmx</Template>
  <TotalTime>4142</TotalTime>
  <Words>125</Words>
  <Application>Microsoft Macintosh PowerPoint</Application>
  <PresentationFormat>Présentation à l'écran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Genèse</vt:lpstr>
      <vt:lpstr>CyberCoach</vt:lpstr>
      <vt:lpstr>Agenda</vt:lpstr>
      <vt:lpstr>CyberCoach Goals</vt:lpstr>
      <vt:lpstr>Project Evolution</vt:lpstr>
      <vt:lpstr>Project Schema</vt:lpstr>
      <vt:lpstr>Data Model</vt:lpstr>
      <vt:lpstr>DEMO !</vt:lpstr>
      <vt:lpstr>Improvements</vt:lpstr>
      <vt:lpstr>Questions 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CyberCoach</dc:title>
  <dc:creator>Thibaud Chardonnens</dc:creator>
  <cp:lastModifiedBy>Thibaud Chardonnens</cp:lastModifiedBy>
  <cp:revision>15</cp:revision>
  <dcterms:created xsi:type="dcterms:W3CDTF">2012-12-16T11:30:45Z</dcterms:created>
  <dcterms:modified xsi:type="dcterms:W3CDTF">2012-12-19T08:33:01Z</dcterms:modified>
</cp:coreProperties>
</file>