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19.12.12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19.12.12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1D02A5-0DDB-7C43-A685-9D2EB4D1B1FE}" type="datetimeFigureOut">
              <a:rPr lang="fr-FR" smtClean="0"/>
              <a:t>19.12.12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1D02A5-0DDB-7C43-A685-9D2EB4D1B1FE}" type="datetimeFigureOut">
              <a:rPr lang="fr-FR" smtClean="0"/>
              <a:t>19.12.12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CH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1D02A5-0DDB-7C43-A685-9D2EB4D1B1FE}" type="datetimeFigureOut">
              <a:rPr lang="fr-FR" smtClean="0"/>
              <a:t>19.12.12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CH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CH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CH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19.12.12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19.12.12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rme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19.12.12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19.12.12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1D02A5-0DDB-7C43-A685-9D2EB4D1B1FE}" type="datetimeFigureOut">
              <a:rPr lang="fr-FR" smtClean="0"/>
              <a:t>19.12.12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19.12.12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19.12.12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19.12.12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19.12.12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19.12.12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19.12.12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01D02A5-0DDB-7C43-A685-9D2EB4D1B1FE}" type="datetimeFigureOut">
              <a:rPr lang="fr-FR" smtClean="0"/>
              <a:t>19.12.12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CyberCoach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Ruby on Rails </a:t>
            </a:r>
            <a:r>
              <a:rPr lang="fr-FR" dirty="0" err="1" smtClean="0"/>
              <a:t>project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4385961"/>
            <a:ext cx="2112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Frédérik</a:t>
            </a:r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fr-F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Ganninger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758536" y="4385961"/>
            <a:ext cx="2385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Thibaud Chardonnens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546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9775" y="2615200"/>
            <a:ext cx="7662864" cy="3642580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Application description</a:t>
            </a:r>
          </a:p>
          <a:p>
            <a:r>
              <a:rPr lang="fr-FR" dirty="0" smtClean="0"/>
              <a:t>Project </a:t>
            </a:r>
            <a:r>
              <a:rPr lang="fr-FR" dirty="0" err="1" smtClean="0"/>
              <a:t>evolution</a:t>
            </a:r>
            <a:endParaRPr lang="fr-FR" dirty="0" smtClean="0"/>
          </a:p>
          <a:p>
            <a:r>
              <a:rPr lang="fr-FR" dirty="0" smtClean="0"/>
              <a:t>Technologies </a:t>
            </a:r>
            <a:r>
              <a:rPr lang="fr-FR" dirty="0" err="1" smtClean="0"/>
              <a:t>used</a:t>
            </a:r>
            <a:endParaRPr lang="fr-FR" dirty="0" smtClean="0"/>
          </a:p>
          <a:p>
            <a:r>
              <a:rPr lang="fr-FR" dirty="0" smtClean="0"/>
              <a:t>Data Model</a:t>
            </a:r>
          </a:p>
          <a:p>
            <a:r>
              <a:rPr lang="fr-FR" dirty="0" smtClean="0"/>
              <a:t>DEMO </a:t>
            </a:r>
            <a:r>
              <a:rPr lang="fr-FR" dirty="0" smtClean="0">
                <a:sym typeface="Wingdings"/>
              </a:rPr>
              <a:t></a:t>
            </a:r>
          </a:p>
          <a:p>
            <a:r>
              <a:rPr lang="fr-FR" dirty="0" err="1" smtClean="0">
                <a:sym typeface="Wingdings"/>
              </a:rPr>
              <a:t>Improvements</a:t>
            </a:r>
            <a:endParaRPr lang="fr-FR" dirty="0" smtClean="0">
              <a:sym typeface="Wingdings"/>
            </a:endParaRPr>
          </a:p>
          <a:p>
            <a:r>
              <a:rPr lang="fr-FR" dirty="0" smtClean="0">
                <a:sym typeface="Wingdings"/>
              </a:rPr>
              <a:t>Questions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589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588561" y="-135689"/>
            <a:ext cx="8229600" cy="1143000"/>
          </a:xfrm>
        </p:spPr>
        <p:txBody>
          <a:bodyPr/>
          <a:lstStyle/>
          <a:p>
            <a:r>
              <a:rPr lang="fr-FR" dirty="0" err="1" smtClean="0"/>
              <a:t>CyberCoach</a:t>
            </a:r>
            <a:r>
              <a:rPr lang="fr-FR" dirty="0" smtClean="0"/>
              <a:t> Goals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4294967295"/>
          </p:nvPr>
        </p:nvSpPr>
        <p:spPr>
          <a:xfrm>
            <a:off x="0" y="1641893"/>
            <a:ext cx="7264400" cy="5247857"/>
          </a:xfrm>
        </p:spPr>
        <p:txBody>
          <a:bodyPr>
            <a:normAutofit/>
          </a:bodyPr>
          <a:lstStyle/>
          <a:p>
            <a:r>
              <a:rPr lang="fr-FR" dirty="0" smtClean="0"/>
              <a:t>Help people to </a:t>
            </a:r>
            <a:r>
              <a:rPr lang="fr-FR" dirty="0" err="1" smtClean="0"/>
              <a:t>organize</a:t>
            </a:r>
            <a:r>
              <a:rPr lang="fr-FR" dirty="0" smtClean="0"/>
              <a:t> sport </a:t>
            </a:r>
            <a:r>
              <a:rPr lang="fr-FR" dirty="0" err="1" smtClean="0"/>
              <a:t>tournaments</a:t>
            </a:r>
            <a:endParaRPr lang="fr-FR" dirty="0" smtClean="0"/>
          </a:p>
          <a:p>
            <a:r>
              <a:rPr lang="fr-FR" dirty="0" err="1" smtClean="0"/>
              <a:t>Create</a:t>
            </a:r>
            <a:r>
              <a:rPr lang="fr-FR" dirty="0" smtClean="0"/>
              <a:t> and </a:t>
            </a:r>
            <a:r>
              <a:rPr lang="fr-FR" dirty="0" smtClean="0"/>
              <a:t>manage </a:t>
            </a:r>
            <a:r>
              <a:rPr lang="fr-FR" dirty="0" smtClean="0"/>
              <a:t>an </a:t>
            </a:r>
            <a:r>
              <a:rPr lang="fr-FR" dirty="0" err="1" smtClean="0"/>
              <a:t>event</a:t>
            </a:r>
            <a:endParaRPr lang="fr-FR" dirty="0" smtClean="0"/>
          </a:p>
          <a:p>
            <a:r>
              <a:rPr lang="fr-FR" dirty="0" err="1" smtClean="0"/>
              <a:t>Create</a:t>
            </a:r>
            <a:r>
              <a:rPr lang="fr-FR" dirty="0" smtClean="0"/>
              <a:t> a </a:t>
            </a:r>
            <a:r>
              <a:rPr lang="fr-FR" dirty="0" err="1" smtClean="0"/>
              <a:t>Doodle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r>
              <a:rPr lang="fr-FR" dirty="0" smtClean="0"/>
              <a:t> for </a:t>
            </a:r>
            <a:r>
              <a:rPr lang="fr-FR" dirty="0" err="1" smtClean="0"/>
              <a:t>finding</a:t>
            </a:r>
            <a:r>
              <a:rPr lang="fr-FR" dirty="0" smtClean="0"/>
              <a:t> </a:t>
            </a:r>
            <a:r>
              <a:rPr lang="fr-FR" dirty="0" err="1" smtClean="0"/>
              <a:t>common</a:t>
            </a:r>
            <a:r>
              <a:rPr lang="fr-FR" dirty="0" smtClean="0"/>
              <a:t> dates</a:t>
            </a:r>
          </a:p>
          <a:p>
            <a:r>
              <a:rPr lang="fr-FR" dirty="0" err="1" smtClean="0"/>
              <a:t>Give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points for </a:t>
            </a:r>
            <a:r>
              <a:rPr lang="fr-FR" dirty="0" err="1" smtClean="0"/>
              <a:t>participating</a:t>
            </a:r>
            <a:r>
              <a:rPr lang="fr-FR" dirty="0" smtClean="0"/>
              <a:t> and </a:t>
            </a:r>
            <a:r>
              <a:rPr lang="fr-FR" dirty="0" err="1" smtClean="0"/>
              <a:t>winning</a:t>
            </a:r>
            <a:endParaRPr lang="fr-FR" dirty="0" smtClean="0"/>
          </a:p>
          <a:p>
            <a:r>
              <a:rPr lang="fr-FR" dirty="0" err="1" smtClean="0"/>
              <a:t>Friends</a:t>
            </a:r>
            <a:r>
              <a:rPr lang="fr-FR" dirty="0" smtClean="0"/>
              <a:t> </a:t>
            </a:r>
            <a:r>
              <a:rPr lang="fr-FR" dirty="0" err="1" smtClean="0"/>
              <a:t>lists</a:t>
            </a:r>
            <a:endParaRPr lang="fr-FR" dirty="0" smtClean="0"/>
          </a:p>
          <a:p>
            <a:r>
              <a:rPr lang="fr-FR" dirty="0" err="1" smtClean="0"/>
              <a:t>Finding</a:t>
            </a:r>
            <a:r>
              <a:rPr lang="fr-FR" dirty="0" smtClean="0"/>
              <a:t> </a:t>
            </a:r>
            <a:r>
              <a:rPr lang="fr-FR" dirty="0" err="1" smtClean="0"/>
              <a:t>events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r>
              <a:rPr lang="fr-FR" dirty="0" smtClean="0"/>
              <a:t> to </a:t>
            </a:r>
            <a:r>
              <a:rPr lang="fr-FR" dirty="0" err="1" smtClean="0"/>
              <a:t>your</a:t>
            </a:r>
            <a:r>
              <a:rPr lang="fr-FR" dirty="0" smtClean="0"/>
              <a:t> place</a:t>
            </a:r>
          </a:p>
          <a:p>
            <a:r>
              <a:rPr lang="fr-FR" dirty="0" err="1" smtClean="0"/>
              <a:t>Possibility</a:t>
            </a:r>
            <a:r>
              <a:rPr lang="fr-FR" dirty="0" smtClean="0"/>
              <a:t> to login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CyberCoachServer</a:t>
            </a:r>
            <a:r>
              <a:rPr lang="fr-FR" dirty="0" smtClean="0"/>
              <a:t> </a:t>
            </a:r>
            <a:r>
              <a:rPr lang="fr-FR" dirty="0" err="1" smtClean="0"/>
              <a:t>account</a:t>
            </a:r>
            <a:endParaRPr lang="fr-FR" dirty="0" smtClean="0"/>
          </a:p>
          <a:p>
            <a:r>
              <a:rPr lang="fr-FR" dirty="0" err="1"/>
              <a:t>Summary</a:t>
            </a:r>
            <a:r>
              <a:rPr lang="fr-FR" dirty="0"/>
              <a:t> of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smtClean="0"/>
              <a:t>performance</a:t>
            </a:r>
          </a:p>
          <a:p>
            <a:r>
              <a:rPr lang="fr-FR" dirty="0" smtClean="0"/>
              <a:t>User </a:t>
            </a:r>
            <a:r>
              <a:rPr lang="fr-FR" dirty="0" err="1" smtClean="0"/>
              <a:t>friendly</a:t>
            </a:r>
            <a:r>
              <a:rPr lang="fr-FR" dirty="0" smtClean="0"/>
              <a:t> design (</a:t>
            </a:r>
            <a:r>
              <a:rPr lang="fr-FR" dirty="0" err="1" smtClean="0"/>
              <a:t>Twitter</a:t>
            </a:r>
            <a:r>
              <a:rPr lang="fr-FR" dirty="0" smtClean="0"/>
              <a:t> </a:t>
            </a:r>
            <a:r>
              <a:rPr lang="fr-FR" dirty="0" err="1" smtClean="0"/>
              <a:t>Bootstrap</a:t>
            </a:r>
            <a:r>
              <a:rPr lang="fr-FR" dirty="0" smtClean="0"/>
              <a:t>, </a:t>
            </a:r>
            <a:r>
              <a:rPr lang="fr-FR" dirty="0" err="1" smtClean="0"/>
              <a:t>Jquery</a:t>
            </a:r>
            <a:r>
              <a:rPr lang="fr-FR" dirty="0"/>
              <a:t>)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4294967295"/>
          </p:nvPr>
        </p:nvSpPr>
        <p:spPr>
          <a:xfrm>
            <a:off x="6613573" y="835919"/>
            <a:ext cx="1673065" cy="7620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dirty="0" smtClean="0">
                <a:solidFill>
                  <a:schemeClr val="accent1"/>
                </a:solidFill>
              </a:rPr>
              <a:t>First</a:t>
            </a:r>
            <a:br>
              <a:rPr lang="fr-FR" dirty="0" smtClean="0">
                <a:solidFill>
                  <a:schemeClr val="accent1"/>
                </a:solidFill>
              </a:rPr>
            </a:br>
            <a:r>
              <a:rPr lang="fr-FR" dirty="0" err="1" smtClean="0">
                <a:solidFill>
                  <a:schemeClr val="accent1"/>
                </a:solidFill>
              </a:rPr>
              <a:t>presentation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" name="Espace réservé du texte 4"/>
          <p:cNvSpPr txBox="1">
            <a:spLocks/>
          </p:cNvSpPr>
          <p:nvPr/>
        </p:nvSpPr>
        <p:spPr>
          <a:xfrm>
            <a:off x="8382893" y="1022800"/>
            <a:ext cx="761107" cy="5751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fr-FR" dirty="0" err="1" smtClean="0">
                <a:solidFill>
                  <a:schemeClr val="accent1"/>
                </a:solidFill>
              </a:rPr>
              <a:t>Now</a:t>
            </a:r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10" name="Image 9" descr="1355925298_tick_6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00" y="1641893"/>
            <a:ext cx="447060" cy="447060"/>
          </a:xfrm>
          <a:prstGeom prst="rect">
            <a:avLst/>
          </a:prstGeom>
        </p:spPr>
      </p:pic>
      <p:pic>
        <p:nvPicPr>
          <p:cNvPr id="11" name="Image 10" descr="1355925298_tick_6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00" y="2223727"/>
            <a:ext cx="447060" cy="447060"/>
          </a:xfrm>
          <a:prstGeom prst="rect">
            <a:avLst/>
          </a:prstGeom>
        </p:spPr>
      </p:pic>
      <p:pic>
        <p:nvPicPr>
          <p:cNvPr id="12" name="Image 11" descr="1355925298_tick_6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00" y="2825856"/>
            <a:ext cx="447060" cy="447060"/>
          </a:xfrm>
          <a:prstGeom prst="rect">
            <a:avLst/>
          </a:prstGeom>
        </p:spPr>
      </p:pic>
      <p:pic>
        <p:nvPicPr>
          <p:cNvPr id="13" name="Image 12" descr="1355925298_tick_6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00" y="3405207"/>
            <a:ext cx="447060" cy="447060"/>
          </a:xfrm>
          <a:prstGeom prst="rect">
            <a:avLst/>
          </a:prstGeom>
        </p:spPr>
      </p:pic>
      <p:pic>
        <p:nvPicPr>
          <p:cNvPr id="14" name="Image 13" descr="1355925298_tick_6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00" y="4557217"/>
            <a:ext cx="447060" cy="447060"/>
          </a:xfrm>
          <a:prstGeom prst="rect">
            <a:avLst/>
          </a:prstGeom>
        </p:spPr>
      </p:pic>
      <p:pic>
        <p:nvPicPr>
          <p:cNvPr id="16" name="Image 15" descr="1355925932_onebit_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106" y="2866563"/>
            <a:ext cx="401055" cy="401055"/>
          </a:xfrm>
          <a:prstGeom prst="rect">
            <a:avLst/>
          </a:prstGeom>
        </p:spPr>
      </p:pic>
      <p:pic>
        <p:nvPicPr>
          <p:cNvPr id="17" name="Image 16" descr="1355925932_onebit_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097" y="4603222"/>
            <a:ext cx="401055" cy="401055"/>
          </a:xfrm>
          <a:prstGeom prst="rect">
            <a:avLst/>
          </a:prstGeom>
        </p:spPr>
      </p:pic>
      <p:pic>
        <p:nvPicPr>
          <p:cNvPr id="18" name="Image 17" descr="1355925932_onebit_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00" y="5209665"/>
            <a:ext cx="401055" cy="401055"/>
          </a:xfrm>
          <a:prstGeom prst="rect">
            <a:avLst/>
          </a:prstGeom>
        </p:spPr>
      </p:pic>
      <p:pic>
        <p:nvPicPr>
          <p:cNvPr id="19" name="Image 18" descr="1355925298_tick_6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097" y="1641893"/>
            <a:ext cx="447060" cy="447060"/>
          </a:xfrm>
          <a:prstGeom prst="rect">
            <a:avLst/>
          </a:prstGeom>
        </p:spPr>
      </p:pic>
      <p:pic>
        <p:nvPicPr>
          <p:cNvPr id="20" name="Image 19" descr="1355925298_tick_6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097" y="2188474"/>
            <a:ext cx="447060" cy="447060"/>
          </a:xfrm>
          <a:prstGeom prst="rect">
            <a:avLst/>
          </a:prstGeom>
        </p:spPr>
      </p:pic>
      <p:pic>
        <p:nvPicPr>
          <p:cNvPr id="21" name="Image 20" descr="1355925298_tick_6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106" y="3416065"/>
            <a:ext cx="447060" cy="447060"/>
          </a:xfrm>
          <a:prstGeom prst="rect">
            <a:avLst/>
          </a:prstGeom>
        </p:spPr>
      </p:pic>
      <p:pic>
        <p:nvPicPr>
          <p:cNvPr id="22" name="Image 21" descr="1355925298_tick_6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097" y="5163660"/>
            <a:ext cx="447060" cy="447060"/>
          </a:xfrm>
          <a:prstGeom prst="rect">
            <a:avLst/>
          </a:prstGeom>
        </p:spPr>
      </p:pic>
      <p:pic>
        <p:nvPicPr>
          <p:cNvPr id="23" name="Image 22" descr="1355925298_tick_6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097" y="5679675"/>
            <a:ext cx="447060" cy="447060"/>
          </a:xfrm>
          <a:prstGeom prst="rect">
            <a:avLst/>
          </a:prstGeom>
        </p:spPr>
      </p:pic>
      <p:pic>
        <p:nvPicPr>
          <p:cNvPr id="24" name="Image 23" descr="1355925298_tick_6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097" y="6243974"/>
            <a:ext cx="447060" cy="447060"/>
          </a:xfrm>
          <a:prstGeom prst="rect">
            <a:avLst/>
          </a:prstGeom>
        </p:spPr>
      </p:pic>
      <p:pic>
        <p:nvPicPr>
          <p:cNvPr id="25" name="Image 24" descr="1355925932_onebit_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00" y="5842919"/>
            <a:ext cx="401055" cy="401055"/>
          </a:xfrm>
          <a:prstGeom prst="rect">
            <a:avLst/>
          </a:prstGeom>
        </p:spPr>
      </p:pic>
      <p:pic>
        <p:nvPicPr>
          <p:cNvPr id="27" name="Image 26" descr="1355925298_tick_6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00" y="6243974"/>
            <a:ext cx="447060" cy="44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 Evolution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Learning Ruby basics and ROR </a:t>
            </a:r>
            <a:r>
              <a:rPr lang="fr-FR" dirty="0" err="1" smtClean="0"/>
              <a:t>framework</a:t>
            </a:r>
            <a:endParaRPr lang="fr-FR" dirty="0" smtClean="0"/>
          </a:p>
          <a:p>
            <a:r>
              <a:rPr lang="fr-FR" dirty="0" err="1" smtClean="0"/>
              <a:t>Defining</a:t>
            </a:r>
            <a:r>
              <a:rPr lang="fr-FR" dirty="0" smtClean="0"/>
              <a:t> the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endParaRPr lang="fr-FR" dirty="0" smtClean="0"/>
          </a:p>
          <a:p>
            <a:r>
              <a:rPr lang="fr-FR" dirty="0" smtClean="0"/>
              <a:t>Building the </a:t>
            </a:r>
            <a:r>
              <a:rPr lang="fr-FR" dirty="0" err="1" smtClean="0"/>
              <a:t>project</a:t>
            </a:r>
            <a:r>
              <a:rPr lang="fr-FR" dirty="0" smtClean="0"/>
              <a:t> and </a:t>
            </a:r>
            <a:r>
              <a:rPr lang="fr-FR" dirty="0" err="1" smtClean="0"/>
              <a:t>database</a:t>
            </a:r>
            <a:r>
              <a:rPr lang="fr-FR" dirty="0" smtClean="0"/>
              <a:t> architecture</a:t>
            </a:r>
          </a:p>
          <a:p>
            <a:r>
              <a:rPr lang="fr-FR" dirty="0" smtClean="0"/>
              <a:t>Setting up the </a:t>
            </a:r>
            <a:r>
              <a:rPr lang="fr-FR" dirty="0" err="1" smtClean="0"/>
              <a:t>Github</a:t>
            </a:r>
            <a:r>
              <a:rPr lang="fr-FR" dirty="0" smtClean="0"/>
              <a:t> </a:t>
            </a:r>
            <a:r>
              <a:rPr lang="fr-FR" dirty="0" err="1" smtClean="0"/>
              <a:t>repository</a:t>
            </a:r>
            <a:r>
              <a:rPr lang="fr-FR" dirty="0" smtClean="0"/>
              <a:t> and </a:t>
            </a:r>
            <a:r>
              <a:rPr lang="fr-FR" dirty="0" err="1" smtClean="0"/>
              <a:t>Heroku</a:t>
            </a:r>
            <a:endParaRPr lang="fr-FR" dirty="0" smtClean="0"/>
          </a:p>
          <a:p>
            <a:r>
              <a:rPr lang="fr-FR" dirty="0" err="1" smtClean="0"/>
              <a:t>Implementing</a:t>
            </a:r>
            <a:r>
              <a:rPr lang="fr-FR" dirty="0" smtClean="0"/>
              <a:t> </a:t>
            </a:r>
            <a:r>
              <a:rPr lang="fr-FR" dirty="0" smtClean="0">
                <a:sym typeface="Wingdings"/>
              </a:rPr>
              <a:t>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58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480143" y="-15490"/>
            <a:ext cx="8229600" cy="1143000"/>
          </a:xfrm>
        </p:spPr>
        <p:txBody>
          <a:bodyPr/>
          <a:lstStyle/>
          <a:p>
            <a:r>
              <a:rPr lang="fr-FR" dirty="0" smtClean="0"/>
              <a:t>Project </a:t>
            </a:r>
            <a:r>
              <a:rPr lang="fr-FR" dirty="0" err="1" smtClean="0"/>
              <a:t>Schema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795" y="965644"/>
            <a:ext cx="6975339" cy="589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1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Model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99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DEMO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8780" y="3159868"/>
            <a:ext cx="8526107" cy="2242322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Interactive if </a:t>
            </a:r>
            <a:r>
              <a:rPr lang="fr-FR" dirty="0" err="1" smtClean="0"/>
              <a:t>you</a:t>
            </a:r>
            <a:r>
              <a:rPr lang="fr-FR" dirty="0" smtClean="0"/>
              <a:t> go to </a:t>
            </a:r>
            <a:br>
              <a:rPr lang="fr-FR" dirty="0" smtClean="0"/>
            </a:br>
            <a:r>
              <a:rPr lang="fr-FR" sz="4000" dirty="0" smtClean="0"/>
              <a:t/>
            </a:r>
            <a:br>
              <a:rPr lang="fr-FR" sz="4000" dirty="0" smtClean="0"/>
            </a:br>
            <a:r>
              <a:rPr lang="fr-FR" sz="4000" dirty="0" smtClean="0"/>
              <a:t>http://</a:t>
            </a:r>
            <a:r>
              <a:rPr lang="fr-FR" sz="4000" dirty="0" err="1" smtClean="0"/>
              <a:t>cybercoach.herokuapp.com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10779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</a:t>
            </a:r>
            <a:r>
              <a:rPr lang="fr-FR" dirty="0" err="1" smtClean="0"/>
              <a:t>mprovements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More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665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6661" y="3588295"/>
            <a:ext cx="6605977" cy="3267169"/>
          </a:xfrm>
        </p:spPr>
        <p:txBody>
          <a:bodyPr/>
          <a:lstStyle/>
          <a:p>
            <a:r>
              <a:rPr lang="fr-FR" dirty="0" err="1" smtClean="0"/>
              <a:t>Thanks</a:t>
            </a:r>
            <a:r>
              <a:rPr lang="fr-FR" dirty="0" smtClean="0"/>
              <a:t> for </a:t>
            </a:r>
            <a:r>
              <a:rPr lang="fr-FR" dirty="0" err="1" smtClean="0"/>
              <a:t>your</a:t>
            </a:r>
            <a:r>
              <a:rPr lang="fr-FR" dirty="0" smtClean="0"/>
              <a:t> attention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4245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èse">
  <a:themeElements>
    <a:clrScheme name="Genèse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èse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ès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Genèse.thmx</Template>
  <TotalTime>4179</TotalTime>
  <Words>129</Words>
  <Application>Microsoft Macintosh PowerPoint</Application>
  <PresentationFormat>Présentation à l'écran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Genèse</vt:lpstr>
      <vt:lpstr>CyberCoach</vt:lpstr>
      <vt:lpstr>Agenda</vt:lpstr>
      <vt:lpstr>CyberCoach Goals</vt:lpstr>
      <vt:lpstr>Project Evolution</vt:lpstr>
      <vt:lpstr>Project Schema</vt:lpstr>
      <vt:lpstr>Data Model</vt:lpstr>
      <vt:lpstr>DEMO !</vt:lpstr>
      <vt:lpstr>Improvements</vt:lpstr>
      <vt:lpstr>Questions 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CyberCoach</dc:title>
  <dc:creator>Thibaud Chardonnens</dc:creator>
  <cp:lastModifiedBy>Thibaud Chardonnens</cp:lastModifiedBy>
  <cp:revision>19</cp:revision>
  <dcterms:created xsi:type="dcterms:W3CDTF">2012-12-16T11:30:45Z</dcterms:created>
  <dcterms:modified xsi:type="dcterms:W3CDTF">2012-12-19T14:16:41Z</dcterms:modified>
</cp:coreProperties>
</file>