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595"/>
  </p:normalViewPr>
  <p:slideViewPr>
    <p:cSldViewPr snapToGrid="0" snapToObjects="1">
      <p:cViewPr>
        <p:scale>
          <a:sx n="138" d="100"/>
          <a:sy n="138" d="100"/>
        </p:scale>
        <p:origin x="67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02E71-BE18-604F-BBF0-E1D6AF8CB697}" type="datetimeFigureOut">
              <a:rPr lang="de-CH" smtClean="0"/>
              <a:t>16.11.16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26484-E59F-D342-B239-7A455270344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65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199D-1572-8647-9C9E-0601A62B367E}" type="datetimeFigureOut">
              <a:rPr lang="de-CH" smtClean="0"/>
              <a:t>16.11.16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D55E-3D22-F746-93EE-A2872771227E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199D-1572-8647-9C9E-0601A62B367E}" type="datetimeFigureOut">
              <a:rPr lang="de-CH" smtClean="0"/>
              <a:t>16.11.16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D55E-3D22-F746-93EE-A287277122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199D-1572-8647-9C9E-0601A62B367E}" type="datetimeFigureOut">
              <a:rPr lang="de-CH" smtClean="0"/>
              <a:t>16.11.16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D55E-3D22-F746-93EE-A287277122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199D-1572-8647-9C9E-0601A62B367E}" type="datetimeFigureOut">
              <a:rPr lang="de-CH" smtClean="0"/>
              <a:t>16.11.16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D55E-3D22-F746-93EE-A287277122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199D-1572-8647-9C9E-0601A62B367E}" type="datetimeFigureOut">
              <a:rPr lang="de-CH" smtClean="0"/>
              <a:t>16.11.16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D55E-3D22-F746-93EE-A2872771227E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199D-1572-8647-9C9E-0601A62B367E}" type="datetimeFigureOut">
              <a:rPr lang="de-CH" smtClean="0"/>
              <a:t>16.11.16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D55E-3D22-F746-93EE-A287277122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199D-1572-8647-9C9E-0601A62B367E}" type="datetimeFigureOut">
              <a:rPr lang="de-CH" smtClean="0"/>
              <a:t>16.11.16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D55E-3D22-F746-93EE-A287277122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199D-1572-8647-9C9E-0601A62B367E}" type="datetimeFigureOut">
              <a:rPr lang="de-CH" smtClean="0"/>
              <a:t>16.11.16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D55E-3D22-F746-93EE-A287277122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199D-1572-8647-9C9E-0601A62B367E}" type="datetimeFigureOut">
              <a:rPr lang="de-CH" smtClean="0"/>
              <a:t>16.11.16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D55E-3D22-F746-93EE-A287277122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75199D-1572-8647-9C9E-0601A62B367E}" type="datetimeFigureOut">
              <a:rPr lang="de-CH" smtClean="0"/>
              <a:t>16.11.16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E8D55E-3D22-F746-93EE-A287277122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199D-1572-8647-9C9E-0601A62B367E}" type="datetimeFigureOut">
              <a:rPr lang="de-CH" smtClean="0"/>
              <a:t>16.11.16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8D55E-3D22-F746-93EE-A2872771227E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75199D-1572-8647-9C9E-0601A62B367E}" type="datetimeFigureOut">
              <a:rPr lang="de-CH" smtClean="0"/>
              <a:t>16.11.16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E8D55E-3D22-F746-93EE-A2872771227E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2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Recap</a:t>
            </a:r>
            <a:r>
              <a:rPr lang="de-CH" dirty="0" smtClean="0"/>
              <a:t> SW 8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619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Frage 4: </a:t>
            </a:r>
          </a:p>
          <a:p>
            <a:pPr lvl="1"/>
            <a:r>
              <a:rPr lang="de-CH" dirty="0" smtClean="0"/>
              <a:t>Welche Ebenen decken Semaphoren/</a:t>
            </a:r>
            <a:r>
              <a:rPr lang="de-CH" dirty="0" err="1" smtClean="0"/>
              <a:t>Mutex</a:t>
            </a:r>
            <a:r>
              <a:rPr lang="de-CH" dirty="0" smtClean="0"/>
              <a:t> und  Critical </a:t>
            </a:r>
            <a:r>
              <a:rPr lang="de-CH" dirty="0" err="1" smtClean="0"/>
              <a:t>Section</a:t>
            </a:r>
            <a:r>
              <a:rPr lang="de-CH" dirty="0" smtClean="0"/>
              <a:t> jeweils ab?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pPr lvl="1"/>
            <a:r>
              <a:rPr lang="de-CH" dirty="0" smtClean="0"/>
              <a:t>Semaphoren werden auf Task-Ebene verwendet und Critical </a:t>
            </a:r>
            <a:r>
              <a:rPr lang="de-CH" dirty="0" err="1" smtClean="0"/>
              <a:t>Section</a:t>
            </a:r>
            <a:r>
              <a:rPr lang="de-CH" dirty="0" smtClean="0"/>
              <a:t> auf Interrupt-Ebene.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12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400" dirty="0" smtClean="0"/>
              <a:t>Verwendungszweck Semaphoren </a:t>
            </a:r>
            <a:endParaRPr lang="de-CH" sz="4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de-CH" dirty="0" smtClean="0"/>
              <a:t>Verschiedene Tasks wollen zugriff auf dieselbe Ressource</a:t>
            </a:r>
          </a:p>
          <a:p>
            <a:pPr>
              <a:buFont typeface="Wingdings" charset="2"/>
              <a:buChar char="§"/>
            </a:pPr>
            <a:r>
              <a:rPr lang="de-CH" dirty="0" smtClean="0"/>
              <a:t>Zugriff muss synchronisiert werden </a:t>
            </a:r>
          </a:p>
          <a:p>
            <a:pPr lvl="1">
              <a:buFont typeface="Wingdings" charset="2"/>
              <a:buChar char="§"/>
            </a:pPr>
            <a:r>
              <a:rPr lang="de-CH" dirty="0" smtClean="0"/>
              <a:t>„Critical </a:t>
            </a:r>
            <a:r>
              <a:rPr lang="de-CH" dirty="0" err="1" smtClean="0"/>
              <a:t>Section</a:t>
            </a:r>
            <a:r>
              <a:rPr lang="de-CH" dirty="0" smtClean="0"/>
              <a:t>“ erstellen </a:t>
            </a:r>
          </a:p>
          <a:p>
            <a:pPr lvl="1">
              <a:buFont typeface="Wingdings" charset="2"/>
              <a:buChar char="§"/>
            </a:pPr>
            <a:r>
              <a:rPr lang="de-CH" dirty="0" smtClean="0"/>
              <a:t>Stellt sicher das nur ein Task innerhalb einer Ressource aktiv ist</a:t>
            </a:r>
          </a:p>
          <a:p>
            <a:endParaRPr lang="de-CH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3514084"/>
            <a:ext cx="4710020" cy="235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0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Priority</a:t>
            </a:r>
            <a:r>
              <a:rPr lang="de-CH" dirty="0" smtClean="0"/>
              <a:t> Inversion 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Task mit tieferer Priorität blockiert Task mit höherer Priorität 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0" y="2827489"/>
            <a:ext cx="4802898" cy="240993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045319" y="4945764"/>
            <a:ext cx="4708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Task PL wird durch Anfrage für Lock von Task PH unterbrochen danach </a:t>
            </a:r>
            <a:r>
              <a:rPr lang="de-CH" sz="1400" dirty="0" err="1" smtClean="0"/>
              <a:t>verhindet</a:t>
            </a:r>
            <a:r>
              <a:rPr lang="de-CH" sz="1400" dirty="0" smtClean="0"/>
              <a:t> Task PM das freigebend des Lock von Task PL. 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33441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Priority</a:t>
            </a:r>
            <a:r>
              <a:rPr lang="de-CH" dirty="0" smtClean="0"/>
              <a:t> </a:t>
            </a:r>
            <a:r>
              <a:rPr lang="de-CH" dirty="0" err="1" smtClean="0"/>
              <a:t>Inheritance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Task mit Lock erhält nach Anfrage des höheren Tasks dessen </a:t>
            </a:r>
            <a:r>
              <a:rPr lang="de-CH" dirty="0" err="1" smtClean="0"/>
              <a:t>Prorität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um sicherzustellen das er nicht durch einen anderen Task unterbrochen wird </a:t>
            </a:r>
          </a:p>
          <a:p>
            <a:r>
              <a:rPr lang="de-CH" dirty="0" smtClean="0"/>
              <a:t> </a:t>
            </a:r>
          </a:p>
          <a:p>
            <a:r>
              <a:rPr lang="de-CH" dirty="0" smtClean="0"/>
              <a:t>  </a:t>
            </a:r>
            <a:endParaRPr lang="de-CH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19" y="2498923"/>
            <a:ext cx="3758581" cy="2257805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8" y="2671108"/>
            <a:ext cx="3949701" cy="237261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22959" y="4756728"/>
            <a:ext cx="3785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Task PL wartet auf die Freigabe von L1 durch PH welcher von PL blockiert wird  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4882341" y="4756728"/>
            <a:ext cx="378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Verschachtelte </a:t>
            </a:r>
            <a:r>
              <a:rPr lang="de-CH" dirty="0" err="1" smtClean="0"/>
              <a:t>Priority</a:t>
            </a:r>
            <a:r>
              <a:rPr lang="de-CH" dirty="0" smtClean="0"/>
              <a:t> </a:t>
            </a:r>
            <a:r>
              <a:rPr lang="de-CH" dirty="0" err="1" smtClean="0"/>
              <a:t>Inheritance</a:t>
            </a:r>
            <a:r>
              <a:rPr lang="de-CH" dirty="0" smtClean="0"/>
              <a:t>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9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Priority</a:t>
            </a:r>
            <a:r>
              <a:rPr lang="de-CH" dirty="0" smtClean="0"/>
              <a:t> </a:t>
            </a:r>
            <a:r>
              <a:rPr lang="de-CH" dirty="0" err="1"/>
              <a:t>C</a:t>
            </a:r>
            <a:r>
              <a:rPr lang="de-CH" dirty="0" err="1" smtClean="0"/>
              <a:t>eiling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Verhindert Deadlocks </a:t>
            </a:r>
          </a:p>
          <a:p>
            <a:pPr lvl="1"/>
            <a:r>
              <a:rPr lang="de-CH" dirty="0" smtClean="0"/>
              <a:t>Zugriff auf schon vergebene Ressourcen mit Tasks gleicher Priorität 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7" y="2623088"/>
            <a:ext cx="4627652" cy="2313826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8" y="2611602"/>
            <a:ext cx="3870960" cy="232531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22960" y="4738255"/>
            <a:ext cx="3175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Task PL wartet auf die Freigabe von L1 durch PH welcher von PL blockiert wird  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4594858" y="4738255"/>
            <a:ext cx="327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Verschachtelte Ressourcenzugriff mit </a:t>
            </a:r>
            <a:r>
              <a:rPr lang="de-CH" dirty="0" err="1" smtClean="0"/>
              <a:t>Priority</a:t>
            </a:r>
            <a:r>
              <a:rPr lang="de-CH" dirty="0" smtClean="0"/>
              <a:t> </a:t>
            </a:r>
            <a:r>
              <a:rPr lang="de-CH" dirty="0" err="1" smtClean="0"/>
              <a:t>Ceiling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2626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Binary Semaphore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Producer / Consumer Verhalten </a:t>
            </a:r>
          </a:p>
          <a:p>
            <a:r>
              <a:rPr lang="de-CH" dirty="0" smtClean="0"/>
              <a:t>Task A stellt Inhalt zur Verfügung </a:t>
            </a:r>
          </a:p>
          <a:p>
            <a:pPr lvl="1"/>
            <a:r>
              <a:rPr lang="de-CH" dirty="0" smtClean="0"/>
              <a:t>Sobald Inhalt vorhanden ist wird er vom wartenden Task B verarbeitet</a:t>
            </a:r>
          </a:p>
          <a:p>
            <a:pPr lvl="1"/>
            <a:r>
              <a:rPr lang="de-CH" dirty="0" smtClean="0"/>
              <a:t>Task B wartet bis Timeout abgelaufen ist</a:t>
            </a:r>
          </a:p>
          <a:p>
            <a:pPr lvl="1"/>
            <a:r>
              <a:rPr lang="de-CH" dirty="0" smtClean="0"/>
              <a:t>Kein aktives Zurückgeben des </a:t>
            </a:r>
            <a:r>
              <a:rPr lang="de-CH" dirty="0" err="1" smtClean="0"/>
              <a:t>Semaphores</a:t>
            </a:r>
            <a:r>
              <a:rPr lang="de-CH" dirty="0" smtClean="0"/>
              <a:t>  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" y="3635821"/>
            <a:ext cx="4318000" cy="7239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" y="4676010"/>
            <a:ext cx="4318000" cy="7239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22959" y="4150810"/>
            <a:ext cx="350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Task A gibt Semaphore frei  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822959" y="5232656"/>
            <a:ext cx="422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Task B wird durch vorhandenes Semaphore aktiv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102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Mutex</a:t>
            </a:r>
            <a:r>
              <a:rPr lang="de-CH" dirty="0" smtClean="0"/>
              <a:t>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Berücksichtigt </a:t>
            </a:r>
            <a:r>
              <a:rPr lang="de-CH" dirty="0" err="1" smtClean="0"/>
              <a:t>Priority</a:t>
            </a:r>
            <a:r>
              <a:rPr lang="de-CH" dirty="0" smtClean="0"/>
              <a:t> </a:t>
            </a:r>
            <a:r>
              <a:rPr lang="de-CH" dirty="0" err="1" smtClean="0"/>
              <a:t>Inheritance</a:t>
            </a:r>
            <a:r>
              <a:rPr lang="de-CH" dirty="0" smtClean="0"/>
              <a:t> </a:t>
            </a:r>
          </a:p>
          <a:p>
            <a:r>
              <a:rPr lang="de-CH" dirty="0" smtClean="0"/>
              <a:t>Muss zurückgegeben werden </a:t>
            </a:r>
          </a:p>
          <a:p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09" y="2488494"/>
            <a:ext cx="3594100" cy="14351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9" y="4277557"/>
            <a:ext cx="3594100" cy="14351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2444044"/>
            <a:ext cx="3048000" cy="1524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67988" y="3754337"/>
            <a:ext cx="350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Task A besitzt </a:t>
            </a:r>
            <a:r>
              <a:rPr lang="de-CH" sz="1400" dirty="0" err="1" smtClean="0"/>
              <a:t>Mutex</a:t>
            </a:r>
            <a:r>
              <a:rPr lang="de-CH" sz="1400" dirty="0" smtClean="0"/>
              <a:t> und kann auf Ressource zugreifen  </a:t>
            </a:r>
            <a:endParaRPr lang="de-CH" sz="1400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4233107"/>
            <a:ext cx="3048000" cy="15240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640753" y="3754337"/>
            <a:ext cx="350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/>
              <a:t>Task B will auf Ressource zugreifen besitzt jedoch </a:t>
            </a:r>
            <a:r>
              <a:rPr lang="de-CH" sz="1400" dirty="0" err="1" smtClean="0"/>
              <a:t>Mutex</a:t>
            </a:r>
            <a:r>
              <a:rPr lang="de-CH" sz="1400" dirty="0" smtClean="0"/>
              <a:t> nicht</a:t>
            </a:r>
            <a:endParaRPr lang="de-CH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867988" y="5537423"/>
            <a:ext cx="3500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Mutex</a:t>
            </a:r>
            <a:r>
              <a:rPr lang="de-CH" sz="1400" dirty="0" smtClean="0"/>
              <a:t> wird durch Task A freigegeben </a:t>
            </a:r>
            <a:endParaRPr lang="de-CH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705697" y="5537423"/>
            <a:ext cx="350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Mutex</a:t>
            </a:r>
            <a:r>
              <a:rPr lang="de-CH" sz="1400" dirty="0" smtClean="0"/>
              <a:t> nimmt </a:t>
            </a:r>
            <a:r>
              <a:rPr lang="de-CH" sz="1400" dirty="0" err="1" smtClean="0"/>
              <a:t>Mutex</a:t>
            </a:r>
            <a:r>
              <a:rPr lang="de-CH" sz="1400" dirty="0" smtClean="0"/>
              <a:t> und kann auf die Ressource zugreifen </a:t>
            </a:r>
          </a:p>
        </p:txBody>
      </p:sp>
    </p:spTree>
    <p:extLst>
      <p:ext uri="{BB962C8B-B14F-4D97-AF65-F5344CB8AC3E}">
        <p14:creationId xmlns:p14="http://schemas.microsoft.com/office/powerpoint/2010/main" val="33208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Frage 1: </a:t>
            </a:r>
          </a:p>
          <a:p>
            <a:pPr lvl="1"/>
            <a:r>
              <a:rPr lang="de-CH" dirty="0" smtClean="0"/>
              <a:t>Welches Problem wird durch </a:t>
            </a:r>
            <a:r>
              <a:rPr lang="de-CH" dirty="0" err="1" smtClean="0"/>
              <a:t>Priority</a:t>
            </a:r>
            <a:r>
              <a:rPr lang="de-CH" dirty="0" smtClean="0"/>
              <a:t> Inversion beschrieben? </a:t>
            </a:r>
          </a:p>
          <a:p>
            <a:pPr lvl="1"/>
            <a:endParaRPr lang="de-CH" dirty="0"/>
          </a:p>
          <a:p>
            <a:pPr lvl="1"/>
            <a:r>
              <a:rPr lang="de-CH" dirty="0" smtClean="0"/>
              <a:t>Task mit tieferer Priorität blockiert </a:t>
            </a:r>
            <a:r>
              <a:rPr lang="de-CH" dirty="0"/>
              <a:t>T</a:t>
            </a:r>
            <a:r>
              <a:rPr lang="de-CH" dirty="0" smtClean="0"/>
              <a:t>ask mit höherer Priorität 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5" y="3171123"/>
            <a:ext cx="6315732" cy="31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2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Frage 2:</a:t>
            </a:r>
          </a:p>
          <a:p>
            <a:pPr lvl="1"/>
            <a:r>
              <a:rPr lang="de-CH" dirty="0" smtClean="0"/>
              <a:t>Was ist der Unterschied zwischen Semaphore und </a:t>
            </a:r>
            <a:r>
              <a:rPr lang="de-CH" dirty="0" err="1" smtClean="0"/>
              <a:t>Mutex</a:t>
            </a:r>
            <a:r>
              <a:rPr lang="de-CH" dirty="0" smtClean="0"/>
              <a:t>?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r>
              <a:rPr lang="de-CH" dirty="0" smtClean="0"/>
              <a:t>Bei </a:t>
            </a:r>
            <a:r>
              <a:rPr lang="de-CH" dirty="0" err="1" smtClean="0"/>
              <a:t>Mutex</a:t>
            </a:r>
            <a:r>
              <a:rPr lang="de-CH" dirty="0" smtClean="0"/>
              <a:t> muss die Ressource wieder freigegeben werden </a:t>
            </a:r>
            <a:r>
              <a:rPr lang="de-CH" dirty="0" err="1" smtClean="0"/>
              <a:t>Mutex</a:t>
            </a:r>
            <a:r>
              <a:rPr lang="de-CH" dirty="0" smtClean="0"/>
              <a:t> berücksichtigt </a:t>
            </a:r>
            <a:r>
              <a:rPr lang="de-CH" dirty="0" err="1" smtClean="0"/>
              <a:t>Priority</a:t>
            </a:r>
            <a:r>
              <a:rPr lang="de-CH" dirty="0" smtClean="0"/>
              <a:t> Inversion</a:t>
            </a:r>
          </a:p>
          <a:p>
            <a:pPr lvl="1"/>
            <a:r>
              <a:rPr lang="de-CH" dirty="0" smtClean="0"/>
              <a:t>Semaphore: „Ampelsystem“</a:t>
            </a:r>
          </a:p>
          <a:p>
            <a:pPr lvl="1"/>
            <a:r>
              <a:rPr lang="de-CH" dirty="0" err="1" smtClean="0"/>
              <a:t>Mutex</a:t>
            </a:r>
            <a:r>
              <a:rPr lang="de-CH" dirty="0" smtClean="0"/>
              <a:t>: Geschlossener Raum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953935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298</Words>
  <Application>Microsoft Macintosh PowerPoint</Application>
  <PresentationFormat>Bildschirmpräsentation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Rückblick</vt:lpstr>
      <vt:lpstr>Recap SW 8</vt:lpstr>
      <vt:lpstr>Verwendungszweck Semaphoren </vt:lpstr>
      <vt:lpstr>Priority Inversion </vt:lpstr>
      <vt:lpstr>Priority Inheritance </vt:lpstr>
      <vt:lpstr>Priority Ceiling </vt:lpstr>
      <vt:lpstr>Binary Semaphore </vt:lpstr>
      <vt:lpstr>Mutex </vt:lpstr>
      <vt:lpstr>Fragen </vt:lpstr>
      <vt:lpstr>Fragen</vt:lpstr>
      <vt:lpstr>Fragen 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 8</dc:title>
  <dc:creator>Geisshüsler Lukas TA.E.1401</dc:creator>
  <cp:lastModifiedBy>Geisshüsler Lukas TA.E.1401</cp:lastModifiedBy>
  <cp:revision>18</cp:revision>
  <dcterms:created xsi:type="dcterms:W3CDTF">2016-11-16T11:54:57Z</dcterms:created>
  <dcterms:modified xsi:type="dcterms:W3CDTF">2016-11-16T19:03:05Z</dcterms:modified>
</cp:coreProperties>
</file>