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5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90E-3964-4943-AEEB-310A207F1ABC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D1B1-4F23-49C7-AB95-D9D037B3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3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90E-3964-4943-AEEB-310A207F1ABC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D1B1-4F23-49C7-AB95-D9D037B3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5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90E-3964-4943-AEEB-310A207F1ABC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D1B1-4F23-49C7-AB95-D9D037B3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5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90E-3964-4943-AEEB-310A207F1ABC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D1B1-4F23-49C7-AB95-D9D037B3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0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90E-3964-4943-AEEB-310A207F1ABC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D1B1-4F23-49C7-AB95-D9D037B3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8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90E-3964-4943-AEEB-310A207F1ABC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D1B1-4F23-49C7-AB95-D9D037B3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1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90E-3964-4943-AEEB-310A207F1ABC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D1B1-4F23-49C7-AB95-D9D037B3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90E-3964-4943-AEEB-310A207F1ABC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D1B1-4F23-49C7-AB95-D9D037B3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2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90E-3964-4943-AEEB-310A207F1ABC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D1B1-4F23-49C7-AB95-D9D037B3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1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90E-3964-4943-AEEB-310A207F1ABC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D1B1-4F23-49C7-AB95-D9D037B3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190E-3964-4943-AEEB-310A207F1ABC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7D1B1-4F23-49C7-AB95-D9D037B3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D190E-3964-4943-AEEB-310A207F1ABC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7D1B1-4F23-49C7-AB95-D9D037B3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4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52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976" y="1588963"/>
            <a:ext cx="65621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Fredoka One" panose="02000000000000000000" pitchFamily="2" charset="0"/>
              </a:rPr>
              <a:t>B-Team is: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Fredoka One" panose="02000000000000000000" pitchFamily="2" charset="0"/>
              </a:rPr>
              <a:t>    Thomas Dye - Producer, Designer, Writer, Tester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Fredoka One" panose="02000000000000000000" pitchFamily="2" charset="0"/>
              </a:rPr>
              <a:t>    Cary Kawamoto - Lead Artist, Designer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Fredoka One" panose="02000000000000000000" pitchFamily="2" charset="0"/>
              </a:rPr>
              <a:t>    Andrew VanKooten - Designer, Writer, Tester, Associate Producer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Fredoka One" panose="02000000000000000000" pitchFamily="2" charset="0"/>
              </a:rPr>
              <a:t>    Holden Woelfl - Lead Programmer, Designer, UI Artist</a:t>
            </a:r>
          </a:p>
          <a:p>
            <a:endParaRPr lang="en-US" sz="1400" dirty="0" smtClean="0">
              <a:solidFill>
                <a:schemeClr val="bg1"/>
              </a:solidFill>
              <a:latin typeface="Fredoka One" panose="02000000000000000000" pitchFamily="2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Fredoka One" panose="02000000000000000000" pitchFamily="2" charset="0"/>
              </a:rPr>
              <a:t>Additional help from: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Fredoka One" panose="02000000000000000000" pitchFamily="2" charset="0"/>
              </a:rPr>
              <a:t>    Danny Morris - Composer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Fredoka One" panose="02000000000000000000" pitchFamily="2" charset="0"/>
              </a:rPr>
              <a:t>    Amani Dye - Concept and Story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Fredoka One" panose="02000000000000000000" pitchFamily="2" charset="0"/>
              </a:rPr>
              <a:t>    Lori Collins - Concept Art</a:t>
            </a:r>
            <a:endParaRPr lang="en-US" sz="1400" dirty="0">
              <a:solidFill>
                <a:schemeClr val="bg1"/>
              </a:solidFill>
              <a:latin typeface="Fredoka One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1129" y="1588963"/>
            <a:ext cx="580016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Fredoka One" panose="02000000000000000000" pitchFamily="2" charset="0"/>
              </a:rPr>
              <a:t>Music: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Fredoka One" panose="02000000000000000000" pitchFamily="2" charset="0"/>
              </a:rPr>
              <a:t>    Composed by Danny Morris: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Fredoka One" panose="02000000000000000000" pitchFamily="2" charset="0"/>
              </a:rPr>
              <a:t>        https://soundcloud.com/dannymorris-1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Fredoka One" panose="02000000000000000000" pitchFamily="2" charset="0"/>
              </a:rPr>
              <a:t>    - Housecat Daydreams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Fredoka One" panose="02000000000000000000" pitchFamily="2" charset="0"/>
              </a:rPr>
              <a:t>    - Housecat Daydreams (Performance)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Fredoka One" panose="02000000000000000000" pitchFamily="2" charset="0"/>
              </a:rPr>
              <a:t>    - Downtown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Fredoka One" panose="02000000000000000000" pitchFamily="2" charset="0"/>
              </a:rPr>
              <a:t>    - Downtown (Performance)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Fredoka One" panose="02000000000000000000" pitchFamily="2" charset="0"/>
              </a:rPr>
              <a:t>    - A Winner </a:t>
            </a:r>
            <a:r>
              <a:rPr lang="en-US" sz="1400" dirty="0">
                <a:solidFill>
                  <a:schemeClr val="bg1"/>
                </a:solidFill>
                <a:latin typeface="Fredoka One" panose="02000000000000000000" pitchFamily="2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Fredoka One" panose="02000000000000000000" pitchFamily="2" charset="0"/>
              </a:rPr>
              <a:t>s You 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Fredoka One" panose="02000000000000000000" pitchFamily="2" charset="0"/>
              </a:rPr>
              <a:t>    - Try again, maybe?</a:t>
            </a:r>
          </a:p>
          <a:p>
            <a:endParaRPr lang="en-US" sz="1400" dirty="0" smtClean="0">
              <a:solidFill>
                <a:schemeClr val="bg1"/>
              </a:solidFill>
              <a:latin typeface="Fredoka One" panose="02000000000000000000" pitchFamily="2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Fredoka One" panose="02000000000000000000" pitchFamily="2" charset="0"/>
              </a:rPr>
              <a:t>    "Blip Stream" Kevin MacLeod (incompetech.com)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Fredoka One" panose="02000000000000000000" pitchFamily="2" charset="0"/>
              </a:rPr>
              <a:t>    Licensed under Creative Commons: By Attribution 3.0 License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Fredoka One" panose="02000000000000000000" pitchFamily="2" charset="0"/>
              </a:rPr>
              <a:t>    http://creativecommons.org/licenses/by/3.0/</a:t>
            </a:r>
            <a:endParaRPr lang="en-US" sz="1400" dirty="0">
              <a:solidFill>
                <a:schemeClr val="bg1"/>
              </a:solidFill>
              <a:latin typeface="Fredoka One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7081" y="4697506"/>
            <a:ext cx="87405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Fredoka One" panose="02000000000000000000" pitchFamily="2" charset="0"/>
              </a:rPr>
              <a:t>Sound Effects: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Fredoka One" panose="02000000000000000000" pitchFamily="2" charset="0"/>
              </a:rPr>
              <a:t>    Ding.wav:	http://www.freesound.org/people/Daphne_in_Wonderland/sounds/127149/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Fredoka One" panose="02000000000000000000" pitchFamily="2" charset="0"/>
              </a:rPr>
              <a:t>    AngryMeow.wav:	http://www.freesound.org/people/timtube/sounds/61259/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Fredoka One" panose="02000000000000000000" pitchFamily="2" charset="0"/>
              </a:rPr>
              <a:t>    Meow1.wav:	http://www.freesound.org/people/steffcaffrey/sounds/262314/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Fredoka One" panose="02000000000000000000" pitchFamily="2" charset="0"/>
              </a:rPr>
              <a:t>    Meow2.wav:	http://www.freesound.org/people/thearxx08/sounds/333916/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Fredoka One" panose="02000000000000000000" pitchFamily="2" charset="0"/>
              </a:rPr>
              <a:t>    Meow3.wav	http://audiosoundclips.com/cat-sound-effects-sfx/</a:t>
            </a:r>
            <a:endParaRPr lang="en-US" sz="1400" dirty="0">
              <a:solidFill>
                <a:schemeClr val="bg1"/>
              </a:solidFill>
              <a:latin typeface="Fredoka One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8706" y="215153"/>
            <a:ext cx="64814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Fredoka One" panose="02000000000000000000" pitchFamily="2" charset="0"/>
              </a:rPr>
              <a:t>Credits</a:t>
            </a:r>
            <a:endParaRPr lang="en-US" sz="2400" dirty="0">
              <a:solidFill>
                <a:schemeClr val="bg1"/>
              </a:solidFill>
              <a:latin typeface="Fredok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5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52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7F5251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>
                <a:solidFill>
                  <a:schemeClr val="bg1"/>
                </a:solidFill>
                <a:latin typeface="Fredoka One" panose="02000000000000000000" pitchFamily="2" charset="0"/>
              </a:rPr>
              <a:t>Interact With Cats So They Will Follow You!</a:t>
            </a:r>
            <a:endParaRPr lang="en-US" sz="3600" dirty="0">
              <a:solidFill>
                <a:schemeClr val="bg1"/>
              </a:solidFill>
              <a:latin typeface="Fredok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79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52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18" y="1336465"/>
            <a:ext cx="12012706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Fredoka One" panose="02000000000000000000" pitchFamily="2" charset="0"/>
              </a:rPr>
              <a:t>Press Keys In The Right Order To Complete Challenges</a:t>
            </a:r>
            <a:endParaRPr lang="en-US" sz="3200" dirty="0">
              <a:solidFill>
                <a:schemeClr val="bg1"/>
              </a:solidFill>
              <a:latin typeface="Fredoka One" panose="02000000000000000000" pitchFamily="2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262324" y="2549128"/>
            <a:ext cx="9266287" cy="4308872"/>
            <a:chOff x="2262324" y="1577788"/>
            <a:chExt cx="9266287" cy="4308872"/>
          </a:xfrm>
        </p:grpSpPr>
        <p:sp>
          <p:nvSpPr>
            <p:cNvPr id="4" name="TextBox 3"/>
            <p:cNvSpPr txBox="1"/>
            <p:nvPr/>
          </p:nvSpPr>
          <p:spPr>
            <a:xfrm>
              <a:off x="6104964" y="1577788"/>
              <a:ext cx="5423647" cy="4308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000" dirty="0" smtClean="0">
                <a:solidFill>
                  <a:schemeClr val="bg1"/>
                </a:solidFill>
                <a:latin typeface="Fredoka One" panose="02000000000000000000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bg1"/>
                  </a:solidFill>
                  <a:latin typeface="Fredoka One" panose="02000000000000000000" pitchFamily="2" charset="0"/>
                </a:rPr>
                <a:t>WASD Keys</a:t>
              </a:r>
            </a:p>
            <a:p>
              <a:endParaRPr lang="en-US" sz="2000" dirty="0" smtClean="0">
                <a:solidFill>
                  <a:schemeClr val="bg1"/>
                </a:solidFill>
                <a:latin typeface="Fredoka One" panose="02000000000000000000" pitchFamily="2" charset="0"/>
              </a:endParaRPr>
            </a:p>
            <a:p>
              <a:endParaRPr lang="en-US" sz="2000" dirty="0" smtClean="0">
                <a:solidFill>
                  <a:schemeClr val="bg1"/>
                </a:solidFill>
                <a:latin typeface="Fredoka One" panose="02000000000000000000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bg1"/>
                  </a:solidFill>
                  <a:latin typeface="Fredoka One" panose="02000000000000000000" pitchFamily="2" charset="0"/>
                </a:rPr>
                <a:t>IJLK Keys</a:t>
              </a:r>
            </a:p>
            <a:p>
              <a:endParaRPr lang="en-US" sz="2000" dirty="0" smtClean="0">
                <a:solidFill>
                  <a:schemeClr val="bg1"/>
                </a:solidFill>
                <a:latin typeface="Fredoka One" panose="02000000000000000000" pitchFamily="2" charset="0"/>
              </a:endParaRPr>
            </a:p>
            <a:p>
              <a:endParaRPr lang="en-US" sz="2000" dirty="0" smtClean="0">
                <a:solidFill>
                  <a:schemeClr val="bg1"/>
                </a:solidFill>
                <a:latin typeface="Fredoka One" panose="02000000000000000000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bg1"/>
                  </a:solidFill>
                  <a:latin typeface="Fredoka One" panose="02000000000000000000" pitchFamily="2" charset="0"/>
                </a:rPr>
                <a:t>Reverse WASD Keys</a:t>
              </a:r>
            </a:p>
            <a:p>
              <a:endParaRPr lang="en-US" sz="2000" dirty="0" smtClean="0">
                <a:solidFill>
                  <a:schemeClr val="bg1"/>
                </a:solidFill>
                <a:latin typeface="Fredoka One" panose="02000000000000000000" pitchFamily="2" charset="0"/>
              </a:endParaRPr>
            </a:p>
            <a:p>
              <a:endParaRPr lang="en-US" sz="2000" dirty="0" smtClean="0">
                <a:solidFill>
                  <a:schemeClr val="bg1"/>
                </a:solidFill>
                <a:latin typeface="Fredoka One" panose="02000000000000000000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solidFill>
                    <a:schemeClr val="bg1"/>
                  </a:solidFill>
                  <a:latin typeface="Fredoka One" panose="02000000000000000000" pitchFamily="2" charset="0"/>
                </a:rPr>
                <a:t>Reverse IJKL Keys</a:t>
              </a:r>
            </a:p>
            <a:p>
              <a:endParaRPr lang="en-US" dirty="0" smtClean="0">
                <a:solidFill>
                  <a:schemeClr val="bg1"/>
                </a:solidFill>
                <a:latin typeface="Fredoka One" panose="02000000000000000000" pitchFamily="2" charset="0"/>
              </a:endParaRPr>
            </a:p>
            <a:p>
              <a:endParaRPr lang="en-US" dirty="0" smtClean="0">
                <a:solidFill>
                  <a:schemeClr val="bg1"/>
                </a:solidFill>
                <a:latin typeface="Fredoka One" panose="02000000000000000000" pitchFamily="2" charset="0"/>
              </a:endParaRPr>
            </a:p>
            <a:p>
              <a:endParaRPr lang="en-US" dirty="0">
                <a:solidFill>
                  <a:schemeClr val="bg1"/>
                </a:solidFill>
                <a:latin typeface="Fredoka One" panose="02000000000000000000" pitchFamily="2" charset="0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262324" y="1690688"/>
              <a:ext cx="3621257" cy="3610969"/>
              <a:chOff x="2262324" y="1690688"/>
              <a:chExt cx="3621257" cy="3610969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2292305" y="1690688"/>
                <a:ext cx="3472001" cy="851647"/>
                <a:chOff x="2247481" y="1337563"/>
                <a:chExt cx="3646815" cy="918883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75413" y="1337563"/>
                  <a:ext cx="918883" cy="918883"/>
                </a:xfrm>
                <a:prstGeom prst="rect">
                  <a:avLst/>
                </a:prstGeom>
              </p:spPr>
            </p:pic>
            <p:grpSp>
              <p:nvGrpSpPr>
                <p:cNvPr id="14" name="Group 13"/>
                <p:cNvGrpSpPr/>
                <p:nvPr/>
              </p:nvGrpSpPr>
              <p:grpSpPr>
                <a:xfrm>
                  <a:off x="2247481" y="1337563"/>
                  <a:ext cx="2732414" cy="918883"/>
                  <a:chOff x="2247481" y="1337563"/>
                  <a:chExt cx="2732414" cy="918883"/>
                </a:xfrm>
              </p:grpSpPr>
              <p:pic>
                <p:nvPicPr>
                  <p:cNvPr id="11" name="Picture 10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61012" y="1337563"/>
                    <a:ext cx="918883" cy="918883"/>
                  </a:xfrm>
                  <a:prstGeom prst="rect">
                    <a:avLst/>
                  </a:prstGeom>
                </p:spPr>
              </p:pic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2247481" y="1337563"/>
                    <a:ext cx="1813531" cy="918883"/>
                    <a:chOff x="2247481" y="1337563"/>
                    <a:chExt cx="1813531" cy="918883"/>
                  </a:xfrm>
                </p:grpSpPr>
                <p:pic>
                  <p:nvPicPr>
                    <p:cNvPr id="9" name="Picture 8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146611" y="1342045"/>
                      <a:ext cx="914401" cy="91440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" name="Picture 11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247481" y="1337563"/>
                      <a:ext cx="899130" cy="89913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2305" y="2601436"/>
                <a:ext cx="856030" cy="85603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3382" y="2578054"/>
                <a:ext cx="890682" cy="890682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8706" y="2542335"/>
                <a:ext cx="915131" cy="915131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9471" y="2566509"/>
                <a:ext cx="874835" cy="874835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6419" y="3516568"/>
                <a:ext cx="869956" cy="869956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8864" y="3457467"/>
                <a:ext cx="929058" cy="929058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1136" y="3534877"/>
                <a:ext cx="902654" cy="902654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2324" y="3534876"/>
                <a:ext cx="902654" cy="902654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2946" y="4395928"/>
                <a:ext cx="884095" cy="884095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6731" y="4378148"/>
                <a:ext cx="901875" cy="901875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9454" y="4437530"/>
                <a:ext cx="864127" cy="864127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6965" y="4402648"/>
                <a:ext cx="877375" cy="8773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6583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52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8467"/>
            <a:ext cx="10515600" cy="1325563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Fredoka One" panose="02000000000000000000" pitchFamily="2" charset="0"/>
              </a:rPr>
              <a:t>Earn Fame!</a:t>
            </a:r>
            <a:endParaRPr lang="en-US" dirty="0">
              <a:solidFill>
                <a:schemeClr val="bg1"/>
              </a:solidFill>
              <a:latin typeface="Fredoka One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041" y="2668306"/>
            <a:ext cx="10815918" cy="302428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Fredoka One" panose="02000000000000000000" pitchFamily="2" charset="0"/>
              </a:rPr>
              <a:t>Find a human and get them to record you, so you can become The Most Popular Cat on the Internet!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latin typeface="Fredoka One" panose="02000000000000000000" pitchFamily="2" charset="0"/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Fredoka One" panose="02000000000000000000" pitchFamily="2" charset="0"/>
              </a:rPr>
              <a:t>It will be easier if you have more cats with you.</a:t>
            </a:r>
            <a:endParaRPr lang="en-US" dirty="0">
              <a:solidFill>
                <a:schemeClr val="bg1"/>
              </a:solidFill>
              <a:latin typeface="Fredok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36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52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271" y="354759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Fredoka One" panose="02000000000000000000" pitchFamily="2" charset="0"/>
              </a:rPr>
              <a:t>Practice!</a:t>
            </a:r>
            <a:endParaRPr lang="en-US" dirty="0">
              <a:solidFill>
                <a:schemeClr val="bg1"/>
              </a:solidFill>
              <a:latin typeface="Fredok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4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211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Fredoka One</vt:lpstr>
      <vt:lpstr>Office Theme</vt:lpstr>
      <vt:lpstr>PowerPoint Presentation</vt:lpstr>
      <vt:lpstr>PowerPoint Presentation</vt:lpstr>
      <vt:lpstr>Press Keys In The Right Order To Complete Challenges</vt:lpstr>
      <vt:lpstr>Earn Fame!</vt:lpstr>
      <vt:lpstr>Practice!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VanKooten</dc:creator>
  <cp:lastModifiedBy>Andrew VanKooten</cp:lastModifiedBy>
  <cp:revision>11</cp:revision>
  <dcterms:created xsi:type="dcterms:W3CDTF">2016-06-05T01:28:11Z</dcterms:created>
  <dcterms:modified xsi:type="dcterms:W3CDTF">2016-06-05T06:23:25Z</dcterms:modified>
</cp:coreProperties>
</file>