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70"/>
  </p:handoutMasterIdLst>
  <p:sldIdLst>
    <p:sldId id="267" r:id="rId2"/>
    <p:sldId id="268" r:id="rId3"/>
    <p:sldId id="269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44" r:id="rId12"/>
    <p:sldId id="345" r:id="rId13"/>
    <p:sldId id="309" r:id="rId14"/>
    <p:sldId id="310" r:id="rId15"/>
    <p:sldId id="266" r:id="rId16"/>
    <p:sldId id="312" r:id="rId17"/>
    <p:sldId id="313" r:id="rId18"/>
    <p:sldId id="359" r:id="rId19"/>
    <p:sldId id="361" r:id="rId20"/>
    <p:sldId id="358" r:id="rId21"/>
    <p:sldId id="362" r:id="rId22"/>
    <p:sldId id="364" r:id="rId23"/>
    <p:sldId id="363" r:id="rId24"/>
    <p:sldId id="365" r:id="rId25"/>
    <p:sldId id="366" r:id="rId26"/>
    <p:sldId id="368" r:id="rId27"/>
    <p:sldId id="369" r:id="rId28"/>
    <p:sldId id="367" r:id="rId29"/>
    <p:sldId id="370" r:id="rId30"/>
    <p:sldId id="372" r:id="rId31"/>
    <p:sldId id="314" r:id="rId32"/>
    <p:sldId id="315" r:id="rId33"/>
    <p:sldId id="316" r:id="rId34"/>
    <p:sldId id="317" r:id="rId35"/>
    <p:sldId id="321" r:id="rId36"/>
    <p:sldId id="318" r:id="rId37"/>
    <p:sldId id="320" r:id="rId38"/>
    <p:sldId id="322" r:id="rId39"/>
    <p:sldId id="323" r:id="rId40"/>
    <p:sldId id="336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7" r:id="rId52"/>
    <p:sldId id="334" r:id="rId53"/>
    <p:sldId id="335" r:id="rId54"/>
    <p:sldId id="338" r:id="rId55"/>
    <p:sldId id="339" r:id="rId56"/>
    <p:sldId id="340" r:id="rId57"/>
    <p:sldId id="343" r:id="rId58"/>
    <p:sldId id="346" r:id="rId59"/>
    <p:sldId id="347" r:id="rId60"/>
    <p:sldId id="348" r:id="rId61"/>
    <p:sldId id="349" r:id="rId62"/>
    <p:sldId id="350" r:id="rId63"/>
    <p:sldId id="351" r:id="rId64"/>
    <p:sldId id="353" r:id="rId65"/>
    <p:sldId id="354" r:id="rId66"/>
    <p:sldId id="355" r:id="rId67"/>
    <p:sldId id="357" r:id="rId68"/>
    <p:sldId id="258" r:id="rId69"/>
  </p:sldIdLst>
  <p:sldSz cx="4937125" cy="2743200"/>
  <p:notesSz cx="6858000" cy="9144000"/>
  <p:defaultTextStyle>
    <a:defPPr>
      <a:defRPr lang="en-US"/>
    </a:defPPr>
    <a:lvl1pPr marL="0" algn="l" defTabSz="368525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1pPr>
    <a:lvl2pPr marL="184262" algn="l" defTabSz="368525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2pPr>
    <a:lvl3pPr marL="368525" algn="l" defTabSz="368525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3pPr>
    <a:lvl4pPr marL="552786" algn="l" defTabSz="368525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4pPr>
    <a:lvl5pPr marL="737048" algn="l" defTabSz="368525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5pPr>
    <a:lvl6pPr marL="921311" algn="l" defTabSz="368525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6pPr>
    <a:lvl7pPr marL="1105573" algn="l" defTabSz="368525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7pPr>
    <a:lvl8pPr marL="1289835" algn="l" defTabSz="368525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8pPr>
    <a:lvl9pPr marL="1474097" algn="l" defTabSz="368525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equence" id="{3893E287-3E81-465C-B2EF-8786646DEB21}">
          <p14:sldIdLst>
            <p14:sldId id="267"/>
            <p14:sldId id="268"/>
          </p14:sldIdLst>
        </p14:section>
        <p14:section name="Menu sequence" id="{6B1C01C8-9280-4495-B09C-EB81E0F3F658}">
          <p14:sldIdLst>
            <p14:sldId id="269"/>
            <p14:sldId id="302"/>
            <p14:sldId id="303"/>
            <p14:sldId id="304"/>
            <p14:sldId id="305"/>
            <p14:sldId id="306"/>
            <p14:sldId id="307"/>
            <p14:sldId id="308"/>
            <p14:sldId id="344"/>
            <p14:sldId id="345"/>
            <p14:sldId id="309"/>
            <p14:sldId id="310"/>
          </p14:sldIdLst>
        </p14:section>
        <p14:section name="Loading sequence" id="{BFD4CD74-17A0-4FEA-827E-225A081C1778}">
          <p14:sldIdLst>
            <p14:sldId id="266"/>
            <p14:sldId id="312"/>
            <p14:sldId id="313"/>
          </p14:sldIdLst>
        </p14:section>
        <p14:section name="Entrance Cutscene" id="{AE6DB8A5-2FE8-4CAF-BC5A-166E5A6534A5}">
          <p14:sldIdLst>
            <p14:sldId id="359"/>
            <p14:sldId id="361"/>
            <p14:sldId id="358"/>
            <p14:sldId id="362"/>
            <p14:sldId id="364"/>
            <p14:sldId id="363"/>
            <p14:sldId id="365"/>
            <p14:sldId id="366"/>
            <p14:sldId id="368"/>
            <p14:sldId id="369"/>
            <p14:sldId id="367"/>
            <p14:sldId id="370"/>
          </p14:sldIdLst>
        </p14:section>
        <p14:section name="Level 1" id="{68838BFF-3287-45FE-B51D-9ADF68C42ED0}">
          <p14:sldIdLst>
            <p14:sldId id="372"/>
            <p14:sldId id="314"/>
            <p14:sldId id="315"/>
            <p14:sldId id="316"/>
            <p14:sldId id="317"/>
            <p14:sldId id="321"/>
            <p14:sldId id="318"/>
            <p14:sldId id="320"/>
            <p14:sldId id="322"/>
            <p14:sldId id="323"/>
            <p14:sldId id="336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7"/>
            <p14:sldId id="334"/>
            <p14:sldId id="335"/>
            <p14:sldId id="338"/>
            <p14:sldId id="339"/>
            <p14:sldId id="340"/>
            <p14:sldId id="343"/>
          </p14:sldIdLst>
        </p14:section>
        <p14:section name="Exit Cutscene" id="{230B865F-200E-44C7-9ABB-3EC3841E8F9C}">
          <p14:sldIdLst>
            <p14:sldId id="346"/>
            <p14:sldId id="347"/>
            <p14:sldId id="348"/>
            <p14:sldId id="349"/>
            <p14:sldId id="350"/>
            <p14:sldId id="351"/>
            <p14:sldId id="353"/>
            <p14:sldId id="354"/>
          </p14:sldIdLst>
        </p14:section>
        <p14:section name="Scorecard" id="{ED5DC547-443B-40DA-83B9-5359DEFAED10}">
          <p14:sldIdLst>
            <p14:sldId id="355"/>
          </p14:sldIdLst>
        </p14:section>
        <p14:section name="Game Over" id="{C207C2B5-B14D-40E2-863B-1DC29F728E90}">
          <p14:sldIdLst>
            <p14:sldId id="357"/>
          </p14:sldIdLst>
        </p14:section>
        <p14:section name="Assets" id="{54CC5450-A403-41E6-BCD6-E9A15ABE8090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ni Ahmed Dye" initials="AAD" lastIdx="1" clrIdx="0">
    <p:extLst>
      <p:ext uri="{19B8F6BF-5375-455C-9EA6-DF929625EA0E}">
        <p15:presenceInfo xmlns:p15="http://schemas.microsoft.com/office/powerpoint/2012/main" userId="3e146788a6c078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DFDFD"/>
    <a:srgbClr val="548D8D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89" autoAdjust="0"/>
    <p:restoredTop sz="94660"/>
  </p:normalViewPr>
  <p:slideViewPr>
    <p:cSldViewPr snapToGrid="0">
      <p:cViewPr varScale="1">
        <p:scale>
          <a:sx n="393" d="100"/>
          <a:sy n="393" d="100"/>
        </p:scale>
        <p:origin x="72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337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5473F-4B6E-4200-AE6A-96C3F818DF75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950E2-92A8-44F2-A881-DB0A360E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12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175" y="-204030"/>
            <a:ext cx="393056" cy="204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94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nu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175" y="-204030"/>
            <a:ext cx="689612" cy="204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 Screen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58749" y="278263"/>
            <a:ext cx="46183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mic Sans MS" panose="030F0702030302020204" pitchFamily="66" charset="0"/>
              </a:rPr>
              <a:t>The Most Popular Cat on the Internet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2288231"/>
            <a:ext cx="49371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942464" y="974377"/>
            <a:ext cx="1050925" cy="2462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Play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942464" y="1252640"/>
            <a:ext cx="1050925" cy="2462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942464" y="1530903"/>
            <a:ext cx="1050925" cy="2462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409131051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155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ading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175" y="-204030"/>
            <a:ext cx="760144" cy="204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Loading</a:t>
            </a:r>
            <a:r>
              <a:rPr lang="en-US" baseline="0" dirty="0" smtClean="0"/>
              <a:t> Screen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0" y="2288231"/>
            <a:ext cx="49371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2681469" y="463777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effectLst/>
                <a:latin typeface="+mj-lt"/>
              </a:rPr>
              <a:t>"Cool! A box!" </a:t>
            </a:r>
            <a:br>
              <a:rPr lang="en-US" sz="1000" dirty="0" smtClean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1000" dirty="0" smtClean="0">
                <a:solidFill>
                  <a:srgbClr val="000000"/>
                </a:solidFill>
                <a:effectLst/>
                <a:latin typeface="+mj-lt"/>
              </a:rPr>
              <a:t>	- Schrödinger's cat</a:t>
            </a:r>
            <a:endParaRPr 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262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utorial - entrance cut sc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175" y="-204030"/>
            <a:ext cx="1449436" cy="204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Tutorial – entrance cut scene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2288231"/>
            <a:ext cx="49371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057400" y="2288231"/>
            <a:ext cx="8524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edupics.com/coloring-page-desk-and-computer-dm878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" t="7785" r="14113" b="8852"/>
          <a:stretch/>
        </p:blipFill>
        <p:spPr bwMode="auto">
          <a:xfrm>
            <a:off x="2559049" y="958850"/>
            <a:ext cx="2006601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55" t="19765" r="8985" b="50772"/>
          <a:stretch/>
        </p:blipFill>
        <p:spPr>
          <a:xfrm>
            <a:off x="714374" y="404551"/>
            <a:ext cx="1266445" cy="132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78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torial – explo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3175" y="89"/>
            <a:ext cx="4930775" cy="1692364"/>
            <a:chOff x="3175" y="89"/>
            <a:chExt cx="4930775" cy="1692364"/>
          </a:xfrm>
        </p:grpSpPr>
        <p:pic>
          <p:nvPicPr>
            <p:cNvPr id="29" name="Picture 2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18" t="33627" r="9260" b="17449"/>
            <a:stretch/>
          </p:blipFill>
          <p:spPr>
            <a:xfrm flipH="1">
              <a:off x="2825766" y="89"/>
              <a:ext cx="2108184" cy="169236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39" t="33627" r="9260" b="17449"/>
            <a:stretch/>
          </p:blipFill>
          <p:spPr>
            <a:xfrm>
              <a:off x="3175" y="89"/>
              <a:ext cx="2822591" cy="1692364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 userDrawn="1"/>
        </p:nvSpPr>
        <p:spPr>
          <a:xfrm>
            <a:off x="3175" y="-204030"/>
            <a:ext cx="1027845" cy="204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Tutorial – exploring</a:t>
            </a:r>
            <a:endParaRPr 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0" y="-6261"/>
            <a:ext cx="4943189" cy="252481"/>
            <a:chOff x="0" y="-6261"/>
            <a:chExt cx="4943189" cy="252481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1"/>
              <a:ext cx="4937125" cy="23995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175077" y="-6261"/>
              <a:ext cx="11327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36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 smtClean="0">
                  <a:solidFill>
                    <a:schemeClr val="bg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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891033" y="-6261"/>
              <a:ext cx="8915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+mj-lt"/>
                  <a:ea typeface="Segoe UI Symbol" panose="020B0502040204020203" pitchFamily="34" charset="0"/>
                </a:rPr>
                <a:t>000000000</a:t>
              </a:r>
              <a:endParaRPr lang="en-US" sz="1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4365787" y="-1"/>
              <a:ext cx="5774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</a:t>
              </a:r>
              <a:r>
                <a:rPr lang="en-US" sz="1000" dirty="0" smtClean="0">
                  <a:solidFill>
                    <a:schemeClr val="bg1"/>
                  </a:solidFill>
                  <a:latin typeface="+mj-lt"/>
                  <a:ea typeface="Segoe UI Symbol" panose="020B0502040204020203" pitchFamily="34" charset="0"/>
                </a:rPr>
                <a:t>360</a:t>
              </a:r>
              <a:endParaRPr lang="en-US" sz="1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893" y="-6260"/>
              <a:ext cx="58702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ea typeface="Segoe UI Symbol" panose="020B0502040204020203" pitchFamily="34" charset="0"/>
                </a:rPr>
                <a:t>🐱 </a:t>
              </a:r>
              <a:r>
                <a:rPr lang="en-US" sz="1000" dirty="0" smtClean="0">
                  <a:solidFill>
                    <a:schemeClr val="bg1"/>
                  </a:solidFill>
                  <a:ea typeface="Segoe UI Symbol" panose="020B0502040204020203" pitchFamily="34" charset="0"/>
                </a:rPr>
                <a:t>000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535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torial – inte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3175" y="89"/>
            <a:ext cx="4930775" cy="1692364"/>
            <a:chOff x="3175" y="89"/>
            <a:chExt cx="4930775" cy="1692364"/>
          </a:xfrm>
        </p:grpSpPr>
        <p:pic>
          <p:nvPicPr>
            <p:cNvPr id="29" name="Picture 2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18" t="33627" r="9260" b="17449"/>
            <a:stretch/>
          </p:blipFill>
          <p:spPr>
            <a:xfrm flipH="1">
              <a:off x="2825766" y="89"/>
              <a:ext cx="2108184" cy="169236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39" t="33627" r="9260" b="17449"/>
            <a:stretch/>
          </p:blipFill>
          <p:spPr>
            <a:xfrm>
              <a:off x="3175" y="89"/>
              <a:ext cx="2822591" cy="1692364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-1" y="-1308"/>
            <a:ext cx="4937125" cy="2744507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175" y="-204030"/>
            <a:ext cx="1104790" cy="204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Tutorial – interaction</a:t>
            </a:r>
            <a:endParaRPr 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0" y="-6261"/>
            <a:ext cx="4943189" cy="252481"/>
            <a:chOff x="0" y="-6261"/>
            <a:chExt cx="4943189" cy="252481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1"/>
              <a:ext cx="4937125" cy="23995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175077" y="-6261"/>
              <a:ext cx="1132792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indent="0" algn="ctr" defTabSz="36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 smtClean="0">
                  <a:solidFill>
                    <a:schemeClr val="bg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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891033" y="-6261"/>
              <a:ext cx="8915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+mj-lt"/>
                  <a:ea typeface="Segoe UI Symbol" panose="020B0502040204020203" pitchFamily="34" charset="0"/>
                </a:rPr>
                <a:t>000000000</a:t>
              </a:r>
              <a:endParaRPr lang="en-US" sz="1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4365787" y="-1"/>
              <a:ext cx="5774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</a:t>
              </a:r>
              <a:r>
                <a:rPr lang="en-US" sz="1000" dirty="0" smtClean="0">
                  <a:solidFill>
                    <a:schemeClr val="bg1"/>
                  </a:solidFill>
                  <a:latin typeface="+mj-lt"/>
                  <a:ea typeface="Segoe UI Symbol" panose="020B0502040204020203" pitchFamily="34" charset="0"/>
                </a:rPr>
                <a:t>360</a:t>
              </a:r>
              <a:endParaRPr lang="en-US" sz="1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893" y="-6260"/>
              <a:ext cx="58702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ea typeface="Segoe UI Symbol" panose="020B0502040204020203" pitchFamily="34" charset="0"/>
                </a:rPr>
                <a:t>🐱 </a:t>
              </a:r>
              <a:r>
                <a:rPr lang="en-US" sz="1000" dirty="0" smtClean="0">
                  <a:solidFill>
                    <a:schemeClr val="bg1"/>
                  </a:solidFill>
                  <a:ea typeface="Segoe UI Symbol" panose="020B0502040204020203" pitchFamily="34" charset="0"/>
                </a:rPr>
                <a:t>000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427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torial - exit cutsc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55" t="19765" r="8985" b="50772"/>
          <a:stretch/>
        </p:blipFill>
        <p:spPr>
          <a:xfrm>
            <a:off x="495300" y="404552"/>
            <a:ext cx="1266445" cy="132852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175" y="-204030"/>
            <a:ext cx="1241045" cy="204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Tutorial – exit </a:t>
            </a:r>
            <a:r>
              <a:rPr lang="en-US" dirty="0" err="1" smtClean="0"/>
              <a:t>cutscene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2288231"/>
            <a:ext cx="49371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08" t="2773" r="3446" b="3717"/>
          <a:stretch/>
        </p:blipFill>
        <p:spPr>
          <a:xfrm flipH="1">
            <a:off x="4445636" y="282575"/>
            <a:ext cx="492125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87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me Over Sc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175" y="-204030"/>
            <a:ext cx="995785" cy="204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 smtClean="0">
                <a:solidFill>
                  <a:sysClr val="windowText" lastClr="000000"/>
                </a:solidFill>
              </a:rPr>
              <a:t>Game Over Screen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0" name="Oval 59"/>
          <p:cNvSpPr/>
          <p:nvPr userDrawn="1"/>
        </p:nvSpPr>
        <p:spPr>
          <a:xfrm>
            <a:off x="4174451" y="2583642"/>
            <a:ext cx="119062" cy="119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 userDrawn="1"/>
        </p:nvSpPr>
        <p:spPr>
          <a:xfrm>
            <a:off x="4242704" y="2543145"/>
            <a:ext cx="69442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>
                <a:solidFill>
                  <a:schemeClr val="tx1"/>
                </a:solidFill>
              </a:rPr>
              <a:t>to try again.</a:t>
            </a:r>
            <a:endParaRPr lang="en-US" sz="700" dirty="0">
              <a:solidFill>
                <a:schemeClr val="tx1"/>
              </a:solidFill>
            </a:endParaRP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1090983" y="0"/>
            <a:ext cx="2743200" cy="2743200"/>
            <a:chOff x="1090983" y="0"/>
            <a:chExt cx="2743200" cy="2743200"/>
          </a:xfrm>
        </p:grpSpPr>
        <p:sp>
          <p:nvSpPr>
            <p:cNvPr id="5" name="Rectangle 4"/>
            <p:cNvSpPr/>
            <p:nvPr userDrawn="1"/>
          </p:nvSpPr>
          <p:spPr>
            <a:xfrm>
              <a:off x="1090983" y="0"/>
              <a:ext cx="2743200" cy="27432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 userDrawn="1"/>
          </p:nvSpPr>
          <p:spPr>
            <a:xfrm>
              <a:off x="1844834" y="74540"/>
              <a:ext cx="1308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cap="all" baseline="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Game Over</a:t>
              </a:r>
              <a:endParaRPr lang="en-US" sz="1400" b="1" cap="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Straight Connector 67"/>
            <p:cNvCxnSpPr/>
            <p:nvPr userDrawn="1"/>
          </p:nvCxnSpPr>
          <p:spPr>
            <a:xfrm>
              <a:off x="1182422" y="74540"/>
              <a:ext cx="256032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1182422" y="371135"/>
              <a:ext cx="2560320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62" r="5362"/>
            <a:stretch/>
          </p:blipFill>
          <p:spPr>
            <a:xfrm>
              <a:off x="1284959" y="678911"/>
              <a:ext cx="700088" cy="700088"/>
            </a:xfrm>
            <a:prstGeom prst="rect">
              <a:avLst/>
            </a:prstGeom>
            <a:ln w="6350">
              <a:solidFill>
                <a:schemeClr val="bg1"/>
              </a:solidFill>
            </a:ln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1284959" y="1378999"/>
              <a:ext cx="70008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Dancing Piper</a:t>
              </a:r>
              <a:endParaRPr lang="en-US" sz="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925719" y="1378999"/>
              <a:ext cx="70008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Nyan Cat</a:t>
              </a:r>
              <a:endParaRPr lang="en-US" sz="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2105502" y="1385367"/>
              <a:ext cx="700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 Can</a:t>
              </a:r>
              <a:r>
                <a:rPr lang="en-US" sz="600" b="1" baseline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b="1" baseline="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Haz</a:t>
              </a:r>
              <a:r>
                <a:rPr lang="en-US" sz="600" b="1" baseline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Cheeseburger</a:t>
              </a:r>
              <a:endParaRPr lang="en-US" sz="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" name="Group 15"/>
            <p:cNvGrpSpPr/>
            <p:nvPr userDrawn="1"/>
          </p:nvGrpSpPr>
          <p:grpSpPr>
            <a:xfrm>
              <a:off x="1284959" y="1627664"/>
              <a:ext cx="714375" cy="1069181"/>
              <a:chOff x="1212799" y="1614488"/>
              <a:chExt cx="714375" cy="1069181"/>
            </a:xfrm>
          </p:grpSpPr>
          <p:cxnSp>
            <p:nvCxnSpPr>
              <p:cNvPr id="17" name="Straight Connector 16"/>
              <p:cNvCxnSpPr/>
              <p:nvPr userDrawn="1"/>
            </p:nvCxnSpPr>
            <p:spPr>
              <a:xfrm>
                <a:off x="1212799" y="1614488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 userDrawn="1"/>
            </p:nvCxnSpPr>
            <p:spPr>
              <a:xfrm>
                <a:off x="1212799" y="1696733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 userDrawn="1"/>
            </p:nvCxnSpPr>
            <p:spPr>
              <a:xfrm>
                <a:off x="1212799" y="1778978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>
                <a:off x="1212799" y="1861223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>
              <a:xfrm>
                <a:off x="1212799" y="1943468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>
              <a:xfrm>
                <a:off x="1212799" y="2025713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 userDrawn="1"/>
            </p:nvCxnSpPr>
            <p:spPr>
              <a:xfrm>
                <a:off x="1212799" y="2190203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>
                <a:off x="1212799" y="2272448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>
                <a:off x="1212799" y="2354693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>
                <a:off x="1212799" y="2107958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>
                <a:off x="1212799" y="2436938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>
                <a:off x="1212799" y="2519183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>
                <a:off x="1212799" y="2601428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>
                <a:off x="1212799" y="2683669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 userDrawn="1"/>
          </p:nvGrpSpPr>
          <p:grpSpPr>
            <a:xfrm>
              <a:off x="2925719" y="678911"/>
              <a:ext cx="700088" cy="700088"/>
              <a:chOff x="3001935" y="685800"/>
              <a:chExt cx="700088" cy="700088"/>
            </a:xfrm>
          </p:grpSpPr>
          <p:pic>
            <p:nvPicPr>
              <p:cNvPr id="11" name="Picture 10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291" r="-283"/>
              <a:stretch/>
            </p:blipFill>
            <p:spPr>
              <a:xfrm>
                <a:off x="3001935" y="685800"/>
                <a:ext cx="700088" cy="700088"/>
              </a:xfrm>
              <a:prstGeom prst="rect">
                <a:avLst/>
              </a:prstGeom>
              <a:ln w="6350">
                <a:solidFill>
                  <a:schemeClr val="bg1"/>
                </a:solidFill>
              </a:ln>
            </p:spPr>
          </p:pic>
          <p:sp>
            <p:nvSpPr>
              <p:cNvPr id="63" name="TextBox 62"/>
              <p:cNvSpPr txBox="1"/>
              <p:nvPr userDrawn="1"/>
            </p:nvSpPr>
            <p:spPr>
              <a:xfrm rot="20304991">
                <a:off x="3034691" y="689354"/>
                <a:ext cx="5950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chemeClr val="tx1">
                        <a:lumMod val="85000"/>
                      </a:schemeClr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👒</a:t>
                </a:r>
                <a:endParaRPr lang="en-US" sz="3200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 userDrawn="1"/>
          </p:nvGrpSpPr>
          <p:grpSpPr>
            <a:xfrm>
              <a:off x="2089297" y="630722"/>
              <a:ext cx="720465" cy="752450"/>
              <a:chOff x="2124908" y="637611"/>
              <a:chExt cx="720465" cy="752450"/>
            </a:xfrm>
          </p:grpSpPr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875" r="21875"/>
              <a:stretch/>
            </p:blipFill>
            <p:spPr>
              <a:xfrm>
                <a:off x="2141113" y="685800"/>
                <a:ext cx="700088" cy="700088"/>
              </a:xfrm>
              <a:prstGeom prst="rect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</p:pic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593" b="26815"/>
              <a:stretch/>
            </p:blipFill>
            <p:spPr>
              <a:xfrm>
                <a:off x="2141113" y="685801"/>
                <a:ext cx="704260" cy="704260"/>
              </a:xfrm>
              <a:prstGeom prst="rect">
                <a:avLst/>
              </a:prstGeom>
              <a:ln w="6350">
                <a:solidFill>
                  <a:schemeClr val="bg1"/>
                </a:solidFill>
              </a:ln>
            </p:spPr>
          </p:pic>
          <p:sp>
            <p:nvSpPr>
              <p:cNvPr id="64" name="Rectangle 63"/>
              <p:cNvSpPr/>
              <p:nvPr userDrawn="1"/>
            </p:nvSpPr>
            <p:spPr>
              <a:xfrm rot="1100423">
                <a:off x="2124908" y="637611"/>
                <a:ext cx="59503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👓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2" name="Group 71"/>
            <p:cNvGrpSpPr/>
            <p:nvPr userDrawn="1"/>
          </p:nvGrpSpPr>
          <p:grpSpPr>
            <a:xfrm>
              <a:off x="2105502" y="1729162"/>
              <a:ext cx="714375" cy="986940"/>
              <a:chOff x="1212799" y="1614488"/>
              <a:chExt cx="714375" cy="986940"/>
            </a:xfrm>
          </p:grpSpPr>
          <p:cxnSp>
            <p:nvCxnSpPr>
              <p:cNvPr id="73" name="Straight Connector 72"/>
              <p:cNvCxnSpPr/>
              <p:nvPr userDrawn="1"/>
            </p:nvCxnSpPr>
            <p:spPr>
              <a:xfrm>
                <a:off x="1212799" y="1614488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1212799" y="1696733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1212799" y="1778978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1212799" y="1861223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1212799" y="1943468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1212799" y="2025713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1212799" y="2190203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1212799" y="2272448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1212799" y="2354693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1212799" y="2107958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1212799" y="2436938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1212799" y="2519183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1212799" y="2601428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 userDrawn="1"/>
          </p:nvGrpSpPr>
          <p:grpSpPr>
            <a:xfrm>
              <a:off x="2925831" y="1627664"/>
              <a:ext cx="714375" cy="1069181"/>
              <a:chOff x="1212799" y="1614488"/>
              <a:chExt cx="714375" cy="1069181"/>
            </a:xfrm>
          </p:grpSpPr>
          <p:cxnSp>
            <p:nvCxnSpPr>
              <p:cNvPr id="88" name="Straight Connector 87"/>
              <p:cNvCxnSpPr/>
              <p:nvPr userDrawn="1"/>
            </p:nvCxnSpPr>
            <p:spPr>
              <a:xfrm>
                <a:off x="1212799" y="1614488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1212799" y="1696733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1212799" y="1778978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1212799" y="1861223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1212799" y="1943468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1212799" y="2025713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1212799" y="2190203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1212799" y="2272448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1212799" y="2354693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1212799" y="2107958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1212799" y="2436938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1212799" y="2519183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1212799" y="2601428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1212799" y="2683669"/>
                <a:ext cx="71437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 userDrawn="1"/>
          </p:nvSpPr>
          <p:spPr>
            <a:xfrm>
              <a:off x="1573926" y="385476"/>
              <a:ext cx="17892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cap="all" baseline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Where are they now?</a:t>
              </a:r>
              <a:endParaRPr lang="en-US" sz="1000" b="1" cap="all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0994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3120" y="-416053"/>
            <a:ext cx="1237491" cy="15179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6316" y="-416053"/>
            <a:ext cx="1237491" cy="15179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512" y="-416053"/>
            <a:ext cx="1237491" cy="15179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92" y="-416053"/>
            <a:ext cx="1237491" cy="15179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096" y="-416053"/>
            <a:ext cx="1237491" cy="151790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900" y="-416053"/>
            <a:ext cx="1237491" cy="1517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704" y="-416053"/>
            <a:ext cx="1237491" cy="15179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08" y="-416053"/>
            <a:ext cx="1237491" cy="15179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14" y="-416053"/>
            <a:ext cx="1237491" cy="151790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120" y="1311556"/>
            <a:ext cx="579121" cy="188366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775" y="1311556"/>
            <a:ext cx="579121" cy="188366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751" y="1311556"/>
            <a:ext cx="579121" cy="18836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1311556"/>
            <a:ext cx="579121" cy="188366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483" y="875236"/>
            <a:ext cx="1237491" cy="151790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142" y="875236"/>
            <a:ext cx="1237491" cy="151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98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64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4" r:id="rId2"/>
    <p:sldLayoutId id="2147483665" r:id="rId3"/>
    <p:sldLayoutId id="2147483663" r:id="rId4"/>
    <p:sldLayoutId id="2147483674" r:id="rId5"/>
    <p:sldLayoutId id="2147483675" r:id="rId6"/>
    <p:sldLayoutId id="2147483676" r:id="rId7"/>
    <p:sldLayoutId id="2147483671" r:id="rId8"/>
    <p:sldLayoutId id="2147483666" r:id="rId9"/>
  </p:sldLayoutIdLst>
  <p:timing>
    <p:tnLst>
      <p:par>
        <p:cTn id="1" dur="indefinite" restart="never" nodeType="tmRoot"/>
      </p:par>
    </p:tnLst>
  </p:timing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21" y="838721"/>
            <a:ext cx="1894682" cy="106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7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15347" y="1490042"/>
            <a:ext cx="605748" cy="8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1517777"/>
            <a:ext cx="641244" cy="7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15347" y="1490042"/>
            <a:ext cx="605748" cy="8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050" y="1517777"/>
            <a:ext cx="641244" cy="7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8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15347" y="1490042"/>
            <a:ext cx="605748" cy="8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050" y="1517777"/>
            <a:ext cx="641244" cy="78655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3070501" y="1417552"/>
            <a:ext cx="496069" cy="200450"/>
          </a:xfrm>
          <a:prstGeom prst="wedgeRoundRectCallout">
            <a:avLst>
              <a:gd name="adj1" fmla="val 20865"/>
              <a:gd name="adj2" fmla="val 83353"/>
              <a:gd name="adj3" fmla="val 166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mew!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165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07565" y="1522245"/>
            <a:ext cx="640773" cy="785973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3645927" y="1374047"/>
            <a:ext cx="198422" cy="200450"/>
          </a:xfrm>
          <a:prstGeom prst="wedgeRoundRectCallout">
            <a:avLst>
              <a:gd name="adj1" fmla="val 20865"/>
              <a:gd name="adj2" fmla="val 83353"/>
              <a:gd name="adj3" fmla="val 166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!</a:t>
            </a:r>
            <a:endParaRPr lang="en-US" sz="8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050" y="1517777"/>
            <a:ext cx="641244" cy="7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4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63799" y="813048"/>
            <a:ext cx="1766952" cy="118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618767" y="720213"/>
            <a:ext cx="1657016" cy="1367551"/>
            <a:chOff x="1644734" y="748620"/>
            <a:chExt cx="1605082" cy="1324689"/>
          </a:xfrm>
        </p:grpSpPr>
        <p:sp>
          <p:nvSpPr>
            <p:cNvPr id="9" name="Rectangle 8"/>
            <p:cNvSpPr/>
            <p:nvPr/>
          </p:nvSpPr>
          <p:spPr>
            <a:xfrm>
              <a:off x="1644734" y="1287854"/>
              <a:ext cx="485938" cy="48593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</a:rPr>
                <a:t>Level </a:t>
              </a: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</a:rPr>
                <a:t>4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63878" y="1287854"/>
              <a:ext cx="485938" cy="48593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endParaRPr>
            </a:p>
            <a:p>
              <a:pPr algn="ctr"/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</a:rPr>
                <a:t>Level 6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endParaRPr>
            </a:p>
            <a:p>
              <a:pPr algn="ctr"/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04306" y="1287854"/>
              <a:ext cx="485938" cy="48593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</a:rPr>
                <a:t>Level </a:t>
              </a: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</a:rPr>
                <a:t>5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44734" y="748620"/>
              <a:ext cx="485938" cy="48593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Comic Sans MS" panose="030F0702030302020204" pitchFamily="66" charset="0"/>
                </a:rPr>
                <a:t>Level 1</a:t>
              </a:r>
              <a:endParaRPr lang="en-US" sz="1000" dirty="0">
                <a:latin typeface="Comic Sans MS" panose="030F0702030302020204" pitchFamily="66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63878" y="748620"/>
              <a:ext cx="485938" cy="48593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</a:rPr>
                <a:t>Level </a:t>
              </a: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</a:rPr>
                <a:t>3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04306" y="748620"/>
              <a:ext cx="485938" cy="4859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0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Level </a:t>
              </a:r>
              <a:r>
                <a:rPr lang="en-US" sz="1000" dirty="0" smtClean="0">
                  <a:solidFill>
                    <a:schemeClr val="bg1"/>
                  </a:solidFill>
                  <a:latin typeface="Comic Sans MS" panose="030F0702030302020204" pitchFamily="66" charset="0"/>
                </a:rPr>
                <a:t>2</a:t>
              </a:r>
              <a:endParaRPr lang="en-US" sz="1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44734" y="1827088"/>
              <a:ext cx="1605082" cy="24622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 smtClean="0">
                  <a:latin typeface="Comic Sans MS" panose="030F0702030302020204" pitchFamily="66" charset="0"/>
                </a:rPr>
                <a:t>Back</a:t>
              </a: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17082" y="1505342"/>
            <a:ext cx="654554" cy="80287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94832" y="1505342"/>
            <a:ext cx="654554" cy="80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599" y="1505342"/>
            <a:ext cx="654554" cy="80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118" y="1558082"/>
            <a:ext cx="601854" cy="7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58"/>
          <a:stretch/>
        </p:blipFill>
        <p:spPr>
          <a:xfrm>
            <a:off x="4557868" y="1555700"/>
            <a:ext cx="382432" cy="7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8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0" y="1749360"/>
            <a:ext cx="654554" cy="8028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193" y="1763223"/>
            <a:ext cx="601854" cy="7382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09" y="1645042"/>
            <a:ext cx="652411" cy="800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471" y="1788000"/>
            <a:ext cx="601854" cy="7382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00" y="1766263"/>
            <a:ext cx="640773" cy="7859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6955" y="703208"/>
            <a:ext cx="579121" cy="18836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7855" y="1800903"/>
            <a:ext cx="640773" cy="7859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66381" y="1790132"/>
            <a:ext cx="601854" cy="738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2030" y="1735052"/>
            <a:ext cx="666218" cy="817184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268136" y="1687775"/>
            <a:ext cx="496069" cy="200450"/>
          </a:xfrm>
          <a:prstGeom prst="wedgeRoundRectCallout">
            <a:avLst>
              <a:gd name="adj1" fmla="val 20865"/>
              <a:gd name="adj2" fmla="val 83353"/>
              <a:gd name="adj3" fmla="val 166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mew!</a:t>
            </a:r>
            <a:endParaRPr lang="en-US" sz="8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2428425" y="1656417"/>
            <a:ext cx="496069" cy="200450"/>
          </a:xfrm>
          <a:prstGeom prst="wedgeRoundRectCallout">
            <a:avLst>
              <a:gd name="adj1" fmla="val 20865"/>
              <a:gd name="adj2" fmla="val 83353"/>
              <a:gd name="adj3" fmla="val 166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mew!</a:t>
            </a:r>
            <a:endParaRPr lang="en-US" sz="8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3150274" y="1700678"/>
            <a:ext cx="496069" cy="200450"/>
          </a:xfrm>
          <a:prstGeom prst="wedgeRoundRectCallout">
            <a:avLst>
              <a:gd name="adj1" fmla="val 20865"/>
              <a:gd name="adj2" fmla="val 83353"/>
              <a:gd name="adj3" fmla="val 166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mew!</a:t>
            </a:r>
            <a:endParaRPr lang="en-US" sz="800" dirty="0"/>
          </a:p>
        </p:txBody>
      </p:sp>
      <p:sp>
        <p:nvSpPr>
          <p:cNvPr id="16" name="Rounded Rectangular Callout 15"/>
          <p:cNvSpPr/>
          <p:nvPr/>
        </p:nvSpPr>
        <p:spPr>
          <a:xfrm flipH="1">
            <a:off x="4071628" y="1662998"/>
            <a:ext cx="496069" cy="200450"/>
          </a:xfrm>
          <a:prstGeom prst="wedgeRoundRectCallout">
            <a:avLst>
              <a:gd name="adj1" fmla="val 20865"/>
              <a:gd name="adj2" fmla="val 83353"/>
              <a:gd name="adj3" fmla="val 166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mew!</a:t>
            </a:r>
            <a:endParaRPr lang="en-US" sz="8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1612829" y="1576810"/>
            <a:ext cx="496069" cy="200450"/>
          </a:xfrm>
          <a:prstGeom prst="wedgeRoundRectCallout">
            <a:avLst>
              <a:gd name="adj1" fmla="val 20865"/>
              <a:gd name="adj2" fmla="val 83353"/>
              <a:gd name="adj3" fmla="val 166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mew!</a:t>
            </a:r>
            <a:endParaRPr lang="en-US" sz="8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1169742" y="1708237"/>
            <a:ext cx="496069" cy="200450"/>
          </a:xfrm>
          <a:prstGeom prst="wedgeRoundRectCallout">
            <a:avLst>
              <a:gd name="adj1" fmla="val 20865"/>
              <a:gd name="adj2" fmla="val 83353"/>
              <a:gd name="adj3" fmla="val 166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mew!</a:t>
            </a:r>
            <a:endParaRPr lang="en-US" sz="800" dirty="0"/>
          </a:p>
        </p:txBody>
      </p:sp>
      <p:sp>
        <p:nvSpPr>
          <p:cNvPr id="18" name="Rounded Rectangular Callout 17"/>
          <p:cNvSpPr/>
          <p:nvPr/>
        </p:nvSpPr>
        <p:spPr>
          <a:xfrm flipH="1">
            <a:off x="3611427" y="1731622"/>
            <a:ext cx="496069" cy="200450"/>
          </a:xfrm>
          <a:prstGeom prst="wedgeRoundRectCallout">
            <a:avLst>
              <a:gd name="adj1" fmla="val 20865"/>
              <a:gd name="adj2" fmla="val 83353"/>
              <a:gd name="adj3" fmla="val 166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mew!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1063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0" y="1749360"/>
            <a:ext cx="654554" cy="8028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193" y="1763223"/>
            <a:ext cx="601854" cy="7382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09" y="1645042"/>
            <a:ext cx="652411" cy="800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471" y="1788000"/>
            <a:ext cx="601854" cy="7382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00" y="1766263"/>
            <a:ext cx="640773" cy="7859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6955" y="703208"/>
            <a:ext cx="579121" cy="18836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7855" y="1800903"/>
            <a:ext cx="640773" cy="7859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66381" y="1790132"/>
            <a:ext cx="601854" cy="738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2030" y="1735052"/>
            <a:ext cx="666218" cy="817184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268136" y="1687775"/>
            <a:ext cx="496069" cy="200450"/>
          </a:xfrm>
          <a:prstGeom prst="wedgeRoundRectCallout">
            <a:avLst>
              <a:gd name="adj1" fmla="val 20865"/>
              <a:gd name="adj2" fmla="val 83353"/>
              <a:gd name="adj3" fmla="val 166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mew?</a:t>
            </a:r>
            <a:endParaRPr lang="en-US" sz="8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2428425" y="1656417"/>
            <a:ext cx="496069" cy="200450"/>
          </a:xfrm>
          <a:prstGeom prst="wedgeRoundRectCallout">
            <a:avLst>
              <a:gd name="adj1" fmla="val 20865"/>
              <a:gd name="adj2" fmla="val 83353"/>
              <a:gd name="adj3" fmla="val 166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mew!</a:t>
            </a:r>
            <a:endParaRPr lang="en-US" sz="8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3150274" y="1700678"/>
            <a:ext cx="496069" cy="200450"/>
          </a:xfrm>
          <a:prstGeom prst="wedgeRoundRectCallout">
            <a:avLst>
              <a:gd name="adj1" fmla="val 20865"/>
              <a:gd name="adj2" fmla="val 83353"/>
              <a:gd name="adj3" fmla="val 166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mew!</a:t>
            </a:r>
            <a:endParaRPr lang="en-US" sz="800" dirty="0"/>
          </a:p>
        </p:txBody>
      </p:sp>
      <p:sp>
        <p:nvSpPr>
          <p:cNvPr id="16" name="Rounded Rectangular Callout 15"/>
          <p:cNvSpPr/>
          <p:nvPr/>
        </p:nvSpPr>
        <p:spPr>
          <a:xfrm flipH="1">
            <a:off x="4071628" y="1662998"/>
            <a:ext cx="496069" cy="200450"/>
          </a:xfrm>
          <a:prstGeom prst="wedgeRoundRectCallout">
            <a:avLst>
              <a:gd name="adj1" fmla="val 20865"/>
              <a:gd name="adj2" fmla="val 83353"/>
              <a:gd name="adj3" fmla="val 166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mew!</a:t>
            </a:r>
            <a:endParaRPr lang="en-US" sz="8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1612829" y="1576810"/>
            <a:ext cx="496069" cy="200450"/>
          </a:xfrm>
          <a:prstGeom prst="wedgeRoundRectCallout">
            <a:avLst>
              <a:gd name="adj1" fmla="val 20865"/>
              <a:gd name="adj2" fmla="val 83353"/>
              <a:gd name="adj3" fmla="val 166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mew!</a:t>
            </a:r>
            <a:endParaRPr lang="en-US" sz="8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1169742" y="1708237"/>
            <a:ext cx="496069" cy="200450"/>
          </a:xfrm>
          <a:prstGeom prst="wedgeRoundRectCallout">
            <a:avLst>
              <a:gd name="adj1" fmla="val 20865"/>
              <a:gd name="adj2" fmla="val 83353"/>
              <a:gd name="adj3" fmla="val 166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mew!</a:t>
            </a:r>
            <a:endParaRPr lang="en-US" sz="800" dirty="0"/>
          </a:p>
        </p:txBody>
      </p:sp>
      <p:sp>
        <p:nvSpPr>
          <p:cNvPr id="18" name="Rounded Rectangular Callout 17"/>
          <p:cNvSpPr/>
          <p:nvPr/>
        </p:nvSpPr>
        <p:spPr>
          <a:xfrm flipH="1">
            <a:off x="3611427" y="1731622"/>
            <a:ext cx="496069" cy="200450"/>
          </a:xfrm>
          <a:prstGeom prst="wedgeRoundRectCallout">
            <a:avLst>
              <a:gd name="adj1" fmla="val 20865"/>
              <a:gd name="adj2" fmla="val 83353"/>
              <a:gd name="adj3" fmla="val 166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mew!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251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48" y="438753"/>
            <a:ext cx="2739429" cy="186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471" y="1788000"/>
            <a:ext cx="601854" cy="7382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2355" y="703208"/>
            <a:ext cx="579121" cy="18836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381" y="1790132"/>
            <a:ext cx="601854" cy="7382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" y="1763222"/>
            <a:ext cx="643252" cy="7890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85" y="1727750"/>
            <a:ext cx="601854" cy="738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669" y="1763222"/>
            <a:ext cx="601854" cy="7382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88" y="1885267"/>
            <a:ext cx="601854" cy="7382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282" y="1885267"/>
            <a:ext cx="601854" cy="7382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70" y="1906631"/>
            <a:ext cx="601854" cy="7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8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491" y="1788000"/>
            <a:ext cx="601854" cy="7382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45375" y="703208"/>
            <a:ext cx="579121" cy="18836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" y="1763222"/>
            <a:ext cx="643252" cy="789013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268136" y="1687775"/>
            <a:ext cx="496069" cy="200450"/>
          </a:xfrm>
          <a:prstGeom prst="wedgeRoundRectCallout">
            <a:avLst>
              <a:gd name="adj1" fmla="val 20865"/>
              <a:gd name="adj2" fmla="val 83353"/>
              <a:gd name="adj3" fmla="val 166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mew?</a:t>
            </a:r>
            <a:endParaRPr lang="en-US" sz="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05" y="1727750"/>
            <a:ext cx="601854" cy="738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689" y="1763222"/>
            <a:ext cx="601854" cy="7382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308" y="1885267"/>
            <a:ext cx="601854" cy="7382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090" y="1906631"/>
            <a:ext cx="601854" cy="7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34" y="1814001"/>
            <a:ext cx="601854" cy="7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4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42" y="1814001"/>
            <a:ext cx="601854" cy="7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965" y="1814001"/>
            <a:ext cx="601854" cy="7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965" y="1749360"/>
            <a:ext cx="654554" cy="802876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2953051" y="1687775"/>
            <a:ext cx="496069" cy="200450"/>
          </a:xfrm>
          <a:prstGeom prst="wedgeRoundRectCallout">
            <a:avLst>
              <a:gd name="adj1" fmla="val 20865"/>
              <a:gd name="adj2" fmla="val 83353"/>
              <a:gd name="adj3" fmla="val 166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mew?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4507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716423" y="2041579"/>
            <a:ext cx="1650815" cy="701621"/>
          </a:xfrm>
          <a:prstGeom prst="roundRect">
            <a:avLst>
              <a:gd name="adj" fmla="val 101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51715" y="33341"/>
            <a:ext cx="3833694" cy="2537243"/>
          </a:xfrm>
          <a:prstGeom prst="roundRect">
            <a:avLst>
              <a:gd name="adj" fmla="val 4749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412425" y="2338749"/>
            <a:ext cx="874991" cy="146366"/>
          </a:xfrm>
          <a:prstGeom prst="roundRect">
            <a:avLst>
              <a:gd name="adj" fmla="val 101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56770" y="2332427"/>
            <a:ext cx="158703" cy="158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26340" y="2332427"/>
            <a:ext cx="158703" cy="158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1277" t="20852" r="2451" b="6276"/>
          <a:stretch/>
        </p:blipFill>
        <p:spPr>
          <a:xfrm>
            <a:off x="656770" y="131178"/>
            <a:ext cx="3630646" cy="2109734"/>
          </a:xfrm>
          <a:prstGeom prst="roundRect">
            <a:avLst>
              <a:gd name="adj" fmla="val 4113"/>
            </a:avLst>
          </a:prstGeom>
          <a:ln w="12700">
            <a:solidFill>
              <a:schemeClr val="tx1"/>
            </a:solidFill>
          </a:ln>
        </p:spPr>
      </p:pic>
      <p:sp>
        <p:nvSpPr>
          <p:cNvPr id="14" name="Oval 13"/>
          <p:cNvSpPr/>
          <p:nvPr/>
        </p:nvSpPr>
        <p:spPr>
          <a:xfrm>
            <a:off x="1218497" y="2332427"/>
            <a:ext cx="158703" cy="158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17630" t="54315" r="24660" b="5032"/>
          <a:stretch/>
        </p:blipFill>
        <p:spPr>
          <a:xfrm>
            <a:off x="0" y="1"/>
            <a:ext cx="4937125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-1" y="0"/>
            <a:ext cx="4937126" cy="2095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2095500"/>
            <a:ext cx="2500602" cy="64770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10025" y="2095500"/>
            <a:ext cx="927100" cy="64770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00603" y="2622550"/>
            <a:ext cx="1509421" cy="12065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0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965" y="1749360"/>
            <a:ext cx="654554" cy="802876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3054242" y="1649135"/>
            <a:ext cx="198422" cy="200450"/>
          </a:xfrm>
          <a:prstGeom prst="wedgeRoundRectCallout">
            <a:avLst>
              <a:gd name="adj1" fmla="val 20865"/>
              <a:gd name="adj2" fmla="val 83353"/>
              <a:gd name="adj3" fmla="val 166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!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43352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206" y="1814002"/>
            <a:ext cx="601854" cy="738234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3976133" y="1713777"/>
            <a:ext cx="496069" cy="200450"/>
          </a:xfrm>
          <a:prstGeom prst="wedgeRoundRectCallout">
            <a:avLst>
              <a:gd name="adj1" fmla="val 20865"/>
              <a:gd name="adj2" fmla="val 83353"/>
              <a:gd name="adj3" fmla="val 166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mew!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968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35271" y="1543793"/>
            <a:ext cx="601854" cy="738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793"/>
            <a:ext cx="601854" cy="7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308"/>
            <a:ext cx="4937125" cy="2744507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600283" y="629359"/>
            <a:ext cx="1736558" cy="1484482"/>
            <a:chOff x="1600282" y="623719"/>
            <a:chExt cx="1736558" cy="1484482"/>
          </a:xfrm>
        </p:grpSpPr>
        <p:sp>
          <p:nvSpPr>
            <p:cNvPr id="5" name="Rectangle 4"/>
            <p:cNvSpPr/>
            <p:nvPr/>
          </p:nvSpPr>
          <p:spPr>
            <a:xfrm>
              <a:off x="1600282" y="623719"/>
              <a:ext cx="1736558" cy="148448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7907" y="673127"/>
              <a:ext cx="1641308" cy="2277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Level 1</a:t>
              </a:r>
              <a:endParaRPr lang="en-US" sz="120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698540" y="1436555"/>
              <a:ext cx="1543050" cy="584775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/>
                <a:t>Fame needed</a:t>
              </a:r>
            </a:p>
            <a:p>
              <a:pPr lvl="0" algn="ctr">
                <a:defRPr/>
              </a:pPr>
              <a:endParaRPr lang="en-US" sz="800" dirty="0" smtClean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  <a:p>
              <a:pPr algn="ctr">
                <a:defRPr/>
              </a:pPr>
              <a:r>
                <a:rPr lang="en-US" sz="1400" dirty="0" smtClean="0">
                  <a:solidFill>
                    <a:srgbClr val="FFC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</a:t>
              </a:r>
              <a:endParaRPr lang="en-US" sz="1400" dirty="0">
                <a:solidFill>
                  <a:srgbClr val="FFC000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981888" y="915986"/>
              <a:ext cx="9733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Meet Piper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832" y="1027106"/>
            <a:ext cx="640773" cy="7859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83316" y="1178065"/>
            <a:ext cx="666218" cy="8171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92" y="987431"/>
            <a:ext cx="652411" cy="8002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3" y="1688257"/>
            <a:ext cx="601854" cy="7382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86" y="1188965"/>
            <a:ext cx="601854" cy="7382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65506" y="1842508"/>
            <a:ext cx="601854" cy="738234"/>
          </a:xfrm>
          <a:prstGeom prst="rect">
            <a:avLst/>
          </a:prstGeom>
        </p:spPr>
      </p:pic>
      <p:sp>
        <p:nvSpPr>
          <p:cNvPr id="19" name="Rounded Rectangular Callout 18"/>
          <p:cNvSpPr/>
          <p:nvPr/>
        </p:nvSpPr>
        <p:spPr>
          <a:xfrm>
            <a:off x="378492" y="1588032"/>
            <a:ext cx="496069" cy="200450"/>
          </a:xfrm>
          <a:prstGeom prst="wedgeRoundRectCallout">
            <a:avLst>
              <a:gd name="adj1" fmla="val 20865"/>
              <a:gd name="adj2" fmla="val 83353"/>
              <a:gd name="adj3" fmla="val 166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mew!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451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832" y="1027106"/>
            <a:ext cx="640773" cy="7859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86" y="1188965"/>
            <a:ext cx="601854" cy="7382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83316" y="1178065"/>
            <a:ext cx="666218" cy="8171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92" y="987431"/>
            <a:ext cx="652411" cy="8002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2" y="1723182"/>
            <a:ext cx="601854" cy="73823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65506" y="1842508"/>
            <a:ext cx="601854" cy="7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1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832" y="1027106"/>
            <a:ext cx="640773" cy="7859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83316" y="1178065"/>
            <a:ext cx="666218" cy="8171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86" y="1188965"/>
            <a:ext cx="601854" cy="73823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92" y="987431"/>
            <a:ext cx="652411" cy="8002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832" y="1842508"/>
            <a:ext cx="601854" cy="73823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65506" y="1842508"/>
            <a:ext cx="601854" cy="7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83316" y="1178065"/>
            <a:ext cx="666218" cy="8171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86" y="1188965"/>
            <a:ext cx="601854" cy="7382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92" y="987431"/>
            <a:ext cx="652411" cy="80024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832" y="1027106"/>
            <a:ext cx="640773" cy="7859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832" y="1842508"/>
            <a:ext cx="601854" cy="7382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65506" y="1842508"/>
            <a:ext cx="601854" cy="738234"/>
          </a:xfrm>
          <a:prstGeom prst="rect">
            <a:avLst/>
          </a:prstGeom>
        </p:spPr>
      </p:pic>
      <p:sp>
        <p:nvSpPr>
          <p:cNvPr id="19" name="Rounded Rectangular Callout 18"/>
          <p:cNvSpPr/>
          <p:nvPr/>
        </p:nvSpPr>
        <p:spPr>
          <a:xfrm>
            <a:off x="2783595" y="1726749"/>
            <a:ext cx="496069" cy="200450"/>
          </a:xfrm>
          <a:prstGeom prst="wedgeRoundRectCallout">
            <a:avLst>
              <a:gd name="adj1" fmla="val 20865"/>
              <a:gd name="adj2" fmla="val 83353"/>
              <a:gd name="adj3" fmla="val 166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mew!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7307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83316" y="1178065"/>
            <a:ext cx="666218" cy="8171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86" y="1188965"/>
            <a:ext cx="601854" cy="7382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92" y="987431"/>
            <a:ext cx="652411" cy="80024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832" y="1027106"/>
            <a:ext cx="640773" cy="7859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832" y="1842508"/>
            <a:ext cx="601854" cy="7382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65506" y="1842508"/>
            <a:ext cx="601854" cy="738234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3265506" y="1712854"/>
            <a:ext cx="198422" cy="200450"/>
          </a:xfrm>
          <a:prstGeom prst="wedgeRoundRectCallout">
            <a:avLst>
              <a:gd name="adj1" fmla="val 20865"/>
              <a:gd name="adj2" fmla="val 83353"/>
              <a:gd name="adj3" fmla="val 166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!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6799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9338" y="956102"/>
            <a:ext cx="3698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Mr. Whiskers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accepted your challenge!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16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5" y="1322004"/>
            <a:ext cx="601854" cy="738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8131" y="1274265"/>
            <a:ext cx="640773" cy="78597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964542" y="1264854"/>
            <a:ext cx="647951" cy="114300"/>
            <a:chOff x="3358384" y="950467"/>
            <a:chExt cx="647951" cy="114300"/>
          </a:xfrm>
        </p:grpSpPr>
        <p:sp>
          <p:nvSpPr>
            <p:cNvPr id="7" name="Rounded Rectangle 6"/>
            <p:cNvSpPr/>
            <p:nvPr/>
          </p:nvSpPr>
          <p:spPr>
            <a:xfrm>
              <a:off x="3358384" y="950467"/>
              <a:ext cx="647951" cy="1143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372280" y="961897"/>
              <a:ext cx="182880" cy="9144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591559" y="2143256"/>
            <a:ext cx="17540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Mr. Whiskers thinks you’re okay.</a:t>
            </a:r>
            <a:endParaRPr lang="en-US" sz="800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90974" y="2332546"/>
            <a:ext cx="755176" cy="215444"/>
            <a:chOff x="2272196" y="2205546"/>
            <a:chExt cx="755176" cy="215444"/>
          </a:xfrm>
        </p:grpSpPr>
        <p:sp>
          <p:nvSpPr>
            <p:cNvPr id="25" name="Oval 24"/>
            <p:cNvSpPr/>
            <p:nvPr/>
          </p:nvSpPr>
          <p:spPr>
            <a:xfrm>
              <a:off x="2272196" y="2248808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59508" y="2205546"/>
              <a:ext cx="66786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to escape.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3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8131" y="1274265"/>
            <a:ext cx="640773" cy="785973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3964542" y="1264854"/>
            <a:ext cx="647951" cy="114300"/>
            <a:chOff x="3358384" y="950467"/>
            <a:chExt cx="647951" cy="114300"/>
          </a:xfrm>
        </p:grpSpPr>
        <p:sp>
          <p:nvSpPr>
            <p:cNvPr id="31" name="Rounded Rectangle 30"/>
            <p:cNvSpPr/>
            <p:nvPr/>
          </p:nvSpPr>
          <p:spPr>
            <a:xfrm>
              <a:off x="3358384" y="950467"/>
              <a:ext cx="647951" cy="1143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372280" y="961897"/>
              <a:ext cx="182880" cy="9144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1591559" y="2143256"/>
            <a:ext cx="17540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Mr. Whiskers thinks you’re okay.</a:t>
            </a:r>
            <a:endParaRPr lang="en-US" sz="800" dirty="0">
              <a:solidFill>
                <a:schemeClr val="bg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090974" y="2332546"/>
            <a:ext cx="755176" cy="215444"/>
            <a:chOff x="2272196" y="2205546"/>
            <a:chExt cx="755176" cy="215444"/>
          </a:xfrm>
        </p:grpSpPr>
        <p:sp>
          <p:nvSpPr>
            <p:cNvPr id="35" name="Oval 34"/>
            <p:cNvSpPr/>
            <p:nvPr/>
          </p:nvSpPr>
          <p:spPr>
            <a:xfrm>
              <a:off x="2272196" y="2248808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359508" y="2205546"/>
              <a:ext cx="66786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to escape.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70832" y="2204903"/>
            <a:ext cx="1795461" cy="341810"/>
            <a:chOff x="1700213" y="1958478"/>
            <a:chExt cx="1795461" cy="341810"/>
          </a:xfrm>
        </p:grpSpPr>
        <p:sp>
          <p:nvSpPr>
            <p:cNvPr id="12" name="Rounded Rectangle 11"/>
            <p:cNvSpPr/>
            <p:nvPr/>
          </p:nvSpPr>
          <p:spPr>
            <a:xfrm>
              <a:off x="1700213" y="2107801"/>
              <a:ext cx="1795461" cy="1924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700213" y="1958478"/>
              <a:ext cx="1788287" cy="1126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797974" y="2144513"/>
              <a:ext cx="1599937" cy="119062"/>
              <a:chOff x="1829625" y="2144513"/>
              <a:chExt cx="1599937" cy="11906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829625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994167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158709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323251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487793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652335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816877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981419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145961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310500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1727374" y="1983544"/>
              <a:ext cx="70600" cy="7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22" y="1192555"/>
            <a:ext cx="598450" cy="8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5" y="1322004"/>
            <a:ext cx="601854" cy="73823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717922" y="2143256"/>
            <a:ext cx="35012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Mr. Whiskers suggests </a:t>
            </a:r>
            <a:r>
              <a:rPr lang="en-US" sz="800" dirty="0">
                <a:solidFill>
                  <a:schemeClr val="bg1"/>
                </a:solidFill>
              </a:rPr>
              <a:t>you check yourself before you wreck yourself.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090974" y="2332546"/>
            <a:ext cx="755176" cy="215444"/>
            <a:chOff x="2272196" y="2205546"/>
            <a:chExt cx="755176" cy="215444"/>
          </a:xfrm>
        </p:grpSpPr>
        <p:sp>
          <p:nvSpPr>
            <p:cNvPr id="35" name="Oval 34"/>
            <p:cNvSpPr/>
            <p:nvPr/>
          </p:nvSpPr>
          <p:spPr>
            <a:xfrm>
              <a:off x="2272196" y="2248808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359508" y="2205546"/>
              <a:ext cx="66786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to escape.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8130" y="1274264"/>
            <a:ext cx="640774" cy="785973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3964542" y="1264854"/>
            <a:ext cx="647951" cy="114300"/>
            <a:chOff x="3358384" y="950467"/>
            <a:chExt cx="647951" cy="114300"/>
          </a:xfrm>
        </p:grpSpPr>
        <p:sp>
          <p:nvSpPr>
            <p:cNvPr id="31" name="Rounded Rectangle 30"/>
            <p:cNvSpPr/>
            <p:nvPr/>
          </p:nvSpPr>
          <p:spPr>
            <a:xfrm>
              <a:off x="3358384" y="950467"/>
              <a:ext cx="647951" cy="1143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372280" y="961897"/>
              <a:ext cx="82387" cy="9144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359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85187" y="1543793"/>
            <a:ext cx="601854" cy="738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5" y="1543793"/>
            <a:ext cx="601854" cy="7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2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5" y="1322004"/>
            <a:ext cx="601854" cy="73823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642054" y="2143256"/>
            <a:ext cx="16530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Mr. Whiskers has </a:t>
            </a:r>
            <a:r>
              <a:rPr lang="en-US" sz="800" dirty="0">
                <a:solidFill>
                  <a:schemeClr val="bg1"/>
                </a:solidFill>
              </a:rPr>
              <a:t>seen better.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964542" y="1147379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590" y="1322004"/>
            <a:ext cx="601854" cy="7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0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8131" y="1274265"/>
            <a:ext cx="640773" cy="785973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3964542" y="1264854"/>
            <a:ext cx="647951" cy="1143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249318" y="2143256"/>
            <a:ext cx="24384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Mr. Whiskers is </a:t>
            </a:r>
            <a:r>
              <a:rPr lang="en-US" sz="800" dirty="0">
                <a:solidFill>
                  <a:schemeClr val="bg1"/>
                </a:solidFill>
              </a:rPr>
              <a:t>super impressed by your skills!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22" y="1192555"/>
            <a:ext cx="598450" cy="8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4628" y="956102"/>
            <a:ext cx="2747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Mr. Whiskers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r>
              <a:rPr lang="en-US" sz="2400" dirty="0" smtClean="0">
                <a:solidFill>
                  <a:schemeClr val="bg1"/>
                </a:solidFill>
              </a:rPr>
              <a:t>oined your posse!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97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83316" y="1178065"/>
            <a:ext cx="666218" cy="8171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86" y="1188965"/>
            <a:ext cx="601854" cy="7382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92" y="987431"/>
            <a:ext cx="652411" cy="80024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832" y="1027106"/>
            <a:ext cx="640773" cy="7859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56" y="1842508"/>
            <a:ext cx="601854" cy="7382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832" y="1842508"/>
            <a:ext cx="601854" cy="7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3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95367" y="924065"/>
            <a:ext cx="666218" cy="8171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72629" y="1103092"/>
            <a:ext cx="652411" cy="8002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123" y="1052506"/>
            <a:ext cx="640773" cy="7859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655" y="516099"/>
            <a:ext cx="579121" cy="188366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37" y="1178065"/>
            <a:ext cx="666218" cy="8171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11215" y="1903340"/>
            <a:ext cx="601854" cy="73823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7" y="1842508"/>
            <a:ext cx="601854" cy="73823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3" y="1842508"/>
            <a:ext cx="601854" cy="7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8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95367" y="924065"/>
            <a:ext cx="666218" cy="8171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72629" y="1103092"/>
            <a:ext cx="652411" cy="8002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123" y="1052506"/>
            <a:ext cx="640773" cy="7859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655" y="516099"/>
            <a:ext cx="579121" cy="188366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37" y="1178065"/>
            <a:ext cx="666218" cy="8171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374" y="1597803"/>
            <a:ext cx="601854" cy="73823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850" y="1597803"/>
            <a:ext cx="601854" cy="7382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26622" y="1903340"/>
            <a:ext cx="601854" cy="738234"/>
          </a:xfrm>
          <a:prstGeom prst="rect">
            <a:avLst/>
          </a:prstGeom>
        </p:spPr>
      </p:pic>
      <p:sp>
        <p:nvSpPr>
          <p:cNvPr id="16" name="Rounded Rectangular Callout 15"/>
          <p:cNvSpPr/>
          <p:nvPr/>
        </p:nvSpPr>
        <p:spPr>
          <a:xfrm>
            <a:off x="3363432" y="1486432"/>
            <a:ext cx="496069" cy="200450"/>
          </a:xfrm>
          <a:prstGeom prst="wedgeRoundRectCallout">
            <a:avLst>
              <a:gd name="adj1" fmla="val 20865"/>
              <a:gd name="adj2" fmla="val 83353"/>
              <a:gd name="adj3" fmla="val 166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mew!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739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95367" y="924065"/>
            <a:ext cx="666218" cy="8171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72629" y="1103092"/>
            <a:ext cx="652411" cy="8002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123" y="1052506"/>
            <a:ext cx="640773" cy="7859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655" y="516099"/>
            <a:ext cx="579121" cy="188366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37" y="1178065"/>
            <a:ext cx="666218" cy="8171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374" y="1597803"/>
            <a:ext cx="601854" cy="73823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850" y="1597803"/>
            <a:ext cx="601854" cy="7382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26622" y="1903340"/>
            <a:ext cx="601854" cy="738234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3986231" y="388879"/>
            <a:ext cx="198422" cy="200450"/>
          </a:xfrm>
          <a:prstGeom prst="wedgeRoundRectCallout">
            <a:avLst>
              <a:gd name="adj1" fmla="val 20865"/>
              <a:gd name="adj2" fmla="val 83353"/>
              <a:gd name="adj3" fmla="val 166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!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85102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9075" y="1140768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You attracted your human!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6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42054" y="2143256"/>
            <a:ext cx="16530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Your human thinks you’re okay.</a:t>
            </a:r>
            <a:endParaRPr lang="en-US" sz="800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90974" y="2332546"/>
            <a:ext cx="755176" cy="215444"/>
            <a:chOff x="2272196" y="2205546"/>
            <a:chExt cx="755176" cy="215444"/>
          </a:xfrm>
        </p:grpSpPr>
        <p:sp>
          <p:nvSpPr>
            <p:cNvPr id="25" name="Oval 24"/>
            <p:cNvSpPr/>
            <p:nvPr/>
          </p:nvSpPr>
          <p:spPr>
            <a:xfrm>
              <a:off x="2272196" y="2248808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59508" y="2205546"/>
              <a:ext cx="66786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to escape.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85" y="1620466"/>
            <a:ext cx="601854" cy="7382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61" y="1620466"/>
            <a:ext cx="601854" cy="7382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655" y="492140"/>
            <a:ext cx="579121" cy="188366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737655" y="377840"/>
            <a:ext cx="647951" cy="114300"/>
            <a:chOff x="3358384" y="950467"/>
            <a:chExt cx="647951" cy="114300"/>
          </a:xfrm>
        </p:grpSpPr>
        <p:sp>
          <p:nvSpPr>
            <p:cNvPr id="17" name="Rounded Rectangle 16"/>
            <p:cNvSpPr/>
            <p:nvPr/>
          </p:nvSpPr>
          <p:spPr>
            <a:xfrm>
              <a:off x="3358384" y="950467"/>
              <a:ext cx="647951" cy="1143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372280" y="961897"/>
              <a:ext cx="182880" cy="9144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752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60488" y="2143256"/>
            <a:ext cx="16161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The human thinks you’re okay.</a:t>
            </a:r>
            <a:endParaRPr lang="en-US" sz="800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90974" y="2332546"/>
            <a:ext cx="755176" cy="215444"/>
            <a:chOff x="2272196" y="2205546"/>
            <a:chExt cx="755176" cy="215444"/>
          </a:xfrm>
        </p:grpSpPr>
        <p:sp>
          <p:nvSpPr>
            <p:cNvPr id="25" name="Oval 24"/>
            <p:cNvSpPr/>
            <p:nvPr/>
          </p:nvSpPr>
          <p:spPr>
            <a:xfrm>
              <a:off x="2272196" y="2248808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59508" y="2205546"/>
              <a:ext cx="66786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to escape.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655" y="492140"/>
            <a:ext cx="579121" cy="188366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737655" y="377840"/>
            <a:ext cx="647951" cy="114300"/>
            <a:chOff x="3358384" y="950467"/>
            <a:chExt cx="647951" cy="114300"/>
          </a:xfrm>
        </p:grpSpPr>
        <p:sp>
          <p:nvSpPr>
            <p:cNvPr id="17" name="Rounded Rectangle 16"/>
            <p:cNvSpPr/>
            <p:nvPr/>
          </p:nvSpPr>
          <p:spPr>
            <a:xfrm>
              <a:off x="3358384" y="950467"/>
              <a:ext cx="647951" cy="1143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372280" y="961897"/>
              <a:ext cx="182880" cy="9144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70832" y="2204903"/>
            <a:ext cx="1795461" cy="341810"/>
            <a:chOff x="1700213" y="1958478"/>
            <a:chExt cx="1795461" cy="341810"/>
          </a:xfrm>
        </p:grpSpPr>
        <p:sp>
          <p:nvSpPr>
            <p:cNvPr id="19" name="Rounded Rectangle 18"/>
            <p:cNvSpPr/>
            <p:nvPr/>
          </p:nvSpPr>
          <p:spPr>
            <a:xfrm>
              <a:off x="1700213" y="2107801"/>
              <a:ext cx="1795461" cy="1924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00213" y="1958478"/>
              <a:ext cx="1788287" cy="1126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797974" y="2144513"/>
              <a:ext cx="1599937" cy="119062"/>
              <a:chOff x="1829625" y="2144513"/>
              <a:chExt cx="1599937" cy="11906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829625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994167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158709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323251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487793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652335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816877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981419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145961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310500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1727374" y="1983544"/>
              <a:ext cx="70600" cy="7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2" y="1508125"/>
            <a:ext cx="598450" cy="86768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72" y="1508125"/>
            <a:ext cx="598450" cy="8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3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15347" y="1490042"/>
            <a:ext cx="605748" cy="814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5" y="1453935"/>
            <a:ext cx="693292" cy="85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62705" y="2143256"/>
            <a:ext cx="18117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Your human starts to look bored.</a:t>
            </a:r>
            <a:endParaRPr lang="en-US" sz="800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90974" y="2332546"/>
            <a:ext cx="755176" cy="215444"/>
            <a:chOff x="2272196" y="2205546"/>
            <a:chExt cx="755176" cy="215444"/>
          </a:xfrm>
        </p:grpSpPr>
        <p:sp>
          <p:nvSpPr>
            <p:cNvPr id="25" name="Oval 24"/>
            <p:cNvSpPr/>
            <p:nvPr/>
          </p:nvSpPr>
          <p:spPr>
            <a:xfrm>
              <a:off x="2272196" y="2248808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59508" y="2205546"/>
              <a:ext cx="66786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to escape.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85" y="1620466"/>
            <a:ext cx="601854" cy="7382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61" y="1620466"/>
            <a:ext cx="601854" cy="7382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655" y="492140"/>
            <a:ext cx="579121" cy="188366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737655" y="377840"/>
            <a:ext cx="647951" cy="114300"/>
            <a:chOff x="3358384" y="950467"/>
            <a:chExt cx="647951" cy="114300"/>
          </a:xfrm>
        </p:grpSpPr>
        <p:sp>
          <p:nvSpPr>
            <p:cNvPr id="17" name="Rounded Rectangle 16"/>
            <p:cNvSpPr/>
            <p:nvPr/>
          </p:nvSpPr>
          <p:spPr>
            <a:xfrm>
              <a:off x="3358384" y="950467"/>
              <a:ext cx="647951" cy="1143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372280" y="961897"/>
              <a:ext cx="96549" cy="9144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57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92548" y="2143256"/>
            <a:ext cx="155202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Your human has seen better.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85" y="1620466"/>
            <a:ext cx="601854" cy="7382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61" y="1620466"/>
            <a:ext cx="601854" cy="7382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7655" y="492140"/>
            <a:ext cx="579121" cy="1883668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3737655" y="377840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37869" y="2358700"/>
            <a:ext cx="18614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You’ll never be famous at this rate!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04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54503" y="2143256"/>
            <a:ext cx="2028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The human is </a:t>
            </a:r>
            <a:r>
              <a:rPr lang="en-US" sz="800" dirty="0" smtClean="0">
                <a:solidFill>
                  <a:schemeClr val="bg1"/>
                </a:solidFill>
              </a:rPr>
              <a:t>captivated </a:t>
            </a:r>
            <a:r>
              <a:rPr lang="en-US" sz="800" dirty="0">
                <a:solidFill>
                  <a:schemeClr val="bg1"/>
                </a:solidFill>
              </a:rPr>
              <a:t>by your skills.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85" y="1620466"/>
            <a:ext cx="601854" cy="7382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61" y="1620466"/>
            <a:ext cx="601854" cy="7382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655" y="492140"/>
            <a:ext cx="579121" cy="1883668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3737655" y="377840"/>
            <a:ext cx="647951" cy="1143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65297" y="2375808"/>
            <a:ext cx="16065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Get ready to earn some fame!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63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737655" y="377840"/>
            <a:ext cx="647951" cy="1143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60488" y="2143256"/>
            <a:ext cx="16161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The human thinks you’re okay.</a:t>
            </a:r>
            <a:endParaRPr lang="en-US" sz="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90974" y="2332546"/>
            <a:ext cx="755176" cy="215444"/>
            <a:chOff x="2272196" y="2205546"/>
            <a:chExt cx="755176" cy="215444"/>
          </a:xfrm>
        </p:grpSpPr>
        <p:sp>
          <p:nvSpPr>
            <p:cNvPr id="11" name="Oval 10"/>
            <p:cNvSpPr/>
            <p:nvPr/>
          </p:nvSpPr>
          <p:spPr>
            <a:xfrm>
              <a:off x="2272196" y="2248808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59508" y="2205546"/>
              <a:ext cx="66786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to escape.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70832" y="2204903"/>
            <a:ext cx="1795461" cy="341810"/>
            <a:chOff x="1700213" y="1958478"/>
            <a:chExt cx="1795461" cy="341810"/>
          </a:xfrm>
        </p:grpSpPr>
        <p:sp>
          <p:nvSpPr>
            <p:cNvPr id="18" name="Rounded Rectangle 17"/>
            <p:cNvSpPr/>
            <p:nvPr/>
          </p:nvSpPr>
          <p:spPr>
            <a:xfrm>
              <a:off x="1700213" y="2107801"/>
              <a:ext cx="1795461" cy="1924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700213" y="1958478"/>
              <a:ext cx="1788287" cy="1126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797974" y="2144513"/>
              <a:ext cx="1599937" cy="119062"/>
              <a:chOff x="1829625" y="2144513"/>
              <a:chExt cx="1599937" cy="11906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829625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994167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158709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323251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487793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652335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16877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981419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145961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310500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1727374" y="1983544"/>
              <a:ext cx="70600" cy="7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231579" y="1813256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 smtClean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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 rot="10116097">
            <a:off x="3537693" y="1210784"/>
            <a:ext cx="566635" cy="9424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-1440000">
            <a:off x="3545684" y="1168927"/>
            <a:ext cx="45719" cy="19985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655" y="492140"/>
            <a:ext cx="579121" cy="188366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2" y="1508125"/>
            <a:ext cx="598450" cy="86768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72" y="1508125"/>
            <a:ext cx="598450" cy="8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6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03445" y="2143256"/>
            <a:ext cx="2730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Your human decides not to post anything to YouTube.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85" y="1620466"/>
            <a:ext cx="601854" cy="7382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61" y="1620466"/>
            <a:ext cx="601854" cy="7382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7655" y="492140"/>
            <a:ext cx="579121" cy="1883668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3737655" y="377840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7869" y="2358700"/>
            <a:ext cx="18614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You’ll never be famous at this rate!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3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737655" y="377840"/>
            <a:ext cx="647951" cy="1143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60488" y="2143256"/>
            <a:ext cx="16161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The human thinks you’re okay.</a:t>
            </a:r>
            <a:endParaRPr lang="en-US" sz="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90974" y="2332546"/>
            <a:ext cx="755176" cy="215444"/>
            <a:chOff x="2272196" y="2205546"/>
            <a:chExt cx="755176" cy="215444"/>
          </a:xfrm>
        </p:grpSpPr>
        <p:sp>
          <p:nvSpPr>
            <p:cNvPr id="11" name="Oval 10"/>
            <p:cNvSpPr/>
            <p:nvPr/>
          </p:nvSpPr>
          <p:spPr>
            <a:xfrm>
              <a:off x="2272196" y="2248808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59508" y="2205546"/>
              <a:ext cx="66786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to escape.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70832" y="2204903"/>
            <a:ext cx="1795461" cy="341810"/>
            <a:chOff x="1700213" y="1958478"/>
            <a:chExt cx="1795461" cy="341810"/>
          </a:xfrm>
        </p:grpSpPr>
        <p:sp>
          <p:nvSpPr>
            <p:cNvPr id="18" name="Rounded Rectangle 17"/>
            <p:cNvSpPr/>
            <p:nvPr/>
          </p:nvSpPr>
          <p:spPr>
            <a:xfrm>
              <a:off x="1700213" y="2107801"/>
              <a:ext cx="1795461" cy="1924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700213" y="1958478"/>
              <a:ext cx="1788287" cy="1126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797974" y="2144513"/>
              <a:ext cx="1599937" cy="119062"/>
              <a:chOff x="1829625" y="2144513"/>
              <a:chExt cx="1599937" cy="11906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829625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994167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158709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323251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487793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652335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16877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981419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145961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310500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1727374" y="1983544"/>
              <a:ext cx="70600" cy="7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231579" y="1813256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 smtClean="0">
                <a:solidFill>
                  <a:schemeClr val="accent4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</a:t>
            </a: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 rot="10116097">
            <a:off x="3537693" y="1210784"/>
            <a:ext cx="566635" cy="9424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-1440000">
            <a:off x="3545684" y="1168927"/>
            <a:ext cx="45719" cy="19985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655" y="492140"/>
            <a:ext cx="579121" cy="18836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2" y="1508125"/>
            <a:ext cx="598450" cy="86768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72" y="1508125"/>
            <a:ext cx="598450" cy="8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737655" y="377840"/>
            <a:ext cx="647951" cy="1143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rot="10116097">
            <a:off x="3537693" y="1210784"/>
            <a:ext cx="566635" cy="9424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-1440000">
            <a:off x="3545684" y="1168927"/>
            <a:ext cx="45719" cy="19985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655" y="492140"/>
            <a:ext cx="579121" cy="1883668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436870" y="2143256"/>
            <a:ext cx="20633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Your human posts its video to YouTube!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31579" y="1813256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 smtClean="0">
                <a:solidFill>
                  <a:schemeClr val="accent4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</a:t>
            </a: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70195" y="-6350"/>
            <a:ext cx="3417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4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</a:t>
            </a:r>
            <a:endParaRPr lang="en-US" sz="1000" dirty="0">
              <a:solidFill>
                <a:schemeClr val="accent4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2" y="1508125"/>
            <a:ext cx="598450" cy="86768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72" y="1508125"/>
            <a:ext cx="598450" cy="8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322" y="956102"/>
            <a:ext cx="3932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Success</a:t>
            </a:r>
            <a:r>
              <a:rPr lang="en-US" sz="2400" dirty="0">
                <a:solidFill>
                  <a:schemeClr val="bg1"/>
                </a:solidFill>
              </a:rPr>
              <a:t>!!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You’re going to be famous!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0195" y="-6350"/>
            <a:ext cx="3417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4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</a:t>
            </a:r>
            <a:endParaRPr lang="en-US" sz="1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60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5" y="1566491"/>
            <a:ext cx="601854" cy="7382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61" y="1566491"/>
            <a:ext cx="601854" cy="7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0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10" y="1566491"/>
            <a:ext cx="601854" cy="738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86" y="1566491"/>
            <a:ext cx="601854" cy="7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15347" y="1490042"/>
            <a:ext cx="605748" cy="8145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5" y="1453935"/>
            <a:ext cx="693292" cy="85039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42464" y="974377"/>
            <a:ext cx="1050925" cy="2462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Play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42464" y="1252640"/>
            <a:ext cx="1050925" cy="2462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42464" y="1530903"/>
            <a:ext cx="1050925" cy="2462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23918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89" y="1542621"/>
            <a:ext cx="621314" cy="762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86" y="1566491"/>
            <a:ext cx="601854" cy="7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2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89" y="1542621"/>
            <a:ext cx="621314" cy="762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08886" y="1566491"/>
            <a:ext cx="601854" cy="738234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1962150" y="1491458"/>
            <a:ext cx="470371" cy="200450"/>
          </a:xfrm>
          <a:prstGeom prst="wedgeRoundRectCallout">
            <a:avLst>
              <a:gd name="adj1" fmla="val 20865"/>
              <a:gd name="adj2" fmla="val 83353"/>
              <a:gd name="adj3" fmla="val 166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mew?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706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89" y="1542621"/>
            <a:ext cx="621314" cy="762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08886" y="1566491"/>
            <a:ext cx="601854" cy="7382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74165" y="2420963"/>
            <a:ext cx="23887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“I’m not going to make it on the outside, man.”</a:t>
            </a:r>
            <a:endParaRPr lang="en-US" sz="800" dirty="0"/>
          </a:p>
        </p:txBody>
      </p:sp>
      <p:sp>
        <p:nvSpPr>
          <p:cNvPr id="7" name="Rounded Rectangular Callout 6"/>
          <p:cNvSpPr/>
          <p:nvPr/>
        </p:nvSpPr>
        <p:spPr>
          <a:xfrm flipH="1">
            <a:off x="1053038" y="1466266"/>
            <a:ext cx="470371" cy="200450"/>
          </a:xfrm>
          <a:prstGeom prst="wedgeRoundRectCallout">
            <a:avLst>
              <a:gd name="adj1" fmla="val 20865"/>
              <a:gd name="adj2" fmla="val 83353"/>
              <a:gd name="adj3" fmla="val 166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mew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931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08886" y="1566491"/>
            <a:ext cx="601854" cy="738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9010" y="1566491"/>
            <a:ext cx="601854" cy="7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86" y="1566491"/>
            <a:ext cx="601854" cy="7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6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261" y="1566491"/>
            <a:ext cx="601854" cy="7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308"/>
            <a:ext cx="4937125" cy="2744507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242759"/>
              </p:ext>
            </p:extLst>
          </p:nvPr>
        </p:nvGraphicFramePr>
        <p:xfrm>
          <a:off x="2463798" y="319075"/>
          <a:ext cx="1737360" cy="2066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0666"/>
                <a:gridCol w="706694"/>
              </a:tblGrid>
              <a:tr h="206678">
                <a:tc>
                  <a:txBody>
                    <a:bodyPr/>
                    <a:lstStyle/>
                    <a:p>
                      <a:pPr algn="l"/>
                      <a:r>
                        <a:rPr lang="en-US" sz="600" dirty="0" err="1" smtClean="0">
                          <a:solidFill>
                            <a:schemeClr val="bg1"/>
                          </a:solidFill>
                        </a:rPr>
                        <a:t>Maru</a:t>
                      </a:r>
                      <a:endParaRPr lang="en-US" sz="6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365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900 000 000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8">
                <a:tc>
                  <a:txBody>
                    <a:bodyPr/>
                    <a:lstStyle/>
                    <a:p>
                      <a:pPr algn="l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Grumpy Cat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365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800 000 000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8">
                <a:tc>
                  <a:txBody>
                    <a:bodyPr/>
                    <a:lstStyle/>
                    <a:p>
                      <a:pPr algn="l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Lil</a:t>
                      </a:r>
                      <a:r>
                        <a:rPr lang="en-US" sz="600" baseline="0" dirty="0" smtClean="0">
                          <a:solidFill>
                            <a:schemeClr val="bg1"/>
                          </a:solidFill>
                        </a:rPr>
                        <a:t> Bub</a:t>
                      </a:r>
                      <a:endParaRPr lang="en-US" sz="6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365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700 000 000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8">
                <a:tc>
                  <a:txBody>
                    <a:bodyPr/>
                    <a:lstStyle/>
                    <a:p>
                      <a:pPr algn="l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Colonel Meow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365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600 000 000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8">
                <a:tc>
                  <a:txBody>
                    <a:bodyPr/>
                    <a:lstStyle/>
                    <a:p>
                      <a:pPr algn="l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Marmalade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365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500 000 000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8">
                <a:tc>
                  <a:txBody>
                    <a:bodyPr/>
                    <a:lstStyle/>
                    <a:p>
                      <a:pPr algn="l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Cole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365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300 000 000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8">
                <a:tc>
                  <a:txBody>
                    <a:bodyPr/>
                    <a:lstStyle/>
                    <a:p>
                      <a:pPr marL="0" marR="0" indent="0" algn="l" defTabSz="365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Hamilton the Hipster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365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200 000 000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Venus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365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200 000 000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Garfi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365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r>
                        <a:rPr lang="en-US" sz="600" baseline="0" dirty="0" smtClean="0">
                          <a:solidFill>
                            <a:schemeClr val="bg1"/>
                          </a:solidFill>
                        </a:rPr>
                        <a:t> 000 000</a:t>
                      </a:r>
                      <a:endParaRPr lang="en-US" sz="6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8">
                <a:tc>
                  <a:txBody>
                    <a:bodyPr/>
                    <a:lstStyle/>
                    <a:p>
                      <a:pPr algn="l"/>
                      <a:r>
                        <a:rPr lang="en-US" sz="600" dirty="0" smtClean="0">
                          <a:solidFill>
                            <a:schemeClr val="tx1"/>
                          </a:solidFill>
                        </a:rPr>
                        <a:t>Dancing Piper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365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smtClean="0">
                          <a:solidFill>
                            <a:schemeClr val="tx1"/>
                          </a:solidFill>
                        </a:rPr>
                        <a:t>000 000 100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732003" y="204618"/>
            <a:ext cx="1736558" cy="2295695"/>
            <a:chOff x="1054267" y="204618"/>
            <a:chExt cx="1736558" cy="2295695"/>
          </a:xfrm>
        </p:grpSpPr>
        <p:sp>
          <p:nvSpPr>
            <p:cNvPr id="5" name="Rectangle 4"/>
            <p:cNvSpPr/>
            <p:nvPr/>
          </p:nvSpPr>
          <p:spPr>
            <a:xfrm>
              <a:off x="1054267" y="204618"/>
              <a:ext cx="1736558" cy="2295695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01892" y="254027"/>
              <a:ext cx="1641308" cy="2277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Level 1 Cleared!</a:t>
              </a:r>
              <a:endParaRPr lang="en-US" sz="12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97084" y="1909914"/>
              <a:ext cx="1050925" cy="24622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mic Sans MS" panose="030F0702030302020204" pitchFamily="66" charset="0"/>
                </a:rPr>
                <a:t>Next Level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97084" y="2188177"/>
              <a:ext cx="1050925" cy="24622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mic Sans MS" panose="030F0702030302020204" pitchFamily="66" charset="0"/>
                </a:rPr>
                <a:t>Menu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52525" y="1236646"/>
              <a:ext cx="1543050" cy="523220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/>
                <a:t>Score earned</a:t>
              </a:r>
            </a:p>
            <a:p>
              <a:pPr algn="ctr"/>
              <a:endParaRPr lang="en-US" sz="800" b="1" dirty="0" smtClean="0"/>
            </a:p>
            <a:p>
              <a:pPr algn="ctr"/>
              <a:r>
                <a:rPr lang="en-US" sz="1000" dirty="0" smtClean="0"/>
                <a:t>000 </a:t>
              </a:r>
              <a:r>
                <a:rPr lang="en-US" sz="1000" dirty="0"/>
                <a:t>000 </a:t>
              </a:r>
              <a:r>
                <a:rPr lang="en-US" sz="1000" dirty="0" smtClean="0"/>
                <a:t>100</a:t>
              </a:r>
              <a:endParaRPr lang="en-US" sz="1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52525" y="566126"/>
              <a:ext cx="1543050" cy="584775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/>
                <a:t>Fame earned</a:t>
              </a:r>
            </a:p>
            <a:p>
              <a:pPr lvl="0" algn="ctr">
                <a:defRPr/>
              </a:pPr>
              <a:endParaRPr lang="en-US" sz="800" dirty="0" smtClean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  <a:p>
              <a:pPr algn="ctr">
                <a:defRPr/>
              </a:pPr>
              <a:r>
                <a:rPr lang="en-US" sz="1400" dirty="0" smtClean="0">
                  <a:solidFill>
                    <a:srgbClr val="FFC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</a:t>
              </a:r>
              <a:endParaRPr lang="en-US" sz="14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74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0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4040" y="-286513"/>
            <a:ext cx="1237491" cy="15179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7236" y="-286513"/>
            <a:ext cx="1237491" cy="15179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8" y="-286513"/>
            <a:ext cx="1237491" cy="15179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2" y="-286513"/>
            <a:ext cx="1237491" cy="15179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76" y="-286513"/>
            <a:ext cx="1237491" cy="15179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80" y="-286513"/>
            <a:ext cx="1237491" cy="15179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784" y="-286513"/>
            <a:ext cx="1237491" cy="15179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588" y="-286513"/>
            <a:ext cx="1237491" cy="15179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394" y="-286513"/>
            <a:ext cx="1237491" cy="15179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200" y="1441096"/>
            <a:ext cx="579121" cy="18836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55" y="1441096"/>
            <a:ext cx="579121" cy="18836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831" y="1441096"/>
            <a:ext cx="579121" cy="18836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4" y="1441096"/>
            <a:ext cx="579121" cy="188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3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15347" y="1490042"/>
            <a:ext cx="605748" cy="814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5" y="1453935"/>
            <a:ext cx="693292" cy="85039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42464" y="974377"/>
            <a:ext cx="1050925" cy="2462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Play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42464" y="1252640"/>
            <a:ext cx="1050925" cy="2462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42464" y="1530903"/>
            <a:ext cx="1050925" cy="2462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208541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15347" y="1490042"/>
            <a:ext cx="605748" cy="8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5" y="1453935"/>
            <a:ext cx="693292" cy="8503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42464" y="974377"/>
            <a:ext cx="1050925" cy="2462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Play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42464" y="1252640"/>
            <a:ext cx="1050925" cy="2462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42464" y="1530903"/>
            <a:ext cx="1050925" cy="2462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246952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15347" y="1490042"/>
            <a:ext cx="605748" cy="8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9" y="1517777"/>
            <a:ext cx="641244" cy="7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mic Sans M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771</TotalTime>
  <Words>337</Words>
  <Application>Microsoft Office PowerPoint</Application>
  <PresentationFormat>Custom</PresentationFormat>
  <Paragraphs>116</Paragraphs>
  <Slides>68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Calibri</vt:lpstr>
      <vt:lpstr>Comic Sans MS</vt:lpstr>
      <vt:lpstr>Segoe UI 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337</cp:revision>
  <dcterms:created xsi:type="dcterms:W3CDTF">2016-05-08T01:43:31Z</dcterms:created>
  <dcterms:modified xsi:type="dcterms:W3CDTF">2016-05-15T06:15:11Z</dcterms:modified>
</cp:coreProperties>
</file>