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72"/>
  </p:handoutMasterIdLst>
  <p:sldIdLst>
    <p:sldId id="267" r:id="rId2"/>
    <p:sldId id="268" r:id="rId3"/>
    <p:sldId id="269" r:id="rId4"/>
    <p:sldId id="271" r:id="rId5"/>
    <p:sldId id="273" r:id="rId6"/>
    <p:sldId id="276" r:id="rId7"/>
    <p:sldId id="272" r:id="rId8"/>
    <p:sldId id="274" r:id="rId9"/>
    <p:sldId id="277" r:id="rId10"/>
    <p:sldId id="278" r:id="rId11"/>
    <p:sldId id="275" r:id="rId12"/>
    <p:sldId id="279" r:id="rId13"/>
    <p:sldId id="265" r:id="rId14"/>
    <p:sldId id="261" r:id="rId15"/>
    <p:sldId id="259" r:id="rId16"/>
    <p:sldId id="260" r:id="rId17"/>
    <p:sldId id="256" r:id="rId18"/>
    <p:sldId id="262" r:id="rId19"/>
    <p:sldId id="263" r:id="rId20"/>
    <p:sldId id="264" r:id="rId21"/>
    <p:sldId id="266" r:id="rId22"/>
    <p:sldId id="280" r:id="rId23"/>
    <p:sldId id="281" r:id="rId24"/>
    <p:sldId id="282" r:id="rId25"/>
    <p:sldId id="283" r:id="rId26"/>
    <p:sldId id="284" r:id="rId27"/>
    <p:sldId id="286" r:id="rId28"/>
    <p:sldId id="287" r:id="rId29"/>
    <p:sldId id="289" r:id="rId30"/>
    <p:sldId id="288" r:id="rId31"/>
    <p:sldId id="291" r:id="rId32"/>
    <p:sldId id="292" r:id="rId33"/>
    <p:sldId id="306" r:id="rId34"/>
    <p:sldId id="307" r:id="rId35"/>
    <p:sldId id="293" r:id="rId36"/>
    <p:sldId id="294" r:id="rId37"/>
    <p:sldId id="295" r:id="rId38"/>
    <p:sldId id="296" r:id="rId39"/>
    <p:sldId id="302" r:id="rId40"/>
    <p:sldId id="303" r:id="rId41"/>
    <p:sldId id="304" r:id="rId42"/>
    <p:sldId id="305" r:id="rId43"/>
    <p:sldId id="298" r:id="rId44"/>
    <p:sldId id="310" r:id="rId45"/>
    <p:sldId id="299" r:id="rId46"/>
    <p:sldId id="300" r:id="rId47"/>
    <p:sldId id="308" r:id="rId48"/>
    <p:sldId id="331" r:id="rId49"/>
    <p:sldId id="332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3" r:id="rId70"/>
    <p:sldId id="258" r:id="rId71"/>
  </p:sldIdLst>
  <p:sldSz cx="4937125" cy="2743200"/>
  <p:notesSz cx="6858000" cy="9144000"/>
  <p:defaultTextStyle>
    <a:defPPr>
      <a:defRPr lang="en-US"/>
    </a:defPPr>
    <a:lvl1pPr marL="0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1pPr>
    <a:lvl2pPr marL="184262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2pPr>
    <a:lvl3pPr marL="368525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3pPr>
    <a:lvl4pPr marL="552786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4pPr>
    <a:lvl5pPr marL="737048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5pPr>
    <a:lvl6pPr marL="921311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6pPr>
    <a:lvl7pPr marL="1105573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7pPr>
    <a:lvl8pPr marL="1289835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8pPr>
    <a:lvl9pPr marL="1474097" algn="l" defTabSz="368525" rtl="0" eaLnBrk="1" latinLnBrk="0" hangingPunct="1">
      <a:defRPr sz="7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equence" id="{3893E287-3E81-465C-B2EF-8786646DEB21}">
          <p14:sldIdLst>
            <p14:sldId id="267"/>
            <p14:sldId id="268"/>
          </p14:sldIdLst>
        </p14:section>
        <p14:section name="Menu sequence" id="{6B1C01C8-9280-4495-B09C-EB81E0F3F658}">
          <p14:sldIdLst>
            <p14:sldId id="269"/>
            <p14:sldId id="271"/>
            <p14:sldId id="273"/>
            <p14:sldId id="276"/>
            <p14:sldId id="272"/>
            <p14:sldId id="274"/>
            <p14:sldId id="277"/>
            <p14:sldId id="278"/>
            <p14:sldId id="275"/>
            <p14:sldId id="279"/>
          </p14:sldIdLst>
        </p14:section>
        <p14:section name="Loading sequence" id="{BFD4CD74-17A0-4FEA-827E-225A081C1778}">
          <p14:sldIdLst>
            <p14:sldId id="265"/>
            <p14:sldId id="261"/>
            <p14:sldId id="259"/>
            <p14:sldId id="260"/>
            <p14:sldId id="256"/>
            <p14:sldId id="262"/>
            <p14:sldId id="263"/>
            <p14:sldId id="264"/>
            <p14:sldId id="266"/>
          </p14:sldIdLst>
        </p14:section>
        <p14:section name="Gameplay" id="{230B865F-200E-44C7-9ABB-3EC3841E8F9C}">
          <p14:sldIdLst>
            <p14:sldId id="280"/>
            <p14:sldId id="281"/>
            <p14:sldId id="282"/>
          </p14:sldIdLst>
        </p14:section>
        <p14:section name="Gameplay - cat challenge" id="{40A88748-1C1E-498C-80C6-E0017DA0CAE7}">
          <p14:sldIdLst>
            <p14:sldId id="283"/>
            <p14:sldId id="284"/>
            <p14:sldId id="286"/>
            <p14:sldId id="287"/>
            <p14:sldId id="289"/>
            <p14:sldId id="288"/>
            <p14:sldId id="291"/>
            <p14:sldId id="292"/>
            <p14:sldId id="306"/>
            <p14:sldId id="307"/>
            <p14:sldId id="293"/>
            <p14:sldId id="294"/>
            <p14:sldId id="295"/>
            <p14:sldId id="296"/>
            <p14:sldId id="302"/>
            <p14:sldId id="303"/>
            <p14:sldId id="304"/>
            <p14:sldId id="305"/>
            <p14:sldId id="298"/>
            <p14:sldId id="310"/>
            <p14:sldId id="299"/>
            <p14:sldId id="300"/>
          </p14:sldIdLst>
        </p14:section>
        <p14:section name="Gameplay - human challenge" id="{EC2ECD34-FBF8-4C16-AABD-13DD541A0016}">
          <p14:sldIdLst>
            <p14:sldId id="308"/>
            <p14:sldId id="331"/>
            <p14:sldId id="332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Game Over" id="{FFD75EA5-1486-4633-A68A-50E1A5071237}">
          <p14:sldIdLst>
            <p14:sldId id="333"/>
          </p14:sldIdLst>
        </p14:section>
        <p14:section name="Assets" id="{54CC5450-A403-41E6-BCD6-E9A15ABE809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i Ahmed Dye" initials="AAD" lastIdx="1" clrIdx="0">
    <p:extLst>
      <p:ext uri="{19B8F6BF-5375-455C-9EA6-DF929625EA0E}">
        <p15:presenceInfo xmlns:p15="http://schemas.microsoft.com/office/powerpoint/2012/main" userId="3e146788a6c078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D8D"/>
    <a:srgbClr val="66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35" autoAdjust="0"/>
    <p:restoredTop sz="94660"/>
  </p:normalViewPr>
  <p:slideViewPr>
    <p:cSldViewPr snapToGrid="0">
      <p:cViewPr varScale="1">
        <p:scale>
          <a:sx n="393" d="100"/>
          <a:sy n="393" d="100"/>
        </p:scale>
        <p:origin x="91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1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5473F-4B6E-4200-AE6A-96C3F818DF75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950E2-92A8-44F2-A881-DB0A360E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12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175" y="-204030"/>
            <a:ext cx="393056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9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 card –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3175" y="0"/>
            <a:ext cx="4933950" cy="2743200"/>
            <a:chOff x="3175" y="0"/>
            <a:chExt cx="4933950" cy="27432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769" y="0"/>
              <a:ext cx="3023356" cy="2743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" r="5800"/>
            <a:stretch/>
          </p:blipFill>
          <p:spPr>
            <a:xfrm>
              <a:off x="3175" y="0"/>
              <a:ext cx="2819400" cy="2743200"/>
            </a:xfrm>
            <a:prstGeom prst="rect">
              <a:avLst/>
            </a:prstGeom>
          </p:spPr>
        </p:pic>
        <p:sp>
          <p:nvSpPr>
            <p:cNvPr id="11" name="Oval 10"/>
            <p:cNvSpPr/>
            <p:nvPr userDrawn="1"/>
          </p:nvSpPr>
          <p:spPr>
            <a:xfrm>
              <a:off x="2603500" y="2155825"/>
              <a:ext cx="257175" cy="15557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3175" y="-204030"/>
            <a:ext cx="848309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 card –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-1308"/>
            <a:ext cx="4937125" cy="2744507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6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e Over Sc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90983" y="0"/>
            <a:ext cx="2743200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090982" y="85725"/>
            <a:ext cx="2743200" cy="514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8" b="21117"/>
          <a:stretch/>
        </p:blipFill>
        <p:spPr>
          <a:xfrm>
            <a:off x="1748579" y="90488"/>
            <a:ext cx="1428007" cy="51435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175" y="-204030"/>
            <a:ext cx="995785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 smtClean="0">
                <a:solidFill>
                  <a:sysClr val="windowText" lastClr="000000"/>
                </a:solidFill>
              </a:rPr>
              <a:t>Game Over Screen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2141113" y="685800"/>
            <a:ext cx="700088" cy="700088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5362"/>
          <a:stretch/>
        </p:blipFill>
        <p:spPr>
          <a:xfrm>
            <a:off x="1227086" y="685800"/>
            <a:ext cx="700088" cy="700088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291" r="-283"/>
          <a:stretch/>
        </p:blipFill>
        <p:spPr>
          <a:xfrm>
            <a:off x="3001935" y="685800"/>
            <a:ext cx="700088" cy="700088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 b="26815"/>
          <a:stretch/>
        </p:blipFill>
        <p:spPr>
          <a:xfrm>
            <a:off x="2141113" y="685801"/>
            <a:ext cx="704260" cy="70426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3" name="TextBox 12"/>
          <p:cNvSpPr txBox="1"/>
          <p:nvPr userDrawn="1"/>
        </p:nvSpPr>
        <p:spPr>
          <a:xfrm>
            <a:off x="1227086" y="1385888"/>
            <a:ext cx="7000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Dancing Piper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01935" y="1385888"/>
            <a:ext cx="7000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Nyan Cat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141113" y="1392256"/>
            <a:ext cx="70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chemeClr val="bg1"/>
                </a:solidFill>
              </a:rPr>
              <a:t>I Can</a:t>
            </a:r>
            <a:r>
              <a:rPr lang="en-US" sz="600" baseline="0" dirty="0" smtClean="0">
                <a:solidFill>
                  <a:schemeClr val="bg1"/>
                </a:solidFill>
              </a:rPr>
              <a:t> </a:t>
            </a:r>
            <a:r>
              <a:rPr lang="en-US" sz="600" baseline="0" dirty="0" err="1" smtClean="0">
                <a:solidFill>
                  <a:schemeClr val="bg1"/>
                </a:solidFill>
              </a:rPr>
              <a:t>Haz</a:t>
            </a:r>
            <a:r>
              <a:rPr lang="en-US" sz="600" baseline="0" dirty="0" smtClean="0">
                <a:solidFill>
                  <a:schemeClr val="bg1"/>
                </a:solidFill>
              </a:rPr>
              <a:t> Cheeseburger</a:t>
            </a:r>
            <a:endParaRPr lang="en-US" sz="6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12799" y="1614488"/>
            <a:ext cx="714375" cy="1069181"/>
            <a:chOff x="1212799" y="1614488"/>
            <a:chExt cx="714375" cy="1069181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1212799" y="161448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212799" y="169673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212799" y="177897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212799" y="186122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212799" y="194346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212799" y="202571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212799" y="219020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212799" y="227244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212799" y="235469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212799" y="210795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212799" y="243693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212799" y="251918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1212799" y="260142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1212799" y="2683669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 userDrawn="1"/>
        </p:nvGrpSpPr>
        <p:grpSpPr>
          <a:xfrm>
            <a:off x="2987198" y="1614488"/>
            <a:ext cx="714375" cy="1069181"/>
            <a:chOff x="1212799" y="1614488"/>
            <a:chExt cx="714375" cy="1069181"/>
          </a:xfrm>
        </p:grpSpPr>
        <p:cxnSp>
          <p:nvCxnSpPr>
            <p:cNvPr id="34" name="Straight Connector 33"/>
            <p:cNvCxnSpPr/>
            <p:nvPr userDrawn="1"/>
          </p:nvCxnSpPr>
          <p:spPr>
            <a:xfrm>
              <a:off x="1212799" y="161448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212799" y="169673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212799" y="177897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1212799" y="186122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212799" y="194346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212799" y="202571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212799" y="219020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2799" y="227244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212799" y="235469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212799" y="210795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212799" y="243693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212799" y="251918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1212799" y="260142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1212799" y="2683669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 userDrawn="1"/>
        </p:nvGrpSpPr>
        <p:grpSpPr>
          <a:xfrm>
            <a:off x="2126826" y="1696733"/>
            <a:ext cx="714375" cy="986936"/>
            <a:chOff x="1212799" y="1696733"/>
            <a:chExt cx="714375" cy="986936"/>
          </a:xfrm>
        </p:grpSpPr>
        <p:cxnSp>
          <p:nvCxnSpPr>
            <p:cNvPr id="50" name="Straight Connector 49"/>
            <p:cNvCxnSpPr/>
            <p:nvPr userDrawn="1"/>
          </p:nvCxnSpPr>
          <p:spPr>
            <a:xfrm>
              <a:off x="1212799" y="169673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1212799" y="177897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1212799" y="186122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2799" y="194346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1212799" y="202571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1212799" y="219020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1212799" y="227244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1212799" y="235469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1212799" y="210795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1212799" y="243693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1212799" y="2519183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212799" y="2601428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1212799" y="2683669"/>
              <a:ext cx="714375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3" name="Oval 62"/>
          <p:cNvSpPr/>
          <p:nvPr userDrawn="1"/>
        </p:nvSpPr>
        <p:spPr>
          <a:xfrm>
            <a:off x="4188740" y="2583642"/>
            <a:ext cx="119062" cy="119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4242704" y="2543145"/>
            <a:ext cx="69442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to try again.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3888703" y="2293651"/>
            <a:ext cx="1101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Game Over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3162299" y="68341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👒</a:t>
            </a:r>
            <a:endParaRPr lang="en-US" sz="3200" dirty="0"/>
          </a:p>
        </p:txBody>
      </p:sp>
      <p:sp>
        <p:nvSpPr>
          <p:cNvPr id="67" name="Rectangle 66"/>
          <p:cNvSpPr/>
          <p:nvPr userDrawn="1"/>
        </p:nvSpPr>
        <p:spPr>
          <a:xfrm rot="1100423">
            <a:off x="2124908" y="63761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👓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94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3120" y="-416053"/>
            <a:ext cx="1237491" cy="15179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6316" y="-416053"/>
            <a:ext cx="1237491" cy="15179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512" y="-416053"/>
            <a:ext cx="1237491" cy="15179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92" y="-416053"/>
            <a:ext cx="1237491" cy="15179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96" y="-416053"/>
            <a:ext cx="1237491" cy="15179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00" y="-416053"/>
            <a:ext cx="1237491" cy="1517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04" y="-416053"/>
            <a:ext cx="1237491" cy="15179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08" y="-416053"/>
            <a:ext cx="1237491" cy="15179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14" y="-416053"/>
            <a:ext cx="1237491" cy="151790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20" y="1311556"/>
            <a:ext cx="579121" cy="18836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75" y="1311556"/>
            <a:ext cx="579121" cy="18836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51" y="1311556"/>
            <a:ext cx="579121" cy="1883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1311556"/>
            <a:ext cx="579121" cy="18836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83" y="875236"/>
            <a:ext cx="1237491" cy="151790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42" y="875236"/>
            <a:ext cx="1237491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98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175" y="-204030"/>
            <a:ext cx="627095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7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nu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175" y="-204030"/>
            <a:ext cx="689612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Screen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58750" y="165100"/>
            <a:ext cx="235585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The Most Popular Cat on the Internet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386"/>
            <a:ext cx="1237491" cy="151790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726180" y="1996916"/>
            <a:ext cx="10509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mic Sans MS" panose="030F0702030302020204" pitchFamily="66" charset="0"/>
              </a:rPr>
              <a:t>Play</a:t>
            </a:r>
          </a:p>
          <a:p>
            <a:pPr algn="l"/>
            <a:r>
              <a:rPr lang="en-US" sz="1400" dirty="0" smtClean="0">
                <a:latin typeface="Comic Sans MS" panose="030F0702030302020204" pitchFamily="66" charset="0"/>
              </a:rPr>
              <a:t>Options</a:t>
            </a:r>
          </a:p>
          <a:p>
            <a:pPr algn="l"/>
            <a:r>
              <a:rPr lang="en-US" sz="1400" dirty="0" smtClean="0">
                <a:latin typeface="Comic Sans MS" panose="030F0702030302020204" pitchFamily="66" charset="0"/>
              </a:rPr>
              <a:t>Quit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1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Screen - sub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175" y="-204030"/>
            <a:ext cx="1133644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Screen</a:t>
            </a:r>
            <a:r>
              <a:rPr lang="en-US" baseline="0" dirty="0" smtClean="0"/>
              <a:t> – submenu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58750" y="165100"/>
            <a:ext cx="235585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The Most Popular Cat on the Internet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386"/>
            <a:ext cx="1237491" cy="151790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726180" y="1996916"/>
            <a:ext cx="10509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mic Sans MS" panose="030F0702030302020204" pitchFamily="66" charset="0"/>
              </a:rPr>
              <a:t>Play</a:t>
            </a:r>
          </a:p>
          <a:p>
            <a:pPr algn="l"/>
            <a:r>
              <a:rPr lang="en-US" sz="1400" dirty="0" smtClean="0">
                <a:latin typeface="Comic Sans MS" panose="030F0702030302020204" pitchFamily="66" charset="0"/>
              </a:rPr>
              <a:t>Options</a:t>
            </a:r>
          </a:p>
          <a:p>
            <a:pPr algn="l"/>
            <a:r>
              <a:rPr lang="en-US" sz="1400" dirty="0" smtClean="0">
                <a:latin typeface="Comic Sans MS" panose="030F0702030302020204" pitchFamily="66" charset="0"/>
              </a:rPr>
              <a:t>Quit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-1" y="-1308"/>
            <a:ext cx="4937125" cy="2744507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66800" y="165101"/>
            <a:ext cx="2803525" cy="2387600"/>
            <a:chOff x="1066800" y="853441"/>
            <a:chExt cx="2803525" cy="2387600"/>
          </a:xfrm>
        </p:grpSpPr>
        <p:sp>
          <p:nvSpPr>
            <p:cNvPr id="8" name="Rectangle 7"/>
            <p:cNvSpPr/>
            <p:nvPr/>
          </p:nvSpPr>
          <p:spPr>
            <a:xfrm>
              <a:off x="1066800" y="853441"/>
              <a:ext cx="2803525" cy="238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929070"/>
              <a:ext cx="2803525" cy="307777"/>
            </a:xfrm>
            <a:prstGeom prst="rect">
              <a:avLst/>
            </a:prstGeom>
            <a:solidFill>
              <a:srgbClr val="548D8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75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ading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175" y="-204030"/>
            <a:ext cx="760144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</a:t>
            </a:r>
            <a:r>
              <a:rPr lang="en-US" baseline="0" dirty="0" smtClean="0"/>
              <a:t> Screen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256492" y="166686"/>
            <a:ext cx="2386819" cy="2381250"/>
            <a:chOff x="1256492" y="166686"/>
            <a:chExt cx="2386819" cy="2381250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1262061" y="166686"/>
              <a:ext cx="2381250" cy="2381250"/>
              <a:chOff x="1262061" y="166686"/>
              <a:chExt cx="2381250" cy="2381250"/>
            </a:xfrm>
          </p:grpSpPr>
          <p:grpSp>
            <p:nvGrpSpPr>
              <p:cNvPr id="11" name="Group 10"/>
              <p:cNvGrpSpPr/>
              <p:nvPr userDrawn="1"/>
            </p:nvGrpSpPr>
            <p:grpSpPr>
              <a:xfrm>
                <a:off x="2371724" y="166686"/>
                <a:ext cx="161925" cy="2381250"/>
                <a:chOff x="2371724" y="166686"/>
                <a:chExt cx="161925" cy="2381250"/>
              </a:xfrm>
            </p:grpSpPr>
            <p:sp>
              <p:nvSpPr>
                <p:cNvPr id="8" name="Oval 7"/>
                <p:cNvSpPr/>
                <p:nvPr userDrawn="1"/>
              </p:nvSpPr>
              <p:spPr>
                <a:xfrm>
                  <a:off x="2371724" y="166686"/>
                  <a:ext cx="161925" cy="1619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 userDrawn="1"/>
              </p:nvSpPr>
              <p:spPr>
                <a:xfrm>
                  <a:off x="2371724" y="2386011"/>
                  <a:ext cx="161925" cy="1619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 userDrawn="1"/>
            </p:nvGrpSpPr>
            <p:grpSpPr>
              <a:xfrm rot="5400000">
                <a:off x="2371723" y="166686"/>
                <a:ext cx="161925" cy="2381250"/>
                <a:chOff x="2371724" y="166686"/>
                <a:chExt cx="161925" cy="2381250"/>
              </a:xfrm>
            </p:grpSpPr>
            <p:sp>
              <p:nvSpPr>
                <p:cNvPr id="13" name="Oval 12"/>
                <p:cNvSpPr/>
                <p:nvPr userDrawn="1"/>
              </p:nvSpPr>
              <p:spPr>
                <a:xfrm>
                  <a:off x="2371724" y="166686"/>
                  <a:ext cx="161925" cy="1619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 userDrawn="1"/>
              </p:nvSpPr>
              <p:spPr>
                <a:xfrm>
                  <a:off x="2371724" y="2386011"/>
                  <a:ext cx="161925" cy="1619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" name="Group 21"/>
            <p:cNvGrpSpPr/>
            <p:nvPr userDrawn="1"/>
          </p:nvGrpSpPr>
          <p:grpSpPr>
            <a:xfrm rot="2700000">
              <a:off x="1256492" y="166686"/>
              <a:ext cx="2381250" cy="2381250"/>
              <a:chOff x="1262061" y="166686"/>
              <a:chExt cx="2381250" cy="2381250"/>
            </a:xfrm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2371724" y="166686"/>
                <a:ext cx="161925" cy="2381250"/>
                <a:chOff x="2371724" y="166686"/>
                <a:chExt cx="161925" cy="2381250"/>
              </a:xfrm>
            </p:grpSpPr>
            <p:sp>
              <p:nvSpPr>
                <p:cNvPr id="27" name="Oval 26"/>
                <p:cNvSpPr/>
                <p:nvPr userDrawn="1"/>
              </p:nvSpPr>
              <p:spPr>
                <a:xfrm>
                  <a:off x="2371724" y="166686"/>
                  <a:ext cx="161925" cy="1619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 userDrawn="1"/>
              </p:nvSpPr>
              <p:spPr>
                <a:xfrm>
                  <a:off x="2371724" y="2386011"/>
                  <a:ext cx="161925" cy="1619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 userDrawn="1"/>
            </p:nvGrpSpPr>
            <p:grpSpPr>
              <a:xfrm rot="5400000">
                <a:off x="2371723" y="166686"/>
                <a:ext cx="161925" cy="2381250"/>
                <a:chOff x="2371724" y="166686"/>
                <a:chExt cx="161925" cy="2381250"/>
              </a:xfrm>
            </p:grpSpPr>
            <p:sp>
              <p:nvSpPr>
                <p:cNvPr id="25" name="Oval 24"/>
                <p:cNvSpPr/>
                <p:nvPr userDrawn="1"/>
              </p:nvSpPr>
              <p:spPr>
                <a:xfrm>
                  <a:off x="2371724" y="166686"/>
                  <a:ext cx="161925" cy="1619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 userDrawn="1"/>
              </p:nvSpPr>
              <p:spPr>
                <a:xfrm>
                  <a:off x="2371724" y="2386011"/>
                  <a:ext cx="161925" cy="1619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262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– explo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3175" y="0"/>
            <a:ext cx="4933950" cy="2743200"/>
            <a:chOff x="3175" y="0"/>
            <a:chExt cx="4933950" cy="27432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769" y="0"/>
              <a:ext cx="3023356" cy="2743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" r="5800"/>
            <a:stretch/>
          </p:blipFill>
          <p:spPr>
            <a:xfrm>
              <a:off x="3175" y="0"/>
              <a:ext cx="2819400" cy="2743200"/>
            </a:xfrm>
            <a:prstGeom prst="rect">
              <a:avLst/>
            </a:prstGeom>
          </p:spPr>
        </p:pic>
        <p:sp>
          <p:nvSpPr>
            <p:cNvPr id="11" name="Oval 10"/>
            <p:cNvSpPr/>
            <p:nvPr userDrawn="1"/>
          </p:nvSpPr>
          <p:spPr>
            <a:xfrm>
              <a:off x="2603500" y="2155825"/>
              <a:ext cx="257175" cy="15557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3175" y="-204030"/>
            <a:ext cx="819455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– exploring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175" y="0"/>
            <a:ext cx="4933950" cy="2468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6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– interaction with c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3175" y="0"/>
            <a:ext cx="4933950" cy="2743200"/>
            <a:chOff x="3175" y="0"/>
            <a:chExt cx="4933950" cy="27432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769" y="0"/>
              <a:ext cx="3023356" cy="2743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" r="5800"/>
            <a:stretch/>
          </p:blipFill>
          <p:spPr>
            <a:xfrm>
              <a:off x="3175" y="0"/>
              <a:ext cx="2819400" cy="2743200"/>
            </a:xfrm>
            <a:prstGeom prst="rect">
              <a:avLst/>
            </a:prstGeom>
          </p:spPr>
        </p:pic>
        <p:sp>
          <p:nvSpPr>
            <p:cNvPr id="11" name="Oval 10"/>
            <p:cNvSpPr/>
            <p:nvPr userDrawn="1"/>
          </p:nvSpPr>
          <p:spPr>
            <a:xfrm>
              <a:off x="2603500" y="2155825"/>
              <a:ext cx="257175" cy="15557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3175" y="-204030"/>
            <a:ext cx="1207382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–</a:t>
            </a:r>
            <a:r>
              <a:rPr lang="en-US" baseline="0" dirty="0" smtClean="0"/>
              <a:t> interaction with cat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-1308"/>
            <a:ext cx="4937125" cy="2744507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– interaction with hu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3175" y="0"/>
            <a:ext cx="4933950" cy="2743200"/>
            <a:chOff x="3175" y="0"/>
            <a:chExt cx="4933950" cy="27432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769" y="0"/>
              <a:ext cx="3023356" cy="2743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" r="5800"/>
            <a:stretch/>
          </p:blipFill>
          <p:spPr>
            <a:xfrm>
              <a:off x="3175" y="0"/>
              <a:ext cx="2819400" cy="2743200"/>
            </a:xfrm>
            <a:prstGeom prst="rect">
              <a:avLst/>
            </a:prstGeom>
          </p:spPr>
        </p:pic>
        <p:sp>
          <p:nvSpPr>
            <p:cNvPr id="11" name="Oval 10"/>
            <p:cNvSpPr/>
            <p:nvPr userDrawn="1"/>
          </p:nvSpPr>
          <p:spPr>
            <a:xfrm>
              <a:off x="2603500" y="2155825"/>
              <a:ext cx="257175" cy="15557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3175" y="-204030"/>
            <a:ext cx="1359668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– interaction</a:t>
            </a:r>
            <a:r>
              <a:rPr lang="en-US" baseline="0" dirty="0" smtClean="0"/>
              <a:t> with human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-1308"/>
            <a:ext cx="4937125" cy="2744507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9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 card – inte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3175" y="0"/>
            <a:ext cx="4933950" cy="2743200"/>
            <a:chOff x="3175" y="0"/>
            <a:chExt cx="4933950" cy="27432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769" y="0"/>
              <a:ext cx="3023356" cy="2743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" r="5800"/>
            <a:stretch/>
          </p:blipFill>
          <p:spPr>
            <a:xfrm>
              <a:off x="3175" y="0"/>
              <a:ext cx="2819400" cy="2743200"/>
            </a:xfrm>
            <a:prstGeom prst="rect">
              <a:avLst/>
            </a:prstGeom>
          </p:spPr>
        </p:pic>
        <p:sp>
          <p:nvSpPr>
            <p:cNvPr id="11" name="Oval 10"/>
            <p:cNvSpPr/>
            <p:nvPr userDrawn="1"/>
          </p:nvSpPr>
          <p:spPr>
            <a:xfrm>
              <a:off x="2603500" y="2155825"/>
              <a:ext cx="257175" cy="155575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3175" y="-204030"/>
            <a:ext cx="1087157" cy="2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 card</a:t>
            </a:r>
            <a:r>
              <a:rPr lang="en-US" baseline="0" dirty="0" smtClean="0"/>
              <a:t> </a:t>
            </a:r>
            <a:r>
              <a:rPr lang="en-US" dirty="0" smtClean="0"/>
              <a:t>– interaction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-1308"/>
            <a:ext cx="4937125" cy="2744507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66800" y="165101"/>
            <a:ext cx="2803525" cy="2387600"/>
            <a:chOff x="1066800" y="853441"/>
            <a:chExt cx="2803525" cy="2387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853441"/>
              <a:ext cx="2803525" cy="238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929070"/>
              <a:ext cx="2803525" cy="307777"/>
            </a:xfrm>
            <a:prstGeom prst="rect">
              <a:avLst/>
            </a:prstGeom>
            <a:solidFill>
              <a:srgbClr val="548D8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1066799" y="240730"/>
            <a:ext cx="28035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Result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7293" y="2092147"/>
            <a:ext cx="754332" cy="30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Ok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3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64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4" r:id="rId3"/>
    <p:sldLayoutId id="2147483674" r:id="rId4"/>
    <p:sldLayoutId id="2147483665" r:id="rId5"/>
    <p:sldLayoutId id="2147483652" r:id="rId6"/>
    <p:sldLayoutId id="2147483668" r:id="rId7"/>
    <p:sldLayoutId id="2147483669" r:id="rId8"/>
    <p:sldLayoutId id="2147483672" r:id="rId9"/>
    <p:sldLayoutId id="2147483673" r:id="rId10"/>
    <p:sldLayoutId id="2147483671" r:id="rId11"/>
    <p:sldLayoutId id="2147483666" r:id="rId12"/>
  </p:sldLayoutIdLst>
  <p:timing>
    <p:tnLst>
      <p:par>
        <p:cTn id="1" dur="indefinite" restart="never" nodeType="tmRoot"/>
      </p:par>
    </p:tnLst>
  </p:timing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21" y="838721"/>
            <a:ext cx="1894682" cy="10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45798" y="2197119"/>
            <a:ext cx="28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48D8D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🐾</a:t>
            </a:r>
            <a:endParaRPr lang="en-US" sz="1400" dirty="0">
              <a:solidFill>
                <a:srgbClr val="548D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6180" y="2209184"/>
            <a:ext cx="10509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548D8D"/>
                </a:solidFill>
                <a:latin typeface="Comic Sans MS" panose="030F0702030302020204" pitchFamily="66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19499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45798" y="1966436"/>
            <a:ext cx="28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48D8D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🐾</a:t>
            </a:r>
            <a:endParaRPr lang="en-US" sz="1400" dirty="0">
              <a:solidFill>
                <a:srgbClr val="548D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6180" y="1996916"/>
            <a:ext cx="10509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548D8D"/>
                </a:solidFill>
                <a:latin typeface="Comic Sans MS" panose="030F0702030302020204" pitchFamily="66" charset="0"/>
              </a:rPr>
              <a:t>Play</a:t>
            </a:r>
          </a:p>
          <a:p>
            <a:pPr algn="l"/>
            <a:r>
              <a:rPr lang="en-US" sz="1400" dirty="0" smtClean="0">
                <a:latin typeface="Comic Sans MS" panose="030F0702030302020204" pitchFamily="66" charset="0"/>
              </a:rPr>
              <a:t>Options</a:t>
            </a:r>
          </a:p>
          <a:p>
            <a:pPr algn="l"/>
            <a:r>
              <a:rPr lang="en-US" sz="1400" dirty="0" smtClean="0">
                <a:latin typeface="Comic Sans MS" panose="030F0702030302020204" pitchFamily="66" charset="0"/>
              </a:rPr>
              <a:t>Quit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066799" y="240730"/>
            <a:ext cx="28035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Levels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666178" y="2092147"/>
            <a:ext cx="1604769" cy="309576"/>
            <a:chOff x="1679451" y="2092147"/>
            <a:chExt cx="1604769" cy="309576"/>
          </a:xfrm>
        </p:grpSpPr>
        <p:sp>
          <p:nvSpPr>
            <p:cNvPr id="23" name="Rectangle 22"/>
            <p:cNvSpPr/>
            <p:nvPr/>
          </p:nvSpPr>
          <p:spPr>
            <a:xfrm>
              <a:off x="1679451" y="2092147"/>
              <a:ext cx="754332" cy="30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latin typeface="Comic Sans MS" panose="030F0702030302020204" pitchFamily="66" charset="0"/>
                </a:rPr>
                <a:t>Ok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29888" y="2092147"/>
              <a:ext cx="754332" cy="30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latin typeface="Comic Sans MS" panose="030F0702030302020204" pitchFamily="66" charset="0"/>
                </a:rPr>
                <a:t>Cancel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666178" y="1186108"/>
            <a:ext cx="485938" cy="4859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4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85322" y="1186108"/>
            <a:ext cx="485938" cy="4859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6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25750" y="1186108"/>
            <a:ext cx="485938" cy="4859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5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66178" y="646874"/>
            <a:ext cx="485938" cy="48593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1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85322" y="646874"/>
            <a:ext cx="485938" cy="4859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3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25750" y="646874"/>
            <a:ext cx="485938" cy="485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mic Sans MS" panose="030F0702030302020204" pitchFamily="66" charset="0"/>
              </a:rPr>
              <a:t>2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66178" y="646874"/>
            <a:ext cx="485938" cy="485938"/>
          </a:xfrm>
          <a:prstGeom prst="rect">
            <a:avLst/>
          </a:prstGeom>
          <a:noFill/>
          <a:ln w="19050">
            <a:solidFill>
              <a:srgbClr val="548D8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 rot="2700000">
            <a:off x="2368549" y="169536"/>
            <a:ext cx="161925" cy="161925"/>
          </a:xfrm>
          <a:prstGeom prst="ellipse">
            <a:avLst/>
          </a:prstGeom>
          <a:solidFill>
            <a:srgbClr val="548D8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7" y="612647"/>
            <a:ext cx="1237491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 rot="2700000">
            <a:off x="3152595" y="493386"/>
            <a:ext cx="161925" cy="161925"/>
          </a:xfrm>
          <a:prstGeom prst="ellipse">
            <a:avLst/>
          </a:prstGeom>
          <a:solidFill>
            <a:srgbClr val="548D8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7" y="612647"/>
            <a:ext cx="1237491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 rot="2700000">
            <a:off x="3479799" y="1271587"/>
            <a:ext cx="161925" cy="161925"/>
          </a:xfrm>
          <a:prstGeom prst="ellipse">
            <a:avLst/>
          </a:prstGeom>
          <a:solidFill>
            <a:srgbClr val="548D8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6" y="612647"/>
            <a:ext cx="1237491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 rot="2700000">
            <a:off x="3146243" y="2062291"/>
            <a:ext cx="161925" cy="161925"/>
          </a:xfrm>
          <a:prstGeom prst="ellipse">
            <a:avLst/>
          </a:prstGeom>
          <a:solidFill>
            <a:srgbClr val="548D8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5" y="612646"/>
            <a:ext cx="1237491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6" y="612646"/>
            <a:ext cx="1237491" cy="1517907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 rot="2700000">
            <a:off x="2368548" y="2386141"/>
            <a:ext cx="161925" cy="161925"/>
          </a:xfrm>
          <a:prstGeom prst="ellipse">
            <a:avLst/>
          </a:prstGeom>
          <a:solidFill>
            <a:srgbClr val="548D8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 rot="2700000">
            <a:off x="1581149" y="2062292"/>
            <a:ext cx="161925" cy="161925"/>
          </a:xfrm>
          <a:prstGeom prst="ellipse">
            <a:avLst/>
          </a:prstGeom>
          <a:solidFill>
            <a:srgbClr val="548D8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6" y="612647"/>
            <a:ext cx="1237491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 rot="2700000">
            <a:off x="1257298" y="1271586"/>
            <a:ext cx="161925" cy="161925"/>
          </a:xfrm>
          <a:prstGeom prst="ellipse">
            <a:avLst/>
          </a:prstGeom>
          <a:solidFill>
            <a:srgbClr val="548D8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5" y="612646"/>
            <a:ext cx="1237491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48" y="438753"/>
            <a:ext cx="2739429" cy="18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6" y="612647"/>
            <a:ext cx="1237491" cy="151790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2700000">
            <a:off x="1577795" y="493385"/>
            <a:ext cx="161925" cy="161925"/>
          </a:xfrm>
          <a:prstGeom prst="ellipse">
            <a:avLst/>
          </a:prstGeom>
          <a:solidFill>
            <a:srgbClr val="548D8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 rot="2700000">
            <a:off x="2368549" y="169536"/>
            <a:ext cx="161925" cy="161925"/>
          </a:xfrm>
          <a:prstGeom prst="ellipse">
            <a:avLst/>
          </a:prstGeom>
          <a:solidFill>
            <a:srgbClr val="548D8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7" y="612647"/>
            <a:ext cx="1237491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3" y="1633591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02" y="508570"/>
            <a:ext cx="640773" cy="785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5:00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2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48" y="925426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02" y="508570"/>
            <a:ext cx="640773" cy="785973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3020133" y="724976"/>
            <a:ext cx="4205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4:57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47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48" y="925426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22169" y="508570"/>
            <a:ext cx="640773" cy="78597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647150" y="360372"/>
            <a:ext cx="311804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!</a:t>
            </a:r>
            <a:endParaRPr 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4:55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837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0601240">
            <a:off x="976664" y="1083923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Challenge accepted!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72280" y="961897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42883" y="1988600"/>
            <a:ext cx="14766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Mittens thinks you’re okay.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2196" y="2248808"/>
            <a:ext cx="119062" cy="119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26160" y="2208311"/>
            <a:ext cx="606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to escape.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4:50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1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3" name="Oval 2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372280" y="961897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27374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4:45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8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3" name="Oval 2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372280" y="961897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75520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4:40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5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3" name="Oval 2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372280" y="961897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75204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4:35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9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45798" y="1966436"/>
            <a:ext cx="28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48D8D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🐾</a:t>
            </a:r>
            <a:endParaRPr lang="en-US" sz="1400" dirty="0">
              <a:solidFill>
                <a:srgbClr val="548D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6180" y="1996916"/>
            <a:ext cx="10509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548D8D"/>
                </a:solidFill>
                <a:latin typeface="Comic Sans MS" panose="030F0702030302020204" pitchFamily="66" charset="0"/>
              </a:rPr>
              <a:t>Play</a:t>
            </a:r>
          </a:p>
          <a:p>
            <a:pPr algn="l"/>
            <a:r>
              <a:rPr lang="en-US" sz="1400" dirty="0" smtClean="0">
                <a:latin typeface="Comic Sans MS" panose="030F0702030302020204" pitchFamily="66" charset="0"/>
              </a:rPr>
              <a:t>Options</a:t>
            </a:r>
          </a:p>
          <a:p>
            <a:pPr algn="l"/>
            <a:r>
              <a:rPr lang="en-US" sz="1400" dirty="0" smtClean="0">
                <a:latin typeface="Comic Sans MS" panose="030F0702030302020204" pitchFamily="66" charset="0"/>
              </a:rPr>
              <a:t>Quit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372280" y="961897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8" y="803275"/>
            <a:ext cx="659218" cy="955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1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4:30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8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372279" y="961897"/>
            <a:ext cx="428195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27" name="Oval 26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1727374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1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4:25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50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372279" y="961897"/>
            <a:ext cx="428195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27" name="Oval 26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2056458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1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4:20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5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372280" y="961897"/>
            <a:ext cx="353234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27" name="Oval 26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1727374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1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68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27" name="Oval 26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2056458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372280" y="961897"/>
            <a:ext cx="353234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1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22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72280" y="961897"/>
            <a:ext cx="20043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8670" y="1988600"/>
            <a:ext cx="3329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Mittens </a:t>
            </a:r>
            <a:r>
              <a:rPr lang="en-US" sz="800" dirty="0" smtClean="0">
                <a:solidFill>
                  <a:schemeClr val="bg1"/>
                </a:solidFill>
              </a:rPr>
              <a:t>suggests you check yourself before you wreck yourself.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1" y="959878"/>
            <a:ext cx="640774" cy="78597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272196" y="2248808"/>
            <a:ext cx="119062" cy="119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26160" y="2208311"/>
            <a:ext cx="606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to escape.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1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13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3" name="Oval 2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1727374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372280" y="961897"/>
            <a:ext cx="20043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1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5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3" name="Oval 2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1986747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372280" y="961897"/>
            <a:ext cx="20043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1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02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3" name="Oval 2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2221000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72280" y="961897"/>
            <a:ext cx="20043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1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4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3" name="Oval 2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1727374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372279" y="961897"/>
            <a:ext cx="476933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2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90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45798" y="2197119"/>
            <a:ext cx="28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48D8D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🐾</a:t>
            </a:r>
            <a:endParaRPr lang="en-US" sz="1400" dirty="0">
              <a:solidFill>
                <a:srgbClr val="548D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6180" y="2209184"/>
            <a:ext cx="10509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548D8D"/>
                </a:solidFill>
                <a:latin typeface="Comic Sans MS" panose="030F0702030302020204" pitchFamily="66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4221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3" name="Oval 2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1986747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372279" y="961897"/>
            <a:ext cx="476933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2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11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3" name="Oval 2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/>
          <p:cNvSpPr/>
          <p:nvPr/>
        </p:nvSpPr>
        <p:spPr>
          <a:xfrm>
            <a:off x="2221000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372279" y="961897"/>
            <a:ext cx="476933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2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3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8" y="803275"/>
            <a:ext cx="659218" cy="95578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372279" y="961897"/>
            <a:ext cx="476933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99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9562" y="959878"/>
            <a:ext cx="640773" cy="7859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13771" y="1991977"/>
            <a:ext cx="21611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Mittens is super impressed by your skills!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58384" y="950467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72279" y="961897"/>
            <a:ext cx="634056" cy="914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2" y="1007617"/>
            <a:ext cx="601854" cy="7382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1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7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92480"/>
              </p:ext>
            </p:extLst>
          </p:nvPr>
        </p:nvGraphicFramePr>
        <p:xfrm>
          <a:off x="1117351" y="624136"/>
          <a:ext cx="2694215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119"/>
                <a:gridCol w="1301096"/>
              </a:tblGrid>
              <a:tr h="2260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Number of moves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80</a:t>
                      </a:r>
                      <a:endParaRPr lang="en-US" sz="1000" dirty="0"/>
                    </a:p>
                  </a:txBody>
                  <a:tcPr/>
                </a:tc>
              </a:tr>
              <a:tr h="226015"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Longest streak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/>
                </a:tc>
              </a:tr>
              <a:tr h="226015"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Accuracy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95%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8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0601240">
            <a:off x="206422" y="1083923"/>
            <a:ext cx="454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Mittens has joined your posse.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63" y="858694"/>
            <a:ext cx="601854" cy="7382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48" y="925426"/>
            <a:ext cx="601854" cy="738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94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33" y="1479613"/>
            <a:ext cx="601854" cy="7382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18" y="1546345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39" y="442144"/>
            <a:ext cx="579121" cy="1883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7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00" y="1479613"/>
            <a:ext cx="601854" cy="7382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85" y="1546345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39" y="442144"/>
            <a:ext cx="579121" cy="1883668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227383" y="1322244"/>
            <a:ext cx="420569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mew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97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00" y="1479613"/>
            <a:ext cx="601854" cy="7382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85" y="1546345"/>
            <a:ext cx="601854" cy="738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39" y="442144"/>
            <a:ext cx="579121" cy="1883668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720297" y="184544"/>
            <a:ext cx="311804" cy="200450"/>
          </a:xfrm>
          <a:prstGeom prst="wedgeRoundRectCallout">
            <a:avLst>
              <a:gd name="adj1" fmla="val 20865"/>
              <a:gd name="adj2" fmla="val 8335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!</a:t>
            </a:r>
            <a:endParaRPr 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48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240730"/>
            <a:ext cx="28035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Options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66178" y="2092147"/>
            <a:ext cx="1604769" cy="309576"/>
            <a:chOff x="1679451" y="2092147"/>
            <a:chExt cx="1604769" cy="309576"/>
          </a:xfrm>
        </p:grpSpPr>
        <p:sp>
          <p:nvSpPr>
            <p:cNvPr id="16" name="Rectangle 15"/>
            <p:cNvSpPr/>
            <p:nvPr/>
          </p:nvSpPr>
          <p:spPr>
            <a:xfrm>
              <a:off x="1679451" y="2092147"/>
              <a:ext cx="754332" cy="30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latin typeface="Comic Sans MS" panose="030F0702030302020204" pitchFamily="66" charset="0"/>
                </a:rPr>
                <a:t>Ok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29888" y="2092147"/>
              <a:ext cx="754332" cy="30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latin typeface="Comic Sans MS" panose="030F0702030302020204" pitchFamily="66" charset="0"/>
                </a:rPr>
                <a:t>Cancel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3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0601240">
            <a:off x="1649125" y="108392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Showtime!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05655" y="298148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19070" y="1988600"/>
            <a:ext cx="16161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The human thinks </a:t>
            </a:r>
            <a:r>
              <a:rPr lang="en-US" sz="800" dirty="0" smtClean="0">
                <a:solidFill>
                  <a:schemeClr val="bg1"/>
                </a:solidFill>
              </a:rPr>
              <a:t>you’re okay.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2196" y="2248808"/>
            <a:ext cx="119062" cy="119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26160" y="2208311"/>
            <a:ext cx="606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to escape.</a:t>
            </a:r>
            <a:endParaRPr lang="en-US" sz="7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5" y="1395625"/>
            <a:ext cx="601854" cy="738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0" y="1462357"/>
            <a:ext cx="601854" cy="7382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05655" y="298148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5" y="1395625"/>
            <a:ext cx="601854" cy="738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0" y="1462357"/>
            <a:ext cx="601854" cy="73823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700213" y="1958478"/>
            <a:ext cx="1795461" cy="341810"/>
            <a:chOff x="1700213" y="1958478"/>
            <a:chExt cx="1795461" cy="341810"/>
          </a:xfrm>
        </p:grpSpPr>
        <p:sp>
          <p:nvSpPr>
            <p:cNvPr id="35" name="Rounded Rectangle 34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1727374" y="1983544"/>
              <a:ext cx="70600" cy="70600"/>
            </a:xfrm>
            <a:prstGeom prst="ellipse">
              <a:avLst/>
            </a:prstGeom>
            <a:solidFill>
              <a:srgbClr val="548D8D"/>
            </a:solidFill>
            <a:ln>
              <a:solidFill>
                <a:srgbClr val="548D8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7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05655" y="298148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5" y="1395625"/>
            <a:ext cx="601854" cy="738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0" y="1462357"/>
            <a:ext cx="601854" cy="738234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27" name="Oval 26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2175520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1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05655" y="298148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5" y="1395625"/>
            <a:ext cx="601854" cy="738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0" y="1462357"/>
            <a:ext cx="601854" cy="738234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72" name="Oval 71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81"/>
          <p:cNvSpPr/>
          <p:nvPr/>
        </p:nvSpPr>
        <p:spPr>
          <a:xfrm>
            <a:off x="2480373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31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05655" y="298148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" y="1244802"/>
            <a:ext cx="659218" cy="9557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" y="1244802"/>
            <a:ext cx="659218" cy="95578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4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7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05655" y="298148"/>
            <a:ext cx="471058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5" y="1395625"/>
            <a:ext cx="601854" cy="738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0" y="1462357"/>
            <a:ext cx="601854" cy="73823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700213" y="1958478"/>
            <a:ext cx="1795461" cy="341810"/>
            <a:chOff x="1700213" y="1958478"/>
            <a:chExt cx="1795461" cy="341810"/>
          </a:xfrm>
        </p:grpSpPr>
        <p:sp>
          <p:nvSpPr>
            <p:cNvPr id="35" name="Rounded Rectangle 34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1727374" y="1983544"/>
              <a:ext cx="70600" cy="70600"/>
            </a:xfrm>
            <a:prstGeom prst="ellipse">
              <a:avLst/>
            </a:prstGeom>
            <a:solidFill>
              <a:srgbClr val="548D8D"/>
            </a:solidFill>
            <a:ln>
              <a:solidFill>
                <a:srgbClr val="548D8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23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5" y="1395625"/>
            <a:ext cx="601854" cy="738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0" y="1462357"/>
            <a:ext cx="601854" cy="73823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1700213" y="1958478"/>
            <a:ext cx="1795461" cy="341810"/>
            <a:chOff x="1700213" y="1958478"/>
            <a:chExt cx="1795461" cy="341810"/>
          </a:xfrm>
        </p:grpSpPr>
        <p:sp>
          <p:nvSpPr>
            <p:cNvPr id="35" name="Rounded Rectangle 34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1727374" y="1983544"/>
              <a:ext cx="70600" cy="70600"/>
            </a:xfrm>
            <a:prstGeom prst="ellipse">
              <a:avLst/>
            </a:prstGeom>
            <a:solidFill>
              <a:srgbClr val="548D8D"/>
            </a:solidFill>
            <a:ln>
              <a:solidFill>
                <a:srgbClr val="548D8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705655" y="298148"/>
            <a:ext cx="471058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5" y="1395625"/>
            <a:ext cx="601854" cy="738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0" y="1462357"/>
            <a:ext cx="601854" cy="738234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27" name="Oval 26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2175520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705655" y="298148"/>
            <a:ext cx="471058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5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5" y="1395625"/>
            <a:ext cx="601854" cy="738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0" y="1462357"/>
            <a:ext cx="601854" cy="738234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1700213" y="2107801"/>
            <a:ext cx="1795461" cy="192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700213" y="1958478"/>
            <a:ext cx="1788287" cy="112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797974" y="2144513"/>
            <a:ext cx="1599937" cy="119062"/>
            <a:chOff x="1829625" y="2144513"/>
            <a:chExt cx="1599937" cy="119062"/>
          </a:xfrm>
        </p:grpSpPr>
        <p:sp>
          <p:nvSpPr>
            <p:cNvPr id="72" name="Oval 71"/>
            <p:cNvSpPr/>
            <p:nvPr/>
          </p:nvSpPr>
          <p:spPr>
            <a:xfrm>
              <a:off x="1829625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994167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158709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323251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487793" y="2144513"/>
              <a:ext cx="119062" cy="1190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652335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816877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981419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45961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310500" y="2144513"/>
              <a:ext cx="119062" cy="11906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Oval 81"/>
          <p:cNvSpPr/>
          <p:nvPr/>
        </p:nvSpPr>
        <p:spPr>
          <a:xfrm>
            <a:off x="2480373" y="1983544"/>
            <a:ext cx="70600" cy="70600"/>
          </a:xfrm>
          <a:prstGeom prst="ellipse">
            <a:avLst/>
          </a:prstGeom>
          <a:solidFill>
            <a:srgbClr val="548D8D"/>
          </a:solidFill>
          <a:ln>
            <a:solidFill>
              <a:srgbClr val="548D8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705655" y="298148"/>
            <a:ext cx="471058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7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750" y="165100"/>
            <a:ext cx="2355850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The Most Popular Cat on the Internet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386"/>
            <a:ext cx="1237491" cy="15179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45798" y="2197119"/>
            <a:ext cx="28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48D8D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🐾</a:t>
            </a:r>
            <a:endParaRPr lang="en-US" sz="1400" dirty="0">
              <a:solidFill>
                <a:srgbClr val="548D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6180" y="2209184"/>
            <a:ext cx="10509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548D8D"/>
                </a:solidFill>
                <a:latin typeface="Comic Sans MS" panose="030F0702030302020204" pitchFamily="66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9825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05655" y="298148"/>
            <a:ext cx="182880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" y="1244802"/>
            <a:ext cx="659218" cy="9557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" y="1244802"/>
            <a:ext cx="659218" cy="9557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05655" y="298148"/>
            <a:ext cx="471058" cy="91440"/>
          </a:xfrm>
          <a:prstGeom prst="roundRect">
            <a:avLst/>
          </a:prstGeom>
          <a:solidFill>
            <a:srgbClr val="548D8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60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5" y="1395625"/>
            <a:ext cx="601854" cy="7382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0" y="1462357"/>
            <a:ext cx="601854" cy="738234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705655" y="298148"/>
            <a:ext cx="616314" cy="91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12012" y="1988600"/>
            <a:ext cx="23022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The human is super impressed by your skills.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85699" y="2208311"/>
            <a:ext cx="135485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Get ready for your close up!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6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 rot="10116097">
            <a:off x="3537693" y="1140934"/>
            <a:ext cx="566635" cy="942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-1440000">
            <a:off x="3545684" y="1099077"/>
            <a:ext cx="45719" cy="19985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00213" y="1958478"/>
            <a:ext cx="1795461" cy="341810"/>
            <a:chOff x="1700213" y="1958478"/>
            <a:chExt cx="1795461" cy="341810"/>
          </a:xfrm>
        </p:grpSpPr>
        <p:sp>
          <p:nvSpPr>
            <p:cNvPr id="19" name="Rounded Rectangle 18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1727374" y="1983544"/>
              <a:ext cx="70600" cy="70600"/>
            </a:xfrm>
            <a:prstGeom prst="ellipse">
              <a:avLst/>
            </a:prstGeom>
            <a:solidFill>
              <a:srgbClr val="548D8D"/>
            </a:solidFill>
            <a:ln>
              <a:solidFill>
                <a:srgbClr val="548D8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" y="1244802"/>
            <a:ext cx="659218" cy="95578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" y="1244802"/>
            <a:ext cx="659218" cy="955789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705655" y="298148"/>
            <a:ext cx="616314" cy="91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2105574" y="1581604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2464221" y="1581604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2835411" y="1581604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60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 rot="10116097">
            <a:off x="3537693" y="1140934"/>
            <a:ext cx="566635" cy="942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-1440000">
            <a:off x="3545684" y="1099077"/>
            <a:ext cx="45719" cy="19985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00213" y="1958478"/>
            <a:ext cx="1795461" cy="341810"/>
            <a:chOff x="1700213" y="1958478"/>
            <a:chExt cx="1795461" cy="341810"/>
          </a:xfrm>
        </p:grpSpPr>
        <p:sp>
          <p:nvSpPr>
            <p:cNvPr id="19" name="Rounded Rectangle 18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2147075" y="1983544"/>
              <a:ext cx="70600" cy="70600"/>
            </a:xfrm>
            <a:prstGeom prst="ellipse">
              <a:avLst/>
            </a:prstGeom>
            <a:solidFill>
              <a:srgbClr val="548D8D"/>
            </a:solidFill>
            <a:ln>
              <a:solidFill>
                <a:srgbClr val="548D8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8674" y="1244802"/>
            <a:ext cx="659218" cy="9557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274" y="1244802"/>
            <a:ext cx="659218" cy="95578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705655" y="298148"/>
            <a:ext cx="616314" cy="91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2105574" y="1591130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2464221" y="1586367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2835411" y="1586367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63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 rot="10116097">
            <a:off x="3537693" y="1140934"/>
            <a:ext cx="566635" cy="942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-1440000">
            <a:off x="3545684" y="1099077"/>
            <a:ext cx="45719" cy="19985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00213" y="1958478"/>
            <a:ext cx="1795461" cy="341810"/>
            <a:chOff x="1700213" y="1958478"/>
            <a:chExt cx="1795461" cy="341810"/>
          </a:xfrm>
        </p:grpSpPr>
        <p:sp>
          <p:nvSpPr>
            <p:cNvPr id="19" name="Rounded Rectangle 18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2523756" y="1983544"/>
              <a:ext cx="70600" cy="70600"/>
            </a:xfrm>
            <a:prstGeom prst="ellipse">
              <a:avLst/>
            </a:prstGeom>
            <a:solidFill>
              <a:srgbClr val="548D8D"/>
            </a:solidFill>
            <a:ln>
              <a:solidFill>
                <a:srgbClr val="548D8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" y="1244802"/>
            <a:ext cx="659218" cy="9557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" y="1244802"/>
            <a:ext cx="659218" cy="95578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705655" y="298148"/>
            <a:ext cx="616314" cy="91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2105574" y="1581604"/>
            <a:ext cx="328612" cy="328612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2464221" y="1581604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2835411" y="1581604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8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 rot="10116097">
            <a:off x="3537693" y="1140934"/>
            <a:ext cx="566635" cy="942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-1440000">
            <a:off x="3545684" y="1099077"/>
            <a:ext cx="45719" cy="19985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00213" y="1958478"/>
            <a:ext cx="1795461" cy="341810"/>
            <a:chOff x="1700213" y="1958478"/>
            <a:chExt cx="1795461" cy="341810"/>
          </a:xfrm>
        </p:grpSpPr>
        <p:sp>
          <p:nvSpPr>
            <p:cNvPr id="19" name="Rounded Rectangle 18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2949768" y="1983544"/>
              <a:ext cx="70600" cy="70600"/>
            </a:xfrm>
            <a:prstGeom prst="ellipse">
              <a:avLst/>
            </a:prstGeom>
            <a:solidFill>
              <a:srgbClr val="548D8D"/>
            </a:solidFill>
            <a:ln>
              <a:solidFill>
                <a:srgbClr val="548D8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705655" y="298148"/>
            <a:ext cx="616314" cy="91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2105574" y="1581604"/>
            <a:ext cx="328612" cy="328612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464221" y="1581604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2835411" y="1581604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6464" flipH="1" flipV="1">
            <a:off x="552195" y="1373392"/>
            <a:ext cx="659218" cy="95578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6464" flipH="1" flipV="1">
            <a:off x="988795" y="1373392"/>
            <a:ext cx="659218" cy="95578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46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 rot="10116097">
            <a:off x="3537693" y="1140934"/>
            <a:ext cx="566635" cy="942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-1440000">
            <a:off x="3545684" y="1099077"/>
            <a:ext cx="45719" cy="19985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00213" y="1958478"/>
            <a:ext cx="1795461" cy="341810"/>
            <a:chOff x="1700213" y="1958478"/>
            <a:chExt cx="1795461" cy="341810"/>
          </a:xfrm>
        </p:grpSpPr>
        <p:sp>
          <p:nvSpPr>
            <p:cNvPr id="19" name="Rounded Rectangle 18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2949768" y="1983544"/>
              <a:ext cx="70600" cy="70600"/>
            </a:xfrm>
            <a:prstGeom prst="ellipse">
              <a:avLst/>
            </a:prstGeom>
            <a:solidFill>
              <a:srgbClr val="548D8D"/>
            </a:solidFill>
            <a:ln>
              <a:solidFill>
                <a:srgbClr val="548D8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4" y="1244802"/>
            <a:ext cx="659218" cy="95578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" y="1244802"/>
            <a:ext cx="659218" cy="955789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705655" y="298148"/>
            <a:ext cx="616314" cy="91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2105574" y="1581604"/>
            <a:ext cx="328612" cy="328612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464221" y="1581604"/>
            <a:ext cx="328612" cy="328612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2835411" y="1581604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35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 rot="10116097">
            <a:off x="3537693" y="1140934"/>
            <a:ext cx="566635" cy="942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73" y="401018"/>
            <a:ext cx="579121" cy="18836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-1440000">
            <a:off x="3545684" y="1099077"/>
            <a:ext cx="45719" cy="19985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00213" y="1958478"/>
            <a:ext cx="1795461" cy="341810"/>
            <a:chOff x="1700213" y="1958478"/>
            <a:chExt cx="1795461" cy="341810"/>
          </a:xfrm>
        </p:grpSpPr>
        <p:sp>
          <p:nvSpPr>
            <p:cNvPr id="19" name="Rounded Rectangle 18"/>
            <p:cNvSpPr/>
            <p:nvPr/>
          </p:nvSpPr>
          <p:spPr>
            <a:xfrm>
              <a:off x="1700213" y="2107801"/>
              <a:ext cx="1795461" cy="192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00213" y="1958478"/>
              <a:ext cx="1788287" cy="11260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797974" y="2144513"/>
              <a:ext cx="1599937" cy="119062"/>
              <a:chOff x="1829625" y="2144513"/>
              <a:chExt cx="1599937" cy="1190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82962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9416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15870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2325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487793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52335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16877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981419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145961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310500" y="2144513"/>
                <a:ext cx="119062" cy="1190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397911" y="1983544"/>
              <a:ext cx="70600" cy="70600"/>
            </a:xfrm>
            <a:prstGeom prst="ellipse">
              <a:avLst/>
            </a:prstGeom>
            <a:solidFill>
              <a:srgbClr val="548D8D"/>
            </a:solidFill>
            <a:ln>
              <a:solidFill>
                <a:srgbClr val="548D8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691759" y="286718"/>
            <a:ext cx="647951" cy="114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705655" y="298148"/>
            <a:ext cx="616314" cy="914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2105574" y="1581604"/>
            <a:ext cx="328612" cy="328612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464221" y="1581604"/>
            <a:ext cx="328612" cy="328612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2835411" y="1581604"/>
            <a:ext cx="328612" cy="328612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8674" y="1244802"/>
            <a:ext cx="659218" cy="95578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274" y="1244802"/>
            <a:ext cx="659218" cy="9557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9538" y="0"/>
            <a:ext cx="48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🐱 2									3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0		</a:t>
            </a:r>
            <a:r>
              <a:rPr lang="en-US" sz="1000" dirty="0" smtClean="0">
                <a:solidFill>
                  <a:schemeClr val="bg1"/>
                </a:solidFill>
                <a:latin typeface="+mj-lt"/>
                <a:ea typeface="Segoe UI Symbol" panose="020B0502040204020203" pitchFamily="34" charset="0"/>
              </a:rPr>
              <a:t>🕓 4:15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50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22664"/>
              </p:ext>
            </p:extLst>
          </p:nvPr>
        </p:nvGraphicFramePr>
        <p:xfrm>
          <a:off x="1117351" y="624136"/>
          <a:ext cx="2694215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3119"/>
                <a:gridCol w="1301096"/>
              </a:tblGrid>
              <a:tr h="2260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Number of moves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80</a:t>
                      </a:r>
                      <a:endParaRPr lang="en-US" sz="1000" dirty="0"/>
                    </a:p>
                  </a:txBody>
                  <a:tcPr/>
                </a:tc>
              </a:tr>
              <a:tr h="226015"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Longest streak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/>
                </a:tc>
              </a:tr>
              <a:tr h="226015">
                <a:tc>
                  <a:txBody>
                    <a:bodyPr/>
                    <a:lstStyle/>
                    <a:p>
                      <a:pPr marL="0" marR="0" indent="0" algn="l" defTabSz="365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Accuracy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85%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42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Fame</a:t>
                      </a:r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2/3</a:t>
                      </a:r>
                      <a:endParaRPr lang="en-US" sz="1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6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45798" y="2420183"/>
            <a:ext cx="28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48D8D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🐾</a:t>
            </a:r>
            <a:endParaRPr lang="en-US" sz="1400" dirty="0">
              <a:solidFill>
                <a:srgbClr val="548D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6180" y="2423358"/>
            <a:ext cx="10509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548D8D"/>
                </a:solidFill>
                <a:latin typeface="Comic Sans MS" panose="030F0702030302020204" pitchFamily="66" charset="0"/>
              </a:rPr>
              <a:t>Quit</a:t>
            </a:r>
            <a:endParaRPr lang="en-US" sz="1400" dirty="0">
              <a:solidFill>
                <a:srgbClr val="548D8D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4040" y="-286513"/>
            <a:ext cx="1237491" cy="1517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7236" y="-286513"/>
            <a:ext cx="1237491" cy="1517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" y="-286513"/>
            <a:ext cx="1237491" cy="1517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2" y="-286513"/>
            <a:ext cx="1237491" cy="1517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76" y="-286513"/>
            <a:ext cx="1237491" cy="1517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80" y="-286513"/>
            <a:ext cx="1237491" cy="1517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84" y="-286513"/>
            <a:ext cx="1237491" cy="1517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88" y="-286513"/>
            <a:ext cx="1237491" cy="1517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94" y="-286513"/>
            <a:ext cx="1237491" cy="15179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00" y="1441096"/>
            <a:ext cx="579121" cy="18836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55" y="1441096"/>
            <a:ext cx="579121" cy="18836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31" y="1441096"/>
            <a:ext cx="579121" cy="1883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" y="1441096"/>
            <a:ext cx="579121" cy="18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066799" y="240730"/>
            <a:ext cx="28035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Quit</a:t>
            </a:r>
            <a:endParaRPr 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666178" y="2092147"/>
            <a:ext cx="1604769" cy="309576"/>
            <a:chOff x="1679451" y="2092147"/>
            <a:chExt cx="1604769" cy="309576"/>
          </a:xfrm>
        </p:grpSpPr>
        <p:sp>
          <p:nvSpPr>
            <p:cNvPr id="23" name="Rectangle 22"/>
            <p:cNvSpPr/>
            <p:nvPr/>
          </p:nvSpPr>
          <p:spPr>
            <a:xfrm>
              <a:off x="1679451" y="2092147"/>
              <a:ext cx="754332" cy="30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latin typeface="Comic Sans MS" panose="030F0702030302020204" pitchFamily="66" charset="0"/>
                </a:rPr>
                <a:t>Yes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29888" y="2092147"/>
              <a:ext cx="754332" cy="309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latin typeface="Comic Sans MS" panose="030F0702030302020204" pitchFamily="66" charset="0"/>
                </a:rPr>
                <a:t>No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281378" y="1088430"/>
            <a:ext cx="2374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Comic Sans MS" panose="030F0702030302020204" pitchFamily="66" charset="0"/>
              </a:rPr>
              <a:t>Are you sure you want to quit?</a:t>
            </a:r>
            <a:endParaRPr lang="en-US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3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45798" y="2420183"/>
            <a:ext cx="280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48D8D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🐾</a:t>
            </a:r>
            <a:endParaRPr lang="en-US" sz="1400" dirty="0">
              <a:solidFill>
                <a:srgbClr val="548D8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6180" y="2423358"/>
            <a:ext cx="10509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548D8D"/>
                </a:solidFill>
                <a:latin typeface="Comic Sans MS" panose="030F0702030302020204" pitchFamily="66" charset="0"/>
              </a:rPr>
              <a:t>Quit</a:t>
            </a:r>
            <a:endParaRPr lang="en-US" sz="1400" dirty="0">
              <a:solidFill>
                <a:srgbClr val="548D8D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mic Sans M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223</Words>
  <Application>Microsoft Office PowerPoint</Application>
  <PresentationFormat>Custom</PresentationFormat>
  <Paragraphs>107</Paragraphs>
  <Slides>70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Comic Sans MS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241</cp:revision>
  <dcterms:created xsi:type="dcterms:W3CDTF">2016-05-08T01:43:31Z</dcterms:created>
  <dcterms:modified xsi:type="dcterms:W3CDTF">2016-05-08T08:12:46Z</dcterms:modified>
</cp:coreProperties>
</file>