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433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864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405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70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14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5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681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225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06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86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5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43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620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161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479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188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084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000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306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548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10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364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7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471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76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00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27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13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313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967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31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854" y="0"/>
            <a:ext cx="34062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25" y="798085"/>
            <a:ext cx="7446349" cy="35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0" y="0"/>
            <a:ext cx="259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NOP:  4E71</a:t>
            </a:r>
          </a:p>
        </p:txBody>
      </p:sp>
      <p:cxnSp>
        <p:nvCxnSpPr>
          <p:cNvPr id="107" name="Shape 107"/>
          <p:cNvCxnSpPr/>
          <p:nvPr/>
        </p:nvCxnSpPr>
        <p:spPr>
          <a:xfrm>
            <a:off x="1462525" y="543600"/>
            <a:ext cx="246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" name="Shape 108"/>
          <p:cNvSpPr/>
          <p:nvPr/>
        </p:nvSpPr>
        <p:spPr>
          <a:xfrm>
            <a:off x="2905625" y="2575625"/>
            <a:ext cx="970800" cy="1896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937" y="714862"/>
            <a:ext cx="4434124" cy="371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0" y="0"/>
            <a:ext cx="259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NOP:  4E71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1708425" y="550075"/>
            <a:ext cx="213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6" name="Shape 116"/>
          <p:cNvSpPr/>
          <p:nvPr/>
        </p:nvSpPr>
        <p:spPr>
          <a:xfrm>
            <a:off x="2264975" y="2614450"/>
            <a:ext cx="970800" cy="1896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00" y="582199"/>
            <a:ext cx="3378800" cy="39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0" y="0"/>
            <a:ext cx="259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NOP:  4E71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1947875" y="550075"/>
            <a:ext cx="207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/>
          <p:nvPr/>
        </p:nvSpPr>
        <p:spPr>
          <a:xfrm>
            <a:off x="2776225" y="2620925"/>
            <a:ext cx="1106700" cy="1986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2" y="0"/>
            <a:ext cx="87785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999750" y="1906500"/>
            <a:ext cx="7144500" cy="13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Disassembler Project: 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300300"/>
            <a:ext cx="9144000" cy="45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EasyRiders_W16:  The main assembly file controlling load location and includes.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EasyRiders_Parser:  Contains all client interactivity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EasyRiders_Branch:  Contains all code relating to input branching to find opcodes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EasyRiders_Opcodes:  Contains all opcode decoding instructions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EasyRiders_Subroutines:  Contains all methods that are jumped to and then returned from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EasyRiders_EAs:  Contains all EA decoding instructions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</a:pPr>
            <a:r>
              <a:rPr lang="en" sz="1800">
                <a:solidFill>
                  <a:srgbClr val="FFFFFF"/>
                </a:solidFill>
              </a:rPr>
              <a:t>EasyRiders_Definitions:  Contains all constants, variables, and definitions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2" y="0"/>
            <a:ext cx="87785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90600" y="258875"/>
            <a:ext cx="3831000" cy="2187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350" y="0"/>
            <a:ext cx="72866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2" y="0"/>
            <a:ext cx="87785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3921650" y="187675"/>
            <a:ext cx="3792300" cy="232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627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999750" y="2215800"/>
            <a:ext cx="7144500" cy="7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Disassembler Project:  Approach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2" y="0"/>
            <a:ext cx="87785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1035425" y="2523825"/>
            <a:ext cx="7357800" cy="258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258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048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2" y="0"/>
            <a:ext cx="87785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6549000" y="155300"/>
            <a:ext cx="2498100" cy="4083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999750" y="2195100"/>
            <a:ext cx="7144500" cy="7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Disassembler Project:  Status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0" y="1232100"/>
            <a:ext cx="9144000" cy="267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All I/O and Effective Addressing modes are complete.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Accepts a beginning and ending address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Validates beginning addresses are not less than $0400 and not on an odd byte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Validates ending address are not located before beginning addresses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I/O branching evaluates all possible 68K opcodes.  Unsupported opcodes display as ADDR  DATA  $WXYZ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Absolute Short/Long and Immediate addressing EAs properly sequence and display to the console.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0" y="727500"/>
            <a:ext cx="9144000" cy="36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Most opcodes are complete.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Complete:  ADD, ADDA, ADDI, ADDQ, AND, ANDI, ASL, ASR, BCC, BGT, BLE, CLR, CMP, CMPI, DIVS, DIVU, JSR, LEA, LSL, LSR, MOVE, MOVEA, MOVEQ, MULS, MULU, NOP, ROL, ROR, RTS, SUB, SUBA, SUBI, SUBQ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Incomplete:  MOVEM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 few of these were optionally added, but not all.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Must complete:  MOVEM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Many opcodes share common logic and in some cases it’s easier to implement them.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999750" y="2195100"/>
            <a:ext cx="7144500" cy="7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Disassembler Project:  Advice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0" y="1424400"/>
            <a:ext cx="5416500" cy="229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Create a test program that will test all your opcode branches.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Don’t work inside of a single, huge file.  Use #include.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Find a naming scheme that is readable and is traceable.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Define Storage (DS) for variables.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Char char="●"/>
            </a:pPr>
            <a:r>
              <a:rPr lang="en">
                <a:solidFill>
                  <a:srgbClr val="FFFFFF"/>
                </a:solidFill>
              </a:rPr>
              <a:t>Use and be proficient with version control.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416500" y="0"/>
            <a:ext cx="37275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* Assigned opcodes here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ADD.B     D0,D1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D200 - ADD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ADDA.W    D0,A0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D0C0 - ADDA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ADDI.B    #$FF,D0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0600 00FF - ADDI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ADDI.B    #1,D0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5200 - ADDQ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AND.B     D0,D1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C200 - AND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ANDI.B    #1,D0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0200 0001 - ANDI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ASR.B     #1,D0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E200 - SHIFT_ROT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BCC.B     test1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6450 - BCC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BCC       test1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6400 004E - BCC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One</a:t>
            </a: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BGT.B     </a:t>
            </a: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test2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6E4C - BCC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BGT       test2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6E00 004A - BCC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Two   </a:t>
            </a:r>
            <a:r>
              <a:rPr lang="en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BLE.B     </a:t>
            </a: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test3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6F48 - BCC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BLE       test3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6F00 0046 </a:t>
            </a:r>
            <a:r>
              <a:rPr lang="en" sz="1000" dirty="0" smtClean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- BCC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Three </a:t>
            </a:r>
            <a:r>
              <a:rPr lang="en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CLR.B     D0       </a:t>
            </a:r>
            <a:r>
              <a:rPr lang="en" sz="1000" dirty="0" smtClean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4200 - CLR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CMP.B     </a:t>
            </a: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D0,D1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B200 - CMP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CMPI.B    #1,D0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0C00 0001 - CMPI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NOT.W     D1   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4641 - NOT (Invalid)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DIVU.W    #1,D1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82FC 0001 - DIVU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JSR       test4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4EB9 0000706A - JSR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LEA       msg,A0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41F9 0000706C - LEA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LSL.B     #1,D0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E308 - SHIFT_ROT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MOVE.B    D0,D1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1200 - MOVEB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MOVE.L    D0,D1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2200 - MOVEL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MOVE.W    D0,D1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3200 - MOVEW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MOVEM.W   D0,-(SP)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48A7 8000 - MOVEM_TO_EA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MOVEQ.L   #1,D0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7001 - MOVEQ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MULS.W    D0,D1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C3C0 - MULS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NOP            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4E71 - NOP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ROL.B     #1,D0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E318 - SHIFT_ROT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SUB.B     #1,D0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5300 - SUBQ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SUB.B     #$FF,D0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0040 00FF - SUBI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SUB.B     D0,D1    </a:t>
            </a:r>
            <a:r>
              <a:rPr lang="en" sz="10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; 9200 - SUB</a:t>
            </a:r>
          </a:p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333375"/>
            <a:ext cx="42862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999750" y="2195100"/>
            <a:ext cx="7144500" cy="75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Disassembler Project:  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333375"/>
            <a:ext cx="428625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7396725" y="4324725"/>
            <a:ext cx="1261800" cy="5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(RTFM)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9401"/>
            <a:ext cx="9143999" cy="338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9401"/>
            <a:ext cx="9143999" cy="33846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89500" y="1721375"/>
            <a:ext cx="3054600" cy="43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really, REALLY want to find NOP.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9401"/>
            <a:ext cx="9143999" cy="33846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789500" y="1721375"/>
            <a:ext cx="3054600" cy="60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Assembling the NOP instruction gives me 4E71.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9401"/>
            <a:ext cx="9143999" cy="338469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0" y="0"/>
            <a:ext cx="25950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NOP:  4E71</a:t>
            </a:r>
          </a:p>
        </p:txBody>
      </p:sp>
      <p:sp>
        <p:nvSpPr>
          <p:cNvPr id="99" name="Shape 99"/>
          <p:cNvSpPr/>
          <p:nvPr/>
        </p:nvSpPr>
        <p:spPr>
          <a:xfrm>
            <a:off x="2252025" y="3080375"/>
            <a:ext cx="588900" cy="1346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1210150" y="550075"/>
            <a:ext cx="233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573</Words>
  <Application>Microsoft Office PowerPoint</Application>
  <PresentationFormat>On-screen Show (16:9)</PresentationFormat>
  <Paragraphs>89</Paragraphs>
  <Slides>30</Slides>
  <Notes>30</Notes>
  <HiddenSlides>13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Consolas</vt:lpstr>
      <vt:lpstr>simple-dark-2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Dye</cp:lastModifiedBy>
  <cp:revision>2</cp:revision>
  <dcterms:modified xsi:type="dcterms:W3CDTF">2016-03-10T21:53:38Z</dcterms:modified>
</cp:coreProperties>
</file>