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1052" r:id="rId3"/>
    <p:sldId id="945" r:id="rId4"/>
    <p:sldId id="1063" r:id="rId5"/>
    <p:sldId id="1069" r:id="rId6"/>
    <p:sldId id="1070" r:id="rId7"/>
    <p:sldId id="977" r:id="rId8"/>
    <p:sldId id="954" r:id="rId9"/>
    <p:sldId id="955" r:id="rId10"/>
    <p:sldId id="957" r:id="rId11"/>
    <p:sldId id="1071" r:id="rId12"/>
    <p:sldId id="958" r:id="rId13"/>
    <p:sldId id="1072" r:id="rId14"/>
    <p:sldId id="1073" r:id="rId15"/>
    <p:sldId id="1074" r:id="rId16"/>
    <p:sldId id="1075" r:id="rId17"/>
    <p:sldId id="1077" r:id="rId18"/>
    <p:sldId id="966" r:id="rId19"/>
    <p:sldId id="1067" r:id="rId20"/>
    <p:sldId id="980" r:id="rId21"/>
    <p:sldId id="1068" r:id="rId22"/>
    <p:sldId id="972" r:id="rId23"/>
    <p:sldId id="973" r:id="rId24"/>
    <p:sldId id="1076" r:id="rId25"/>
    <p:sldId id="1043" r:id="rId26"/>
    <p:sldId id="1044" r:id="rId27"/>
    <p:sldId id="1045" r:id="rId28"/>
    <p:sldId id="1046" r:id="rId2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864" autoAdjust="0"/>
  </p:normalViewPr>
  <p:slideViewPr>
    <p:cSldViewPr snapToGrid="0">
      <p:cViewPr varScale="1">
        <p:scale>
          <a:sx n="92" d="100"/>
          <a:sy n="92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DD7AAC64-015A-4183-89E0-6B848AC7DEE6}"/>
    <pc:docChg chg="undo custSel addSld delSld modSld modNotesMaster">
      <pc:chgData name="Arpan Sainju" userId="28af7b25-4022-4f88-be70-5a41ebe499cd" providerId="ADAL" clId="{DD7AAC64-015A-4183-89E0-6B848AC7DEE6}" dt="2022-09-28T21:40:23.239" v="44" actId="47"/>
      <pc:docMkLst>
        <pc:docMk/>
      </pc:docMkLst>
      <pc:sldChg chg="modSp mod">
        <pc:chgData name="Arpan Sainju" userId="28af7b25-4022-4f88-be70-5a41ebe499cd" providerId="ADAL" clId="{DD7AAC64-015A-4183-89E0-6B848AC7DEE6}" dt="2022-09-27T15:45:27.466" v="43" actId="20577"/>
        <pc:sldMkLst>
          <pc:docMk/>
          <pc:sldMk cId="595749081" sldId="256"/>
        </pc:sldMkLst>
        <pc:spChg chg="mod">
          <ac:chgData name="Arpan Sainju" userId="28af7b25-4022-4f88-be70-5a41ebe499cd" providerId="ADAL" clId="{DD7AAC64-015A-4183-89E0-6B848AC7DEE6}" dt="2022-09-27T15:45:27.466" v="43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DD7AAC64-015A-4183-89E0-6B848AC7DEE6}" dt="2022-09-27T15:38:16.758" v="11" actId="20577"/>
        <pc:sldMkLst>
          <pc:docMk/>
          <pc:sldMk cId="0" sldId="857"/>
        </pc:sldMkLst>
        <pc:spChg chg="mod">
          <ac:chgData name="Arpan Sainju" userId="28af7b25-4022-4f88-be70-5a41ebe499cd" providerId="ADAL" clId="{DD7AAC64-015A-4183-89E0-6B848AC7DEE6}" dt="2022-09-27T15:37:47.394" v="5" actId="20577"/>
          <ac:spMkLst>
            <pc:docMk/>
            <pc:sldMk cId="0" sldId="857"/>
            <ac:spMk id="18" creationId="{00000000-0000-0000-0000-000000000000}"/>
          </ac:spMkLst>
        </pc:spChg>
        <pc:spChg chg="mod">
          <ac:chgData name="Arpan Sainju" userId="28af7b25-4022-4f88-be70-5a41ebe499cd" providerId="ADAL" clId="{DD7AAC64-015A-4183-89E0-6B848AC7DEE6}" dt="2022-09-27T15:38:16.758" v="11" actId="20577"/>
          <ac:spMkLst>
            <pc:docMk/>
            <pc:sldMk cId="0" sldId="857"/>
            <ac:spMk id="324612" creationId="{00000000-0000-0000-0000-000000000000}"/>
          </ac:spMkLst>
        </pc:spChg>
      </pc:sldChg>
      <pc:sldChg chg="modSp mod">
        <pc:chgData name="Arpan Sainju" userId="28af7b25-4022-4f88-be70-5a41ebe499cd" providerId="ADAL" clId="{DD7AAC64-015A-4183-89E0-6B848AC7DEE6}" dt="2022-09-27T15:45:08.812" v="34" actId="20577"/>
        <pc:sldMkLst>
          <pc:docMk/>
          <pc:sldMk cId="3914138085" sldId="928"/>
        </pc:sldMkLst>
        <pc:spChg chg="mod">
          <ac:chgData name="Arpan Sainju" userId="28af7b25-4022-4f88-be70-5a41ebe499cd" providerId="ADAL" clId="{DD7AAC64-015A-4183-89E0-6B848AC7DEE6}" dt="2022-09-27T15:45:08.812" v="34" actId="20577"/>
          <ac:spMkLst>
            <pc:docMk/>
            <pc:sldMk cId="3914138085" sldId="928"/>
            <ac:spMk id="23554" creationId="{00000000-0000-0000-0000-000000000000}"/>
          </ac:spMkLst>
        </pc:spChg>
      </pc:sldChg>
      <pc:sldChg chg="modSp mod">
        <pc:chgData name="Arpan Sainju" userId="28af7b25-4022-4f88-be70-5a41ebe499cd" providerId="ADAL" clId="{DD7AAC64-015A-4183-89E0-6B848AC7DEE6}" dt="2022-09-27T15:39:41.295" v="17" actId="20577"/>
        <pc:sldMkLst>
          <pc:docMk/>
          <pc:sldMk cId="2771977953" sldId="933"/>
        </pc:sldMkLst>
        <pc:graphicFrameChg chg="modGraphic">
          <ac:chgData name="Arpan Sainju" userId="28af7b25-4022-4f88-be70-5a41ebe499cd" providerId="ADAL" clId="{DD7AAC64-015A-4183-89E0-6B848AC7DEE6}" dt="2022-09-27T15:39:41.295" v="17" actId="20577"/>
          <ac:graphicFrameMkLst>
            <pc:docMk/>
            <pc:sldMk cId="2771977953" sldId="933"/>
            <ac:graphicFrameMk id="5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DD7AAC64-015A-4183-89E0-6B848AC7DEE6}" dt="2022-09-27T15:40:58.853" v="31"/>
        <pc:sldMkLst>
          <pc:docMk/>
          <pc:sldMk cId="2918298847" sldId="938"/>
        </pc:sldMkLst>
        <pc:graphicFrameChg chg="mod modGraphic">
          <ac:chgData name="Arpan Sainju" userId="28af7b25-4022-4f88-be70-5a41ebe499cd" providerId="ADAL" clId="{DD7AAC64-015A-4183-89E0-6B848AC7DEE6}" dt="2022-09-27T15:40:58.853" v="31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  <pc:sldChg chg="modSp add">
        <pc:chgData name="Arpan Sainju" userId="28af7b25-4022-4f88-be70-5a41ebe499cd" providerId="ADAL" clId="{DD7AAC64-015A-4183-89E0-6B848AC7DEE6}" dt="2022-09-27T15:39:47.837" v="19"/>
        <pc:sldMkLst>
          <pc:docMk/>
          <pc:sldMk cId="4069241374" sldId="939"/>
        </pc:sldMkLst>
        <pc:graphicFrameChg chg="mod">
          <ac:chgData name="Arpan Sainju" userId="28af7b25-4022-4f88-be70-5a41ebe499cd" providerId="ADAL" clId="{DD7AAC64-015A-4183-89E0-6B848AC7DEE6}" dt="2022-09-27T15:39:47.837" v="19"/>
          <ac:graphicFrameMkLst>
            <pc:docMk/>
            <pc:sldMk cId="4069241374" sldId="939"/>
            <ac:graphicFrameMk id="5" creationId="{00000000-0000-0000-0000-000000000000}"/>
          </ac:graphicFrameMkLst>
        </pc:graphicFrameChg>
      </pc:sldChg>
      <pc:sldChg chg="modSp add">
        <pc:chgData name="Arpan Sainju" userId="28af7b25-4022-4f88-be70-5a41ebe499cd" providerId="ADAL" clId="{DD7AAC64-015A-4183-89E0-6B848AC7DEE6}" dt="2022-09-27T15:40:02.119" v="21"/>
        <pc:sldMkLst>
          <pc:docMk/>
          <pc:sldMk cId="3266976329" sldId="940"/>
        </pc:sldMkLst>
        <pc:graphicFrameChg chg="mod">
          <ac:chgData name="Arpan Sainju" userId="28af7b25-4022-4f88-be70-5a41ebe499cd" providerId="ADAL" clId="{DD7AAC64-015A-4183-89E0-6B848AC7DEE6}" dt="2022-09-27T15:40:02.119" v="21"/>
          <ac:graphicFrameMkLst>
            <pc:docMk/>
            <pc:sldMk cId="3266976329" sldId="940"/>
            <ac:graphicFrameMk id="5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DD7AAC64-015A-4183-89E0-6B848AC7DEE6}" dt="2022-09-28T21:40:23.239" v="44" actId="47"/>
        <pc:sldMkLst>
          <pc:docMk/>
          <pc:sldMk cId="367493632" sldId="941"/>
        </pc:sldMkLst>
        <pc:graphicFrameChg chg="mod modGraphic">
          <ac:chgData name="Arpan Sainju" userId="28af7b25-4022-4f88-be70-5a41ebe499cd" providerId="ADAL" clId="{DD7AAC64-015A-4183-89E0-6B848AC7DEE6}" dt="2022-09-27T15:41:06.414" v="32" actId="2164"/>
          <ac:graphicFrameMkLst>
            <pc:docMk/>
            <pc:sldMk cId="367493632" sldId="941"/>
            <ac:graphicFrameMk id="5" creationId="{00000000-0000-0000-0000-000000000000}"/>
          </ac:graphicFrameMkLst>
        </pc:graphicFrameChg>
      </pc:sldChg>
    </pc:docChg>
  </pc:docChgLst>
  <pc:docChgLst>
    <pc:chgData name="Arpan Sainju" userId="28af7b25-4022-4f88-be70-5a41ebe499cd" providerId="ADAL" clId="{DFCB07EC-ACD4-4694-8234-F287BC4D879F}"/>
    <pc:docChg chg="undo custSel addSld delSld modSld sldOrd">
      <pc:chgData name="Arpan Sainju" userId="28af7b25-4022-4f88-be70-5a41ebe499cd" providerId="ADAL" clId="{DFCB07EC-ACD4-4694-8234-F287BC4D879F}" dt="2022-09-22T16:06:56.582" v="407" actId="47"/>
      <pc:docMkLst>
        <pc:docMk/>
      </pc:docMkLst>
      <pc:sldChg chg="delSp modSp mod">
        <pc:chgData name="Arpan Sainju" userId="28af7b25-4022-4f88-be70-5a41ebe499cd" providerId="ADAL" clId="{DFCB07EC-ACD4-4694-8234-F287BC4D879F}" dt="2022-09-21T22:20:54.279" v="175" actId="20577"/>
        <pc:sldMkLst>
          <pc:docMk/>
          <pc:sldMk cId="595749081" sldId="256"/>
        </pc:sldMkLst>
        <pc:spChg chg="mod">
          <ac:chgData name="Arpan Sainju" userId="28af7b25-4022-4f88-be70-5a41ebe499cd" providerId="ADAL" clId="{DFCB07EC-ACD4-4694-8234-F287BC4D879F}" dt="2022-09-21T22:20:54.279" v="175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DFCB07EC-ACD4-4694-8234-F287BC4D879F}" dt="2022-09-21T22:20:51.187" v="170" actId="20577"/>
          <ac:spMkLst>
            <pc:docMk/>
            <pc:sldMk cId="595749081" sldId="256"/>
            <ac:spMk id="3" creationId="{E6B3D918-ACEB-4C3C-9129-D6B9026F2696}"/>
          </ac:spMkLst>
        </pc:spChg>
        <pc:graphicFrameChg chg="del">
          <ac:chgData name="Arpan Sainju" userId="28af7b25-4022-4f88-be70-5a41ebe499cd" providerId="ADAL" clId="{DFCB07EC-ACD4-4694-8234-F287BC4D879F}" dt="2022-09-21T21:45:50.635" v="0" actId="478"/>
          <ac:graphicFrameMkLst>
            <pc:docMk/>
            <pc:sldMk cId="595749081" sldId="256"/>
            <ac:graphicFrameMk id="4" creationId="{698415B8-5CC7-7090-C016-EFD305A790E2}"/>
          </ac:graphicFrameMkLst>
        </pc:graphicFrameChg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6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1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1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280123216" sldId="35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023520809" sldId="35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343952555" sldId="36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262145235" sldId="36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650020306" sldId="36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094010615" sldId="36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16919585" sldId="36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926100210" sldId="37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490042714" sldId="37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06933157" sldId="37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44304172" sldId="37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83137691" sldId="37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62565818" sldId="37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298550454" sldId="37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27896578" sldId="37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643422931" sldId="37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481713233" sldId="37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647858759" sldId="38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41787487" sldId="38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85356515" sldId="38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385791463" sldId="38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576464016" sldId="38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718492132" sldId="38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103154497" sldId="38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383130095" sldId="38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8890821" sldId="39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9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9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733884737" sldId="40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475169628" sldId="40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7"/>
        </pc:sldMkLst>
      </pc:sldChg>
      <pc:sldChg chg="modSp add del mod modTransition">
        <pc:chgData name="Arpan Sainju" userId="28af7b25-4022-4f88-be70-5a41ebe499cd" providerId="ADAL" clId="{DFCB07EC-ACD4-4694-8234-F287BC4D879F}" dt="2022-09-21T22:20:47.658" v="169" actId="47"/>
        <pc:sldMkLst>
          <pc:docMk/>
          <pc:sldMk cId="0" sldId="542"/>
        </pc:sldMkLst>
        <pc:spChg chg="mod">
          <ac:chgData name="Arpan Sainju" userId="28af7b25-4022-4f88-be70-5a41ebe499cd" providerId="ADAL" clId="{DFCB07EC-ACD4-4694-8234-F287BC4D879F}" dt="2022-09-21T21:45:53.538" v="2" actId="27636"/>
          <ac:spMkLst>
            <pc:docMk/>
            <pc:sldMk cId="0" sldId="542"/>
            <ac:spMk id="17409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20:34.862" v="168" actId="20577"/>
        <pc:sldMkLst>
          <pc:docMk/>
          <pc:sldMk cId="0" sldId="827"/>
        </pc:sldMkLst>
        <pc:spChg chg="mod">
          <ac:chgData name="Arpan Sainju" userId="28af7b25-4022-4f88-be70-5a41ebe499cd" providerId="ADAL" clId="{DFCB07EC-ACD4-4694-8234-F287BC4D879F}" dt="2022-09-21T22:20:34.862" v="168" actId="20577"/>
          <ac:spMkLst>
            <pc:docMk/>
            <pc:sldMk cId="0" sldId="827"/>
            <ac:spMk id="2355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45:53.562" v="3" actId="27636"/>
        <pc:sldMkLst>
          <pc:docMk/>
          <pc:sldMk cId="0" sldId="833"/>
        </pc:sldMkLst>
        <pc:spChg chg="mod">
          <ac:chgData name="Arpan Sainju" userId="28af7b25-4022-4f88-be70-5a41ebe499cd" providerId="ADAL" clId="{DFCB07EC-ACD4-4694-8234-F287BC4D879F}" dt="2022-09-21T21:45:53.562" v="3" actId="27636"/>
          <ac:spMkLst>
            <pc:docMk/>
            <pc:sldMk cId="0" sldId="833"/>
            <ac:spMk id="563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22:07.451" v="184" actId="1076"/>
        <pc:sldMkLst>
          <pc:docMk/>
          <pc:sldMk cId="0" sldId="835"/>
        </pc:sldMkLst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8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1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1:43.699" v="178" actId="1076"/>
          <ac:spMkLst>
            <pc:docMk/>
            <pc:sldMk cId="0" sldId="835"/>
            <ac:spMk id="624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1:47.805" v="179" actId="1076"/>
          <ac:spMkLst>
            <pc:docMk/>
            <pc:sldMk cId="0" sldId="835"/>
            <ac:spMk id="624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3.146" v="183" actId="1076"/>
          <ac:spMkLst>
            <pc:docMk/>
            <pc:sldMk cId="0" sldId="835"/>
            <ac:spMk id="303107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7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9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110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43:38.649" v="198" actId="1076"/>
        <pc:sldMkLst>
          <pc:docMk/>
          <pc:sldMk cId="0" sldId="839"/>
        </pc:sldMkLst>
        <pc:spChg chg="mod">
          <ac:chgData name="Arpan Sainju" userId="28af7b25-4022-4f88-be70-5a41ebe499cd" providerId="ADAL" clId="{DFCB07EC-ACD4-4694-8234-F287BC4D879F}" dt="2022-09-21T22:43:36.355" v="197" actId="1076"/>
          <ac:spMkLst>
            <pc:docMk/>
            <pc:sldMk cId="0" sldId="839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3:35.018" v="196" actId="1076"/>
          <ac:spMkLst>
            <pc:docMk/>
            <pc:sldMk cId="0" sldId="839"/>
            <ac:spMk id="7270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3:38.649" v="198" actId="1076"/>
          <ac:spMkLst>
            <pc:docMk/>
            <pc:sldMk cId="0" sldId="839"/>
            <ac:spMk id="307202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52:56.559" v="314" actId="1076"/>
        <pc:sldMkLst>
          <pc:docMk/>
          <pc:sldMk cId="0" sldId="840"/>
        </pc:sldMkLst>
        <pc:spChg chg="mod">
          <ac:chgData name="Arpan Sainju" userId="28af7b25-4022-4f88-be70-5a41ebe499cd" providerId="ADAL" clId="{DFCB07EC-ACD4-4694-8234-F287BC4D879F}" dt="2022-09-21T22:52:48.260" v="312" actId="1076"/>
          <ac:spMkLst>
            <pc:docMk/>
            <pc:sldMk cId="0" sldId="840"/>
            <ac:spMk id="7680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768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768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6.559" v="314" actId="1076"/>
          <ac:spMkLst>
            <pc:docMk/>
            <pc:sldMk cId="0" sldId="840"/>
            <ac:spMk id="30822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4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70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5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7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8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2:34.769" v="311" actId="14100"/>
        <pc:sldMkLst>
          <pc:docMk/>
          <pc:sldMk cId="0" sldId="841"/>
        </pc:sldMkLst>
        <pc:spChg chg="mod">
          <ac:chgData name="Arpan Sainju" userId="28af7b25-4022-4f88-be70-5a41ebe499cd" providerId="ADAL" clId="{DFCB07EC-ACD4-4694-8234-F287BC4D879F}" dt="2022-09-21T22:47:14.552" v="199" actId="1076"/>
          <ac:spMkLst>
            <pc:docMk/>
            <pc:sldMk cId="0" sldId="841"/>
            <ac:spMk id="78849" creationId="{00000000-0000-0000-0000-000000000000}"/>
          </ac:spMkLst>
        </pc:spChg>
        <pc:spChg chg="mod ord">
          <ac:chgData name="Arpan Sainju" userId="28af7b25-4022-4f88-be70-5a41ebe499cd" providerId="ADAL" clId="{DFCB07EC-ACD4-4694-8234-F287BC4D879F}" dt="2022-09-21T22:52:07.633" v="306" actId="1037"/>
          <ac:spMkLst>
            <pc:docMk/>
            <pc:sldMk cId="0" sldId="841"/>
            <ac:spMk id="7886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03.216" v="303" actId="1038"/>
          <ac:spMkLst>
            <pc:docMk/>
            <pc:sldMk cId="0" sldId="841"/>
            <ac:spMk id="7886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58.709" v="298" actId="1038"/>
          <ac:spMkLst>
            <pc:docMk/>
            <pc:sldMk cId="0" sldId="841"/>
            <ac:spMk id="7886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00.766" v="299" actId="1038"/>
          <ac:spMkLst>
            <pc:docMk/>
            <pc:sldMk cId="0" sldId="841"/>
            <ac:spMk id="7886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07.508" v="283" actId="1035"/>
          <ac:spMkLst>
            <pc:docMk/>
            <pc:sldMk cId="0" sldId="841"/>
            <ac:spMk id="788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43.092" v="270" actId="1076"/>
          <ac:spMkLst>
            <pc:docMk/>
            <pc:sldMk cId="0" sldId="841"/>
            <ac:spMk id="7886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05.229" v="281" actId="1035"/>
          <ac:spMkLst>
            <pc:docMk/>
            <pc:sldMk cId="0" sldId="841"/>
            <ac:spMk id="788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23.491" v="264" actId="1076"/>
          <ac:spMkLst>
            <pc:docMk/>
            <pc:sldMk cId="0" sldId="841"/>
            <ac:spMk id="788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13.062" v="307" actId="1036"/>
          <ac:spMkLst>
            <pc:docMk/>
            <pc:sldMk cId="0" sldId="841"/>
            <ac:spMk id="788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35.610" v="269" actId="1036"/>
          <ac:spMkLst>
            <pc:docMk/>
            <pc:sldMk cId="0" sldId="841"/>
            <ac:spMk id="7887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4.006" v="201" actId="1076"/>
          <ac:spMkLst>
            <pc:docMk/>
            <pc:sldMk cId="0" sldId="841"/>
            <ac:spMk id="30925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0.238" v="200" actId="1076"/>
          <ac:spMkLst>
            <pc:docMk/>
            <pc:sldMk cId="0" sldId="841"/>
            <ac:spMk id="30926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28.410" v="309" actId="1076"/>
          <ac:spMkLst>
            <pc:docMk/>
            <pc:sldMk cId="0" sldId="841"/>
            <ac:spMk id="30927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24.991" v="308" actId="1076"/>
          <ac:spMkLst>
            <pc:docMk/>
            <pc:sldMk cId="0" sldId="841"/>
            <ac:spMk id="30927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34.769" v="311" actId="14100"/>
          <ac:spMkLst>
            <pc:docMk/>
            <pc:sldMk cId="0" sldId="841"/>
            <ac:spMk id="3092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0.238" v="200" actId="1076"/>
          <ac:spMkLst>
            <pc:docMk/>
            <pc:sldMk cId="0" sldId="841"/>
            <ac:spMk id="309281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1:18.549" v="285" actId="1076"/>
          <ac:grpSpMkLst>
            <pc:docMk/>
            <pc:sldMk cId="0" sldId="841"/>
            <ac:grpSpMk id="3" creationId="{00000000-0000-0000-0000-000000000000}"/>
          </ac:grpSpMkLst>
        </pc:grpChg>
      </pc:sldChg>
      <pc:sldChg chg="addSp delSp modSp add mod modTransition">
        <pc:chgData name="Arpan Sainju" userId="28af7b25-4022-4f88-be70-5a41ebe499cd" providerId="ADAL" clId="{DFCB07EC-ACD4-4694-8234-F287BC4D879F}" dt="2022-09-21T23:39:05" v="399" actId="14100"/>
        <pc:sldMkLst>
          <pc:docMk/>
          <pc:sldMk cId="0" sldId="842"/>
        </pc:sldMkLst>
        <pc:spChg chg="add del mod">
          <ac:chgData name="Arpan Sainju" userId="28af7b25-4022-4f88-be70-5a41ebe499cd" providerId="ADAL" clId="{DFCB07EC-ACD4-4694-8234-F287BC4D879F}" dt="2022-09-21T23:38:34.094" v="382"/>
          <ac:spMkLst>
            <pc:docMk/>
            <pc:sldMk cId="0" sldId="842"/>
            <ac:spMk id="2" creationId="{EC24F4D7-ED54-4EFE-9F7F-0038D7B6ED14}"/>
          </ac:spMkLst>
        </pc:spChg>
        <pc:spChg chg="add del mod">
          <ac:chgData name="Arpan Sainju" userId="28af7b25-4022-4f88-be70-5a41ebe499cd" providerId="ADAL" clId="{DFCB07EC-ACD4-4694-8234-F287BC4D879F}" dt="2022-09-21T23:38:34.094" v="382"/>
          <ac:spMkLst>
            <pc:docMk/>
            <pc:sldMk cId="0" sldId="842"/>
            <ac:spMk id="3" creationId="{31F38478-9654-D63C-D093-E4A9E6085E87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6" creationId="{50F5BF54-B593-DE61-957F-599E36A06414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7" creationId="{2E666AAE-83A6-8A76-9E57-8D1337EFEE4A}"/>
          </ac:spMkLst>
        </pc:spChg>
        <pc:spChg chg="mod">
          <ac:chgData name="Arpan Sainju" userId="28af7b25-4022-4f88-be70-5a41ebe499cd" providerId="ADAL" clId="{DFCB07EC-ACD4-4694-8234-F287BC4D879F}" dt="2022-09-21T23:38:34.030" v="380" actId="20577"/>
          <ac:spMkLst>
            <pc:docMk/>
            <pc:sldMk cId="0" sldId="842"/>
            <ac:spMk id="8" creationId="{11EAA243-11C0-F02F-419C-68D889A5DEF7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9" creationId="{F8F2A487-034E-164B-4FA7-8C89F84418DD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10" creationId="{9F6EB0DE-E30C-CCF9-2315-A236C8D74771}"/>
          </ac:spMkLst>
        </pc:spChg>
        <pc:spChg chg="mod">
          <ac:chgData name="Arpan Sainju" userId="28af7b25-4022-4f88-be70-5a41ebe499cd" providerId="ADAL" clId="{DFCB07EC-ACD4-4694-8234-F287BC4D879F}" dt="2022-09-21T23:38:33.458" v="377" actId="20577"/>
          <ac:spMkLst>
            <pc:docMk/>
            <pc:sldMk cId="0" sldId="842"/>
            <ac:spMk id="11" creationId="{70DB96FB-8847-80AA-4268-FEC112180C1C}"/>
          </ac:spMkLst>
        </pc:spChg>
        <pc:spChg chg="mod">
          <ac:chgData name="Arpan Sainju" userId="28af7b25-4022-4f88-be70-5a41ebe499cd" providerId="ADAL" clId="{DFCB07EC-ACD4-4694-8234-F287BC4D879F}" dt="2022-09-21T23:38:33.183" v="376" actId="20577"/>
          <ac:spMkLst>
            <pc:docMk/>
            <pc:sldMk cId="0" sldId="842"/>
            <ac:spMk id="12" creationId="{DA7500A3-BC64-E6AE-9849-AA6A6DF0E35A}"/>
          </ac:spMkLst>
        </pc:spChg>
        <pc:spChg chg="add del mod">
          <ac:chgData name="Arpan Sainju" userId="28af7b25-4022-4f88-be70-5a41ebe499cd" providerId="ADAL" clId="{DFCB07EC-ACD4-4694-8234-F287BC4D879F}" dt="2022-09-21T23:38:33.025" v="375"/>
          <ac:spMkLst>
            <pc:docMk/>
            <pc:sldMk cId="0" sldId="842"/>
            <ac:spMk id="13" creationId="{C5542661-E941-36CC-347E-BA0E93C9E5A3}"/>
          </ac:spMkLst>
        </pc:spChg>
        <pc:spChg chg="add del mod">
          <ac:chgData name="Arpan Sainju" userId="28af7b25-4022-4f88-be70-5a41ebe499cd" providerId="ADAL" clId="{DFCB07EC-ACD4-4694-8234-F287BC4D879F}" dt="2022-09-21T23:38:33.025" v="375"/>
          <ac:spMkLst>
            <pc:docMk/>
            <pc:sldMk cId="0" sldId="842"/>
            <ac:spMk id="14" creationId="{0594585A-2548-E4C6-643D-ACF847A289D0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7" creationId="{B931A2D3-7DF9-CD54-A4CA-4D4B8E480863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8" creationId="{80B9F6CB-B4EC-CA1E-A74F-8B327C8F3DDE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9" creationId="{016BB1EE-AD6D-2EAD-2F56-446691589427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0" creationId="{1F80C418-8F5C-EE00-3B09-C53C8A6C8D3F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1" creationId="{ADB22CB0-2563-1AB9-E9A7-E7E5F42030CF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2" creationId="{848B3E09-5BAB-D4ED-6B17-31EF067D36BD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3" creationId="{F062C877-2DD8-FC0A-96F4-8EAD499B343F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89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3.703" v="315" actId="1076"/>
          <ac:spMkLst>
            <pc:docMk/>
            <pc:sldMk cId="0" sldId="842"/>
            <ac:spMk id="8089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9.294" v="316" actId="1076"/>
          <ac:spMkLst>
            <pc:docMk/>
            <pc:sldMk cId="0" sldId="842"/>
            <ac:spMk id="8090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574" v="384" actId="1076"/>
          <ac:spMkLst>
            <pc:docMk/>
            <pc:sldMk cId="0" sldId="842"/>
            <ac:spMk id="809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075" v="385" actId="1076"/>
          <ac:spMkLst>
            <pc:docMk/>
            <pc:sldMk cId="0" sldId="842"/>
            <ac:spMk id="809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90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9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9.294" v="316" actId="1076"/>
          <ac:spMkLst>
            <pc:docMk/>
            <pc:sldMk cId="0" sldId="842"/>
            <ac:spMk id="809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643" v="388" actId="1076"/>
          <ac:spMkLst>
            <pc:docMk/>
            <pc:sldMk cId="0" sldId="842"/>
            <ac:spMk id="809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672" v="389" actId="14100"/>
          <ac:spMkLst>
            <pc:docMk/>
            <pc:sldMk cId="0" sldId="842"/>
            <ac:spMk id="809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716" v="390" actId="1076"/>
          <ac:spMkLst>
            <pc:docMk/>
            <pc:sldMk cId="0" sldId="842"/>
            <ac:spMk id="809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776" v="392" actId="1076"/>
          <ac:spMkLst>
            <pc:docMk/>
            <pc:sldMk cId="0" sldId="842"/>
            <ac:spMk id="809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57.966" v="396" actId="14100"/>
          <ac:spMkLst>
            <pc:docMk/>
            <pc:sldMk cId="0" sldId="842"/>
            <ac:spMk id="809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9:05" v="399" actId="14100"/>
          <ac:spMkLst>
            <pc:docMk/>
            <pc:sldMk cId="0" sldId="842"/>
            <ac:spMk id="809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11.748" v="317" actId="1076"/>
          <ac:spMkLst>
            <pc:docMk/>
            <pc:sldMk cId="0" sldId="842"/>
            <ac:spMk id="31027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3103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310311" creationId="{00000000-0000-0000-0000-000000000000}"/>
          </ac:spMkLst>
        </pc:spChg>
        <pc:grpChg chg="add del mod">
          <ac:chgData name="Arpan Sainju" userId="28af7b25-4022-4f88-be70-5a41ebe499cd" providerId="ADAL" clId="{DFCB07EC-ACD4-4694-8234-F287BC4D879F}" dt="2022-09-21T23:38:34.094" v="382"/>
          <ac:grpSpMkLst>
            <pc:docMk/>
            <pc:sldMk cId="0" sldId="842"/>
            <ac:grpSpMk id="4" creationId="{FEF41212-A564-3C57-7F34-E18394D2E04F}"/>
          </ac:grpSpMkLst>
        </pc:grpChg>
        <pc:grpChg chg="mod">
          <ac:chgData name="Arpan Sainju" userId="28af7b25-4022-4f88-be70-5a41ebe499cd" providerId="ADAL" clId="{DFCB07EC-ACD4-4694-8234-F287BC4D879F}" dt="2022-09-21T23:37:55.338" v="365"/>
          <ac:grpSpMkLst>
            <pc:docMk/>
            <pc:sldMk cId="0" sldId="842"/>
            <ac:grpSpMk id="5" creationId="{0BD5F70B-4BE5-237A-F01E-331F1A642767}"/>
          </ac:grpSpMkLst>
        </pc:grpChg>
        <pc:grpChg chg="add del mod">
          <ac:chgData name="Arpan Sainju" userId="28af7b25-4022-4f88-be70-5a41ebe499cd" providerId="ADAL" clId="{DFCB07EC-ACD4-4694-8234-F287BC4D879F}" dt="2022-09-21T23:38:33.025" v="375"/>
          <ac:grpSpMkLst>
            <pc:docMk/>
            <pc:sldMk cId="0" sldId="842"/>
            <ac:grpSpMk id="15" creationId="{4B412D00-12AD-EDAB-02FF-DE497038B554}"/>
          </ac:grpSpMkLst>
        </pc:grpChg>
        <pc:grpChg chg="mod">
          <ac:chgData name="Arpan Sainju" userId="28af7b25-4022-4f88-be70-5a41ebe499cd" providerId="ADAL" clId="{DFCB07EC-ACD4-4694-8234-F287BC4D879F}" dt="2022-09-21T23:38:26.576" v="372"/>
          <ac:grpSpMkLst>
            <pc:docMk/>
            <pc:sldMk cId="0" sldId="842"/>
            <ac:grpSpMk id="16" creationId="{65B462CB-B6CC-2340-5754-AED71875B050}"/>
          </ac:grpSpMkLst>
        </pc:grpChg>
        <pc:grpChg chg="mod">
          <ac:chgData name="Arpan Sainju" userId="28af7b25-4022-4f88-be70-5a41ebe499cd" providerId="ADAL" clId="{DFCB07EC-ACD4-4694-8234-F287BC4D879F}" dt="2022-09-21T23:38:34.136" v="383" actId="1076"/>
          <ac:grpSpMkLst>
            <pc:docMk/>
            <pc:sldMk cId="0" sldId="842"/>
            <ac:grpSpMk id="8090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3:38:34.136" v="383" actId="1076"/>
          <ac:grpSpMkLst>
            <pc:docMk/>
            <pc:sldMk cId="0" sldId="842"/>
            <ac:grpSpMk id="80901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3:38:35.748" v="391" actId="1076"/>
          <ac:grpSpMkLst>
            <pc:docMk/>
            <pc:sldMk cId="0" sldId="842"/>
            <ac:grpSpMk id="80906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11.288" v="327" actId="1076"/>
        <pc:sldMkLst>
          <pc:docMk/>
          <pc:sldMk cId="0" sldId="847"/>
        </pc:sldMkLst>
        <pc:spChg chg="mod">
          <ac:chgData name="Arpan Sainju" userId="28af7b25-4022-4f88-be70-5a41ebe499cd" providerId="ADAL" clId="{DFCB07EC-ACD4-4694-8234-F287BC4D879F}" dt="2022-09-21T22:54:06.390" v="326" actId="1076"/>
          <ac:spMkLst>
            <pc:docMk/>
            <pc:sldMk cId="0" sldId="847"/>
            <ac:spMk id="952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952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9523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315395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4:11.288" v="327" actId="1076"/>
          <ac:grpSpMkLst>
            <pc:docMk/>
            <pc:sldMk cId="0" sldId="847"/>
            <ac:grpSpMk id="2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6:44.923" v="344" actId="14100"/>
        <pc:sldMkLst>
          <pc:docMk/>
          <pc:sldMk cId="0" sldId="849"/>
        </pc:sldMkLst>
        <pc:spChg chg="mod">
          <ac:chgData name="Arpan Sainju" userId="28af7b25-4022-4f88-be70-5a41ebe499cd" providerId="ADAL" clId="{DFCB07EC-ACD4-4694-8234-F287BC4D879F}" dt="2022-09-21T22:55:01.351" v="331" actId="1076"/>
          <ac:spMkLst>
            <pc:docMk/>
            <pc:sldMk cId="0" sldId="849"/>
            <ac:spMk id="10137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05.688" v="337" actId="207"/>
          <ac:spMkLst>
            <pc:docMk/>
            <pc:sldMk cId="0" sldId="849"/>
            <ac:spMk id="10137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7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8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22.165" v="333" actId="1076"/>
          <ac:spMkLst>
            <pc:docMk/>
            <pc:sldMk cId="0" sldId="849"/>
            <ac:spMk id="10138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34.986" v="341" actId="1076"/>
          <ac:spMkLst>
            <pc:docMk/>
            <pc:sldMk cId="0" sldId="849"/>
            <ac:spMk id="10138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44.923" v="344" actId="14100"/>
          <ac:spMkLst>
            <pc:docMk/>
            <pc:sldMk cId="0" sldId="849"/>
            <ac:spMk id="101386" creationId="{00000000-0000-0000-0000-000000000000}"/>
          </ac:spMkLst>
        </pc:spChg>
        <pc:picChg chg="mod">
          <ac:chgData name="Arpan Sainju" userId="28af7b25-4022-4f88-be70-5a41ebe499cd" providerId="ADAL" clId="{DFCB07EC-ACD4-4694-8234-F287BC4D879F}" dt="2022-09-21T22:55:22.165" v="333" actId="1076"/>
          <ac:picMkLst>
            <pc:docMk/>
            <pc:sldMk cId="0" sldId="849"/>
            <ac:picMk id="3" creationId="{00000000-0000-0000-0000-000000000000}"/>
          </ac:picMkLst>
        </pc:picChg>
        <pc:picChg chg="mod">
          <ac:chgData name="Arpan Sainju" userId="28af7b25-4022-4f88-be70-5a41ebe499cd" providerId="ADAL" clId="{DFCB07EC-ACD4-4694-8234-F287BC4D879F}" dt="2022-09-21T22:55:22.165" v="333" actId="1076"/>
          <ac:picMkLst>
            <pc:docMk/>
            <pc:sldMk cId="0" sldId="849"/>
            <ac:picMk id="101382" creationId="{00000000-0000-0000-0000-000000000000}"/>
          </ac:picMkLst>
        </pc:picChg>
      </pc:sldChg>
      <pc:sldChg chg="modSp add mod modTransition">
        <pc:chgData name="Arpan Sainju" userId="28af7b25-4022-4f88-be70-5a41ebe499cd" providerId="ADAL" clId="{DFCB07EC-ACD4-4694-8234-F287BC4D879F}" dt="2022-09-21T22:57:00.274" v="346" actId="1076"/>
        <pc:sldMkLst>
          <pc:docMk/>
          <pc:sldMk cId="0" sldId="851"/>
        </pc:sldMkLst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7:00.274" v="346" actId="1076"/>
          <ac:spMkLst>
            <pc:docMk/>
            <pc:sldMk cId="0" sldId="851"/>
            <ac:spMk id="1075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075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0752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5:35.325" v="134" actId="1076"/>
        <pc:sldMkLst>
          <pc:docMk/>
          <pc:sldMk cId="0" sldId="856"/>
        </pc:sldMkLst>
        <pc:spChg chg="mod">
          <ac:chgData name="Arpan Sainju" userId="28af7b25-4022-4f88-be70-5a41ebe499cd" providerId="ADAL" clId="{DFCB07EC-ACD4-4694-8234-F287BC4D879F}" dt="2022-09-21T22:15:35.325" v="134" actId="1076"/>
          <ac:spMkLst>
            <pc:docMk/>
            <pc:sldMk cId="0" sldId="856"/>
            <ac:spMk id="1198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5:53.630" v="15" actId="27636"/>
          <ac:spMkLst>
            <pc:docMk/>
            <pc:sldMk cId="0" sldId="856"/>
            <ac:spMk id="32359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4:29.806" v="130" actId="1076"/>
        <pc:sldMkLst>
          <pc:docMk/>
          <pc:sldMk cId="0" sldId="857"/>
        </pc:sldMkLst>
        <pc:spChg chg="mod">
          <ac:chgData name="Arpan Sainju" userId="28af7b25-4022-4f88-be70-5a41ebe499cd" providerId="ADAL" clId="{DFCB07EC-ACD4-4694-8234-F287BC4D879F}" dt="2022-09-21T22:14:20.111" v="127" actId="1076"/>
          <ac:spMkLst>
            <pc:docMk/>
            <pc:sldMk cId="0" sldId="857"/>
            <ac:spMk id="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29.806" v="130" actId="1076"/>
          <ac:spMkLst>
            <pc:docMk/>
            <pc:sldMk cId="0" sldId="857"/>
            <ac:spMk id="12186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45:53.564" v="4" actId="27636"/>
        <pc:sldMkLst>
          <pc:docMk/>
          <pc:sldMk cId="0" sldId="877"/>
        </pc:sldMkLst>
        <pc:spChg chg="mod">
          <ac:chgData name="Arpan Sainju" userId="28af7b25-4022-4f88-be70-5a41ebe499cd" providerId="ADAL" clId="{DFCB07EC-ACD4-4694-8234-F287BC4D879F}" dt="2022-09-21T21:45:53.564" v="4" actId="27636"/>
          <ac:spMkLst>
            <pc:docMk/>
            <pc:sldMk cId="0" sldId="877"/>
            <ac:spMk id="60417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40:33.973" v="195" actId="20577"/>
        <pc:sldMkLst>
          <pc:docMk/>
          <pc:sldMk cId="0" sldId="878"/>
        </pc:sldMkLst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17.856" v="186" actId="14100"/>
          <ac:spMkLst>
            <pc:docMk/>
            <pc:sldMk cId="0" sldId="878"/>
            <ac:spMk id="645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645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645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0:33.973" v="195" actId="20577"/>
          <ac:spMkLst>
            <pc:docMk/>
            <pc:sldMk cId="0" sldId="878"/>
            <ac:spMk id="645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8:49.899" v="187" actId="1076"/>
          <ac:spMkLst>
            <pc:docMk/>
            <pc:sldMk cId="0" sldId="878"/>
            <ac:spMk id="64518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28:49.899" v="187" actId="1076"/>
          <ac:grpSpMkLst>
            <pc:docMk/>
            <pc:sldMk cId="0" sldId="878"/>
            <ac:grpSpMk id="64519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3:52.643" v="323" actId="1076"/>
        <pc:sldMkLst>
          <pc:docMk/>
          <pc:sldMk cId="0" sldId="883"/>
        </pc:sldMkLst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4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2.643" v="323" actId="1076"/>
          <ac:spMkLst>
            <pc:docMk/>
            <pc:sldMk cId="0" sldId="883"/>
            <ac:spMk id="8704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5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44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45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50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56.020" v="330" actId="1076"/>
        <pc:sldMkLst>
          <pc:docMk/>
          <pc:sldMk cId="0" sldId="887"/>
        </pc:sldMkLst>
        <pc:spChg chg="mod">
          <ac:chgData name="Arpan Sainju" userId="28af7b25-4022-4f88-be70-5a41ebe499cd" providerId="ADAL" clId="{DFCB07EC-ACD4-4694-8234-F287BC4D879F}" dt="2022-09-21T22:54:24.031" v="329" actId="1076"/>
          <ac:spMkLst>
            <pc:docMk/>
            <pc:sldMk cId="0" sldId="887"/>
            <ac:spMk id="9932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56.020" v="330" actId="1076"/>
          <ac:spMkLst>
            <pc:docMk/>
            <pc:sldMk cId="0" sldId="887"/>
            <ac:spMk id="9933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59:54.714" v="106" actId="1076"/>
        <pc:sldMkLst>
          <pc:docMk/>
          <pc:sldMk cId="0" sldId="893"/>
        </pc:sldMkLst>
        <pc:spChg chg="mod">
          <ac:chgData name="Arpan Sainju" userId="28af7b25-4022-4f88-be70-5a41ebe499cd" providerId="ADAL" clId="{DFCB07EC-ACD4-4694-8234-F287BC4D879F}" dt="2022-09-21T21:59:54.714" v="106" actId="1076"/>
          <ac:spMkLst>
            <pc:docMk/>
            <pc:sldMk cId="0" sldId="893"/>
            <ac:spMk id="1075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00:10.082" v="109" actId="1076"/>
        <pc:sldMkLst>
          <pc:docMk/>
          <pc:sldMk cId="0" sldId="894"/>
        </pc:sldMkLst>
        <pc:spChg chg="mod">
          <ac:chgData name="Arpan Sainju" userId="28af7b25-4022-4f88-be70-5a41ebe499cd" providerId="ADAL" clId="{DFCB07EC-ACD4-4694-8234-F287BC4D879F}" dt="2022-09-21T22:00:10.082" v="109" actId="1076"/>
          <ac:spMkLst>
            <pc:docMk/>
            <pc:sldMk cId="0" sldId="894"/>
            <ac:spMk id="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00:07.384" v="108" actId="1076"/>
          <ac:spMkLst>
            <pc:docMk/>
            <pc:sldMk cId="0" sldId="894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9:59.798" v="107" actId="1076"/>
          <ac:spMkLst>
            <pc:docMk/>
            <pc:sldMk cId="0" sldId="894"/>
            <ac:spMk id="1075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4:09.036" v="126" actId="1076"/>
        <pc:sldMkLst>
          <pc:docMk/>
          <pc:sldMk cId="3003296182" sldId="908"/>
        </pc:sldMkLst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4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3.018" v="125" actId="14100"/>
          <ac:spMkLst>
            <pc:docMk/>
            <pc:sldMk cId="3003296182" sldId="908"/>
            <ac:spMk id="2253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2532" creationId="{00000000-0000-0000-0000-000000000000}"/>
          </ac:spMkLst>
        </pc:spChg>
      </pc:sldChg>
      <pc:sldChg chg="add modTransition">
        <pc:chgData name="Arpan Sainju" userId="28af7b25-4022-4f88-be70-5a41ebe499cd" providerId="ADAL" clId="{DFCB07EC-ACD4-4694-8234-F287BC4D879F}" dt="2022-09-21T21:45:53.472" v="1"/>
        <pc:sldMkLst>
          <pc:docMk/>
          <pc:sldMk cId="3413684367" sldId="909"/>
        </pc:sldMkLst>
      </pc:sldChg>
      <pc:sldChg chg="add modTransition">
        <pc:chgData name="Arpan Sainju" userId="28af7b25-4022-4f88-be70-5a41ebe499cd" providerId="ADAL" clId="{DFCB07EC-ACD4-4694-8234-F287BC4D879F}" dt="2022-09-21T21:45:53.472" v="1"/>
        <pc:sldMkLst>
          <pc:docMk/>
          <pc:sldMk cId="3096638541" sldId="911"/>
        </pc:sldMkLst>
      </pc:sldChg>
      <pc:sldChg chg="modSp add mod modTransition">
        <pc:chgData name="Arpan Sainju" userId="28af7b25-4022-4f88-be70-5a41ebe499cd" providerId="ADAL" clId="{DFCB07EC-ACD4-4694-8234-F287BC4D879F}" dt="2022-09-21T22:13:21.403" v="124" actId="1076"/>
        <pc:sldMkLst>
          <pc:docMk/>
          <pc:sldMk cId="3484172126" sldId="912"/>
        </pc:sldMkLst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13.519" v="123" actId="14100"/>
          <ac:spMkLst>
            <pc:docMk/>
            <pc:sldMk cId="3484172126" sldId="912"/>
            <ac:spMk id="256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5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3:05.227" v="122" actId="1076"/>
        <pc:sldMkLst>
          <pc:docMk/>
          <pc:sldMk cId="1469510984" sldId="914"/>
        </pc:sldMkLst>
        <pc:spChg chg="mod">
          <ac:chgData name="Arpan Sainju" userId="28af7b25-4022-4f88-be70-5a41ebe499cd" providerId="ADAL" clId="{DFCB07EC-ACD4-4694-8234-F287BC4D879F}" dt="2022-09-21T22:13:05.227" v="122" actId="1076"/>
          <ac:spMkLst>
            <pc:docMk/>
            <pc:sldMk cId="1469510984" sldId="914"/>
            <ac:spMk id="2765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2:58.921" v="121" actId="14100"/>
        <pc:sldMkLst>
          <pc:docMk/>
          <pc:sldMk cId="2377464855" sldId="915"/>
        </pc:sldMkLst>
        <pc:spChg chg="mod">
          <ac:chgData name="Arpan Sainju" userId="28af7b25-4022-4f88-be70-5a41ebe499cd" providerId="ADAL" clId="{DFCB07EC-ACD4-4694-8234-F287BC4D879F}" dt="2022-09-21T22:12:58.921" v="121" actId="14100"/>
          <ac:spMkLst>
            <pc:docMk/>
            <pc:sldMk cId="2377464855" sldId="915"/>
            <ac:spMk id="2867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5:53.659" v="19" actId="27636"/>
          <ac:spMkLst>
            <pc:docMk/>
            <pc:sldMk cId="2377464855" sldId="915"/>
            <ac:spMk id="28677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2:49.328" v="120" actId="1076"/>
        <pc:sldMkLst>
          <pc:docMk/>
          <pc:sldMk cId="2741832954" sldId="918"/>
        </pc:sldMkLst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69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4.187" v="119" actId="14100"/>
          <ac:spMkLst>
            <pc:docMk/>
            <pc:sldMk cId="2741832954" sldId="918"/>
            <ac:spMk id="2970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4" creationId="{00000000-0000-0000-0000-000000000000}"/>
          </ac:spMkLst>
        </pc:spChg>
        <pc:graphicFrameChg chg="mod">
          <ac:chgData name="Arpan Sainju" userId="28af7b25-4022-4f88-be70-5a41ebe499cd" providerId="ADAL" clId="{DFCB07EC-ACD4-4694-8234-F287BC4D879F}" dt="2022-09-21T22:12:49.328" v="120" actId="1076"/>
          <ac:graphicFrameMkLst>
            <pc:docMk/>
            <pc:sldMk cId="2741832954" sldId="918"/>
            <ac:graphicFrameMk id="29705" creationId="{00000000-0000-0000-0000-000000000000}"/>
          </ac:graphicFrameMkLst>
        </pc:graphicFrameChg>
        <pc:graphicFrameChg chg="mod">
          <ac:chgData name="Arpan Sainju" userId="28af7b25-4022-4f88-be70-5a41ebe499cd" providerId="ADAL" clId="{DFCB07EC-ACD4-4694-8234-F287BC4D879F}" dt="2022-09-21T22:12:49.328" v="120" actId="1076"/>
          <ac:graphicFrameMkLst>
            <pc:docMk/>
            <pc:sldMk cId="2741832954" sldId="918"/>
            <ac:graphicFrameMk id="29798" creationId="{00000000-0000-0000-0000-000000000000}"/>
          </ac:graphicFrameMkLst>
        </pc:graphicFrameChg>
      </pc:sldChg>
      <pc:sldChg chg="add modTransition">
        <pc:chgData name="Arpan Sainju" userId="28af7b25-4022-4f88-be70-5a41ebe499cd" providerId="ADAL" clId="{DFCB07EC-ACD4-4694-8234-F287BC4D879F}" dt="2022-09-21T21:45:53.472" v="1"/>
        <pc:sldMkLst>
          <pc:docMk/>
          <pc:sldMk cId="2314109731" sldId="919"/>
        </pc:sldMkLst>
      </pc:sldChg>
      <pc:sldChg chg="add del modTransition">
        <pc:chgData name="Arpan Sainju" userId="28af7b25-4022-4f88-be70-5a41ebe499cd" providerId="ADAL" clId="{DFCB07EC-ACD4-4694-8234-F287BC4D879F}" dt="2022-09-21T22:12:10.749" v="116" actId="47"/>
        <pc:sldMkLst>
          <pc:docMk/>
          <pc:sldMk cId="4153430655" sldId="920"/>
        </pc:sldMkLst>
      </pc:sldChg>
      <pc:sldChg chg="add del modTransition">
        <pc:chgData name="Arpan Sainju" userId="28af7b25-4022-4f88-be70-5a41ebe499cd" providerId="ADAL" clId="{DFCB07EC-ACD4-4694-8234-F287BC4D879F}" dt="2022-09-21T22:12:08.232" v="115" actId="47"/>
        <pc:sldMkLst>
          <pc:docMk/>
          <pc:sldMk cId="1063652506" sldId="921"/>
        </pc:sldMkLst>
      </pc:sldChg>
      <pc:sldChg chg="add del modTransition">
        <pc:chgData name="Arpan Sainju" userId="28af7b25-4022-4f88-be70-5a41ebe499cd" providerId="ADAL" clId="{DFCB07EC-ACD4-4694-8234-F287BC4D879F}" dt="2022-09-21T22:12:07.125" v="114" actId="47"/>
        <pc:sldMkLst>
          <pc:docMk/>
          <pc:sldMk cId="3321406245" sldId="922"/>
        </pc:sldMkLst>
      </pc:sldChg>
      <pc:sldChg chg="add del modTransition">
        <pc:chgData name="Arpan Sainju" userId="28af7b25-4022-4f88-be70-5a41ebe499cd" providerId="ADAL" clId="{DFCB07EC-ACD4-4694-8234-F287BC4D879F}" dt="2022-09-21T22:12:05.436" v="113" actId="47"/>
        <pc:sldMkLst>
          <pc:docMk/>
          <pc:sldMk cId="2813273372" sldId="923"/>
        </pc:sldMkLst>
      </pc:sldChg>
      <pc:sldChg chg="add del modTransition">
        <pc:chgData name="Arpan Sainju" userId="28af7b25-4022-4f88-be70-5a41ebe499cd" providerId="ADAL" clId="{DFCB07EC-ACD4-4694-8234-F287BC4D879F}" dt="2022-09-21T22:12:03.985" v="112" actId="47"/>
        <pc:sldMkLst>
          <pc:docMk/>
          <pc:sldMk cId="708780295" sldId="924"/>
        </pc:sldMkLst>
      </pc:sldChg>
      <pc:sldChg chg="modSp add mod modTransition">
        <pc:chgData name="Arpan Sainju" userId="28af7b25-4022-4f88-be70-5a41ebe499cd" providerId="ADAL" clId="{DFCB07EC-ACD4-4694-8234-F287BC4D879F}" dt="2022-09-21T22:15:42.705" v="135" actId="20577"/>
        <pc:sldMkLst>
          <pc:docMk/>
          <pc:sldMk cId="388058539" sldId="925"/>
        </pc:sldMkLst>
        <pc:spChg chg="mod">
          <ac:chgData name="Arpan Sainju" userId="28af7b25-4022-4f88-be70-5a41ebe499cd" providerId="ADAL" clId="{DFCB07EC-ACD4-4694-8234-F287BC4D879F}" dt="2022-09-21T22:15:42.705" v="135" actId="20577"/>
          <ac:spMkLst>
            <pc:docMk/>
            <pc:sldMk cId="388058539" sldId="925"/>
            <ac:spMk id="23554" creationId="{00000000-0000-0000-0000-000000000000}"/>
          </ac:spMkLst>
        </pc:spChg>
      </pc:sldChg>
      <pc:sldChg chg="add del modTransition">
        <pc:chgData name="Arpan Sainju" userId="28af7b25-4022-4f88-be70-5a41ebe499cd" providerId="ADAL" clId="{DFCB07EC-ACD4-4694-8234-F287BC4D879F}" dt="2022-09-21T22:12:13.840" v="117" actId="47"/>
        <pc:sldMkLst>
          <pc:docMk/>
          <pc:sldMk cId="2759788225" sldId="926"/>
        </pc:sldMkLst>
      </pc:sldChg>
      <pc:sldChg chg="add del modTransition">
        <pc:chgData name="Arpan Sainju" userId="28af7b25-4022-4f88-be70-5a41ebe499cd" providerId="ADAL" clId="{DFCB07EC-ACD4-4694-8234-F287BC4D879F}" dt="2022-09-21T22:11:59.481" v="111" actId="47"/>
        <pc:sldMkLst>
          <pc:docMk/>
          <pc:sldMk cId="1925688954" sldId="927"/>
        </pc:sldMkLst>
      </pc:sldChg>
      <pc:sldChg chg="modSp add mod modTransition">
        <pc:chgData name="Arpan Sainju" userId="28af7b25-4022-4f88-be70-5a41ebe499cd" providerId="ADAL" clId="{DFCB07EC-ACD4-4694-8234-F287BC4D879F}" dt="2022-09-21T22:11:51.679" v="110" actId="20577"/>
        <pc:sldMkLst>
          <pc:docMk/>
          <pc:sldMk cId="3914138085" sldId="928"/>
        </pc:sldMkLst>
        <pc:spChg chg="mod">
          <ac:chgData name="Arpan Sainju" userId="28af7b25-4022-4f88-be70-5a41ebe499cd" providerId="ADAL" clId="{DFCB07EC-ACD4-4694-8234-F287BC4D879F}" dt="2022-09-21T22:11:51.679" v="110" actId="20577"/>
          <ac:spMkLst>
            <pc:docMk/>
            <pc:sldMk cId="3914138085" sldId="928"/>
            <ac:spMk id="2355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5:29.482" v="133" actId="1076"/>
        <pc:sldMkLst>
          <pc:docMk/>
          <pc:sldMk cId="837443604" sldId="929"/>
        </pc:sldMkLst>
        <pc:spChg chg="mod">
          <ac:chgData name="Arpan Sainju" userId="28af7b25-4022-4f88-be70-5a41ebe499cd" providerId="ADAL" clId="{DFCB07EC-ACD4-4694-8234-F287BC4D879F}" dt="2022-09-21T22:15:03.942" v="131" actId="1076"/>
          <ac:spMkLst>
            <pc:docMk/>
            <pc:sldMk cId="837443604" sldId="929"/>
            <ac:spMk id="1198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5:29.482" v="133" actId="1076"/>
          <ac:spMkLst>
            <pc:docMk/>
            <pc:sldMk cId="837443604" sldId="929"/>
            <ac:spMk id="32358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5:10.151" v="132" actId="1076"/>
          <ac:spMkLst>
            <pc:docMk/>
            <pc:sldMk cId="837443604" sldId="929"/>
            <ac:spMk id="32359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53:24.751" v="320" actId="1076"/>
        <pc:sldMkLst>
          <pc:docMk/>
          <pc:sldMk cId="2570601752" sldId="930"/>
        </pc:sldMkLst>
        <pc:spChg chg="mod">
          <ac:chgData name="Arpan Sainju" userId="28af7b25-4022-4f88-be70-5a41ebe499cd" providerId="ADAL" clId="{DFCB07EC-ACD4-4694-8234-F287BC4D879F}" dt="2022-09-21T22:53:17.565" v="318" actId="1076"/>
          <ac:spMkLst>
            <pc:docMk/>
            <pc:sldMk cId="2570601752" sldId="930"/>
            <ac:spMk id="8499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4.751" v="320" actId="1076"/>
          <ac:spMkLst>
            <pc:docMk/>
            <pc:sldMk cId="2570601752" sldId="930"/>
            <ac:spMk id="8499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2.488" v="319" actId="1076"/>
          <ac:spMkLst>
            <pc:docMk/>
            <pc:sldMk cId="2570601752" sldId="930"/>
            <ac:spMk id="8499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2.488" v="319" actId="1076"/>
          <ac:spMkLst>
            <pc:docMk/>
            <pc:sldMk cId="2570601752" sldId="930"/>
            <ac:spMk id="311301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3:22.488" v="319" actId="1076"/>
          <ac:grpSpMkLst>
            <pc:docMk/>
            <pc:sldMk cId="2570601752" sldId="930"/>
            <ac:grpSpMk id="2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01.900" v="325" actId="1076"/>
        <pc:sldMkLst>
          <pc:docMk/>
          <pc:sldMk cId="919100509" sldId="931"/>
        </pc:sldMkLst>
        <pc:spChg chg="mod">
          <ac:chgData name="Arpan Sainju" userId="28af7b25-4022-4f88-be70-5a41ebe499cd" providerId="ADAL" clId="{DFCB07EC-ACD4-4694-8234-F287BC4D879F}" dt="2022-09-21T22:53:56.816" v="324" actId="1076"/>
          <ac:spMkLst>
            <pc:docMk/>
            <pc:sldMk cId="919100509" sldId="931"/>
            <ac:spMk id="8908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01.900" v="325" actId="1076"/>
          <ac:spMkLst>
            <pc:docMk/>
            <pc:sldMk cId="919100509" sldId="931"/>
            <ac:spMk id="8909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01.900" v="325" actId="1076"/>
          <ac:spMkLst>
            <pc:docMk/>
            <pc:sldMk cId="919100509" sldId="931"/>
            <ac:spMk id="313349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4:01.900" v="325" actId="1076"/>
          <ac:grpSpMkLst>
            <pc:docMk/>
            <pc:sldMk cId="919100509" sldId="931"/>
            <ac:grpSpMk id="7" creationId="{00000000-0000-0000-0000-000000000000}"/>
          </ac:grpSpMkLst>
        </pc:grpChg>
      </pc:sldChg>
      <pc:sldChg chg="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2947979647" sldId="932"/>
        </pc:sldMkLst>
      </pc:sldChg>
      <pc:sldChg chg="modSp add del mod">
        <pc:chgData name="Arpan Sainju" userId="28af7b25-4022-4f88-be70-5a41ebe499cd" providerId="ADAL" clId="{DFCB07EC-ACD4-4694-8234-F287BC4D879F}" dt="2022-09-22T16:06:56.582" v="407" actId="47"/>
        <pc:sldMkLst>
          <pc:docMk/>
          <pc:sldMk cId="4169438155" sldId="932"/>
        </pc:sldMkLst>
        <pc:graphicFrameChg chg="modGraphic">
          <ac:chgData name="Arpan Sainju" userId="28af7b25-4022-4f88-be70-5a41ebe499cd" providerId="ADAL" clId="{DFCB07EC-ACD4-4694-8234-F287BC4D879F}" dt="2022-09-21T22:19:50.607" v="167" actId="2711"/>
          <ac:graphicFrameMkLst>
            <pc:docMk/>
            <pc:sldMk cId="4169438155" sldId="932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2T16:06:54.223" v="406" actId="2164"/>
        <pc:sldMkLst>
          <pc:docMk/>
          <pc:sldMk cId="2771977953" sldId="933"/>
        </pc:sldMkLst>
        <pc:graphicFrameChg chg="modGraphic">
          <ac:chgData name="Arpan Sainju" userId="28af7b25-4022-4f88-be70-5a41ebe499cd" providerId="ADAL" clId="{DFCB07EC-ACD4-4694-8234-F287BC4D879F}" dt="2022-09-22T16:06:54.223" v="406" actId="2164"/>
          <ac:graphicFrameMkLst>
            <pc:docMk/>
            <pc:sldMk cId="2771977953" sldId="933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3886199363" sldId="933"/>
        </pc:sldMkLst>
        <pc:graphicFrameChg chg="mod">
          <ac:chgData name="Arpan Sainju" userId="28af7b25-4022-4f88-be70-5a41ebe499cd" providerId="ADAL" clId="{DFCB07EC-ACD4-4694-8234-F287BC4D879F}" dt="2022-09-21T21:58:35.102" v="103"/>
          <ac:graphicFrameMkLst>
            <pc:docMk/>
            <pc:sldMk cId="3886199363" sldId="933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450277161" sldId="934"/>
        </pc:sldMkLst>
        <pc:graphicFrameChg chg="mod">
          <ac:chgData name="Arpan Sainju" userId="28af7b25-4022-4f88-be70-5a41ebe499cd" providerId="ADAL" clId="{DFCB07EC-ACD4-4694-8234-F287BC4D879F}" dt="2022-09-21T21:58:31.463" v="102"/>
          <ac:graphicFrameMkLst>
            <pc:docMk/>
            <pc:sldMk cId="450277161" sldId="934"/>
            <ac:graphicFrameMk id="5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DFCB07EC-ACD4-4694-8234-F287BC4D879F}" dt="2022-09-22T16:06:47.963" v="405" actId="47"/>
        <pc:sldMkLst>
          <pc:docMk/>
          <pc:sldMk cId="3011012617" sldId="934"/>
        </pc:sldMkLst>
        <pc:graphicFrameChg chg="mod modGraphic">
          <ac:chgData name="Arpan Sainju" userId="28af7b25-4022-4f88-be70-5a41ebe499cd" providerId="ADAL" clId="{DFCB07EC-ACD4-4694-8234-F287BC4D879F}" dt="2022-09-21T22:18:54.371" v="161" actId="6549"/>
          <ac:graphicFrameMkLst>
            <pc:docMk/>
            <pc:sldMk cId="3011012617" sldId="934"/>
            <ac:graphicFrameMk id="5" creationId="{00000000-0000-0000-0000-000000000000}"/>
          </ac:graphicFrameMkLst>
        </pc:graphicFrameChg>
      </pc:sldChg>
      <pc:sldChg chg="modSp add mod ord">
        <pc:chgData name="Arpan Sainju" userId="28af7b25-4022-4f88-be70-5a41ebe499cd" providerId="ADAL" clId="{DFCB07EC-ACD4-4694-8234-F287BC4D879F}" dt="2022-09-22T16:06:45.783" v="404"/>
        <pc:sldMkLst>
          <pc:docMk/>
          <pc:sldMk cId="1476742346" sldId="935"/>
        </pc:sldMkLst>
        <pc:graphicFrameChg chg="mod modGraphic">
          <ac:chgData name="Arpan Sainju" userId="28af7b25-4022-4f88-be70-5a41ebe499cd" providerId="ADAL" clId="{DFCB07EC-ACD4-4694-8234-F287BC4D879F}" dt="2022-09-21T22:18:28.516" v="155" actId="1076"/>
          <ac:graphicFrameMkLst>
            <pc:docMk/>
            <pc:sldMk cId="1476742346" sldId="935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2635337979" sldId="935"/>
        </pc:sldMkLst>
        <pc:graphicFrameChg chg="mod">
          <ac:chgData name="Arpan Sainju" userId="28af7b25-4022-4f88-be70-5a41ebe499cd" providerId="ADAL" clId="{DFCB07EC-ACD4-4694-8234-F287BC4D879F}" dt="2022-09-21T21:58:28.261" v="101"/>
          <ac:graphicFrameMkLst>
            <pc:docMk/>
            <pc:sldMk cId="2635337979" sldId="935"/>
            <ac:graphicFrameMk id="5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1442595915" sldId="936"/>
        </pc:sldMkLst>
        <pc:spChg chg="mod">
          <ac:chgData name="Arpan Sainju" userId="28af7b25-4022-4f88-be70-5a41ebe499cd" providerId="ADAL" clId="{DFCB07EC-ACD4-4694-8234-F287BC4D879F}" dt="2022-09-21T21:58:10.806" v="91" actId="14100"/>
          <ac:spMkLst>
            <pc:docMk/>
            <pc:sldMk cId="1442595915" sldId="936"/>
            <ac:spMk id="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8:07.549" v="90" actId="1076"/>
          <ac:spMkLst>
            <pc:docMk/>
            <pc:sldMk cId="1442595915" sldId="936"/>
            <ac:spMk id="3" creationId="{00000000-0000-0000-0000-000000000000}"/>
          </ac:spMkLst>
        </pc:spChg>
        <pc:graphicFrameChg chg="mod modGraphic">
          <ac:chgData name="Arpan Sainju" userId="28af7b25-4022-4f88-be70-5a41ebe499cd" providerId="ADAL" clId="{DFCB07EC-ACD4-4694-8234-F287BC4D879F}" dt="2022-09-21T21:58:20.415" v="99" actId="20577"/>
          <ac:graphicFrameMkLst>
            <pc:docMk/>
            <pc:sldMk cId="1442595915" sldId="936"/>
            <ac:graphicFrameMk id="5" creationId="{00000000-0000-0000-0000-000000000000}"/>
          </ac:graphicFrameMkLst>
        </pc:graphicFrameChg>
        <pc:graphicFrameChg chg="del">
          <ac:chgData name="Arpan Sainju" userId="28af7b25-4022-4f88-be70-5a41ebe499cd" providerId="ADAL" clId="{DFCB07EC-ACD4-4694-8234-F287BC4D879F}" dt="2022-09-21T21:57:58.225" v="86" actId="478"/>
          <ac:graphicFrameMkLst>
            <pc:docMk/>
            <pc:sldMk cId="1442595915" sldId="936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1T22:17:57.225" v="148" actId="207"/>
        <pc:sldMkLst>
          <pc:docMk/>
          <pc:sldMk cId="4092384420" sldId="936"/>
        </pc:sldMkLst>
        <pc:graphicFrameChg chg="modGraphic">
          <ac:chgData name="Arpan Sainju" userId="28af7b25-4022-4f88-be70-5a41ebe499cd" providerId="ADAL" clId="{DFCB07EC-ACD4-4694-8234-F287BC4D879F}" dt="2022-09-21T22:17:57.225" v="148" actId="207"/>
          <ac:graphicFrameMkLst>
            <pc:docMk/>
            <pc:sldMk cId="4092384420" sldId="936"/>
            <ac:graphicFrameMk id="5" creationId="{00000000-0000-0000-0000-000000000000}"/>
          </ac:graphicFrameMkLst>
        </pc:graphicFrameChg>
      </pc:sldChg>
      <pc:sldChg chg="modSp add del mod modTransition modAnim">
        <pc:chgData name="Arpan Sainju" userId="28af7b25-4022-4f88-be70-5a41ebe499cd" providerId="ADAL" clId="{DFCB07EC-ACD4-4694-8234-F287BC4D879F}" dt="2022-09-21T21:58:44.755" v="104" actId="2696"/>
        <pc:sldMkLst>
          <pc:docMk/>
          <pc:sldMk cId="2019145852" sldId="937"/>
        </pc:sldMkLst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2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3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38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97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8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82" creationId="{00000000-0000-0000-0000-000000000000}"/>
          </ac:grpSpMkLst>
        </pc:grpChg>
        <pc:graphicFrameChg chg="mod">
          <ac:chgData name="Arpan Sainju" userId="28af7b25-4022-4f88-be70-5a41ebe499cd" providerId="ADAL" clId="{DFCB07EC-ACD4-4694-8234-F287BC4D879F}" dt="2022-09-21T21:56:15.136" v="61" actId="1076"/>
          <ac:graphicFrameMkLst>
            <pc:docMk/>
            <pc:sldMk cId="2019145852" sldId="937"/>
            <ac:graphicFrameMk id="25" creationId="{00000000-0000-0000-0000-000000000000}"/>
          </ac:graphicFrameMkLst>
        </pc:graphicFrame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1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5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8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1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4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7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0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3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6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9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5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8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81" creationId="{00000000-0000-0000-0000-000000000000}"/>
          </ac:cxnSpMkLst>
        </pc:cxnChg>
      </pc:sldChg>
      <pc:sldChg chg="modSp add mod">
        <pc:chgData name="Arpan Sainju" userId="28af7b25-4022-4f88-be70-5a41ebe499cd" providerId="ADAL" clId="{DFCB07EC-ACD4-4694-8234-F287BC4D879F}" dt="2022-09-21T22:17:42.350" v="146" actId="2711"/>
        <pc:sldMkLst>
          <pc:docMk/>
          <pc:sldMk cId="3712626508" sldId="937"/>
        </pc:sldMkLst>
        <pc:graphicFrameChg chg="modGraphic">
          <ac:chgData name="Arpan Sainju" userId="28af7b25-4022-4f88-be70-5a41ebe499cd" providerId="ADAL" clId="{DFCB07EC-ACD4-4694-8234-F287BC4D879F}" dt="2022-09-21T22:17:42.350" v="146" actId="2711"/>
          <ac:graphicFrameMkLst>
            <pc:docMk/>
            <pc:sldMk cId="3712626508" sldId="937"/>
            <ac:graphicFrameMk id="25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1T22:17:11.762" v="144" actId="2711"/>
        <pc:sldMkLst>
          <pc:docMk/>
          <pc:sldMk cId="2918298847" sldId="938"/>
        </pc:sldMkLst>
        <pc:graphicFrameChg chg="modGraphic">
          <ac:chgData name="Arpan Sainju" userId="28af7b25-4022-4f88-be70-5a41ebe499cd" providerId="ADAL" clId="{DFCB07EC-ACD4-4694-8234-F287BC4D879F}" dt="2022-09-21T22:17:11.762" v="144" actId="2711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4053266793" sldId="938"/>
        </pc:sldMkLst>
        <pc:spChg chg="mod">
          <ac:chgData name="Arpan Sainju" userId="28af7b25-4022-4f88-be70-5a41ebe499cd" providerId="ADAL" clId="{DFCB07EC-ACD4-4694-8234-F287BC4D879F}" dt="2022-09-21T21:46:27.332" v="24" actId="14100"/>
          <ac:spMkLst>
            <pc:docMk/>
            <pc:sldMk cId="4053266793" sldId="938"/>
            <ac:spMk id="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8:35.280" v="60" actId="1076"/>
          <ac:spMkLst>
            <pc:docMk/>
            <pc:sldMk cId="4053266793" sldId="938"/>
            <ac:spMk id="3" creationId="{00000000-0000-0000-0000-000000000000}"/>
          </ac:spMkLst>
        </pc:spChg>
        <pc:graphicFrameChg chg="mod modGraphic">
          <ac:chgData name="Arpan Sainju" userId="28af7b25-4022-4f88-be70-5a41ebe499cd" providerId="ADAL" clId="{DFCB07EC-ACD4-4694-8234-F287BC4D879F}" dt="2022-09-21T21:58:25.096" v="100"/>
          <ac:graphicFrameMkLst>
            <pc:docMk/>
            <pc:sldMk cId="4053266793" sldId="938"/>
            <ac:graphicFrameMk id="5" creationId="{00000000-0000-0000-0000-000000000000}"/>
          </ac:graphicFrameMkLst>
        </pc:graphicFrameChg>
        <pc:graphicFrameChg chg="del mod">
          <ac:chgData name="Arpan Sainju" userId="28af7b25-4022-4f88-be70-5a41ebe499cd" providerId="ADAL" clId="{DFCB07EC-ACD4-4694-8234-F287BC4D879F}" dt="2022-09-21T21:47:55.590" v="52" actId="478"/>
          <ac:graphicFrameMkLst>
            <pc:docMk/>
            <pc:sldMk cId="4053266793" sldId="938"/>
            <ac:graphicFrameMk id="6" creationId="{00000000-0000-0000-0000-000000000000}"/>
          </ac:graphicFrameMkLst>
        </pc:graphicFrameChg>
      </pc:sldChg>
      <pc:sldChg chg="modSp new del mod">
        <pc:chgData name="Arpan Sainju" userId="28af7b25-4022-4f88-be70-5a41ebe499cd" providerId="ADAL" clId="{DFCB07EC-ACD4-4694-8234-F287BC4D879F}" dt="2022-09-22T15:49:59.934" v="402" actId="47"/>
        <pc:sldMkLst>
          <pc:docMk/>
          <pc:sldMk cId="2825088755" sldId="939"/>
        </pc:sldMkLst>
        <pc:spChg chg="mod">
          <ac:chgData name="Arpan Sainju" userId="28af7b25-4022-4f88-be70-5a41ebe499cd" providerId="ADAL" clId="{DFCB07EC-ACD4-4694-8234-F287BC4D879F}" dt="2022-09-22T15:47:58.178" v="401"/>
          <ac:spMkLst>
            <pc:docMk/>
            <pc:sldMk cId="2825088755" sldId="939"/>
            <ac:spMk id="3" creationId="{8943CA87-AE64-9917-AF45-55805C1C7836}"/>
          </ac:spMkLst>
        </pc:spChg>
      </pc:sldChg>
    </pc:docChg>
  </pc:docChgLst>
  <pc:docChgLst>
    <pc:chgData name="Arpan Sainju" userId="28af7b25-4022-4f88-be70-5a41ebe499cd" providerId="ADAL" clId="{671978F2-2AEE-4C77-995D-07FACFF1070D}"/>
    <pc:docChg chg="undo custSel addSld delSld modSld delMainMaster modMainMaster">
      <pc:chgData name="Arpan Sainju" userId="28af7b25-4022-4f88-be70-5a41ebe499cd" providerId="ADAL" clId="{671978F2-2AEE-4C77-995D-07FACFF1070D}" dt="2022-09-08T04:25:22.572" v="359" actId="1076"/>
      <pc:docMkLst>
        <pc:docMk/>
      </pc:docMkLst>
      <pc:sldChg chg="modSp mod">
        <pc:chgData name="Arpan Sainju" userId="28af7b25-4022-4f88-be70-5a41ebe499cd" providerId="ADAL" clId="{671978F2-2AEE-4C77-995D-07FACFF1070D}" dt="2022-09-08T04:25:22.572" v="359" actId="1076"/>
        <pc:sldMkLst>
          <pc:docMk/>
          <pc:sldMk cId="595749081" sldId="256"/>
        </pc:sldMkLst>
        <pc:spChg chg="mod">
          <ac:chgData name="Arpan Sainju" userId="28af7b25-4022-4f88-be70-5a41ebe499cd" providerId="ADAL" clId="{671978F2-2AEE-4C77-995D-07FACFF1070D}" dt="2022-09-08T04:25:22.572" v="359" actId="1076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671978F2-2AEE-4C77-995D-07FACFF1070D}" dt="2022-09-08T03:01:00.111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637366674" sldId="32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95305745" sldId="34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18471418" sldId="34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278753199" sldId="34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23058517" sldId="34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33948194" sldId="34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818332742" sldId="34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74896475" sldId="34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817752300" sldId="35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63565523" sldId="35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94915732" sldId="35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82087137" sldId="35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20821200" sldId="35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80045362" sldId="35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992229553" sldId="35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880338861" sldId="35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93393475" sldId="3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541656079" sldId="36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953651653" sldId="36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76386255" sldId="36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309355273" sldId="36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85725877" sldId="36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794572101" sldId="366"/>
        </pc:sldMkLst>
      </pc:sldChg>
      <pc:sldChg chg="modSp add del mod">
        <pc:chgData name="Arpan Sainju" userId="28af7b25-4022-4f88-be70-5a41ebe499cd" providerId="ADAL" clId="{671978F2-2AEE-4C77-995D-07FACFF1070D}" dt="2022-09-08T03:14:29.288" v="45" actId="1076"/>
        <pc:sldMkLst>
          <pc:docMk/>
          <pc:sldMk cId="0" sldId="588"/>
        </pc:sldMkLst>
        <pc:spChg chg="mod">
          <ac:chgData name="Arpan Sainju" userId="28af7b25-4022-4f88-be70-5a41ebe499cd" providerId="ADAL" clId="{671978F2-2AEE-4C77-995D-07FACFF1070D}" dt="2022-09-08T03:14:24.809" v="44" actId="1076"/>
          <ac:spMkLst>
            <pc:docMk/>
            <pc:sldMk cId="0" sldId="588"/>
            <ac:spMk id="1484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4:29.288" v="45" actId="1076"/>
          <ac:spMkLst>
            <pc:docMk/>
            <pc:sldMk cId="0" sldId="588"/>
            <ac:spMk id="1484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6:09.471" v="85" actId="20577"/>
        <pc:sldMkLst>
          <pc:docMk/>
          <pc:sldMk cId="0" sldId="589"/>
        </pc:sldMkLst>
        <pc:spChg chg="mod">
          <ac:chgData name="Arpan Sainju" userId="28af7b25-4022-4f88-be70-5a41ebe499cd" providerId="ADAL" clId="{671978F2-2AEE-4C77-995D-07FACFF1070D}" dt="2022-09-08T03:15:18.049" v="47" actId="1076"/>
          <ac:spMkLst>
            <pc:docMk/>
            <pc:sldMk cId="0" sldId="589"/>
            <ac:spMk id="14950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1.123" v="73" actId="1076"/>
          <ac:spMkLst>
            <pc:docMk/>
            <pc:sldMk cId="0" sldId="589"/>
            <ac:spMk id="14950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7.314" v="74" actId="1076"/>
          <ac:spMkLst>
            <pc:docMk/>
            <pc:sldMk cId="0" sldId="589"/>
            <ac:spMk id="14950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0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1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6:09.471" v="85" actId="20577"/>
          <ac:spMkLst>
            <pc:docMk/>
            <pc:sldMk cId="0" sldId="589"/>
            <ac:spMk id="14951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8:47.754" v="90" actId="1076"/>
        <pc:sldMkLst>
          <pc:docMk/>
          <pc:sldMk cId="0" sldId="590"/>
        </pc:sldMkLst>
        <pc:spChg chg="mod">
          <ac:chgData name="Arpan Sainju" userId="28af7b25-4022-4f88-be70-5a41ebe499cd" providerId="ADAL" clId="{671978F2-2AEE-4C77-995D-07FACFF1070D}" dt="2022-09-08T03:18:04.480" v="86" actId="1076"/>
          <ac:spMkLst>
            <pc:docMk/>
            <pc:sldMk cId="0" sldId="590"/>
            <ac:spMk id="1505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8:47.754" v="90" actId="1076"/>
          <ac:spMkLst>
            <pc:docMk/>
            <pc:sldMk cId="0" sldId="590"/>
            <ac:spMk id="1505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6:31.546" v="190" actId="20577"/>
        <pc:sldMkLst>
          <pc:docMk/>
          <pc:sldMk cId="0" sldId="591"/>
        </pc:sldMkLst>
        <pc:spChg chg="mod">
          <ac:chgData name="Arpan Sainju" userId="28af7b25-4022-4f88-be70-5a41ebe499cd" providerId="ADAL" clId="{671978F2-2AEE-4C77-995D-07FACFF1070D}" dt="2022-09-08T03:55:52.281" v="184" actId="1076"/>
          <ac:spMkLst>
            <pc:docMk/>
            <pc:sldMk cId="0" sldId="591"/>
            <ac:spMk id="1515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5:55.022" v="185" actId="1076"/>
          <ac:spMkLst>
            <pc:docMk/>
            <pc:sldMk cId="0" sldId="591"/>
            <ac:spMk id="1515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4:21.551" v="93" actId="1076"/>
          <ac:spMkLst>
            <pc:docMk/>
            <pc:sldMk cId="0" sldId="591"/>
            <ac:spMk id="1515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7:49.571" v="94" actId="1076"/>
          <ac:spMkLst>
            <pc:docMk/>
            <pc:sldMk cId="0" sldId="591"/>
            <ac:spMk id="1515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6:31.546" v="190" actId="20577"/>
          <ac:spMkLst>
            <pc:docMk/>
            <pc:sldMk cId="0" sldId="591"/>
            <ac:spMk id="151558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31:14.080" v="97" actId="1076"/>
        <pc:sldMkLst>
          <pc:docMk/>
          <pc:sldMk cId="0" sldId="592"/>
        </pc:sldMkLst>
        <pc:spChg chg="mod">
          <ac:chgData name="Arpan Sainju" userId="28af7b25-4022-4f88-be70-5a41ebe499cd" providerId="ADAL" clId="{671978F2-2AEE-4C77-995D-07FACFF1070D}" dt="2022-09-08T03:28:17.877" v="95" actId="1076"/>
          <ac:spMkLst>
            <pc:docMk/>
            <pc:sldMk cId="0" sldId="592"/>
            <ac:spMk id="1525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31:14.080" v="97" actId="1076"/>
          <ac:spMkLst>
            <pc:docMk/>
            <pc:sldMk cId="0" sldId="592"/>
            <ac:spMk id="15257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7:03.791" v="221" actId="20577"/>
        <pc:sldMkLst>
          <pc:docMk/>
          <pc:sldMk cId="0" sldId="593"/>
        </pc:sldMkLst>
        <pc:spChg chg="mod">
          <ac:chgData name="Arpan Sainju" userId="28af7b25-4022-4f88-be70-5a41ebe499cd" providerId="ADAL" clId="{671978F2-2AEE-4C77-995D-07FACFF1070D}" dt="2022-09-08T03:57:03.791" v="221" actId="20577"/>
          <ac:spMkLst>
            <pc:docMk/>
            <pc:sldMk cId="0" sldId="593"/>
            <ac:spMk id="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26.141" v="101" actId="1076"/>
          <ac:spMkLst>
            <pc:docMk/>
            <pc:sldMk cId="0" sldId="593"/>
            <ac:spMk id="15360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28" v="17" actId="27636"/>
          <ac:spMkLst>
            <pc:docMk/>
            <pc:sldMk cId="0" sldId="593"/>
            <ac:spMk id="15360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9:57" v="244" actId="1076"/>
        <pc:sldMkLst>
          <pc:docMk/>
          <pc:sldMk cId="0" sldId="594"/>
        </pc:sldMkLst>
        <pc:spChg chg="mod">
          <ac:chgData name="Arpan Sainju" userId="28af7b25-4022-4f88-be70-5a41ebe499cd" providerId="ADAL" clId="{671978F2-2AEE-4C77-995D-07FACFF1070D}" dt="2022-09-08T03:59:57" v="244" actId="1076"/>
          <ac:spMkLst>
            <pc:docMk/>
            <pc:sldMk cId="0" sldId="594"/>
            <ac:spMk id="15462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19.982" v="99" actId="1076"/>
          <ac:spMkLst>
            <pc:docMk/>
            <pc:sldMk cId="0" sldId="594"/>
            <ac:spMk id="15462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48.041" v="228" actId="20577"/>
          <ac:spMkLst>
            <pc:docMk/>
            <pc:sldMk cId="0" sldId="594"/>
            <ac:spMk id="15462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3.409" v="223" actId="1076"/>
          <ac:spMkLst>
            <pc:docMk/>
            <pc:sldMk cId="0" sldId="594"/>
            <ac:spMk id="1546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9.148" v="224" actId="1076"/>
          <ac:spMkLst>
            <pc:docMk/>
            <pc:sldMk cId="0" sldId="594"/>
            <ac:spMk id="1546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8:54.829" v="243" actId="27636"/>
        <pc:sldMkLst>
          <pc:docMk/>
          <pc:sldMk cId="0" sldId="595"/>
        </pc:sldMkLst>
        <pc:spChg chg="mod">
          <ac:chgData name="Arpan Sainju" userId="28af7b25-4022-4f88-be70-5a41ebe499cd" providerId="ADAL" clId="{671978F2-2AEE-4C77-995D-07FACFF1070D}" dt="2022-09-08T03:58:44.135" v="240" actId="1076"/>
          <ac:spMkLst>
            <pc:docMk/>
            <pc:sldMk cId="0" sldId="595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56.655" v="229" actId="1076"/>
          <ac:spMkLst>
            <pc:docMk/>
            <pc:sldMk cId="0" sldId="595"/>
            <ac:spMk id="15565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54.829" v="243" actId="27636"/>
          <ac:spMkLst>
            <pc:docMk/>
            <pc:sldMk cId="0" sldId="595"/>
            <ac:spMk id="15565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37.116" v="239" actId="6549"/>
          <ac:spMkLst>
            <pc:docMk/>
            <pc:sldMk cId="0" sldId="595"/>
            <ac:spMk id="15565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04.147" v="276" actId="1076"/>
        <pc:sldMkLst>
          <pc:docMk/>
          <pc:sldMk cId="0" sldId="597"/>
        </pc:sldMkLst>
        <pc:spChg chg="mod">
          <ac:chgData name="Arpan Sainju" userId="28af7b25-4022-4f88-be70-5a41ebe499cd" providerId="ADAL" clId="{671978F2-2AEE-4C77-995D-07FACFF1070D}" dt="2022-09-08T03:03:10.774" v="24" actId="27636"/>
          <ac:spMkLst>
            <pc:docMk/>
            <pc:sldMk cId="0" sldId="597"/>
            <ac:spMk id="1576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1:04.147" v="276" actId="1076"/>
          <ac:spMkLst>
            <pc:docMk/>
            <pc:sldMk cId="0" sldId="597"/>
            <ac:spMk id="1576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13.618" v="278" actId="1076"/>
        <pc:sldMkLst>
          <pc:docMk/>
          <pc:sldMk cId="0" sldId="598"/>
        </pc:sldMkLst>
        <pc:spChg chg="mod">
          <ac:chgData name="Arpan Sainju" userId="28af7b25-4022-4f88-be70-5a41ebe499cd" providerId="ADAL" clId="{671978F2-2AEE-4C77-995D-07FACFF1070D}" dt="2022-09-08T04:11:13.618" v="278" actId="1076"/>
          <ac:spMkLst>
            <pc:docMk/>
            <pc:sldMk cId="0" sldId="598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43.120" v="279" actId="1076"/>
        <pc:sldMkLst>
          <pc:docMk/>
          <pc:sldMk cId="0" sldId="599"/>
        </pc:sldMkLst>
        <pc:spChg chg="mod">
          <ac:chgData name="Arpan Sainju" userId="28af7b25-4022-4f88-be70-5a41ebe499cd" providerId="ADAL" clId="{671978F2-2AEE-4C77-995D-07FACFF1070D}" dt="2022-09-08T04:11:43.120" v="279" actId="1076"/>
          <ac:spMkLst>
            <pc:docMk/>
            <pc:sldMk cId="0" sldId="599"/>
            <ac:spMk id="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87" v="27" actId="27636"/>
          <ac:spMkLst>
            <pc:docMk/>
            <pc:sldMk cId="0" sldId="599"/>
            <ac:spMk id="159746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3" v="28" actId="27636"/>
        <pc:sldMkLst>
          <pc:docMk/>
          <pc:sldMk cId="0" sldId="601"/>
        </pc:sldMkLst>
        <pc:spChg chg="mod">
          <ac:chgData name="Arpan Sainju" userId="28af7b25-4022-4f88-be70-5a41ebe499cd" providerId="ADAL" clId="{671978F2-2AEE-4C77-995D-07FACFF1070D}" dt="2022-09-08T03:03:10.793" v="28" actId="27636"/>
          <ac:spMkLst>
            <pc:docMk/>
            <pc:sldMk cId="0" sldId="601"/>
            <ac:spMk id="16077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6" v="29" actId="27636"/>
        <pc:sldMkLst>
          <pc:docMk/>
          <pc:sldMk cId="0" sldId="602"/>
        </pc:sldMkLst>
        <pc:spChg chg="mod">
          <ac:chgData name="Arpan Sainju" userId="28af7b25-4022-4f88-be70-5a41ebe499cd" providerId="ADAL" clId="{671978F2-2AEE-4C77-995D-07FACFF1070D}" dt="2022-09-08T03:03:10.796" v="29" actId="27636"/>
          <ac:spMkLst>
            <pc:docMk/>
            <pc:sldMk cId="0" sldId="602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3:18.607" v="43" actId="27636"/>
        <pc:sldMkLst>
          <pc:docMk/>
          <pc:sldMk cId="0" sldId="632"/>
        </pc:sldMkLst>
        <pc:spChg chg="mod">
          <ac:chgData name="Arpan Sainju" userId="28af7b25-4022-4f88-be70-5a41ebe499cd" providerId="ADAL" clId="{671978F2-2AEE-4C77-995D-07FACFF1070D}" dt="2022-09-08T03:03:28.920" v="37" actId="1076"/>
          <ac:spMkLst>
            <pc:docMk/>
            <pc:sldMk cId="0" sldId="632"/>
            <ac:spMk id="512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3:18.607" v="43" actId="27636"/>
          <ac:spMkLst>
            <pc:docMk/>
            <pc:sldMk cId="0" sldId="632"/>
            <ac:spMk id="512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94" v="12" actId="27636"/>
        <pc:sldMkLst>
          <pc:docMk/>
          <pc:sldMk cId="0" sldId="637"/>
        </pc:sldMkLst>
        <pc:spChg chg="mod">
          <ac:chgData name="Arpan Sainju" userId="28af7b25-4022-4f88-be70-5a41ebe499cd" providerId="ADAL" clId="{671978F2-2AEE-4C77-995D-07FACFF1070D}" dt="2022-09-08T03:03:10.694" v="12" actId="27636"/>
          <ac:spMkLst>
            <pc:docMk/>
            <pc:sldMk cId="0" sldId="637"/>
            <ac:spMk id="1505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2:31.393" v="258" actId="14100"/>
        <pc:sldMkLst>
          <pc:docMk/>
          <pc:sldMk cId="0" sldId="639"/>
        </pc:sldMkLst>
        <pc:spChg chg="mod">
          <ac:chgData name="Arpan Sainju" userId="28af7b25-4022-4f88-be70-5a41ebe499cd" providerId="ADAL" clId="{671978F2-2AEE-4C77-995D-07FACFF1070D}" dt="2022-09-08T04:02:07.762" v="253" actId="14100"/>
          <ac:spMkLst>
            <pc:docMk/>
            <pc:sldMk cId="0" sldId="639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4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31.393" v="258" actId="14100"/>
          <ac:spMkLst>
            <pc:docMk/>
            <pc:sldMk cId="0" sldId="639"/>
            <ac:spMk id="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2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3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6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9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0:43.649" v="245" actId="20577"/>
        <pc:sldMkLst>
          <pc:docMk/>
          <pc:sldMk cId="0" sldId="647"/>
        </pc:sldMkLst>
        <pc:spChg chg="mod">
          <ac:chgData name="Arpan Sainju" userId="28af7b25-4022-4f88-be70-5a41ebe499cd" providerId="ADAL" clId="{671978F2-2AEE-4C77-995D-07FACFF1070D}" dt="2022-09-08T04:00:43.649" v="245" actId="20577"/>
          <ac:spMkLst>
            <pc:docMk/>
            <pc:sldMk cId="0" sldId="647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9:52.847" v="275" actId="20577"/>
        <pc:sldMkLst>
          <pc:docMk/>
          <pc:sldMk cId="0" sldId="649"/>
        </pc:sldMkLst>
        <pc:spChg chg="mod">
          <ac:chgData name="Arpan Sainju" userId="28af7b25-4022-4f88-be70-5a41ebe499cd" providerId="ADAL" clId="{671978F2-2AEE-4C77-995D-07FACFF1070D}" dt="2022-09-08T04:05:33.035" v="260" actId="1076"/>
          <ac:spMkLst>
            <pc:docMk/>
            <pc:sldMk cId="0" sldId="649"/>
            <ac:spMk id="1566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9:52.847" v="275" actId="20577"/>
          <ac:spMkLst>
            <pc:docMk/>
            <pc:sldMk cId="0" sldId="649"/>
            <ac:spMk id="15667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5:29.208" v="259" actId="1076"/>
          <ac:grpSpMkLst>
            <pc:docMk/>
            <pc:sldMk cId="0" sldId="649"/>
            <ac:grpSpMk id="3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1:14.779" v="248" actId="14100"/>
        <pc:sldMkLst>
          <pc:docMk/>
          <pc:sldMk cId="0" sldId="651"/>
        </pc:sldMkLst>
        <pc:spChg chg="mod">
          <ac:chgData name="Arpan Sainju" userId="28af7b25-4022-4f88-be70-5a41ebe499cd" providerId="ADAL" clId="{671978F2-2AEE-4C77-995D-07FACFF1070D}" dt="2022-09-08T04:01:14.779" v="248" actId="14100"/>
          <ac:spMkLst>
            <pc:docMk/>
            <pc:sldMk cId="0" sldId="651"/>
            <ac:spMk id="2765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58" v="6" actId="27636"/>
        <pc:sldMkLst>
          <pc:docMk/>
          <pc:sldMk cId="0" sldId="661"/>
        </pc:sldMkLst>
        <pc:spChg chg="mod">
          <ac:chgData name="Arpan Sainju" userId="28af7b25-4022-4f88-be70-5a41ebe499cd" providerId="ADAL" clId="{671978F2-2AEE-4C77-995D-07FACFF1070D}" dt="2022-09-08T03:03:10.658" v="6" actId="27636"/>
          <ac:spMkLst>
            <pc:docMk/>
            <pc:sldMk cId="0" sldId="661"/>
            <ac:spMk id="1474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655" v="5" actId="27636"/>
          <ac:spMkLst>
            <pc:docMk/>
            <pc:sldMk cId="0" sldId="661"/>
            <ac:spMk id="14745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0" v="30" actId="27636"/>
        <pc:sldMkLst>
          <pc:docMk/>
          <pc:sldMk cId="2413116519" sldId="663"/>
        </pc:sldMkLst>
        <pc:spChg chg="mod">
          <ac:chgData name="Arpan Sainju" userId="28af7b25-4022-4f88-be70-5a41ebe499cd" providerId="ADAL" clId="{671978F2-2AEE-4C77-995D-07FACFF1070D}" dt="2022-09-08T03:03:10.800" v="30" actId="27636"/>
          <ac:spMkLst>
            <pc:docMk/>
            <pc:sldMk cId="2413116519" sldId="663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4" v="31" actId="27636"/>
        <pc:sldMkLst>
          <pc:docMk/>
          <pc:sldMk cId="1866723246" sldId="664"/>
        </pc:sldMkLst>
        <pc:spChg chg="mod">
          <ac:chgData name="Arpan Sainju" userId="28af7b25-4022-4f88-be70-5a41ebe499cd" providerId="ADAL" clId="{671978F2-2AEE-4C77-995D-07FACFF1070D}" dt="2022-09-08T03:03:10.804" v="31" actId="27636"/>
          <ac:spMkLst>
            <pc:docMk/>
            <pc:sldMk cId="1866723246" sldId="664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6" v="32" actId="27636"/>
        <pc:sldMkLst>
          <pc:docMk/>
          <pc:sldMk cId="1430001331" sldId="665"/>
        </pc:sldMkLst>
        <pc:spChg chg="mod">
          <ac:chgData name="Arpan Sainju" userId="28af7b25-4022-4f88-be70-5a41ebe499cd" providerId="ADAL" clId="{671978F2-2AEE-4C77-995D-07FACFF1070D}" dt="2022-09-08T03:03:10.806" v="32" actId="27636"/>
          <ac:spMkLst>
            <pc:docMk/>
            <pc:sldMk cId="1430001331" sldId="665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10" v="33" actId="27636"/>
        <pc:sldMkLst>
          <pc:docMk/>
          <pc:sldMk cId="3920704634" sldId="666"/>
        </pc:sldMkLst>
        <pc:spChg chg="mod">
          <ac:chgData name="Arpan Sainju" userId="28af7b25-4022-4f88-be70-5a41ebe499cd" providerId="ADAL" clId="{671978F2-2AEE-4C77-995D-07FACFF1070D}" dt="2022-09-08T03:03:10.810" v="33" actId="27636"/>
          <ac:spMkLst>
            <pc:docMk/>
            <pc:sldMk cId="3920704634" sldId="666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2:02.201" v="281" actId="1076"/>
        <pc:sldMkLst>
          <pc:docMk/>
          <pc:sldMk cId="2727952087" sldId="667"/>
        </pc:sldMkLst>
        <pc:spChg chg="mod">
          <ac:chgData name="Arpan Sainju" userId="28af7b25-4022-4f88-be70-5a41ebe499cd" providerId="ADAL" clId="{671978F2-2AEE-4C77-995D-07FACFF1070D}" dt="2022-09-08T04:12:02.201" v="281" actId="1076"/>
          <ac:spMkLst>
            <pc:docMk/>
            <pc:sldMk cId="2727952087" sldId="667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02.333" v="284" actId="403"/>
        <pc:sldMkLst>
          <pc:docMk/>
          <pc:sldMk cId="476994445" sldId="668"/>
        </pc:sldMkLst>
        <pc:spChg chg="mod">
          <ac:chgData name="Arpan Sainju" userId="28af7b25-4022-4f88-be70-5a41ebe499cd" providerId="ADAL" clId="{671978F2-2AEE-4C77-995D-07FACFF1070D}" dt="2022-09-08T04:12:23.062" v="282" actId="1076"/>
          <ac:spMkLst>
            <pc:docMk/>
            <pc:sldMk cId="476994445" sldId="668"/>
            <ac:spMk id="16179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02.333" v="284" actId="403"/>
          <ac:spMkLst>
            <pc:docMk/>
            <pc:sldMk cId="476994445" sldId="668"/>
            <ac:spMk id="16179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21.335" v="288" actId="1076"/>
        <pc:sldMkLst>
          <pc:docMk/>
          <pc:sldMk cId="2465704963" sldId="669"/>
        </pc:sldMkLst>
        <pc:graphicFrameChg chg="mod">
          <ac:chgData name="Arpan Sainju" userId="28af7b25-4022-4f88-be70-5a41ebe499cd" providerId="ADAL" clId="{671978F2-2AEE-4C77-995D-07FACFF1070D}" dt="2022-09-08T04:13:21.335" v="288" actId="1076"/>
          <ac:graphicFrameMkLst>
            <pc:docMk/>
            <pc:sldMk cId="2465704963" sldId="669"/>
            <ac:graphicFrameMk id="12296" creationId="{00000000-0000-0000-0000-000000000000}"/>
          </ac:graphicFrameMkLst>
        </pc:graphicFrameChg>
        <pc:graphicFrameChg chg="mod">
          <ac:chgData name="Arpan Sainju" userId="28af7b25-4022-4f88-be70-5a41ebe499cd" providerId="ADAL" clId="{671978F2-2AEE-4C77-995D-07FACFF1070D}" dt="2022-09-08T04:13:15.295" v="286" actId="1076"/>
          <ac:graphicFrameMkLst>
            <pc:docMk/>
            <pc:sldMk cId="2465704963" sldId="669"/>
            <ac:graphicFrameMk id="12367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671978F2-2AEE-4C77-995D-07FACFF1070D}" dt="2022-09-08T04:14:16.843" v="295" actId="14100"/>
        <pc:sldMkLst>
          <pc:docMk/>
          <pc:sldMk cId="1890818477" sldId="670"/>
        </pc:sldMkLst>
        <pc:spChg chg="mod">
          <ac:chgData name="Arpan Sainju" userId="28af7b25-4022-4f88-be70-5a41ebe499cd" providerId="ADAL" clId="{671978F2-2AEE-4C77-995D-07FACFF1070D}" dt="2022-09-08T04:13:33.882" v="289" actId="14100"/>
          <ac:spMkLst>
            <pc:docMk/>
            <pc:sldMk cId="1890818477" sldId="670"/>
            <ac:spMk id="1331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44.692" v="291" actId="14100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0.978" v="29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16.843" v="295" actId="14100"/>
          <ac:spMkLst>
            <pc:docMk/>
            <pc:sldMk cId="1890818477" sldId="670"/>
            <ac:spMk id="1331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4.137" v="293" actId="1076"/>
          <ac:spMkLst>
            <pc:docMk/>
            <pc:sldMk cId="1890818477" sldId="670"/>
            <ac:spMk id="13319" creationId="{00000000-0000-0000-0000-000000000000}"/>
          </ac:spMkLst>
        </pc:spChg>
      </pc:sldChg>
      <pc:sldChg chg="modSp add del mod modAnim">
        <pc:chgData name="Arpan Sainju" userId="28af7b25-4022-4f88-be70-5a41ebe499cd" providerId="ADAL" clId="{671978F2-2AEE-4C77-995D-07FACFF1070D}" dt="2022-09-08T04:21:07.204" v="316" actId="27636"/>
        <pc:sldMkLst>
          <pc:docMk/>
          <pc:sldMk cId="1616640189" sldId="672"/>
        </pc:sldMkLst>
        <pc:spChg chg="mod">
          <ac:chgData name="Arpan Sainju" userId="28af7b25-4022-4f88-be70-5a41ebe499cd" providerId="ADAL" clId="{671978F2-2AEE-4C77-995D-07FACFF1070D}" dt="2022-09-08T04:21:07.204" v="316" actId="27636"/>
          <ac:spMkLst>
            <pc:docMk/>
            <pc:sldMk cId="1616640189" sldId="672"/>
            <ac:spMk id="15364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847024125" sldId="673"/>
        </pc:sldMkLst>
      </pc:sldChg>
      <pc:sldChg chg="modSp add del mod">
        <pc:chgData name="Arpan Sainju" userId="28af7b25-4022-4f88-be70-5a41ebe499cd" providerId="ADAL" clId="{671978F2-2AEE-4C77-995D-07FACFF1070D}" dt="2022-09-08T04:21:38.878" v="317" actId="1076"/>
        <pc:sldMkLst>
          <pc:docMk/>
          <pc:sldMk cId="739854835" sldId="674"/>
        </pc:sldMkLst>
        <pc:spChg chg="mod">
          <ac:chgData name="Arpan Sainju" userId="28af7b25-4022-4f88-be70-5a41ebe499cd" providerId="ADAL" clId="{671978F2-2AEE-4C77-995D-07FACFF1070D}" dt="2022-09-08T04:21:38.878" v="317" actId="1076"/>
          <ac:spMkLst>
            <pc:docMk/>
            <pc:sldMk cId="739854835" sldId="674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8:36.205" v="314" actId="1076"/>
          <ac:spMkLst>
            <pc:docMk/>
            <pc:sldMk cId="739854835" sldId="674"/>
            <ac:spMk id="17412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284821196" sldId="678"/>
        </pc:sldMkLst>
      </pc:sldChg>
      <pc:sldChg chg="modSp add del mod">
        <pc:chgData name="Arpan Sainju" userId="28af7b25-4022-4f88-be70-5a41ebe499cd" providerId="ADAL" clId="{671978F2-2AEE-4C77-995D-07FACFF1070D}" dt="2022-09-08T04:18:23.518" v="313" actId="1076"/>
        <pc:sldMkLst>
          <pc:docMk/>
          <pc:sldMk cId="2190817441" sldId="679"/>
        </pc:sldMkLst>
        <pc:spChg chg="mod">
          <ac:chgData name="Arpan Sainju" userId="28af7b25-4022-4f88-be70-5a41ebe499cd" providerId="ADAL" clId="{671978F2-2AEE-4C77-995D-07FACFF1070D}" dt="2022-09-08T04:17:31.053" v="305" actId="1076"/>
          <ac:spMkLst>
            <pc:docMk/>
            <pc:sldMk cId="2190817441" sldId="679"/>
            <ac:spMk id="174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6.685" v="306" actId="1076"/>
          <ac:spMkLst>
            <pc:docMk/>
            <pc:sldMk cId="2190817441" sldId="679"/>
            <ac:spMk id="1741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9.517" v="307" actId="1076"/>
          <ac:spMkLst>
            <pc:docMk/>
            <pc:sldMk cId="2190817441" sldId="679"/>
            <ac:spMk id="17413" creationId="{00000000-0000-0000-0000-000000000000}"/>
          </ac:spMkLst>
        </pc:spChg>
        <pc:graphicFrameChg chg="mod modGraphic">
          <ac:chgData name="Arpan Sainju" userId="28af7b25-4022-4f88-be70-5a41ebe499cd" providerId="ADAL" clId="{671978F2-2AEE-4C77-995D-07FACFF1070D}" dt="2022-09-08T04:18:23.518" v="313" actId="1076"/>
          <ac:graphicFrameMkLst>
            <pc:docMk/>
            <pc:sldMk cId="2190817441" sldId="679"/>
            <ac:graphicFrameMk id="9" creationId="{00000000-0000-0000-0000-000000000000}"/>
          </ac:graphicFrameMkLst>
        </pc:graphicFrameChg>
      </pc:sldChg>
      <pc:sldMasterChg chg="modSldLayout">
        <pc:chgData name="Arpan Sainju" userId="28af7b25-4022-4f88-be70-5a41ebe499cd" providerId="ADAL" clId="{671978F2-2AEE-4C77-995D-07FACFF1070D}" dt="2022-09-08T03:18:55.735" v="91" actId="1076"/>
        <pc:sldMasterMkLst>
          <pc:docMk/>
          <pc:sldMasterMk cId="1152521974" sldId="2147483660"/>
        </pc:sldMasterMkLst>
        <pc:sldLayoutChg chg="modSp mod">
          <pc:chgData name="Arpan Sainju" userId="28af7b25-4022-4f88-be70-5a41ebe499cd" providerId="ADAL" clId="{671978F2-2AEE-4C77-995D-07FACFF1070D}" dt="2022-09-08T03:18:55.735" v="91" actId="1076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671978F2-2AEE-4C77-995D-07FACFF1070D}" dt="2022-09-08T03:18:34.182" v="87" actId="113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671978F2-2AEE-4C77-995D-07FACFF1070D}" dt="2022-09-08T03:18:55.735" v="91" actId="1076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38.278" v="88" actId="113"/>
          <pc:sldLayoutMkLst>
            <pc:docMk/>
            <pc:sldMasterMk cId="1152521974" sldId="2147483660"/>
            <pc:sldLayoutMk cId="4100335890" sldId="2147483664"/>
          </pc:sldLayoutMkLst>
          <pc:spChg chg="mod">
            <ac:chgData name="Arpan Sainju" userId="28af7b25-4022-4f88-be70-5a41ebe499cd" providerId="ADAL" clId="{671978F2-2AEE-4C77-995D-07FACFF1070D}" dt="2022-09-08T03:18:38.278" v="88" actId="113"/>
            <ac:spMkLst>
              <pc:docMk/>
              <pc:sldMasterMk cId="1152521974" sldId="2147483660"/>
              <pc:sldLayoutMk cId="4100335890" sldId="2147483664"/>
              <ac:spMk id="2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41.278" v="89" actId="113"/>
          <pc:sldLayoutMkLst>
            <pc:docMk/>
            <pc:sldMasterMk cId="1152521974" sldId="2147483660"/>
            <pc:sldLayoutMk cId="946267940" sldId="2147483666"/>
          </pc:sldLayoutMkLst>
          <pc:spChg chg="mod">
            <ac:chgData name="Arpan Sainju" userId="28af7b25-4022-4f88-be70-5a41ebe499cd" providerId="ADAL" clId="{671978F2-2AEE-4C77-995D-07FACFF1070D}" dt="2022-09-08T03:18:41.278" v="89" actId="113"/>
            <ac:spMkLst>
              <pc:docMk/>
              <pc:sldMasterMk cId="1152521974" sldId="2147483660"/>
              <pc:sldLayoutMk cId="946267940" sldId="2147483666"/>
              <ac:spMk id="2" creationId="{00000000-0000-0000-0000-000000000000}"/>
            </ac:spMkLst>
          </pc:spChg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798908205" sldId="2147483672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955577323" sldId="214748367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51851632" sldId="214748367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4209934329" sldId="214748367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8827702" sldId="214748367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006809227" sldId="214748367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737036157" sldId="214748367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88558029" sldId="214748367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1715575904" sldId="214748368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895176481" sldId="214748368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11481164" sldId="214748368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997636836" sldId="2147483683"/>
          </pc:sldLayoutMkLst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656590166" sldId="2147483684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511327460" sldId="214748368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497371993" sldId="214748368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775155278" sldId="214748368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013738615" sldId="214748368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561447594" sldId="214748368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993232747" sldId="214748369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1180759147" sldId="214748369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55049067" sldId="214748369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83740758" sldId="214748369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248371256" sldId="214748369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674925879" sldId="2147483695"/>
          </pc:sldLayoutMkLst>
        </pc:sldLayoutChg>
      </pc:sldMasterChg>
    </pc:docChg>
  </pc:docChgLst>
  <pc:docChgLst>
    <pc:chgData name="Arpan Sainju" userId="28af7b25-4022-4f88-be70-5a41ebe499cd" providerId="ADAL" clId="{B4483663-FB0C-4679-8197-72F44225D5FF}"/>
    <pc:docChg chg="delSld modSld">
      <pc:chgData name="Arpan Sainju" userId="28af7b25-4022-4f88-be70-5a41ebe499cd" providerId="ADAL" clId="{B4483663-FB0C-4679-8197-72F44225D5FF}" dt="2023-06-05T19:46:25.017" v="3" actId="20577"/>
      <pc:docMkLst>
        <pc:docMk/>
      </pc:docMkLst>
      <pc:sldChg chg="modSp mod">
        <pc:chgData name="Arpan Sainju" userId="28af7b25-4022-4f88-be70-5a41ebe499cd" providerId="ADAL" clId="{B4483663-FB0C-4679-8197-72F44225D5FF}" dt="2023-06-05T19:46:25.017" v="3" actId="20577"/>
        <pc:sldMkLst>
          <pc:docMk/>
          <pc:sldMk cId="595749081" sldId="256"/>
        </pc:sldMkLst>
        <pc:spChg chg="mod">
          <ac:chgData name="Arpan Sainju" userId="28af7b25-4022-4f88-be70-5a41ebe499cd" providerId="ADAL" clId="{B4483663-FB0C-4679-8197-72F44225D5FF}" dt="2023-06-05T19:46:25.017" v="3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B4483663-FB0C-4679-8197-72F44225D5FF}" dt="2023-06-05T19:44:38.827" v="1" actId="47"/>
        <pc:sldMkLst>
          <pc:docMk/>
          <pc:sldMk cId="0" sldId="953"/>
        </pc:sldMkLst>
      </pc:sldChg>
      <pc:sldChg chg="del">
        <pc:chgData name="Arpan Sainju" userId="28af7b25-4022-4f88-be70-5a41ebe499cd" providerId="ADAL" clId="{B4483663-FB0C-4679-8197-72F44225D5FF}" dt="2023-06-05T19:44:40.172" v="2" actId="47"/>
        <pc:sldMkLst>
          <pc:docMk/>
          <pc:sldMk cId="0" sldId="968"/>
        </pc:sldMkLst>
      </pc:sldChg>
      <pc:sldChg chg="del">
        <pc:chgData name="Arpan Sainju" userId="28af7b25-4022-4f88-be70-5a41ebe499cd" providerId="ADAL" clId="{B4483663-FB0C-4679-8197-72F44225D5FF}" dt="2023-06-05T19:44:37.671" v="0" actId="47"/>
        <pc:sldMkLst>
          <pc:docMk/>
          <pc:sldMk cId="0" sldId="1057"/>
        </pc:sldMkLst>
      </pc:sldChg>
    </pc:docChg>
  </pc:docChgLst>
  <pc:docChgLst>
    <pc:chgData name="Arpan Sainju" userId="28af7b25-4022-4f88-be70-5a41ebe499cd" providerId="ADAL" clId="{34C393F3-65B7-478D-B2FE-E7C947CFE97D}"/>
    <pc:docChg chg="undo custSel addSld delSld modSld modMainMaster">
      <pc:chgData name="Arpan Sainju" userId="28af7b25-4022-4f88-be70-5a41ebe499cd" providerId="ADAL" clId="{34C393F3-65B7-478D-B2FE-E7C947CFE97D}" dt="2022-09-15T15:58:25.176" v="788" actId="1076"/>
      <pc:docMkLst>
        <pc:docMk/>
      </pc:docMkLst>
      <pc:sldChg chg="modSp mod">
        <pc:chgData name="Arpan Sainju" userId="28af7b25-4022-4f88-be70-5a41ebe499cd" providerId="ADAL" clId="{34C393F3-65B7-478D-B2FE-E7C947CFE97D}" dt="2022-09-15T15:24:13.519" v="739" actId="20577"/>
        <pc:sldMkLst>
          <pc:docMk/>
          <pc:sldMk cId="595749081" sldId="256"/>
        </pc:sldMkLst>
        <pc:spChg chg="mod">
          <ac:chgData name="Arpan Sainju" userId="28af7b25-4022-4f88-be70-5a41ebe499cd" providerId="ADAL" clId="{34C393F3-65B7-478D-B2FE-E7C947CFE97D}" dt="2022-09-13T15:20:26.431" v="691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34C393F3-65B7-478D-B2FE-E7C947CFE97D}" dt="2022-09-15T15:24:13.519" v="739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44.570" v="711" actId="20577"/>
        <pc:sldMkLst>
          <pc:docMk/>
          <pc:sldMk cId="0" sldId="260"/>
        </pc:sldMkLst>
        <pc:spChg chg="mod">
          <ac:chgData name="Arpan Sainju" userId="28af7b25-4022-4f88-be70-5a41ebe499cd" providerId="ADAL" clId="{34C393F3-65B7-478D-B2FE-E7C947CFE97D}" dt="2022-09-13T15:21:44.570" v="711" actId="20577"/>
          <ac:spMkLst>
            <pc:docMk/>
            <pc:sldMk cId="0" sldId="260"/>
            <ac:spMk id="1229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16:04.949" v="43" actId="1076"/>
        <pc:sldMkLst>
          <pc:docMk/>
          <pc:sldMk cId="0" sldId="284"/>
        </pc:sldMkLst>
        <pc:spChg chg="del">
          <ac:chgData name="Arpan Sainju" userId="28af7b25-4022-4f88-be70-5a41ebe499cd" providerId="ADAL" clId="{34C393F3-65B7-478D-B2FE-E7C947CFE97D}" dt="2022-09-12T13:10:15.615" v="10" actId="478"/>
          <ac:spMkLst>
            <pc:docMk/>
            <pc:sldMk cId="0" sldId="284"/>
            <ac:spMk id="337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47.244" v="14" actId="404"/>
          <ac:spMkLst>
            <pc:docMk/>
            <pc:sldMk cId="0" sldId="284"/>
            <ac:spMk id="337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2T13:16:04.949" v="43" actId="1076"/>
          <ac:grpSpMkLst>
            <pc:docMk/>
            <pc:sldMk cId="0" sldId="284"/>
            <ac:grpSpMk id="26" creationId="{00000000-0000-0000-0000-000000000000}"/>
          </ac:grpSpMkLst>
        </pc:grpChg>
        <pc:cxnChg chg="mod">
          <ac:chgData name="Arpan Sainju" userId="28af7b25-4022-4f88-be70-5a41ebe499cd" providerId="ADAL" clId="{34C393F3-65B7-478D-B2FE-E7C947CFE97D}" dt="2022-09-12T13:16:04.949" v="43" actId="1076"/>
          <ac:cxnSpMkLst>
            <pc:docMk/>
            <pc:sldMk cId="0" sldId="284"/>
            <ac:cxnSpMk id="3" creationId="{00000000-0000-0000-0000-000000000000}"/>
          </ac:cxnSpMkLst>
        </pc:cxnChg>
      </pc:sldChg>
      <pc:sldChg chg="delSp modSp add del mod modTransition">
        <pc:chgData name="Arpan Sainju" userId="28af7b25-4022-4f88-be70-5a41ebe499cd" providerId="ADAL" clId="{34C393F3-65B7-478D-B2FE-E7C947CFE97D}" dt="2022-09-12T13:57:26.192" v="178" actId="47"/>
        <pc:sldMkLst>
          <pc:docMk/>
          <pc:sldMk cId="0" sldId="285"/>
        </pc:sldMkLst>
        <pc:spChg chg="del">
          <ac:chgData name="Arpan Sainju" userId="28af7b25-4022-4f88-be70-5a41ebe499cd" providerId="ADAL" clId="{34C393F3-65B7-478D-B2FE-E7C947CFE97D}" dt="2022-09-12T13:16:09.275" v="44" actId="478"/>
          <ac:spMkLst>
            <pc:docMk/>
            <pc:sldMk cId="0" sldId="285"/>
            <ac:spMk id="348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2.982" v="20" actId="27636"/>
          <ac:spMkLst>
            <pc:docMk/>
            <pc:sldMk cId="0" sldId="285"/>
            <ac:spMk id="34820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16:16.338" v="45" actId="478"/>
        <pc:sldMkLst>
          <pc:docMk/>
          <pc:sldMk cId="0" sldId="286"/>
        </pc:sldMkLst>
        <pc:spChg chg="del">
          <ac:chgData name="Arpan Sainju" userId="28af7b25-4022-4f88-be70-5a41ebe499cd" providerId="ADAL" clId="{34C393F3-65B7-478D-B2FE-E7C947CFE97D}" dt="2022-09-12T13:16:16.338" v="45" actId="478"/>
          <ac:spMkLst>
            <pc:docMk/>
            <pc:sldMk cId="0" sldId="286"/>
            <ac:spMk id="35841" creationId="{00000000-0000-0000-0000-000000000000}"/>
          </ac:spMkLst>
        </pc:spChg>
      </pc:sldChg>
      <pc:sldChg chg="addSp delSp modSp add mod modTransition">
        <pc:chgData name="Arpan Sainju" userId="28af7b25-4022-4f88-be70-5a41ebe499cd" providerId="ADAL" clId="{34C393F3-65B7-478D-B2FE-E7C947CFE97D}" dt="2022-09-12T14:43:05.165" v="346" actId="20577"/>
        <pc:sldMkLst>
          <pc:docMk/>
          <pc:sldMk cId="0" sldId="287"/>
        </pc:sldMkLst>
        <pc:spChg chg="add del mod">
          <ac:chgData name="Arpan Sainju" userId="28af7b25-4022-4f88-be70-5a41ebe499cd" providerId="ADAL" clId="{34C393F3-65B7-478D-B2FE-E7C947CFE97D}" dt="2022-09-12T14:30:48.649" v="188"/>
          <ac:spMkLst>
            <pc:docMk/>
            <pc:sldMk cId="0" sldId="287"/>
            <ac:spMk id="2" creationId="{C20CD0AE-0E2A-CE74-990F-EB4D5138DF3A}"/>
          </ac:spMkLst>
        </pc:spChg>
        <pc:spChg chg="del">
          <ac:chgData name="Arpan Sainju" userId="28af7b25-4022-4f88-be70-5a41ebe499cd" providerId="ADAL" clId="{34C393F3-65B7-478D-B2FE-E7C947CFE97D}" dt="2022-09-12T13:17:59.586" v="46" actId="478"/>
          <ac:spMkLst>
            <pc:docMk/>
            <pc:sldMk cId="0" sldId="287"/>
            <ac:spMk id="3686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4:43:05.165" v="346" actId="20577"/>
          <ac:spMkLst>
            <pc:docMk/>
            <pc:sldMk cId="0" sldId="287"/>
            <ac:spMk id="3686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11:24.638" v="444" actId="1076"/>
        <pc:sldMkLst>
          <pc:docMk/>
          <pc:sldMk cId="0" sldId="288"/>
        </pc:sldMkLst>
        <pc:spChg chg="del">
          <ac:chgData name="Arpan Sainju" userId="28af7b25-4022-4f88-be70-5a41ebe499cd" providerId="ADAL" clId="{34C393F3-65B7-478D-B2FE-E7C947CFE97D}" dt="2022-09-12T13:18:03.819" v="47" actId="478"/>
          <ac:spMkLst>
            <pc:docMk/>
            <pc:sldMk cId="0" sldId="288"/>
            <ac:spMk id="3788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07.118" v="48" actId="14100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12.144" v="49" actId="1076"/>
          <ac:spMkLst>
            <pc:docMk/>
            <pc:sldMk cId="0" sldId="288"/>
            <ac:spMk id="37892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11:24.638" v="444" actId="1076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2T22:37:30.999" v="673" actId="20577"/>
        <pc:sldMkLst>
          <pc:docMk/>
          <pc:sldMk cId="0" sldId="289"/>
        </pc:sldMkLst>
        <pc:spChg chg="mod">
          <ac:chgData name="Arpan Sainju" userId="28af7b25-4022-4f88-be70-5a41ebe499cd" providerId="ADAL" clId="{34C393F3-65B7-478D-B2FE-E7C947CFE97D}" dt="2022-09-12T22:37:30.999" v="673" actId="20577"/>
          <ac:spMkLst>
            <pc:docMk/>
            <pc:sldMk cId="0" sldId="289"/>
            <ac:spMk id="38913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8:20.740" v="50" actId="478"/>
          <ac:spMkLst>
            <pc:docMk/>
            <pc:sldMk cId="0" sldId="289"/>
            <ac:spMk id="389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25.434" v="51" actId="1076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2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3:18:32.744" v="52" actId="1076"/>
          <ac:graphicFrameMkLst>
            <pc:docMk/>
            <pc:sldMk cId="0" sldId="289"/>
            <ac:graphicFrameMk id="10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290"/>
        </pc:sldMkLst>
      </pc:sldChg>
      <pc:sldChg chg="modSp add mod">
        <pc:chgData name="Arpan Sainju" userId="28af7b25-4022-4f88-be70-5a41ebe499cd" providerId="ADAL" clId="{34C393F3-65B7-478D-B2FE-E7C947CFE97D}" dt="2022-09-15T15:28:56.362" v="762" actId="5793"/>
        <pc:sldMkLst>
          <pc:docMk/>
          <pc:sldMk cId="0" sldId="292"/>
        </pc:sldMkLst>
        <pc:spChg chg="mod">
          <ac:chgData name="Arpan Sainju" userId="28af7b25-4022-4f88-be70-5a41ebe499cd" providerId="ADAL" clId="{34C393F3-65B7-478D-B2FE-E7C947CFE97D}" dt="2022-09-15T15:28:56.362" v="762" actId="5793"/>
          <ac:spMkLst>
            <pc:docMk/>
            <pc:sldMk cId="0" sldId="292"/>
            <ac:spMk id="4506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31:58.585" v="514" actId="20577"/>
        <pc:sldMkLst>
          <pc:docMk/>
          <pc:sldMk cId="0" sldId="293"/>
        </pc:sldMkLst>
        <pc:spChg chg="del">
          <ac:chgData name="Arpan Sainju" userId="28af7b25-4022-4f88-be70-5a41ebe499cd" providerId="ADAL" clId="{34C393F3-65B7-478D-B2FE-E7C947CFE97D}" dt="2022-09-12T13:18:47.568" v="55" actId="478"/>
          <ac:spMkLst>
            <pc:docMk/>
            <pc:sldMk cId="0" sldId="293"/>
            <ac:spMk id="4096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6:30:59.911" v="509" actId="14100"/>
          <ac:spMkLst>
            <pc:docMk/>
            <pc:sldMk cId="0" sldId="293"/>
            <ac:spMk id="4096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54.400" v="56" actId="1076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31:58.585" v="514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3T14:35:23.133" v="675" actId="1076"/>
        <pc:sldMkLst>
          <pc:docMk/>
          <pc:sldMk cId="0" sldId="295"/>
        </pc:sldMkLst>
        <pc:spChg chg="mod">
          <ac:chgData name="Arpan Sainju" userId="28af7b25-4022-4f88-be70-5a41ebe499cd" providerId="ADAL" clId="{34C393F3-65B7-478D-B2FE-E7C947CFE97D}" dt="2022-09-12T13:19:16.386" v="61" actId="20577"/>
          <ac:spMkLst>
            <pc:docMk/>
            <pc:sldMk cId="0" sldId="295"/>
            <ac:spMk id="17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9:01" v="57" actId="478"/>
          <ac:spMkLst>
            <pc:docMk/>
            <pc:sldMk cId="0" sldId="295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05.527" v="58" actId="14100"/>
          <ac:spMkLst>
            <pc:docMk/>
            <pc:sldMk cId="0" sldId="295"/>
            <ac:spMk id="430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3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3T14:35:23.133" v="675" actId="1076"/>
          <ac:graphicFrameMkLst>
            <pc:docMk/>
            <pc:sldMk cId="0" sldId="295"/>
            <ac:graphicFrameMk id="18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8"/>
        </pc:sldMkLst>
      </pc:sldChg>
      <pc:sldChg chg="delSp add mod modTransition">
        <pc:chgData name="Arpan Sainju" userId="28af7b25-4022-4f88-be70-5a41ebe499cd" providerId="ADAL" clId="{34C393F3-65B7-478D-B2FE-E7C947CFE97D}" dt="2022-09-12T13:20:25.849" v="64" actId="478"/>
        <pc:sldMkLst>
          <pc:docMk/>
          <pc:sldMk cId="0" sldId="301"/>
        </pc:sldMkLst>
        <pc:spChg chg="del">
          <ac:chgData name="Arpan Sainju" userId="28af7b25-4022-4f88-be70-5a41ebe499cd" providerId="ADAL" clId="{34C393F3-65B7-478D-B2FE-E7C947CFE97D}" dt="2022-09-12T13:20:25.849" v="64" actId="478"/>
          <ac:spMkLst>
            <pc:docMk/>
            <pc:sldMk cId="0" sldId="301"/>
            <ac:spMk id="49153" creationId="{00000000-0000-0000-0000-000000000000}"/>
          </ac:spMkLst>
        </pc:spChg>
      </pc:sldChg>
      <pc:sldChg chg="addSp delSp modSp add mod modTransition modAnim">
        <pc:chgData name="Arpan Sainju" userId="28af7b25-4022-4f88-be70-5a41ebe499cd" providerId="ADAL" clId="{34C393F3-65B7-478D-B2FE-E7C947CFE97D}" dt="2022-09-12T18:41:41.341" v="656"/>
        <pc:sldMkLst>
          <pc:docMk/>
          <pc:sldMk cId="0" sldId="302"/>
        </pc:sldMkLst>
        <pc:spChg chg="add mod">
          <ac:chgData name="Arpan Sainju" userId="28af7b25-4022-4f88-be70-5a41ebe499cd" providerId="ADAL" clId="{34C393F3-65B7-478D-B2FE-E7C947CFE97D}" dt="2022-09-12T18:41:39.188" v="655" actId="1076"/>
          <ac:spMkLst>
            <pc:docMk/>
            <pc:sldMk cId="0" sldId="302"/>
            <ac:spMk id="4" creationId="{8913FD33-1152-3D1F-F132-639960967F6D}"/>
          </ac:spMkLst>
        </pc:spChg>
        <pc:spChg chg="mod">
          <ac:chgData name="Arpan Sainju" userId="28af7b25-4022-4f88-be70-5a41ebe499cd" providerId="ADAL" clId="{34C393F3-65B7-478D-B2FE-E7C947CFE97D}" dt="2022-09-12T18:33:10.395" v="542" actId="20577"/>
          <ac:spMkLst>
            <pc:docMk/>
            <pc:sldMk cId="0" sldId="302"/>
            <ac:spMk id="1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0:34.766" v="66" actId="478"/>
          <ac:spMkLst>
            <pc:docMk/>
            <pc:sldMk cId="0" sldId="302"/>
            <ac:spMk id="50177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8:40:26.221" v="545" actId="1076"/>
          <ac:graphicFrameMkLst>
            <pc:docMk/>
            <pc:sldMk cId="0" sldId="302"/>
            <ac:graphicFrameMk id="10" creationId="{00000000-0000-0000-0000-000000000000}"/>
          </ac:graphicFrameMkLst>
        </pc:graphicFrameChg>
        <pc:cxnChg chg="add del">
          <ac:chgData name="Arpan Sainju" userId="28af7b25-4022-4f88-be70-5a41ebe499cd" providerId="ADAL" clId="{34C393F3-65B7-478D-B2FE-E7C947CFE97D}" dt="2022-09-12T18:40:23.219" v="544" actId="478"/>
          <ac:cxnSpMkLst>
            <pc:docMk/>
            <pc:sldMk cId="0" sldId="302"/>
            <ac:cxnSpMk id="3" creationId="{CACBCB56-AA38-297F-6265-D9CB8E934FB2}"/>
          </ac:cxnSpMkLst>
        </pc:cxnChg>
      </pc:sldChg>
      <pc:sldChg chg="addSp delSp modSp add mod modTransition">
        <pc:chgData name="Arpan Sainju" userId="28af7b25-4022-4f88-be70-5a41ebe499cd" providerId="ADAL" clId="{34C393F3-65B7-478D-B2FE-E7C947CFE97D}" dt="2022-09-12T13:24:25.425" v="139" actId="1076"/>
        <pc:sldMkLst>
          <pc:docMk/>
          <pc:sldMk cId="0" sldId="304"/>
        </pc:sldMkLst>
        <pc:spChg chg="add mod">
          <ac:chgData name="Arpan Sainju" userId="28af7b25-4022-4f88-be70-5a41ebe499cd" providerId="ADAL" clId="{34C393F3-65B7-478D-B2FE-E7C947CFE97D}" dt="2022-09-12T13:23:51.752" v="135" actId="1076"/>
          <ac:spMkLst>
            <pc:docMk/>
            <pc:sldMk cId="0" sldId="304"/>
            <ac:spMk id="3" creationId="{988ADEFF-8CDC-F426-8F55-14D53696057A}"/>
          </ac:spMkLst>
        </pc:spChg>
        <pc:spChg chg="add del mod">
          <ac:chgData name="Arpan Sainju" userId="28af7b25-4022-4f88-be70-5a41ebe499cd" providerId="ADAL" clId="{34C393F3-65B7-478D-B2FE-E7C947CFE97D}" dt="2022-09-12T13:23:46.675" v="134" actId="478"/>
          <ac:spMkLst>
            <pc:docMk/>
            <pc:sldMk cId="0" sldId="304"/>
            <ac:spMk id="5" creationId="{78A0CC8F-0379-65B2-78BB-C01813DB5C38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04.377" v="138" actId="107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25.425" v="139" actId="1076"/>
          <ac:spMkLst>
            <pc:docMk/>
            <pc:sldMk cId="0" sldId="304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5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2:15.551" v="67" actId="478"/>
          <ac:spMkLst>
            <pc:docMk/>
            <pc:sldMk cId="0" sldId="304"/>
            <ac:spMk id="522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9.029" v="137" actId="1076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0.409" v="68" actId="14100"/>
          <ac:spMkLst>
            <pc:docMk/>
            <pc:sldMk cId="0" sldId="304"/>
            <ac:spMk id="52230" creationId="{00000000-0000-0000-0000-000000000000}"/>
          </ac:spMkLst>
        </pc:spChg>
        <pc:spChg chg="del mod">
          <ac:chgData name="Arpan Sainju" userId="28af7b25-4022-4f88-be70-5a41ebe499cd" providerId="ADAL" clId="{34C393F3-65B7-478D-B2FE-E7C947CFE97D}" dt="2022-09-12T13:23:39.769" v="133" actId="478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4.380" v="136" actId="1076"/>
          <ac:spMkLst>
            <pc:docMk/>
            <pc:sldMk cId="0" sldId="304"/>
            <ac:spMk id="5223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31.557" v="143" actId="478"/>
        <pc:sldMkLst>
          <pc:docMk/>
          <pc:sldMk cId="0" sldId="306"/>
        </pc:sldMkLst>
        <pc:spChg chg="del">
          <ac:chgData name="Arpan Sainju" userId="28af7b25-4022-4f88-be70-5a41ebe499cd" providerId="ADAL" clId="{34C393F3-65B7-478D-B2FE-E7C947CFE97D}" dt="2022-09-12T13:43:31.557" v="143" actId="478"/>
          <ac:spMkLst>
            <pc:docMk/>
            <pc:sldMk cId="0" sldId="306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3.061" v="22" actId="27636"/>
          <ac:spMkLst>
            <pc:docMk/>
            <pc:sldMk cId="0" sldId="306"/>
            <ac:spMk id="5428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8:52:02.974" v="658" actId="20577"/>
        <pc:sldMkLst>
          <pc:docMk/>
          <pc:sldMk cId="0" sldId="307"/>
        </pc:sldMkLst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3:53.662" v="144" actId="478"/>
          <ac:spMkLst>
            <pc:docMk/>
            <pc:sldMk cId="0" sldId="307"/>
            <ac:spMk id="552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553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59.105" v="145" actId="1076"/>
          <ac:spMkLst>
            <pc:docMk/>
            <pc:sldMk cId="0" sldId="307"/>
            <ac:spMk id="553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52:02.974" v="658" actId="20577"/>
          <ac:spMkLst>
            <pc:docMk/>
            <pc:sldMk cId="0" sldId="307"/>
            <ac:spMk id="55307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25.901" v="149" actId="478"/>
        <pc:sldMkLst>
          <pc:docMk/>
          <pc:sldMk cId="0" sldId="309"/>
        </pc:sldMkLst>
        <pc:spChg chg="del">
          <ac:chgData name="Arpan Sainju" userId="28af7b25-4022-4f88-be70-5a41ebe499cd" providerId="ADAL" clId="{34C393F3-65B7-478D-B2FE-E7C947CFE97D}" dt="2022-09-12T13:44:25.901" v="149" actId="478"/>
          <ac:spMkLst>
            <pc:docMk/>
            <pc:sldMk cId="0" sldId="309"/>
            <ac:spMk id="5632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10"/>
        </pc:sldMkLst>
      </pc:sldChg>
      <pc:sldChg chg="delSp modSp add mod modTransition">
        <pc:chgData name="Arpan Sainju" userId="28af7b25-4022-4f88-be70-5a41ebe499cd" providerId="ADAL" clId="{34C393F3-65B7-478D-B2FE-E7C947CFE97D}" dt="2022-09-12T18:53:42.472" v="665" actId="113"/>
        <pc:sldMkLst>
          <pc:docMk/>
          <pc:sldMk cId="0" sldId="312"/>
        </pc:sldMkLst>
        <pc:spChg chg="mod">
          <ac:chgData name="Arpan Sainju" userId="28af7b25-4022-4f88-be70-5a41ebe499cd" providerId="ADAL" clId="{34C393F3-65B7-478D-B2FE-E7C947CFE97D}" dt="2022-09-12T18:53:42.472" v="665" actId="113"/>
          <ac:spMkLst>
            <pc:docMk/>
            <pc:sldMk cId="0" sldId="312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3.931" v="150" actId="478"/>
          <ac:spMkLst>
            <pc:docMk/>
            <pc:sldMk cId="0" sldId="312"/>
            <ac:spMk id="59393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3:25.929" v="768" actId="27636"/>
        <pc:sldMkLst>
          <pc:docMk/>
          <pc:sldMk cId="0" sldId="325"/>
        </pc:sldMkLst>
        <pc:spChg chg="mod">
          <ac:chgData name="Arpan Sainju" userId="28af7b25-4022-4f88-be70-5a41ebe499cd" providerId="ADAL" clId="{34C393F3-65B7-478D-B2FE-E7C947CFE97D}" dt="2022-09-15T15:53:25.929" v="768" actId="27636"/>
          <ac:spMkLst>
            <pc:docMk/>
            <pc:sldMk cId="0" sldId="325"/>
            <ac:spMk id="7475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18.804" v="763" actId="1076"/>
          <ac:spMkLst>
            <pc:docMk/>
            <pc:sldMk cId="0" sldId="325"/>
            <ac:spMk id="7475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20.794" v="764" actId="1076"/>
          <ac:spMkLst>
            <pc:docMk/>
            <pc:sldMk cId="0" sldId="325"/>
            <ac:spMk id="74758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7"/>
        </pc:sldMkLst>
      </pc:sldChg>
      <pc:sldChg chg="delSp modSp add mod modTransition">
        <pc:chgData name="Arpan Sainju" userId="28af7b25-4022-4f88-be70-5a41ebe499cd" providerId="ADAL" clId="{34C393F3-65B7-478D-B2FE-E7C947CFE97D}" dt="2022-09-12T18:23:36.019" v="523" actId="14100"/>
        <pc:sldMkLst>
          <pc:docMk/>
          <pc:sldMk cId="0" sldId="332"/>
        </pc:sldMkLst>
        <pc:spChg chg="del">
          <ac:chgData name="Arpan Sainju" userId="28af7b25-4022-4f88-be70-5a41ebe499cd" providerId="ADAL" clId="{34C393F3-65B7-478D-B2FE-E7C947CFE97D}" dt="2022-09-12T13:20:30.163" v="65" actId="478"/>
          <ac:spMkLst>
            <pc:docMk/>
            <pc:sldMk cId="0" sldId="332"/>
            <ac:spMk id="4915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23:36.019" v="523" actId="14100"/>
          <ac:spMkLst>
            <pc:docMk/>
            <pc:sldMk cId="0" sldId="332"/>
            <ac:spMk id="4915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17.422" v="31" actId="27636"/>
          <ac:spMkLst>
            <pc:docMk/>
            <pc:sldMk cId="0" sldId="332"/>
            <ac:spMk id="4916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38.033" v="162" actId="14100"/>
        <pc:sldMkLst>
          <pc:docMk/>
          <pc:sldMk cId="0" sldId="336"/>
        </pc:sldMkLst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11.436" v="158" actId="478"/>
          <ac:spMkLst>
            <pc:docMk/>
            <pc:sldMk cId="0" sldId="336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8.033" v="162" actId="14100"/>
          <ac:spMkLst>
            <pc:docMk/>
            <pc:sldMk cId="0" sldId="336"/>
            <ac:spMk id="57355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37"/>
        </pc:sldMkLst>
      </pc:sldChg>
      <pc:sldChg chg="delSp modSp add mod modTransition">
        <pc:chgData name="Arpan Sainju" userId="28af7b25-4022-4f88-be70-5a41ebe499cd" providerId="ADAL" clId="{34C393F3-65B7-478D-B2FE-E7C947CFE97D}" dt="2022-09-12T13:45:53.809" v="167" actId="1076"/>
        <pc:sldMkLst>
          <pc:docMk/>
          <pc:sldMk cId="0" sldId="338"/>
        </pc:sldMkLst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42.006" v="163" actId="478"/>
          <ac:spMkLst>
            <pc:docMk/>
            <pc:sldMk cId="0" sldId="338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45.684" v="164" actId="1076"/>
          <ac:spMkLst>
            <pc:docMk/>
            <pc:sldMk cId="0" sldId="338"/>
            <ac:spMk id="57355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3T14:45:30.423" v="677" actId="1076"/>
        <pc:sldMkLst>
          <pc:docMk/>
          <pc:sldMk cId="0" sldId="339"/>
        </pc:sldMkLst>
        <pc:spChg chg="mod">
          <ac:chgData name="Arpan Sainju" userId="28af7b25-4022-4f88-be70-5a41ebe499cd" providerId="ADAL" clId="{34C393F3-65B7-478D-B2FE-E7C947CFE97D}" dt="2022-09-12T13:48:50.980" v="177" actId="1076"/>
          <ac:spMkLst>
            <pc:docMk/>
            <pc:sldMk cId="0" sldId="339"/>
            <ac:spMk id="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6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6:18.127" v="173" actId="478"/>
          <ac:spMkLst>
            <pc:docMk/>
            <pc:sldMk cId="0" sldId="339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8:47.578" v="176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3T14:45:30.423" v="677" actId="1076"/>
          <ac:grpSpMkLst>
            <pc:docMk/>
            <pc:sldMk cId="0" sldId="339"/>
            <ac:grpSpMk id="20" creationId="{00000000-0000-0000-0000-000000000000}"/>
          </ac:grpSpMkLst>
        </pc:gr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0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2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3"/>
        </pc:sldMkLst>
      </pc:sldChg>
      <pc:sldChg chg="delSp modSp add mod modTransition">
        <pc:chgData name="Arpan Sainju" userId="28af7b25-4022-4f88-be70-5a41ebe499cd" providerId="ADAL" clId="{34C393F3-65B7-478D-B2FE-E7C947CFE97D}" dt="2022-09-12T13:10:10.408" v="9" actId="20577"/>
        <pc:sldMkLst>
          <pc:docMk/>
          <pc:sldMk cId="0" sldId="344"/>
        </pc:sldMkLst>
        <pc:spChg chg="del">
          <ac:chgData name="Arpan Sainju" userId="28af7b25-4022-4f88-be70-5a41ebe499cd" providerId="ADAL" clId="{34C393F3-65B7-478D-B2FE-E7C947CFE97D}" dt="2022-09-12T13:09:52.819" v="8" actId="478"/>
          <ac:spMkLst>
            <pc:docMk/>
            <pc:sldMk cId="0" sldId="344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10.408" v="9" actId="20577"/>
          <ac:spMkLst>
            <pc:docMk/>
            <pc:sldMk cId="0" sldId="344"/>
            <ac:spMk id="14340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5"/>
        </pc:sldMkLst>
      </pc:sldChg>
      <pc:sldChg chg="delSp modSp add mod modTransition">
        <pc:chgData name="Arpan Sainju" userId="28af7b25-4022-4f88-be70-5a41ebe499cd" providerId="ADAL" clId="{34C393F3-65B7-478D-B2FE-E7C947CFE97D}" dt="2022-09-12T13:18:40.613" v="54" actId="20577"/>
        <pc:sldMkLst>
          <pc:docMk/>
          <pc:sldMk cId="2280123216" sldId="350"/>
        </pc:sldMkLst>
        <pc:spChg chg="del">
          <ac:chgData name="Arpan Sainju" userId="28af7b25-4022-4f88-be70-5a41ebe499cd" providerId="ADAL" clId="{34C393F3-65B7-478D-B2FE-E7C947CFE97D}" dt="2022-09-12T13:18:37.343" v="53" actId="478"/>
          <ac:spMkLst>
            <pc:docMk/>
            <pc:sldMk cId="2280123216" sldId="350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40.613" v="54" actId="20577"/>
          <ac:spMkLst>
            <pc:docMk/>
            <pc:sldMk cId="2280123216" sldId="350"/>
            <ac:spMk id="1434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28.008" v="142" actId="5793"/>
        <pc:sldMkLst>
          <pc:docMk/>
          <pc:sldMk cId="3023520809" sldId="351"/>
        </pc:sldMkLst>
        <pc:spChg chg="del">
          <ac:chgData name="Arpan Sainju" userId="28af7b25-4022-4f88-be70-5a41ebe499cd" providerId="ADAL" clId="{34C393F3-65B7-478D-B2FE-E7C947CFE97D}" dt="2022-09-12T13:43:23.815" v="140" actId="478"/>
          <ac:spMkLst>
            <pc:docMk/>
            <pc:sldMk cId="3023520809" sldId="351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28.008" v="142" actId="5793"/>
          <ac:spMkLst>
            <pc:docMk/>
            <pc:sldMk cId="3023520809" sldId="351"/>
            <ac:spMk id="14340" creationId="{00000000-0000-0000-0000-000000000000}"/>
          </ac:spMkLst>
        </pc:spChg>
      </pc:sldChg>
      <pc:sldChg chg="add modTransition">
        <pc:chgData name="Arpan Sainju" userId="28af7b25-4022-4f88-be70-5a41ebe499cd" providerId="ADAL" clId="{34C393F3-65B7-478D-B2FE-E7C947CFE97D}" dt="2022-09-12T13:09:49.834" v="1"/>
        <pc:sldMkLst>
          <pc:docMk/>
          <pc:sldMk cId="3343952555" sldId="364"/>
        </pc:sldMkLst>
      </pc:sldChg>
      <pc:sldChg chg="delSp modSp add mod modTransition">
        <pc:chgData name="Arpan Sainju" userId="28af7b25-4022-4f88-be70-5a41ebe499cd" providerId="ADAL" clId="{34C393F3-65B7-478D-B2FE-E7C947CFE97D}" dt="2022-09-12T13:20:17.097" v="63" actId="14100"/>
        <pc:sldMkLst>
          <pc:docMk/>
          <pc:sldMk cId="3262145235" sldId="366"/>
        </pc:sldMkLst>
        <pc:spChg chg="del">
          <ac:chgData name="Arpan Sainju" userId="28af7b25-4022-4f88-be70-5a41ebe499cd" providerId="ADAL" clId="{34C393F3-65B7-478D-B2FE-E7C947CFE97D}" dt="2022-09-12T13:20:13.564" v="62" actId="478"/>
          <ac:spMkLst>
            <pc:docMk/>
            <pc:sldMk cId="3262145235" sldId="366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0:17.097" v="63" actId="14100"/>
          <ac:spMkLst>
            <pc:docMk/>
            <pc:sldMk cId="3262145235" sldId="366"/>
            <ac:spMk id="4301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00.424" v="155" actId="1076"/>
        <pc:sldMkLst>
          <pc:docMk/>
          <pc:sldMk cId="1650020306" sldId="367"/>
        </pc:sldMkLst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9.934" v="152" actId="478"/>
          <ac:spMkLst>
            <pc:docMk/>
            <pc:sldMk cId="1650020306" sldId="367"/>
            <ac:spMk id="593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3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36.597" v="151" actId="478"/>
        <pc:sldMkLst>
          <pc:docMk/>
          <pc:sldMk cId="2094010615" sldId="368"/>
        </pc:sldMkLst>
        <pc:spChg chg="del">
          <ac:chgData name="Arpan Sainju" userId="28af7b25-4022-4f88-be70-5a41ebe499cd" providerId="ADAL" clId="{34C393F3-65B7-478D-B2FE-E7C947CFE97D}" dt="2022-09-12T13:44:36.597" v="151" actId="478"/>
          <ac:spMkLst>
            <pc:docMk/>
            <pc:sldMk cId="2094010615" sldId="368"/>
            <ac:spMk id="54273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4:53.831" v="154" actId="478"/>
        <pc:sldMkLst>
          <pc:docMk/>
          <pc:sldMk cId="116919585" sldId="369"/>
        </pc:sldMkLst>
        <pc:spChg chg="del">
          <ac:chgData name="Arpan Sainju" userId="28af7b25-4022-4f88-be70-5a41ebe499cd" providerId="ADAL" clId="{34C393F3-65B7-478D-B2FE-E7C947CFE97D}" dt="2022-09-12T13:44:53.831" v="154" actId="478"/>
          <ac:spMkLst>
            <pc:docMk/>
            <pc:sldMk cId="116919585" sldId="369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6:12.891" v="172" actId="1076"/>
        <pc:sldMkLst>
          <pc:docMk/>
          <pc:sldMk cId="2926100210" sldId="370"/>
        </pc:sldMkLst>
        <pc:spChg chg="mod">
          <ac:chgData name="Arpan Sainju" userId="28af7b25-4022-4f88-be70-5a41ebe499cd" providerId="ADAL" clId="{34C393F3-65B7-478D-B2FE-E7C947CFE97D}" dt="2022-09-12T13:46:12.891" v="172" actId="1076"/>
          <ac:spMkLst>
            <pc:docMk/>
            <pc:sldMk cId="2926100210" sldId="370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57.475" v="168" actId="478"/>
          <ac:spMkLst>
            <pc:docMk/>
            <pc:sldMk cId="2926100210" sldId="370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05.113" v="170" actId="14100"/>
          <ac:spMkLst>
            <pc:docMk/>
            <pc:sldMk cId="2926100210" sldId="370"/>
            <ac:spMk id="57355" creationId="{00000000-0000-0000-0000-000000000000}"/>
          </ac:spMkLst>
        </pc:spChg>
      </pc:sldChg>
      <pc:sldChg chg="delSp modSp new mod">
        <pc:chgData name="Arpan Sainju" userId="28af7b25-4022-4f88-be70-5a41ebe499cd" providerId="ADAL" clId="{34C393F3-65B7-478D-B2FE-E7C947CFE97D}" dt="2022-09-13T15:20:48.977" v="705" actId="1076"/>
        <pc:sldMkLst>
          <pc:docMk/>
          <pc:sldMk cId="1490042714" sldId="371"/>
        </pc:sldMkLst>
        <pc:spChg chg="mod">
          <ac:chgData name="Arpan Sainju" userId="28af7b25-4022-4f88-be70-5a41ebe499cd" providerId="ADAL" clId="{34C393F3-65B7-478D-B2FE-E7C947CFE97D}" dt="2022-09-13T15:20:48.977" v="705" actId="1076"/>
          <ac:spMkLst>
            <pc:docMk/>
            <pc:sldMk cId="1490042714" sldId="371"/>
            <ac:spMk id="2" creationId="{B5E630C1-B2D2-2AA3-060C-8976D1CD1A45}"/>
          </ac:spMkLst>
        </pc:spChg>
        <pc:spChg chg="del">
          <ac:chgData name="Arpan Sainju" userId="28af7b25-4022-4f88-be70-5a41ebe499cd" providerId="ADAL" clId="{34C393F3-65B7-478D-B2FE-E7C947CFE97D}" dt="2022-09-13T15:20:45.691" v="704" actId="478"/>
          <ac:spMkLst>
            <pc:docMk/>
            <pc:sldMk cId="1490042714" sldId="371"/>
            <ac:spMk id="3" creationId="{E9842D5D-90AA-5412-3CEB-FCC43ADC1E4F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06933157" sldId="372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44304172" sldId="373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83137691" sldId="374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62565818" sldId="375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298550454" sldId="376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27896578" sldId="37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3422931" sldId="378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1481713233" sldId="379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7858759" sldId="38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41787487" sldId="382"/>
        </pc:sldMkLst>
      </pc:sldChg>
      <pc:sldChg chg="addSp modSp add mod">
        <pc:chgData name="Arpan Sainju" userId="28af7b25-4022-4f88-be70-5a41ebe499cd" providerId="ADAL" clId="{34C393F3-65B7-478D-B2FE-E7C947CFE97D}" dt="2022-09-15T15:55:48.851" v="784" actId="20577"/>
        <pc:sldMkLst>
          <pc:docMk/>
          <pc:sldMk cId="185356515" sldId="383"/>
        </pc:sldMkLst>
        <pc:spChg chg="add mod">
          <ac:chgData name="Arpan Sainju" userId="28af7b25-4022-4f88-be70-5a41ebe499cd" providerId="ADAL" clId="{34C393F3-65B7-478D-B2FE-E7C947CFE97D}" dt="2022-09-15T15:55:33.549" v="774" actId="20577"/>
          <ac:spMkLst>
            <pc:docMk/>
            <pc:sldMk cId="185356515" sldId="383"/>
            <ac:spMk id="3" creationId="{385F8AE2-DC73-7705-7C32-8409580EC596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48.851" v="784" actId="20577"/>
          <ac:spMkLst>
            <pc:docMk/>
            <pc:sldMk cId="185356515" sldId="383"/>
            <ac:spMk id="76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768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8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8:13.986" v="786" actId="1076"/>
        <pc:sldMkLst>
          <pc:docMk/>
          <pc:sldMk cId="3385791463" sldId="384"/>
        </pc:sldMkLst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06.767" v="785" actId="14100"/>
          <ac:spMkLst>
            <pc:docMk/>
            <pc:sldMk cId="3385791463" sldId="384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3576464016" sldId="385"/>
        </pc:sldMkLst>
      </pc:sldChg>
      <pc:sldChg chg="modSp add mod">
        <pc:chgData name="Arpan Sainju" userId="28af7b25-4022-4f88-be70-5a41ebe499cd" providerId="ADAL" clId="{34C393F3-65B7-478D-B2FE-E7C947CFE97D}" dt="2022-09-15T15:58:25.176" v="788" actId="1076"/>
        <pc:sldMkLst>
          <pc:docMk/>
          <pc:sldMk cId="1718492132" sldId="386"/>
        </pc:sldMkLst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0.559" v="787" actId="14100"/>
          <ac:spMkLst>
            <pc:docMk/>
            <pc:sldMk cId="1718492132" sldId="386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1" creationId="{00000000-0000-0000-0000-000000000000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29.131" v="710" actId="20577"/>
        <pc:sldMkLst>
          <pc:docMk/>
          <pc:sldMk cId="1103154497" sldId="387"/>
        </pc:sldMkLst>
        <pc:spChg chg="mod">
          <ac:chgData name="Arpan Sainju" userId="28af7b25-4022-4f88-be70-5a41ebe499cd" providerId="ADAL" clId="{34C393F3-65B7-478D-B2FE-E7C947CFE97D}" dt="2022-09-13T15:21:29.131" v="710" actId="20577"/>
          <ac:spMkLst>
            <pc:docMk/>
            <pc:sldMk cId="1103154497" sldId="38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383130095" sldId="388"/>
        </pc:sldMkLst>
      </pc:sldChg>
      <pc:sldChg chg="modSp add mod">
        <pc:chgData name="Arpan Sainju" userId="28af7b25-4022-4f88-be70-5a41ebe499cd" providerId="ADAL" clId="{34C393F3-65B7-478D-B2FE-E7C947CFE97D}" dt="2022-09-13T15:21:49.158" v="712" actId="20577"/>
        <pc:sldMkLst>
          <pc:docMk/>
          <pc:sldMk cId="288890821" sldId="397"/>
        </pc:sldMkLst>
        <pc:spChg chg="mod">
          <ac:chgData name="Arpan Sainju" userId="28af7b25-4022-4f88-be70-5a41ebe499cd" providerId="ADAL" clId="{34C393F3-65B7-478D-B2FE-E7C947CFE97D}" dt="2022-09-13T15:21:49.158" v="712" actId="20577"/>
          <ac:spMkLst>
            <pc:docMk/>
            <pc:sldMk cId="288890821" sldId="39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8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9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733884737" sldId="400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475169628" sldId="40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2"/>
        </pc:sldMkLst>
      </pc:sldChg>
      <pc:sldChg chg="modSp new del mod">
        <pc:chgData name="Arpan Sainju" userId="28af7b25-4022-4f88-be70-5a41ebe499cd" providerId="ADAL" clId="{34C393F3-65B7-478D-B2FE-E7C947CFE97D}" dt="2022-09-13T15:40:27.155" v="732" actId="47"/>
        <pc:sldMkLst>
          <pc:docMk/>
          <pc:sldMk cId="2375626498" sldId="402"/>
        </pc:sldMkLst>
        <pc:spChg chg="mod">
          <ac:chgData name="Arpan Sainju" userId="28af7b25-4022-4f88-be70-5a41ebe499cd" providerId="ADAL" clId="{34C393F3-65B7-478D-B2FE-E7C947CFE97D}" dt="2022-09-13T15:40:14.161" v="731" actId="20577"/>
          <ac:spMkLst>
            <pc:docMk/>
            <pc:sldMk cId="2375626498" sldId="402"/>
            <ac:spMk id="2" creationId="{34EABF5E-3351-B1E1-1096-C5898A1AF1F4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3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4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5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2"/>
        </pc:sldMkLst>
      </pc:sldChg>
      <pc:sldChg chg="modSp del mod">
        <pc:chgData name="Arpan Sainju" userId="28af7b25-4022-4f88-be70-5a41ebe499cd" providerId="ADAL" clId="{34C393F3-65B7-478D-B2FE-E7C947CFE97D}" dt="2022-09-13T14:32:35.143" v="674" actId="47"/>
        <pc:sldMkLst>
          <pc:docMk/>
          <pc:sldMk cId="0" sldId="632"/>
        </pc:sldMkLst>
        <pc:spChg chg="mod">
          <ac:chgData name="Arpan Sainju" userId="28af7b25-4022-4f88-be70-5a41ebe499cd" providerId="ADAL" clId="{34C393F3-65B7-478D-B2FE-E7C947CFE97D}" dt="2022-09-12T13:13:17.346" v="29" actId="27636"/>
          <ac:spMkLst>
            <pc:docMk/>
            <pc:sldMk cId="0" sldId="632"/>
            <ac:spMk id="5123" creationId="{00000000-0000-0000-0000-000000000000}"/>
          </ac:spMkLst>
        </pc:spChg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5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13116519" sldId="66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66723246" sldId="66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430001331" sldId="66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3920704634" sldId="666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727952087" sldId="66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476994445" sldId="66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65704963" sldId="66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90818477" sldId="67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616640189" sldId="67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847024125" sldId="67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739854835" sldId="67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84821196" sldId="67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190817441" sldId="679"/>
        </pc:sldMkLst>
      </pc:sldChg>
      <pc:sldMasterChg chg="modSp modSldLayout">
        <pc:chgData name="Arpan Sainju" userId="28af7b25-4022-4f88-be70-5a41ebe499cd" providerId="ADAL" clId="{34C393F3-65B7-478D-B2FE-E7C947CFE97D}" dt="2022-09-12T13:15:33.124" v="42" actId="255"/>
        <pc:sldMasterMkLst>
          <pc:docMk/>
          <pc:sldMasterMk cId="1152521974" sldId="2147483660"/>
        </pc:sldMasterMkLst>
        <pc:spChg chg="mod">
          <ac:chgData name="Arpan Sainju" userId="28af7b25-4022-4f88-be70-5a41ebe499cd" providerId="ADAL" clId="{34C393F3-65B7-478D-B2FE-E7C947CFE97D}" dt="2022-09-12T13:15:08.461" v="38" actId="122"/>
          <ac:spMkLst>
            <pc:docMk/>
            <pc:sldMasterMk cId="1152521974" sldId="2147483660"/>
            <ac:spMk id="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5:33.124" v="42" actId="255"/>
          <ac:spMkLst>
            <pc:docMk/>
            <pc:sldMasterMk cId="1152521974" sldId="2147483660"/>
            <ac:spMk id="3" creationId="{00000000-0000-0000-0000-000000000000}"/>
          </ac:spMkLst>
        </pc:spChg>
        <pc:sldLayoutChg chg="modSp">
          <pc:chgData name="Arpan Sainju" userId="28af7b25-4022-4f88-be70-5a41ebe499cd" providerId="ADAL" clId="{34C393F3-65B7-478D-B2FE-E7C947CFE97D}" dt="2022-09-12T13:14:17.243" v="35" actId="255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34C393F3-65B7-478D-B2FE-E7C947CFE97D}" dt="2022-09-12T13:14:17.243" v="35" actId="255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34C393F3-65B7-478D-B2FE-E7C947CFE97D}" dt="2022-09-12T13:13:40.021" v="34" actId="12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Arpan Sainju" userId="28af7b25-4022-4f88-be70-5a41ebe499cd" providerId="ADAL" clId="{93F5BCF8-0E78-4B79-8059-76C24C3B0AA5}"/>
    <pc:docChg chg="modSld">
      <pc:chgData name="Arpan Sainju" userId="28af7b25-4022-4f88-be70-5a41ebe499cd" providerId="ADAL" clId="{93F5BCF8-0E78-4B79-8059-76C24C3B0AA5}" dt="2023-02-23T05:16:56.623" v="1" actId="20577"/>
      <pc:docMkLst>
        <pc:docMk/>
      </pc:docMkLst>
      <pc:sldChg chg="modSp mod">
        <pc:chgData name="Arpan Sainju" userId="28af7b25-4022-4f88-be70-5a41ebe499cd" providerId="ADAL" clId="{93F5BCF8-0E78-4B79-8059-76C24C3B0AA5}" dt="2023-02-23T05:16:56.623" v="1" actId="20577"/>
        <pc:sldMkLst>
          <pc:docMk/>
          <pc:sldMk cId="595749081" sldId="256"/>
        </pc:sldMkLst>
        <pc:spChg chg="mod">
          <ac:chgData name="Arpan Sainju" userId="28af7b25-4022-4f88-be70-5a41ebe499cd" providerId="ADAL" clId="{93F5BCF8-0E78-4B79-8059-76C24C3B0AA5}" dt="2023-02-23T05:16:56.623" v="1" actId="20577"/>
          <ac:spMkLst>
            <pc:docMk/>
            <pc:sldMk cId="595749081" sldId="256"/>
            <ac:spMk id="3" creationId="{E6B3D918-ACEB-4C3C-9129-D6B9026F2696}"/>
          </ac:spMkLst>
        </pc:spChg>
      </pc:sldChg>
    </pc:docChg>
  </pc:docChgLst>
  <pc:docChgLst>
    <pc:chgData name="Arpan Sainju" userId="28af7b25-4022-4f88-be70-5a41ebe499cd" providerId="ADAL" clId="{E1C10E86-8B0D-4B02-B412-54A0843FECCC}"/>
    <pc:docChg chg="delSld modSld">
      <pc:chgData name="Arpan Sainju" userId="28af7b25-4022-4f88-be70-5a41ebe499cd" providerId="ADAL" clId="{E1C10E86-8B0D-4B02-B412-54A0843FECCC}" dt="2022-09-08T15:30:17.926" v="13" actId="1076"/>
      <pc:docMkLst>
        <pc:docMk/>
      </pc:docMkLst>
      <pc:sldChg chg="modSp mod">
        <pc:chgData name="Arpan Sainju" userId="28af7b25-4022-4f88-be70-5a41ebe499cd" providerId="ADAL" clId="{E1C10E86-8B0D-4B02-B412-54A0843FECCC}" dt="2022-09-08T15:19:43.908" v="9" actId="20577"/>
        <pc:sldMkLst>
          <pc:docMk/>
          <pc:sldMk cId="0" sldId="589"/>
        </pc:sldMkLst>
        <pc:spChg chg="mod">
          <ac:chgData name="Arpan Sainju" userId="28af7b25-4022-4f88-be70-5a41ebe499cd" providerId="ADAL" clId="{E1C10E86-8B0D-4B02-B412-54A0843FECCC}" dt="2022-09-08T15:19:43.908" v="9" actId="20577"/>
          <ac:spMkLst>
            <pc:docMk/>
            <pc:sldMk cId="0" sldId="589"/>
            <ac:spMk id="149510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22:57.185" v="10" actId="1076"/>
        <pc:sldMkLst>
          <pc:docMk/>
          <pc:sldMk cId="0" sldId="601"/>
        </pc:sldMkLst>
        <pc:spChg chg="mod">
          <ac:chgData name="Arpan Sainju" userId="28af7b25-4022-4f88-be70-5a41ebe499cd" providerId="ADAL" clId="{E1C10E86-8B0D-4B02-B412-54A0843FECCC}" dt="2022-09-08T15:22:57.185" v="10" actId="1076"/>
          <ac:spMkLst>
            <pc:docMk/>
            <pc:sldMk cId="0" sldId="601"/>
            <ac:spMk id="27" creationId="{00000000-0000-0000-0000-000000000000}"/>
          </ac:spMkLst>
        </pc:spChg>
      </pc:sldChg>
      <pc:sldChg chg="modSp del mod">
        <pc:chgData name="Arpan Sainju" userId="28af7b25-4022-4f88-be70-5a41ebe499cd" providerId="ADAL" clId="{E1C10E86-8B0D-4B02-B412-54A0843FECCC}" dt="2022-09-08T15:13:15.251" v="1" actId="47"/>
        <pc:sldMkLst>
          <pc:docMk/>
          <pc:sldMk cId="0" sldId="661"/>
        </pc:sldMkLst>
        <pc:spChg chg="mod">
          <ac:chgData name="Arpan Sainju" userId="28af7b25-4022-4f88-be70-5a41ebe499cd" providerId="ADAL" clId="{E1C10E86-8B0D-4B02-B412-54A0843FECCC}" dt="2022-09-08T15:13:10.178" v="0" actId="1076"/>
          <ac:spMkLst>
            <pc:docMk/>
            <pc:sldMk cId="0" sldId="661"/>
            <ac:spMk id="147458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30:17.926" v="13" actId="1076"/>
        <pc:sldMkLst>
          <pc:docMk/>
          <pc:sldMk cId="1890818477" sldId="670"/>
        </pc:sldMkLst>
        <pc:spChg chg="mod">
          <ac:chgData name="Arpan Sainju" userId="28af7b25-4022-4f88-be70-5a41ebe499cd" providerId="ADAL" clId="{E1C10E86-8B0D-4B02-B412-54A0843FECCC}" dt="2022-09-08T15:30:12.212" v="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5.374" v="1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7.926" v="13" actId="1076"/>
          <ac:spMkLst>
            <pc:docMk/>
            <pc:sldMk cId="1890818477" sldId="670"/>
            <ac:spMk id="13318" creationId="{00000000-0000-0000-0000-000000000000}"/>
          </ac:spMkLst>
        </pc:spChg>
      </pc:sldChg>
    </pc:docChg>
  </pc:docChgLst>
  <pc:docChgLst>
    <pc:chgData name="Arpan Sainju" userId="28af7b25-4022-4f88-be70-5a41ebe499cd" providerId="ADAL" clId="{948BC3D9-29D6-4130-AD9A-24C42E13EEB3}"/>
    <pc:docChg chg="undo custSel addSld delSld modSld">
      <pc:chgData name="Arpan Sainju" userId="28af7b25-4022-4f88-be70-5a41ebe499cd" providerId="ADAL" clId="{948BC3D9-29D6-4130-AD9A-24C42E13EEB3}" dt="2022-09-29T15:41:46.465" v="228" actId="1076"/>
      <pc:docMkLst>
        <pc:docMk/>
      </pc:docMkLst>
      <pc:sldChg chg="modSp mod">
        <pc:chgData name="Arpan Sainju" userId="28af7b25-4022-4f88-be70-5a41ebe499cd" providerId="ADAL" clId="{948BC3D9-29D6-4130-AD9A-24C42E13EEB3}" dt="2022-09-29T14:32:49.116" v="115" actId="20577"/>
        <pc:sldMkLst>
          <pc:docMk/>
          <pc:sldMk cId="595749081" sldId="256"/>
        </pc:sldMkLst>
        <pc:spChg chg="mod">
          <ac:chgData name="Arpan Sainju" userId="28af7b25-4022-4f88-be70-5a41ebe499cd" providerId="ADAL" clId="{948BC3D9-29D6-4130-AD9A-24C42E13EEB3}" dt="2022-09-29T14:32:49.116" v="115" actId="20577"/>
          <ac:spMkLst>
            <pc:docMk/>
            <pc:sldMk cId="595749081" sldId="256"/>
            <ac:spMk id="2" creationId="{C3591D5E-7703-425D-8739-2A6B40FBB65C}"/>
          </ac:spMkLst>
        </pc:spChg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2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3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3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3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0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1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2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56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5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7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7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8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8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9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003296182" sldId="90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413684367" sldId="90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096638541" sldId="911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484172126" sldId="912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1469510984" sldId="914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377464855" sldId="91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741832954" sldId="91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314109731" sldId="91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88058539" sldId="92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914138085" sldId="92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837443604" sldId="92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570601752" sldId="930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919100509" sldId="931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771977953" sldId="93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1476742346" sldId="93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4092384420" sldId="936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712626508" sldId="93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918298847" sldId="93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4069241374" sldId="93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266976329" sldId="940"/>
        </pc:sldMkLst>
      </pc:sldChg>
      <pc:sldChg chg="add">
        <pc:chgData name="Arpan Sainju" userId="28af7b25-4022-4f88-be70-5a41ebe499cd" providerId="ADAL" clId="{948BC3D9-29D6-4130-AD9A-24C42E13EEB3}" dt="2022-09-28T21:42:11.439" v="21"/>
        <pc:sldMkLst>
          <pc:docMk/>
          <pc:sldMk cId="0" sldId="945"/>
        </pc:sldMkLst>
      </pc:sldChg>
      <pc:sldChg chg="modSp add del mod">
        <pc:chgData name="Arpan Sainju" userId="28af7b25-4022-4f88-be70-5a41ebe499cd" providerId="ADAL" clId="{948BC3D9-29D6-4130-AD9A-24C42E13EEB3}" dt="2022-09-29T14:48:59.247" v="120" actId="47"/>
        <pc:sldMkLst>
          <pc:docMk/>
          <pc:sldMk cId="0" sldId="946"/>
        </pc:sldMkLst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1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1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20.960" v="54" actId="1076"/>
          <ac:spMkLst>
            <pc:docMk/>
            <pc:sldMk cId="0" sldId="946"/>
            <ac:spMk id="1126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3.919" v="52" actId="1076"/>
          <ac:spMkLst>
            <pc:docMk/>
            <pc:sldMk cId="0" sldId="946"/>
            <ac:spMk id="11267" creationId="{00000000-0000-0000-0000-000000000000}"/>
          </ac:spMkLst>
        </pc:spChg>
        <pc:cxnChg chg="mod">
          <ac:chgData name="Arpan Sainju" userId="28af7b25-4022-4f88-be70-5a41ebe499cd" providerId="ADAL" clId="{948BC3D9-29D6-4130-AD9A-24C42E13EEB3}" dt="2022-09-28T21:43:18.105" v="53" actId="1076"/>
          <ac:cxnSpMkLst>
            <pc:docMk/>
            <pc:sldMk cId="0" sldId="946"/>
            <ac:cxnSpMk id="24" creationId="{00000000-0000-0000-0000-000000000000}"/>
          </ac:cxnSpMkLst>
        </pc:cxnChg>
      </pc:sldChg>
      <pc:sldChg chg="modSp add del mod">
        <pc:chgData name="Arpan Sainju" userId="28af7b25-4022-4f88-be70-5a41ebe499cd" providerId="ADAL" clId="{948BC3D9-29D6-4130-AD9A-24C42E13EEB3}" dt="2022-09-29T14:48:59.247" v="120" actId="47"/>
        <pc:sldMkLst>
          <pc:docMk/>
          <pc:sldMk cId="0" sldId="948"/>
        </pc:sldMkLst>
        <pc:spChg chg="mod">
          <ac:chgData name="Arpan Sainju" userId="28af7b25-4022-4f88-be70-5a41ebe499cd" providerId="ADAL" clId="{948BC3D9-29D6-4130-AD9A-24C42E13EEB3}" dt="2022-09-28T21:43:26.185" v="55" actId="1076"/>
          <ac:spMkLst>
            <pc:docMk/>
            <pc:sldMk cId="0" sldId="948"/>
            <ac:spMk id="13318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9:09.608" v="80" actId="1076"/>
        <pc:sldMkLst>
          <pc:docMk/>
          <pc:sldMk cId="0" sldId="953"/>
        </pc:sldMkLst>
        <pc:spChg chg="mod">
          <ac:chgData name="Arpan Sainju" userId="28af7b25-4022-4f88-be70-5a41ebe499cd" providerId="ADAL" clId="{948BC3D9-29D6-4130-AD9A-24C42E13EEB3}" dt="2022-09-28T21:49:09.608" v="80" actId="1076"/>
          <ac:spMkLst>
            <pc:docMk/>
            <pc:sldMk cId="0" sldId="953"/>
            <ac:spMk id="21506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9T14:55:55.238" v="126" actId="1076"/>
        <pc:sldMkLst>
          <pc:docMk/>
          <pc:sldMk cId="0" sldId="954"/>
        </pc:sldMkLst>
        <pc:spChg chg="mod">
          <ac:chgData name="Arpan Sainju" userId="28af7b25-4022-4f88-be70-5a41ebe499cd" providerId="ADAL" clId="{948BC3D9-29D6-4130-AD9A-24C42E13EEB3}" dt="2022-09-28T21:47:16.067" v="61" actId="1076"/>
          <ac:spMkLst>
            <pc:docMk/>
            <pc:sldMk cId="0" sldId="954"/>
            <ac:spMk id="225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4:55:51.699" v="125" actId="20577"/>
          <ac:spMkLst>
            <pc:docMk/>
            <pc:sldMk cId="0" sldId="954"/>
            <ac:spMk id="2253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4:55:55.238" v="126" actId="1076"/>
          <ac:spMkLst>
            <pc:docMk/>
            <pc:sldMk cId="0" sldId="954"/>
            <ac:spMk id="2253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9T15:00:04.475" v="127" actId="1076"/>
        <pc:sldMkLst>
          <pc:docMk/>
          <pc:sldMk cId="0" sldId="955"/>
        </pc:sldMkLst>
        <pc:spChg chg="mod">
          <ac:chgData name="Arpan Sainju" userId="28af7b25-4022-4f88-be70-5a41ebe499cd" providerId="ADAL" clId="{948BC3D9-29D6-4130-AD9A-24C42E13EEB3}" dt="2022-09-29T15:00:04.475" v="127" actId="1076"/>
          <ac:spMkLst>
            <pc:docMk/>
            <pc:sldMk cId="0" sldId="955"/>
            <ac:spMk id="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00:04.475" v="127" actId="1076"/>
          <ac:spMkLst>
            <pc:docMk/>
            <pc:sldMk cId="0" sldId="955"/>
            <ac:spMk id="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00:04.475" v="127" actId="1076"/>
          <ac:spMkLst>
            <pc:docMk/>
            <pc:sldMk cId="0" sldId="955"/>
            <ac:spMk id="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21.203" v="62" actId="1076"/>
          <ac:spMkLst>
            <pc:docMk/>
            <pc:sldMk cId="0" sldId="955"/>
            <ac:spMk id="2355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00:04.475" v="127" actId="1076"/>
          <ac:spMkLst>
            <pc:docMk/>
            <pc:sldMk cId="0" sldId="955"/>
            <ac:spMk id="2355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00:04.475" v="127" actId="1076"/>
          <ac:spMkLst>
            <pc:docMk/>
            <pc:sldMk cId="0" sldId="955"/>
            <ac:spMk id="23556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27.674" v="63" actId="1076"/>
        <pc:sldMkLst>
          <pc:docMk/>
          <pc:sldMk cId="0" sldId="957"/>
        </pc:sldMkLst>
        <pc:spChg chg="mod">
          <ac:chgData name="Arpan Sainju" userId="28af7b25-4022-4f88-be70-5a41ebe499cd" providerId="ADAL" clId="{948BC3D9-29D6-4130-AD9A-24C42E13EEB3}" dt="2022-09-28T21:47:27.674" v="63" actId="1076"/>
          <ac:spMkLst>
            <pc:docMk/>
            <pc:sldMk cId="0" sldId="957"/>
            <ac:spMk id="24578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41.550" v="66" actId="1076"/>
        <pc:sldMkLst>
          <pc:docMk/>
          <pc:sldMk cId="0" sldId="958"/>
        </pc:sldMkLst>
        <pc:spChg chg="mod">
          <ac:chgData name="Arpan Sainju" userId="28af7b25-4022-4f88-be70-5a41ebe499cd" providerId="ADAL" clId="{948BC3D9-29D6-4130-AD9A-24C42E13EEB3}" dt="2022-09-28T21:47:41.550" v="66" actId="1076"/>
          <ac:spMkLst>
            <pc:docMk/>
            <pc:sldMk cId="0" sldId="958"/>
            <ac:spMk id="2560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53:46.123" v="88" actId="1076"/>
        <pc:sldMkLst>
          <pc:docMk/>
          <pc:sldMk cId="0" sldId="966"/>
        </pc:sldMkLst>
        <pc:spChg chg="mod">
          <ac:chgData name="Arpan Sainju" userId="28af7b25-4022-4f88-be70-5a41ebe499cd" providerId="ADAL" clId="{948BC3D9-29D6-4130-AD9A-24C42E13EEB3}" dt="2022-09-28T21:53:46.123" v="88" actId="1076"/>
          <ac:spMkLst>
            <pc:docMk/>
            <pc:sldMk cId="0" sldId="966"/>
            <ac:spMk id="3174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43.853" v="76" actId="20577"/>
          <ac:spMkLst>
            <pc:docMk/>
            <pc:sldMk cId="0" sldId="966"/>
            <ac:spMk id="31747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9:19.852" v="85" actId="6549"/>
        <pc:sldMkLst>
          <pc:docMk/>
          <pc:sldMk cId="0" sldId="968"/>
        </pc:sldMkLst>
        <pc:spChg chg="mod">
          <ac:chgData name="Arpan Sainju" userId="28af7b25-4022-4f88-be70-5a41ebe499cd" providerId="ADAL" clId="{948BC3D9-29D6-4130-AD9A-24C42E13EEB3}" dt="2022-09-28T21:49:19.852" v="85" actId="6549"/>
          <ac:spMkLst>
            <pc:docMk/>
            <pc:sldMk cId="0" sldId="968"/>
            <ac:spMk id="367620" creationId="{00000000-0000-0000-0000-000000000000}"/>
          </ac:spMkLst>
        </pc:spChg>
      </pc:sldChg>
      <pc:sldChg chg="add">
        <pc:chgData name="Arpan Sainju" userId="28af7b25-4022-4f88-be70-5a41ebe499cd" providerId="ADAL" clId="{948BC3D9-29D6-4130-AD9A-24C42E13EEB3}" dt="2022-09-28T21:42:11.439" v="21"/>
        <pc:sldMkLst>
          <pc:docMk/>
          <pc:sldMk cId="0" sldId="972"/>
        </pc:sldMkLst>
      </pc:sldChg>
      <pc:sldChg chg="modSp add mod">
        <pc:chgData name="Arpan Sainju" userId="28af7b25-4022-4f88-be70-5a41ebe499cd" providerId="ADAL" clId="{948BC3D9-29D6-4130-AD9A-24C42E13EEB3}" dt="2022-09-28T22:00:58.389" v="94" actId="1076"/>
        <pc:sldMkLst>
          <pc:docMk/>
          <pc:sldMk cId="0" sldId="973"/>
        </pc:sldMkLst>
        <pc:spChg chg="mod">
          <ac:chgData name="Arpan Sainju" userId="28af7b25-4022-4f88-be70-5a41ebe499cd" providerId="ADAL" clId="{948BC3D9-29D6-4130-AD9A-24C42E13EEB3}" dt="2022-09-28T22:00:58.389" v="94" actId="1076"/>
          <ac:spMkLst>
            <pc:docMk/>
            <pc:sldMk cId="0" sldId="973"/>
            <ac:spMk id="3891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2:11.708" v="41" actId="27636"/>
          <ac:spMkLst>
            <pc:docMk/>
            <pc:sldMk cId="0" sldId="973"/>
            <ac:spMk id="38916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9T14:50:14.838" v="121" actId="1076"/>
        <pc:sldMkLst>
          <pc:docMk/>
          <pc:sldMk cId="0" sldId="977"/>
        </pc:sldMkLst>
        <pc:spChg chg="mod">
          <ac:chgData name="Arpan Sainju" userId="28af7b25-4022-4f88-be70-5a41ebe499cd" providerId="ADAL" clId="{948BC3D9-29D6-4130-AD9A-24C42E13EEB3}" dt="2022-09-29T14:50:14.838" v="121" actId="1076"/>
          <ac:spMkLst>
            <pc:docMk/>
            <pc:sldMk cId="0" sldId="977"/>
            <ac:spMk id="2048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9:29.705" v="86" actId="1076"/>
        <pc:sldMkLst>
          <pc:docMk/>
          <pc:sldMk cId="0" sldId="980"/>
        </pc:sldMkLst>
        <pc:spChg chg="mod">
          <ac:chgData name="Arpan Sainju" userId="28af7b25-4022-4f88-be70-5a41ebe499cd" providerId="ADAL" clId="{948BC3D9-29D6-4130-AD9A-24C42E13EEB3}" dt="2022-09-28T21:49:29.705" v="86" actId="1076"/>
          <ac:spMkLst>
            <pc:docMk/>
            <pc:sldMk cId="0" sldId="980"/>
            <ac:spMk id="39938" creationId="{00000000-0000-0000-0000-000000000000}"/>
          </ac:spMkLst>
        </pc:spChg>
      </pc:sldChg>
      <pc:sldChg chg="addSp modSp add mod">
        <pc:chgData name="Arpan Sainju" userId="28af7b25-4022-4f88-be70-5a41ebe499cd" providerId="ADAL" clId="{948BC3D9-29D6-4130-AD9A-24C42E13EEB3}" dt="2022-09-29T15:36:19.286" v="226" actId="208"/>
        <pc:sldMkLst>
          <pc:docMk/>
          <pc:sldMk cId="0" sldId="1043"/>
        </pc:sldMkLst>
        <pc:spChg chg="add mod">
          <ac:chgData name="Arpan Sainju" userId="28af7b25-4022-4f88-be70-5a41ebe499cd" providerId="ADAL" clId="{948BC3D9-29D6-4130-AD9A-24C42E13EEB3}" dt="2022-09-29T15:36:19.286" v="226" actId="208"/>
          <ac:spMkLst>
            <pc:docMk/>
            <pc:sldMk cId="0" sldId="1043"/>
            <ac:spMk id="3" creationId="{94680A04-08B1-B2B2-0F35-80992ABC097E}"/>
          </ac:spMkLst>
        </pc:spChg>
        <pc:spChg chg="mod">
          <ac:chgData name="Arpan Sainju" userId="28af7b25-4022-4f88-be70-5a41ebe499cd" providerId="ADAL" clId="{948BC3D9-29D6-4130-AD9A-24C42E13EEB3}" dt="2022-09-29T15:34:10.840" v="220" actId="1076"/>
          <ac:spMkLst>
            <pc:docMk/>
            <pc:sldMk cId="0" sldId="1043"/>
            <ac:spMk id="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34:10.840" v="220" actId="1076"/>
          <ac:spMkLst>
            <pc:docMk/>
            <pc:sldMk cId="0" sldId="1043"/>
            <ac:spMk id="6" creationId="{00000000-0000-0000-0000-000000000000}"/>
          </ac:spMkLst>
        </pc:spChg>
        <pc:spChg chg="add mod">
          <ac:chgData name="Arpan Sainju" userId="28af7b25-4022-4f88-be70-5a41ebe499cd" providerId="ADAL" clId="{948BC3D9-29D6-4130-AD9A-24C42E13EEB3}" dt="2022-09-29T15:34:24.078" v="222" actId="1076"/>
          <ac:spMkLst>
            <pc:docMk/>
            <pc:sldMk cId="0" sldId="1043"/>
            <ac:spMk id="7" creationId="{7F8576AF-FC91-F678-53B6-C1060B6FE2AB}"/>
          </ac:spMkLst>
        </pc:spChg>
        <pc:spChg chg="add mod">
          <ac:chgData name="Arpan Sainju" userId="28af7b25-4022-4f88-be70-5a41ebe499cd" providerId="ADAL" clId="{948BC3D9-29D6-4130-AD9A-24C42E13EEB3}" dt="2022-09-29T15:34:10.840" v="220" actId="1076"/>
          <ac:spMkLst>
            <pc:docMk/>
            <pc:sldMk cId="0" sldId="1043"/>
            <ac:spMk id="10" creationId="{8630E847-7315-925F-7E28-238F612B21C9}"/>
          </ac:spMkLst>
        </pc:spChg>
        <pc:spChg chg="mod">
          <ac:chgData name="Arpan Sainju" userId="28af7b25-4022-4f88-be70-5a41ebe499cd" providerId="ADAL" clId="{948BC3D9-29D6-4130-AD9A-24C42E13EEB3}" dt="2022-09-29T15:34:10.840" v="220" actId="1076"/>
          <ac:spMkLst>
            <pc:docMk/>
            <pc:sldMk cId="0" sldId="1043"/>
            <ac:spMk id="3891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34:10.840" v="220" actId="1076"/>
          <ac:spMkLst>
            <pc:docMk/>
            <pc:sldMk cId="0" sldId="1043"/>
            <ac:spMk id="38916" creationId="{00000000-0000-0000-0000-000000000000}"/>
          </ac:spMkLst>
        </pc:spChg>
        <pc:cxnChg chg="add mod">
          <ac:chgData name="Arpan Sainju" userId="28af7b25-4022-4f88-be70-5a41ebe499cd" providerId="ADAL" clId="{948BC3D9-29D6-4130-AD9A-24C42E13EEB3}" dt="2022-09-29T15:34:10.840" v="220" actId="1076"/>
          <ac:cxnSpMkLst>
            <pc:docMk/>
            <pc:sldMk cId="0" sldId="1043"/>
            <ac:cxnSpMk id="9" creationId="{AF76137E-6CC5-BB62-E66C-0060E692B359}"/>
          </ac:cxnSpMkLst>
        </pc:cxnChg>
      </pc:sldChg>
      <pc:sldChg chg="modSp add del mod">
        <pc:chgData name="Arpan Sainju" userId="28af7b25-4022-4f88-be70-5a41ebe499cd" providerId="ADAL" clId="{948BC3D9-29D6-4130-AD9A-24C42E13EEB3}" dt="2022-09-29T15:39:32.996" v="227" actId="1076"/>
        <pc:sldMkLst>
          <pc:docMk/>
          <pc:sldMk cId="0" sldId="1044"/>
        </pc:sldMkLst>
        <pc:spChg chg="mod">
          <ac:chgData name="Arpan Sainju" userId="28af7b25-4022-4f88-be70-5a41ebe499cd" providerId="ADAL" clId="{948BC3D9-29D6-4130-AD9A-24C42E13EEB3}" dt="2022-09-29T15:39:32.996" v="227" actId="1076"/>
          <ac:spMkLst>
            <pc:docMk/>
            <pc:sldMk cId="0" sldId="1044"/>
            <ac:spMk id="24578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9T15:36:08.480" v="224" actId="207"/>
        <pc:sldMkLst>
          <pc:docMk/>
          <pc:sldMk cId="0" sldId="1045"/>
        </pc:sldMkLst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36:08.480" v="224" actId="207"/>
          <ac:spMkLst>
            <pc:docMk/>
            <pc:sldMk cId="0" sldId="1045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60451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9T15:41:46.465" v="228" actId="1076"/>
        <pc:sldMkLst>
          <pc:docMk/>
          <pc:sldMk cId="0" sldId="1046"/>
        </pc:sldMkLst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1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9T15:41:46.465" v="228" actId="1076"/>
          <ac:spMkLst>
            <pc:docMk/>
            <pc:sldMk cId="0" sldId="1046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60451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2:15:33.473" v="105" actId="1076"/>
          <ac:grpSpMkLst>
            <pc:docMk/>
            <pc:sldMk cId="0" sldId="1046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2:15:33.473" v="105" actId="1076"/>
          <ac:grpSpMkLst>
            <pc:docMk/>
            <pc:sldMk cId="0" sldId="1046"/>
            <ac:grpSpMk id="45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2:30.164" v="49" actId="20577"/>
        <pc:sldMkLst>
          <pc:docMk/>
          <pc:sldMk cId="0" sldId="1052"/>
        </pc:sldMkLst>
        <pc:spChg chg="mod">
          <ac:chgData name="Arpan Sainju" userId="28af7b25-4022-4f88-be70-5a41ebe499cd" providerId="ADAL" clId="{948BC3D9-29D6-4130-AD9A-24C42E13EEB3}" dt="2022-09-28T21:42:30.164" v="49" actId="20577"/>
          <ac:spMkLst>
            <pc:docMk/>
            <pc:sldMk cId="0" sldId="1052"/>
            <ac:spMk id="3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55:56.857" v="92" actId="6549"/>
        <pc:sldMkLst>
          <pc:docMk/>
          <pc:sldMk cId="0" sldId="1057"/>
        </pc:sldMkLst>
        <pc:spChg chg="mod">
          <ac:chgData name="Arpan Sainju" userId="28af7b25-4022-4f88-be70-5a41ebe499cd" providerId="ADAL" clId="{948BC3D9-29D6-4130-AD9A-24C42E13EEB3}" dt="2022-09-28T21:55:56.857" v="92" actId="6549"/>
          <ac:spMkLst>
            <pc:docMk/>
            <pc:sldMk cId="0" sldId="1057"/>
            <ac:spMk id="2048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2:59.411" v="50" actId="20577"/>
        <pc:sldMkLst>
          <pc:docMk/>
          <pc:sldMk cId="4159856219" sldId="1063"/>
        </pc:sldMkLst>
        <pc:spChg chg="mod">
          <ac:chgData name="Arpan Sainju" userId="28af7b25-4022-4f88-be70-5a41ebe499cd" providerId="ADAL" clId="{948BC3D9-29D6-4130-AD9A-24C42E13EEB3}" dt="2022-09-28T21:42:59.411" v="50" actId="20577"/>
          <ac:spMkLst>
            <pc:docMk/>
            <pc:sldMk cId="4159856219" sldId="1063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8T21:55:53.030" v="91" actId="47"/>
        <pc:sldMkLst>
          <pc:docMk/>
          <pc:sldMk cId="1379723030" sldId="1067"/>
        </pc:sldMkLst>
        <pc:spChg chg="mod">
          <ac:chgData name="Arpan Sainju" userId="28af7b25-4022-4f88-be70-5a41ebe499cd" providerId="ADAL" clId="{948BC3D9-29D6-4130-AD9A-24C42E13EEB3}" dt="2022-09-28T21:48:52.608" v="77" actId="1076"/>
          <ac:spMkLst>
            <pc:docMk/>
            <pc:sldMk cId="1379723030" sldId="1067"/>
            <ac:spMk id="3174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58.899" v="78" actId="1076"/>
          <ac:spMkLst>
            <pc:docMk/>
            <pc:sldMk cId="1379723030" sldId="1067"/>
            <ac:spMk id="31747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52:07.864" v="87" actId="1076"/>
        <pc:sldMkLst>
          <pc:docMk/>
          <pc:sldMk cId="1327595475" sldId="1068"/>
        </pc:sldMkLst>
        <pc:spChg chg="mod">
          <ac:chgData name="Arpan Sainju" userId="28af7b25-4022-4f88-be70-5a41ebe499cd" providerId="ADAL" clId="{948BC3D9-29D6-4130-AD9A-24C42E13EEB3}" dt="2022-09-28T21:52:07.864" v="87" actId="1076"/>
          <ac:spMkLst>
            <pc:docMk/>
            <pc:sldMk cId="1327595475" sldId="1068"/>
            <ac:spMk id="31746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948BC3D9-29D6-4130-AD9A-24C42E13EEB3}" dt="2022-09-28T21:47:05.709" v="59" actId="14100"/>
        <pc:sldMkLst>
          <pc:docMk/>
          <pc:sldMk cId="2553572871" sldId="1069"/>
        </pc:sldMkLst>
        <pc:spChg chg="del">
          <ac:chgData name="Arpan Sainju" userId="28af7b25-4022-4f88-be70-5a41ebe499cd" providerId="ADAL" clId="{948BC3D9-29D6-4130-AD9A-24C42E13EEB3}" dt="2022-09-28T21:43:44.138" v="56" actId="478"/>
          <ac:spMkLst>
            <pc:docMk/>
            <pc:sldMk cId="2553572871" sldId="1069"/>
            <ac:spMk id="18433" creationId="{00000000-0000-0000-0000-000000000000}"/>
          </ac:spMkLst>
        </pc:spChg>
        <pc:spChg chg="del">
          <ac:chgData name="Arpan Sainju" userId="28af7b25-4022-4f88-be70-5a41ebe499cd" providerId="ADAL" clId="{948BC3D9-29D6-4130-AD9A-24C42E13EEB3}" dt="2022-09-28T21:43:44.138" v="56" actId="478"/>
          <ac:spMkLst>
            <pc:docMk/>
            <pc:sldMk cId="2553572871" sldId="1069"/>
            <ac:spMk id="1843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05.709" v="59" actId="14100"/>
          <ac:spMkLst>
            <pc:docMk/>
            <pc:sldMk cId="2553572871" sldId="1069"/>
            <ac:spMk id="18435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948BC3D9-29D6-4130-AD9A-24C42E13EEB3}" dt="2022-09-28T21:47:09.638" v="60" actId="14100"/>
        <pc:sldMkLst>
          <pc:docMk/>
          <pc:sldMk cId="1969166303" sldId="1070"/>
        </pc:sldMkLst>
        <pc:spChg chg="del">
          <ac:chgData name="Arpan Sainju" userId="28af7b25-4022-4f88-be70-5a41ebe499cd" providerId="ADAL" clId="{948BC3D9-29D6-4130-AD9A-24C42E13EEB3}" dt="2022-09-28T21:43:49.040" v="57" actId="478"/>
          <ac:spMkLst>
            <pc:docMk/>
            <pc:sldMk cId="1969166303" sldId="1070"/>
            <ac:spMk id="19457" creationId="{00000000-0000-0000-0000-000000000000}"/>
          </ac:spMkLst>
        </pc:spChg>
        <pc:spChg chg="del">
          <ac:chgData name="Arpan Sainju" userId="28af7b25-4022-4f88-be70-5a41ebe499cd" providerId="ADAL" clId="{948BC3D9-29D6-4130-AD9A-24C42E13EEB3}" dt="2022-09-28T21:43:49.040" v="57" actId="478"/>
          <ac:spMkLst>
            <pc:docMk/>
            <pc:sldMk cId="1969166303" sldId="1070"/>
            <ac:spMk id="1945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09.638" v="60" actId="14100"/>
          <ac:spMkLst>
            <pc:docMk/>
            <pc:sldMk cId="1969166303" sldId="1070"/>
            <ac:spMk id="19459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35.319" v="65" actId="1076"/>
        <pc:sldMkLst>
          <pc:docMk/>
          <pc:sldMk cId="1805681353" sldId="1071"/>
        </pc:sldMkLst>
        <pc:spChg chg="mod">
          <ac:chgData name="Arpan Sainju" userId="28af7b25-4022-4f88-be70-5a41ebe499cd" providerId="ADAL" clId="{948BC3D9-29D6-4130-AD9A-24C42E13EEB3}" dt="2022-09-28T21:47:35.319" v="65" actId="1076"/>
          <ac:spMkLst>
            <pc:docMk/>
            <pc:sldMk cId="1805681353" sldId="1071"/>
            <ac:spMk id="2560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8:05.314" v="70" actId="1076"/>
        <pc:sldMkLst>
          <pc:docMk/>
          <pc:sldMk cId="2613562213" sldId="1072"/>
        </pc:sldMkLst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6:43.686" v="58" actId="1076"/>
          <ac:spMkLst>
            <pc:docMk/>
            <pc:sldMk cId="2613562213" sldId="1072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5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63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7:57.874" v="69" actId="1076"/>
        <pc:sldMkLst>
          <pc:docMk/>
          <pc:sldMk cId="1306248189" sldId="1073"/>
        </pc:sldMkLst>
        <pc:spChg chg="mod">
          <ac:chgData name="Arpan Sainju" userId="28af7b25-4022-4f88-be70-5a41ebe499cd" providerId="ADAL" clId="{948BC3D9-29D6-4130-AD9A-24C42E13EEB3}" dt="2022-09-28T21:47:57.874" v="69" actId="1076"/>
          <ac:spMkLst>
            <pc:docMk/>
            <pc:sldMk cId="1306248189" sldId="1073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46.260" v="67" actId="1076"/>
          <ac:spMkLst>
            <pc:docMk/>
            <pc:sldMk cId="1306248189" sldId="1073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5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6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68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8:13.008" v="71" actId="1076"/>
        <pc:sldMkLst>
          <pc:docMk/>
          <pc:sldMk cId="2753105120" sldId="1074"/>
        </pc:sldMkLst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5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6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68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8:19.448" v="72" actId="1076"/>
        <pc:sldMkLst>
          <pc:docMk/>
          <pc:sldMk cId="3674790786" sldId="1075"/>
        </pc:sldMkLst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6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68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2:11.713" v="42" actId="27636"/>
        <pc:sldMkLst>
          <pc:docMk/>
          <pc:sldMk cId="3240989798" sldId="1076"/>
        </pc:sldMkLst>
        <pc:spChg chg="mod">
          <ac:chgData name="Arpan Sainju" userId="28af7b25-4022-4f88-be70-5a41ebe499cd" providerId="ADAL" clId="{948BC3D9-29D6-4130-AD9A-24C42E13EEB3}" dt="2022-09-28T21:42:11.713" v="42" actId="27636"/>
          <ac:spMkLst>
            <pc:docMk/>
            <pc:sldMk cId="3240989798" sldId="1076"/>
            <ac:spMk id="38914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8:26.109" v="73" actId="1076"/>
        <pc:sldMkLst>
          <pc:docMk/>
          <pc:sldMk cId="1113670031" sldId="1077"/>
        </pc:sldMkLst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31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26.109" v="73" actId="1076"/>
          <ac:grpSpMkLst>
            <pc:docMk/>
            <pc:sldMk cId="1113670031" sldId="1077"/>
            <ac:grpSpMk id="2" creationId="{00000000-0000-0000-0000-000000000000}"/>
          </ac:grpSpMkLst>
        </pc:grpChg>
      </pc:sldChg>
      <pc:sldChg chg="modSp add del mod">
        <pc:chgData name="Arpan Sainju" userId="28af7b25-4022-4f88-be70-5a41ebe499cd" providerId="ADAL" clId="{948BC3D9-29D6-4130-AD9A-24C42E13EEB3}" dt="2022-09-29T14:51:13.415" v="122" actId="47"/>
        <pc:sldMkLst>
          <pc:docMk/>
          <pc:sldMk cId="3678308743" sldId="1078"/>
        </pc:sldMkLst>
        <pc:spChg chg="mod">
          <ac:chgData name="Arpan Sainju" userId="28af7b25-4022-4f88-be70-5a41ebe499cd" providerId="ADAL" clId="{948BC3D9-29D6-4130-AD9A-24C42E13EEB3}" dt="2022-09-28T21:42:11.737" v="47" actId="27636"/>
          <ac:spMkLst>
            <pc:docMk/>
            <pc:sldMk cId="3678308743" sldId="1078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9T14:51:13.415" v="122" actId="47"/>
        <pc:sldMkLst>
          <pc:docMk/>
          <pc:sldMk cId="3999899443" sldId="1079"/>
        </pc:sldMkLst>
        <pc:spChg chg="mod">
          <ac:chgData name="Arpan Sainju" userId="28af7b25-4022-4f88-be70-5a41ebe499cd" providerId="ADAL" clId="{948BC3D9-29D6-4130-AD9A-24C42E13EEB3}" dt="2022-09-28T22:16:02.049" v="107" actId="14100"/>
          <ac:spMkLst>
            <pc:docMk/>
            <pc:sldMk cId="3999899443" sldId="1079"/>
            <ac:spMk id="2" creationId="{00000000-0000-0000-0000-000000000000}"/>
          </ac:spMkLst>
        </pc:spChg>
      </pc:sldChg>
      <pc:sldChg chg="add del">
        <pc:chgData name="Arpan Sainju" userId="28af7b25-4022-4f88-be70-5a41ebe499cd" providerId="ADAL" clId="{948BC3D9-29D6-4130-AD9A-24C42E13EEB3}" dt="2022-09-29T14:51:13.415" v="122" actId="47"/>
        <pc:sldMkLst>
          <pc:docMk/>
          <pc:sldMk cId="3133745367" sldId="1080"/>
        </pc:sldMkLst>
      </pc:sldChg>
      <pc:sldChg chg="add del">
        <pc:chgData name="Arpan Sainju" userId="28af7b25-4022-4f88-be70-5a41ebe499cd" providerId="ADAL" clId="{948BC3D9-29D6-4130-AD9A-24C42E13EEB3}" dt="2022-09-29T14:51:13.415" v="122" actId="47"/>
        <pc:sldMkLst>
          <pc:docMk/>
          <pc:sldMk cId="2899472353" sldId="1081"/>
        </pc:sldMkLst>
      </pc:sldChg>
      <pc:sldChg chg="modSp add del mod">
        <pc:chgData name="Arpan Sainju" userId="28af7b25-4022-4f88-be70-5a41ebe499cd" providerId="ADAL" clId="{948BC3D9-29D6-4130-AD9A-24C42E13EEB3}" dt="2022-09-29T14:48:59.247" v="120" actId="47"/>
        <pc:sldMkLst>
          <pc:docMk/>
          <pc:sldMk cId="3416148591" sldId="1082"/>
        </pc:sldMkLst>
        <pc:spChg chg="mod">
          <ac:chgData name="Arpan Sainju" userId="28af7b25-4022-4f88-be70-5a41ebe499cd" providerId="ADAL" clId="{948BC3D9-29D6-4130-AD9A-24C42E13EEB3}" dt="2022-09-29T14:37:22.642" v="119"/>
          <ac:spMkLst>
            <pc:docMk/>
            <pc:sldMk cId="3416148591" sldId="1082"/>
            <ac:spMk id="13319" creationId="{00000000-0000-0000-0000-000000000000}"/>
          </ac:spMkLst>
        </pc:spChg>
      </pc:sldChg>
    </pc:docChg>
  </pc:docChgLst>
  <pc:docChgLst>
    <pc:chgData name="Arpan Sainju" userId="28af7b25-4022-4f88-be70-5a41ebe499cd" providerId="ADAL" clId="{76F87EFB-0C88-4716-8F97-27F0ECA09B7E}"/>
    <pc:docChg chg="undo custSel delSld modSld sldOrd">
      <pc:chgData name="Arpan Sainju" userId="28af7b25-4022-4f88-be70-5a41ebe499cd" providerId="ADAL" clId="{76F87EFB-0C88-4716-8F97-27F0ECA09B7E}" dt="2022-09-22T01:27:28.108" v="42" actId="12385"/>
      <pc:docMkLst>
        <pc:docMk/>
      </pc:docMkLst>
      <pc:sldChg chg="addSp delSp modSp mod">
        <pc:chgData name="Arpan Sainju" userId="28af7b25-4022-4f88-be70-5a41ebe499cd" providerId="ADAL" clId="{76F87EFB-0C88-4716-8F97-27F0ECA09B7E}" dt="2022-09-22T00:53:44.143" v="11" actId="1076"/>
        <pc:sldMkLst>
          <pc:docMk/>
          <pc:sldMk cId="0" sldId="841"/>
        </pc:sldMkLst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" creationId="{87AFCCBD-B6F8-91BD-EBF4-BA44E0D3702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6" creationId="{BD560775-F5B5-AEA5-9D20-E8BD00A70246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7" creationId="{B634FE30-106E-23F6-02F8-DBB7E9E3382E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8" creationId="{35F076A7-F276-93FD-4E89-C89BAD7BE583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9" creationId="{74BBFF72-3D92-7653-69E5-846D2DA656F9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0" creationId="{E2F4293A-E149-9451-8A1F-E1EE1CB58A1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1" creationId="{5FD69113-2AE2-59CB-03D3-6EBF94C22668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2" creationId="{E749DC37-BCE2-9E2E-561D-F6E8D99BF5B9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3" creationId="{E34FE362-BFAD-9D0C-8C76-11E8FB35AE8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6" creationId="{8A8A4161-1C22-EAFD-7B26-A68C9630EED0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7" creationId="{4AC291D8-8698-E5D0-F60C-6FE2158EA935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8" creationId="{6734AC5C-3318-0770-5A27-DAB7FB5E268B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9" creationId="{F0B352B2-44C3-BADC-B7BD-8307BBB25F6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0" creationId="{50EB689B-B54B-C27A-0855-C4892A80741D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1" creationId="{02FB1B90-285E-C26A-7420-8AD43E9F868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2" creationId="{6C957C7E-0C8A-2651-932B-E332E07A4B12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3" creationId="{4C560A0E-1FB4-A02D-0540-95754D423C4E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4" creationId="{A2C66198-2148-91FF-DE65-8E876FDBC671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5" creationId="{DE47B2F2-5B7A-6F62-CF38-C0058C489CC8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6" creationId="{B9AE0E47-5942-6D5A-0BE0-5BD438D7736E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9" creationId="{D5A70751-BE30-AE19-663B-0A909E2F84C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0" creationId="{7F92D57C-22AE-225A-6FAB-9C40321C5F8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1" creationId="{93E9B67F-EC8C-10E0-FF51-61587528F50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2" creationId="{F6DEDDBC-1F20-E638-D78E-517874705AC4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3" creationId="{7E733571-C449-9B51-2026-822A5A275EF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4" creationId="{77A24816-1D8D-A68C-18C0-72D18ABF0262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5" creationId="{713F6163-3F5A-6938-79E1-E916E5DC9B74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6" creationId="{6500EFC1-2D7B-D7D1-5AA9-4D6A78A1E379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7" creationId="{A81D0397-7D63-8FD9-45CB-9DF40E544AB4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8" creationId="{89D2D5D3-5FB8-D308-AC07-A82DDD9D89E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3" creationId="{9DB012BD-1AC9-EE35-97C1-61B0BC417252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4" creationId="{B2BAD74D-BEB5-6436-D26F-DD934E8BE8C3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5" creationId="{A94EF63C-2BE6-6383-84F3-BF40233D870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6" creationId="{804AB579-64D6-DB3E-EDDF-13C8495C6B88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7" creationId="{E697D159-8917-DE98-F6C3-849317C53B4A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8" creationId="{5E739615-3B5B-90EC-B3DD-B6110F84CBE6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9" creationId="{1CD273EB-7821-10B4-9226-3B481F4B05B1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0" creationId="{3F6E8EF3-59CB-87B3-75BB-B9467E729A22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1" creationId="{2F93F90E-F2F5-09E4-CF79-56F8794D706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2" creationId="{0A6325CB-84A8-4EF1-8CB5-4BC141C44FE1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3" creationId="{E924F813-B554-3911-187E-E1DF8DDC5DAD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4" creationId="{80EB18DD-20EF-DAB1-484D-2FFE89E771FE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5" creationId="{43AAC08F-F5BB-6DB0-E0EB-18ED9CEB7C1A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6" creationId="{B213D531-C271-2F85-A636-9BDAC3A8C007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1" creationId="{31B21D89-B45A-7C6E-75AE-E523C54A8963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2" creationId="{58FE1056-942A-BBC4-3EA3-04DEB3B55428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3" creationId="{CEC3FD5C-B78A-251A-BD3B-F82DA320D03E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48" creationId="{157AF35D-CFF9-125C-C7D8-4C22F8831D46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0" creationId="{74DDD3F2-F855-A5E4-36B2-64E8112C3085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2" creationId="{E45F766B-96BA-3E48-6727-E4C7735BCE7C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3" creationId="{8A5689DF-2820-1742-BF10-82F91905E26E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4" creationId="{0FF7EA4E-2580-1CE7-322D-4763EE4C2F88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5" creationId="{5ADF216D-5097-51EB-61DF-B44BC052B6CF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6" creationId="{DD9DF5B5-E990-1886-4718-D857E2A9D309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57" creationId="{DF3DFFE3-DC1F-800A-CB45-71BA083350A4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1" creationId="{30E29216-53D8-BFFE-B805-ABF3A24A8F8A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2" creationId="{FBB2E941-B363-2DFD-F28B-265977B592EB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3" creationId="{A17D1D02-76CF-8C25-2469-ADD9BA761063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78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79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80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81" creationId="{00000000-0000-0000-0000-000000000000}"/>
          </ac:spMkLst>
        </pc:spChg>
        <pc:grpChg chg="del">
          <ac:chgData name="Arpan Sainju" userId="28af7b25-4022-4f88-be70-5a41ebe499cd" providerId="ADAL" clId="{76F87EFB-0C88-4716-8F97-27F0ECA09B7E}" dt="2022-09-22T00:51:53.164" v="0" actId="478"/>
          <ac:grpSpMkLst>
            <pc:docMk/>
            <pc:sldMk cId="0" sldId="841"/>
            <ac:grpSpMk id="3" creationId="{00000000-0000-0000-0000-000000000000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4" creationId="{EA5FEAF6-7F62-BBD1-800A-FCD17A32A412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5" creationId="{739FB139-BCCC-E58C-1051-8B860A6A6F6E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14" creationId="{CFE68C13-4E46-9AAA-9E01-2760CD069B4E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15" creationId="{690FBF49-9201-2C35-7688-83C96BDEE320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27" creationId="{49CAB726-4FB2-B71A-9B87-7EC3B50460D8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28" creationId="{65ED8DBC-0843-D80B-54FF-07188AA2C649}"/>
          </ac:grpSpMkLst>
        </pc:grpChg>
        <pc:grpChg chg="add del mod">
          <ac:chgData name="Arpan Sainju" userId="28af7b25-4022-4f88-be70-5a41ebe499cd" providerId="ADAL" clId="{76F87EFB-0C88-4716-8F97-27F0ECA09B7E}" dt="2022-09-22T00:53:37.638" v="8"/>
          <ac:grpSpMkLst>
            <pc:docMk/>
            <pc:sldMk cId="0" sldId="841"/>
            <ac:grpSpMk id="39" creationId="{298E57C1-7924-C6C7-C476-41C42EA5C59D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0" creationId="{EEEC5F10-4E23-2D4C-899A-C0D2E0EDB82F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1" creationId="{9A6A9806-B619-D08E-D6A0-A16CB17949FC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2" creationId="{65C754AE-A0F9-919F-16BE-AA0EFCE50308}"/>
          </ac:grpSpMkLst>
        </pc:grpChg>
        <pc:grpChg chg="add mod">
          <ac:chgData name="Arpan Sainju" userId="28af7b25-4022-4f88-be70-5a41ebe499cd" providerId="ADAL" clId="{76F87EFB-0C88-4716-8F97-27F0ECA09B7E}" dt="2022-09-22T00:53:44.143" v="11" actId="1076"/>
          <ac:grpSpMkLst>
            <pc:docMk/>
            <pc:sldMk cId="0" sldId="841"/>
            <ac:grpSpMk id="57" creationId="{9038950D-A534-7CC2-C874-61C964AA4DF7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58" creationId="{275509FE-9161-CD39-9643-BDEE89EBD8A4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59" creationId="{0BB45D92-E4DB-5BEC-D185-254A1DFA217E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60" creationId="{FEBD8E89-9D69-B2E5-1B70-C3D93A740162}"/>
          </ac:grpSpMkLst>
        </pc:grpChg>
      </pc:sldChg>
      <pc:sldChg chg="modSp mod ord">
        <pc:chgData name="Arpan Sainju" userId="28af7b25-4022-4f88-be70-5a41ebe499cd" providerId="ADAL" clId="{76F87EFB-0C88-4716-8F97-27F0ECA09B7E}" dt="2022-09-22T01:09:38.229" v="15"/>
        <pc:sldMkLst>
          <pc:docMk/>
          <pc:sldMk cId="0" sldId="847"/>
        </pc:sldMkLst>
        <pc:spChg chg="mod">
          <ac:chgData name="Arpan Sainju" userId="28af7b25-4022-4f88-be70-5a41ebe499cd" providerId="ADAL" clId="{76F87EFB-0C88-4716-8F97-27F0ECA09B7E}" dt="2022-09-22T01:09:10.888" v="13" actId="1076"/>
          <ac:spMkLst>
            <pc:docMk/>
            <pc:sldMk cId="0" sldId="847"/>
            <ac:spMk id="142" creationId="{00000000-0000-0000-0000-000000000000}"/>
          </ac:spMkLst>
        </pc:spChg>
      </pc:sldChg>
      <pc:sldChg chg="del">
        <pc:chgData name="Arpan Sainju" userId="28af7b25-4022-4f88-be70-5a41ebe499cd" providerId="ADAL" clId="{76F87EFB-0C88-4716-8F97-27F0ECA09B7E}" dt="2022-09-22T01:20:35.857" v="16" actId="47"/>
        <pc:sldMkLst>
          <pc:docMk/>
          <pc:sldMk cId="0" sldId="851"/>
        </pc:sldMkLst>
      </pc:sldChg>
      <pc:sldChg chg="modSp mod">
        <pc:chgData name="Arpan Sainju" userId="28af7b25-4022-4f88-be70-5a41ebe499cd" providerId="ADAL" clId="{76F87EFB-0C88-4716-8F97-27F0ECA09B7E}" dt="2022-09-22T01:27:28.108" v="42" actId="12385"/>
        <pc:sldMkLst>
          <pc:docMk/>
          <pc:sldMk cId="0" sldId="857"/>
        </pc:sldMkLst>
        <pc:graphicFrameChg chg="modGraphic">
          <ac:chgData name="Arpan Sainju" userId="28af7b25-4022-4f88-be70-5a41ebe499cd" providerId="ADAL" clId="{76F87EFB-0C88-4716-8F97-27F0ECA09B7E}" dt="2022-09-22T01:27:28.108" v="42" actId="12385"/>
          <ac:graphicFrameMkLst>
            <pc:docMk/>
            <pc:sldMk cId="0" sldId="857"/>
            <ac:graphicFrameMk id="50" creationId="{00000000-0000-0000-0000-000000000000}"/>
          </ac:graphicFrameMkLst>
        </pc:graphicFrameChg>
      </pc:sldChg>
      <pc:sldChg chg="ord">
        <pc:chgData name="Arpan Sainju" userId="28af7b25-4022-4f88-be70-5a41ebe499cd" providerId="ADAL" clId="{76F87EFB-0C88-4716-8F97-27F0ECA09B7E}" dt="2022-09-22T01:07:04.137" v="12"/>
        <pc:sldMkLst>
          <pc:docMk/>
          <pc:sldMk cId="0" sldId="887"/>
        </pc:sldMkLst>
      </pc:sldChg>
      <pc:sldChg chg="del">
        <pc:chgData name="Arpan Sainju" userId="28af7b25-4022-4f88-be70-5a41ebe499cd" providerId="ADAL" clId="{76F87EFB-0C88-4716-8F97-27F0ECA09B7E}" dt="2022-09-22T01:21:14.411" v="17" actId="47"/>
        <pc:sldMkLst>
          <pc:docMk/>
          <pc:sldMk cId="0" sldId="894"/>
        </pc:sldMkLst>
      </pc:sldChg>
      <pc:sldChg chg="modSp mod">
        <pc:chgData name="Arpan Sainju" userId="28af7b25-4022-4f88-be70-5a41ebe499cd" providerId="ADAL" clId="{76F87EFB-0C88-4716-8F97-27F0ECA09B7E}" dt="2022-09-22T01:23:56.859" v="31" actId="1076"/>
        <pc:sldMkLst>
          <pc:docMk/>
          <pc:sldMk cId="3011012617" sldId="934"/>
        </pc:sldMkLst>
        <pc:spChg chg="mod">
          <ac:chgData name="Arpan Sainju" userId="28af7b25-4022-4f88-be70-5a41ebe499cd" providerId="ADAL" clId="{76F87EFB-0C88-4716-8F97-27F0ECA09B7E}" dt="2022-09-22T01:23:56.859" v="31" actId="1076"/>
          <ac:spMkLst>
            <pc:docMk/>
            <pc:sldMk cId="3011012617" sldId="934"/>
            <ac:spMk id="3" creationId="{00000000-0000-0000-0000-000000000000}"/>
          </ac:spMkLst>
        </pc:spChg>
      </pc:sldChg>
      <pc:sldChg chg="addSp modSp mod">
        <pc:chgData name="Arpan Sainju" userId="28af7b25-4022-4f88-be70-5a41ebe499cd" providerId="ADAL" clId="{76F87EFB-0C88-4716-8F97-27F0ECA09B7E}" dt="2022-09-22T01:23:47.420" v="30" actId="6549"/>
        <pc:sldMkLst>
          <pc:docMk/>
          <pc:sldMk cId="1476742346" sldId="935"/>
        </pc:sldMkLst>
        <pc:spChg chg="mod">
          <ac:chgData name="Arpan Sainju" userId="28af7b25-4022-4f88-be70-5a41ebe499cd" providerId="ADAL" clId="{76F87EFB-0C88-4716-8F97-27F0ECA09B7E}" dt="2022-09-22T01:22:58.362" v="19" actId="1076"/>
          <ac:spMkLst>
            <pc:docMk/>
            <pc:sldMk cId="1476742346" sldId="935"/>
            <ac:spMk id="2" creationId="{00000000-0000-0000-0000-000000000000}"/>
          </ac:spMkLst>
        </pc:spChg>
        <pc:spChg chg="add mod">
          <ac:chgData name="Arpan Sainju" userId="28af7b25-4022-4f88-be70-5a41ebe499cd" providerId="ADAL" clId="{76F87EFB-0C88-4716-8F97-27F0ECA09B7E}" dt="2022-09-22T01:23:43.774" v="29" actId="1076"/>
          <ac:spMkLst>
            <pc:docMk/>
            <pc:sldMk cId="1476742346" sldId="935"/>
            <ac:spMk id="14" creationId="{A627B0B8-7CA4-2C1E-4FC5-3EF933225C50}"/>
          </ac:spMkLst>
        </pc:spChg>
        <pc:grpChg chg="mod">
          <ac:chgData name="Arpan Sainju" userId="28af7b25-4022-4f88-be70-5a41ebe499cd" providerId="ADAL" clId="{76F87EFB-0C88-4716-8F97-27F0ECA09B7E}" dt="2022-09-22T01:23:22.318" v="22" actId="1076"/>
          <ac:grpSpMkLst>
            <pc:docMk/>
            <pc:sldMk cId="1476742346" sldId="935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57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58" creationId="{00000000-0000-0000-0000-000000000000}"/>
          </ac:grpSpMkLst>
        </pc:grpChg>
        <pc:graphicFrameChg chg="mod modGraphic">
          <ac:chgData name="Arpan Sainju" userId="28af7b25-4022-4f88-be70-5a41ebe499cd" providerId="ADAL" clId="{76F87EFB-0C88-4716-8F97-27F0ECA09B7E}" dt="2022-09-22T01:23:47.420" v="30" actId="6549"/>
          <ac:graphicFrameMkLst>
            <pc:docMk/>
            <pc:sldMk cId="1476742346" sldId="935"/>
            <ac:graphicFrameMk id="5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76F87EFB-0C88-4716-8F97-27F0ECA09B7E}" dt="2022-09-22T01:24:10.695" v="35" actId="1076"/>
        <pc:sldMkLst>
          <pc:docMk/>
          <pc:sldMk cId="4092384420" sldId="936"/>
        </pc:sldMkLst>
        <pc:spChg chg="mod">
          <ac:chgData name="Arpan Sainju" userId="28af7b25-4022-4f88-be70-5a41ebe499cd" providerId="ADAL" clId="{76F87EFB-0C88-4716-8F97-27F0ECA09B7E}" dt="2022-09-22T01:24:10.695" v="35" actId="1076"/>
          <ac:spMkLst>
            <pc:docMk/>
            <pc:sldMk cId="4092384420" sldId="936"/>
            <ac:spMk id="3" creationId="{00000000-0000-0000-0000-000000000000}"/>
          </ac:spMkLst>
        </pc:spChg>
      </pc:sldChg>
      <pc:sldChg chg="modSp mod">
        <pc:chgData name="Arpan Sainju" userId="28af7b25-4022-4f88-be70-5a41ebe499cd" providerId="ADAL" clId="{76F87EFB-0C88-4716-8F97-27F0ECA09B7E}" dt="2022-09-22T01:24:24.939" v="41" actId="14100"/>
        <pc:sldMkLst>
          <pc:docMk/>
          <pc:sldMk cId="2918298847" sldId="938"/>
        </pc:sldMkLst>
        <pc:spChg chg="mod">
          <ac:chgData name="Arpan Sainju" userId="28af7b25-4022-4f88-be70-5a41ebe499cd" providerId="ADAL" clId="{76F87EFB-0C88-4716-8F97-27F0ECA09B7E}" dt="2022-09-22T01:24:24.939" v="41" actId="14100"/>
          <ac:spMkLst>
            <pc:docMk/>
            <pc:sldMk cId="2918298847" sldId="938"/>
            <ac:spMk id="3" creationId="{00000000-0000-0000-0000-000000000000}"/>
          </ac:spMkLst>
        </pc:spChg>
        <pc:graphicFrameChg chg="modGraphic">
          <ac:chgData name="Arpan Sainju" userId="28af7b25-4022-4f88-be70-5a41ebe499cd" providerId="ADAL" clId="{76F87EFB-0C88-4716-8F97-27F0ECA09B7E}" dt="2022-09-22T01:24:18.882" v="36" actId="6549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</pc:docChg>
  </pc:docChgLst>
  <pc:docChgLst>
    <pc:chgData name="Arpan Sainju" userId="28af7b25-4022-4f88-be70-5a41ebe499cd" providerId="ADAL" clId="{44B7E49F-A393-433F-B391-DEA5E6CB2342}"/>
    <pc:docChg chg="modSld">
      <pc:chgData name="Arpan Sainju" userId="28af7b25-4022-4f88-be70-5a41ebe499cd" providerId="ADAL" clId="{44B7E49F-A393-433F-B391-DEA5E6CB2342}" dt="2023-02-21T13:56:45.421" v="2" actId="1076"/>
      <pc:docMkLst>
        <pc:docMk/>
      </pc:docMkLst>
      <pc:sldChg chg="modSp mod">
        <pc:chgData name="Arpan Sainju" userId="28af7b25-4022-4f88-be70-5a41ebe499cd" providerId="ADAL" clId="{44B7E49F-A393-433F-B391-DEA5E6CB2342}" dt="2023-02-21T13:53:20.132" v="1" actId="20577"/>
        <pc:sldMkLst>
          <pc:docMk/>
          <pc:sldMk cId="595749081" sldId="256"/>
        </pc:sldMkLst>
        <pc:spChg chg="mod">
          <ac:chgData name="Arpan Sainju" userId="28af7b25-4022-4f88-be70-5a41ebe499cd" providerId="ADAL" clId="{44B7E49F-A393-433F-B391-DEA5E6CB2342}" dt="2023-02-21T13:53:20.132" v="1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44B7E49F-A393-433F-B391-DEA5E6CB2342}" dt="2023-02-21T13:56:45.421" v="2" actId="1076"/>
        <pc:sldMkLst>
          <pc:docMk/>
          <pc:sldMk cId="0" sldId="945"/>
        </pc:sldMkLst>
        <pc:spChg chg="mod">
          <ac:chgData name="Arpan Sainju" userId="28af7b25-4022-4f88-be70-5a41ebe499cd" providerId="ADAL" clId="{44B7E49F-A393-433F-B391-DEA5E6CB2342}" dt="2023-02-21T13:56:45.421" v="2" actId="1076"/>
          <ac:spMkLst>
            <pc:docMk/>
            <pc:sldMk cId="0" sldId="945"/>
            <ac:spMk id="21" creationId="{00000000-0000-0000-0000-000000000000}"/>
          </ac:spMkLst>
        </pc:spChg>
      </pc:sldChg>
    </pc:docChg>
  </pc:docChgLst>
  <pc:docChgLst>
    <pc:chgData name="Arpan Sainju" userId="28af7b25-4022-4f88-be70-5a41ebe499cd" providerId="ADAL" clId="{DE900B37-88B3-44F9-B23E-8B32710CEE5B}"/>
    <pc:docChg chg="custSel modSld">
      <pc:chgData name="Arpan Sainju" userId="28af7b25-4022-4f88-be70-5a41ebe499cd" providerId="ADAL" clId="{DE900B37-88B3-44F9-B23E-8B32710CEE5B}" dt="2022-09-13T03:57:28.789" v="16" actId="20577"/>
      <pc:docMkLst>
        <pc:docMk/>
      </pc:docMkLst>
      <pc:sldChg chg="modSp mod">
        <pc:chgData name="Arpan Sainju" userId="28af7b25-4022-4f88-be70-5a41ebe499cd" providerId="ADAL" clId="{DE900B37-88B3-44F9-B23E-8B32710CEE5B}" dt="2022-09-13T03:57:28.789" v="16" actId="20577"/>
        <pc:sldMkLst>
          <pc:docMk/>
          <pc:sldMk cId="595749081" sldId="256"/>
        </pc:sldMkLst>
        <pc:spChg chg="mod">
          <ac:chgData name="Arpan Sainju" userId="28af7b25-4022-4f88-be70-5a41ebe499cd" providerId="ADAL" clId="{DE900B37-88B3-44F9-B23E-8B32710CEE5B}" dt="2022-09-13T03:57:28.789" v="16" actId="20577"/>
          <ac:spMkLst>
            <pc:docMk/>
            <pc:sldMk cId="595749081" sldId="256"/>
            <ac:spMk id="2" creationId="{C3591D5E-7703-425D-8739-2A6B40FBB6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rmAutofit/>
          </a:bodyPr>
          <a:lstStyle>
            <a:lvl1pPr algn="ctr">
              <a:defRPr sz="3600" b="1"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14" y="1324141"/>
            <a:ext cx="8606118" cy="461223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 b="1"/>
            </a:lvl1pPr>
            <a:lvl2pPr>
              <a:defRPr sz="2000"/>
            </a:lvl2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alibri Bold" panose="020F0702030404030204" pitchFamily="34" charset="0"/>
          <a:ea typeface="+mn-ea"/>
          <a:cs typeface="Calibri Bold" panose="020F07020304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683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Machine-Level Programming: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11</a:t>
            </a:r>
          </a:p>
          <a:p>
            <a:r>
              <a:rPr lang="en-US" dirty="0"/>
              <a:t>Dr. Arpan Man Sainju</a:t>
            </a:r>
          </a:p>
          <a:p>
            <a:r>
              <a:rPr lang="en-US" dirty="0"/>
              <a:t>Middle Tennessee </a:t>
            </a:r>
            <a:r>
              <a:rPr lang="en-US"/>
              <a:t>State University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86287" y="75454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316" y="162719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66" y="129381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2594" y="14963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951321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951321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23560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546937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373899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09260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380321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380321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722721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284520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176135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2769234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543410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213617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66121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069099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3757877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446655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135433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2824211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02445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326" y="129381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517573" y="931068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79173" y="931068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64573" y="2215354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83923" y="4526684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96673" y="4353646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64573" y="1072355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4573" y="4360068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61623" y="436006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8373" y="702468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64573" y="2824955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34773" y="3155882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14123" y="2748981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69381" y="2193364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421964" y="5045868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64573" y="4048846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4573" y="3737624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4573" y="3426402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4573" y="3115180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573" y="2803958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333337" y="6074727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4573" y="249915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354" y="223549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652655" y="949036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214255" y="949036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699655" y="2233322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3119005" y="4544652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531755" y="4371614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699655" y="1090323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9655" y="4378036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496705" y="4378036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3455" y="720436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699655" y="2842923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569855" y="3173850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49205" y="2766949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4463" y="2211332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557046" y="5063836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9655" y="4066814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9655" y="3755592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9655" y="3444370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655" y="3133148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9655" y="2821926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8918" y="6022170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99655" y="2549236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55" y="98858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85354" y="210863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3004704" y="4419961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417454" y="4246923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85354" y="965632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354" y="4253345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82404" y="4253345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9154" y="595745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85354" y="271823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76129" y="1437965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5479" y="1031064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register_tm_clones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0162" y="2086641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5354" y="3942123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5354" y="3630901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5354" y="3319679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85354" y="3008457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5354" y="2697235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6354" y="5015345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>
                <a:latin typeface="Calibri" pitchFamily="34" charset="0"/>
              </a:rPr>
              <a:t>Eventually executes </a:t>
            </a:r>
            <a:r>
              <a:rPr lang="en-US" sz="1800" dirty="0" err="1">
                <a:latin typeface="Courier"/>
                <a:cs typeface="Courier"/>
              </a:rPr>
              <a:t>retq</a:t>
            </a:r>
            <a:r>
              <a:rPr lang="en-US" sz="1800" b="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 pitchFamily="34" charset="0"/>
              </a:rPr>
              <a:t>back to </a:t>
            </a:r>
            <a:r>
              <a:rPr lang="en-US" sz="1800" dirty="0">
                <a:latin typeface="Courier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5354" y="2424545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864" y="107373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064" y="5136573"/>
            <a:ext cx="8255000" cy="1143000"/>
          </a:xfrm>
        </p:spPr>
        <p:txBody>
          <a:bodyPr anchor="ctr">
            <a:normAutofit lnSpcReduction="10000"/>
          </a:bodyPr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9264" y="2929948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9264" y="1485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749839" y="1786948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2060864" y="2244148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77002" y="728086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606" y="252845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025813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endParaRPr lang="en-US" i="1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83256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06" y="1120094"/>
            <a:ext cx="850820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finger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/>
            <a:r>
              <a:rPr lang="en-US" dirty="0"/>
              <a:t>and CERT (</a:t>
            </a:r>
            <a:r>
              <a:rPr lang="en-US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Computer Emergency Response Team</a:t>
            </a:r>
            <a:r>
              <a:rPr lang="en-US" dirty="0"/>
              <a:t>) was formed 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06570" y="159624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81986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341923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53200" imgH="203200" progId="Excel.Sheet.12">
                  <p:embed/>
                </p:oleObj>
              </mc:Choice>
              <mc:Fallback>
                <p:oleObj name="Worksheet" r:id="rId5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7646" y="315191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14759" y="987136"/>
            <a:ext cx="7939087" cy="5576455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500" y="4158096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500" y="5062971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80A04-08B1-B2B2-0F35-80992ABC097E}"/>
              </a:ext>
            </a:extLst>
          </p:cNvPr>
          <p:cNvSpPr txBox="1"/>
          <p:nvPr/>
        </p:nvSpPr>
        <p:spPr>
          <a:xfrm>
            <a:off x="5326377" y="2432047"/>
            <a:ext cx="3630587" cy="433965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/* Demonstration of buffer overflow */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stdlib.h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/* Read input line and write it back */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echo()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char </a:t>
            </a:r>
            <a:r>
              <a:rPr lang="en-US" sz="1200" dirty="0" err="1">
                <a:latin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</a:rPr>
              <a:t>[4];  /* Way too small! */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gets(</a:t>
            </a:r>
            <a:r>
              <a:rPr lang="en-US" sz="1200" dirty="0" err="1">
                <a:latin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puts(</a:t>
            </a:r>
            <a:r>
              <a:rPr lang="en-US" sz="1200" dirty="0" err="1">
                <a:latin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call_echo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echo();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("Type a string:");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call_echo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576AF-FC91-F678-53B6-C1060B6FE2AB}"/>
              </a:ext>
            </a:extLst>
          </p:cNvPr>
          <p:cNvSpPr txBox="1"/>
          <p:nvPr/>
        </p:nvSpPr>
        <p:spPr>
          <a:xfrm>
            <a:off x="6310746" y="2062715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Courier New" pitchFamily="49" charset="0"/>
                <a:ea typeface="MS Mincho" pitchFamily="49" charset="-128"/>
                <a:cs typeface="+mn-cs"/>
              </a:rPr>
              <a:t>Bufdemo.c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6137E-6CC5-BB62-E66C-0060E692B35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66950" y="3855483"/>
            <a:ext cx="315540" cy="38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30E847-7315-925F-7E28-238F612B21C9}"/>
              </a:ext>
            </a:extLst>
          </p:cNvPr>
          <p:cNvSpPr txBox="1"/>
          <p:nvPr/>
        </p:nvSpPr>
        <p:spPr>
          <a:xfrm>
            <a:off x="1052776" y="3486151"/>
            <a:ext cx="305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Compiling with stack protector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428" y="230477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27" y="1508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93259" y="48387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334327" y="1254123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02227" y="21605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21577" y="44719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34327" y="42988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02227" y="10175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227" y="43053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51490" y="43053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00752" y="43053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50015" y="43053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99277" y="43053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6027" y="6477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02227" y="27701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02227" y="33922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550" y="-111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445038" y="4550970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51463" y="741362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60663" y="2249487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60663" y="25542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460663" y="1106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60663" y="3773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09926" y="37734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359188" y="3773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08451" y="37734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84463" y="736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60663" y="28590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60663" y="34686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460663" y="2009773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880013" y="4321103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292763" y="4148065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60663" y="866774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0663" y="4154487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257713" y="4154487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84463" y="496887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60663" y="2619374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460663" y="3241388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60663" y="3849687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08663" y="3316287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1819" y="481806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884382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421"/>
            <a:ext cx="9144000" cy="100369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694" y="251259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776287" y="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5299" y="7620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4001" y="1274618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982" y="188912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2916382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011382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3926032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059507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741116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5314</TotalTime>
  <Words>2779</Words>
  <Application>Microsoft Office PowerPoint</Application>
  <PresentationFormat>On-screen Show (4:3)</PresentationFormat>
  <Paragraphs>661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Narrow</vt:lpstr>
      <vt:lpstr>Calibri</vt:lpstr>
      <vt:lpstr>Calibri Bold</vt:lpstr>
      <vt:lpstr>Consolas</vt:lpstr>
      <vt:lpstr>Courier</vt:lpstr>
      <vt:lpstr>Courier New</vt:lpstr>
      <vt:lpstr>Times New Roman</vt:lpstr>
      <vt:lpstr>Wingdings</vt:lpstr>
      <vt:lpstr>Wingdings 2</vt:lpstr>
      <vt:lpstr>Office Theme</vt:lpstr>
      <vt:lpstr>Worksheet</vt:lpstr>
      <vt:lpstr>Machine-Level Programming: Advanced Topics</vt:lpstr>
      <vt:lpstr>Today</vt:lpstr>
      <vt:lpstr>x86-64 Linux Memory Layout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13</cp:revision>
  <cp:lastPrinted>2022-09-27T15:44:52Z</cp:lastPrinted>
  <dcterms:created xsi:type="dcterms:W3CDTF">2022-01-17T03:23:46Z</dcterms:created>
  <dcterms:modified xsi:type="dcterms:W3CDTF">2023-06-05T19:46:25Z</dcterms:modified>
</cp:coreProperties>
</file>