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1145" r:id="rId3"/>
    <p:sldId id="1088" r:id="rId4"/>
    <p:sldId id="1089" r:id="rId5"/>
    <p:sldId id="1090" r:id="rId6"/>
    <p:sldId id="1091" r:id="rId7"/>
    <p:sldId id="1168" r:id="rId8"/>
    <p:sldId id="1092" r:id="rId9"/>
    <p:sldId id="1093" r:id="rId10"/>
    <p:sldId id="1094" r:id="rId11"/>
    <p:sldId id="1095" r:id="rId12"/>
    <p:sldId id="1096" r:id="rId13"/>
    <p:sldId id="1097" r:id="rId14"/>
    <p:sldId id="1098" r:id="rId15"/>
    <p:sldId id="1099" r:id="rId16"/>
    <p:sldId id="1100" r:id="rId17"/>
    <p:sldId id="1101" r:id="rId18"/>
    <p:sldId id="1102" r:id="rId19"/>
    <p:sldId id="1103" r:id="rId20"/>
    <p:sldId id="1104" r:id="rId21"/>
    <p:sldId id="1106" r:id="rId22"/>
    <p:sldId id="1146" r:id="rId23"/>
    <p:sldId id="1147" r:id="rId24"/>
    <p:sldId id="1150" r:id="rId25"/>
    <p:sldId id="1053" r:id="rId26"/>
    <p:sldId id="1153" r:id="rId27"/>
    <p:sldId id="1152" r:id="rId28"/>
    <p:sldId id="1154" r:id="rId29"/>
    <p:sldId id="1041" r:id="rId30"/>
    <p:sldId id="1042" r:id="rId31"/>
    <p:sldId id="1160" r:id="rId32"/>
    <p:sldId id="1043" r:id="rId33"/>
    <p:sldId id="1054" r:id="rId34"/>
    <p:sldId id="1055" r:id="rId35"/>
    <p:sldId id="1056" r:id="rId36"/>
    <p:sldId id="1057" r:id="rId37"/>
    <p:sldId id="1058" r:id="rId38"/>
    <p:sldId id="1059" r:id="rId39"/>
    <p:sldId id="1060" r:id="rId40"/>
    <p:sldId id="1061" r:id="rId41"/>
    <p:sldId id="1062" r:id="rId42"/>
    <p:sldId id="1063" r:id="rId43"/>
    <p:sldId id="1064" r:id="rId44"/>
    <p:sldId id="1065" r:id="rId45"/>
    <p:sldId id="1155" r:id="rId46"/>
    <p:sldId id="1158" r:id="rId47"/>
    <p:sldId id="1164" r:id="rId48"/>
    <p:sldId id="1166" r:id="rId49"/>
    <p:sldId id="1167" r:id="rId50"/>
    <p:sldId id="921" r:id="rId51"/>
    <p:sldId id="922" r:id="rId52"/>
    <p:sldId id="1162" r:id="rId53"/>
    <p:sldId id="1163" r:id="rId54"/>
    <p:sldId id="1159" r:id="rId55"/>
    <p:sldId id="1076" r:id="rId56"/>
    <p:sldId id="1161" r:id="rId57"/>
    <p:sldId id="1077" r:id="rId58"/>
    <p:sldId id="1078" r:id="rId59"/>
    <p:sldId id="1079" r:id="rId60"/>
    <p:sldId id="1080" r:id="rId61"/>
    <p:sldId id="1081" r:id="rId62"/>
    <p:sldId id="1086" r:id="rId63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2864" autoAdjust="0"/>
  </p:normalViewPr>
  <p:slideViewPr>
    <p:cSldViewPr snapToGrid="0">
      <p:cViewPr varScale="1">
        <p:scale>
          <a:sx n="92" d="100"/>
          <a:sy n="92" d="100"/>
        </p:scale>
        <p:origin x="21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981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pan Sainju" userId="28af7b25-4022-4f88-be70-5a41ebe499cd" providerId="ADAL" clId="{921FC291-AD2E-4E95-AF7C-D52A3EB9C3B2}"/>
    <pc:docChg chg="undo custSel modSld">
      <pc:chgData name="Arpan Sainju" userId="28af7b25-4022-4f88-be70-5a41ebe499cd" providerId="ADAL" clId="{921FC291-AD2E-4E95-AF7C-D52A3EB9C3B2}" dt="2023-03-02T13:58:27.378" v="19" actId="20577"/>
      <pc:docMkLst>
        <pc:docMk/>
      </pc:docMkLst>
      <pc:sldChg chg="modSp">
        <pc:chgData name="Arpan Sainju" userId="28af7b25-4022-4f88-be70-5a41ebe499cd" providerId="ADAL" clId="{921FC291-AD2E-4E95-AF7C-D52A3EB9C3B2}" dt="2023-03-01T14:43:07.383" v="11" actId="20577"/>
        <pc:sldMkLst>
          <pc:docMk/>
          <pc:sldMk cId="0" sldId="1043"/>
        </pc:sldMkLst>
        <pc:spChg chg="mod">
          <ac:chgData name="Arpan Sainju" userId="28af7b25-4022-4f88-be70-5a41ebe499cd" providerId="ADAL" clId="{921FC291-AD2E-4E95-AF7C-D52A3EB9C3B2}" dt="2023-03-01T14:43:07.383" v="11" actId="20577"/>
          <ac:spMkLst>
            <pc:docMk/>
            <pc:sldMk cId="0" sldId="1043"/>
            <ac:spMk id="422915" creationId="{00000000-0000-0000-0000-000000000000}"/>
          </ac:spMkLst>
        </pc:spChg>
      </pc:sldChg>
      <pc:sldChg chg="modSp mod">
        <pc:chgData name="Arpan Sainju" userId="28af7b25-4022-4f88-be70-5a41ebe499cd" providerId="ADAL" clId="{921FC291-AD2E-4E95-AF7C-D52A3EB9C3B2}" dt="2023-03-01T17:53:46.614" v="13" actId="21"/>
        <pc:sldMkLst>
          <pc:docMk/>
          <pc:sldMk cId="0" sldId="1147"/>
        </pc:sldMkLst>
        <pc:spChg chg="mod">
          <ac:chgData name="Arpan Sainju" userId="28af7b25-4022-4f88-be70-5a41ebe499cd" providerId="ADAL" clId="{921FC291-AD2E-4E95-AF7C-D52A3EB9C3B2}" dt="2023-03-01T17:53:46.614" v="13" actId="21"/>
          <ac:spMkLst>
            <pc:docMk/>
            <pc:sldMk cId="0" sldId="1147"/>
            <ac:spMk id="5" creationId="{00000000-0000-0000-0000-000000000000}"/>
          </ac:spMkLst>
        </pc:spChg>
      </pc:sldChg>
      <pc:sldChg chg="modSp mod">
        <pc:chgData name="Arpan Sainju" userId="28af7b25-4022-4f88-be70-5a41ebe499cd" providerId="ADAL" clId="{921FC291-AD2E-4E95-AF7C-D52A3EB9C3B2}" dt="2023-03-02T13:58:27.378" v="19" actId="20577"/>
        <pc:sldMkLst>
          <pc:docMk/>
          <pc:sldMk cId="3882054185" sldId="1163"/>
        </pc:sldMkLst>
        <pc:spChg chg="mod">
          <ac:chgData name="Arpan Sainju" userId="28af7b25-4022-4f88-be70-5a41ebe499cd" providerId="ADAL" clId="{921FC291-AD2E-4E95-AF7C-D52A3EB9C3B2}" dt="2023-03-02T13:58:27.378" v="19" actId="20577"/>
          <ac:spMkLst>
            <pc:docMk/>
            <pc:sldMk cId="3882054185" sldId="1163"/>
            <ac:spMk id="207" creationId="{00000000-0000-0000-0000-000000000000}"/>
          </ac:spMkLst>
        </pc:spChg>
      </pc:sldChg>
    </pc:docChg>
  </pc:docChgLst>
  <pc:docChgLst>
    <pc:chgData name="Arpan Sainju" userId="28af7b25-4022-4f88-be70-5a41ebe499cd" providerId="ADAL" clId="{DFCB07EC-ACD4-4694-8234-F287BC4D879F}"/>
    <pc:docChg chg="undo custSel addSld delSld modSld sldOrd">
      <pc:chgData name="Arpan Sainju" userId="28af7b25-4022-4f88-be70-5a41ebe499cd" providerId="ADAL" clId="{DFCB07EC-ACD4-4694-8234-F287BC4D879F}" dt="2022-09-22T16:06:56.582" v="407" actId="47"/>
      <pc:docMkLst>
        <pc:docMk/>
      </pc:docMkLst>
      <pc:sldChg chg="delSp modSp mod">
        <pc:chgData name="Arpan Sainju" userId="28af7b25-4022-4f88-be70-5a41ebe499cd" providerId="ADAL" clId="{DFCB07EC-ACD4-4694-8234-F287BC4D879F}" dt="2022-09-21T22:20:54.279" v="175" actId="20577"/>
        <pc:sldMkLst>
          <pc:docMk/>
          <pc:sldMk cId="595749081" sldId="256"/>
        </pc:sldMkLst>
        <pc:spChg chg="mod">
          <ac:chgData name="Arpan Sainju" userId="28af7b25-4022-4f88-be70-5a41ebe499cd" providerId="ADAL" clId="{DFCB07EC-ACD4-4694-8234-F287BC4D879F}" dt="2022-09-21T22:20:54.279" v="175" actId="20577"/>
          <ac:spMkLst>
            <pc:docMk/>
            <pc:sldMk cId="595749081" sldId="256"/>
            <ac:spMk id="2" creationId="{C3591D5E-7703-425D-8739-2A6B40FBB65C}"/>
          </ac:spMkLst>
        </pc:spChg>
        <pc:spChg chg="mod">
          <ac:chgData name="Arpan Sainju" userId="28af7b25-4022-4f88-be70-5a41ebe499cd" providerId="ADAL" clId="{DFCB07EC-ACD4-4694-8234-F287BC4D879F}" dt="2022-09-21T22:20:51.187" v="170" actId="20577"/>
          <ac:spMkLst>
            <pc:docMk/>
            <pc:sldMk cId="595749081" sldId="256"/>
            <ac:spMk id="3" creationId="{E6B3D918-ACEB-4C3C-9129-D6B9026F2696}"/>
          </ac:spMkLst>
        </pc:spChg>
        <pc:graphicFrameChg chg="del">
          <ac:chgData name="Arpan Sainju" userId="28af7b25-4022-4f88-be70-5a41ebe499cd" providerId="ADAL" clId="{DFCB07EC-ACD4-4694-8234-F287BC4D879F}" dt="2022-09-21T21:45:50.635" v="0" actId="478"/>
          <ac:graphicFrameMkLst>
            <pc:docMk/>
            <pc:sldMk cId="595749081" sldId="256"/>
            <ac:graphicFrameMk id="4" creationId="{698415B8-5CC7-7090-C016-EFD305A790E2}"/>
          </ac:graphicFrameMkLst>
        </pc:graphicFrameChg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60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84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86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87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88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89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90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92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93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95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96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97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298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01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02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04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06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07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09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10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12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25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26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27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32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36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37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38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39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40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41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42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43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44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45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2280123216" sldId="350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023520809" sldId="351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343952555" sldId="364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262145235" sldId="366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1650020306" sldId="367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2094010615" sldId="368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116919585" sldId="369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2926100210" sldId="370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1490042714" sldId="371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2806933157" sldId="372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2844304172" sldId="373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683137691" sldId="374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662565818" sldId="375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298550454" sldId="376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627896578" sldId="377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2643422931" sldId="378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1481713233" sldId="379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2647858759" sldId="381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241787487" sldId="382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185356515" sldId="383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385791463" sldId="384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576464016" sldId="385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1718492132" sldId="386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1103154497" sldId="387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2383130095" sldId="388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288890821" sldId="397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98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399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733884737" sldId="400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3475169628" sldId="401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402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403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404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405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406"/>
        </pc:sldMkLst>
      </pc:sldChg>
      <pc:sldChg chg="del">
        <pc:chgData name="Arpan Sainju" userId="28af7b25-4022-4f88-be70-5a41ebe499cd" providerId="ADAL" clId="{DFCB07EC-ACD4-4694-8234-F287BC4D879F}" dt="2022-09-21T21:46:17.454" v="22" actId="47"/>
        <pc:sldMkLst>
          <pc:docMk/>
          <pc:sldMk cId="0" sldId="407"/>
        </pc:sldMkLst>
      </pc:sldChg>
      <pc:sldChg chg="modSp add del mod modTransition">
        <pc:chgData name="Arpan Sainju" userId="28af7b25-4022-4f88-be70-5a41ebe499cd" providerId="ADAL" clId="{DFCB07EC-ACD4-4694-8234-F287BC4D879F}" dt="2022-09-21T22:20:47.658" v="169" actId="47"/>
        <pc:sldMkLst>
          <pc:docMk/>
          <pc:sldMk cId="0" sldId="542"/>
        </pc:sldMkLst>
        <pc:spChg chg="mod">
          <ac:chgData name="Arpan Sainju" userId="28af7b25-4022-4f88-be70-5a41ebe499cd" providerId="ADAL" clId="{DFCB07EC-ACD4-4694-8234-F287BC4D879F}" dt="2022-09-21T21:45:53.538" v="2" actId="27636"/>
          <ac:spMkLst>
            <pc:docMk/>
            <pc:sldMk cId="0" sldId="542"/>
            <ac:spMk id="17409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2:20:34.862" v="168" actId="20577"/>
        <pc:sldMkLst>
          <pc:docMk/>
          <pc:sldMk cId="0" sldId="827"/>
        </pc:sldMkLst>
        <pc:spChg chg="mod">
          <ac:chgData name="Arpan Sainju" userId="28af7b25-4022-4f88-be70-5a41ebe499cd" providerId="ADAL" clId="{DFCB07EC-ACD4-4694-8234-F287BC4D879F}" dt="2022-09-21T22:20:34.862" v="168" actId="20577"/>
          <ac:spMkLst>
            <pc:docMk/>
            <pc:sldMk cId="0" sldId="827"/>
            <ac:spMk id="23554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1:45:53.562" v="3" actId="27636"/>
        <pc:sldMkLst>
          <pc:docMk/>
          <pc:sldMk cId="0" sldId="833"/>
        </pc:sldMkLst>
        <pc:spChg chg="mod">
          <ac:chgData name="Arpan Sainju" userId="28af7b25-4022-4f88-be70-5a41ebe499cd" providerId="ADAL" clId="{DFCB07EC-ACD4-4694-8234-F287BC4D879F}" dt="2022-09-21T21:45:53.562" v="3" actId="27636"/>
          <ac:spMkLst>
            <pc:docMk/>
            <pc:sldMk cId="0" sldId="833"/>
            <ac:spMk id="56321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2:22:07.451" v="184" actId="1076"/>
        <pc:sldMkLst>
          <pc:docMk/>
          <pc:sldMk cId="0" sldId="835"/>
        </pc:sldMkLst>
        <pc:spChg chg="mod">
          <ac:chgData name="Arpan Sainju" userId="28af7b25-4022-4f88-be70-5a41ebe499cd" providerId="ADAL" clId="{DFCB07EC-ACD4-4694-8234-F287BC4D879F}" dt="2022-09-21T22:22:07.451" v="184" actId="1076"/>
          <ac:spMkLst>
            <pc:docMk/>
            <pc:sldMk cId="0" sldId="835"/>
            <ac:spMk id="6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22:07.451" v="184" actId="1076"/>
          <ac:spMkLst>
            <pc:docMk/>
            <pc:sldMk cId="0" sldId="835"/>
            <ac:spMk id="8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22:07.451" v="184" actId="1076"/>
          <ac:spMkLst>
            <pc:docMk/>
            <pc:sldMk cId="0" sldId="835"/>
            <ac:spMk id="10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21:43.699" v="178" actId="1076"/>
          <ac:spMkLst>
            <pc:docMk/>
            <pc:sldMk cId="0" sldId="835"/>
            <ac:spMk id="6246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21:47.805" v="179" actId="1076"/>
          <ac:spMkLst>
            <pc:docMk/>
            <pc:sldMk cId="0" sldId="835"/>
            <ac:spMk id="6246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22:03.146" v="183" actId="1076"/>
          <ac:spMkLst>
            <pc:docMk/>
            <pc:sldMk cId="0" sldId="835"/>
            <ac:spMk id="303107" creationId="{00000000-0000-0000-0000-000000000000}"/>
          </ac:spMkLst>
        </pc:spChg>
        <pc:grpChg chg="mod">
          <ac:chgData name="Arpan Sainju" userId="28af7b25-4022-4f88-be70-5a41ebe499cd" providerId="ADAL" clId="{DFCB07EC-ACD4-4694-8234-F287BC4D879F}" dt="2022-09-21T22:22:07.451" v="184" actId="1076"/>
          <ac:grpSpMkLst>
            <pc:docMk/>
            <pc:sldMk cId="0" sldId="835"/>
            <ac:grpSpMk id="70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2:22:07.451" v="184" actId="1076"/>
          <ac:grpSpMkLst>
            <pc:docMk/>
            <pc:sldMk cId="0" sldId="835"/>
            <ac:grpSpMk id="90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2:22:07.451" v="184" actId="1076"/>
          <ac:grpSpMkLst>
            <pc:docMk/>
            <pc:sldMk cId="0" sldId="835"/>
            <ac:grpSpMk id="110" creationId="{00000000-0000-0000-0000-000000000000}"/>
          </ac:grpSpMkLst>
        </pc:grpChg>
      </pc:sldChg>
      <pc:sldChg chg="modSp add mod modTransition">
        <pc:chgData name="Arpan Sainju" userId="28af7b25-4022-4f88-be70-5a41ebe499cd" providerId="ADAL" clId="{DFCB07EC-ACD4-4694-8234-F287BC4D879F}" dt="2022-09-21T22:43:38.649" v="198" actId="1076"/>
        <pc:sldMkLst>
          <pc:docMk/>
          <pc:sldMk cId="0" sldId="839"/>
        </pc:sldMkLst>
        <pc:spChg chg="mod">
          <ac:chgData name="Arpan Sainju" userId="28af7b25-4022-4f88-be70-5a41ebe499cd" providerId="ADAL" clId="{DFCB07EC-ACD4-4694-8234-F287BC4D879F}" dt="2022-09-21T22:43:36.355" v="197" actId="1076"/>
          <ac:spMkLst>
            <pc:docMk/>
            <pc:sldMk cId="0" sldId="839"/>
            <ac:spMk id="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43:35.018" v="196" actId="1076"/>
          <ac:spMkLst>
            <pc:docMk/>
            <pc:sldMk cId="0" sldId="839"/>
            <ac:spMk id="7270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43:38.649" v="198" actId="1076"/>
          <ac:spMkLst>
            <pc:docMk/>
            <pc:sldMk cId="0" sldId="839"/>
            <ac:spMk id="307202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2:52:56.559" v="314" actId="1076"/>
        <pc:sldMkLst>
          <pc:docMk/>
          <pc:sldMk cId="0" sldId="840"/>
        </pc:sldMkLst>
        <pc:spChg chg="mod">
          <ac:chgData name="Arpan Sainju" userId="28af7b25-4022-4f88-be70-5a41ebe499cd" providerId="ADAL" clId="{DFCB07EC-ACD4-4694-8234-F287BC4D879F}" dt="2022-09-21T22:52:48.260" v="312" actId="1076"/>
          <ac:spMkLst>
            <pc:docMk/>
            <pc:sldMk cId="0" sldId="840"/>
            <ac:spMk id="7680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7680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7680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6.559" v="314" actId="1076"/>
          <ac:spMkLst>
            <pc:docMk/>
            <pc:sldMk cId="0" sldId="840"/>
            <ac:spMk id="30822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3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3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3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3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3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3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3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3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4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4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6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6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6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52.051" v="313" actId="1076"/>
          <ac:spMkLst>
            <pc:docMk/>
            <pc:sldMk cId="0" sldId="840"/>
            <ac:spMk id="308270" creationId="{00000000-0000-0000-0000-000000000000}"/>
          </ac:spMkLst>
        </pc:spChg>
        <pc:grpChg chg="mod">
          <ac:chgData name="Arpan Sainju" userId="28af7b25-4022-4f88-be70-5a41ebe499cd" providerId="ADAL" clId="{DFCB07EC-ACD4-4694-8234-F287BC4D879F}" dt="2022-09-21T22:52:52.051" v="313" actId="1076"/>
          <ac:grpSpMkLst>
            <pc:docMk/>
            <pc:sldMk cId="0" sldId="840"/>
            <ac:grpSpMk id="5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2:52:52.051" v="313" actId="1076"/>
          <ac:grpSpMkLst>
            <pc:docMk/>
            <pc:sldMk cId="0" sldId="840"/>
            <ac:grpSpMk id="6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2:52:52.051" v="313" actId="1076"/>
          <ac:grpSpMkLst>
            <pc:docMk/>
            <pc:sldMk cId="0" sldId="840"/>
            <ac:grpSpMk id="7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2:52:52.051" v="313" actId="1076"/>
          <ac:grpSpMkLst>
            <pc:docMk/>
            <pc:sldMk cId="0" sldId="840"/>
            <ac:grpSpMk id="8" creationId="{00000000-0000-0000-0000-000000000000}"/>
          </ac:grpSpMkLst>
        </pc:grpChg>
      </pc:sldChg>
      <pc:sldChg chg="modSp add mod modTransition">
        <pc:chgData name="Arpan Sainju" userId="28af7b25-4022-4f88-be70-5a41ebe499cd" providerId="ADAL" clId="{DFCB07EC-ACD4-4694-8234-F287BC4D879F}" dt="2022-09-21T22:52:34.769" v="311" actId="14100"/>
        <pc:sldMkLst>
          <pc:docMk/>
          <pc:sldMk cId="0" sldId="841"/>
        </pc:sldMkLst>
        <pc:spChg chg="mod">
          <ac:chgData name="Arpan Sainju" userId="28af7b25-4022-4f88-be70-5a41ebe499cd" providerId="ADAL" clId="{DFCB07EC-ACD4-4694-8234-F287BC4D879F}" dt="2022-09-21T22:47:14.552" v="199" actId="1076"/>
          <ac:spMkLst>
            <pc:docMk/>
            <pc:sldMk cId="0" sldId="841"/>
            <ac:spMk id="78849" creationId="{00000000-0000-0000-0000-000000000000}"/>
          </ac:spMkLst>
        </pc:spChg>
        <pc:spChg chg="mod ord">
          <ac:chgData name="Arpan Sainju" userId="28af7b25-4022-4f88-be70-5a41ebe499cd" providerId="ADAL" clId="{DFCB07EC-ACD4-4694-8234-F287BC4D879F}" dt="2022-09-21T22:52:07.633" v="306" actId="1037"/>
          <ac:spMkLst>
            <pc:docMk/>
            <pc:sldMk cId="0" sldId="841"/>
            <ac:spMk id="7886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03.216" v="303" actId="1038"/>
          <ac:spMkLst>
            <pc:docMk/>
            <pc:sldMk cId="0" sldId="841"/>
            <ac:spMk id="7886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1:58.709" v="298" actId="1038"/>
          <ac:spMkLst>
            <pc:docMk/>
            <pc:sldMk cId="0" sldId="841"/>
            <ac:spMk id="7886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00.766" v="299" actId="1038"/>
          <ac:spMkLst>
            <pc:docMk/>
            <pc:sldMk cId="0" sldId="841"/>
            <ac:spMk id="7886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1:07.508" v="283" actId="1035"/>
          <ac:spMkLst>
            <pc:docMk/>
            <pc:sldMk cId="0" sldId="841"/>
            <ac:spMk id="7886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0:43.092" v="270" actId="1076"/>
          <ac:spMkLst>
            <pc:docMk/>
            <pc:sldMk cId="0" sldId="841"/>
            <ac:spMk id="7886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1:05.229" v="281" actId="1035"/>
          <ac:spMkLst>
            <pc:docMk/>
            <pc:sldMk cId="0" sldId="841"/>
            <ac:spMk id="7886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0:23.491" v="264" actId="1076"/>
          <ac:spMkLst>
            <pc:docMk/>
            <pc:sldMk cId="0" sldId="841"/>
            <ac:spMk id="7886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13.062" v="307" actId="1036"/>
          <ac:spMkLst>
            <pc:docMk/>
            <pc:sldMk cId="0" sldId="841"/>
            <ac:spMk id="7886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0:35.610" v="269" actId="1036"/>
          <ac:spMkLst>
            <pc:docMk/>
            <pc:sldMk cId="0" sldId="841"/>
            <ac:spMk id="7887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47:24.006" v="201" actId="1076"/>
          <ac:spMkLst>
            <pc:docMk/>
            <pc:sldMk cId="0" sldId="841"/>
            <ac:spMk id="30925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47:20.238" v="200" actId="1076"/>
          <ac:spMkLst>
            <pc:docMk/>
            <pc:sldMk cId="0" sldId="841"/>
            <ac:spMk id="30926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28.410" v="309" actId="1076"/>
          <ac:spMkLst>
            <pc:docMk/>
            <pc:sldMk cId="0" sldId="841"/>
            <ac:spMk id="30927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24.991" v="308" actId="1076"/>
          <ac:spMkLst>
            <pc:docMk/>
            <pc:sldMk cId="0" sldId="841"/>
            <ac:spMk id="30927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2:34.769" v="311" actId="14100"/>
          <ac:spMkLst>
            <pc:docMk/>
            <pc:sldMk cId="0" sldId="841"/>
            <ac:spMk id="30928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47:20.238" v="200" actId="1076"/>
          <ac:spMkLst>
            <pc:docMk/>
            <pc:sldMk cId="0" sldId="841"/>
            <ac:spMk id="309281" creationId="{00000000-0000-0000-0000-000000000000}"/>
          </ac:spMkLst>
        </pc:spChg>
        <pc:grpChg chg="mod">
          <ac:chgData name="Arpan Sainju" userId="28af7b25-4022-4f88-be70-5a41ebe499cd" providerId="ADAL" clId="{DFCB07EC-ACD4-4694-8234-F287BC4D879F}" dt="2022-09-21T22:51:18.549" v="285" actId="1076"/>
          <ac:grpSpMkLst>
            <pc:docMk/>
            <pc:sldMk cId="0" sldId="841"/>
            <ac:grpSpMk id="3" creationId="{00000000-0000-0000-0000-000000000000}"/>
          </ac:grpSpMkLst>
        </pc:grpChg>
      </pc:sldChg>
      <pc:sldChg chg="addSp delSp modSp add mod modTransition">
        <pc:chgData name="Arpan Sainju" userId="28af7b25-4022-4f88-be70-5a41ebe499cd" providerId="ADAL" clId="{DFCB07EC-ACD4-4694-8234-F287BC4D879F}" dt="2022-09-21T23:39:05" v="399" actId="14100"/>
        <pc:sldMkLst>
          <pc:docMk/>
          <pc:sldMk cId="0" sldId="842"/>
        </pc:sldMkLst>
        <pc:spChg chg="add del mod">
          <ac:chgData name="Arpan Sainju" userId="28af7b25-4022-4f88-be70-5a41ebe499cd" providerId="ADAL" clId="{DFCB07EC-ACD4-4694-8234-F287BC4D879F}" dt="2022-09-21T23:38:34.094" v="382"/>
          <ac:spMkLst>
            <pc:docMk/>
            <pc:sldMk cId="0" sldId="842"/>
            <ac:spMk id="2" creationId="{EC24F4D7-ED54-4EFE-9F7F-0038D7B6ED14}"/>
          </ac:spMkLst>
        </pc:spChg>
        <pc:spChg chg="add del mod">
          <ac:chgData name="Arpan Sainju" userId="28af7b25-4022-4f88-be70-5a41ebe499cd" providerId="ADAL" clId="{DFCB07EC-ACD4-4694-8234-F287BC4D879F}" dt="2022-09-21T23:38:34.094" v="382"/>
          <ac:spMkLst>
            <pc:docMk/>
            <pc:sldMk cId="0" sldId="842"/>
            <ac:spMk id="3" creationId="{31F38478-9654-D63C-D093-E4A9E6085E87}"/>
          </ac:spMkLst>
        </pc:spChg>
        <pc:spChg chg="mod">
          <ac:chgData name="Arpan Sainju" userId="28af7b25-4022-4f88-be70-5a41ebe499cd" providerId="ADAL" clId="{DFCB07EC-ACD4-4694-8234-F287BC4D879F}" dt="2022-09-21T23:37:55.338" v="365"/>
          <ac:spMkLst>
            <pc:docMk/>
            <pc:sldMk cId="0" sldId="842"/>
            <ac:spMk id="6" creationId="{50F5BF54-B593-DE61-957F-599E36A06414}"/>
          </ac:spMkLst>
        </pc:spChg>
        <pc:spChg chg="mod">
          <ac:chgData name="Arpan Sainju" userId="28af7b25-4022-4f88-be70-5a41ebe499cd" providerId="ADAL" clId="{DFCB07EC-ACD4-4694-8234-F287BC4D879F}" dt="2022-09-21T23:37:55.338" v="365"/>
          <ac:spMkLst>
            <pc:docMk/>
            <pc:sldMk cId="0" sldId="842"/>
            <ac:spMk id="7" creationId="{2E666AAE-83A6-8A76-9E57-8D1337EFEE4A}"/>
          </ac:spMkLst>
        </pc:spChg>
        <pc:spChg chg="mod">
          <ac:chgData name="Arpan Sainju" userId="28af7b25-4022-4f88-be70-5a41ebe499cd" providerId="ADAL" clId="{DFCB07EC-ACD4-4694-8234-F287BC4D879F}" dt="2022-09-21T23:38:34.030" v="380" actId="20577"/>
          <ac:spMkLst>
            <pc:docMk/>
            <pc:sldMk cId="0" sldId="842"/>
            <ac:spMk id="8" creationId="{11EAA243-11C0-F02F-419C-68D889A5DEF7}"/>
          </ac:spMkLst>
        </pc:spChg>
        <pc:spChg chg="mod">
          <ac:chgData name="Arpan Sainju" userId="28af7b25-4022-4f88-be70-5a41ebe499cd" providerId="ADAL" clId="{DFCB07EC-ACD4-4694-8234-F287BC4D879F}" dt="2022-09-21T23:37:55.338" v="365"/>
          <ac:spMkLst>
            <pc:docMk/>
            <pc:sldMk cId="0" sldId="842"/>
            <ac:spMk id="9" creationId="{F8F2A487-034E-164B-4FA7-8C89F84418DD}"/>
          </ac:spMkLst>
        </pc:spChg>
        <pc:spChg chg="mod">
          <ac:chgData name="Arpan Sainju" userId="28af7b25-4022-4f88-be70-5a41ebe499cd" providerId="ADAL" clId="{DFCB07EC-ACD4-4694-8234-F287BC4D879F}" dt="2022-09-21T23:37:55.338" v="365"/>
          <ac:spMkLst>
            <pc:docMk/>
            <pc:sldMk cId="0" sldId="842"/>
            <ac:spMk id="10" creationId="{9F6EB0DE-E30C-CCF9-2315-A236C8D74771}"/>
          </ac:spMkLst>
        </pc:spChg>
        <pc:spChg chg="mod">
          <ac:chgData name="Arpan Sainju" userId="28af7b25-4022-4f88-be70-5a41ebe499cd" providerId="ADAL" clId="{DFCB07EC-ACD4-4694-8234-F287BC4D879F}" dt="2022-09-21T23:38:33.458" v="377" actId="20577"/>
          <ac:spMkLst>
            <pc:docMk/>
            <pc:sldMk cId="0" sldId="842"/>
            <ac:spMk id="11" creationId="{70DB96FB-8847-80AA-4268-FEC112180C1C}"/>
          </ac:spMkLst>
        </pc:spChg>
        <pc:spChg chg="mod">
          <ac:chgData name="Arpan Sainju" userId="28af7b25-4022-4f88-be70-5a41ebe499cd" providerId="ADAL" clId="{DFCB07EC-ACD4-4694-8234-F287BC4D879F}" dt="2022-09-21T23:38:33.183" v="376" actId="20577"/>
          <ac:spMkLst>
            <pc:docMk/>
            <pc:sldMk cId="0" sldId="842"/>
            <ac:spMk id="12" creationId="{DA7500A3-BC64-E6AE-9849-AA6A6DF0E35A}"/>
          </ac:spMkLst>
        </pc:spChg>
        <pc:spChg chg="add del mod">
          <ac:chgData name="Arpan Sainju" userId="28af7b25-4022-4f88-be70-5a41ebe499cd" providerId="ADAL" clId="{DFCB07EC-ACD4-4694-8234-F287BC4D879F}" dt="2022-09-21T23:38:33.025" v="375"/>
          <ac:spMkLst>
            <pc:docMk/>
            <pc:sldMk cId="0" sldId="842"/>
            <ac:spMk id="13" creationId="{C5542661-E941-36CC-347E-BA0E93C9E5A3}"/>
          </ac:spMkLst>
        </pc:spChg>
        <pc:spChg chg="add del mod">
          <ac:chgData name="Arpan Sainju" userId="28af7b25-4022-4f88-be70-5a41ebe499cd" providerId="ADAL" clId="{DFCB07EC-ACD4-4694-8234-F287BC4D879F}" dt="2022-09-21T23:38:33.025" v="375"/>
          <ac:spMkLst>
            <pc:docMk/>
            <pc:sldMk cId="0" sldId="842"/>
            <ac:spMk id="14" creationId="{0594585A-2548-E4C6-643D-ACF847A289D0}"/>
          </ac:spMkLst>
        </pc:spChg>
        <pc:spChg chg="mod">
          <ac:chgData name="Arpan Sainju" userId="28af7b25-4022-4f88-be70-5a41ebe499cd" providerId="ADAL" clId="{DFCB07EC-ACD4-4694-8234-F287BC4D879F}" dt="2022-09-21T23:38:26.576" v="372"/>
          <ac:spMkLst>
            <pc:docMk/>
            <pc:sldMk cId="0" sldId="842"/>
            <ac:spMk id="17" creationId="{B931A2D3-7DF9-CD54-A4CA-4D4B8E480863}"/>
          </ac:spMkLst>
        </pc:spChg>
        <pc:spChg chg="mod">
          <ac:chgData name="Arpan Sainju" userId="28af7b25-4022-4f88-be70-5a41ebe499cd" providerId="ADAL" clId="{DFCB07EC-ACD4-4694-8234-F287BC4D879F}" dt="2022-09-21T23:38:26.576" v="372"/>
          <ac:spMkLst>
            <pc:docMk/>
            <pc:sldMk cId="0" sldId="842"/>
            <ac:spMk id="18" creationId="{80B9F6CB-B4EC-CA1E-A74F-8B327C8F3DDE}"/>
          </ac:spMkLst>
        </pc:spChg>
        <pc:spChg chg="mod">
          <ac:chgData name="Arpan Sainju" userId="28af7b25-4022-4f88-be70-5a41ebe499cd" providerId="ADAL" clId="{DFCB07EC-ACD4-4694-8234-F287BC4D879F}" dt="2022-09-21T23:38:26.576" v="372"/>
          <ac:spMkLst>
            <pc:docMk/>
            <pc:sldMk cId="0" sldId="842"/>
            <ac:spMk id="19" creationId="{016BB1EE-AD6D-2EAD-2F56-446691589427}"/>
          </ac:spMkLst>
        </pc:spChg>
        <pc:spChg chg="mod">
          <ac:chgData name="Arpan Sainju" userId="28af7b25-4022-4f88-be70-5a41ebe499cd" providerId="ADAL" clId="{DFCB07EC-ACD4-4694-8234-F287BC4D879F}" dt="2022-09-21T23:38:26.576" v="372"/>
          <ac:spMkLst>
            <pc:docMk/>
            <pc:sldMk cId="0" sldId="842"/>
            <ac:spMk id="20" creationId="{1F80C418-8F5C-EE00-3B09-C53C8A6C8D3F}"/>
          </ac:spMkLst>
        </pc:spChg>
        <pc:spChg chg="mod">
          <ac:chgData name="Arpan Sainju" userId="28af7b25-4022-4f88-be70-5a41ebe499cd" providerId="ADAL" clId="{DFCB07EC-ACD4-4694-8234-F287BC4D879F}" dt="2022-09-21T23:38:26.576" v="372"/>
          <ac:spMkLst>
            <pc:docMk/>
            <pc:sldMk cId="0" sldId="842"/>
            <ac:spMk id="21" creationId="{ADB22CB0-2563-1AB9-E9A7-E7E5F42030CF}"/>
          </ac:spMkLst>
        </pc:spChg>
        <pc:spChg chg="mod">
          <ac:chgData name="Arpan Sainju" userId="28af7b25-4022-4f88-be70-5a41ebe499cd" providerId="ADAL" clId="{DFCB07EC-ACD4-4694-8234-F287BC4D879F}" dt="2022-09-21T23:38:26.576" v="372"/>
          <ac:spMkLst>
            <pc:docMk/>
            <pc:sldMk cId="0" sldId="842"/>
            <ac:spMk id="22" creationId="{848B3E09-5BAB-D4ED-6B17-31EF067D36BD}"/>
          </ac:spMkLst>
        </pc:spChg>
        <pc:spChg chg="mod">
          <ac:chgData name="Arpan Sainju" userId="28af7b25-4022-4f88-be70-5a41ebe499cd" providerId="ADAL" clId="{DFCB07EC-ACD4-4694-8234-F287BC4D879F}" dt="2022-09-21T23:38:26.576" v="372"/>
          <ac:spMkLst>
            <pc:docMk/>
            <pc:sldMk cId="0" sldId="842"/>
            <ac:spMk id="23" creationId="{F062C877-2DD8-FC0A-96F4-8EAD499B343F}"/>
          </ac:spMkLst>
        </pc:spChg>
        <pc:spChg chg="mod">
          <ac:chgData name="Arpan Sainju" userId="28af7b25-4022-4f88-be70-5a41ebe499cd" providerId="ADAL" clId="{DFCB07EC-ACD4-4694-8234-F287BC4D879F}" dt="2022-09-21T23:38:34.136" v="383" actId="1076"/>
          <ac:spMkLst>
            <pc:docMk/>
            <pc:sldMk cId="0" sldId="842"/>
            <ac:spMk id="8089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03.703" v="315" actId="1076"/>
          <ac:spMkLst>
            <pc:docMk/>
            <pc:sldMk cId="0" sldId="842"/>
            <ac:spMk id="8089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09.294" v="316" actId="1076"/>
          <ac:spMkLst>
            <pc:docMk/>
            <pc:sldMk cId="0" sldId="842"/>
            <ac:spMk id="8090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34.574" v="384" actId="1076"/>
          <ac:spMkLst>
            <pc:docMk/>
            <pc:sldMk cId="0" sldId="842"/>
            <ac:spMk id="8090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35.075" v="385" actId="1076"/>
          <ac:spMkLst>
            <pc:docMk/>
            <pc:sldMk cId="0" sldId="842"/>
            <ac:spMk id="8090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34.136" v="383" actId="1076"/>
          <ac:spMkLst>
            <pc:docMk/>
            <pc:sldMk cId="0" sldId="842"/>
            <ac:spMk id="8090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34.136" v="383" actId="1076"/>
          <ac:spMkLst>
            <pc:docMk/>
            <pc:sldMk cId="0" sldId="842"/>
            <ac:spMk id="8090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09.294" v="316" actId="1076"/>
          <ac:spMkLst>
            <pc:docMk/>
            <pc:sldMk cId="0" sldId="842"/>
            <ac:spMk id="8091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35.643" v="388" actId="1076"/>
          <ac:spMkLst>
            <pc:docMk/>
            <pc:sldMk cId="0" sldId="842"/>
            <ac:spMk id="8091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35.672" v="389" actId="14100"/>
          <ac:spMkLst>
            <pc:docMk/>
            <pc:sldMk cId="0" sldId="842"/>
            <ac:spMk id="8091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35.716" v="390" actId="1076"/>
          <ac:spMkLst>
            <pc:docMk/>
            <pc:sldMk cId="0" sldId="842"/>
            <ac:spMk id="8091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35.776" v="392" actId="1076"/>
          <ac:spMkLst>
            <pc:docMk/>
            <pc:sldMk cId="0" sldId="842"/>
            <ac:spMk id="8091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57.966" v="396" actId="14100"/>
          <ac:spMkLst>
            <pc:docMk/>
            <pc:sldMk cId="0" sldId="842"/>
            <ac:spMk id="8091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9:05" v="399" actId="14100"/>
          <ac:spMkLst>
            <pc:docMk/>
            <pc:sldMk cId="0" sldId="842"/>
            <ac:spMk id="8091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11.748" v="317" actId="1076"/>
          <ac:spMkLst>
            <pc:docMk/>
            <pc:sldMk cId="0" sldId="842"/>
            <ac:spMk id="31027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34.136" v="383" actId="1076"/>
          <ac:spMkLst>
            <pc:docMk/>
            <pc:sldMk cId="0" sldId="842"/>
            <ac:spMk id="31031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3:38:34.136" v="383" actId="1076"/>
          <ac:spMkLst>
            <pc:docMk/>
            <pc:sldMk cId="0" sldId="842"/>
            <ac:spMk id="310311" creationId="{00000000-0000-0000-0000-000000000000}"/>
          </ac:spMkLst>
        </pc:spChg>
        <pc:grpChg chg="add del mod">
          <ac:chgData name="Arpan Sainju" userId="28af7b25-4022-4f88-be70-5a41ebe499cd" providerId="ADAL" clId="{DFCB07EC-ACD4-4694-8234-F287BC4D879F}" dt="2022-09-21T23:38:34.094" v="382"/>
          <ac:grpSpMkLst>
            <pc:docMk/>
            <pc:sldMk cId="0" sldId="842"/>
            <ac:grpSpMk id="4" creationId="{FEF41212-A564-3C57-7F34-E18394D2E04F}"/>
          </ac:grpSpMkLst>
        </pc:grpChg>
        <pc:grpChg chg="mod">
          <ac:chgData name="Arpan Sainju" userId="28af7b25-4022-4f88-be70-5a41ebe499cd" providerId="ADAL" clId="{DFCB07EC-ACD4-4694-8234-F287BC4D879F}" dt="2022-09-21T23:37:55.338" v="365"/>
          <ac:grpSpMkLst>
            <pc:docMk/>
            <pc:sldMk cId="0" sldId="842"/>
            <ac:grpSpMk id="5" creationId="{0BD5F70B-4BE5-237A-F01E-331F1A642767}"/>
          </ac:grpSpMkLst>
        </pc:grpChg>
        <pc:grpChg chg="add del mod">
          <ac:chgData name="Arpan Sainju" userId="28af7b25-4022-4f88-be70-5a41ebe499cd" providerId="ADAL" clId="{DFCB07EC-ACD4-4694-8234-F287BC4D879F}" dt="2022-09-21T23:38:33.025" v="375"/>
          <ac:grpSpMkLst>
            <pc:docMk/>
            <pc:sldMk cId="0" sldId="842"/>
            <ac:grpSpMk id="15" creationId="{4B412D00-12AD-EDAB-02FF-DE497038B554}"/>
          </ac:grpSpMkLst>
        </pc:grpChg>
        <pc:grpChg chg="mod">
          <ac:chgData name="Arpan Sainju" userId="28af7b25-4022-4f88-be70-5a41ebe499cd" providerId="ADAL" clId="{DFCB07EC-ACD4-4694-8234-F287BC4D879F}" dt="2022-09-21T23:38:26.576" v="372"/>
          <ac:grpSpMkLst>
            <pc:docMk/>
            <pc:sldMk cId="0" sldId="842"/>
            <ac:grpSpMk id="16" creationId="{65B462CB-B6CC-2340-5754-AED71875B050}"/>
          </ac:grpSpMkLst>
        </pc:grpChg>
        <pc:grpChg chg="mod">
          <ac:chgData name="Arpan Sainju" userId="28af7b25-4022-4f88-be70-5a41ebe499cd" providerId="ADAL" clId="{DFCB07EC-ACD4-4694-8234-F287BC4D879F}" dt="2022-09-21T23:38:34.136" v="383" actId="1076"/>
          <ac:grpSpMkLst>
            <pc:docMk/>
            <pc:sldMk cId="0" sldId="842"/>
            <ac:grpSpMk id="80900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3:38:34.136" v="383" actId="1076"/>
          <ac:grpSpMkLst>
            <pc:docMk/>
            <pc:sldMk cId="0" sldId="842"/>
            <ac:grpSpMk id="80901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3:38:35.748" v="391" actId="1076"/>
          <ac:grpSpMkLst>
            <pc:docMk/>
            <pc:sldMk cId="0" sldId="842"/>
            <ac:grpSpMk id="80906" creationId="{00000000-0000-0000-0000-000000000000}"/>
          </ac:grpSpMkLst>
        </pc:grpChg>
      </pc:sldChg>
      <pc:sldChg chg="modSp add mod modTransition">
        <pc:chgData name="Arpan Sainju" userId="28af7b25-4022-4f88-be70-5a41ebe499cd" providerId="ADAL" clId="{DFCB07EC-ACD4-4694-8234-F287BC4D879F}" dt="2022-09-21T22:54:11.288" v="327" actId="1076"/>
        <pc:sldMkLst>
          <pc:docMk/>
          <pc:sldMk cId="0" sldId="847"/>
        </pc:sldMkLst>
        <pc:spChg chg="mod">
          <ac:chgData name="Arpan Sainju" userId="28af7b25-4022-4f88-be70-5a41ebe499cd" providerId="ADAL" clId="{DFCB07EC-ACD4-4694-8234-F287BC4D879F}" dt="2022-09-21T22:54:06.390" v="326" actId="1076"/>
          <ac:spMkLst>
            <pc:docMk/>
            <pc:sldMk cId="0" sldId="847"/>
            <ac:spMk id="9523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4:11.288" v="327" actId="1076"/>
          <ac:spMkLst>
            <pc:docMk/>
            <pc:sldMk cId="0" sldId="847"/>
            <ac:spMk id="9523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4:11.288" v="327" actId="1076"/>
          <ac:spMkLst>
            <pc:docMk/>
            <pc:sldMk cId="0" sldId="847"/>
            <ac:spMk id="9523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4:11.288" v="327" actId="1076"/>
          <ac:spMkLst>
            <pc:docMk/>
            <pc:sldMk cId="0" sldId="847"/>
            <ac:spMk id="315395" creationId="{00000000-0000-0000-0000-000000000000}"/>
          </ac:spMkLst>
        </pc:spChg>
        <pc:grpChg chg="mod">
          <ac:chgData name="Arpan Sainju" userId="28af7b25-4022-4f88-be70-5a41ebe499cd" providerId="ADAL" clId="{DFCB07EC-ACD4-4694-8234-F287BC4D879F}" dt="2022-09-21T22:54:11.288" v="327" actId="1076"/>
          <ac:grpSpMkLst>
            <pc:docMk/>
            <pc:sldMk cId="0" sldId="847"/>
            <ac:grpSpMk id="2" creationId="{00000000-0000-0000-0000-000000000000}"/>
          </ac:grpSpMkLst>
        </pc:grpChg>
      </pc:sldChg>
      <pc:sldChg chg="modSp add mod modTransition">
        <pc:chgData name="Arpan Sainju" userId="28af7b25-4022-4f88-be70-5a41ebe499cd" providerId="ADAL" clId="{DFCB07EC-ACD4-4694-8234-F287BC4D879F}" dt="2022-09-21T22:56:44.923" v="344" actId="14100"/>
        <pc:sldMkLst>
          <pc:docMk/>
          <pc:sldMk cId="0" sldId="849"/>
        </pc:sldMkLst>
        <pc:spChg chg="mod">
          <ac:chgData name="Arpan Sainju" userId="28af7b25-4022-4f88-be70-5a41ebe499cd" providerId="ADAL" clId="{DFCB07EC-ACD4-4694-8234-F287BC4D879F}" dt="2022-09-21T22:55:01.351" v="331" actId="1076"/>
          <ac:spMkLst>
            <pc:docMk/>
            <pc:sldMk cId="0" sldId="849"/>
            <ac:spMk id="10137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6:05.688" v="337" actId="207"/>
          <ac:spMkLst>
            <pc:docMk/>
            <pc:sldMk cId="0" sldId="849"/>
            <ac:spMk id="10137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5:06.329" v="332" actId="1076"/>
          <ac:spMkLst>
            <pc:docMk/>
            <pc:sldMk cId="0" sldId="849"/>
            <ac:spMk id="10137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5:06.329" v="332" actId="1076"/>
          <ac:spMkLst>
            <pc:docMk/>
            <pc:sldMk cId="0" sldId="849"/>
            <ac:spMk id="10138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5:06.329" v="332" actId="1076"/>
          <ac:spMkLst>
            <pc:docMk/>
            <pc:sldMk cId="0" sldId="849"/>
            <ac:spMk id="10138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5:22.165" v="333" actId="1076"/>
          <ac:spMkLst>
            <pc:docMk/>
            <pc:sldMk cId="0" sldId="849"/>
            <ac:spMk id="10138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6:34.986" v="341" actId="1076"/>
          <ac:spMkLst>
            <pc:docMk/>
            <pc:sldMk cId="0" sldId="849"/>
            <ac:spMk id="10138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6:44.923" v="344" actId="14100"/>
          <ac:spMkLst>
            <pc:docMk/>
            <pc:sldMk cId="0" sldId="849"/>
            <ac:spMk id="101386" creationId="{00000000-0000-0000-0000-000000000000}"/>
          </ac:spMkLst>
        </pc:spChg>
        <pc:picChg chg="mod">
          <ac:chgData name="Arpan Sainju" userId="28af7b25-4022-4f88-be70-5a41ebe499cd" providerId="ADAL" clId="{DFCB07EC-ACD4-4694-8234-F287BC4D879F}" dt="2022-09-21T22:55:22.165" v="333" actId="1076"/>
          <ac:picMkLst>
            <pc:docMk/>
            <pc:sldMk cId="0" sldId="849"/>
            <ac:picMk id="3" creationId="{00000000-0000-0000-0000-000000000000}"/>
          </ac:picMkLst>
        </pc:picChg>
        <pc:picChg chg="mod">
          <ac:chgData name="Arpan Sainju" userId="28af7b25-4022-4f88-be70-5a41ebe499cd" providerId="ADAL" clId="{DFCB07EC-ACD4-4694-8234-F287BC4D879F}" dt="2022-09-21T22:55:22.165" v="333" actId="1076"/>
          <ac:picMkLst>
            <pc:docMk/>
            <pc:sldMk cId="0" sldId="849"/>
            <ac:picMk id="101382" creationId="{00000000-0000-0000-0000-000000000000}"/>
          </ac:picMkLst>
        </pc:picChg>
      </pc:sldChg>
      <pc:sldChg chg="modSp add mod modTransition">
        <pc:chgData name="Arpan Sainju" userId="28af7b25-4022-4f88-be70-5a41ebe499cd" providerId="ADAL" clId="{DFCB07EC-ACD4-4694-8234-F287BC4D879F}" dt="2022-09-21T22:57:00.274" v="346" actId="1076"/>
        <pc:sldMkLst>
          <pc:docMk/>
          <pc:sldMk cId="0" sldId="851"/>
        </pc:sldMkLst>
        <pc:spChg chg="mod">
          <ac:chgData name="Arpan Sainju" userId="28af7b25-4022-4f88-be70-5a41ebe499cd" providerId="ADAL" clId="{DFCB07EC-ACD4-4694-8234-F287BC4D879F}" dt="2022-09-21T22:56:56.986" v="345" actId="1076"/>
          <ac:spMkLst>
            <pc:docMk/>
            <pc:sldMk cId="0" sldId="851"/>
            <ac:spMk id="1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7:00.274" v="346" actId="1076"/>
          <ac:spMkLst>
            <pc:docMk/>
            <pc:sldMk cId="0" sldId="851"/>
            <ac:spMk id="10752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6:56.986" v="345" actId="1076"/>
          <ac:spMkLst>
            <pc:docMk/>
            <pc:sldMk cId="0" sldId="851"/>
            <ac:spMk id="10752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6:56.986" v="345" actId="1076"/>
          <ac:spMkLst>
            <pc:docMk/>
            <pc:sldMk cId="0" sldId="851"/>
            <ac:spMk id="107524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2:15:35.325" v="134" actId="1076"/>
        <pc:sldMkLst>
          <pc:docMk/>
          <pc:sldMk cId="0" sldId="856"/>
        </pc:sldMkLst>
        <pc:spChg chg="mod">
          <ac:chgData name="Arpan Sainju" userId="28af7b25-4022-4f88-be70-5a41ebe499cd" providerId="ADAL" clId="{DFCB07EC-ACD4-4694-8234-F287BC4D879F}" dt="2022-09-21T22:15:35.325" v="134" actId="1076"/>
          <ac:spMkLst>
            <pc:docMk/>
            <pc:sldMk cId="0" sldId="856"/>
            <ac:spMk id="11981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45:53.630" v="15" actId="27636"/>
          <ac:spMkLst>
            <pc:docMk/>
            <pc:sldMk cId="0" sldId="856"/>
            <ac:spMk id="323590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2:14:29.806" v="130" actId="1076"/>
        <pc:sldMkLst>
          <pc:docMk/>
          <pc:sldMk cId="0" sldId="857"/>
        </pc:sldMkLst>
        <pc:spChg chg="mod">
          <ac:chgData name="Arpan Sainju" userId="28af7b25-4022-4f88-be70-5a41ebe499cd" providerId="ADAL" clId="{DFCB07EC-ACD4-4694-8234-F287BC4D879F}" dt="2022-09-21T22:14:20.111" v="127" actId="1076"/>
          <ac:spMkLst>
            <pc:docMk/>
            <pc:sldMk cId="0" sldId="857"/>
            <ac:spMk id="1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29.806" v="130" actId="1076"/>
          <ac:spMkLst>
            <pc:docMk/>
            <pc:sldMk cId="0" sldId="857"/>
            <ac:spMk id="121860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1:45:53.564" v="4" actId="27636"/>
        <pc:sldMkLst>
          <pc:docMk/>
          <pc:sldMk cId="0" sldId="877"/>
        </pc:sldMkLst>
        <pc:spChg chg="mod">
          <ac:chgData name="Arpan Sainju" userId="28af7b25-4022-4f88-be70-5a41ebe499cd" providerId="ADAL" clId="{DFCB07EC-ACD4-4694-8234-F287BC4D879F}" dt="2022-09-21T21:45:53.564" v="4" actId="27636"/>
          <ac:spMkLst>
            <pc:docMk/>
            <pc:sldMk cId="0" sldId="877"/>
            <ac:spMk id="60417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2:40:33.973" v="195" actId="20577"/>
        <pc:sldMkLst>
          <pc:docMk/>
          <pc:sldMk cId="0" sldId="878"/>
        </pc:sldMkLst>
        <pc:spChg chg="mod">
          <ac:chgData name="Arpan Sainju" userId="28af7b25-4022-4f88-be70-5a41ebe499cd" providerId="ADAL" clId="{DFCB07EC-ACD4-4694-8234-F287BC4D879F}" dt="2022-09-21T22:29:00.181" v="188" actId="1076"/>
          <ac:spMkLst>
            <pc:docMk/>
            <pc:sldMk cId="0" sldId="878"/>
            <ac:spMk id="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22:17.856" v="186" actId="14100"/>
          <ac:spMkLst>
            <pc:docMk/>
            <pc:sldMk cId="0" sldId="878"/>
            <ac:spMk id="6451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29:00.181" v="188" actId="1076"/>
          <ac:spMkLst>
            <pc:docMk/>
            <pc:sldMk cId="0" sldId="878"/>
            <ac:spMk id="6451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29:00.181" v="188" actId="1076"/>
          <ac:spMkLst>
            <pc:docMk/>
            <pc:sldMk cId="0" sldId="878"/>
            <ac:spMk id="6451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40:33.973" v="195" actId="20577"/>
          <ac:spMkLst>
            <pc:docMk/>
            <pc:sldMk cId="0" sldId="878"/>
            <ac:spMk id="6451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28:49.899" v="187" actId="1076"/>
          <ac:spMkLst>
            <pc:docMk/>
            <pc:sldMk cId="0" sldId="878"/>
            <ac:spMk id="64518" creationId="{00000000-0000-0000-0000-000000000000}"/>
          </ac:spMkLst>
        </pc:spChg>
        <pc:grpChg chg="mod">
          <ac:chgData name="Arpan Sainju" userId="28af7b25-4022-4f88-be70-5a41ebe499cd" providerId="ADAL" clId="{DFCB07EC-ACD4-4694-8234-F287BC4D879F}" dt="2022-09-21T22:28:49.899" v="187" actId="1076"/>
          <ac:grpSpMkLst>
            <pc:docMk/>
            <pc:sldMk cId="0" sldId="878"/>
            <ac:grpSpMk id="64519" creationId="{00000000-0000-0000-0000-000000000000}"/>
          </ac:grpSpMkLst>
        </pc:grpChg>
      </pc:sldChg>
      <pc:sldChg chg="modSp add mod modTransition">
        <pc:chgData name="Arpan Sainju" userId="28af7b25-4022-4f88-be70-5a41ebe499cd" providerId="ADAL" clId="{DFCB07EC-ACD4-4694-8234-F287BC4D879F}" dt="2022-09-21T22:53:52.643" v="323" actId="1076"/>
        <pc:sldMkLst>
          <pc:docMk/>
          <pc:sldMk cId="0" sldId="883"/>
        </pc:sldMkLst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4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8704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2.643" v="323" actId="1076"/>
          <ac:spMkLst>
            <pc:docMk/>
            <pc:sldMk cId="0" sldId="883"/>
            <ac:spMk id="8704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8704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8704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8704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8704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8705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8705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8705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8705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50.195" v="322" actId="1076"/>
          <ac:spMkLst>
            <pc:docMk/>
            <pc:sldMk cId="0" sldId="883"/>
            <ac:spMk id="87055" creationId="{00000000-0000-0000-0000-000000000000}"/>
          </ac:spMkLst>
        </pc:spChg>
        <pc:grpChg chg="mod">
          <ac:chgData name="Arpan Sainju" userId="28af7b25-4022-4f88-be70-5a41ebe499cd" providerId="ADAL" clId="{DFCB07EC-ACD4-4694-8234-F287BC4D879F}" dt="2022-09-21T22:53:50.195" v="322" actId="1076"/>
          <ac:grpSpMkLst>
            <pc:docMk/>
            <pc:sldMk cId="0" sldId="883"/>
            <ac:grpSpMk id="87044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2:53:50.195" v="322" actId="1076"/>
          <ac:grpSpMkLst>
            <pc:docMk/>
            <pc:sldMk cId="0" sldId="883"/>
            <ac:grpSpMk id="87045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2:53:50.195" v="322" actId="1076"/>
          <ac:grpSpMkLst>
            <pc:docMk/>
            <pc:sldMk cId="0" sldId="883"/>
            <ac:grpSpMk id="87050" creationId="{00000000-0000-0000-0000-000000000000}"/>
          </ac:grpSpMkLst>
        </pc:grpChg>
      </pc:sldChg>
      <pc:sldChg chg="modSp add mod modTransition">
        <pc:chgData name="Arpan Sainju" userId="28af7b25-4022-4f88-be70-5a41ebe499cd" providerId="ADAL" clId="{DFCB07EC-ACD4-4694-8234-F287BC4D879F}" dt="2022-09-21T22:54:56.020" v="330" actId="1076"/>
        <pc:sldMkLst>
          <pc:docMk/>
          <pc:sldMk cId="0" sldId="887"/>
        </pc:sldMkLst>
        <pc:spChg chg="mod">
          <ac:chgData name="Arpan Sainju" userId="28af7b25-4022-4f88-be70-5a41ebe499cd" providerId="ADAL" clId="{DFCB07EC-ACD4-4694-8234-F287BC4D879F}" dt="2022-09-21T22:54:24.031" v="329" actId="1076"/>
          <ac:spMkLst>
            <pc:docMk/>
            <pc:sldMk cId="0" sldId="887"/>
            <ac:spMk id="9932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4:56.020" v="330" actId="1076"/>
          <ac:spMkLst>
            <pc:docMk/>
            <pc:sldMk cId="0" sldId="887"/>
            <ac:spMk id="99330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1:59:54.714" v="106" actId="1076"/>
        <pc:sldMkLst>
          <pc:docMk/>
          <pc:sldMk cId="0" sldId="893"/>
        </pc:sldMkLst>
        <pc:spChg chg="mod">
          <ac:chgData name="Arpan Sainju" userId="28af7b25-4022-4f88-be70-5a41ebe499cd" providerId="ADAL" clId="{DFCB07EC-ACD4-4694-8234-F287BC4D879F}" dt="2022-09-21T21:59:54.714" v="106" actId="1076"/>
          <ac:spMkLst>
            <pc:docMk/>
            <pc:sldMk cId="0" sldId="893"/>
            <ac:spMk id="107521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2:00:10.082" v="109" actId="1076"/>
        <pc:sldMkLst>
          <pc:docMk/>
          <pc:sldMk cId="0" sldId="894"/>
        </pc:sldMkLst>
        <pc:spChg chg="mod">
          <ac:chgData name="Arpan Sainju" userId="28af7b25-4022-4f88-be70-5a41ebe499cd" providerId="ADAL" clId="{DFCB07EC-ACD4-4694-8234-F287BC4D879F}" dt="2022-09-21T22:00:10.082" v="109" actId="1076"/>
          <ac:spMkLst>
            <pc:docMk/>
            <pc:sldMk cId="0" sldId="894"/>
            <ac:spMk id="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00:07.384" v="108" actId="1076"/>
          <ac:spMkLst>
            <pc:docMk/>
            <pc:sldMk cId="0" sldId="894"/>
            <ac:spMk id="1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9:59.798" v="107" actId="1076"/>
          <ac:spMkLst>
            <pc:docMk/>
            <pc:sldMk cId="0" sldId="894"/>
            <ac:spMk id="107521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2:14:09.036" v="126" actId="1076"/>
        <pc:sldMkLst>
          <pc:docMk/>
          <pc:sldMk cId="3003296182" sldId="908"/>
        </pc:sldMkLst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1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1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1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1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1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1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1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1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1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1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2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2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2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2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2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2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2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2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2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3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3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3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3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3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4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3.018" v="125" actId="14100"/>
          <ac:spMkLst>
            <pc:docMk/>
            <pc:sldMk cId="3003296182" sldId="908"/>
            <ac:spMk id="2253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4:09.036" v="126" actId="1076"/>
          <ac:spMkLst>
            <pc:docMk/>
            <pc:sldMk cId="3003296182" sldId="908"/>
            <ac:spMk id="22532" creationId="{00000000-0000-0000-0000-000000000000}"/>
          </ac:spMkLst>
        </pc:spChg>
      </pc:sldChg>
      <pc:sldChg chg="add modTransition">
        <pc:chgData name="Arpan Sainju" userId="28af7b25-4022-4f88-be70-5a41ebe499cd" providerId="ADAL" clId="{DFCB07EC-ACD4-4694-8234-F287BC4D879F}" dt="2022-09-21T21:45:53.472" v="1"/>
        <pc:sldMkLst>
          <pc:docMk/>
          <pc:sldMk cId="3413684367" sldId="909"/>
        </pc:sldMkLst>
      </pc:sldChg>
      <pc:sldChg chg="add modTransition">
        <pc:chgData name="Arpan Sainju" userId="28af7b25-4022-4f88-be70-5a41ebe499cd" providerId="ADAL" clId="{DFCB07EC-ACD4-4694-8234-F287BC4D879F}" dt="2022-09-21T21:45:53.472" v="1"/>
        <pc:sldMkLst>
          <pc:docMk/>
          <pc:sldMk cId="3096638541" sldId="911"/>
        </pc:sldMkLst>
      </pc:sldChg>
      <pc:sldChg chg="modSp add mod modTransition">
        <pc:chgData name="Arpan Sainju" userId="28af7b25-4022-4f88-be70-5a41ebe499cd" providerId="ADAL" clId="{DFCB07EC-ACD4-4694-8234-F287BC4D879F}" dt="2022-09-21T22:13:21.403" v="124" actId="1076"/>
        <pc:sldMkLst>
          <pc:docMk/>
          <pc:sldMk cId="3484172126" sldId="912"/>
        </pc:sldMkLst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0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13.519" v="123" actId="14100"/>
          <ac:spMkLst>
            <pc:docMk/>
            <pc:sldMk cId="3484172126" sldId="912"/>
            <ac:spMk id="2560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0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0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0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0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1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1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1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1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1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1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1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1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1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1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2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2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2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2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2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3:21.403" v="124" actId="1076"/>
          <ac:spMkLst>
            <pc:docMk/>
            <pc:sldMk cId="3484172126" sldId="912"/>
            <ac:spMk id="25625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2:13:05.227" v="122" actId="1076"/>
        <pc:sldMkLst>
          <pc:docMk/>
          <pc:sldMk cId="1469510984" sldId="914"/>
        </pc:sldMkLst>
        <pc:spChg chg="mod">
          <ac:chgData name="Arpan Sainju" userId="28af7b25-4022-4f88-be70-5a41ebe499cd" providerId="ADAL" clId="{DFCB07EC-ACD4-4694-8234-F287BC4D879F}" dt="2022-09-21T22:13:05.227" v="122" actId="1076"/>
          <ac:spMkLst>
            <pc:docMk/>
            <pc:sldMk cId="1469510984" sldId="914"/>
            <ac:spMk id="27651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2:12:58.921" v="121" actId="14100"/>
        <pc:sldMkLst>
          <pc:docMk/>
          <pc:sldMk cId="2377464855" sldId="915"/>
        </pc:sldMkLst>
        <pc:spChg chg="mod">
          <ac:chgData name="Arpan Sainju" userId="28af7b25-4022-4f88-be70-5a41ebe499cd" providerId="ADAL" clId="{DFCB07EC-ACD4-4694-8234-F287BC4D879F}" dt="2022-09-21T22:12:58.921" v="121" actId="14100"/>
          <ac:spMkLst>
            <pc:docMk/>
            <pc:sldMk cId="2377464855" sldId="915"/>
            <ac:spMk id="2867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45:53.659" v="19" actId="27636"/>
          <ac:spMkLst>
            <pc:docMk/>
            <pc:sldMk cId="2377464855" sldId="915"/>
            <ac:spMk id="28677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2:12:49.328" v="120" actId="1076"/>
        <pc:sldMkLst>
          <pc:docMk/>
          <pc:sldMk cId="2741832954" sldId="918"/>
        </pc:sldMkLst>
        <pc:spChg chg="mod">
          <ac:chgData name="Arpan Sainju" userId="28af7b25-4022-4f88-be70-5a41ebe499cd" providerId="ADAL" clId="{DFCB07EC-ACD4-4694-8234-F287BC4D879F}" dt="2022-09-21T22:12:49.328" v="120" actId="1076"/>
          <ac:spMkLst>
            <pc:docMk/>
            <pc:sldMk cId="2741832954" sldId="918"/>
            <ac:spMk id="2969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2:44.187" v="119" actId="14100"/>
          <ac:spMkLst>
            <pc:docMk/>
            <pc:sldMk cId="2741832954" sldId="918"/>
            <ac:spMk id="2970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2:49.328" v="120" actId="1076"/>
          <ac:spMkLst>
            <pc:docMk/>
            <pc:sldMk cId="2741832954" sldId="918"/>
            <ac:spMk id="2970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2:49.328" v="120" actId="1076"/>
          <ac:spMkLst>
            <pc:docMk/>
            <pc:sldMk cId="2741832954" sldId="918"/>
            <ac:spMk id="2970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2:49.328" v="120" actId="1076"/>
          <ac:spMkLst>
            <pc:docMk/>
            <pc:sldMk cId="2741832954" sldId="918"/>
            <ac:spMk id="2970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2:49.328" v="120" actId="1076"/>
          <ac:spMkLst>
            <pc:docMk/>
            <pc:sldMk cId="2741832954" sldId="918"/>
            <ac:spMk id="29704" creationId="{00000000-0000-0000-0000-000000000000}"/>
          </ac:spMkLst>
        </pc:spChg>
        <pc:graphicFrameChg chg="mod">
          <ac:chgData name="Arpan Sainju" userId="28af7b25-4022-4f88-be70-5a41ebe499cd" providerId="ADAL" clId="{DFCB07EC-ACD4-4694-8234-F287BC4D879F}" dt="2022-09-21T22:12:49.328" v="120" actId="1076"/>
          <ac:graphicFrameMkLst>
            <pc:docMk/>
            <pc:sldMk cId="2741832954" sldId="918"/>
            <ac:graphicFrameMk id="29705" creationId="{00000000-0000-0000-0000-000000000000}"/>
          </ac:graphicFrameMkLst>
        </pc:graphicFrameChg>
        <pc:graphicFrameChg chg="mod">
          <ac:chgData name="Arpan Sainju" userId="28af7b25-4022-4f88-be70-5a41ebe499cd" providerId="ADAL" clId="{DFCB07EC-ACD4-4694-8234-F287BC4D879F}" dt="2022-09-21T22:12:49.328" v="120" actId="1076"/>
          <ac:graphicFrameMkLst>
            <pc:docMk/>
            <pc:sldMk cId="2741832954" sldId="918"/>
            <ac:graphicFrameMk id="29798" creationId="{00000000-0000-0000-0000-000000000000}"/>
          </ac:graphicFrameMkLst>
        </pc:graphicFrameChg>
      </pc:sldChg>
      <pc:sldChg chg="add modTransition">
        <pc:chgData name="Arpan Sainju" userId="28af7b25-4022-4f88-be70-5a41ebe499cd" providerId="ADAL" clId="{DFCB07EC-ACD4-4694-8234-F287BC4D879F}" dt="2022-09-21T21:45:53.472" v="1"/>
        <pc:sldMkLst>
          <pc:docMk/>
          <pc:sldMk cId="2314109731" sldId="919"/>
        </pc:sldMkLst>
      </pc:sldChg>
      <pc:sldChg chg="add del modTransition">
        <pc:chgData name="Arpan Sainju" userId="28af7b25-4022-4f88-be70-5a41ebe499cd" providerId="ADAL" clId="{DFCB07EC-ACD4-4694-8234-F287BC4D879F}" dt="2022-09-21T22:12:10.749" v="116" actId="47"/>
        <pc:sldMkLst>
          <pc:docMk/>
          <pc:sldMk cId="4153430655" sldId="920"/>
        </pc:sldMkLst>
      </pc:sldChg>
      <pc:sldChg chg="add del modTransition">
        <pc:chgData name="Arpan Sainju" userId="28af7b25-4022-4f88-be70-5a41ebe499cd" providerId="ADAL" clId="{DFCB07EC-ACD4-4694-8234-F287BC4D879F}" dt="2022-09-21T22:12:08.232" v="115" actId="47"/>
        <pc:sldMkLst>
          <pc:docMk/>
          <pc:sldMk cId="1063652506" sldId="921"/>
        </pc:sldMkLst>
      </pc:sldChg>
      <pc:sldChg chg="add del modTransition">
        <pc:chgData name="Arpan Sainju" userId="28af7b25-4022-4f88-be70-5a41ebe499cd" providerId="ADAL" clId="{DFCB07EC-ACD4-4694-8234-F287BC4D879F}" dt="2022-09-21T22:12:07.125" v="114" actId="47"/>
        <pc:sldMkLst>
          <pc:docMk/>
          <pc:sldMk cId="3321406245" sldId="922"/>
        </pc:sldMkLst>
      </pc:sldChg>
      <pc:sldChg chg="add del modTransition">
        <pc:chgData name="Arpan Sainju" userId="28af7b25-4022-4f88-be70-5a41ebe499cd" providerId="ADAL" clId="{DFCB07EC-ACD4-4694-8234-F287BC4D879F}" dt="2022-09-21T22:12:05.436" v="113" actId="47"/>
        <pc:sldMkLst>
          <pc:docMk/>
          <pc:sldMk cId="2813273372" sldId="923"/>
        </pc:sldMkLst>
      </pc:sldChg>
      <pc:sldChg chg="add del modTransition">
        <pc:chgData name="Arpan Sainju" userId="28af7b25-4022-4f88-be70-5a41ebe499cd" providerId="ADAL" clId="{DFCB07EC-ACD4-4694-8234-F287BC4D879F}" dt="2022-09-21T22:12:03.985" v="112" actId="47"/>
        <pc:sldMkLst>
          <pc:docMk/>
          <pc:sldMk cId="708780295" sldId="924"/>
        </pc:sldMkLst>
      </pc:sldChg>
      <pc:sldChg chg="modSp add mod modTransition">
        <pc:chgData name="Arpan Sainju" userId="28af7b25-4022-4f88-be70-5a41ebe499cd" providerId="ADAL" clId="{DFCB07EC-ACD4-4694-8234-F287BC4D879F}" dt="2022-09-21T22:15:42.705" v="135" actId="20577"/>
        <pc:sldMkLst>
          <pc:docMk/>
          <pc:sldMk cId="388058539" sldId="925"/>
        </pc:sldMkLst>
        <pc:spChg chg="mod">
          <ac:chgData name="Arpan Sainju" userId="28af7b25-4022-4f88-be70-5a41ebe499cd" providerId="ADAL" clId="{DFCB07EC-ACD4-4694-8234-F287BC4D879F}" dt="2022-09-21T22:15:42.705" v="135" actId="20577"/>
          <ac:spMkLst>
            <pc:docMk/>
            <pc:sldMk cId="388058539" sldId="925"/>
            <ac:spMk id="23554" creationId="{00000000-0000-0000-0000-000000000000}"/>
          </ac:spMkLst>
        </pc:spChg>
      </pc:sldChg>
      <pc:sldChg chg="add del modTransition">
        <pc:chgData name="Arpan Sainju" userId="28af7b25-4022-4f88-be70-5a41ebe499cd" providerId="ADAL" clId="{DFCB07EC-ACD4-4694-8234-F287BC4D879F}" dt="2022-09-21T22:12:13.840" v="117" actId="47"/>
        <pc:sldMkLst>
          <pc:docMk/>
          <pc:sldMk cId="2759788225" sldId="926"/>
        </pc:sldMkLst>
      </pc:sldChg>
      <pc:sldChg chg="add del modTransition">
        <pc:chgData name="Arpan Sainju" userId="28af7b25-4022-4f88-be70-5a41ebe499cd" providerId="ADAL" clId="{DFCB07EC-ACD4-4694-8234-F287BC4D879F}" dt="2022-09-21T22:11:59.481" v="111" actId="47"/>
        <pc:sldMkLst>
          <pc:docMk/>
          <pc:sldMk cId="1925688954" sldId="927"/>
        </pc:sldMkLst>
      </pc:sldChg>
      <pc:sldChg chg="modSp add mod modTransition">
        <pc:chgData name="Arpan Sainju" userId="28af7b25-4022-4f88-be70-5a41ebe499cd" providerId="ADAL" clId="{DFCB07EC-ACD4-4694-8234-F287BC4D879F}" dt="2022-09-21T22:11:51.679" v="110" actId="20577"/>
        <pc:sldMkLst>
          <pc:docMk/>
          <pc:sldMk cId="3914138085" sldId="928"/>
        </pc:sldMkLst>
        <pc:spChg chg="mod">
          <ac:chgData name="Arpan Sainju" userId="28af7b25-4022-4f88-be70-5a41ebe499cd" providerId="ADAL" clId="{DFCB07EC-ACD4-4694-8234-F287BC4D879F}" dt="2022-09-21T22:11:51.679" v="110" actId="20577"/>
          <ac:spMkLst>
            <pc:docMk/>
            <pc:sldMk cId="3914138085" sldId="928"/>
            <ac:spMk id="23554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2:15:29.482" v="133" actId="1076"/>
        <pc:sldMkLst>
          <pc:docMk/>
          <pc:sldMk cId="837443604" sldId="929"/>
        </pc:sldMkLst>
        <pc:spChg chg="mod">
          <ac:chgData name="Arpan Sainju" userId="28af7b25-4022-4f88-be70-5a41ebe499cd" providerId="ADAL" clId="{DFCB07EC-ACD4-4694-8234-F287BC4D879F}" dt="2022-09-21T22:15:03.942" v="131" actId="1076"/>
          <ac:spMkLst>
            <pc:docMk/>
            <pc:sldMk cId="837443604" sldId="929"/>
            <ac:spMk id="11981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5:29.482" v="133" actId="1076"/>
          <ac:spMkLst>
            <pc:docMk/>
            <pc:sldMk cId="837443604" sldId="929"/>
            <ac:spMk id="32358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15:10.151" v="132" actId="1076"/>
          <ac:spMkLst>
            <pc:docMk/>
            <pc:sldMk cId="837443604" sldId="929"/>
            <ac:spMk id="323590" creationId="{00000000-0000-0000-0000-000000000000}"/>
          </ac:spMkLst>
        </pc:spChg>
      </pc:sldChg>
      <pc:sldChg chg="modSp add mod modTransition">
        <pc:chgData name="Arpan Sainju" userId="28af7b25-4022-4f88-be70-5a41ebe499cd" providerId="ADAL" clId="{DFCB07EC-ACD4-4694-8234-F287BC4D879F}" dt="2022-09-21T22:53:24.751" v="320" actId="1076"/>
        <pc:sldMkLst>
          <pc:docMk/>
          <pc:sldMk cId="2570601752" sldId="930"/>
        </pc:sldMkLst>
        <pc:spChg chg="mod">
          <ac:chgData name="Arpan Sainju" userId="28af7b25-4022-4f88-be70-5a41ebe499cd" providerId="ADAL" clId="{DFCB07EC-ACD4-4694-8234-F287BC4D879F}" dt="2022-09-21T22:53:17.565" v="318" actId="1076"/>
          <ac:spMkLst>
            <pc:docMk/>
            <pc:sldMk cId="2570601752" sldId="930"/>
            <ac:spMk id="8499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24.751" v="320" actId="1076"/>
          <ac:spMkLst>
            <pc:docMk/>
            <pc:sldMk cId="2570601752" sldId="930"/>
            <ac:spMk id="8499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22.488" v="319" actId="1076"/>
          <ac:spMkLst>
            <pc:docMk/>
            <pc:sldMk cId="2570601752" sldId="930"/>
            <ac:spMk id="8499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3:22.488" v="319" actId="1076"/>
          <ac:spMkLst>
            <pc:docMk/>
            <pc:sldMk cId="2570601752" sldId="930"/>
            <ac:spMk id="311301" creationId="{00000000-0000-0000-0000-000000000000}"/>
          </ac:spMkLst>
        </pc:spChg>
        <pc:grpChg chg="mod">
          <ac:chgData name="Arpan Sainju" userId="28af7b25-4022-4f88-be70-5a41ebe499cd" providerId="ADAL" clId="{DFCB07EC-ACD4-4694-8234-F287BC4D879F}" dt="2022-09-21T22:53:22.488" v="319" actId="1076"/>
          <ac:grpSpMkLst>
            <pc:docMk/>
            <pc:sldMk cId="2570601752" sldId="930"/>
            <ac:grpSpMk id="2" creationId="{00000000-0000-0000-0000-000000000000}"/>
          </ac:grpSpMkLst>
        </pc:grpChg>
      </pc:sldChg>
      <pc:sldChg chg="modSp add mod modTransition">
        <pc:chgData name="Arpan Sainju" userId="28af7b25-4022-4f88-be70-5a41ebe499cd" providerId="ADAL" clId="{DFCB07EC-ACD4-4694-8234-F287BC4D879F}" dt="2022-09-21T22:54:01.900" v="325" actId="1076"/>
        <pc:sldMkLst>
          <pc:docMk/>
          <pc:sldMk cId="919100509" sldId="931"/>
        </pc:sldMkLst>
        <pc:spChg chg="mod">
          <ac:chgData name="Arpan Sainju" userId="28af7b25-4022-4f88-be70-5a41ebe499cd" providerId="ADAL" clId="{DFCB07EC-ACD4-4694-8234-F287BC4D879F}" dt="2022-09-21T22:53:56.816" v="324" actId="1076"/>
          <ac:spMkLst>
            <pc:docMk/>
            <pc:sldMk cId="919100509" sldId="931"/>
            <ac:spMk id="8908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4:01.900" v="325" actId="1076"/>
          <ac:spMkLst>
            <pc:docMk/>
            <pc:sldMk cId="919100509" sldId="931"/>
            <ac:spMk id="8909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2:54:01.900" v="325" actId="1076"/>
          <ac:spMkLst>
            <pc:docMk/>
            <pc:sldMk cId="919100509" sldId="931"/>
            <ac:spMk id="313349" creationId="{00000000-0000-0000-0000-000000000000}"/>
          </ac:spMkLst>
        </pc:spChg>
        <pc:grpChg chg="mod">
          <ac:chgData name="Arpan Sainju" userId="28af7b25-4022-4f88-be70-5a41ebe499cd" providerId="ADAL" clId="{DFCB07EC-ACD4-4694-8234-F287BC4D879F}" dt="2022-09-21T22:54:01.900" v="325" actId="1076"/>
          <ac:grpSpMkLst>
            <pc:docMk/>
            <pc:sldMk cId="919100509" sldId="931"/>
            <ac:grpSpMk id="7" creationId="{00000000-0000-0000-0000-000000000000}"/>
          </ac:grpSpMkLst>
        </pc:grpChg>
      </pc:sldChg>
      <pc:sldChg chg="add del modTransition">
        <pc:chgData name="Arpan Sainju" userId="28af7b25-4022-4f88-be70-5a41ebe499cd" providerId="ADAL" clId="{DFCB07EC-ACD4-4694-8234-F287BC4D879F}" dt="2022-09-21T21:58:44.755" v="104" actId="2696"/>
        <pc:sldMkLst>
          <pc:docMk/>
          <pc:sldMk cId="2947979647" sldId="932"/>
        </pc:sldMkLst>
      </pc:sldChg>
      <pc:sldChg chg="modSp add del mod">
        <pc:chgData name="Arpan Sainju" userId="28af7b25-4022-4f88-be70-5a41ebe499cd" providerId="ADAL" clId="{DFCB07EC-ACD4-4694-8234-F287BC4D879F}" dt="2022-09-22T16:06:56.582" v="407" actId="47"/>
        <pc:sldMkLst>
          <pc:docMk/>
          <pc:sldMk cId="4169438155" sldId="932"/>
        </pc:sldMkLst>
        <pc:graphicFrameChg chg="modGraphic">
          <ac:chgData name="Arpan Sainju" userId="28af7b25-4022-4f88-be70-5a41ebe499cd" providerId="ADAL" clId="{DFCB07EC-ACD4-4694-8234-F287BC4D879F}" dt="2022-09-21T22:19:50.607" v="167" actId="2711"/>
          <ac:graphicFrameMkLst>
            <pc:docMk/>
            <pc:sldMk cId="4169438155" sldId="932"/>
            <ac:graphicFrameMk id="6" creationId="{00000000-0000-0000-0000-000000000000}"/>
          </ac:graphicFrameMkLst>
        </pc:graphicFrameChg>
      </pc:sldChg>
      <pc:sldChg chg="modSp add mod">
        <pc:chgData name="Arpan Sainju" userId="28af7b25-4022-4f88-be70-5a41ebe499cd" providerId="ADAL" clId="{DFCB07EC-ACD4-4694-8234-F287BC4D879F}" dt="2022-09-22T16:06:54.223" v="406" actId="2164"/>
        <pc:sldMkLst>
          <pc:docMk/>
          <pc:sldMk cId="2771977953" sldId="933"/>
        </pc:sldMkLst>
        <pc:graphicFrameChg chg="modGraphic">
          <ac:chgData name="Arpan Sainju" userId="28af7b25-4022-4f88-be70-5a41ebe499cd" providerId="ADAL" clId="{DFCB07EC-ACD4-4694-8234-F287BC4D879F}" dt="2022-09-22T16:06:54.223" v="406" actId="2164"/>
          <ac:graphicFrameMkLst>
            <pc:docMk/>
            <pc:sldMk cId="2771977953" sldId="933"/>
            <ac:graphicFrameMk id="5" creationId="{00000000-0000-0000-0000-000000000000}"/>
          </ac:graphicFrameMkLst>
        </pc:graphicFrameChg>
      </pc:sldChg>
      <pc:sldChg chg="modSp add del modTransition">
        <pc:chgData name="Arpan Sainju" userId="28af7b25-4022-4f88-be70-5a41ebe499cd" providerId="ADAL" clId="{DFCB07EC-ACD4-4694-8234-F287BC4D879F}" dt="2022-09-21T21:58:44.755" v="104" actId="2696"/>
        <pc:sldMkLst>
          <pc:docMk/>
          <pc:sldMk cId="3886199363" sldId="933"/>
        </pc:sldMkLst>
        <pc:graphicFrameChg chg="mod">
          <ac:chgData name="Arpan Sainju" userId="28af7b25-4022-4f88-be70-5a41ebe499cd" providerId="ADAL" clId="{DFCB07EC-ACD4-4694-8234-F287BC4D879F}" dt="2022-09-21T21:58:35.102" v="103"/>
          <ac:graphicFrameMkLst>
            <pc:docMk/>
            <pc:sldMk cId="3886199363" sldId="933"/>
            <ac:graphicFrameMk id="5" creationId="{00000000-0000-0000-0000-000000000000}"/>
          </ac:graphicFrameMkLst>
        </pc:graphicFrameChg>
      </pc:sldChg>
      <pc:sldChg chg="modSp add del modTransition">
        <pc:chgData name="Arpan Sainju" userId="28af7b25-4022-4f88-be70-5a41ebe499cd" providerId="ADAL" clId="{DFCB07EC-ACD4-4694-8234-F287BC4D879F}" dt="2022-09-21T21:58:44.755" v="104" actId="2696"/>
        <pc:sldMkLst>
          <pc:docMk/>
          <pc:sldMk cId="450277161" sldId="934"/>
        </pc:sldMkLst>
        <pc:graphicFrameChg chg="mod">
          <ac:chgData name="Arpan Sainju" userId="28af7b25-4022-4f88-be70-5a41ebe499cd" providerId="ADAL" clId="{DFCB07EC-ACD4-4694-8234-F287BC4D879F}" dt="2022-09-21T21:58:31.463" v="102"/>
          <ac:graphicFrameMkLst>
            <pc:docMk/>
            <pc:sldMk cId="450277161" sldId="934"/>
            <ac:graphicFrameMk id="5" creationId="{00000000-0000-0000-0000-000000000000}"/>
          </ac:graphicFrameMkLst>
        </pc:graphicFrameChg>
      </pc:sldChg>
      <pc:sldChg chg="modSp add del mod">
        <pc:chgData name="Arpan Sainju" userId="28af7b25-4022-4f88-be70-5a41ebe499cd" providerId="ADAL" clId="{DFCB07EC-ACD4-4694-8234-F287BC4D879F}" dt="2022-09-22T16:06:47.963" v="405" actId="47"/>
        <pc:sldMkLst>
          <pc:docMk/>
          <pc:sldMk cId="3011012617" sldId="934"/>
        </pc:sldMkLst>
        <pc:graphicFrameChg chg="mod modGraphic">
          <ac:chgData name="Arpan Sainju" userId="28af7b25-4022-4f88-be70-5a41ebe499cd" providerId="ADAL" clId="{DFCB07EC-ACD4-4694-8234-F287BC4D879F}" dt="2022-09-21T22:18:54.371" v="161" actId="6549"/>
          <ac:graphicFrameMkLst>
            <pc:docMk/>
            <pc:sldMk cId="3011012617" sldId="934"/>
            <ac:graphicFrameMk id="5" creationId="{00000000-0000-0000-0000-000000000000}"/>
          </ac:graphicFrameMkLst>
        </pc:graphicFrameChg>
      </pc:sldChg>
      <pc:sldChg chg="modSp add mod ord">
        <pc:chgData name="Arpan Sainju" userId="28af7b25-4022-4f88-be70-5a41ebe499cd" providerId="ADAL" clId="{DFCB07EC-ACD4-4694-8234-F287BC4D879F}" dt="2022-09-22T16:06:45.783" v="404"/>
        <pc:sldMkLst>
          <pc:docMk/>
          <pc:sldMk cId="1476742346" sldId="935"/>
        </pc:sldMkLst>
        <pc:graphicFrameChg chg="mod modGraphic">
          <ac:chgData name="Arpan Sainju" userId="28af7b25-4022-4f88-be70-5a41ebe499cd" providerId="ADAL" clId="{DFCB07EC-ACD4-4694-8234-F287BC4D879F}" dt="2022-09-21T22:18:28.516" v="155" actId="1076"/>
          <ac:graphicFrameMkLst>
            <pc:docMk/>
            <pc:sldMk cId="1476742346" sldId="935"/>
            <ac:graphicFrameMk id="5" creationId="{00000000-0000-0000-0000-000000000000}"/>
          </ac:graphicFrameMkLst>
        </pc:graphicFrameChg>
      </pc:sldChg>
      <pc:sldChg chg="modSp add del modTransition">
        <pc:chgData name="Arpan Sainju" userId="28af7b25-4022-4f88-be70-5a41ebe499cd" providerId="ADAL" clId="{DFCB07EC-ACD4-4694-8234-F287BC4D879F}" dt="2022-09-21T21:58:44.755" v="104" actId="2696"/>
        <pc:sldMkLst>
          <pc:docMk/>
          <pc:sldMk cId="2635337979" sldId="935"/>
        </pc:sldMkLst>
        <pc:graphicFrameChg chg="mod">
          <ac:chgData name="Arpan Sainju" userId="28af7b25-4022-4f88-be70-5a41ebe499cd" providerId="ADAL" clId="{DFCB07EC-ACD4-4694-8234-F287BC4D879F}" dt="2022-09-21T21:58:28.261" v="101"/>
          <ac:graphicFrameMkLst>
            <pc:docMk/>
            <pc:sldMk cId="2635337979" sldId="935"/>
            <ac:graphicFrameMk id="5" creationId="{00000000-0000-0000-0000-000000000000}"/>
          </ac:graphicFrameMkLst>
        </pc:graphicFrameChg>
      </pc:sldChg>
      <pc:sldChg chg="delSp modSp add del mod modTransition">
        <pc:chgData name="Arpan Sainju" userId="28af7b25-4022-4f88-be70-5a41ebe499cd" providerId="ADAL" clId="{DFCB07EC-ACD4-4694-8234-F287BC4D879F}" dt="2022-09-21T21:58:44.755" v="104" actId="2696"/>
        <pc:sldMkLst>
          <pc:docMk/>
          <pc:sldMk cId="1442595915" sldId="936"/>
        </pc:sldMkLst>
        <pc:spChg chg="mod">
          <ac:chgData name="Arpan Sainju" userId="28af7b25-4022-4f88-be70-5a41ebe499cd" providerId="ADAL" clId="{DFCB07EC-ACD4-4694-8234-F287BC4D879F}" dt="2022-09-21T21:58:10.806" v="91" actId="14100"/>
          <ac:spMkLst>
            <pc:docMk/>
            <pc:sldMk cId="1442595915" sldId="936"/>
            <ac:spMk id="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8:07.549" v="90" actId="1076"/>
          <ac:spMkLst>
            <pc:docMk/>
            <pc:sldMk cId="1442595915" sldId="936"/>
            <ac:spMk id="3" creationId="{00000000-0000-0000-0000-000000000000}"/>
          </ac:spMkLst>
        </pc:spChg>
        <pc:graphicFrameChg chg="mod modGraphic">
          <ac:chgData name="Arpan Sainju" userId="28af7b25-4022-4f88-be70-5a41ebe499cd" providerId="ADAL" clId="{DFCB07EC-ACD4-4694-8234-F287BC4D879F}" dt="2022-09-21T21:58:20.415" v="99" actId="20577"/>
          <ac:graphicFrameMkLst>
            <pc:docMk/>
            <pc:sldMk cId="1442595915" sldId="936"/>
            <ac:graphicFrameMk id="5" creationId="{00000000-0000-0000-0000-000000000000}"/>
          </ac:graphicFrameMkLst>
        </pc:graphicFrameChg>
        <pc:graphicFrameChg chg="del">
          <ac:chgData name="Arpan Sainju" userId="28af7b25-4022-4f88-be70-5a41ebe499cd" providerId="ADAL" clId="{DFCB07EC-ACD4-4694-8234-F287BC4D879F}" dt="2022-09-21T21:57:58.225" v="86" actId="478"/>
          <ac:graphicFrameMkLst>
            <pc:docMk/>
            <pc:sldMk cId="1442595915" sldId="936"/>
            <ac:graphicFrameMk id="6" creationId="{00000000-0000-0000-0000-000000000000}"/>
          </ac:graphicFrameMkLst>
        </pc:graphicFrameChg>
      </pc:sldChg>
      <pc:sldChg chg="modSp add mod">
        <pc:chgData name="Arpan Sainju" userId="28af7b25-4022-4f88-be70-5a41ebe499cd" providerId="ADAL" clId="{DFCB07EC-ACD4-4694-8234-F287BC4D879F}" dt="2022-09-21T22:17:57.225" v="148" actId="207"/>
        <pc:sldMkLst>
          <pc:docMk/>
          <pc:sldMk cId="4092384420" sldId="936"/>
        </pc:sldMkLst>
        <pc:graphicFrameChg chg="modGraphic">
          <ac:chgData name="Arpan Sainju" userId="28af7b25-4022-4f88-be70-5a41ebe499cd" providerId="ADAL" clId="{DFCB07EC-ACD4-4694-8234-F287BC4D879F}" dt="2022-09-21T22:17:57.225" v="148" actId="207"/>
          <ac:graphicFrameMkLst>
            <pc:docMk/>
            <pc:sldMk cId="4092384420" sldId="936"/>
            <ac:graphicFrameMk id="5" creationId="{00000000-0000-0000-0000-000000000000}"/>
          </ac:graphicFrameMkLst>
        </pc:graphicFrameChg>
      </pc:sldChg>
      <pc:sldChg chg="modSp add del mod modTransition modAnim">
        <pc:chgData name="Arpan Sainju" userId="28af7b25-4022-4f88-be70-5a41ebe499cd" providerId="ADAL" clId="{DFCB07EC-ACD4-4694-8234-F287BC4D879F}" dt="2022-09-21T21:58:44.755" v="104" actId="2696"/>
        <pc:sldMkLst>
          <pc:docMk/>
          <pc:sldMk cId="2019145852" sldId="937"/>
        </pc:sldMkLst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4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4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4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5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53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56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59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6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65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68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7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74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77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8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170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171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56:15.136" v="61" actId="1076"/>
          <ac:spMkLst>
            <pc:docMk/>
            <pc:sldMk cId="2019145852" sldId="937"/>
            <ac:spMk id="172" creationId="{00000000-0000-0000-0000-000000000000}"/>
          </ac:spMkLst>
        </pc:spChg>
        <pc:grpChg chg="mod">
          <ac:chgData name="Arpan Sainju" userId="28af7b25-4022-4f88-be70-5a41ebe499cd" providerId="ADAL" clId="{DFCB07EC-ACD4-4694-8234-F287BC4D879F}" dt="2022-09-21T21:56:15.136" v="61" actId="1076"/>
          <ac:grpSpMkLst>
            <pc:docMk/>
            <pc:sldMk cId="2019145852" sldId="937"/>
            <ac:grpSpMk id="13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1:56:15.136" v="61" actId="1076"/>
          <ac:grpSpMkLst>
            <pc:docMk/>
            <pc:sldMk cId="2019145852" sldId="937"/>
            <ac:grpSpMk id="38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1:56:15.136" v="61" actId="1076"/>
          <ac:grpSpMkLst>
            <pc:docMk/>
            <pc:sldMk cId="2019145852" sldId="937"/>
            <ac:grpSpMk id="97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1:56:15.136" v="61" actId="1076"/>
          <ac:grpSpMkLst>
            <pc:docMk/>
            <pc:sldMk cId="2019145852" sldId="937"/>
            <ac:grpSpMk id="180" creationId="{00000000-0000-0000-0000-000000000000}"/>
          </ac:grpSpMkLst>
        </pc:grpChg>
        <pc:grpChg chg="mod">
          <ac:chgData name="Arpan Sainju" userId="28af7b25-4022-4f88-be70-5a41ebe499cd" providerId="ADAL" clId="{DFCB07EC-ACD4-4694-8234-F287BC4D879F}" dt="2022-09-21T21:56:15.136" v="61" actId="1076"/>
          <ac:grpSpMkLst>
            <pc:docMk/>
            <pc:sldMk cId="2019145852" sldId="937"/>
            <ac:grpSpMk id="182" creationId="{00000000-0000-0000-0000-000000000000}"/>
          </ac:grpSpMkLst>
        </pc:grpChg>
        <pc:graphicFrameChg chg="mod">
          <ac:chgData name="Arpan Sainju" userId="28af7b25-4022-4f88-be70-5a41ebe499cd" providerId="ADAL" clId="{DFCB07EC-ACD4-4694-8234-F287BC4D879F}" dt="2022-09-21T21:56:15.136" v="61" actId="1076"/>
          <ac:graphicFrameMkLst>
            <pc:docMk/>
            <pc:sldMk cId="2019145852" sldId="937"/>
            <ac:graphicFrameMk id="25" creationId="{00000000-0000-0000-0000-000000000000}"/>
          </ac:graphicFrameMkLst>
        </pc:graphicFrame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12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42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45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48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51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54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57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60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63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66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69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72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75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78" creationId="{00000000-0000-0000-0000-000000000000}"/>
          </ac:cxnSpMkLst>
        </pc:cxnChg>
        <pc:cxnChg chg="mod">
          <ac:chgData name="Arpan Sainju" userId="28af7b25-4022-4f88-be70-5a41ebe499cd" providerId="ADAL" clId="{DFCB07EC-ACD4-4694-8234-F287BC4D879F}" dt="2022-09-21T21:56:15.136" v="61" actId="1076"/>
          <ac:cxnSpMkLst>
            <pc:docMk/>
            <pc:sldMk cId="2019145852" sldId="937"/>
            <ac:cxnSpMk id="81" creationId="{00000000-0000-0000-0000-000000000000}"/>
          </ac:cxnSpMkLst>
        </pc:cxnChg>
      </pc:sldChg>
      <pc:sldChg chg="modSp add mod">
        <pc:chgData name="Arpan Sainju" userId="28af7b25-4022-4f88-be70-5a41ebe499cd" providerId="ADAL" clId="{DFCB07EC-ACD4-4694-8234-F287BC4D879F}" dt="2022-09-21T22:17:42.350" v="146" actId="2711"/>
        <pc:sldMkLst>
          <pc:docMk/>
          <pc:sldMk cId="3712626508" sldId="937"/>
        </pc:sldMkLst>
        <pc:graphicFrameChg chg="modGraphic">
          <ac:chgData name="Arpan Sainju" userId="28af7b25-4022-4f88-be70-5a41ebe499cd" providerId="ADAL" clId="{DFCB07EC-ACD4-4694-8234-F287BC4D879F}" dt="2022-09-21T22:17:42.350" v="146" actId="2711"/>
          <ac:graphicFrameMkLst>
            <pc:docMk/>
            <pc:sldMk cId="3712626508" sldId="937"/>
            <ac:graphicFrameMk id="25" creationId="{00000000-0000-0000-0000-000000000000}"/>
          </ac:graphicFrameMkLst>
        </pc:graphicFrameChg>
      </pc:sldChg>
      <pc:sldChg chg="modSp add mod">
        <pc:chgData name="Arpan Sainju" userId="28af7b25-4022-4f88-be70-5a41ebe499cd" providerId="ADAL" clId="{DFCB07EC-ACD4-4694-8234-F287BC4D879F}" dt="2022-09-21T22:17:11.762" v="144" actId="2711"/>
        <pc:sldMkLst>
          <pc:docMk/>
          <pc:sldMk cId="2918298847" sldId="938"/>
        </pc:sldMkLst>
        <pc:graphicFrameChg chg="modGraphic">
          <ac:chgData name="Arpan Sainju" userId="28af7b25-4022-4f88-be70-5a41ebe499cd" providerId="ADAL" clId="{DFCB07EC-ACD4-4694-8234-F287BC4D879F}" dt="2022-09-21T22:17:11.762" v="144" actId="2711"/>
          <ac:graphicFrameMkLst>
            <pc:docMk/>
            <pc:sldMk cId="2918298847" sldId="938"/>
            <ac:graphicFrameMk id="5" creationId="{00000000-0000-0000-0000-000000000000}"/>
          </ac:graphicFrameMkLst>
        </pc:graphicFrameChg>
      </pc:sldChg>
      <pc:sldChg chg="delSp modSp add del mod modTransition">
        <pc:chgData name="Arpan Sainju" userId="28af7b25-4022-4f88-be70-5a41ebe499cd" providerId="ADAL" clId="{DFCB07EC-ACD4-4694-8234-F287BC4D879F}" dt="2022-09-21T21:58:44.755" v="104" actId="2696"/>
        <pc:sldMkLst>
          <pc:docMk/>
          <pc:sldMk cId="4053266793" sldId="938"/>
        </pc:sldMkLst>
        <pc:spChg chg="mod">
          <ac:chgData name="Arpan Sainju" userId="28af7b25-4022-4f88-be70-5a41ebe499cd" providerId="ADAL" clId="{DFCB07EC-ACD4-4694-8234-F287BC4D879F}" dt="2022-09-21T21:46:27.332" v="24" actId="14100"/>
          <ac:spMkLst>
            <pc:docMk/>
            <pc:sldMk cId="4053266793" sldId="938"/>
            <ac:spMk id="2" creationId="{00000000-0000-0000-0000-000000000000}"/>
          </ac:spMkLst>
        </pc:spChg>
        <pc:spChg chg="mod">
          <ac:chgData name="Arpan Sainju" userId="28af7b25-4022-4f88-be70-5a41ebe499cd" providerId="ADAL" clId="{DFCB07EC-ACD4-4694-8234-F287BC4D879F}" dt="2022-09-21T21:48:35.280" v="60" actId="1076"/>
          <ac:spMkLst>
            <pc:docMk/>
            <pc:sldMk cId="4053266793" sldId="938"/>
            <ac:spMk id="3" creationId="{00000000-0000-0000-0000-000000000000}"/>
          </ac:spMkLst>
        </pc:spChg>
        <pc:graphicFrameChg chg="mod modGraphic">
          <ac:chgData name="Arpan Sainju" userId="28af7b25-4022-4f88-be70-5a41ebe499cd" providerId="ADAL" clId="{DFCB07EC-ACD4-4694-8234-F287BC4D879F}" dt="2022-09-21T21:58:25.096" v="100"/>
          <ac:graphicFrameMkLst>
            <pc:docMk/>
            <pc:sldMk cId="4053266793" sldId="938"/>
            <ac:graphicFrameMk id="5" creationId="{00000000-0000-0000-0000-000000000000}"/>
          </ac:graphicFrameMkLst>
        </pc:graphicFrameChg>
        <pc:graphicFrameChg chg="del mod">
          <ac:chgData name="Arpan Sainju" userId="28af7b25-4022-4f88-be70-5a41ebe499cd" providerId="ADAL" clId="{DFCB07EC-ACD4-4694-8234-F287BC4D879F}" dt="2022-09-21T21:47:55.590" v="52" actId="478"/>
          <ac:graphicFrameMkLst>
            <pc:docMk/>
            <pc:sldMk cId="4053266793" sldId="938"/>
            <ac:graphicFrameMk id="6" creationId="{00000000-0000-0000-0000-000000000000}"/>
          </ac:graphicFrameMkLst>
        </pc:graphicFrameChg>
      </pc:sldChg>
      <pc:sldChg chg="modSp new del mod">
        <pc:chgData name="Arpan Sainju" userId="28af7b25-4022-4f88-be70-5a41ebe499cd" providerId="ADAL" clId="{DFCB07EC-ACD4-4694-8234-F287BC4D879F}" dt="2022-09-22T15:49:59.934" v="402" actId="47"/>
        <pc:sldMkLst>
          <pc:docMk/>
          <pc:sldMk cId="2825088755" sldId="939"/>
        </pc:sldMkLst>
        <pc:spChg chg="mod">
          <ac:chgData name="Arpan Sainju" userId="28af7b25-4022-4f88-be70-5a41ebe499cd" providerId="ADAL" clId="{DFCB07EC-ACD4-4694-8234-F287BC4D879F}" dt="2022-09-22T15:47:58.178" v="401"/>
          <ac:spMkLst>
            <pc:docMk/>
            <pc:sldMk cId="2825088755" sldId="939"/>
            <ac:spMk id="3" creationId="{8943CA87-AE64-9917-AF45-55805C1C7836}"/>
          </ac:spMkLst>
        </pc:spChg>
      </pc:sldChg>
    </pc:docChg>
  </pc:docChgLst>
  <pc:docChgLst>
    <pc:chgData name="Arpan Sainju" userId="28af7b25-4022-4f88-be70-5a41ebe499cd" providerId="ADAL" clId="{76F87EFB-0C88-4716-8F97-27F0ECA09B7E}"/>
    <pc:docChg chg="undo custSel delSld modSld sldOrd">
      <pc:chgData name="Arpan Sainju" userId="28af7b25-4022-4f88-be70-5a41ebe499cd" providerId="ADAL" clId="{76F87EFB-0C88-4716-8F97-27F0ECA09B7E}" dt="2022-09-22T01:27:28.108" v="42" actId="12385"/>
      <pc:docMkLst>
        <pc:docMk/>
      </pc:docMkLst>
      <pc:sldChg chg="addSp delSp modSp mod">
        <pc:chgData name="Arpan Sainju" userId="28af7b25-4022-4f88-be70-5a41ebe499cd" providerId="ADAL" clId="{76F87EFB-0C88-4716-8F97-27F0ECA09B7E}" dt="2022-09-22T00:53:44.143" v="11" actId="1076"/>
        <pc:sldMkLst>
          <pc:docMk/>
          <pc:sldMk cId="0" sldId="841"/>
        </pc:sldMkLst>
        <pc:spChg chg="add del mod">
          <ac:chgData name="Arpan Sainju" userId="28af7b25-4022-4f88-be70-5a41ebe499cd" providerId="ADAL" clId="{76F87EFB-0C88-4716-8F97-27F0ECA09B7E}" dt="2022-09-22T00:52:08.127" v="4"/>
          <ac:spMkLst>
            <pc:docMk/>
            <pc:sldMk cId="0" sldId="841"/>
            <ac:spMk id="2" creationId="{87AFCCBD-B6F8-91BD-EBF4-BA44E0D3702A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6" creationId="{BD560775-F5B5-AEA5-9D20-E8BD00A70246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7" creationId="{B634FE30-106E-23F6-02F8-DBB7E9E3382E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8" creationId="{35F076A7-F276-93FD-4E89-C89BAD7BE583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9" creationId="{74BBFF72-3D92-7653-69E5-846D2DA656F9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10" creationId="{E2F4293A-E149-9451-8A1F-E1EE1CB58A1C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11" creationId="{5FD69113-2AE2-59CB-03D3-6EBF94C22668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12" creationId="{E749DC37-BCE2-9E2E-561D-F6E8D99BF5B9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13" creationId="{E34FE362-BFAD-9D0C-8C76-11E8FB35AE8C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16" creationId="{8A8A4161-1C22-EAFD-7B26-A68C9630EED0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17" creationId="{4AC291D8-8698-E5D0-F60C-6FE2158EA935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18" creationId="{6734AC5C-3318-0770-5A27-DAB7FB5E268B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19" creationId="{F0B352B2-44C3-BADC-B7BD-8307BBB25F6A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20" creationId="{50EB689B-B54B-C27A-0855-C4892A80741D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21" creationId="{02FB1B90-285E-C26A-7420-8AD43E9F8681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22" creationId="{6C957C7E-0C8A-2651-932B-E332E07A4B12}"/>
          </ac:spMkLst>
        </pc:spChg>
        <pc:spChg chg="add del mod">
          <ac:chgData name="Arpan Sainju" userId="28af7b25-4022-4f88-be70-5a41ebe499cd" providerId="ADAL" clId="{76F87EFB-0C88-4716-8F97-27F0ECA09B7E}" dt="2022-09-22T00:52:08.127" v="4"/>
          <ac:spMkLst>
            <pc:docMk/>
            <pc:sldMk cId="0" sldId="841"/>
            <ac:spMk id="23" creationId="{4C560A0E-1FB4-A02D-0540-95754D423C4E}"/>
          </ac:spMkLst>
        </pc:spChg>
        <pc:spChg chg="add del mod">
          <ac:chgData name="Arpan Sainju" userId="28af7b25-4022-4f88-be70-5a41ebe499cd" providerId="ADAL" clId="{76F87EFB-0C88-4716-8F97-27F0ECA09B7E}" dt="2022-09-22T00:52:08.127" v="4"/>
          <ac:spMkLst>
            <pc:docMk/>
            <pc:sldMk cId="0" sldId="841"/>
            <ac:spMk id="24" creationId="{A2C66198-2148-91FF-DE65-8E876FDBC671}"/>
          </ac:spMkLst>
        </pc:spChg>
        <pc:spChg chg="add del mod">
          <ac:chgData name="Arpan Sainju" userId="28af7b25-4022-4f88-be70-5a41ebe499cd" providerId="ADAL" clId="{76F87EFB-0C88-4716-8F97-27F0ECA09B7E}" dt="2022-09-22T00:52:08.127" v="4"/>
          <ac:spMkLst>
            <pc:docMk/>
            <pc:sldMk cId="0" sldId="841"/>
            <ac:spMk id="25" creationId="{DE47B2F2-5B7A-6F62-CF38-C0058C489CC8}"/>
          </ac:spMkLst>
        </pc:spChg>
        <pc:spChg chg="add del mod">
          <ac:chgData name="Arpan Sainju" userId="28af7b25-4022-4f88-be70-5a41ebe499cd" providerId="ADAL" clId="{76F87EFB-0C88-4716-8F97-27F0ECA09B7E}" dt="2022-09-22T00:52:08.127" v="4"/>
          <ac:spMkLst>
            <pc:docMk/>
            <pc:sldMk cId="0" sldId="841"/>
            <ac:spMk id="26" creationId="{B9AE0E47-5942-6D5A-0BE0-5BD438D7736E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29" creationId="{D5A70751-BE30-AE19-663B-0A909E2F84C1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30" creationId="{7F92D57C-22AE-225A-6FAB-9C40321C5F8A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31" creationId="{93E9B67F-EC8C-10E0-FF51-61587528F501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32" creationId="{F6DEDDBC-1F20-E638-D78E-517874705AC4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33" creationId="{7E733571-C449-9B51-2026-822A5A275EFC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34" creationId="{77A24816-1D8D-A68C-18C0-72D18ABF0262}"/>
          </ac:spMkLst>
        </pc:spChg>
        <pc:spChg chg="mod">
          <ac:chgData name="Arpan Sainju" userId="28af7b25-4022-4f88-be70-5a41ebe499cd" providerId="ADAL" clId="{76F87EFB-0C88-4716-8F97-27F0ECA09B7E}" dt="2022-09-22T00:51:54.094" v="1"/>
          <ac:spMkLst>
            <pc:docMk/>
            <pc:sldMk cId="0" sldId="841"/>
            <ac:spMk id="35" creationId="{713F6163-3F5A-6938-79E1-E916E5DC9B74}"/>
          </ac:spMkLst>
        </pc:spChg>
        <pc:spChg chg="add del mod">
          <ac:chgData name="Arpan Sainju" userId="28af7b25-4022-4f88-be70-5a41ebe499cd" providerId="ADAL" clId="{76F87EFB-0C88-4716-8F97-27F0ECA09B7E}" dt="2022-09-22T00:52:08.127" v="4"/>
          <ac:spMkLst>
            <pc:docMk/>
            <pc:sldMk cId="0" sldId="841"/>
            <ac:spMk id="36" creationId="{6500EFC1-2D7B-D7D1-5AA9-4D6A78A1E379}"/>
          </ac:spMkLst>
        </pc:spChg>
        <pc:spChg chg="add del mod">
          <ac:chgData name="Arpan Sainju" userId="28af7b25-4022-4f88-be70-5a41ebe499cd" providerId="ADAL" clId="{76F87EFB-0C88-4716-8F97-27F0ECA09B7E}" dt="2022-09-22T00:52:08.127" v="4"/>
          <ac:spMkLst>
            <pc:docMk/>
            <pc:sldMk cId="0" sldId="841"/>
            <ac:spMk id="37" creationId="{A81D0397-7D63-8FD9-45CB-9DF40E544AB4}"/>
          </ac:spMkLst>
        </pc:spChg>
        <pc:spChg chg="add del mod">
          <ac:chgData name="Arpan Sainju" userId="28af7b25-4022-4f88-be70-5a41ebe499cd" providerId="ADAL" clId="{76F87EFB-0C88-4716-8F97-27F0ECA09B7E}" dt="2022-09-22T00:52:08.127" v="4"/>
          <ac:spMkLst>
            <pc:docMk/>
            <pc:sldMk cId="0" sldId="841"/>
            <ac:spMk id="38" creationId="{89D2D5D3-5FB8-D308-AC07-A82DDD9D89EC}"/>
          </ac:spMkLst>
        </pc:spChg>
        <pc:spChg chg="mod">
          <ac:chgData name="Arpan Sainju" userId="28af7b25-4022-4f88-be70-5a41ebe499cd" providerId="ADAL" clId="{76F87EFB-0C88-4716-8F97-27F0ECA09B7E}" dt="2022-09-22T00:53:27.915" v="5"/>
          <ac:spMkLst>
            <pc:docMk/>
            <pc:sldMk cId="0" sldId="841"/>
            <ac:spMk id="43" creationId="{9DB012BD-1AC9-EE35-97C1-61B0BC417252}"/>
          </ac:spMkLst>
        </pc:spChg>
        <pc:spChg chg="mod">
          <ac:chgData name="Arpan Sainju" userId="28af7b25-4022-4f88-be70-5a41ebe499cd" providerId="ADAL" clId="{76F87EFB-0C88-4716-8F97-27F0ECA09B7E}" dt="2022-09-22T00:53:27.915" v="5"/>
          <ac:spMkLst>
            <pc:docMk/>
            <pc:sldMk cId="0" sldId="841"/>
            <ac:spMk id="44" creationId="{B2BAD74D-BEB5-6436-D26F-DD934E8BE8C3}"/>
          </ac:spMkLst>
        </pc:spChg>
        <pc:spChg chg="mod">
          <ac:chgData name="Arpan Sainju" userId="28af7b25-4022-4f88-be70-5a41ebe499cd" providerId="ADAL" clId="{76F87EFB-0C88-4716-8F97-27F0ECA09B7E}" dt="2022-09-22T00:53:27.915" v="5"/>
          <ac:spMkLst>
            <pc:docMk/>
            <pc:sldMk cId="0" sldId="841"/>
            <ac:spMk id="45" creationId="{A94EF63C-2BE6-6383-84F3-BF40233D870C}"/>
          </ac:spMkLst>
        </pc:spChg>
        <pc:spChg chg="mod">
          <ac:chgData name="Arpan Sainju" userId="28af7b25-4022-4f88-be70-5a41ebe499cd" providerId="ADAL" clId="{76F87EFB-0C88-4716-8F97-27F0ECA09B7E}" dt="2022-09-22T00:53:27.915" v="5"/>
          <ac:spMkLst>
            <pc:docMk/>
            <pc:sldMk cId="0" sldId="841"/>
            <ac:spMk id="46" creationId="{804AB579-64D6-DB3E-EDDF-13C8495C6B88}"/>
          </ac:spMkLst>
        </pc:spChg>
        <pc:spChg chg="mod">
          <ac:chgData name="Arpan Sainju" userId="28af7b25-4022-4f88-be70-5a41ebe499cd" providerId="ADAL" clId="{76F87EFB-0C88-4716-8F97-27F0ECA09B7E}" dt="2022-09-22T00:53:27.915" v="5"/>
          <ac:spMkLst>
            <pc:docMk/>
            <pc:sldMk cId="0" sldId="841"/>
            <ac:spMk id="47" creationId="{E697D159-8917-DE98-F6C3-849317C53B4A}"/>
          </ac:spMkLst>
        </pc:spChg>
        <pc:spChg chg="mod">
          <ac:chgData name="Arpan Sainju" userId="28af7b25-4022-4f88-be70-5a41ebe499cd" providerId="ADAL" clId="{76F87EFB-0C88-4716-8F97-27F0ECA09B7E}" dt="2022-09-22T00:53:27.915" v="5"/>
          <ac:spMkLst>
            <pc:docMk/>
            <pc:sldMk cId="0" sldId="841"/>
            <ac:spMk id="48" creationId="{5E739615-3B5B-90EC-B3DD-B6110F84CBE6}"/>
          </ac:spMkLst>
        </pc:spChg>
        <pc:spChg chg="mod">
          <ac:chgData name="Arpan Sainju" userId="28af7b25-4022-4f88-be70-5a41ebe499cd" providerId="ADAL" clId="{76F87EFB-0C88-4716-8F97-27F0ECA09B7E}" dt="2022-09-22T00:53:27.915" v="5"/>
          <ac:spMkLst>
            <pc:docMk/>
            <pc:sldMk cId="0" sldId="841"/>
            <ac:spMk id="49" creationId="{1CD273EB-7821-10B4-9226-3B481F4B05B1}"/>
          </ac:spMkLst>
        </pc:spChg>
        <pc:spChg chg="mod">
          <ac:chgData name="Arpan Sainju" userId="28af7b25-4022-4f88-be70-5a41ebe499cd" providerId="ADAL" clId="{76F87EFB-0C88-4716-8F97-27F0ECA09B7E}" dt="2022-09-22T00:53:27.915" v="5"/>
          <ac:spMkLst>
            <pc:docMk/>
            <pc:sldMk cId="0" sldId="841"/>
            <ac:spMk id="50" creationId="{3F6E8EF3-59CB-87B3-75BB-B9467E729A22}"/>
          </ac:spMkLst>
        </pc:spChg>
        <pc:spChg chg="mod">
          <ac:chgData name="Arpan Sainju" userId="28af7b25-4022-4f88-be70-5a41ebe499cd" providerId="ADAL" clId="{76F87EFB-0C88-4716-8F97-27F0ECA09B7E}" dt="2022-09-22T00:53:27.915" v="5"/>
          <ac:spMkLst>
            <pc:docMk/>
            <pc:sldMk cId="0" sldId="841"/>
            <ac:spMk id="51" creationId="{2F93F90E-F2F5-09E4-CF79-56F8794D706C}"/>
          </ac:spMkLst>
        </pc:spChg>
        <pc:spChg chg="mod">
          <ac:chgData name="Arpan Sainju" userId="28af7b25-4022-4f88-be70-5a41ebe499cd" providerId="ADAL" clId="{76F87EFB-0C88-4716-8F97-27F0ECA09B7E}" dt="2022-09-22T00:53:27.915" v="5"/>
          <ac:spMkLst>
            <pc:docMk/>
            <pc:sldMk cId="0" sldId="841"/>
            <ac:spMk id="52" creationId="{0A6325CB-84A8-4EF1-8CB5-4BC141C44FE1}"/>
          </ac:spMkLst>
        </pc:spChg>
        <pc:spChg chg="add del mod">
          <ac:chgData name="Arpan Sainju" userId="28af7b25-4022-4f88-be70-5a41ebe499cd" providerId="ADAL" clId="{76F87EFB-0C88-4716-8F97-27F0ECA09B7E}" dt="2022-09-22T00:53:37.638" v="8"/>
          <ac:spMkLst>
            <pc:docMk/>
            <pc:sldMk cId="0" sldId="841"/>
            <ac:spMk id="53" creationId="{E924F813-B554-3911-187E-E1DF8DDC5DAD}"/>
          </ac:spMkLst>
        </pc:spChg>
        <pc:spChg chg="add del mod">
          <ac:chgData name="Arpan Sainju" userId="28af7b25-4022-4f88-be70-5a41ebe499cd" providerId="ADAL" clId="{76F87EFB-0C88-4716-8F97-27F0ECA09B7E}" dt="2022-09-22T00:53:37.638" v="8"/>
          <ac:spMkLst>
            <pc:docMk/>
            <pc:sldMk cId="0" sldId="841"/>
            <ac:spMk id="54" creationId="{80EB18DD-20EF-DAB1-484D-2FFE89E771FE}"/>
          </ac:spMkLst>
        </pc:spChg>
        <pc:spChg chg="add del mod">
          <ac:chgData name="Arpan Sainju" userId="28af7b25-4022-4f88-be70-5a41ebe499cd" providerId="ADAL" clId="{76F87EFB-0C88-4716-8F97-27F0ECA09B7E}" dt="2022-09-22T00:53:37.638" v="8"/>
          <ac:spMkLst>
            <pc:docMk/>
            <pc:sldMk cId="0" sldId="841"/>
            <ac:spMk id="55" creationId="{43AAC08F-F5BB-6DB0-E0EB-18ED9CEB7C1A}"/>
          </ac:spMkLst>
        </pc:spChg>
        <pc:spChg chg="add del mod">
          <ac:chgData name="Arpan Sainju" userId="28af7b25-4022-4f88-be70-5a41ebe499cd" providerId="ADAL" clId="{76F87EFB-0C88-4716-8F97-27F0ECA09B7E}" dt="2022-09-22T00:53:37.638" v="8"/>
          <ac:spMkLst>
            <pc:docMk/>
            <pc:sldMk cId="0" sldId="841"/>
            <ac:spMk id="56" creationId="{B213D531-C271-2F85-A636-9BDAC3A8C007}"/>
          </ac:spMkLst>
        </pc:spChg>
        <pc:spChg chg="mod">
          <ac:chgData name="Arpan Sainju" userId="28af7b25-4022-4f88-be70-5a41ebe499cd" providerId="ADAL" clId="{76F87EFB-0C88-4716-8F97-27F0ECA09B7E}" dt="2022-09-22T00:53:41.898" v="10"/>
          <ac:spMkLst>
            <pc:docMk/>
            <pc:sldMk cId="0" sldId="841"/>
            <ac:spMk id="61" creationId="{31B21D89-B45A-7C6E-75AE-E523C54A8963}"/>
          </ac:spMkLst>
        </pc:spChg>
        <pc:spChg chg="mod">
          <ac:chgData name="Arpan Sainju" userId="28af7b25-4022-4f88-be70-5a41ebe499cd" providerId="ADAL" clId="{76F87EFB-0C88-4716-8F97-27F0ECA09B7E}" dt="2022-09-22T00:53:41.898" v="10"/>
          <ac:spMkLst>
            <pc:docMk/>
            <pc:sldMk cId="0" sldId="841"/>
            <ac:spMk id="62" creationId="{58FE1056-942A-BBC4-3EA3-04DEB3B55428}"/>
          </ac:spMkLst>
        </pc:spChg>
        <pc:spChg chg="mod">
          <ac:chgData name="Arpan Sainju" userId="28af7b25-4022-4f88-be70-5a41ebe499cd" providerId="ADAL" clId="{76F87EFB-0C88-4716-8F97-27F0ECA09B7E}" dt="2022-09-22T00:53:41.898" v="10"/>
          <ac:spMkLst>
            <pc:docMk/>
            <pc:sldMk cId="0" sldId="841"/>
            <ac:spMk id="63" creationId="{CEC3FD5C-B78A-251A-BD3B-F82DA320D03E}"/>
          </ac:spMkLst>
        </pc:spChg>
        <pc:spChg chg="mod">
          <ac:chgData name="Arpan Sainju" userId="28af7b25-4022-4f88-be70-5a41ebe499cd" providerId="ADAL" clId="{76F87EFB-0C88-4716-8F97-27F0ECA09B7E}" dt="2022-09-22T00:53:41.898" v="10"/>
          <ac:spMkLst>
            <pc:docMk/>
            <pc:sldMk cId="0" sldId="841"/>
            <ac:spMk id="78848" creationId="{157AF35D-CFF9-125C-C7D8-4C22F8831D46}"/>
          </ac:spMkLst>
        </pc:spChg>
        <pc:spChg chg="mod">
          <ac:chgData name="Arpan Sainju" userId="28af7b25-4022-4f88-be70-5a41ebe499cd" providerId="ADAL" clId="{76F87EFB-0C88-4716-8F97-27F0ECA09B7E}" dt="2022-09-22T00:53:41.898" v="10"/>
          <ac:spMkLst>
            <pc:docMk/>
            <pc:sldMk cId="0" sldId="841"/>
            <ac:spMk id="78850" creationId="{74DDD3F2-F855-A5E4-36B2-64E8112C3085}"/>
          </ac:spMkLst>
        </pc:spChg>
        <pc:spChg chg="mod">
          <ac:chgData name="Arpan Sainju" userId="28af7b25-4022-4f88-be70-5a41ebe499cd" providerId="ADAL" clId="{76F87EFB-0C88-4716-8F97-27F0ECA09B7E}" dt="2022-09-22T00:53:41.898" v="10"/>
          <ac:spMkLst>
            <pc:docMk/>
            <pc:sldMk cId="0" sldId="841"/>
            <ac:spMk id="78852" creationId="{E45F766B-96BA-3E48-6727-E4C7735BCE7C}"/>
          </ac:spMkLst>
        </pc:spChg>
        <pc:spChg chg="mod">
          <ac:chgData name="Arpan Sainju" userId="28af7b25-4022-4f88-be70-5a41ebe499cd" providerId="ADAL" clId="{76F87EFB-0C88-4716-8F97-27F0ECA09B7E}" dt="2022-09-22T00:53:41.898" v="10"/>
          <ac:spMkLst>
            <pc:docMk/>
            <pc:sldMk cId="0" sldId="841"/>
            <ac:spMk id="78853" creationId="{8A5689DF-2820-1742-BF10-82F91905E26E}"/>
          </ac:spMkLst>
        </pc:spChg>
        <pc:spChg chg="mod">
          <ac:chgData name="Arpan Sainju" userId="28af7b25-4022-4f88-be70-5a41ebe499cd" providerId="ADAL" clId="{76F87EFB-0C88-4716-8F97-27F0ECA09B7E}" dt="2022-09-22T00:53:41.898" v="10"/>
          <ac:spMkLst>
            <pc:docMk/>
            <pc:sldMk cId="0" sldId="841"/>
            <ac:spMk id="78854" creationId="{0FF7EA4E-2580-1CE7-322D-4763EE4C2F88}"/>
          </ac:spMkLst>
        </pc:spChg>
        <pc:spChg chg="mod">
          <ac:chgData name="Arpan Sainju" userId="28af7b25-4022-4f88-be70-5a41ebe499cd" providerId="ADAL" clId="{76F87EFB-0C88-4716-8F97-27F0ECA09B7E}" dt="2022-09-22T00:53:41.898" v="10"/>
          <ac:spMkLst>
            <pc:docMk/>
            <pc:sldMk cId="0" sldId="841"/>
            <ac:spMk id="78855" creationId="{5ADF216D-5097-51EB-61DF-B44BC052B6CF}"/>
          </ac:spMkLst>
        </pc:spChg>
        <pc:spChg chg="mod">
          <ac:chgData name="Arpan Sainju" userId="28af7b25-4022-4f88-be70-5a41ebe499cd" providerId="ADAL" clId="{76F87EFB-0C88-4716-8F97-27F0ECA09B7E}" dt="2022-09-22T00:53:41.898" v="10"/>
          <ac:spMkLst>
            <pc:docMk/>
            <pc:sldMk cId="0" sldId="841"/>
            <ac:spMk id="78856" creationId="{DD9DF5B5-E990-1886-4718-D857E2A9D309}"/>
          </ac:spMkLst>
        </pc:spChg>
        <pc:spChg chg="add mod">
          <ac:chgData name="Arpan Sainju" userId="28af7b25-4022-4f88-be70-5a41ebe499cd" providerId="ADAL" clId="{76F87EFB-0C88-4716-8F97-27F0ECA09B7E}" dt="2022-09-22T00:53:44.143" v="11" actId="1076"/>
          <ac:spMkLst>
            <pc:docMk/>
            <pc:sldMk cId="0" sldId="841"/>
            <ac:spMk id="78857" creationId="{DF3DFFE3-DC1F-800A-CB45-71BA083350A4}"/>
          </ac:spMkLst>
        </pc:spChg>
        <pc:spChg chg="add mod">
          <ac:chgData name="Arpan Sainju" userId="28af7b25-4022-4f88-be70-5a41ebe499cd" providerId="ADAL" clId="{76F87EFB-0C88-4716-8F97-27F0ECA09B7E}" dt="2022-09-22T00:53:44.143" v="11" actId="1076"/>
          <ac:spMkLst>
            <pc:docMk/>
            <pc:sldMk cId="0" sldId="841"/>
            <ac:spMk id="78881" creationId="{30E29216-53D8-BFFE-B805-ABF3A24A8F8A}"/>
          </ac:spMkLst>
        </pc:spChg>
        <pc:spChg chg="add mod">
          <ac:chgData name="Arpan Sainju" userId="28af7b25-4022-4f88-be70-5a41ebe499cd" providerId="ADAL" clId="{76F87EFB-0C88-4716-8F97-27F0ECA09B7E}" dt="2022-09-22T00:53:44.143" v="11" actId="1076"/>
          <ac:spMkLst>
            <pc:docMk/>
            <pc:sldMk cId="0" sldId="841"/>
            <ac:spMk id="78882" creationId="{FBB2E941-B363-2DFD-F28B-265977B592EB}"/>
          </ac:spMkLst>
        </pc:spChg>
        <pc:spChg chg="add mod">
          <ac:chgData name="Arpan Sainju" userId="28af7b25-4022-4f88-be70-5a41ebe499cd" providerId="ADAL" clId="{76F87EFB-0C88-4716-8F97-27F0ECA09B7E}" dt="2022-09-22T00:53:44.143" v="11" actId="1076"/>
          <ac:spMkLst>
            <pc:docMk/>
            <pc:sldMk cId="0" sldId="841"/>
            <ac:spMk id="78883" creationId="{A17D1D02-76CF-8C25-2469-ADD9BA761063}"/>
          </ac:spMkLst>
        </pc:spChg>
        <pc:spChg chg="del">
          <ac:chgData name="Arpan Sainju" userId="28af7b25-4022-4f88-be70-5a41ebe499cd" providerId="ADAL" clId="{76F87EFB-0C88-4716-8F97-27F0ECA09B7E}" dt="2022-09-22T00:53:40.910" v="9" actId="478"/>
          <ac:spMkLst>
            <pc:docMk/>
            <pc:sldMk cId="0" sldId="841"/>
            <ac:spMk id="309278" creationId="{00000000-0000-0000-0000-000000000000}"/>
          </ac:spMkLst>
        </pc:spChg>
        <pc:spChg chg="del">
          <ac:chgData name="Arpan Sainju" userId="28af7b25-4022-4f88-be70-5a41ebe499cd" providerId="ADAL" clId="{76F87EFB-0C88-4716-8F97-27F0ECA09B7E}" dt="2022-09-22T00:53:40.910" v="9" actId="478"/>
          <ac:spMkLst>
            <pc:docMk/>
            <pc:sldMk cId="0" sldId="841"/>
            <ac:spMk id="309279" creationId="{00000000-0000-0000-0000-000000000000}"/>
          </ac:spMkLst>
        </pc:spChg>
        <pc:spChg chg="del">
          <ac:chgData name="Arpan Sainju" userId="28af7b25-4022-4f88-be70-5a41ebe499cd" providerId="ADAL" clId="{76F87EFB-0C88-4716-8F97-27F0ECA09B7E}" dt="2022-09-22T00:53:40.910" v="9" actId="478"/>
          <ac:spMkLst>
            <pc:docMk/>
            <pc:sldMk cId="0" sldId="841"/>
            <ac:spMk id="309280" creationId="{00000000-0000-0000-0000-000000000000}"/>
          </ac:spMkLst>
        </pc:spChg>
        <pc:spChg chg="del">
          <ac:chgData name="Arpan Sainju" userId="28af7b25-4022-4f88-be70-5a41ebe499cd" providerId="ADAL" clId="{76F87EFB-0C88-4716-8F97-27F0ECA09B7E}" dt="2022-09-22T00:53:40.910" v="9" actId="478"/>
          <ac:spMkLst>
            <pc:docMk/>
            <pc:sldMk cId="0" sldId="841"/>
            <ac:spMk id="309281" creationId="{00000000-0000-0000-0000-000000000000}"/>
          </ac:spMkLst>
        </pc:spChg>
        <pc:grpChg chg="del">
          <ac:chgData name="Arpan Sainju" userId="28af7b25-4022-4f88-be70-5a41ebe499cd" providerId="ADAL" clId="{76F87EFB-0C88-4716-8F97-27F0ECA09B7E}" dt="2022-09-22T00:51:53.164" v="0" actId="478"/>
          <ac:grpSpMkLst>
            <pc:docMk/>
            <pc:sldMk cId="0" sldId="841"/>
            <ac:grpSpMk id="3" creationId="{00000000-0000-0000-0000-000000000000}"/>
          </ac:grpSpMkLst>
        </pc:grpChg>
        <pc:grpChg chg="add del mod">
          <ac:chgData name="Arpan Sainju" userId="28af7b25-4022-4f88-be70-5a41ebe499cd" providerId="ADAL" clId="{76F87EFB-0C88-4716-8F97-27F0ECA09B7E}" dt="2022-09-22T00:52:08.127" v="4"/>
          <ac:grpSpMkLst>
            <pc:docMk/>
            <pc:sldMk cId="0" sldId="841"/>
            <ac:grpSpMk id="4" creationId="{EA5FEAF6-7F62-BBD1-800A-FCD17A32A412}"/>
          </ac:grpSpMkLst>
        </pc:grpChg>
        <pc:grpChg chg="mod">
          <ac:chgData name="Arpan Sainju" userId="28af7b25-4022-4f88-be70-5a41ebe499cd" providerId="ADAL" clId="{76F87EFB-0C88-4716-8F97-27F0ECA09B7E}" dt="2022-09-22T00:51:54.094" v="1"/>
          <ac:grpSpMkLst>
            <pc:docMk/>
            <pc:sldMk cId="0" sldId="841"/>
            <ac:grpSpMk id="5" creationId="{739FB139-BCCC-E58C-1051-8B860A6A6F6E}"/>
          </ac:grpSpMkLst>
        </pc:grpChg>
        <pc:grpChg chg="add del mod">
          <ac:chgData name="Arpan Sainju" userId="28af7b25-4022-4f88-be70-5a41ebe499cd" providerId="ADAL" clId="{76F87EFB-0C88-4716-8F97-27F0ECA09B7E}" dt="2022-09-22T00:52:08.127" v="4"/>
          <ac:grpSpMkLst>
            <pc:docMk/>
            <pc:sldMk cId="0" sldId="841"/>
            <ac:grpSpMk id="14" creationId="{CFE68C13-4E46-9AAA-9E01-2760CD069B4E}"/>
          </ac:grpSpMkLst>
        </pc:grpChg>
        <pc:grpChg chg="mod">
          <ac:chgData name="Arpan Sainju" userId="28af7b25-4022-4f88-be70-5a41ebe499cd" providerId="ADAL" clId="{76F87EFB-0C88-4716-8F97-27F0ECA09B7E}" dt="2022-09-22T00:51:54.094" v="1"/>
          <ac:grpSpMkLst>
            <pc:docMk/>
            <pc:sldMk cId="0" sldId="841"/>
            <ac:grpSpMk id="15" creationId="{690FBF49-9201-2C35-7688-83C96BDEE320}"/>
          </ac:grpSpMkLst>
        </pc:grpChg>
        <pc:grpChg chg="add del mod">
          <ac:chgData name="Arpan Sainju" userId="28af7b25-4022-4f88-be70-5a41ebe499cd" providerId="ADAL" clId="{76F87EFB-0C88-4716-8F97-27F0ECA09B7E}" dt="2022-09-22T00:52:08.127" v="4"/>
          <ac:grpSpMkLst>
            <pc:docMk/>
            <pc:sldMk cId="0" sldId="841"/>
            <ac:grpSpMk id="27" creationId="{49CAB726-4FB2-B71A-9B87-7EC3B50460D8}"/>
          </ac:grpSpMkLst>
        </pc:grpChg>
        <pc:grpChg chg="mod">
          <ac:chgData name="Arpan Sainju" userId="28af7b25-4022-4f88-be70-5a41ebe499cd" providerId="ADAL" clId="{76F87EFB-0C88-4716-8F97-27F0ECA09B7E}" dt="2022-09-22T00:51:54.094" v="1"/>
          <ac:grpSpMkLst>
            <pc:docMk/>
            <pc:sldMk cId="0" sldId="841"/>
            <ac:grpSpMk id="28" creationId="{65ED8DBC-0843-D80B-54FF-07188AA2C649}"/>
          </ac:grpSpMkLst>
        </pc:grpChg>
        <pc:grpChg chg="add del mod">
          <ac:chgData name="Arpan Sainju" userId="28af7b25-4022-4f88-be70-5a41ebe499cd" providerId="ADAL" clId="{76F87EFB-0C88-4716-8F97-27F0ECA09B7E}" dt="2022-09-22T00:53:37.638" v="8"/>
          <ac:grpSpMkLst>
            <pc:docMk/>
            <pc:sldMk cId="0" sldId="841"/>
            <ac:grpSpMk id="39" creationId="{298E57C1-7924-C6C7-C476-41C42EA5C59D}"/>
          </ac:grpSpMkLst>
        </pc:grpChg>
        <pc:grpChg chg="mod">
          <ac:chgData name="Arpan Sainju" userId="28af7b25-4022-4f88-be70-5a41ebe499cd" providerId="ADAL" clId="{76F87EFB-0C88-4716-8F97-27F0ECA09B7E}" dt="2022-09-22T00:53:27.915" v="5"/>
          <ac:grpSpMkLst>
            <pc:docMk/>
            <pc:sldMk cId="0" sldId="841"/>
            <ac:grpSpMk id="40" creationId="{EEEC5F10-4E23-2D4C-899A-C0D2E0EDB82F}"/>
          </ac:grpSpMkLst>
        </pc:grpChg>
        <pc:grpChg chg="mod">
          <ac:chgData name="Arpan Sainju" userId="28af7b25-4022-4f88-be70-5a41ebe499cd" providerId="ADAL" clId="{76F87EFB-0C88-4716-8F97-27F0ECA09B7E}" dt="2022-09-22T00:53:27.915" v="5"/>
          <ac:grpSpMkLst>
            <pc:docMk/>
            <pc:sldMk cId="0" sldId="841"/>
            <ac:grpSpMk id="41" creationId="{9A6A9806-B619-D08E-D6A0-A16CB17949FC}"/>
          </ac:grpSpMkLst>
        </pc:grpChg>
        <pc:grpChg chg="mod">
          <ac:chgData name="Arpan Sainju" userId="28af7b25-4022-4f88-be70-5a41ebe499cd" providerId="ADAL" clId="{76F87EFB-0C88-4716-8F97-27F0ECA09B7E}" dt="2022-09-22T00:53:27.915" v="5"/>
          <ac:grpSpMkLst>
            <pc:docMk/>
            <pc:sldMk cId="0" sldId="841"/>
            <ac:grpSpMk id="42" creationId="{65C754AE-A0F9-919F-16BE-AA0EFCE50308}"/>
          </ac:grpSpMkLst>
        </pc:grpChg>
        <pc:grpChg chg="add mod">
          <ac:chgData name="Arpan Sainju" userId="28af7b25-4022-4f88-be70-5a41ebe499cd" providerId="ADAL" clId="{76F87EFB-0C88-4716-8F97-27F0ECA09B7E}" dt="2022-09-22T00:53:44.143" v="11" actId="1076"/>
          <ac:grpSpMkLst>
            <pc:docMk/>
            <pc:sldMk cId="0" sldId="841"/>
            <ac:grpSpMk id="57" creationId="{9038950D-A534-7CC2-C874-61C964AA4DF7}"/>
          </ac:grpSpMkLst>
        </pc:grpChg>
        <pc:grpChg chg="mod">
          <ac:chgData name="Arpan Sainju" userId="28af7b25-4022-4f88-be70-5a41ebe499cd" providerId="ADAL" clId="{76F87EFB-0C88-4716-8F97-27F0ECA09B7E}" dt="2022-09-22T00:53:41.898" v="10"/>
          <ac:grpSpMkLst>
            <pc:docMk/>
            <pc:sldMk cId="0" sldId="841"/>
            <ac:grpSpMk id="58" creationId="{275509FE-9161-CD39-9643-BDEE89EBD8A4}"/>
          </ac:grpSpMkLst>
        </pc:grpChg>
        <pc:grpChg chg="mod">
          <ac:chgData name="Arpan Sainju" userId="28af7b25-4022-4f88-be70-5a41ebe499cd" providerId="ADAL" clId="{76F87EFB-0C88-4716-8F97-27F0ECA09B7E}" dt="2022-09-22T00:53:41.898" v="10"/>
          <ac:grpSpMkLst>
            <pc:docMk/>
            <pc:sldMk cId="0" sldId="841"/>
            <ac:grpSpMk id="59" creationId="{0BB45D92-E4DB-5BEC-D185-254A1DFA217E}"/>
          </ac:grpSpMkLst>
        </pc:grpChg>
        <pc:grpChg chg="mod">
          <ac:chgData name="Arpan Sainju" userId="28af7b25-4022-4f88-be70-5a41ebe499cd" providerId="ADAL" clId="{76F87EFB-0C88-4716-8F97-27F0ECA09B7E}" dt="2022-09-22T00:53:41.898" v="10"/>
          <ac:grpSpMkLst>
            <pc:docMk/>
            <pc:sldMk cId="0" sldId="841"/>
            <ac:grpSpMk id="60" creationId="{FEBD8E89-9D69-B2E5-1B70-C3D93A740162}"/>
          </ac:grpSpMkLst>
        </pc:grpChg>
      </pc:sldChg>
      <pc:sldChg chg="modSp mod ord">
        <pc:chgData name="Arpan Sainju" userId="28af7b25-4022-4f88-be70-5a41ebe499cd" providerId="ADAL" clId="{76F87EFB-0C88-4716-8F97-27F0ECA09B7E}" dt="2022-09-22T01:09:38.229" v="15"/>
        <pc:sldMkLst>
          <pc:docMk/>
          <pc:sldMk cId="0" sldId="847"/>
        </pc:sldMkLst>
        <pc:spChg chg="mod">
          <ac:chgData name="Arpan Sainju" userId="28af7b25-4022-4f88-be70-5a41ebe499cd" providerId="ADAL" clId="{76F87EFB-0C88-4716-8F97-27F0ECA09B7E}" dt="2022-09-22T01:09:10.888" v="13" actId="1076"/>
          <ac:spMkLst>
            <pc:docMk/>
            <pc:sldMk cId="0" sldId="847"/>
            <ac:spMk id="142" creationId="{00000000-0000-0000-0000-000000000000}"/>
          </ac:spMkLst>
        </pc:spChg>
      </pc:sldChg>
      <pc:sldChg chg="del">
        <pc:chgData name="Arpan Sainju" userId="28af7b25-4022-4f88-be70-5a41ebe499cd" providerId="ADAL" clId="{76F87EFB-0C88-4716-8F97-27F0ECA09B7E}" dt="2022-09-22T01:20:35.857" v="16" actId="47"/>
        <pc:sldMkLst>
          <pc:docMk/>
          <pc:sldMk cId="0" sldId="851"/>
        </pc:sldMkLst>
      </pc:sldChg>
      <pc:sldChg chg="modSp mod">
        <pc:chgData name="Arpan Sainju" userId="28af7b25-4022-4f88-be70-5a41ebe499cd" providerId="ADAL" clId="{76F87EFB-0C88-4716-8F97-27F0ECA09B7E}" dt="2022-09-22T01:27:28.108" v="42" actId="12385"/>
        <pc:sldMkLst>
          <pc:docMk/>
          <pc:sldMk cId="0" sldId="857"/>
        </pc:sldMkLst>
        <pc:graphicFrameChg chg="modGraphic">
          <ac:chgData name="Arpan Sainju" userId="28af7b25-4022-4f88-be70-5a41ebe499cd" providerId="ADAL" clId="{76F87EFB-0C88-4716-8F97-27F0ECA09B7E}" dt="2022-09-22T01:27:28.108" v="42" actId="12385"/>
          <ac:graphicFrameMkLst>
            <pc:docMk/>
            <pc:sldMk cId="0" sldId="857"/>
            <ac:graphicFrameMk id="50" creationId="{00000000-0000-0000-0000-000000000000}"/>
          </ac:graphicFrameMkLst>
        </pc:graphicFrameChg>
      </pc:sldChg>
      <pc:sldChg chg="ord">
        <pc:chgData name="Arpan Sainju" userId="28af7b25-4022-4f88-be70-5a41ebe499cd" providerId="ADAL" clId="{76F87EFB-0C88-4716-8F97-27F0ECA09B7E}" dt="2022-09-22T01:07:04.137" v="12"/>
        <pc:sldMkLst>
          <pc:docMk/>
          <pc:sldMk cId="0" sldId="887"/>
        </pc:sldMkLst>
      </pc:sldChg>
      <pc:sldChg chg="del">
        <pc:chgData name="Arpan Sainju" userId="28af7b25-4022-4f88-be70-5a41ebe499cd" providerId="ADAL" clId="{76F87EFB-0C88-4716-8F97-27F0ECA09B7E}" dt="2022-09-22T01:21:14.411" v="17" actId="47"/>
        <pc:sldMkLst>
          <pc:docMk/>
          <pc:sldMk cId="0" sldId="894"/>
        </pc:sldMkLst>
      </pc:sldChg>
      <pc:sldChg chg="modSp mod">
        <pc:chgData name="Arpan Sainju" userId="28af7b25-4022-4f88-be70-5a41ebe499cd" providerId="ADAL" clId="{76F87EFB-0C88-4716-8F97-27F0ECA09B7E}" dt="2022-09-22T01:23:56.859" v="31" actId="1076"/>
        <pc:sldMkLst>
          <pc:docMk/>
          <pc:sldMk cId="3011012617" sldId="934"/>
        </pc:sldMkLst>
        <pc:spChg chg="mod">
          <ac:chgData name="Arpan Sainju" userId="28af7b25-4022-4f88-be70-5a41ebe499cd" providerId="ADAL" clId="{76F87EFB-0C88-4716-8F97-27F0ECA09B7E}" dt="2022-09-22T01:23:56.859" v="31" actId="1076"/>
          <ac:spMkLst>
            <pc:docMk/>
            <pc:sldMk cId="3011012617" sldId="934"/>
            <ac:spMk id="3" creationId="{00000000-0000-0000-0000-000000000000}"/>
          </ac:spMkLst>
        </pc:spChg>
      </pc:sldChg>
      <pc:sldChg chg="addSp modSp mod">
        <pc:chgData name="Arpan Sainju" userId="28af7b25-4022-4f88-be70-5a41ebe499cd" providerId="ADAL" clId="{76F87EFB-0C88-4716-8F97-27F0ECA09B7E}" dt="2022-09-22T01:23:47.420" v="30" actId="6549"/>
        <pc:sldMkLst>
          <pc:docMk/>
          <pc:sldMk cId="1476742346" sldId="935"/>
        </pc:sldMkLst>
        <pc:spChg chg="mod">
          <ac:chgData name="Arpan Sainju" userId="28af7b25-4022-4f88-be70-5a41ebe499cd" providerId="ADAL" clId="{76F87EFB-0C88-4716-8F97-27F0ECA09B7E}" dt="2022-09-22T01:22:58.362" v="19" actId="1076"/>
          <ac:spMkLst>
            <pc:docMk/>
            <pc:sldMk cId="1476742346" sldId="935"/>
            <ac:spMk id="2" creationId="{00000000-0000-0000-0000-000000000000}"/>
          </ac:spMkLst>
        </pc:spChg>
        <pc:spChg chg="add mod">
          <ac:chgData name="Arpan Sainju" userId="28af7b25-4022-4f88-be70-5a41ebe499cd" providerId="ADAL" clId="{76F87EFB-0C88-4716-8F97-27F0ECA09B7E}" dt="2022-09-22T01:23:43.774" v="29" actId="1076"/>
          <ac:spMkLst>
            <pc:docMk/>
            <pc:sldMk cId="1476742346" sldId="935"/>
            <ac:spMk id="14" creationId="{A627B0B8-7CA4-2C1E-4FC5-3EF933225C50}"/>
          </ac:spMkLst>
        </pc:spChg>
        <pc:grpChg chg="mod">
          <ac:chgData name="Arpan Sainju" userId="28af7b25-4022-4f88-be70-5a41ebe499cd" providerId="ADAL" clId="{76F87EFB-0C88-4716-8F97-27F0ECA09B7E}" dt="2022-09-22T01:23:22.318" v="22" actId="1076"/>
          <ac:grpSpMkLst>
            <pc:docMk/>
            <pc:sldMk cId="1476742346" sldId="935"/>
            <ac:grpSpMk id="3" creationId="{00000000-0000-0000-0000-000000000000}"/>
          </ac:grpSpMkLst>
        </pc:grpChg>
        <pc:grpChg chg="mod">
          <ac:chgData name="Arpan Sainju" userId="28af7b25-4022-4f88-be70-5a41ebe499cd" providerId="ADAL" clId="{76F87EFB-0C88-4716-8F97-27F0ECA09B7E}" dt="2022-09-22T01:23:17.050" v="21" actId="1076"/>
          <ac:grpSpMkLst>
            <pc:docMk/>
            <pc:sldMk cId="1476742346" sldId="935"/>
            <ac:grpSpMk id="6" creationId="{00000000-0000-0000-0000-000000000000}"/>
          </ac:grpSpMkLst>
        </pc:grpChg>
        <pc:grpChg chg="mod">
          <ac:chgData name="Arpan Sainju" userId="28af7b25-4022-4f88-be70-5a41ebe499cd" providerId="ADAL" clId="{76F87EFB-0C88-4716-8F97-27F0ECA09B7E}" dt="2022-09-22T01:23:17.050" v="21" actId="1076"/>
          <ac:grpSpMkLst>
            <pc:docMk/>
            <pc:sldMk cId="1476742346" sldId="935"/>
            <ac:grpSpMk id="57" creationId="{00000000-0000-0000-0000-000000000000}"/>
          </ac:grpSpMkLst>
        </pc:grpChg>
        <pc:grpChg chg="mod">
          <ac:chgData name="Arpan Sainju" userId="28af7b25-4022-4f88-be70-5a41ebe499cd" providerId="ADAL" clId="{76F87EFB-0C88-4716-8F97-27F0ECA09B7E}" dt="2022-09-22T01:23:17.050" v="21" actId="1076"/>
          <ac:grpSpMkLst>
            <pc:docMk/>
            <pc:sldMk cId="1476742346" sldId="935"/>
            <ac:grpSpMk id="58" creationId="{00000000-0000-0000-0000-000000000000}"/>
          </ac:grpSpMkLst>
        </pc:grpChg>
        <pc:graphicFrameChg chg="mod modGraphic">
          <ac:chgData name="Arpan Sainju" userId="28af7b25-4022-4f88-be70-5a41ebe499cd" providerId="ADAL" clId="{76F87EFB-0C88-4716-8F97-27F0ECA09B7E}" dt="2022-09-22T01:23:47.420" v="30" actId="6549"/>
          <ac:graphicFrameMkLst>
            <pc:docMk/>
            <pc:sldMk cId="1476742346" sldId="935"/>
            <ac:graphicFrameMk id="5" creationId="{00000000-0000-0000-0000-000000000000}"/>
          </ac:graphicFrameMkLst>
        </pc:graphicFrameChg>
      </pc:sldChg>
      <pc:sldChg chg="modSp mod">
        <pc:chgData name="Arpan Sainju" userId="28af7b25-4022-4f88-be70-5a41ebe499cd" providerId="ADAL" clId="{76F87EFB-0C88-4716-8F97-27F0ECA09B7E}" dt="2022-09-22T01:24:10.695" v="35" actId="1076"/>
        <pc:sldMkLst>
          <pc:docMk/>
          <pc:sldMk cId="4092384420" sldId="936"/>
        </pc:sldMkLst>
        <pc:spChg chg="mod">
          <ac:chgData name="Arpan Sainju" userId="28af7b25-4022-4f88-be70-5a41ebe499cd" providerId="ADAL" clId="{76F87EFB-0C88-4716-8F97-27F0ECA09B7E}" dt="2022-09-22T01:24:10.695" v="35" actId="1076"/>
          <ac:spMkLst>
            <pc:docMk/>
            <pc:sldMk cId="4092384420" sldId="936"/>
            <ac:spMk id="3" creationId="{00000000-0000-0000-0000-000000000000}"/>
          </ac:spMkLst>
        </pc:spChg>
      </pc:sldChg>
      <pc:sldChg chg="modSp mod">
        <pc:chgData name="Arpan Sainju" userId="28af7b25-4022-4f88-be70-5a41ebe499cd" providerId="ADAL" clId="{76F87EFB-0C88-4716-8F97-27F0ECA09B7E}" dt="2022-09-22T01:24:24.939" v="41" actId="14100"/>
        <pc:sldMkLst>
          <pc:docMk/>
          <pc:sldMk cId="2918298847" sldId="938"/>
        </pc:sldMkLst>
        <pc:spChg chg="mod">
          <ac:chgData name="Arpan Sainju" userId="28af7b25-4022-4f88-be70-5a41ebe499cd" providerId="ADAL" clId="{76F87EFB-0C88-4716-8F97-27F0ECA09B7E}" dt="2022-09-22T01:24:24.939" v="41" actId="14100"/>
          <ac:spMkLst>
            <pc:docMk/>
            <pc:sldMk cId="2918298847" sldId="938"/>
            <ac:spMk id="3" creationId="{00000000-0000-0000-0000-000000000000}"/>
          </ac:spMkLst>
        </pc:spChg>
        <pc:graphicFrameChg chg="modGraphic">
          <ac:chgData name="Arpan Sainju" userId="28af7b25-4022-4f88-be70-5a41ebe499cd" providerId="ADAL" clId="{76F87EFB-0C88-4716-8F97-27F0ECA09B7E}" dt="2022-09-22T01:24:18.882" v="36" actId="6549"/>
          <ac:graphicFrameMkLst>
            <pc:docMk/>
            <pc:sldMk cId="2918298847" sldId="938"/>
            <ac:graphicFrameMk id="5" creationId="{00000000-0000-0000-0000-000000000000}"/>
          </ac:graphicFrameMkLst>
        </pc:graphicFrameChg>
      </pc:sldChg>
    </pc:docChg>
  </pc:docChgLst>
  <pc:docChgLst>
    <pc:chgData name="Arpan Sainju" userId="28af7b25-4022-4f88-be70-5a41ebe499cd" providerId="ADAL" clId="{73243BCA-A306-40D5-8E11-6D137B34EBE3}"/>
    <pc:docChg chg="undo redo custSel addSld delSld modSld">
      <pc:chgData name="Arpan Sainju" userId="28af7b25-4022-4f88-be70-5a41ebe499cd" providerId="ADAL" clId="{73243BCA-A306-40D5-8E11-6D137B34EBE3}" dt="2022-10-06T15:36:21.359" v="2620" actId="1076"/>
      <pc:docMkLst>
        <pc:docMk/>
      </pc:docMkLst>
      <pc:sldChg chg="modSp mod">
        <pc:chgData name="Arpan Sainju" userId="28af7b25-4022-4f88-be70-5a41ebe499cd" providerId="ADAL" clId="{73243BCA-A306-40D5-8E11-6D137B34EBE3}" dt="2022-10-05T21:30:18.290" v="527" actId="20577"/>
        <pc:sldMkLst>
          <pc:docMk/>
          <pc:sldMk cId="595749081" sldId="256"/>
        </pc:sldMkLst>
        <pc:spChg chg="mod">
          <ac:chgData name="Arpan Sainju" userId="28af7b25-4022-4f88-be70-5a41ebe499cd" providerId="ADAL" clId="{73243BCA-A306-40D5-8E11-6D137B34EBE3}" dt="2022-10-04T15:57:48.623" v="517" actId="20577"/>
          <ac:spMkLst>
            <pc:docMk/>
            <pc:sldMk cId="595749081" sldId="256"/>
            <ac:spMk id="2" creationId="{C3591D5E-7703-425D-8739-2A6B40FBB65C}"/>
          </ac:spMkLst>
        </pc:spChg>
        <pc:spChg chg="mod">
          <ac:chgData name="Arpan Sainju" userId="28af7b25-4022-4f88-be70-5a41ebe499cd" providerId="ADAL" clId="{73243BCA-A306-40D5-8E11-6D137B34EBE3}" dt="2022-10-05T21:30:18.290" v="527" actId="20577"/>
          <ac:spMkLst>
            <pc:docMk/>
            <pc:sldMk cId="595749081" sldId="256"/>
            <ac:spMk id="3" creationId="{E6B3D918-ACEB-4C3C-9129-D6B9026F2696}"/>
          </ac:spMkLst>
        </pc:spChg>
      </pc:sldChg>
      <pc:sldChg chg="modSp add mod modTransition">
        <pc:chgData name="Arpan Sainju" userId="28af7b25-4022-4f88-be70-5a41ebe499cd" providerId="ADAL" clId="{73243BCA-A306-40D5-8E11-6D137B34EBE3}" dt="2022-10-06T14:52:31.501" v="1961" actId="1076"/>
        <pc:sldMkLst>
          <pc:docMk/>
          <pc:sldMk cId="1063652506" sldId="921"/>
        </pc:sldMkLst>
        <pc:spChg chg="mod">
          <ac:chgData name="Arpan Sainju" userId="28af7b25-4022-4f88-be70-5a41ebe499cd" providerId="ADAL" clId="{73243BCA-A306-40D5-8E11-6D137B34EBE3}" dt="2022-10-06T14:52:15.542" v="1959" actId="1076"/>
          <ac:spMkLst>
            <pc:docMk/>
            <pc:sldMk cId="1063652506" sldId="921"/>
            <ac:spMk id="39953" creationId="{00000000-0000-0000-0000-000000000000}"/>
          </ac:spMkLst>
        </pc:spChg>
        <pc:grpChg chg="mod">
          <ac:chgData name="Arpan Sainju" userId="28af7b25-4022-4f88-be70-5a41ebe499cd" providerId="ADAL" clId="{73243BCA-A306-40D5-8E11-6D137B34EBE3}" dt="2022-10-06T14:52:11.419" v="1957" actId="1076"/>
          <ac:grpSpMkLst>
            <pc:docMk/>
            <pc:sldMk cId="1063652506" sldId="921"/>
            <ac:grpSpMk id="2" creationId="{00000000-0000-0000-0000-000000000000}"/>
          </ac:grpSpMkLst>
        </pc:grpChg>
        <pc:grpChg chg="mod">
          <ac:chgData name="Arpan Sainju" userId="28af7b25-4022-4f88-be70-5a41ebe499cd" providerId="ADAL" clId="{73243BCA-A306-40D5-8E11-6D137B34EBE3}" dt="2022-10-06T14:52:25.935" v="1960" actId="1076"/>
          <ac:grpSpMkLst>
            <pc:docMk/>
            <pc:sldMk cId="1063652506" sldId="921"/>
            <ac:grpSpMk id="3" creationId="{00000000-0000-0000-0000-000000000000}"/>
          </ac:grpSpMkLst>
        </pc:grpChg>
        <pc:grpChg chg="mod">
          <ac:chgData name="Arpan Sainju" userId="28af7b25-4022-4f88-be70-5a41ebe499cd" providerId="ADAL" clId="{73243BCA-A306-40D5-8E11-6D137B34EBE3}" dt="2022-10-06T14:52:25.935" v="1960" actId="1076"/>
          <ac:grpSpMkLst>
            <pc:docMk/>
            <pc:sldMk cId="1063652506" sldId="921"/>
            <ac:grpSpMk id="4" creationId="{00000000-0000-0000-0000-000000000000}"/>
          </ac:grpSpMkLst>
        </pc:grpChg>
        <pc:grpChg chg="mod">
          <ac:chgData name="Arpan Sainju" userId="28af7b25-4022-4f88-be70-5a41ebe499cd" providerId="ADAL" clId="{73243BCA-A306-40D5-8E11-6D137B34EBE3}" dt="2022-10-06T14:52:31.501" v="1961" actId="1076"/>
          <ac:grpSpMkLst>
            <pc:docMk/>
            <pc:sldMk cId="1063652506" sldId="921"/>
            <ac:grpSpMk id="5" creationId="{00000000-0000-0000-0000-000000000000}"/>
          </ac:grpSpMkLst>
        </pc:grpChg>
        <pc:grpChg chg="mod">
          <ac:chgData name="Arpan Sainju" userId="28af7b25-4022-4f88-be70-5a41ebe499cd" providerId="ADAL" clId="{73243BCA-A306-40D5-8E11-6D137B34EBE3}" dt="2022-10-06T14:52:31.501" v="1961" actId="1076"/>
          <ac:grpSpMkLst>
            <pc:docMk/>
            <pc:sldMk cId="1063652506" sldId="921"/>
            <ac:grpSpMk id="6" creationId="{00000000-0000-0000-0000-000000000000}"/>
          </ac:grpSpMkLst>
        </pc:grpChg>
        <pc:grpChg chg="mod">
          <ac:chgData name="Arpan Sainju" userId="28af7b25-4022-4f88-be70-5a41ebe499cd" providerId="ADAL" clId="{73243BCA-A306-40D5-8E11-6D137B34EBE3}" dt="2022-10-06T14:52:31.501" v="1961" actId="1076"/>
          <ac:grpSpMkLst>
            <pc:docMk/>
            <pc:sldMk cId="1063652506" sldId="921"/>
            <ac:grpSpMk id="7" creationId="{00000000-0000-0000-0000-000000000000}"/>
          </ac:grpSpMkLst>
        </pc:grpChg>
        <pc:grpChg chg="mod">
          <ac:chgData name="Arpan Sainju" userId="28af7b25-4022-4f88-be70-5a41ebe499cd" providerId="ADAL" clId="{73243BCA-A306-40D5-8E11-6D137B34EBE3}" dt="2022-10-06T14:52:09.150" v="1956" actId="1076"/>
          <ac:grpSpMkLst>
            <pc:docMk/>
            <pc:sldMk cId="1063652506" sldId="921"/>
            <ac:grpSpMk id="39940" creationId="{00000000-0000-0000-0000-000000000000}"/>
          </ac:grpSpMkLst>
        </pc:grpChg>
      </pc:sldChg>
      <pc:sldChg chg="modSp add mod modTransition modNotesTx">
        <pc:chgData name="Arpan Sainju" userId="28af7b25-4022-4f88-be70-5a41ebe499cd" providerId="ADAL" clId="{73243BCA-A306-40D5-8E11-6D137B34EBE3}" dt="2022-10-06T15:20:01.852" v="2543" actId="20577"/>
        <pc:sldMkLst>
          <pc:docMk/>
          <pc:sldMk cId="3321406245" sldId="922"/>
        </pc:sldMkLst>
        <pc:grpChg chg="mod">
          <ac:chgData name="Arpan Sainju" userId="28af7b25-4022-4f88-be70-5a41ebe499cd" providerId="ADAL" clId="{73243BCA-A306-40D5-8E11-6D137B34EBE3}" dt="2022-10-06T15:05:37.197" v="2466" actId="1076"/>
          <ac:grpSpMkLst>
            <pc:docMk/>
            <pc:sldMk cId="3321406245" sldId="922"/>
            <ac:grpSpMk id="3" creationId="{00000000-0000-0000-0000-000000000000}"/>
          </ac:grpSpMkLst>
        </pc:grpChg>
        <pc:grpChg chg="mod">
          <ac:chgData name="Arpan Sainju" userId="28af7b25-4022-4f88-be70-5a41ebe499cd" providerId="ADAL" clId="{73243BCA-A306-40D5-8E11-6D137B34EBE3}" dt="2022-10-06T15:05:28.659" v="2464" actId="1076"/>
          <ac:grpSpMkLst>
            <pc:docMk/>
            <pc:sldMk cId="3321406245" sldId="922"/>
            <ac:grpSpMk id="40964" creationId="{00000000-0000-0000-0000-000000000000}"/>
          </ac:grpSpMkLst>
        </pc:grpChg>
        <pc:grpChg chg="mod">
          <ac:chgData name="Arpan Sainju" userId="28af7b25-4022-4f88-be70-5a41ebe499cd" providerId="ADAL" clId="{73243BCA-A306-40D5-8E11-6D137B34EBE3}" dt="2022-10-06T15:05:31.879" v="2465" actId="1076"/>
          <ac:grpSpMkLst>
            <pc:docMk/>
            <pc:sldMk cId="3321406245" sldId="922"/>
            <ac:grpSpMk id="40965" creationId="{00000000-0000-0000-0000-000000000000}"/>
          </ac:grpSpMkLst>
        </pc:grpChg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0" sldId="945"/>
        </pc:sldMkLst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0" sldId="946"/>
        </pc:sldMkLst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0" sldId="948"/>
        </pc:sldMkLst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0" sldId="953"/>
        </pc:sldMkLst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0" sldId="954"/>
        </pc:sldMkLst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0" sldId="955"/>
        </pc:sldMkLst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0" sldId="957"/>
        </pc:sldMkLst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0" sldId="958"/>
        </pc:sldMkLst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0" sldId="966"/>
        </pc:sldMkLst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0" sldId="968"/>
        </pc:sldMkLst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0" sldId="972"/>
        </pc:sldMkLst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0" sldId="973"/>
        </pc:sldMkLst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0" sldId="977"/>
        </pc:sldMkLst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0" sldId="980"/>
        </pc:sldMkLst>
      </pc:sldChg>
      <pc:sldChg chg="modSp add mod">
        <pc:chgData name="Arpan Sainju" userId="28af7b25-4022-4f88-be70-5a41ebe499cd" providerId="ADAL" clId="{73243BCA-A306-40D5-8E11-6D137B34EBE3}" dt="2022-10-05T21:30:33.740" v="548" actId="1076"/>
        <pc:sldMkLst>
          <pc:docMk/>
          <pc:sldMk cId="0" sldId="1041"/>
        </pc:sldMkLst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268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270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271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272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273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274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275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276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277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278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279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280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281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282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283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284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285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286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287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288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289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290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291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292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293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294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295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296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297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298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299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300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301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302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303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305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306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307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308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309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310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311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11312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29.292" v="547" actId="1076"/>
          <ac:spMkLst>
            <pc:docMk/>
            <pc:sldMk cId="0" sldId="1041"/>
            <ac:spMk id="421890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421891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33.740" v="548" actId="1076"/>
          <ac:spMkLst>
            <pc:docMk/>
            <pc:sldMk cId="0" sldId="1041"/>
            <ac:spMk id="421893" creationId="{00000000-0000-0000-0000-000000000000}"/>
          </ac:spMkLst>
        </pc:spChg>
        <pc:grpChg chg="mod">
          <ac:chgData name="Arpan Sainju" userId="28af7b25-4022-4f88-be70-5a41ebe499cd" providerId="ADAL" clId="{73243BCA-A306-40D5-8E11-6D137B34EBE3}" dt="2022-10-05T21:30:33.740" v="548" actId="1076"/>
          <ac:grpSpMkLst>
            <pc:docMk/>
            <pc:sldMk cId="0" sldId="1041"/>
            <ac:grpSpMk id="2" creationId="{00000000-0000-0000-0000-000000000000}"/>
          </ac:grpSpMkLst>
        </pc:grpChg>
      </pc:sldChg>
      <pc:sldChg chg="modSp add mod">
        <pc:chgData name="Arpan Sainju" userId="28af7b25-4022-4f88-be70-5a41ebe499cd" providerId="ADAL" clId="{73243BCA-A306-40D5-8E11-6D137B34EBE3}" dt="2022-10-05T21:30:51.353" v="550" actId="1076"/>
        <pc:sldMkLst>
          <pc:docMk/>
          <pc:sldMk cId="0" sldId="1042"/>
        </pc:sldMkLst>
        <pc:spChg chg="mod">
          <ac:chgData name="Arpan Sainju" userId="28af7b25-4022-4f88-be70-5a41ebe499cd" providerId="ADAL" clId="{73243BCA-A306-40D5-8E11-6D137B34EBE3}" dt="2022-10-05T21:30:48.709" v="549" actId="14100"/>
          <ac:spMkLst>
            <pc:docMk/>
            <pc:sldMk cId="0" sldId="1042"/>
            <ac:spMk id="2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51.353" v="550" actId="1076"/>
          <ac:spMkLst>
            <pc:docMk/>
            <pc:sldMk cId="0" sldId="1042"/>
            <ac:spMk id="3" creationId="{00000000-0000-0000-0000-000000000000}"/>
          </ac:spMkLst>
        </pc:spChg>
      </pc:sldChg>
      <pc:sldChg chg="addSp modSp add del mod modAnim">
        <pc:chgData name="Arpan Sainju" userId="28af7b25-4022-4f88-be70-5a41ebe499cd" providerId="ADAL" clId="{73243BCA-A306-40D5-8E11-6D137B34EBE3}" dt="2022-10-05T21:36:29.991" v="875" actId="1076"/>
        <pc:sldMkLst>
          <pc:docMk/>
          <pc:sldMk cId="0" sldId="1043"/>
        </pc:sldMkLst>
        <pc:spChg chg="add mod">
          <ac:chgData name="Arpan Sainju" userId="28af7b25-4022-4f88-be70-5a41ebe499cd" providerId="ADAL" clId="{73243BCA-A306-40D5-8E11-6D137B34EBE3}" dt="2022-10-05T21:36:29.991" v="875" actId="1076"/>
          <ac:spMkLst>
            <pc:docMk/>
            <pc:sldMk cId="0" sldId="1043"/>
            <ac:spMk id="2" creationId="{BC1D4DA8-85B4-6310-F323-FC5D20436C3C}"/>
          </ac:spMkLst>
        </pc:spChg>
        <pc:spChg chg="mod">
          <ac:chgData name="Arpan Sainju" userId="28af7b25-4022-4f88-be70-5a41ebe499cd" providerId="ADAL" clId="{73243BCA-A306-40D5-8E11-6D137B34EBE3}" dt="2022-10-05T21:31:15.190" v="554" actId="1076"/>
          <ac:spMkLst>
            <pc:docMk/>
            <pc:sldMk cId="0" sldId="1043"/>
            <ac:spMk id="422914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6:27.180" v="874" actId="27636"/>
          <ac:spMkLst>
            <pc:docMk/>
            <pc:sldMk cId="0" sldId="1043"/>
            <ac:spMk id="422915" creationId="{00000000-0000-0000-0000-000000000000}"/>
          </ac:spMkLst>
        </pc:spChg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0" sldId="1044"/>
        </pc:sldMkLst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0" sldId="1045"/>
        </pc:sldMkLst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0" sldId="1046"/>
        </pc:sldMkLst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0" sldId="1052"/>
        </pc:sldMkLst>
      </pc:sldChg>
      <pc:sldChg chg="addSp delSp modSp add mod">
        <pc:chgData name="Arpan Sainju" userId="28af7b25-4022-4f88-be70-5a41ebe499cd" providerId="ADAL" clId="{73243BCA-A306-40D5-8E11-6D137B34EBE3}" dt="2022-10-04T15:46:43.540" v="409"/>
        <pc:sldMkLst>
          <pc:docMk/>
          <pc:sldMk cId="0" sldId="1053"/>
        </pc:sldMkLst>
        <pc:spChg chg="add del mod">
          <ac:chgData name="Arpan Sainju" userId="28af7b25-4022-4f88-be70-5a41ebe499cd" providerId="ADAL" clId="{73243BCA-A306-40D5-8E11-6D137B34EBE3}" dt="2022-10-04T15:46:43.540" v="409"/>
          <ac:spMkLst>
            <pc:docMk/>
            <pc:sldMk cId="0" sldId="1053"/>
            <ac:spMk id="2" creationId="{E569ED83-72D1-AE96-85D3-E5B1EAF00851}"/>
          </ac:spMkLst>
        </pc:spChg>
        <pc:spChg chg="mod">
          <ac:chgData name="Arpan Sainju" userId="28af7b25-4022-4f88-be70-5a41ebe499cd" providerId="ADAL" clId="{73243BCA-A306-40D5-8E11-6D137B34EBE3}" dt="2022-10-04T15:46:39.020" v="398" actId="20577"/>
          <ac:spMkLst>
            <pc:docMk/>
            <pc:sldMk cId="0" sldId="1053"/>
            <ac:spMk id="8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46:42.335" v="407" actId="20577"/>
          <ac:spMkLst>
            <pc:docMk/>
            <pc:sldMk cId="0" sldId="1053"/>
            <ac:spMk id="9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4:54:39.739" v="18" actId="27636"/>
          <ac:spMkLst>
            <pc:docMk/>
            <pc:sldMk cId="0" sldId="1053"/>
            <ac:spMk id="1028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46:24.809" v="385" actId="1076"/>
          <ac:spMkLst>
            <pc:docMk/>
            <pc:sldMk cId="0" sldId="1053"/>
            <ac:spMk id="848898" creationId="{00000000-0000-0000-0000-000000000000}"/>
          </ac:spMkLst>
        </pc:spChg>
        <pc:graphicFrameChg chg="mod">
          <ac:chgData name="Arpan Sainju" userId="28af7b25-4022-4f88-be70-5a41ebe499cd" providerId="ADAL" clId="{73243BCA-A306-40D5-8E11-6D137B34EBE3}" dt="2022-10-04T15:46:31.601" v="388" actId="1076"/>
          <ac:graphicFrameMkLst>
            <pc:docMk/>
            <pc:sldMk cId="0" sldId="1053"/>
            <ac:graphicFrameMk id="7" creationId="{00000000-0000-0000-0000-000000000000}"/>
          </ac:graphicFrameMkLst>
        </pc:graphicFrameChg>
      </pc:sldChg>
      <pc:sldChg chg="addSp modSp add mod">
        <pc:chgData name="Arpan Sainju" userId="28af7b25-4022-4f88-be70-5a41ebe499cd" providerId="ADAL" clId="{73243BCA-A306-40D5-8E11-6D137B34EBE3}" dt="2022-10-05T22:01:25.692" v="1762" actId="20577"/>
        <pc:sldMkLst>
          <pc:docMk/>
          <pc:sldMk cId="0" sldId="1054"/>
        </pc:sldMkLst>
        <pc:spChg chg="add mod">
          <ac:chgData name="Arpan Sainju" userId="28af7b25-4022-4f88-be70-5a41ebe499cd" providerId="ADAL" clId="{73243BCA-A306-40D5-8E11-6D137B34EBE3}" dt="2022-10-05T22:01:25.692" v="1762" actId="20577"/>
          <ac:spMkLst>
            <pc:docMk/>
            <pc:sldMk cId="0" sldId="1054"/>
            <ac:spMk id="2" creationId="{6D482181-B217-88B1-AB67-0F88AE544CD8}"/>
          </ac:spMkLst>
        </pc:spChg>
        <pc:spChg chg="mod">
          <ac:chgData name="Arpan Sainju" userId="28af7b25-4022-4f88-be70-5a41ebe499cd" providerId="ADAL" clId="{73243BCA-A306-40D5-8E11-6D137B34EBE3}" dt="2022-10-05T21:59:49.799" v="1749" actId="1076"/>
          <ac:spMkLst>
            <pc:docMk/>
            <pc:sldMk cId="0" sldId="1054"/>
            <ac:spMk id="19460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59:40.711" v="1747" actId="1076"/>
          <ac:spMkLst>
            <pc:docMk/>
            <pc:sldMk cId="0" sldId="1054"/>
            <ac:spMk id="777218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59:48.348" v="1748" actId="1076"/>
          <ac:spMkLst>
            <pc:docMk/>
            <pc:sldMk cId="0" sldId="1054"/>
            <ac:spMk id="777219" creationId="{00000000-0000-0000-0000-000000000000}"/>
          </ac:spMkLst>
        </pc:spChg>
        <pc:graphicFrameChg chg="mod modGraphic">
          <ac:chgData name="Arpan Sainju" userId="28af7b25-4022-4f88-be70-5a41ebe499cd" providerId="ADAL" clId="{73243BCA-A306-40D5-8E11-6D137B34EBE3}" dt="2022-10-05T21:59:56.558" v="1752" actId="1076"/>
          <ac:graphicFrameMkLst>
            <pc:docMk/>
            <pc:sldMk cId="0" sldId="1054"/>
            <ac:graphicFrameMk id="9" creationId="{00000000-0000-0000-0000-000000000000}"/>
          </ac:graphicFrameMkLst>
        </pc:graphicFrameChg>
      </pc:sldChg>
      <pc:sldChg chg="modSp add mod">
        <pc:chgData name="Arpan Sainju" userId="28af7b25-4022-4f88-be70-5a41ebe499cd" providerId="ADAL" clId="{73243BCA-A306-40D5-8E11-6D137B34EBE3}" dt="2022-10-05T21:30:24.072" v="533" actId="27636"/>
        <pc:sldMkLst>
          <pc:docMk/>
          <pc:sldMk cId="0" sldId="1055"/>
        </pc:sldMkLst>
        <pc:spChg chg="mod">
          <ac:chgData name="Arpan Sainju" userId="28af7b25-4022-4f88-be70-5a41ebe499cd" providerId="ADAL" clId="{73243BCA-A306-40D5-8E11-6D137B34EBE3}" dt="2022-10-05T21:30:24.072" v="533" actId="27636"/>
          <ac:spMkLst>
            <pc:docMk/>
            <pc:sldMk cId="0" sldId="1055"/>
            <ac:spMk id="783363" creationId="{00000000-0000-0000-0000-000000000000}"/>
          </ac:spMkLst>
        </pc:spChg>
      </pc:sldChg>
      <pc:sldChg chg="modSp add mod">
        <pc:chgData name="Arpan Sainju" userId="28af7b25-4022-4f88-be70-5a41ebe499cd" providerId="ADAL" clId="{73243BCA-A306-40D5-8E11-6D137B34EBE3}" dt="2022-10-05T22:03:03.233" v="1765" actId="1076"/>
        <pc:sldMkLst>
          <pc:docMk/>
          <pc:sldMk cId="0" sldId="1056"/>
        </pc:sldMkLst>
        <pc:spChg chg="mod">
          <ac:chgData name="Arpan Sainju" userId="28af7b25-4022-4f88-be70-5a41ebe499cd" providerId="ADAL" clId="{73243BCA-A306-40D5-8E11-6D137B34EBE3}" dt="2022-10-05T22:03:03.233" v="1765" actId="1076"/>
          <ac:spMkLst>
            <pc:docMk/>
            <pc:sldMk cId="0" sldId="1056"/>
            <ac:spMk id="21507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2:03:00.481" v="1764" actId="1076"/>
          <ac:spMkLst>
            <pc:docMk/>
            <pc:sldMk cId="0" sldId="1056"/>
            <ac:spMk id="21508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2:02:57.683" v="1763" actId="1076"/>
          <ac:spMkLst>
            <pc:docMk/>
            <pc:sldMk cId="0" sldId="1056"/>
            <ac:spMk id="785410" creationId="{00000000-0000-0000-0000-000000000000}"/>
          </ac:spMkLst>
        </pc:spChg>
      </pc:sldChg>
      <pc:sldChg chg="modSp add del mod">
        <pc:chgData name="Arpan Sainju" userId="28af7b25-4022-4f88-be70-5a41ebe499cd" providerId="ADAL" clId="{73243BCA-A306-40D5-8E11-6D137B34EBE3}" dt="2022-10-05T22:17:39.623" v="1773" actId="14100"/>
        <pc:sldMkLst>
          <pc:docMk/>
          <pc:sldMk cId="0" sldId="1057"/>
        </pc:sldMkLst>
        <pc:graphicFrameChg chg="mod modGraphic">
          <ac:chgData name="Arpan Sainju" userId="28af7b25-4022-4f88-be70-5a41ebe499cd" providerId="ADAL" clId="{73243BCA-A306-40D5-8E11-6D137B34EBE3}" dt="2022-10-05T22:17:39.623" v="1773" actId="14100"/>
          <ac:graphicFrameMkLst>
            <pc:docMk/>
            <pc:sldMk cId="0" sldId="1057"/>
            <ac:graphicFrameMk id="7" creationId="{00000000-0000-0000-0000-000000000000}"/>
          </ac:graphicFrameMkLst>
        </pc:graphicFrameChg>
      </pc:sldChg>
      <pc:sldChg chg="modSp add mod">
        <pc:chgData name="Arpan Sainju" userId="28af7b25-4022-4f88-be70-5a41ebe499cd" providerId="ADAL" clId="{73243BCA-A306-40D5-8E11-6D137B34EBE3}" dt="2022-10-05T22:12:07.257" v="1771" actId="1036"/>
        <pc:sldMkLst>
          <pc:docMk/>
          <pc:sldMk cId="0" sldId="1058"/>
        </pc:sldMkLst>
        <pc:spChg chg="mod">
          <ac:chgData name="Arpan Sainju" userId="28af7b25-4022-4f88-be70-5a41ebe499cd" providerId="ADAL" clId="{73243BCA-A306-40D5-8E11-6D137B34EBE3}" dt="2022-10-05T22:12:07.257" v="1771" actId="1036"/>
          <ac:spMkLst>
            <pc:docMk/>
            <pc:sldMk cId="0" sldId="1058"/>
            <ac:spMk id="23555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2:06:39.205" v="1767" actId="1076"/>
          <ac:spMkLst>
            <pc:docMk/>
            <pc:sldMk cId="0" sldId="1058"/>
            <ac:spMk id="23556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2:06:35.755" v="1766" actId="1076"/>
          <ac:spMkLst>
            <pc:docMk/>
            <pc:sldMk cId="0" sldId="1058"/>
            <ac:spMk id="791554" creationId="{00000000-0000-0000-0000-000000000000}"/>
          </ac:spMkLst>
        </pc:spChg>
      </pc:sldChg>
      <pc:sldChg chg="modSp add mod">
        <pc:chgData name="Arpan Sainju" userId="28af7b25-4022-4f88-be70-5a41ebe499cd" providerId="ADAL" clId="{73243BCA-A306-40D5-8E11-6D137B34EBE3}" dt="2022-10-05T22:20:32.530" v="1790" actId="1076"/>
        <pc:sldMkLst>
          <pc:docMk/>
          <pc:sldMk cId="0" sldId="1059"/>
        </pc:sldMkLst>
        <pc:spChg chg="mod">
          <ac:chgData name="Arpan Sainju" userId="28af7b25-4022-4f88-be70-5a41ebe499cd" providerId="ADAL" clId="{73243BCA-A306-40D5-8E11-6D137B34EBE3}" dt="2022-10-05T22:19:35.303" v="1786" actId="1076"/>
          <ac:spMkLst>
            <pc:docMk/>
            <pc:sldMk cId="0" sldId="1059"/>
            <ac:spMk id="4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2:20:32.530" v="1790" actId="1076"/>
          <ac:spMkLst>
            <pc:docMk/>
            <pc:sldMk cId="0" sldId="1059"/>
            <ac:spMk id="10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2:19:47.907" v="1788" actId="1076"/>
          <ac:spMkLst>
            <pc:docMk/>
            <pc:sldMk cId="0" sldId="1059"/>
            <ac:spMk id="24610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2:19:47.907" v="1788" actId="1076"/>
          <ac:spMkLst>
            <pc:docMk/>
            <pc:sldMk cId="0" sldId="1059"/>
            <ac:spMk id="793627" creationId="{00000000-0000-0000-0000-000000000000}"/>
          </ac:spMkLst>
        </pc:spChg>
        <pc:graphicFrameChg chg="mod modGraphic">
          <ac:chgData name="Arpan Sainju" userId="28af7b25-4022-4f88-be70-5a41ebe499cd" providerId="ADAL" clId="{73243BCA-A306-40D5-8E11-6D137B34EBE3}" dt="2022-10-05T22:19:35.303" v="1786" actId="1076"/>
          <ac:graphicFrameMkLst>
            <pc:docMk/>
            <pc:sldMk cId="0" sldId="1059"/>
            <ac:graphicFrameMk id="8" creationId="{00000000-0000-0000-0000-000000000000}"/>
          </ac:graphicFrameMkLst>
        </pc:graphicFrameChg>
        <pc:cxnChg chg="mod">
          <ac:chgData name="Arpan Sainju" userId="28af7b25-4022-4f88-be70-5a41ebe499cd" providerId="ADAL" clId="{73243BCA-A306-40D5-8E11-6D137B34EBE3}" dt="2022-10-05T22:19:35.303" v="1786" actId="1076"/>
          <ac:cxnSpMkLst>
            <pc:docMk/>
            <pc:sldMk cId="0" sldId="1059"/>
            <ac:cxnSpMk id="3" creationId="{00000000-0000-0000-0000-000000000000}"/>
          </ac:cxnSpMkLst>
        </pc:cxnChg>
        <pc:cxnChg chg="mod">
          <ac:chgData name="Arpan Sainju" userId="28af7b25-4022-4f88-be70-5a41ebe499cd" providerId="ADAL" clId="{73243BCA-A306-40D5-8E11-6D137B34EBE3}" dt="2022-10-05T22:20:27.336" v="1789" actId="14100"/>
          <ac:cxnSpMkLst>
            <pc:docMk/>
            <pc:sldMk cId="0" sldId="1059"/>
            <ac:cxnSpMk id="9" creationId="{00000000-0000-0000-0000-000000000000}"/>
          </ac:cxnSpMkLst>
        </pc:cxnChg>
      </pc:sldChg>
      <pc:sldChg chg="add">
        <pc:chgData name="Arpan Sainju" userId="28af7b25-4022-4f88-be70-5a41ebe499cd" providerId="ADAL" clId="{73243BCA-A306-40D5-8E11-6D137B34EBE3}" dt="2022-10-05T21:30:23.915" v="528"/>
        <pc:sldMkLst>
          <pc:docMk/>
          <pc:sldMk cId="0" sldId="1060"/>
        </pc:sldMkLst>
      </pc:sldChg>
      <pc:sldChg chg="modSp add mod">
        <pc:chgData name="Arpan Sainju" userId="28af7b25-4022-4f88-be70-5a41ebe499cd" providerId="ADAL" clId="{73243BCA-A306-40D5-8E11-6D137B34EBE3}" dt="2022-10-05T22:22:05.546" v="1795" actId="1076"/>
        <pc:sldMkLst>
          <pc:docMk/>
          <pc:sldMk cId="0" sldId="1061"/>
        </pc:sldMkLst>
        <pc:spChg chg="mod">
          <ac:chgData name="Arpan Sainju" userId="28af7b25-4022-4f88-be70-5a41ebe499cd" providerId="ADAL" clId="{73243BCA-A306-40D5-8E11-6D137B34EBE3}" dt="2022-10-05T22:22:05.546" v="1795" actId="1076"/>
          <ac:spMkLst>
            <pc:docMk/>
            <pc:sldMk cId="0" sldId="1061"/>
            <ac:spMk id="26627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2:22:05.546" v="1795" actId="1076"/>
          <ac:spMkLst>
            <pc:docMk/>
            <pc:sldMk cId="0" sldId="1061"/>
            <ac:spMk id="26628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2:21:46.086" v="1791" actId="1076"/>
          <ac:spMkLst>
            <pc:docMk/>
            <pc:sldMk cId="0" sldId="1061"/>
            <ac:spMk id="796674" creationId="{00000000-0000-0000-0000-000000000000}"/>
          </ac:spMkLst>
        </pc:spChg>
      </pc:sldChg>
      <pc:sldChg chg="modSp add mod">
        <pc:chgData name="Arpan Sainju" userId="28af7b25-4022-4f88-be70-5a41ebe499cd" providerId="ADAL" clId="{73243BCA-A306-40D5-8E11-6D137B34EBE3}" dt="2022-10-05T22:23:09.205" v="1800" actId="14100"/>
        <pc:sldMkLst>
          <pc:docMk/>
          <pc:sldMk cId="0" sldId="1062"/>
        </pc:sldMkLst>
        <pc:spChg chg="mod">
          <ac:chgData name="Arpan Sainju" userId="28af7b25-4022-4f88-be70-5a41ebe499cd" providerId="ADAL" clId="{73243BCA-A306-40D5-8E11-6D137B34EBE3}" dt="2022-10-05T22:23:05.341" v="1799" actId="14100"/>
          <ac:spMkLst>
            <pc:docMk/>
            <pc:sldMk cId="0" sldId="1062"/>
            <ac:spMk id="27688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2:23:09.205" v="1800" actId="14100"/>
          <ac:spMkLst>
            <pc:docMk/>
            <pc:sldMk cId="0" sldId="1062"/>
            <ac:spMk id="798753" creationId="{00000000-0000-0000-0000-000000000000}"/>
          </ac:spMkLst>
        </pc:spChg>
        <pc:graphicFrameChg chg="modGraphic">
          <ac:chgData name="Arpan Sainju" userId="28af7b25-4022-4f88-be70-5a41ebe499cd" providerId="ADAL" clId="{73243BCA-A306-40D5-8E11-6D137B34EBE3}" dt="2022-10-05T22:22:51.829" v="1796" actId="207"/>
          <ac:graphicFrameMkLst>
            <pc:docMk/>
            <pc:sldMk cId="0" sldId="1062"/>
            <ac:graphicFrameMk id="7" creationId="{00000000-0000-0000-0000-000000000000}"/>
          </ac:graphicFrameMkLst>
        </pc:graphicFrameChg>
      </pc:sldChg>
      <pc:sldChg chg="add">
        <pc:chgData name="Arpan Sainju" userId="28af7b25-4022-4f88-be70-5a41ebe499cd" providerId="ADAL" clId="{73243BCA-A306-40D5-8E11-6D137B34EBE3}" dt="2022-10-05T21:30:23.915" v="528"/>
        <pc:sldMkLst>
          <pc:docMk/>
          <pc:sldMk cId="0" sldId="1063"/>
        </pc:sldMkLst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4159856219" sldId="1063"/>
        </pc:sldMkLst>
      </pc:sldChg>
      <pc:sldChg chg="modSp add">
        <pc:chgData name="Arpan Sainju" userId="28af7b25-4022-4f88-be70-5a41ebe499cd" providerId="ADAL" clId="{73243BCA-A306-40D5-8E11-6D137B34EBE3}" dt="2022-10-05T22:34:58.127" v="1801" actId="20578"/>
        <pc:sldMkLst>
          <pc:docMk/>
          <pc:sldMk cId="0" sldId="1064"/>
        </pc:sldMkLst>
        <pc:spChg chg="mod">
          <ac:chgData name="Arpan Sainju" userId="28af7b25-4022-4f88-be70-5a41ebe499cd" providerId="ADAL" clId="{73243BCA-A306-40D5-8E11-6D137B34EBE3}" dt="2022-10-05T22:34:58.127" v="1801" actId="20578"/>
          <ac:spMkLst>
            <pc:docMk/>
            <pc:sldMk cId="0" sldId="1064"/>
            <ac:spMk id="802819" creationId="{00000000-0000-0000-0000-000000000000}"/>
          </ac:spMkLst>
        </pc:spChg>
      </pc:sldChg>
      <pc:sldChg chg="modSp add mod">
        <pc:chgData name="Arpan Sainju" userId="28af7b25-4022-4f88-be70-5a41ebe499cd" providerId="ADAL" clId="{73243BCA-A306-40D5-8E11-6D137B34EBE3}" dt="2022-10-05T22:35:12.754" v="1804" actId="1076"/>
        <pc:sldMkLst>
          <pc:docMk/>
          <pc:sldMk cId="0" sldId="1065"/>
        </pc:sldMkLst>
        <pc:spChg chg="mod">
          <ac:chgData name="Arpan Sainju" userId="28af7b25-4022-4f88-be70-5a41ebe499cd" providerId="ADAL" clId="{73243BCA-A306-40D5-8E11-6D137B34EBE3}" dt="2022-10-05T22:35:08.372" v="1803" actId="1076"/>
          <ac:spMkLst>
            <pc:docMk/>
            <pc:sldMk cId="0" sldId="1065"/>
            <ac:spMk id="803842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2:35:12.754" v="1804" actId="1076"/>
          <ac:spMkLst>
            <pc:docMk/>
            <pc:sldMk cId="0" sldId="1065"/>
            <ac:spMk id="803843" creationId="{00000000-0000-0000-0000-000000000000}"/>
          </ac:spMkLst>
        </pc:spChg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1327595475" sldId="1068"/>
        </pc:sldMkLst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2553572871" sldId="1069"/>
        </pc:sldMkLst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1969166303" sldId="1070"/>
        </pc:sldMkLst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1805681353" sldId="1071"/>
        </pc:sldMkLst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2613562213" sldId="1072"/>
        </pc:sldMkLst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1306248189" sldId="1073"/>
        </pc:sldMkLst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2753105120" sldId="1074"/>
        </pc:sldMkLst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3674790786" sldId="1075"/>
        </pc:sldMkLst>
      </pc:sldChg>
      <pc:sldChg chg="modSp add mod">
        <pc:chgData name="Arpan Sainju" userId="28af7b25-4022-4f88-be70-5a41ebe499cd" providerId="ADAL" clId="{73243BCA-A306-40D5-8E11-6D137B34EBE3}" dt="2022-10-05T23:00:08.774" v="1924" actId="20577"/>
        <pc:sldMkLst>
          <pc:docMk/>
          <pc:sldMk cId="0" sldId="1076"/>
        </pc:sldMkLst>
        <pc:spChg chg="mod">
          <ac:chgData name="Arpan Sainju" userId="28af7b25-4022-4f88-be70-5a41ebe499cd" providerId="ADAL" clId="{73243BCA-A306-40D5-8E11-6D137B34EBE3}" dt="2022-10-05T23:00:03.935" v="1922" actId="1076"/>
          <ac:spMkLst>
            <pc:docMk/>
            <pc:sldMk cId="0" sldId="1076"/>
            <ac:spMk id="664578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3:00:08.774" v="1924" actId="20577"/>
          <ac:spMkLst>
            <pc:docMk/>
            <pc:sldMk cId="0" sldId="1076"/>
            <ac:spMk id="664579" creationId="{00000000-0000-0000-0000-000000000000}"/>
          </ac:spMkLst>
        </pc:spChg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3240989798" sldId="1076"/>
        </pc:sldMkLst>
      </pc:sldChg>
      <pc:sldChg chg="modSp add mod">
        <pc:chgData name="Arpan Sainju" userId="28af7b25-4022-4f88-be70-5a41ebe499cd" providerId="ADAL" clId="{73243BCA-A306-40D5-8E11-6D137B34EBE3}" dt="2022-10-05T21:30:24.139" v="541" actId="27636"/>
        <pc:sldMkLst>
          <pc:docMk/>
          <pc:sldMk cId="0" sldId="1077"/>
        </pc:sldMkLst>
        <pc:spChg chg="mod">
          <ac:chgData name="Arpan Sainju" userId="28af7b25-4022-4f88-be70-5a41ebe499cd" providerId="ADAL" clId="{73243BCA-A306-40D5-8E11-6D137B34EBE3}" dt="2022-10-05T21:30:24.139" v="541" actId="27636"/>
          <ac:spMkLst>
            <pc:docMk/>
            <pc:sldMk cId="0" sldId="1077"/>
            <ac:spMk id="665602" creationId="{00000000-0000-0000-0000-000000000000}"/>
          </ac:spMkLst>
        </pc:spChg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1113670031" sldId="1077"/>
        </pc:sldMkLst>
      </pc:sldChg>
      <pc:sldChg chg="modSp add mod">
        <pc:chgData name="Arpan Sainju" userId="28af7b25-4022-4f88-be70-5a41ebe499cd" providerId="ADAL" clId="{73243BCA-A306-40D5-8E11-6D137B34EBE3}" dt="2022-10-06T15:36:21.359" v="2620" actId="1076"/>
        <pc:sldMkLst>
          <pc:docMk/>
          <pc:sldMk cId="0" sldId="1078"/>
        </pc:sldMkLst>
        <pc:spChg chg="mod">
          <ac:chgData name="Arpan Sainju" userId="28af7b25-4022-4f88-be70-5a41ebe499cd" providerId="ADAL" clId="{73243BCA-A306-40D5-8E11-6D137B34EBE3}" dt="2022-10-06T15:36:21.359" v="2620" actId="1076"/>
          <ac:spMkLst>
            <pc:docMk/>
            <pc:sldMk cId="0" sldId="1078"/>
            <ac:spMk id="666626" creationId="{00000000-0000-0000-0000-000000000000}"/>
          </ac:spMkLst>
        </pc:spChg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3678308743" sldId="1078"/>
        </pc:sldMkLst>
      </pc:sldChg>
      <pc:sldChg chg="modSp add mod">
        <pc:chgData name="Arpan Sainju" userId="28af7b25-4022-4f88-be70-5a41ebe499cd" providerId="ADAL" clId="{73243BCA-A306-40D5-8E11-6D137B34EBE3}" dt="2022-10-06T15:35:38.753" v="2617" actId="1076"/>
        <pc:sldMkLst>
          <pc:docMk/>
          <pc:sldMk cId="0" sldId="1079"/>
        </pc:sldMkLst>
        <pc:spChg chg="mod">
          <ac:chgData name="Arpan Sainju" userId="28af7b25-4022-4f88-be70-5a41ebe499cd" providerId="ADAL" clId="{73243BCA-A306-40D5-8E11-6D137B34EBE3}" dt="2022-10-06T15:35:38.753" v="2617" actId="1076"/>
          <ac:spMkLst>
            <pc:docMk/>
            <pc:sldMk cId="0" sldId="1079"/>
            <ac:spMk id="26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38.753" v="2617" actId="1076"/>
          <ac:spMkLst>
            <pc:docMk/>
            <pc:sldMk cId="0" sldId="1079"/>
            <ac:spMk id="27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38.753" v="2617" actId="1076"/>
          <ac:spMkLst>
            <pc:docMk/>
            <pc:sldMk cId="0" sldId="1079"/>
            <ac:spMk id="28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38.753" v="2617" actId="1076"/>
          <ac:spMkLst>
            <pc:docMk/>
            <pc:sldMk cId="0" sldId="1079"/>
            <ac:spMk id="51203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38.753" v="2617" actId="1076"/>
          <ac:spMkLst>
            <pc:docMk/>
            <pc:sldMk cId="0" sldId="1079"/>
            <ac:spMk id="51206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38.753" v="2617" actId="1076"/>
          <ac:spMkLst>
            <pc:docMk/>
            <pc:sldMk cId="0" sldId="1079"/>
            <ac:spMk id="51207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38.753" v="2617" actId="1076"/>
          <ac:spMkLst>
            <pc:docMk/>
            <pc:sldMk cId="0" sldId="1079"/>
            <ac:spMk id="51208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38.753" v="2617" actId="1076"/>
          <ac:spMkLst>
            <pc:docMk/>
            <pc:sldMk cId="0" sldId="1079"/>
            <ac:spMk id="51209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38.753" v="2617" actId="1076"/>
          <ac:spMkLst>
            <pc:docMk/>
            <pc:sldMk cId="0" sldId="1079"/>
            <ac:spMk id="51210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38.753" v="2617" actId="1076"/>
          <ac:spMkLst>
            <pc:docMk/>
            <pc:sldMk cId="0" sldId="1079"/>
            <ac:spMk id="51211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38.753" v="2617" actId="1076"/>
          <ac:spMkLst>
            <pc:docMk/>
            <pc:sldMk cId="0" sldId="1079"/>
            <ac:spMk id="51212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38.753" v="2617" actId="1076"/>
          <ac:spMkLst>
            <pc:docMk/>
            <pc:sldMk cId="0" sldId="1079"/>
            <ac:spMk id="51214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38.753" v="2617" actId="1076"/>
          <ac:spMkLst>
            <pc:docMk/>
            <pc:sldMk cId="0" sldId="1079"/>
            <ac:spMk id="51215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38.753" v="2617" actId="1076"/>
          <ac:spMkLst>
            <pc:docMk/>
            <pc:sldMk cId="0" sldId="1079"/>
            <ac:spMk id="51216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38.753" v="2617" actId="1076"/>
          <ac:spMkLst>
            <pc:docMk/>
            <pc:sldMk cId="0" sldId="1079"/>
            <ac:spMk id="51217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38.753" v="2617" actId="1076"/>
          <ac:spMkLst>
            <pc:docMk/>
            <pc:sldMk cId="0" sldId="1079"/>
            <ac:spMk id="51218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38.753" v="2617" actId="1076"/>
          <ac:spMkLst>
            <pc:docMk/>
            <pc:sldMk cId="0" sldId="1079"/>
            <ac:spMk id="51219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38.753" v="2617" actId="1076"/>
          <ac:spMkLst>
            <pc:docMk/>
            <pc:sldMk cId="0" sldId="1079"/>
            <ac:spMk id="51220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38.753" v="2617" actId="1076"/>
          <ac:spMkLst>
            <pc:docMk/>
            <pc:sldMk cId="0" sldId="1079"/>
            <ac:spMk id="51221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38.753" v="2617" actId="1076"/>
          <ac:spMkLst>
            <pc:docMk/>
            <pc:sldMk cId="0" sldId="1079"/>
            <ac:spMk id="51222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38.753" v="2617" actId="1076"/>
          <ac:spMkLst>
            <pc:docMk/>
            <pc:sldMk cId="0" sldId="1079"/>
            <ac:spMk id="51223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38.753" v="2617" actId="1076"/>
          <ac:spMkLst>
            <pc:docMk/>
            <pc:sldMk cId="0" sldId="1079"/>
            <ac:spMk id="51224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38.753" v="2617" actId="1076"/>
          <ac:spMkLst>
            <pc:docMk/>
            <pc:sldMk cId="0" sldId="1079"/>
            <ac:spMk id="51225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32.615" v="2616" actId="1076"/>
          <ac:spMkLst>
            <pc:docMk/>
            <pc:sldMk cId="0" sldId="1079"/>
            <ac:spMk id="667650" creationId="{00000000-0000-0000-0000-000000000000}"/>
          </ac:spMkLst>
        </pc:spChg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3999899443" sldId="1079"/>
        </pc:sldMkLst>
      </pc:sldChg>
      <pc:sldChg chg="modSp add mod">
        <pc:chgData name="Arpan Sainju" userId="28af7b25-4022-4f88-be70-5a41ebe499cd" providerId="ADAL" clId="{73243BCA-A306-40D5-8E11-6D137B34EBE3}" dt="2022-10-06T15:35:46.860" v="2619" actId="1076"/>
        <pc:sldMkLst>
          <pc:docMk/>
          <pc:sldMk cId="0" sldId="1080"/>
        </pc:sldMkLst>
        <pc:spChg chg="mod">
          <ac:chgData name="Arpan Sainju" userId="28af7b25-4022-4f88-be70-5a41ebe499cd" providerId="ADAL" clId="{73243BCA-A306-40D5-8E11-6D137B34EBE3}" dt="2022-10-06T15:35:46.860" v="2619" actId="1076"/>
          <ac:spMkLst>
            <pc:docMk/>
            <pc:sldMk cId="0" sldId="1080"/>
            <ac:spMk id="28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46.860" v="2619" actId="1076"/>
          <ac:spMkLst>
            <pc:docMk/>
            <pc:sldMk cId="0" sldId="1080"/>
            <ac:spMk id="29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46.860" v="2619" actId="1076"/>
          <ac:spMkLst>
            <pc:docMk/>
            <pc:sldMk cId="0" sldId="1080"/>
            <ac:spMk id="30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46.860" v="2619" actId="1076"/>
          <ac:spMkLst>
            <pc:docMk/>
            <pc:sldMk cId="0" sldId="1080"/>
            <ac:spMk id="31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46.860" v="2619" actId="1076"/>
          <ac:spMkLst>
            <pc:docMk/>
            <pc:sldMk cId="0" sldId="1080"/>
            <ac:spMk id="32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46.860" v="2619" actId="1076"/>
          <ac:spMkLst>
            <pc:docMk/>
            <pc:sldMk cId="0" sldId="1080"/>
            <ac:spMk id="33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46.860" v="2619" actId="1076"/>
          <ac:spMkLst>
            <pc:docMk/>
            <pc:sldMk cId="0" sldId="1080"/>
            <ac:spMk id="34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46.860" v="2619" actId="1076"/>
          <ac:spMkLst>
            <pc:docMk/>
            <pc:sldMk cId="0" sldId="1080"/>
            <ac:spMk id="35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46.860" v="2619" actId="1076"/>
          <ac:spMkLst>
            <pc:docMk/>
            <pc:sldMk cId="0" sldId="1080"/>
            <ac:spMk id="36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46.860" v="2619" actId="1076"/>
          <ac:spMkLst>
            <pc:docMk/>
            <pc:sldMk cId="0" sldId="1080"/>
            <ac:spMk id="37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46.860" v="2619" actId="1076"/>
          <ac:spMkLst>
            <pc:docMk/>
            <pc:sldMk cId="0" sldId="1080"/>
            <ac:spMk id="38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46.860" v="2619" actId="1076"/>
          <ac:spMkLst>
            <pc:docMk/>
            <pc:sldMk cId="0" sldId="1080"/>
            <ac:spMk id="39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46.860" v="2619" actId="1076"/>
          <ac:spMkLst>
            <pc:docMk/>
            <pc:sldMk cId="0" sldId="1080"/>
            <ac:spMk id="40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46.860" v="2619" actId="1076"/>
          <ac:spMkLst>
            <pc:docMk/>
            <pc:sldMk cId="0" sldId="1080"/>
            <ac:spMk id="41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46.860" v="2619" actId="1076"/>
          <ac:spMkLst>
            <pc:docMk/>
            <pc:sldMk cId="0" sldId="1080"/>
            <ac:spMk id="46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46.860" v="2619" actId="1076"/>
          <ac:spMkLst>
            <pc:docMk/>
            <pc:sldMk cId="0" sldId="1080"/>
            <ac:spMk id="52239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46.860" v="2619" actId="1076"/>
          <ac:spMkLst>
            <pc:docMk/>
            <pc:sldMk cId="0" sldId="1080"/>
            <ac:spMk id="52242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46.860" v="2619" actId="1076"/>
          <ac:spMkLst>
            <pc:docMk/>
            <pc:sldMk cId="0" sldId="1080"/>
            <ac:spMk id="52243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46.860" v="2619" actId="1076"/>
          <ac:spMkLst>
            <pc:docMk/>
            <pc:sldMk cId="0" sldId="1080"/>
            <ac:spMk id="52244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46.860" v="2619" actId="1076"/>
          <ac:spMkLst>
            <pc:docMk/>
            <pc:sldMk cId="0" sldId="1080"/>
            <ac:spMk id="52245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46.860" v="2619" actId="1076"/>
          <ac:spMkLst>
            <pc:docMk/>
            <pc:sldMk cId="0" sldId="1080"/>
            <ac:spMk id="52246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46.860" v="2619" actId="1076"/>
          <ac:spMkLst>
            <pc:docMk/>
            <pc:sldMk cId="0" sldId="1080"/>
            <ac:spMk id="52247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46.860" v="2619" actId="1076"/>
          <ac:spMkLst>
            <pc:docMk/>
            <pc:sldMk cId="0" sldId="1080"/>
            <ac:spMk id="52248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46.860" v="2619" actId="1076"/>
          <ac:spMkLst>
            <pc:docMk/>
            <pc:sldMk cId="0" sldId="1080"/>
            <ac:spMk id="52249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46.860" v="2619" actId="1076"/>
          <ac:spMkLst>
            <pc:docMk/>
            <pc:sldMk cId="0" sldId="1080"/>
            <ac:spMk id="52250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35:42.931" v="2618" actId="1076"/>
          <ac:spMkLst>
            <pc:docMk/>
            <pc:sldMk cId="0" sldId="1080"/>
            <ac:spMk id="668674" creationId="{00000000-0000-0000-0000-000000000000}"/>
          </ac:spMkLst>
        </pc:spChg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3133745367" sldId="1080"/>
        </pc:sldMkLst>
      </pc:sldChg>
      <pc:sldChg chg="modSp add mod">
        <pc:chgData name="Arpan Sainju" userId="28af7b25-4022-4f88-be70-5a41ebe499cd" providerId="ADAL" clId="{73243BCA-A306-40D5-8E11-6D137B34EBE3}" dt="2022-10-06T15:25:15.578" v="2615" actId="1076"/>
        <pc:sldMkLst>
          <pc:docMk/>
          <pc:sldMk cId="0" sldId="1081"/>
        </pc:sldMkLst>
        <pc:spChg chg="mod">
          <ac:chgData name="Arpan Sainju" userId="28af7b25-4022-4f88-be70-5a41ebe499cd" providerId="ADAL" clId="{73243BCA-A306-40D5-8E11-6D137B34EBE3}" dt="2022-10-06T15:25:15.578" v="2615" actId="1076"/>
          <ac:spMkLst>
            <pc:docMk/>
            <pc:sldMk cId="0" sldId="1081"/>
            <ac:spMk id="669698" creationId="{00000000-0000-0000-0000-000000000000}"/>
          </ac:spMkLst>
        </pc:spChg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2899472353" sldId="1081"/>
        </pc:sldMkLst>
      </pc:sldChg>
      <pc:sldChg chg="del">
        <pc:chgData name="Arpan Sainju" userId="28af7b25-4022-4f88-be70-5a41ebe499cd" providerId="ADAL" clId="{73243BCA-A306-40D5-8E11-6D137B34EBE3}" dt="2022-10-04T14:54:49.799" v="20" actId="47"/>
        <pc:sldMkLst>
          <pc:docMk/>
          <pc:sldMk cId="3416148591" sldId="1082"/>
        </pc:sldMkLst>
      </pc:sldChg>
      <pc:sldChg chg="modSp add mod">
        <pc:chgData name="Arpan Sainju" userId="28af7b25-4022-4f88-be70-5a41ebe499cd" providerId="ADAL" clId="{73243BCA-A306-40D5-8E11-6D137B34EBE3}" dt="2022-10-06T15:24:58.064" v="2614" actId="1076"/>
        <pc:sldMkLst>
          <pc:docMk/>
          <pc:sldMk cId="0" sldId="1086"/>
        </pc:sldMkLst>
        <pc:spChg chg="mod">
          <ac:chgData name="Arpan Sainju" userId="28af7b25-4022-4f88-be70-5a41ebe499cd" providerId="ADAL" clId="{73243BCA-A306-40D5-8E11-6D137B34EBE3}" dt="2022-10-06T15:24:55.904" v="2613" actId="1076"/>
          <ac:spMkLst>
            <pc:docMk/>
            <pc:sldMk cId="0" sldId="1086"/>
            <ac:spMk id="381954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4:58.064" v="2614" actId="1076"/>
          <ac:spMkLst>
            <pc:docMk/>
            <pc:sldMk cId="0" sldId="1086"/>
            <ac:spMk id="381955" creationId="{00000000-0000-0000-0000-000000000000}"/>
          </ac:spMkLst>
        </pc:spChg>
      </pc:sldChg>
      <pc:sldChg chg="modSp add mod">
        <pc:chgData name="Arpan Sainju" userId="28af7b25-4022-4f88-be70-5a41ebe499cd" providerId="ADAL" clId="{73243BCA-A306-40D5-8E11-6D137B34EBE3}" dt="2022-10-04T14:57:25.624" v="24" actId="20577"/>
        <pc:sldMkLst>
          <pc:docMk/>
          <pc:sldMk cId="0" sldId="1088"/>
        </pc:sldMkLst>
        <pc:spChg chg="mod">
          <ac:chgData name="Arpan Sainju" userId="28af7b25-4022-4f88-be70-5a41ebe499cd" providerId="ADAL" clId="{73243BCA-A306-40D5-8E11-6D137B34EBE3}" dt="2022-10-04T14:57:22.147" v="22" actId="1076"/>
          <ac:spMkLst>
            <pc:docMk/>
            <pc:sldMk cId="0" sldId="1088"/>
            <ac:spMk id="381954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4:57:25.624" v="24" actId="20577"/>
          <ac:spMkLst>
            <pc:docMk/>
            <pc:sldMk cId="0" sldId="1088"/>
            <ac:spMk id="381955" creationId="{00000000-0000-0000-0000-000000000000}"/>
          </ac:spMkLst>
        </pc:spChg>
      </pc:sldChg>
      <pc:sldChg chg="modSp add mod">
        <pc:chgData name="Arpan Sainju" userId="28af7b25-4022-4f88-be70-5a41ebe499cd" providerId="ADAL" clId="{73243BCA-A306-40D5-8E11-6D137B34EBE3}" dt="2022-10-04T15:09:30.638" v="27" actId="20577"/>
        <pc:sldMkLst>
          <pc:docMk/>
          <pc:sldMk cId="0" sldId="1089"/>
        </pc:sldMkLst>
        <pc:spChg chg="mod">
          <ac:chgData name="Arpan Sainju" userId="28af7b25-4022-4f88-be70-5a41ebe499cd" providerId="ADAL" clId="{73243BCA-A306-40D5-8E11-6D137B34EBE3}" dt="2022-10-04T15:09:02.790" v="25" actId="1076"/>
          <ac:spMkLst>
            <pc:docMk/>
            <pc:sldMk cId="0" sldId="1089"/>
            <ac:spMk id="651266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09:30.638" v="27" actId="20577"/>
          <ac:spMkLst>
            <pc:docMk/>
            <pc:sldMk cId="0" sldId="1089"/>
            <ac:spMk id="651267" creationId="{00000000-0000-0000-0000-000000000000}"/>
          </ac:spMkLst>
        </pc:spChg>
      </pc:sldChg>
      <pc:sldChg chg="modSp add mod">
        <pc:chgData name="Arpan Sainju" userId="28af7b25-4022-4f88-be70-5a41ebe499cd" providerId="ADAL" clId="{73243BCA-A306-40D5-8E11-6D137B34EBE3}" dt="2022-10-04T15:11:59.490" v="36" actId="27636"/>
        <pc:sldMkLst>
          <pc:docMk/>
          <pc:sldMk cId="0" sldId="1090"/>
        </pc:sldMkLst>
        <pc:spChg chg="mod">
          <ac:chgData name="Arpan Sainju" userId="28af7b25-4022-4f88-be70-5a41ebe499cd" providerId="ADAL" clId="{73243BCA-A306-40D5-8E11-6D137B34EBE3}" dt="2022-10-04T15:10:03.166" v="28" actId="1076"/>
          <ac:spMkLst>
            <pc:docMk/>
            <pc:sldMk cId="0" sldId="1090"/>
            <ac:spMk id="384002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11:59.490" v="36" actId="27636"/>
          <ac:spMkLst>
            <pc:docMk/>
            <pc:sldMk cId="0" sldId="1090"/>
            <ac:spMk id="384003" creationId="{00000000-0000-0000-0000-000000000000}"/>
          </ac:spMkLst>
        </pc:spChg>
      </pc:sldChg>
      <pc:sldChg chg="addSp modSp add mod modAnim">
        <pc:chgData name="Arpan Sainju" userId="28af7b25-4022-4f88-be70-5a41ebe499cd" providerId="ADAL" clId="{73243BCA-A306-40D5-8E11-6D137B34EBE3}" dt="2022-10-04T15:19:08.459" v="170" actId="20577"/>
        <pc:sldMkLst>
          <pc:docMk/>
          <pc:sldMk cId="0" sldId="1091"/>
        </pc:sldMkLst>
        <pc:spChg chg="add mod">
          <ac:chgData name="Arpan Sainju" userId="28af7b25-4022-4f88-be70-5a41ebe499cd" providerId="ADAL" clId="{73243BCA-A306-40D5-8E11-6D137B34EBE3}" dt="2022-10-04T15:15:29.303" v="53" actId="1076"/>
          <ac:spMkLst>
            <pc:docMk/>
            <pc:sldMk cId="0" sldId="1091"/>
            <ac:spMk id="2" creationId="{748C31B6-93BE-D6E1-B8BD-2936A6441C98}"/>
          </ac:spMkLst>
        </pc:spChg>
        <pc:spChg chg="mod">
          <ac:chgData name="Arpan Sainju" userId="28af7b25-4022-4f88-be70-5a41ebe499cd" providerId="ADAL" clId="{73243BCA-A306-40D5-8E11-6D137B34EBE3}" dt="2022-10-04T15:14:59.218" v="49" actId="1076"/>
          <ac:spMkLst>
            <pc:docMk/>
            <pc:sldMk cId="0" sldId="1091"/>
            <ac:spMk id="9220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14:59.218" v="49" actId="1076"/>
          <ac:spMkLst>
            <pc:docMk/>
            <pc:sldMk cId="0" sldId="1091"/>
            <ac:spMk id="9221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14:59.218" v="49" actId="1076"/>
          <ac:spMkLst>
            <pc:docMk/>
            <pc:sldMk cId="0" sldId="1091"/>
            <ac:spMk id="9222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12:49.877" v="38" actId="1076"/>
          <ac:spMkLst>
            <pc:docMk/>
            <pc:sldMk cId="0" sldId="1091"/>
            <ac:spMk id="385026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19:08.459" v="170" actId="20577"/>
          <ac:spMkLst>
            <pc:docMk/>
            <pc:sldMk cId="0" sldId="1091"/>
            <ac:spMk id="385027" creationId="{00000000-0000-0000-0000-000000000000}"/>
          </ac:spMkLst>
        </pc:spChg>
      </pc:sldChg>
      <pc:sldChg chg="modSp add mod">
        <pc:chgData name="Arpan Sainju" userId="28af7b25-4022-4f88-be70-5a41ebe499cd" providerId="ADAL" clId="{73243BCA-A306-40D5-8E11-6D137B34EBE3}" dt="2022-10-04T15:17:01.816" v="156" actId="1076"/>
        <pc:sldMkLst>
          <pc:docMk/>
          <pc:sldMk cId="0" sldId="1092"/>
        </pc:sldMkLst>
        <pc:spChg chg="mod">
          <ac:chgData name="Arpan Sainju" userId="28af7b25-4022-4f88-be70-5a41ebe499cd" providerId="ADAL" clId="{73243BCA-A306-40D5-8E11-6D137B34EBE3}" dt="2022-10-04T15:17:01.816" v="156" actId="1076"/>
          <ac:spMkLst>
            <pc:docMk/>
            <pc:sldMk cId="0" sldId="1092"/>
            <ac:spMk id="10243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17:01.816" v="156" actId="1076"/>
          <ac:spMkLst>
            <pc:docMk/>
            <pc:sldMk cId="0" sldId="1092"/>
            <ac:spMk id="10244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17:01.816" v="156" actId="1076"/>
          <ac:spMkLst>
            <pc:docMk/>
            <pc:sldMk cId="0" sldId="1092"/>
            <ac:spMk id="10245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17:01.816" v="156" actId="1076"/>
          <ac:spMkLst>
            <pc:docMk/>
            <pc:sldMk cId="0" sldId="1092"/>
            <ac:spMk id="10246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17:01.816" v="156" actId="1076"/>
          <ac:spMkLst>
            <pc:docMk/>
            <pc:sldMk cId="0" sldId="1092"/>
            <ac:spMk id="10247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16:56.353" v="155" actId="1076"/>
          <ac:spMkLst>
            <pc:docMk/>
            <pc:sldMk cId="0" sldId="1092"/>
            <ac:spMk id="386050" creationId="{00000000-0000-0000-0000-000000000000}"/>
          </ac:spMkLst>
        </pc:spChg>
      </pc:sldChg>
      <pc:sldChg chg="modSp add mod modAnim">
        <pc:chgData name="Arpan Sainju" userId="28af7b25-4022-4f88-be70-5a41ebe499cd" providerId="ADAL" clId="{73243BCA-A306-40D5-8E11-6D137B34EBE3}" dt="2022-10-04T15:20:39.376" v="184"/>
        <pc:sldMkLst>
          <pc:docMk/>
          <pc:sldMk cId="0" sldId="1093"/>
        </pc:sldMkLst>
        <pc:spChg chg="mod">
          <ac:chgData name="Arpan Sainju" userId="28af7b25-4022-4f88-be70-5a41ebe499cd" providerId="ADAL" clId="{73243BCA-A306-40D5-8E11-6D137B34EBE3}" dt="2022-10-04T15:18:17.092" v="158" actId="1076"/>
          <ac:spMkLst>
            <pc:docMk/>
            <pc:sldMk cId="0" sldId="1093"/>
            <ac:spMk id="11267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20:24.119" v="179" actId="14100"/>
          <ac:spMkLst>
            <pc:docMk/>
            <pc:sldMk cId="0" sldId="1093"/>
            <ac:spMk id="11268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20:35.914" v="182" actId="1076"/>
          <ac:spMkLst>
            <pc:docMk/>
            <pc:sldMk cId="0" sldId="1093"/>
            <ac:spMk id="11269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20:37.455" v="183" actId="1076"/>
          <ac:spMkLst>
            <pc:docMk/>
            <pc:sldMk cId="0" sldId="1093"/>
            <ac:spMk id="11270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18:13.583" v="157" actId="1076"/>
          <ac:spMkLst>
            <pc:docMk/>
            <pc:sldMk cId="0" sldId="1093"/>
            <ac:spMk id="387074" creationId="{00000000-0000-0000-0000-000000000000}"/>
          </ac:spMkLst>
        </pc:spChg>
      </pc:sldChg>
      <pc:sldChg chg="addSp modSp add mod modAnim">
        <pc:chgData name="Arpan Sainju" userId="28af7b25-4022-4f88-be70-5a41ebe499cd" providerId="ADAL" clId="{73243BCA-A306-40D5-8E11-6D137B34EBE3}" dt="2022-10-04T15:27:25.533" v="329"/>
        <pc:sldMkLst>
          <pc:docMk/>
          <pc:sldMk cId="0" sldId="1094"/>
        </pc:sldMkLst>
        <pc:spChg chg="add mod">
          <ac:chgData name="Arpan Sainju" userId="28af7b25-4022-4f88-be70-5a41ebe499cd" providerId="ADAL" clId="{73243BCA-A306-40D5-8E11-6D137B34EBE3}" dt="2022-10-04T15:27:14.322" v="328" actId="207"/>
          <ac:spMkLst>
            <pc:docMk/>
            <pc:sldMk cId="0" sldId="1094"/>
            <ac:spMk id="2" creationId="{C677DEA7-605C-AC69-F35E-CA1439121384}"/>
          </ac:spMkLst>
        </pc:spChg>
        <pc:spChg chg="mod">
          <ac:chgData name="Arpan Sainju" userId="28af7b25-4022-4f88-be70-5a41ebe499cd" providerId="ADAL" clId="{73243BCA-A306-40D5-8E11-6D137B34EBE3}" dt="2022-10-04T15:23:53.066" v="186" actId="1076"/>
          <ac:spMkLst>
            <pc:docMk/>
            <pc:sldMk cId="0" sldId="1094"/>
            <ac:spMk id="12291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24:10.031" v="191" actId="1076"/>
          <ac:spMkLst>
            <pc:docMk/>
            <pc:sldMk cId="0" sldId="1094"/>
            <ac:spMk id="12292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24:13.498" v="192" actId="1076"/>
          <ac:spMkLst>
            <pc:docMk/>
            <pc:sldMk cId="0" sldId="1094"/>
            <ac:spMk id="12293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24:20.175" v="194" actId="1076"/>
          <ac:spMkLst>
            <pc:docMk/>
            <pc:sldMk cId="0" sldId="1094"/>
            <ac:spMk id="12294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24:17.346" v="193" actId="1076"/>
          <ac:spMkLst>
            <pc:docMk/>
            <pc:sldMk cId="0" sldId="1094"/>
            <ac:spMk id="12295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24:27.845" v="197" actId="1076"/>
          <ac:spMkLst>
            <pc:docMk/>
            <pc:sldMk cId="0" sldId="1094"/>
            <ac:spMk id="12296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24:06.089" v="190" actId="403"/>
          <ac:spMkLst>
            <pc:docMk/>
            <pc:sldMk cId="0" sldId="1094"/>
            <ac:spMk id="12297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20:52.383" v="185" actId="1076"/>
          <ac:spMkLst>
            <pc:docMk/>
            <pc:sldMk cId="0" sldId="1094"/>
            <ac:spMk id="389122" creationId="{00000000-0000-0000-0000-000000000000}"/>
          </ac:spMkLst>
        </pc:spChg>
      </pc:sldChg>
      <pc:sldChg chg="modSp add mod">
        <pc:chgData name="Arpan Sainju" userId="28af7b25-4022-4f88-be70-5a41ebe499cd" providerId="ADAL" clId="{73243BCA-A306-40D5-8E11-6D137B34EBE3}" dt="2022-10-04T15:28:49.148" v="333" actId="1076"/>
        <pc:sldMkLst>
          <pc:docMk/>
          <pc:sldMk cId="0" sldId="1095"/>
        </pc:sldMkLst>
        <pc:spChg chg="mod">
          <ac:chgData name="Arpan Sainju" userId="28af7b25-4022-4f88-be70-5a41ebe499cd" providerId="ADAL" clId="{73243BCA-A306-40D5-8E11-6D137B34EBE3}" dt="2022-10-04T15:28:49.148" v="333" actId="1076"/>
          <ac:spMkLst>
            <pc:docMk/>
            <pc:sldMk cId="0" sldId="1095"/>
            <ac:spMk id="13314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28:19.172" v="330" actId="1076"/>
          <ac:spMkLst>
            <pc:docMk/>
            <pc:sldMk cId="0" sldId="1095"/>
            <ac:spMk id="653315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28:32.161" v="331" actId="20577"/>
          <ac:spMkLst>
            <pc:docMk/>
            <pc:sldMk cId="0" sldId="1095"/>
            <ac:spMk id="653316" creationId="{00000000-0000-0000-0000-000000000000}"/>
          </ac:spMkLst>
        </pc:spChg>
      </pc:sldChg>
      <pc:sldChg chg="modSp add mod">
        <pc:chgData name="Arpan Sainju" userId="28af7b25-4022-4f88-be70-5a41ebe499cd" providerId="ADAL" clId="{73243BCA-A306-40D5-8E11-6D137B34EBE3}" dt="2022-10-04T15:29:08.181" v="336" actId="1076"/>
        <pc:sldMkLst>
          <pc:docMk/>
          <pc:sldMk cId="0" sldId="1096"/>
        </pc:sldMkLst>
        <pc:spChg chg="mod">
          <ac:chgData name="Arpan Sainju" userId="28af7b25-4022-4f88-be70-5a41ebe499cd" providerId="ADAL" clId="{73243BCA-A306-40D5-8E11-6D137B34EBE3}" dt="2022-10-04T15:29:08.181" v="336" actId="1076"/>
          <ac:spMkLst>
            <pc:docMk/>
            <pc:sldMk cId="0" sldId="1096"/>
            <ac:spMk id="8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29:02.414" v="335" actId="1076"/>
          <ac:spMkLst>
            <pc:docMk/>
            <pc:sldMk cId="0" sldId="1096"/>
            <ac:spMk id="1028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28:59.823" v="334" actId="1076"/>
          <ac:spMkLst>
            <pc:docMk/>
            <pc:sldMk cId="0" sldId="1096"/>
            <ac:spMk id="654338" creationId="{00000000-0000-0000-0000-000000000000}"/>
          </ac:spMkLst>
        </pc:spChg>
        <pc:graphicFrameChg chg="mod">
          <ac:chgData name="Arpan Sainju" userId="28af7b25-4022-4f88-be70-5a41ebe499cd" providerId="ADAL" clId="{73243BCA-A306-40D5-8E11-6D137B34EBE3}" dt="2022-10-04T15:29:08.181" v="336" actId="1076"/>
          <ac:graphicFrameMkLst>
            <pc:docMk/>
            <pc:sldMk cId="0" sldId="1096"/>
            <ac:graphicFrameMk id="6" creationId="{00000000-0000-0000-0000-000000000000}"/>
          </ac:graphicFrameMkLst>
        </pc:graphicFrameChg>
      </pc:sldChg>
      <pc:sldChg chg="modSp add mod">
        <pc:chgData name="Arpan Sainju" userId="28af7b25-4022-4f88-be70-5a41ebe499cd" providerId="ADAL" clId="{73243BCA-A306-40D5-8E11-6D137B34EBE3}" dt="2022-10-04T14:54:39.675" v="7" actId="27636"/>
        <pc:sldMkLst>
          <pc:docMk/>
          <pc:sldMk cId="0" sldId="1097"/>
        </pc:sldMkLst>
        <pc:spChg chg="mod">
          <ac:chgData name="Arpan Sainju" userId="28af7b25-4022-4f88-be70-5a41ebe499cd" providerId="ADAL" clId="{73243BCA-A306-40D5-8E11-6D137B34EBE3}" dt="2022-10-04T14:54:39.675" v="7" actId="27636"/>
          <ac:spMkLst>
            <pc:docMk/>
            <pc:sldMk cId="0" sldId="1097"/>
            <ac:spMk id="655362" creationId="{00000000-0000-0000-0000-000000000000}"/>
          </ac:spMkLst>
        </pc:spChg>
      </pc:sldChg>
      <pc:sldChg chg="modSp add mod">
        <pc:chgData name="Arpan Sainju" userId="28af7b25-4022-4f88-be70-5a41ebe499cd" providerId="ADAL" clId="{73243BCA-A306-40D5-8E11-6D137B34EBE3}" dt="2022-10-04T15:29:38.563" v="340" actId="27636"/>
        <pc:sldMkLst>
          <pc:docMk/>
          <pc:sldMk cId="0" sldId="1098"/>
        </pc:sldMkLst>
        <pc:spChg chg="mod">
          <ac:chgData name="Arpan Sainju" userId="28af7b25-4022-4f88-be70-5a41ebe499cd" providerId="ADAL" clId="{73243BCA-A306-40D5-8E11-6D137B34EBE3}" dt="2022-10-04T15:29:33.760" v="338" actId="1076"/>
          <ac:spMkLst>
            <pc:docMk/>
            <pc:sldMk cId="0" sldId="1098"/>
            <ac:spMk id="15364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29:30.078" v="337" actId="1076"/>
          <ac:spMkLst>
            <pc:docMk/>
            <pc:sldMk cId="0" sldId="1098"/>
            <ac:spMk id="772098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29:38.563" v="340" actId="27636"/>
          <ac:spMkLst>
            <pc:docMk/>
            <pc:sldMk cId="0" sldId="1098"/>
            <ac:spMk id="772099" creationId="{00000000-0000-0000-0000-000000000000}"/>
          </ac:spMkLst>
        </pc:spChg>
      </pc:sldChg>
      <pc:sldChg chg="modSp add mod">
        <pc:chgData name="Arpan Sainju" userId="28af7b25-4022-4f88-be70-5a41ebe499cd" providerId="ADAL" clId="{73243BCA-A306-40D5-8E11-6D137B34EBE3}" dt="2022-10-04T14:54:39.688" v="10" actId="27636"/>
        <pc:sldMkLst>
          <pc:docMk/>
          <pc:sldMk cId="0" sldId="1099"/>
        </pc:sldMkLst>
        <pc:spChg chg="mod">
          <ac:chgData name="Arpan Sainju" userId="28af7b25-4022-4f88-be70-5a41ebe499cd" providerId="ADAL" clId="{73243BCA-A306-40D5-8E11-6D137B34EBE3}" dt="2022-10-04T14:54:39.688" v="10" actId="27636"/>
          <ac:spMkLst>
            <pc:docMk/>
            <pc:sldMk cId="0" sldId="1099"/>
            <ac:spMk id="656386" creationId="{00000000-0000-0000-0000-000000000000}"/>
          </ac:spMkLst>
        </pc:spChg>
      </pc:sldChg>
      <pc:sldChg chg="modSp add mod">
        <pc:chgData name="Arpan Sainju" userId="28af7b25-4022-4f88-be70-5a41ebe499cd" providerId="ADAL" clId="{73243BCA-A306-40D5-8E11-6D137B34EBE3}" dt="2022-10-04T15:30:09.164" v="341" actId="1076"/>
        <pc:sldMkLst>
          <pc:docMk/>
          <pc:sldMk cId="0" sldId="1100"/>
        </pc:sldMkLst>
        <pc:spChg chg="mod">
          <ac:chgData name="Arpan Sainju" userId="28af7b25-4022-4f88-be70-5a41ebe499cd" providerId="ADAL" clId="{73243BCA-A306-40D5-8E11-6D137B34EBE3}" dt="2022-10-04T14:54:39.692" v="11" actId="27636"/>
          <ac:spMkLst>
            <pc:docMk/>
            <pc:sldMk cId="0" sldId="1100"/>
            <ac:spMk id="657410" creationId="{00000000-0000-0000-0000-000000000000}"/>
          </ac:spMkLst>
        </pc:spChg>
        <pc:grpChg chg="mod">
          <ac:chgData name="Arpan Sainju" userId="28af7b25-4022-4f88-be70-5a41ebe499cd" providerId="ADAL" clId="{73243BCA-A306-40D5-8E11-6D137B34EBE3}" dt="2022-10-04T15:30:09.164" v="341" actId="1076"/>
          <ac:grpSpMkLst>
            <pc:docMk/>
            <pc:sldMk cId="0" sldId="1100"/>
            <ac:grpSpMk id="14" creationId="{00000000-0000-0000-0000-000000000000}"/>
          </ac:grpSpMkLst>
        </pc:grpChg>
      </pc:sldChg>
      <pc:sldChg chg="modSp add mod">
        <pc:chgData name="Arpan Sainju" userId="28af7b25-4022-4f88-be70-5a41ebe499cd" providerId="ADAL" clId="{73243BCA-A306-40D5-8E11-6D137B34EBE3}" dt="2022-10-04T15:32:14.673" v="346" actId="1035"/>
        <pc:sldMkLst>
          <pc:docMk/>
          <pc:sldMk cId="0" sldId="1101"/>
        </pc:sldMkLst>
        <pc:spChg chg="mod">
          <ac:chgData name="Arpan Sainju" userId="28af7b25-4022-4f88-be70-5a41ebe499cd" providerId="ADAL" clId="{73243BCA-A306-40D5-8E11-6D137B34EBE3}" dt="2022-10-04T15:32:14.673" v="346" actId="1035"/>
          <ac:spMkLst>
            <pc:docMk/>
            <pc:sldMk cId="0" sldId="1101"/>
            <ac:spMk id="402434" creationId="{00000000-0000-0000-0000-000000000000}"/>
          </ac:spMkLst>
        </pc:spChg>
      </pc:sldChg>
      <pc:sldChg chg="modSp add mod modAnim">
        <pc:chgData name="Arpan Sainju" userId="28af7b25-4022-4f88-be70-5a41ebe499cd" providerId="ADAL" clId="{73243BCA-A306-40D5-8E11-6D137B34EBE3}" dt="2022-10-04T15:34:13.603" v="359" actId="20577"/>
        <pc:sldMkLst>
          <pc:docMk/>
          <pc:sldMk cId="0" sldId="1102"/>
        </pc:sldMkLst>
        <pc:spChg chg="mod">
          <ac:chgData name="Arpan Sainju" userId="28af7b25-4022-4f88-be70-5a41ebe499cd" providerId="ADAL" clId="{73243BCA-A306-40D5-8E11-6D137B34EBE3}" dt="2022-10-04T15:34:13.603" v="359" actId="20577"/>
          <ac:spMkLst>
            <pc:docMk/>
            <pc:sldMk cId="0" sldId="1102"/>
            <ac:spMk id="18436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32:47.651" v="354" actId="1076"/>
          <ac:spMkLst>
            <pc:docMk/>
            <pc:sldMk cId="0" sldId="1102"/>
            <ac:spMk id="18438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32:23.556" v="347" actId="14100"/>
          <ac:spMkLst>
            <pc:docMk/>
            <pc:sldMk cId="0" sldId="1102"/>
            <ac:spMk id="774146" creationId="{00000000-0000-0000-0000-000000000000}"/>
          </ac:spMkLst>
        </pc:spChg>
      </pc:sldChg>
      <pc:sldChg chg="modSp add mod">
        <pc:chgData name="Arpan Sainju" userId="28af7b25-4022-4f88-be70-5a41ebe499cd" providerId="ADAL" clId="{73243BCA-A306-40D5-8E11-6D137B34EBE3}" dt="2022-10-04T15:40:02.326" v="366" actId="20577"/>
        <pc:sldMkLst>
          <pc:docMk/>
          <pc:sldMk cId="0" sldId="1103"/>
        </pc:sldMkLst>
        <pc:spChg chg="mod">
          <ac:chgData name="Arpan Sainju" userId="28af7b25-4022-4f88-be70-5a41ebe499cd" providerId="ADAL" clId="{73243BCA-A306-40D5-8E11-6D137B34EBE3}" dt="2022-10-04T14:54:39.707" v="13" actId="27636"/>
          <ac:spMkLst>
            <pc:docMk/>
            <pc:sldMk cId="0" sldId="1103"/>
            <ac:spMk id="19459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36:30.065" v="362" actId="1076"/>
          <ac:spMkLst>
            <pc:docMk/>
            <pc:sldMk cId="0" sldId="1103"/>
            <ac:spMk id="19461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40:02.326" v="366" actId="20577"/>
          <ac:spMkLst>
            <pc:docMk/>
            <pc:sldMk cId="0" sldId="1103"/>
            <ac:spMk id="19462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36:23.911" v="360" actId="14100"/>
          <ac:spMkLst>
            <pc:docMk/>
            <pc:sldMk cId="0" sldId="1103"/>
            <ac:spMk id="777218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37:08.635" v="364" actId="20577"/>
          <ac:spMkLst>
            <pc:docMk/>
            <pc:sldMk cId="0" sldId="1103"/>
            <ac:spMk id="777226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37:10.444" v="365" actId="20577"/>
          <ac:spMkLst>
            <pc:docMk/>
            <pc:sldMk cId="0" sldId="1103"/>
            <ac:spMk id="777227" creationId="{00000000-0000-0000-0000-000000000000}"/>
          </ac:spMkLst>
        </pc:spChg>
      </pc:sldChg>
      <pc:sldChg chg="modSp add mod">
        <pc:chgData name="Arpan Sainju" userId="28af7b25-4022-4f88-be70-5a41ebe499cd" providerId="ADAL" clId="{73243BCA-A306-40D5-8E11-6D137B34EBE3}" dt="2022-10-04T15:43:25.967" v="378" actId="1076"/>
        <pc:sldMkLst>
          <pc:docMk/>
          <pc:sldMk cId="0" sldId="1104"/>
        </pc:sldMkLst>
        <pc:spChg chg="mod">
          <ac:chgData name="Arpan Sainju" userId="28af7b25-4022-4f88-be70-5a41ebe499cd" providerId="ADAL" clId="{73243BCA-A306-40D5-8E11-6D137B34EBE3}" dt="2022-10-04T15:41:57.761" v="375" actId="1076"/>
          <ac:spMkLst>
            <pc:docMk/>
            <pc:sldMk cId="0" sldId="1104"/>
            <ac:spMk id="20483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43:19.325" v="377" actId="14100"/>
          <ac:spMkLst>
            <pc:docMk/>
            <pc:sldMk cId="0" sldId="1104"/>
            <ac:spMk id="20484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43:25.967" v="378" actId="1076"/>
          <ac:spMkLst>
            <pc:docMk/>
            <pc:sldMk cId="0" sldId="1104"/>
            <ac:spMk id="20486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41:34.657" v="367" actId="14100"/>
          <ac:spMkLst>
            <pc:docMk/>
            <pc:sldMk cId="0" sldId="1104"/>
            <ac:spMk id="779266" creationId="{00000000-0000-0000-0000-000000000000}"/>
          </ac:spMkLst>
        </pc:spChg>
      </pc:sldChg>
      <pc:sldChg chg="modSp add mod">
        <pc:chgData name="Arpan Sainju" userId="28af7b25-4022-4f88-be70-5a41ebe499cd" providerId="ADAL" clId="{73243BCA-A306-40D5-8E11-6D137B34EBE3}" dt="2022-10-04T14:54:39.713" v="14" actId="27636"/>
        <pc:sldMkLst>
          <pc:docMk/>
          <pc:sldMk cId="0" sldId="1106"/>
        </pc:sldMkLst>
        <pc:spChg chg="mod">
          <ac:chgData name="Arpan Sainju" userId="28af7b25-4022-4f88-be70-5a41ebe499cd" providerId="ADAL" clId="{73243BCA-A306-40D5-8E11-6D137B34EBE3}" dt="2022-10-04T14:54:39.713" v="14" actId="27636"/>
          <ac:spMkLst>
            <pc:docMk/>
            <pc:sldMk cId="0" sldId="1106"/>
            <ac:spMk id="406530" creationId="{00000000-0000-0000-0000-000000000000}"/>
          </ac:spMkLst>
        </pc:spChg>
      </pc:sldChg>
      <pc:sldChg chg="modSp add mod">
        <pc:chgData name="Arpan Sainju" userId="28af7b25-4022-4f88-be70-5a41ebe499cd" providerId="ADAL" clId="{73243BCA-A306-40D5-8E11-6D137B34EBE3}" dt="2022-10-04T14:55:13.134" v="21" actId="20577"/>
        <pc:sldMkLst>
          <pc:docMk/>
          <pc:sldMk cId="0" sldId="1145"/>
        </pc:sldMkLst>
        <pc:spChg chg="mod">
          <ac:chgData name="Arpan Sainju" userId="28af7b25-4022-4f88-be70-5a41ebe499cd" providerId="ADAL" clId="{73243BCA-A306-40D5-8E11-6D137B34EBE3}" dt="2022-10-04T14:55:13.134" v="21" actId="20577"/>
          <ac:spMkLst>
            <pc:docMk/>
            <pc:sldMk cId="0" sldId="1145"/>
            <ac:spMk id="3" creationId="{00000000-0000-0000-0000-000000000000}"/>
          </ac:spMkLst>
        </pc:spChg>
      </pc:sldChg>
      <pc:sldChg chg="add">
        <pc:chgData name="Arpan Sainju" userId="28af7b25-4022-4f88-be70-5a41ebe499cd" providerId="ADAL" clId="{73243BCA-A306-40D5-8E11-6D137B34EBE3}" dt="2022-10-04T14:54:39.252" v="0"/>
        <pc:sldMkLst>
          <pc:docMk/>
          <pc:sldMk cId="0" sldId="1146"/>
        </pc:sldMkLst>
      </pc:sldChg>
      <pc:sldChg chg="modSp add mod">
        <pc:chgData name="Arpan Sainju" userId="28af7b25-4022-4f88-be70-5a41ebe499cd" providerId="ADAL" clId="{73243BCA-A306-40D5-8E11-6D137B34EBE3}" dt="2022-10-04T15:45:30.734" v="380" actId="1076"/>
        <pc:sldMkLst>
          <pc:docMk/>
          <pc:sldMk cId="0" sldId="1147"/>
        </pc:sldMkLst>
        <pc:spChg chg="mod">
          <ac:chgData name="Arpan Sainju" userId="28af7b25-4022-4f88-be70-5a41ebe499cd" providerId="ADAL" clId="{73243BCA-A306-40D5-8E11-6D137B34EBE3}" dt="2022-10-04T15:45:30.734" v="380" actId="1076"/>
          <ac:spMkLst>
            <pc:docMk/>
            <pc:sldMk cId="0" sldId="1147"/>
            <ac:spMk id="5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45:27.898" v="379" actId="1076"/>
          <ac:spMkLst>
            <pc:docMk/>
            <pc:sldMk cId="0" sldId="1147"/>
            <ac:spMk id="20" creationId="{00000000-0000-0000-0000-000000000000}"/>
          </ac:spMkLst>
        </pc:spChg>
      </pc:sldChg>
      <pc:sldChg chg="modSp add mod">
        <pc:chgData name="Arpan Sainju" userId="28af7b25-4022-4f88-be70-5a41ebe499cd" providerId="ADAL" clId="{73243BCA-A306-40D5-8E11-6D137B34EBE3}" dt="2022-10-04T15:45:50.757" v="384" actId="1076"/>
        <pc:sldMkLst>
          <pc:docMk/>
          <pc:sldMk cId="0" sldId="1150"/>
        </pc:sldMkLst>
        <pc:spChg chg="mod">
          <ac:chgData name="Arpan Sainju" userId="28af7b25-4022-4f88-be70-5a41ebe499cd" providerId="ADAL" clId="{73243BCA-A306-40D5-8E11-6D137B34EBE3}" dt="2022-10-04T15:45:48.994" v="383" actId="1076"/>
          <ac:spMkLst>
            <pc:docMk/>
            <pc:sldMk cId="0" sldId="1150"/>
            <ac:spMk id="775170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4:54:39.728" v="17" actId="27636"/>
          <ac:spMkLst>
            <pc:docMk/>
            <pc:sldMk cId="0" sldId="1150"/>
            <ac:spMk id="775171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45:50.757" v="384" actId="1076"/>
          <ac:spMkLst>
            <pc:docMk/>
            <pc:sldMk cId="0" sldId="1150"/>
            <ac:spMk id="775172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4:54:39.727" v="16" actId="27636"/>
          <ac:spMkLst>
            <pc:docMk/>
            <pc:sldMk cId="0" sldId="1150"/>
            <ac:spMk id="775173" creationId="{00000000-0000-0000-0000-000000000000}"/>
          </ac:spMkLst>
        </pc:spChg>
      </pc:sldChg>
      <pc:sldChg chg="addSp delSp modSp add mod">
        <pc:chgData name="Arpan Sainju" userId="28af7b25-4022-4f88-be70-5a41ebe499cd" providerId="ADAL" clId="{73243BCA-A306-40D5-8E11-6D137B34EBE3}" dt="2022-10-04T15:55:46.457" v="467" actId="1076"/>
        <pc:sldMkLst>
          <pc:docMk/>
          <pc:sldMk cId="0" sldId="1152"/>
        </pc:sldMkLst>
        <pc:spChg chg="add mod">
          <ac:chgData name="Arpan Sainju" userId="28af7b25-4022-4f88-be70-5a41ebe499cd" providerId="ADAL" clId="{73243BCA-A306-40D5-8E11-6D137B34EBE3}" dt="2022-10-04T15:55:09.804" v="455" actId="1076"/>
          <ac:spMkLst>
            <pc:docMk/>
            <pc:sldMk cId="0" sldId="1152"/>
            <ac:spMk id="2" creationId="{1E2EF980-031B-1025-9AEE-27BC38CFE622}"/>
          </ac:spMkLst>
        </pc:spChg>
        <pc:spChg chg="add del mod">
          <ac:chgData name="Arpan Sainju" userId="28af7b25-4022-4f88-be70-5a41ebe499cd" providerId="ADAL" clId="{73243BCA-A306-40D5-8E11-6D137B34EBE3}" dt="2022-10-04T15:54:34.399" v="445" actId="478"/>
          <ac:spMkLst>
            <pc:docMk/>
            <pc:sldMk cId="0" sldId="1152"/>
            <ac:spMk id="3" creationId="{76B32781-E0F4-8C0A-D724-03A63646AC6A}"/>
          </ac:spMkLst>
        </pc:spChg>
        <pc:spChg chg="add mod">
          <ac:chgData name="Arpan Sainju" userId="28af7b25-4022-4f88-be70-5a41ebe499cd" providerId="ADAL" clId="{73243BCA-A306-40D5-8E11-6D137B34EBE3}" dt="2022-10-04T15:55:46.457" v="467" actId="1076"/>
          <ac:spMkLst>
            <pc:docMk/>
            <pc:sldMk cId="0" sldId="1152"/>
            <ac:spMk id="4" creationId="{8174E662-4877-428E-F419-681F9D083828}"/>
          </ac:spMkLst>
        </pc:spChg>
        <pc:spChg chg="mod">
          <ac:chgData name="Arpan Sainju" userId="28af7b25-4022-4f88-be70-5a41ebe499cd" providerId="ADAL" clId="{73243BCA-A306-40D5-8E11-6D137B34EBE3}" dt="2022-10-04T15:55:44.041" v="466" actId="1076"/>
          <ac:spMkLst>
            <pc:docMk/>
            <pc:sldMk cId="0" sldId="1152"/>
            <ac:spMk id="6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52:39.223" v="420" actId="14100"/>
          <ac:spMkLst>
            <pc:docMk/>
            <pc:sldMk cId="0" sldId="1152"/>
            <ac:spMk id="775170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55:32.060" v="462" actId="1076"/>
          <ac:spMkLst>
            <pc:docMk/>
            <pc:sldMk cId="0" sldId="1152"/>
            <ac:spMk id="775172" creationId="{00000000-0000-0000-0000-000000000000}"/>
          </ac:spMkLst>
        </pc:spChg>
      </pc:sldChg>
      <pc:sldChg chg="modSp add mod">
        <pc:chgData name="Arpan Sainju" userId="28af7b25-4022-4f88-be70-5a41ebe499cd" providerId="ADAL" clId="{73243BCA-A306-40D5-8E11-6D137B34EBE3}" dt="2022-10-04T15:48:08.627" v="412" actId="1076"/>
        <pc:sldMkLst>
          <pc:docMk/>
          <pc:sldMk cId="0" sldId="1153"/>
        </pc:sldMkLst>
        <pc:spChg chg="mod">
          <ac:chgData name="Arpan Sainju" userId="28af7b25-4022-4f88-be70-5a41ebe499cd" providerId="ADAL" clId="{73243BCA-A306-40D5-8E11-6D137B34EBE3}" dt="2022-10-04T15:48:08.627" v="412" actId="1076"/>
          <ac:spMkLst>
            <pc:docMk/>
            <pc:sldMk cId="0" sldId="1153"/>
            <ac:spMk id="775170" creationId="{00000000-0000-0000-0000-000000000000}"/>
          </ac:spMkLst>
        </pc:spChg>
      </pc:sldChg>
      <pc:sldChg chg="modSp add mod">
        <pc:chgData name="Arpan Sainju" userId="28af7b25-4022-4f88-be70-5a41ebe499cd" providerId="ADAL" clId="{73243BCA-A306-40D5-8E11-6D137B34EBE3}" dt="2022-10-04T15:56:26.419" v="473" actId="1076"/>
        <pc:sldMkLst>
          <pc:docMk/>
          <pc:sldMk cId="0" sldId="1154"/>
        </pc:sldMkLst>
        <pc:spChg chg="mod">
          <ac:chgData name="Arpan Sainju" userId="28af7b25-4022-4f88-be70-5a41ebe499cd" providerId="ADAL" clId="{73243BCA-A306-40D5-8E11-6D137B34EBE3}" dt="2022-10-04T15:56:14.850" v="472" actId="1076"/>
          <ac:spMkLst>
            <pc:docMk/>
            <pc:sldMk cId="0" sldId="1154"/>
            <ac:spMk id="6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56:01.543" v="468" actId="14100"/>
          <ac:spMkLst>
            <pc:docMk/>
            <pc:sldMk cId="0" sldId="1154"/>
            <ac:spMk id="775170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4T15:56:26.419" v="473" actId="1076"/>
          <ac:spMkLst>
            <pc:docMk/>
            <pc:sldMk cId="0" sldId="1154"/>
            <ac:spMk id="775172" creationId="{00000000-0000-0000-0000-000000000000}"/>
          </ac:spMkLst>
        </pc:spChg>
        <pc:graphicFrameChg chg="mod">
          <ac:chgData name="Arpan Sainju" userId="28af7b25-4022-4f88-be70-5a41ebe499cd" providerId="ADAL" clId="{73243BCA-A306-40D5-8E11-6D137B34EBE3}" dt="2022-10-04T15:56:07.263" v="470" actId="1076"/>
          <ac:graphicFrameMkLst>
            <pc:docMk/>
            <pc:sldMk cId="0" sldId="1154"/>
            <ac:graphicFrameMk id="5" creationId="{00000000-0000-0000-0000-000000000000}"/>
          </ac:graphicFrameMkLst>
        </pc:graphicFrameChg>
      </pc:sldChg>
      <pc:sldChg chg="modSp add mod">
        <pc:chgData name="Arpan Sainju" userId="28af7b25-4022-4f88-be70-5a41ebe499cd" providerId="ADAL" clId="{73243BCA-A306-40D5-8E11-6D137B34EBE3}" dt="2022-10-05T22:38:44.480" v="1817" actId="20577"/>
        <pc:sldMkLst>
          <pc:docMk/>
          <pc:sldMk cId="0" sldId="1155"/>
        </pc:sldMkLst>
        <pc:spChg chg="mod">
          <ac:chgData name="Arpan Sainju" userId="28af7b25-4022-4f88-be70-5a41ebe499cd" providerId="ADAL" clId="{73243BCA-A306-40D5-8E11-6D137B34EBE3}" dt="2022-10-05T22:38:15.031" v="1808" actId="1076"/>
          <ac:spMkLst>
            <pc:docMk/>
            <pc:sldMk cId="0" sldId="1155"/>
            <ac:spMk id="5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2:38:04.897" v="1805" actId="1076"/>
          <ac:spMkLst>
            <pc:docMk/>
            <pc:sldMk cId="0" sldId="1155"/>
            <ac:spMk id="803842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2:38:06.858" v="1806" actId="1076"/>
          <ac:spMkLst>
            <pc:docMk/>
            <pc:sldMk cId="0" sldId="1155"/>
            <ac:spMk id="803843" creationId="{00000000-0000-0000-0000-000000000000}"/>
          </ac:spMkLst>
        </pc:spChg>
        <pc:graphicFrameChg chg="mod modGraphic">
          <ac:chgData name="Arpan Sainju" userId="28af7b25-4022-4f88-be70-5a41ebe499cd" providerId="ADAL" clId="{73243BCA-A306-40D5-8E11-6D137B34EBE3}" dt="2022-10-05T22:38:44.480" v="1817" actId="20577"/>
          <ac:graphicFrameMkLst>
            <pc:docMk/>
            <pc:sldMk cId="0" sldId="1155"/>
            <ac:graphicFrameMk id="803965" creationId="{00000000-0000-0000-0000-000000000000}"/>
          </ac:graphicFrameMkLst>
        </pc:graphicFrameChg>
      </pc:sldChg>
      <pc:sldChg chg="add">
        <pc:chgData name="Arpan Sainju" userId="28af7b25-4022-4f88-be70-5a41ebe499cd" providerId="ADAL" clId="{73243BCA-A306-40D5-8E11-6D137B34EBE3}" dt="2022-10-05T21:30:23.915" v="528"/>
        <pc:sldMkLst>
          <pc:docMk/>
          <pc:sldMk cId="0" sldId="1158"/>
        </pc:sldMkLst>
      </pc:sldChg>
      <pc:sldChg chg="modSp add mod modAnim">
        <pc:chgData name="Arpan Sainju" userId="28af7b25-4022-4f88-be70-5a41ebe499cd" providerId="ADAL" clId="{73243BCA-A306-40D5-8E11-6D137B34EBE3}" dt="2022-10-05T22:59:10.833" v="1920" actId="20577"/>
        <pc:sldMkLst>
          <pc:docMk/>
          <pc:sldMk cId="0" sldId="1159"/>
        </pc:sldMkLst>
        <pc:spChg chg="mod">
          <ac:chgData name="Arpan Sainju" userId="28af7b25-4022-4f88-be70-5a41ebe499cd" providerId="ADAL" clId="{73243BCA-A306-40D5-8E11-6D137B34EBE3}" dt="2022-10-05T22:59:10.833" v="1920" actId="20577"/>
          <ac:spMkLst>
            <pc:docMk/>
            <pc:sldMk cId="0" sldId="1159"/>
            <ac:spMk id="798753" creationId="{00000000-0000-0000-0000-000000000000}"/>
          </ac:spMkLst>
        </pc:spChg>
        <pc:graphicFrameChg chg="modGraphic">
          <ac:chgData name="Arpan Sainju" userId="28af7b25-4022-4f88-be70-5a41ebe499cd" providerId="ADAL" clId="{73243BCA-A306-40D5-8E11-6D137B34EBE3}" dt="2022-10-05T22:56:27.407" v="1915" actId="14100"/>
          <ac:graphicFrameMkLst>
            <pc:docMk/>
            <pc:sldMk cId="0" sldId="1159"/>
            <ac:graphicFrameMk id="7" creationId="{00000000-0000-0000-0000-000000000000}"/>
          </ac:graphicFrameMkLst>
        </pc:graphicFrameChg>
      </pc:sldChg>
      <pc:sldChg chg="modSp add mod">
        <pc:chgData name="Arpan Sainju" userId="28af7b25-4022-4f88-be70-5a41ebe499cd" providerId="ADAL" clId="{73243BCA-A306-40D5-8E11-6D137B34EBE3}" dt="2022-10-05T21:31:06.607" v="553" actId="14100"/>
        <pc:sldMkLst>
          <pc:docMk/>
          <pc:sldMk cId="1371018328" sldId="1160"/>
        </pc:sldMkLst>
        <pc:spChg chg="mod">
          <ac:chgData name="Arpan Sainju" userId="28af7b25-4022-4f88-be70-5a41ebe499cd" providerId="ADAL" clId="{73243BCA-A306-40D5-8E11-6D137B34EBE3}" dt="2022-10-05T21:31:06.607" v="553" actId="14100"/>
          <ac:spMkLst>
            <pc:docMk/>
            <pc:sldMk cId="1371018328" sldId="1160"/>
            <ac:spMk id="2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5T21:30:24.056" v="530" actId="27636"/>
          <ac:spMkLst>
            <pc:docMk/>
            <pc:sldMk cId="1371018328" sldId="1160"/>
            <ac:spMk id="19" creationId="{00000000-0000-0000-0000-000000000000}"/>
          </ac:spMkLst>
        </pc:spChg>
      </pc:sldChg>
      <pc:sldChg chg="modSp add mod">
        <pc:chgData name="Arpan Sainju" userId="28af7b25-4022-4f88-be70-5a41ebe499cd" providerId="ADAL" clId="{73243BCA-A306-40D5-8E11-6D137B34EBE3}" dt="2022-10-05T21:30:24.136" v="540" actId="27636"/>
        <pc:sldMkLst>
          <pc:docMk/>
          <pc:sldMk cId="48322160" sldId="1161"/>
        </pc:sldMkLst>
        <pc:spChg chg="mod">
          <ac:chgData name="Arpan Sainju" userId="28af7b25-4022-4f88-be70-5a41ebe499cd" providerId="ADAL" clId="{73243BCA-A306-40D5-8E11-6D137B34EBE3}" dt="2022-10-05T21:30:24.136" v="540" actId="27636"/>
          <ac:spMkLst>
            <pc:docMk/>
            <pc:sldMk cId="48322160" sldId="1161"/>
            <ac:spMk id="421890" creationId="{00000000-0000-0000-0000-000000000000}"/>
          </ac:spMkLst>
        </pc:spChg>
      </pc:sldChg>
      <pc:sldChg chg="addSp delSp modSp add mod">
        <pc:chgData name="Arpan Sainju" userId="28af7b25-4022-4f88-be70-5a41ebe499cd" providerId="ADAL" clId="{73243BCA-A306-40D5-8E11-6D137B34EBE3}" dt="2022-10-06T15:22:33.571" v="2611" actId="1076"/>
        <pc:sldMkLst>
          <pc:docMk/>
          <pc:sldMk cId="349490972" sldId="1162"/>
        </pc:sldMkLst>
        <pc:spChg chg="add mod">
          <ac:chgData name="Arpan Sainju" userId="28af7b25-4022-4f88-be70-5a41ebe499cd" providerId="ADAL" clId="{73243BCA-A306-40D5-8E11-6D137B34EBE3}" dt="2022-10-06T15:22:33.571" v="2611" actId="1076"/>
          <ac:spMkLst>
            <pc:docMk/>
            <pc:sldMk cId="349490972" sldId="1162"/>
            <ac:spMk id="2" creationId="{94D8E899-F2AC-960E-7538-9867D5639370}"/>
          </ac:spMkLst>
        </pc:spChg>
        <pc:spChg chg="add mod">
          <ac:chgData name="Arpan Sainju" userId="28af7b25-4022-4f88-be70-5a41ebe499cd" providerId="ADAL" clId="{73243BCA-A306-40D5-8E11-6D137B34EBE3}" dt="2022-10-06T15:22:33.571" v="2611" actId="1076"/>
          <ac:spMkLst>
            <pc:docMk/>
            <pc:sldMk cId="349490972" sldId="1162"/>
            <ac:spMk id="3" creationId="{B3C8374C-3CCC-6515-DCC1-5281933FC25A}"/>
          </ac:spMkLst>
        </pc:spChg>
        <pc:spChg chg="add mod">
          <ac:chgData name="Arpan Sainju" userId="28af7b25-4022-4f88-be70-5a41ebe499cd" providerId="ADAL" clId="{73243BCA-A306-40D5-8E11-6D137B34EBE3}" dt="2022-10-06T15:22:33.571" v="2611" actId="1076"/>
          <ac:spMkLst>
            <pc:docMk/>
            <pc:sldMk cId="349490972" sldId="1162"/>
            <ac:spMk id="4" creationId="{0098D191-E925-A6B4-E0AE-DB89E188AF9B}"/>
          </ac:spMkLst>
        </pc:spChg>
        <pc:spChg chg="add mod">
          <ac:chgData name="Arpan Sainju" userId="28af7b25-4022-4f88-be70-5a41ebe499cd" providerId="ADAL" clId="{73243BCA-A306-40D5-8E11-6D137B34EBE3}" dt="2022-10-06T15:22:33.571" v="2611" actId="1076"/>
          <ac:spMkLst>
            <pc:docMk/>
            <pc:sldMk cId="349490972" sldId="1162"/>
            <ac:spMk id="5" creationId="{92F3A3A4-35B2-32D4-FDE5-E765C3D79317}"/>
          </ac:spMkLst>
        </pc:spChg>
        <pc:spChg chg="add mod">
          <ac:chgData name="Arpan Sainju" userId="28af7b25-4022-4f88-be70-5a41ebe499cd" providerId="ADAL" clId="{73243BCA-A306-40D5-8E11-6D137B34EBE3}" dt="2022-10-06T15:22:33.571" v="2611" actId="1076"/>
          <ac:spMkLst>
            <pc:docMk/>
            <pc:sldMk cId="349490972" sldId="1162"/>
            <ac:spMk id="6" creationId="{11E8B287-5C93-6CC5-4174-65E9E77CED1D}"/>
          </ac:spMkLst>
        </pc:spChg>
        <pc:spChg chg="add mod">
          <ac:chgData name="Arpan Sainju" userId="28af7b25-4022-4f88-be70-5a41ebe499cd" providerId="ADAL" clId="{73243BCA-A306-40D5-8E11-6D137B34EBE3}" dt="2022-10-06T15:22:33.571" v="2611" actId="1076"/>
          <ac:spMkLst>
            <pc:docMk/>
            <pc:sldMk cId="349490972" sldId="1162"/>
            <ac:spMk id="7" creationId="{97EB2B9A-0C70-CA82-ED82-445EAF0B372D}"/>
          </ac:spMkLst>
        </pc:spChg>
        <pc:spChg chg="add mod">
          <ac:chgData name="Arpan Sainju" userId="28af7b25-4022-4f88-be70-5a41ebe499cd" providerId="ADAL" clId="{73243BCA-A306-40D5-8E11-6D137B34EBE3}" dt="2022-10-06T15:22:33.571" v="2611" actId="1076"/>
          <ac:spMkLst>
            <pc:docMk/>
            <pc:sldMk cId="349490972" sldId="1162"/>
            <ac:spMk id="8" creationId="{540DC110-FF16-25BE-4E17-8F84721616F3}"/>
          </ac:spMkLst>
        </pc:spChg>
        <pc:spChg chg="add mod">
          <ac:chgData name="Arpan Sainju" userId="28af7b25-4022-4f88-be70-5a41ebe499cd" providerId="ADAL" clId="{73243BCA-A306-40D5-8E11-6D137B34EBE3}" dt="2022-10-06T15:22:33.571" v="2611" actId="1076"/>
          <ac:spMkLst>
            <pc:docMk/>
            <pc:sldMk cId="349490972" sldId="1162"/>
            <ac:spMk id="9" creationId="{6F876A34-0DA1-F1C8-55B9-D97E89577EEF}"/>
          </ac:spMkLst>
        </pc:spChg>
        <pc:spChg chg="add mod">
          <ac:chgData name="Arpan Sainju" userId="28af7b25-4022-4f88-be70-5a41ebe499cd" providerId="ADAL" clId="{73243BCA-A306-40D5-8E11-6D137B34EBE3}" dt="2022-10-06T15:22:33.571" v="2611" actId="1076"/>
          <ac:spMkLst>
            <pc:docMk/>
            <pc:sldMk cId="349490972" sldId="1162"/>
            <ac:spMk id="10" creationId="{50D04031-58A9-B858-FD69-BB80262376F4}"/>
          </ac:spMkLst>
        </pc:spChg>
        <pc:spChg chg="add mod">
          <ac:chgData name="Arpan Sainju" userId="28af7b25-4022-4f88-be70-5a41ebe499cd" providerId="ADAL" clId="{73243BCA-A306-40D5-8E11-6D137B34EBE3}" dt="2022-10-06T15:22:33.571" v="2611" actId="1076"/>
          <ac:spMkLst>
            <pc:docMk/>
            <pc:sldMk cId="349490972" sldId="1162"/>
            <ac:spMk id="11" creationId="{F23CB1CE-6F9C-C0A0-BE61-8C84E10BB4B0}"/>
          </ac:spMkLst>
        </pc:spChg>
        <pc:spChg chg="add mod">
          <ac:chgData name="Arpan Sainju" userId="28af7b25-4022-4f88-be70-5a41ebe499cd" providerId="ADAL" clId="{73243BCA-A306-40D5-8E11-6D137B34EBE3}" dt="2022-10-06T15:22:33.571" v="2611" actId="1076"/>
          <ac:spMkLst>
            <pc:docMk/>
            <pc:sldMk cId="349490972" sldId="1162"/>
            <ac:spMk id="12" creationId="{D82E0E1C-ECEA-F0AE-9E6E-39A7C2CC21A4}"/>
          </ac:spMkLst>
        </pc:spChg>
        <pc:spChg chg="add mod">
          <ac:chgData name="Arpan Sainju" userId="28af7b25-4022-4f88-be70-5a41ebe499cd" providerId="ADAL" clId="{73243BCA-A306-40D5-8E11-6D137B34EBE3}" dt="2022-10-06T15:22:33.571" v="2611" actId="1076"/>
          <ac:spMkLst>
            <pc:docMk/>
            <pc:sldMk cId="349490972" sldId="1162"/>
            <ac:spMk id="13" creationId="{CDA5992C-EE9B-C96B-1D06-E177EFF159FF}"/>
          </ac:spMkLst>
        </pc:spChg>
        <pc:spChg chg="add mod">
          <ac:chgData name="Arpan Sainju" userId="28af7b25-4022-4f88-be70-5a41ebe499cd" providerId="ADAL" clId="{73243BCA-A306-40D5-8E11-6D137B34EBE3}" dt="2022-10-06T15:22:33.571" v="2611" actId="1076"/>
          <ac:spMkLst>
            <pc:docMk/>
            <pc:sldMk cId="349490972" sldId="1162"/>
            <ac:spMk id="14" creationId="{51AC9806-039A-C874-4883-097AE2D3B1AC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43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44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65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66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67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68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69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70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71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72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73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74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75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76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77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78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79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80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81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82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83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84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85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86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87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88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89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90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91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92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93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94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95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96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97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98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199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200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201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202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203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204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205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206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207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208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209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210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211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212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213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214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215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216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217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218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219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221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229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230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231" creationId="{00000000-0000-0000-0000-000000000000}"/>
          </ac:spMkLst>
        </pc:spChg>
        <pc:spChg chg="del">
          <ac:chgData name="Arpan Sainju" userId="28af7b25-4022-4f88-be70-5a41ebe499cd" providerId="ADAL" clId="{73243BCA-A306-40D5-8E11-6D137B34EBE3}" dt="2022-10-05T22:55:05.022" v="1818" actId="478"/>
          <ac:spMkLst>
            <pc:docMk/>
            <pc:sldMk cId="349490972" sldId="1162"/>
            <ac:spMk id="232" creationId="{00000000-0000-0000-0000-000000000000}"/>
          </ac:spMkLst>
        </pc:spChg>
        <pc:spChg chg="del">
          <ac:chgData name="Arpan Sainju" userId="28af7b25-4022-4f88-be70-5a41ebe499cd" providerId="ADAL" clId="{73243BCA-A306-40D5-8E11-6D137B34EBE3}" dt="2022-10-05T22:55:05.022" v="1818" actId="478"/>
          <ac:spMkLst>
            <pc:docMk/>
            <pc:sldMk cId="349490972" sldId="1162"/>
            <ac:spMk id="233" creationId="{00000000-0000-0000-0000-000000000000}"/>
          </ac:spMkLst>
        </pc:spChg>
        <pc:spChg chg="del">
          <ac:chgData name="Arpan Sainju" userId="28af7b25-4022-4f88-be70-5a41ebe499cd" providerId="ADAL" clId="{73243BCA-A306-40D5-8E11-6D137B34EBE3}" dt="2022-10-05T22:55:05.022" v="1818" actId="478"/>
          <ac:spMkLst>
            <pc:docMk/>
            <pc:sldMk cId="349490972" sldId="1162"/>
            <ac:spMk id="234" creationId="{00000000-0000-0000-0000-000000000000}"/>
          </ac:spMkLst>
        </pc:spChg>
        <pc:spChg chg="del">
          <ac:chgData name="Arpan Sainju" userId="28af7b25-4022-4f88-be70-5a41ebe499cd" providerId="ADAL" clId="{73243BCA-A306-40D5-8E11-6D137B34EBE3}" dt="2022-10-05T22:55:05.022" v="1818" actId="478"/>
          <ac:spMkLst>
            <pc:docMk/>
            <pc:sldMk cId="349490972" sldId="1162"/>
            <ac:spMk id="235" creationId="{00000000-0000-0000-0000-000000000000}"/>
          </ac:spMkLst>
        </pc:spChg>
        <pc:spChg chg="del">
          <ac:chgData name="Arpan Sainju" userId="28af7b25-4022-4f88-be70-5a41ebe499cd" providerId="ADAL" clId="{73243BCA-A306-40D5-8E11-6D137B34EBE3}" dt="2022-10-05T22:55:05.022" v="1818" actId="478"/>
          <ac:spMkLst>
            <pc:docMk/>
            <pc:sldMk cId="349490972" sldId="1162"/>
            <ac:spMk id="236" creationId="{00000000-0000-0000-0000-000000000000}"/>
          </ac:spMkLst>
        </pc:spChg>
        <pc:spChg chg="del">
          <ac:chgData name="Arpan Sainju" userId="28af7b25-4022-4f88-be70-5a41ebe499cd" providerId="ADAL" clId="{73243BCA-A306-40D5-8E11-6D137B34EBE3}" dt="2022-10-05T22:55:05.022" v="1818" actId="478"/>
          <ac:spMkLst>
            <pc:docMk/>
            <pc:sldMk cId="349490972" sldId="1162"/>
            <ac:spMk id="237" creationId="{00000000-0000-0000-0000-000000000000}"/>
          </ac:spMkLst>
        </pc:spChg>
        <pc:spChg chg="del">
          <ac:chgData name="Arpan Sainju" userId="28af7b25-4022-4f88-be70-5a41ebe499cd" providerId="ADAL" clId="{73243BCA-A306-40D5-8E11-6D137B34EBE3}" dt="2022-10-05T22:55:05.022" v="1818" actId="478"/>
          <ac:spMkLst>
            <pc:docMk/>
            <pc:sldMk cId="349490972" sldId="1162"/>
            <ac:spMk id="238" creationId="{00000000-0000-0000-0000-000000000000}"/>
          </ac:spMkLst>
        </pc:spChg>
        <pc:spChg chg="del">
          <ac:chgData name="Arpan Sainju" userId="28af7b25-4022-4f88-be70-5a41ebe499cd" providerId="ADAL" clId="{73243BCA-A306-40D5-8E11-6D137B34EBE3}" dt="2022-10-05T22:55:05.022" v="1818" actId="478"/>
          <ac:spMkLst>
            <pc:docMk/>
            <pc:sldMk cId="349490972" sldId="1162"/>
            <ac:spMk id="239" creationId="{00000000-0000-0000-0000-000000000000}"/>
          </ac:spMkLst>
        </pc:spChg>
        <pc:spChg chg="del">
          <ac:chgData name="Arpan Sainju" userId="28af7b25-4022-4f88-be70-5a41ebe499cd" providerId="ADAL" clId="{73243BCA-A306-40D5-8E11-6D137B34EBE3}" dt="2022-10-05T22:55:05.022" v="1818" actId="478"/>
          <ac:spMkLst>
            <pc:docMk/>
            <pc:sldMk cId="349490972" sldId="1162"/>
            <ac:spMk id="240" creationId="{00000000-0000-0000-0000-000000000000}"/>
          </ac:spMkLst>
        </pc:spChg>
        <pc:spChg chg="del">
          <ac:chgData name="Arpan Sainju" userId="28af7b25-4022-4f88-be70-5a41ebe499cd" providerId="ADAL" clId="{73243BCA-A306-40D5-8E11-6D137B34EBE3}" dt="2022-10-05T22:55:05.022" v="1818" actId="478"/>
          <ac:spMkLst>
            <pc:docMk/>
            <pc:sldMk cId="349490972" sldId="1162"/>
            <ac:spMk id="241" creationId="{00000000-0000-0000-0000-000000000000}"/>
          </ac:spMkLst>
        </pc:spChg>
        <pc:spChg chg="del">
          <ac:chgData name="Arpan Sainju" userId="28af7b25-4022-4f88-be70-5a41ebe499cd" providerId="ADAL" clId="{73243BCA-A306-40D5-8E11-6D137B34EBE3}" dt="2022-10-05T22:55:05.022" v="1818" actId="478"/>
          <ac:spMkLst>
            <pc:docMk/>
            <pc:sldMk cId="349490972" sldId="1162"/>
            <ac:spMk id="242" creationId="{00000000-0000-0000-0000-000000000000}"/>
          </ac:spMkLst>
        </pc:spChg>
        <pc:spChg chg="del">
          <ac:chgData name="Arpan Sainju" userId="28af7b25-4022-4f88-be70-5a41ebe499cd" providerId="ADAL" clId="{73243BCA-A306-40D5-8E11-6D137B34EBE3}" dt="2022-10-05T22:55:05.022" v="1818" actId="478"/>
          <ac:spMkLst>
            <pc:docMk/>
            <pc:sldMk cId="349490972" sldId="1162"/>
            <ac:spMk id="243" creationId="{00000000-0000-0000-0000-000000000000}"/>
          </ac:spMkLst>
        </pc:spChg>
        <pc:spChg chg="del">
          <ac:chgData name="Arpan Sainju" userId="28af7b25-4022-4f88-be70-5a41ebe499cd" providerId="ADAL" clId="{73243BCA-A306-40D5-8E11-6D137B34EBE3}" dt="2022-10-05T22:55:05.022" v="1818" actId="478"/>
          <ac:spMkLst>
            <pc:docMk/>
            <pc:sldMk cId="349490972" sldId="1162"/>
            <ac:spMk id="244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39945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39946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39947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39948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39949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39950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39951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39952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1:57.601" v="2546" actId="1076"/>
          <ac:spMkLst>
            <pc:docMk/>
            <pc:sldMk cId="349490972" sldId="1162"/>
            <ac:spMk id="39953" creationId="{00000000-0000-0000-0000-000000000000}"/>
          </ac:spMkLst>
        </pc:spChg>
        <pc:spChg chg="mod">
          <ac:chgData name="Arpan Sainju" userId="28af7b25-4022-4f88-be70-5a41ebe499cd" providerId="ADAL" clId="{73243BCA-A306-40D5-8E11-6D137B34EBE3}" dt="2022-10-06T15:22:23.461" v="2609" actId="20577"/>
          <ac:spMkLst>
            <pc:docMk/>
            <pc:sldMk cId="349490972" sldId="1162"/>
            <ac:spMk id="824323" creationId="{00000000-0000-0000-0000-000000000000}"/>
          </ac:spMkLst>
        </pc:spChg>
        <pc:grpChg chg="mod">
          <ac:chgData name="Arpan Sainju" userId="28af7b25-4022-4f88-be70-5a41ebe499cd" providerId="ADAL" clId="{73243BCA-A306-40D5-8E11-6D137B34EBE3}" dt="2022-10-06T15:21:57.601" v="2546" actId="1076"/>
          <ac:grpSpMkLst>
            <pc:docMk/>
            <pc:sldMk cId="349490972" sldId="1162"/>
            <ac:grpSpMk id="39941" creationId="{00000000-0000-0000-0000-000000000000}"/>
          </ac:grpSpMkLst>
        </pc:grpChg>
      </pc:sldChg>
      <pc:sldChg chg="modSp add mod">
        <pc:chgData name="Arpan Sainju" userId="28af7b25-4022-4f88-be70-5a41ebe499cd" providerId="ADAL" clId="{73243BCA-A306-40D5-8E11-6D137B34EBE3}" dt="2022-10-06T15:22:58.113" v="2612" actId="1076"/>
        <pc:sldMkLst>
          <pc:docMk/>
          <pc:sldMk cId="3882054185" sldId="1163"/>
        </pc:sldMkLst>
        <pc:spChg chg="mod">
          <ac:chgData name="Arpan Sainju" userId="28af7b25-4022-4f88-be70-5a41ebe499cd" providerId="ADAL" clId="{73243BCA-A306-40D5-8E11-6D137B34EBE3}" dt="2022-10-05T22:56:07.923" v="1914" actId="1076"/>
          <ac:spMkLst>
            <pc:docMk/>
            <pc:sldMk cId="3882054185" sldId="1163"/>
            <ac:spMk id="825346" creationId="{00000000-0000-0000-0000-000000000000}"/>
          </ac:spMkLst>
        </pc:spChg>
        <pc:grpChg chg="mod">
          <ac:chgData name="Arpan Sainju" userId="28af7b25-4022-4f88-be70-5a41ebe499cd" providerId="ADAL" clId="{73243BCA-A306-40D5-8E11-6D137B34EBE3}" dt="2022-10-06T15:22:58.113" v="2612" actId="1076"/>
          <ac:grpSpMkLst>
            <pc:docMk/>
            <pc:sldMk cId="3882054185" sldId="1163"/>
            <ac:grpSpMk id="170" creationId="{00000000-0000-0000-0000-000000000000}"/>
          </ac:grpSpMkLst>
        </pc:grpChg>
      </pc:sldChg>
      <pc:sldChg chg="delSp modSp new mod">
        <pc:chgData name="Arpan Sainju" userId="28af7b25-4022-4f88-be70-5a41ebe499cd" providerId="ADAL" clId="{73243BCA-A306-40D5-8E11-6D137B34EBE3}" dt="2022-10-06T14:51:57.173" v="1953" actId="1076"/>
        <pc:sldMkLst>
          <pc:docMk/>
          <pc:sldMk cId="130169681" sldId="1164"/>
        </pc:sldMkLst>
        <pc:spChg chg="mod">
          <ac:chgData name="Arpan Sainju" userId="28af7b25-4022-4f88-be70-5a41ebe499cd" providerId="ADAL" clId="{73243BCA-A306-40D5-8E11-6D137B34EBE3}" dt="2022-10-06T14:51:57.173" v="1953" actId="1076"/>
          <ac:spMkLst>
            <pc:docMk/>
            <pc:sldMk cId="130169681" sldId="1164"/>
            <ac:spMk id="2" creationId="{B7625C7B-80DF-B112-6939-48AA5083671E}"/>
          </ac:spMkLst>
        </pc:spChg>
        <pc:spChg chg="del">
          <ac:chgData name="Arpan Sainju" userId="28af7b25-4022-4f88-be70-5a41ebe499cd" providerId="ADAL" clId="{73243BCA-A306-40D5-8E11-6D137B34EBE3}" dt="2022-10-06T14:51:53.534" v="1952" actId="478"/>
          <ac:spMkLst>
            <pc:docMk/>
            <pc:sldMk cId="130169681" sldId="1164"/>
            <ac:spMk id="3" creationId="{E9B80DFC-B4F3-84EB-9B06-274CAD7161B5}"/>
          </ac:spMkLst>
        </pc:spChg>
      </pc:sldChg>
      <pc:sldChg chg="new del">
        <pc:chgData name="Arpan Sainju" userId="28af7b25-4022-4f88-be70-5a41ebe499cd" providerId="ADAL" clId="{73243BCA-A306-40D5-8E11-6D137B34EBE3}" dt="2022-10-06T15:17:52.210" v="2478" actId="47"/>
        <pc:sldMkLst>
          <pc:docMk/>
          <pc:sldMk cId="2439783416" sldId="1165"/>
        </pc:sldMkLst>
      </pc:sldChg>
      <pc:sldChg chg="addSp modSp new mod">
        <pc:chgData name="Arpan Sainju" userId="28af7b25-4022-4f88-be70-5a41ebe499cd" providerId="ADAL" clId="{73243BCA-A306-40D5-8E11-6D137B34EBE3}" dt="2022-10-06T14:56:18.633" v="2157" actId="1076"/>
        <pc:sldMkLst>
          <pc:docMk/>
          <pc:sldMk cId="964650772" sldId="1166"/>
        </pc:sldMkLst>
        <pc:spChg chg="mod">
          <ac:chgData name="Arpan Sainju" userId="28af7b25-4022-4f88-be70-5a41ebe499cd" providerId="ADAL" clId="{73243BCA-A306-40D5-8E11-6D137B34EBE3}" dt="2022-10-06T14:54:41.452" v="1977" actId="1076"/>
          <ac:spMkLst>
            <pc:docMk/>
            <pc:sldMk cId="964650772" sldId="1166"/>
            <ac:spMk id="2" creationId="{34F32208-B845-7B9F-C451-6B5BA57EDB39}"/>
          </ac:spMkLst>
        </pc:spChg>
        <pc:spChg chg="mod">
          <ac:chgData name="Arpan Sainju" userId="28af7b25-4022-4f88-be70-5a41ebe499cd" providerId="ADAL" clId="{73243BCA-A306-40D5-8E11-6D137B34EBE3}" dt="2022-10-06T14:55:25.742" v="2089" actId="313"/>
          <ac:spMkLst>
            <pc:docMk/>
            <pc:sldMk cId="964650772" sldId="1166"/>
            <ac:spMk id="3" creationId="{A0F58F9A-0595-C075-CD9F-45892A8E02F5}"/>
          </ac:spMkLst>
        </pc:spChg>
        <pc:spChg chg="add mod">
          <ac:chgData name="Arpan Sainju" userId="28af7b25-4022-4f88-be70-5a41ebe499cd" providerId="ADAL" clId="{73243BCA-A306-40D5-8E11-6D137B34EBE3}" dt="2022-10-06T14:56:02.462" v="2136" actId="20577"/>
          <ac:spMkLst>
            <pc:docMk/>
            <pc:sldMk cId="964650772" sldId="1166"/>
            <ac:spMk id="5" creationId="{619E6F2C-4F0D-A258-E991-D7468AC25916}"/>
          </ac:spMkLst>
        </pc:spChg>
        <pc:spChg chg="add mod">
          <ac:chgData name="Arpan Sainju" userId="28af7b25-4022-4f88-be70-5a41ebe499cd" providerId="ADAL" clId="{73243BCA-A306-40D5-8E11-6D137B34EBE3}" dt="2022-10-06T14:56:18.633" v="2157" actId="1076"/>
          <ac:spMkLst>
            <pc:docMk/>
            <pc:sldMk cId="964650772" sldId="1166"/>
            <ac:spMk id="6" creationId="{D9826399-4E5A-8612-D7F2-C4AD9C315BD1}"/>
          </ac:spMkLst>
        </pc:spChg>
        <pc:picChg chg="add mod">
          <ac:chgData name="Arpan Sainju" userId="28af7b25-4022-4f88-be70-5a41ebe499cd" providerId="ADAL" clId="{73243BCA-A306-40D5-8E11-6D137B34EBE3}" dt="2022-10-06T14:54:47.631" v="1979" actId="1076"/>
          <ac:picMkLst>
            <pc:docMk/>
            <pc:sldMk cId="964650772" sldId="1166"/>
            <ac:picMk id="1026" creationId="{7524AFA4-48BA-5E3E-D646-2114C5B8EF18}"/>
          </ac:picMkLst>
        </pc:picChg>
      </pc:sldChg>
      <pc:sldChg chg="modSp new mod">
        <pc:chgData name="Arpan Sainju" userId="28af7b25-4022-4f88-be70-5a41ebe499cd" providerId="ADAL" clId="{73243BCA-A306-40D5-8E11-6D137B34EBE3}" dt="2022-10-06T15:06:56.353" v="2477" actId="1076"/>
        <pc:sldMkLst>
          <pc:docMk/>
          <pc:sldMk cId="2518414005" sldId="1167"/>
        </pc:sldMkLst>
        <pc:spChg chg="mod">
          <ac:chgData name="Arpan Sainju" userId="28af7b25-4022-4f88-be70-5a41ebe499cd" providerId="ADAL" clId="{73243BCA-A306-40D5-8E11-6D137B34EBE3}" dt="2022-10-06T15:02:06.618" v="2419" actId="313"/>
          <ac:spMkLst>
            <pc:docMk/>
            <pc:sldMk cId="2518414005" sldId="1167"/>
            <ac:spMk id="2" creationId="{2ACA30AC-0E69-4DD4-D062-6D0EFEBDB81B}"/>
          </ac:spMkLst>
        </pc:spChg>
        <pc:spChg chg="mod">
          <ac:chgData name="Arpan Sainju" userId="28af7b25-4022-4f88-be70-5a41ebe499cd" providerId="ADAL" clId="{73243BCA-A306-40D5-8E11-6D137B34EBE3}" dt="2022-10-06T15:06:56.353" v="2477" actId="1076"/>
          <ac:spMkLst>
            <pc:docMk/>
            <pc:sldMk cId="2518414005" sldId="1167"/>
            <ac:spMk id="3" creationId="{18E987B2-9CED-2A99-AFA1-2524E9A500F2}"/>
          </ac:spMkLst>
        </pc:spChg>
      </pc:sldChg>
    </pc:docChg>
  </pc:docChgLst>
  <pc:docChgLst>
    <pc:chgData name="Arpan Sainju" userId="28af7b25-4022-4f88-be70-5a41ebe499cd" providerId="ADAL" clId="{34C393F3-65B7-478D-B2FE-E7C947CFE97D}"/>
    <pc:docChg chg="undo custSel addSld delSld modSld modMainMaster">
      <pc:chgData name="Arpan Sainju" userId="28af7b25-4022-4f88-be70-5a41ebe499cd" providerId="ADAL" clId="{34C393F3-65B7-478D-B2FE-E7C947CFE97D}" dt="2022-09-15T15:58:25.176" v="788" actId="1076"/>
      <pc:docMkLst>
        <pc:docMk/>
      </pc:docMkLst>
      <pc:sldChg chg="modSp mod">
        <pc:chgData name="Arpan Sainju" userId="28af7b25-4022-4f88-be70-5a41ebe499cd" providerId="ADAL" clId="{34C393F3-65B7-478D-B2FE-E7C947CFE97D}" dt="2022-09-15T15:24:13.519" v="739" actId="20577"/>
        <pc:sldMkLst>
          <pc:docMk/>
          <pc:sldMk cId="595749081" sldId="256"/>
        </pc:sldMkLst>
        <pc:spChg chg="mod">
          <ac:chgData name="Arpan Sainju" userId="28af7b25-4022-4f88-be70-5a41ebe499cd" providerId="ADAL" clId="{34C393F3-65B7-478D-B2FE-E7C947CFE97D}" dt="2022-09-13T15:20:26.431" v="691" actId="20577"/>
          <ac:spMkLst>
            <pc:docMk/>
            <pc:sldMk cId="595749081" sldId="256"/>
            <ac:spMk id="2" creationId="{C3591D5E-7703-425D-8739-2A6B40FBB65C}"/>
          </ac:spMkLst>
        </pc:spChg>
        <pc:spChg chg="mod">
          <ac:chgData name="Arpan Sainju" userId="28af7b25-4022-4f88-be70-5a41ebe499cd" providerId="ADAL" clId="{34C393F3-65B7-478D-B2FE-E7C947CFE97D}" dt="2022-09-15T15:24:13.519" v="739" actId="20577"/>
          <ac:spMkLst>
            <pc:docMk/>
            <pc:sldMk cId="595749081" sldId="256"/>
            <ac:spMk id="3" creationId="{E6B3D918-ACEB-4C3C-9129-D6B9026F2696}"/>
          </ac:spMkLst>
        </pc:spChg>
      </pc:sldChg>
      <pc:sldChg chg="modSp add del mod">
        <pc:chgData name="Arpan Sainju" userId="28af7b25-4022-4f88-be70-5a41ebe499cd" providerId="ADAL" clId="{34C393F3-65B7-478D-B2FE-E7C947CFE97D}" dt="2022-09-13T15:21:44.570" v="711" actId="20577"/>
        <pc:sldMkLst>
          <pc:docMk/>
          <pc:sldMk cId="0" sldId="260"/>
        </pc:sldMkLst>
        <pc:spChg chg="mod">
          <ac:chgData name="Arpan Sainju" userId="28af7b25-4022-4f88-be70-5a41ebe499cd" providerId="ADAL" clId="{34C393F3-65B7-478D-B2FE-E7C947CFE97D}" dt="2022-09-13T15:21:44.570" v="711" actId="20577"/>
          <ac:spMkLst>
            <pc:docMk/>
            <pc:sldMk cId="0" sldId="260"/>
            <ac:spMk id="12292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3:16:04.949" v="43" actId="1076"/>
        <pc:sldMkLst>
          <pc:docMk/>
          <pc:sldMk cId="0" sldId="284"/>
        </pc:sldMkLst>
        <pc:spChg chg="del">
          <ac:chgData name="Arpan Sainju" userId="28af7b25-4022-4f88-be70-5a41ebe499cd" providerId="ADAL" clId="{34C393F3-65B7-478D-B2FE-E7C947CFE97D}" dt="2022-09-12T13:10:15.615" v="10" actId="478"/>
          <ac:spMkLst>
            <pc:docMk/>
            <pc:sldMk cId="0" sldId="284"/>
            <ac:spMk id="3379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0:47.244" v="14" actId="404"/>
          <ac:spMkLst>
            <pc:docMk/>
            <pc:sldMk cId="0" sldId="284"/>
            <ac:spMk id="3379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79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79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79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80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80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80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80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80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6:04.949" v="43" actId="1076"/>
          <ac:spMkLst>
            <pc:docMk/>
            <pc:sldMk cId="0" sldId="284"/>
            <ac:spMk id="33806" creationId="{00000000-0000-0000-0000-000000000000}"/>
          </ac:spMkLst>
        </pc:spChg>
        <pc:grpChg chg="mod">
          <ac:chgData name="Arpan Sainju" userId="28af7b25-4022-4f88-be70-5a41ebe499cd" providerId="ADAL" clId="{34C393F3-65B7-478D-B2FE-E7C947CFE97D}" dt="2022-09-12T13:16:04.949" v="43" actId="1076"/>
          <ac:grpSpMkLst>
            <pc:docMk/>
            <pc:sldMk cId="0" sldId="284"/>
            <ac:grpSpMk id="26" creationId="{00000000-0000-0000-0000-000000000000}"/>
          </ac:grpSpMkLst>
        </pc:grpChg>
        <pc:cxnChg chg="mod">
          <ac:chgData name="Arpan Sainju" userId="28af7b25-4022-4f88-be70-5a41ebe499cd" providerId="ADAL" clId="{34C393F3-65B7-478D-B2FE-E7C947CFE97D}" dt="2022-09-12T13:16:04.949" v="43" actId="1076"/>
          <ac:cxnSpMkLst>
            <pc:docMk/>
            <pc:sldMk cId="0" sldId="284"/>
            <ac:cxnSpMk id="3" creationId="{00000000-0000-0000-0000-000000000000}"/>
          </ac:cxnSpMkLst>
        </pc:cxnChg>
      </pc:sldChg>
      <pc:sldChg chg="delSp modSp add del mod modTransition">
        <pc:chgData name="Arpan Sainju" userId="28af7b25-4022-4f88-be70-5a41ebe499cd" providerId="ADAL" clId="{34C393F3-65B7-478D-B2FE-E7C947CFE97D}" dt="2022-09-12T13:57:26.192" v="178" actId="47"/>
        <pc:sldMkLst>
          <pc:docMk/>
          <pc:sldMk cId="0" sldId="285"/>
        </pc:sldMkLst>
        <pc:spChg chg="del">
          <ac:chgData name="Arpan Sainju" userId="28af7b25-4022-4f88-be70-5a41ebe499cd" providerId="ADAL" clId="{34C393F3-65B7-478D-B2FE-E7C947CFE97D}" dt="2022-09-12T13:16:09.275" v="44" actId="478"/>
          <ac:spMkLst>
            <pc:docMk/>
            <pc:sldMk cId="0" sldId="285"/>
            <ac:spMk id="3481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3:02.982" v="20" actId="27636"/>
          <ac:spMkLst>
            <pc:docMk/>
            <pc:sldMk cId="0" sldId="285"/>
            <ac:spMk id="34820" creationId="{00000000-0000-0000-0000-000000000000}"/>
          </ac:spMkLst>
        </pc:spChg>
      </pc:sldChg>
      <pc:sldChg chg="delSp add mod modTransition">
        <pc:chgData name="Arpan Sainju" userId="28af7b25-4022-4f88-be70-5a41ebe499cd" providerId="ADAL" clId="{34C393F3-65B7-478D-B2FE-E7C947CFE97D}" dt="2022-09-12T13:16:16.338" v="45" actId="478"/>
        <pc:sldMkLst>
          <pc:docMk/>
          <pc:sldMk cId="0" sldId="286"/>
        </pc:sldMkLst>
        <pc:spChg chg="del">
          <ac:chgData name="Arpan Sainju" userId="28af7b25-4022-4f88-be70-5a41ebe499cd" providerId="ADAL" clId="{34C393F3-65B7-478D-B2FE-E7C947CFE97D}" dt="2022-09-12T13:16:16.338" v="45" actId="478"/>
          <ac:spMkLst>
            <pc:docMk/>
            <pc:sldMk cId="0" sldId="286"/>
            <ac:spMk id="35841" creationId="{00000000-0000-0000-0000-000000000000}"/>
          </ac:spMkLst>
        </pc:spChg>
      </pc:sldChg>
      <pc:sldChg chg="addSp delSp modSp add mod modTransition">
        <pc:chgData name="Arpan Sainju" userId="28af7b25-4022-4f88-be70-5a41ebe499cd" providerId="ADAL" clId="{34C393F3-65B7-478D-B2FE-E7C947CFE97D}" dt="2022-09-12T14:43:05.165" v="346" actId="20577"/>
        <pc:sldMkLst>
          <pc:docMk/>
          <pc:sldMk cId="0" sldId="287"/>
        </pc:sldMkLst>
        <pc:spChg chg="add del mod">
          <ac:chgData name="Arpan Sainju" userId="28af7b25-4022-4f88-be70-5a41ebe499cd" providerId="ADAL" clId="{34C393F3-65B7-478D-B2FE-E7C947CFE97D}" dt="2022-09-12T14:30:48.649" v="188"/>
          <ac:spMkLst>
            <pc:docMk/>
            <pc:sldMk cId="0" sldId="287"/>
            <ac:spMk id="2" creationId="{C20CD0AE-0E2A-CE74-990F-EB4D5138DF3A}"/>
          </ac:spMkLst>
        </pc:spChg>
        <pc:spChg chg="del">
          <ac:chgData name="Arpan Sainju" userId="28af7b25-4022-4f88-be70-5a41ebe499cd" providerId="ADAL" clId="{34C393F3-65B7-478D-B2FE-E7C947CFE97D}" dt="2022-09-12T13:17:59.586" v="46" actId="478"/>
          <ac:spMkLst>
            <pc:docMk/>
            <pc:sldMk cId="0" sldId="287"/>
            <ac:spMk id="3686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4:43:05.165" v="346" actId="20577"/>
          <ac:spMkLst>
            <pc:docMk/>
            <pc:sldMk cId="0" sldId="287"/>
            <ac:spMk id="36868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6:11:24.638" v="444" actId="1076"/>
        <pc:sldMkLst>
          <pc:docMk/>
          <pc:sldMk cId="0" sldId="288"/>
        </pc:sldMkLst>
        <pc:spChg chg="del">
          <ac:chgData name="Arpan Sainju" userId="28af7b25-4022-4f88-be70-5a41ebe499cd" providerId="ADAL" clId="{34C393F3-65B7-478D-B2FE-E7C947CFE97D}" dt="2022-09-12T13:18:03.819" v="47" actId="478"/>
          <ac:spMkLst>
            <pc:docMk/>
            <pc:sldMk cId="0" sldId="288"/>
            <ac:spMk id="3788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8:07.118" v="48" actId="14100"/>
          <ac:spMkLst>
            <pc:docMk/>
            <pc:sldMk cId="0" sldId="288"/>
            <ac:spMk id="3789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8:12.144" v="49" actId="1076"/>
          <ac:spMkLst>
            <pc:docMk/>
            <pc:sldMk cId="0" sldId="288"/>
            <ac:spMk id="37892" creationId="{00000000-0000-0000-0000-000000000000}"/>
          </ac:spMkLst>
        </pc:spChg>
        <pc:graphicFrameChg chg="mod modGraphic">
          <ac:chgData name="Arpan Sainju" userId="28af7b25-4022-4f88-be70-5a41ebe499cd" providerId="ADAL" clId="{34C393F3-65B7-478D-B2FE-E7C947CFE97D}" dt="2022-09-12T16:11:24.638" v="444" actId="1076"/>
          <ac:graphicFrameMkLst>
            <pc:docMk/>
            <pc:sldMk cId="0" sldId="288"/>
            <ac:graphicFrameMk id="37893" creationId="{00000000-0000-0000-0000-000000000000}"/>
          </ac:graphicFrameMkLst>
        </pc:graphicFrameChg>
      </pc:sldChg>
      <pc:sldChg chg="delSp modSp add mod modTransition">
        <pc:chgData name="Arpan Sainju" userId="28af7b25-4022-4f88-be70-5a41ebe499cd" providerId="ADAL" clId="{34C393F3-65B7-478D-B2FE-E7C947CFE97D}" dt="2022-09-12T22:37:30.999" v="673" actId="20577"/>
        <pc:sldMkLst>
          <pc:docMk/>
          <pc:sldMk cId="0" sldId="289"/>
        </pc:sldMkLst>
        <pc:spChg chg="mod">
          <ac:chgData name="Arpan Sainju" userId="28af7b25-4022-4f88-be70-5a41ebe499cd" providerId="ADAL" clId="{34C393F3-65B7-478D-B2FE-E7C947CFE97D}" dt="2022-09-12T22:37:30.999" v="673" actId="20577"/>
          <ac:spMkLst>
            <pc:docMk/>
            <pc:sldMk cId="0" sldId="289"/>
            <ac:spMk id="38913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18:20.740" v="50" actId="478"/>
          <ac:spMkLst>
            <pc:docMk/>
            <pc:sldMk cId="0" sldId="289"/>
            <ac:spMk id="3891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8:25.434" v="51" actId="1076"/>
          <ac:spMkLst>
            <pc:docMk/>
            <pc:sldMk cId="0" sldId="289"/>
            <ac:spMk id="3892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8:32.744" v="52" actId="1076"/>
          <ac:spMkLst>
            <pc:docMk/>
            <pc:sldMk cId="0" sldId="289"/>
            <ac:spMk id="3892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8:32.744" v="52" actId="1076"/>
          <ac:spMkLst>
            <pc:docMk/>
            <pc:sldMk cId="0" sldId="289"/>
            <ac:spMk id="38922" creationId="{00000000-0000-0000-0000-000000000000}"/>
          </ac:spMkLst>
        </pc:spChg>
        <pc:graphicFrameChg chg="mod">
          <ac:chgData name="Arpan Sainju" userId="28af7b25-4022-4f88-be70-5a41ebe499cd" providerId="ADAL" clId="{34C393F3-65B7-478D-B2FE-E7C947CFE97D}" dt="2022-09-12T13:18:32.744" v="52" actId="1076"/>
          <ac:graphicFrameMkLst>
            <pc:docMk/>
            <pc:sldMk cId="0" sldId="289"/>
            <ac:graphicFrameMk id="10" creationId="{00000000-0000-0000-0000-000000000000}"/>
          </ac:graphicFrameMkLst>
        </pc:graphicFrameChg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0" sldId="290"/>
        </pc:sldMkLst>
      </pc:sldChg>
      <pc:sldChg chg="modSp add mod">
        <pc:chgData name="Arpan Sainju" userId="28af7b25-4022-4f88-be70-5a41ebe499cd" providerId="ADAL" clId="{34C393F3-65B7-478D-B2FE-E7C947CFE97D}" dt="2022-09-15T15:28:56.362" v="762" actId="5793"/>
        <pc:sldMkLst>
          <pc:docMk/>
          <pc:sldMk cId="0" sldId="292"/>
        </pc:sldMkLst>
        <pc:spChg chg="mod">
          <ac:chgData name="Arpan Sainju" userId="28af7b25-4022-4f88-be70-5a41ebe499cd" providerId="ADAL" clId="{34C393F3-65B7-478D-B2FE-E7C947CFE97D}" dt="2022-09-15T15:28:56.362" v="762" actId="5793"/>
          <ac:spMkLst>
            <pc:docMk/>
            <pc:sldMk cId="0" sldId="292"/>
            <ac:spMk id="45061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6:31:58.585" v="514" actId="20577"/>
        <pc:sldMkLst>
          <pc:docMk/>
          <pc:sldMk cId="0" sldId="293"/>
        </pc:sldMkLst>
        <pc:spChg chg="del">
          <ac:chgData name="Arpan Sainju" userId="28af7b25-4022-4f88-be70-5a41ebe499cd" providerId="ADAL" clId="{34C393F3-65B7-478D-B2FE-E7C947CFE97D}" dt="2022-09-12T13:18:47.568" v="55" actId="478"/>
          <ac:spMkLst>
            <pc:docMk/>
            <pc:sldMk cId="0" sldId="293"/>
            <ac:spMk id="4096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6:30:59.911" v="509" actId="14100"/>
          <ac:spMkLst>
            <pc:docMk/>
            <pc:sldMk cId="0" sldId="293"/>
            <ac:spMk id="4096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8:54.400" v="56" actId="1076"/>
          <ac:spMkLst>
            <pc:docMk/>
            <pc:sldMk cId="0" sldId="293"/>
            <ac:spMk id="40964" creationId="{00000000-0000-0000-0000-000000000000}"/>
          </ac:spMkLst>
        </pc:spChg>
        <pc:graphicFrameChg chg="mod modGraphic">
          <ac:chgData name="Arpan Sainju" userId="28af7b25-4022-4f88-be70-5a41ebe499cd" providerId="ADAL" clId="{34C393F3-65B7-478D-B2FE-E7C947CFE97D}" dt="2022-09-12T16:31:58.585" v="514" actId="20577"/>
          <ac:graphicFrameMkLst>
            <pc:docMk/>
            <pc:sldMk cId="0" sldId="293"/>
            <ac:graphicFrameMk id="40965" creationId="{00000000-0000-0000-0000-000000000000}"/>
          </ac:graphicFrameMkLst>
        </pc:graphicFrameChg>
      </pc:sldChg>
      <pc:sldChg chg="delSp modSp add mod modTransition">
        <pc:chgData name="Arpan Sainju" userId="28af7b25-4022-4f88-be70-5a41ebe499cd" providerId="ADAL" clId="{34C393F3-65B7-478D-B2FE-E7C947CFE97D}" dt="2022-09-13T14:35:23.133" v="675" actId="1076"/>
        <pc:sldMkLst>
          <pc:docMk/>
          <pc:sldMk cId="0" sldId="295"/>
        </pc:sldMkLst>
        <pc:spChg chg="mod">
          <ac:chgData name="Arpan Sainju" userId="28af7b25-4022-4f88-be70-5a41ebe499cd" providerId="ADAL" clId="{34C393F3-65B7-478D-B2FE-E7C947CFE97D}" dt="2022-09-12T13:19:16.386" v="61" actId="20577"/>
          <ac:spMkLst>
            <pc:docMk/>
            <pc:sldMk cId="0" sldId="295"/>
            <ac:spMk id="17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19:01" v="57" actId="478"/>
          <ac:spMkLst>
            <pc:docMk/>
            <pc:sldMk cId="0" sldId="295"/>
            <ac:spMk id="4300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9:05.527" v="58" actId="14100"/>
          <ac:spMkLst>
            <pc:docMk/>
            <pc:sldMk cId="0" sldId="295"/>
            <ac:spMk id="4301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9:10.052" v="59" actId="1076"/>
          <ac:spMkLst>
            <pc:docMk/>
            <pc:sldMk cId="0" sldId="295"/>
            <ac:spMk id="4301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9:10.052" v="59" actId="1076"/>
          <ac:spMkLst>
            <pc:docMk/>
            <pc:sldMk cId="0" sldId="295"/>
            <ac:spMk id="43013" creationId="{00000000-0000-0000-0000-000000000000}"/>
          </ac:spMkLst>
        </pc:spChg>
        <pc:graphicFrameChg chg="mod">
          <ac:chgData name="Arpan Sainju" userId="28af7b25-4022-4f88-be70-5a41ebe499cd" providerId="ADAL" clId="{34C393F3-65B7-478D-B2FE-E7C947CFE97D}" dt="2022-09-13T14:35:23.133" v="675" actId="1076"/>
          <ac:graphicFrameMkLst>
            <pc:docMk/>
            <pc:sldMk cId="0" sldId="295"/>
            <ac:graphicFrameMk id="18" creationId="{00000000-0000-0000-0000-000000000000}"/>
          </ac:graphicFrameMkLst>
        </pc:graphicFrame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296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297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298"/>
        </pc:sldMkLst>
      </pc:sldChg>
      <pc:sldChg chg="delSp add mod modTransition">
        <pc:chgData name="Arpan Sainju" userId="28af7b25-4022-4f88-be70-5a41ebe499cd" providerId="ADAL" clId="{34C393F3-65B7-478D-B2FE-E7C947CFE97D}" dt="2022-09-12T13:20:25.849" v="64" actId="478"/>
        <pc:sldMkLst>
          <pc:docMk/>
          <pc:sldMk cId="0" sldId="301"/>
        </pc:sldMkLst>
        <pc:spChg chg="del">
          <ac:chgData name="Arpan Sainju" userId="28af7b25-4022-4f88-be70-5a41ebe499cd" providerId="ADAL" clId="{34C393F3-65B7-478D-B2FE-E7C947CFE97D}" dt="2022-09-12T13:20:25.849" v="64" actId="478"/>
          <ac:spMkLst>
            <pc:docMk/>
            <pc:sldMk cId="0" sldId="301"/>
            <ac:spMk id="49153" creationId="{00000000-0000-0000-0000-000000000000}"/>
          </ac:spMkLst>
        </pc:spChg>
      </pc:sldChg>
      <pc:sldChg chg="addSp delSp modSp add mod modTransition modAnim">
        <pc:chgData name="Arpan Sainju" userId="28af7b25-4022-4f88-be70-5a41ebe499cd" providerId="ADAL" clId="{34C393F3-65B7-478D-B2FE-E7C947CFE97D}" dt="2022-09-12T18:41:41.341" v="656"/>
        <pc:sldMkLst>
          <pc:docMk/>
          <pc:sldMk cId="0" sldId="302"/>
        </pc:sldMkLst>
        <pc:spChg chg="add mod">
          <ac:chgData name="Arpan Sainju" userId="28af7b25-4022-4f88-be70-5a41ebe499cd" providerId="ADAL" clId="{34C393F3-65B7-478D-B2FE-E7C947CFE97D}" dt="2022-09-12T18:41:39.188" v="655" actId="1076"/>
          <ac:spMkLst>
            <pc:docMk/>
            <pc:sldMk cId="0" sldId="302"/>
            <ac:spMk id="4" creationId="{8913FD33-1152-3D1F-F132-639960967F6D}"/>
          </ac:spMkLst>
        </pc:spChg>
        <pc:spChg chg="mod">
          <ac:chgData name="Arpan Sainju" userId="28af7b25-4022-4f88-be70-5a41ebe499cd" providerId="ADAL" clId="{34C393F3-65B7-478D-B2FE-E7C947CFE97D}" dt="2022-09-12T18:33:10.395" v="542" actId="20577"/>
          <ac:spMkLst>
            <pc:docMk/>
            <pc:sldMk cId="0" sldId="302"/>
            <ac:spMk id="12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20:34.766" v="66" actId="478"/>
          <ac:spMkLst>
            <pc:docMk/>
            <pc:sldMk cId="0" sldId="302"/>
            <ac:spMk id="50177" creationId="{00000000-0000-0000-0000-000000000000}"/>
          </ac:spMkLst>
        </pc:spChg>
        <pc:graphicFrameChg chg="mod">
          <ac:chgData name="Arpan Sainju" userId="28af7b25-4022-4f88-be70-5a41ebe499cd" providerId="ADAL" clId="{34C393F3-65B7-478D-B2FE-E7C947CFE97D}" dt="2022-09-12T18:40:26.221" v="545" actId="1076"/>
          <ac:graphicFrameMkLst>
            <pc:docMk/>
            <pc:sldMk cId="0" sldId="302"/>
            <ac:graphicFrameMk id="10" creationId="{00000000-0000-0000-0000-000000000000}"/>
          </ac:graphicFrameMkLst>
        </pc:graphicFrameChg>
        <pc:cxnChg chg="add del">
          <ac:chgData name="Arpan Sainju" userId="28af7b25-4022-4f88-be70-5a41ebe499cd" providerId="ADAL" clId="{34C393F3-65B7-478D-B2FE-E7C947CFE97D}" dt="2022-09-12T18:40:23.219" v="544" actId="478"/>
          <ac:cxnSpMkLst>
            <pc:docMk/>
            <pc:sldMk cId="0" sldId="302"/>
            <ac:cxnSpMk id="3" creationId="{CACBCB56-AA38-297F-6265-D9CB8E934FB2}"/>
          </ac:cxnSpMkLst>
        </pc:cxnChg>
      </pc:sldChg>
      <pc:sldChg chg="addSp delSp modSp add mod modTransition">
        <pc:chgData name="Arpan Sainju" userId="28af7b25-4022-4f88-be70-5a41ebe499cd" providerId="ADAL" clId="{34C393F3-65B7-478D-B2FE-E7C947CFE97D}" dt="2022-09-12T13:24:25.425" v="139" actId="1076"/>
        <pc:sldMkLst>
          <pc:docMk/>
          <pc:sldMk cId="0" sldId="304"/>
        </pc:sldMkLst>
        <pc:spChg chg="add mod">
          <ac:chgData name="Arpan Sainju" userId="28af7b25-4022-4f88-be70-5a41ebe499cd" providerId="ADAL" clId="{34C393F3-65B7-478D-B2FE-E7C947CFE97D}" dt="2022-09-12T13:23:51.752" v="135" actId="1076"/>
          <ac:spMkLst>
            <pc:docMk/>
            <pc:sldMk cId="0" sldId="304"/>
            <ac:spMk id="3" creationId="{988ADEFF-8CDC-F426-8F55-14D53696057A}"/>
          </ac:spMkLst>
        </pc:spChg>
        <pc:spChg chg="add del mod">
          <ac:chgData name="Arpan Sainju" userId="28af7b25-4022-4f88-be70-5a41ebe499cd" providerId="ADAL" clId="{34C393F3-65B7-478D-B2FE-E7C947CFE97D}" dt="2022-09-12T13:23:46.675" v="134" actId="478"/>
          <ac:spMkLst>
            <pc:docMk/>
            <pc:sldMk cId="0" sldId="304"/>
            <ac:spMk id="5" creationId="{78A0CC8F-0379-65B2-78BB-C01813DB5C38}"/>
          </ac:spMkLst>
        </pc:spChg>
        <pc:spChg chg="mod">
          <ac:chgData name="Arpan Sainju" userId="28af7b25-4022-4f88-be70-5a41ebe499cd" providerId="ADAL" clId="{34C393F3-65B7-478D-B2FE-E7C947CFE97D}" dt="2022-09-12T13:22:53.418" v="70" actId="1076"/>
          <ac:spMkLst>
            <pc:docMk/>
            <pc:sldMk cId="0" sldId="304"/>
            <ac:spMk id="1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4:04.377" v="138" actId="1076"/>
          <ac:spMkLst>
            <pc:docMk/>
            <pc:sldMk cId="0" sldId="304"/>
            <ac:spMk id="1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2:53.418" v="70" actId="1076"/>
          <ac:spMkLst>
            <pc:docMk/>
            <pc:sldMk cId="0" sldId="304"/>
            <ac:spMk id="1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2:27.970" v="69" actId="1076"/>
          <ac:spMkLst>
            <pc:docMk/>
            <pc:sldMk cId="0" sldId="304"/>
            <ac:spMk id="1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4:25.425" v="139" actId="1076"/>
          <ac:spMkLst>
            <pc:docMk/>
            <pc:sldMk cId="0" sldId="304"/>
            <ac:spMk id="1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2:27.970" v="69" actId="1076"/>
          <ac:spMkLst>
            <pc:docMk/>
            <pc:sldMk cId="0" sldId="304"/>
            <ac:spMk id="15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22:15.551" v="67" actId="478"/>
          <ac:spMkLst>
            <pc:docMk/>
            <pc:sldMk cId="0" sldId="304"/>
            <ac:spMk id="5222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3:59.029" v="137" actId="1076"/>
          <ac:spMkLst>
            <pc:docMk/>
            <pc:sldMk cId="0" sldId="304"/>
            <ac:spMk id="5222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2:20.409" v="68" actId="14100"/>
          <ac:spMkLst>
            <pc:docMk/>
            <pc:sldMk cId="0" sldId="304"/>
            <ac:spMk id="52230" creationId="{00000000-0000-0000-0000-000000000000}"/>
          </ac:spMkLst>
        </pc:spChg>
        <pc:spChg chg="del mod">
          <ac:chgData name="Arpan Sainju" userId="28af7b25-4022-4f88-be70-5a41ebe499cd" providerId="ADAL" clId="{34C393F3-65B7-478D-B2FE-E7C947CFE97D}" dt="2022-09-12T13:23:39.769" v="133" actId="478"/>
          <ac:spMkLst>
            <pc:docMk/>
            <pc:sldMk cId="0" sldId="304"/>
            <ac:spMk id="5223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3:54.380" v="136" actId="1076"/>
          <ac:spMkLst>
            <pc:docMk/>
            <pc:sldMk cId="0" sldId="304"/>
            <ac:spMk id="52232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3:43:31.557" v="143" actId="478"/>
        <pc:sldMkLst>
          <pc:docMk/>
          <pc:sldMk cId="0" sldId="306"/>
        </pc:sldMkLst>
        <pc:spChg chg="del">
          <ac:chgData name="Arpan Sainju" userId="28af7b25-4022-4f88-be70-5a41ebe499cd" providerId="ADAL" clId="{34C393F3-65B7-478D-B2FE-E7C947CFE97D}" dt="2022-09-12T13:43:31.557" v="143" actId="478"/>
          <ac:spMkLst>
            <pc:docMk/>
            <pc:sldMk cId="0" sldId="306"/>
            <ac:spMk id="5427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3:03.061" v="22" actId="27636"/>
          <ac:spMkLst>
            <pc:docMk/>
            <pc:sldMk cId="0" sldId="306"/>
            <ac:spMk id="54280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8:52:02.974" v="658" actId="20577"/>
        <pc:sldMkLst>
          <pc:docMk/>
          <pc:sldMk cId="0" sldId="307"/>
        </pc:sldMkLst>
        <pc:spChg chg="mod">
          <ac:chgData name="Arpan Sainju" userId="28af7b25-4022-4f88-be70-5a41ebe499cd" providerId="ADAL" clId="{34C393F3-65B7-478D-B2FE-E7C947CFE97D}" dt="2022-09-12T13:44:10.281" v="147" actId="1076"/>
          <ac:spMkLst>
            <pc:docMk/>
            <pc:sldMk cId="0" sldId="307"/>
            <ac:spMk id="9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43:53.662" v="144" actId="478"/>
          <ac:spMkLst>
            <pc:docMk/>
            <pc:sldMk cId="0" sldId="307"/>
            <ac:spMk id="5529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4:10.281" v="147" actId="1076"/>
          <ac:spMkLst>
            <pc:docMk/>
            <pc:sldMk cId="0" sldId="307"/>
            <ac:spMk id="5530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3:59.105" v="145" actId="1076"/>
          <ac:spMkLst>
            <pc:docMk/>
            <pc:sldMk cId="0" sldId="307"/>
            <ac:spMk id="5530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8:52:02.974" v="658" actId="20577"/>
          <ac:spMkLst>
            <pc:docMk/>
            <pc:sldMk cId="0" sldId="307"/>
            <ac:spMk id="55307" creationId="{00000000-0000-0000-0000-000000000000}"/>
          </ac:spMkLst>
        </pc:spChg>
      </pc:sldChg>
      <pc:sldChg chg="delSp add mod modTransition">
        <pc:chgData name="Arpan Sainju" userId="28af7b25-4022-4f88-be70-5a41ebe499cd" providerId="ADAL" clId="{34C393F3-65B7-478D-B2FE-E7C947CFE97D}" dt="2022-09-12T13:44:25.901" v="149" actId="478"/>
        <pc:sldMkLst>
          <pc:docMk/>
          <pc:sldMk cId="0" sldId="309"/>
        </pc:sldMkLst>
        <pc:spChg chg="del">
          <ac:chgData name="Arpan Sainju" userId="28af7b25-4022-4f88-be70-5a41ebe499cd" providerId="ADAL" clId="{34C393F3-65B7-478D-B2FE-E7C947CFE97D}" dt="2022-09-12T13:44:25.901" v="149" actId="478"/>
          <ac:spMkLst>
            <pc:docMk/>
            <pc:sldMk cId="0" sldId="309"/>
            <ac:spMk id="56321" creationId="{00000000-0000-0000-0000-000000000000}"/>
          </ac:spMkLst>
        </pc:sp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10"/>
        </pc:sldMkLst>
      </pc:sldChg>
      <pc:sldChg chg="delSp modSp add mod modTransition">
        <pc:chgData name="Arpan Sainju" userId="28af7b25-4022-4f88-be70-5a41ebe499cd" providerId="ADAL" clId="{34C393F3-65B7-478D-B2FE-E7C947CFE97D}" dt="2022-09-12T18:53:42.472" v="665" actId="113"/>
        <pc:sldMkLst>
          <pc:docMk/>
          <pc:sldMk cId="0" sldId="312"/>
        </pc:sldMkLst>
        <pc:spChg chg="mod">
          <ac:chgData name="Arpan Sainju" userId="28af7b25-4022-4f88-be70-5a41ebe499cd" providerId="ADAL" clId="{34C393F3-65B7-478D-B2FE-E7C947CFE97D}" dt="2022-09-12T18:53:42.472" v="665" actId="113"/>
          <ac:spMkLst>
            <pc:docMk/>
            <pc:sldMk cId="0" sldId="312"/>
            <ac:spMk id="2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44:33.931" v="150" actId="478"/>
          <ac:spMkLst>
            <pc:docMk/>
            <pc:sldMk cId="0" sldId="312"/>
            <ac:spMk id="59393" creationId="{00000000-0000-0000-0000-000000000000}"/>
          </ac:spMkLst>
        </pc:spChg>
      </pc:sldChg>
      <pc:sldChg chg="modSp add mod">
        <pc:chgData name="Arpan Sainju" userId="28af7b25-4022-4f88-be70-5a41ebe499cd" providerId="ADAL" clId="{34C393F3-65B7-478D-B2FE-E7C947CFE97D}" dt="2022-09-15T15:53:25.929" v="768" actId="27636"/>
        <pc:sldMkLst>
          <pc:docMk/>
          <pc:sldMk cId="0" sldId="325"/>
        </pc:sldMkLst>
        <pc:spChg chg="mod">
          <ac:chgData name="Arpan Sainju" userId="28af7b25-4022-4f88-be70-5a41ebe499cd" providerId="ADAL" clId="{34C393F3-65B7-478D-B2FE-E7C947CFE97D}" dt="2022-09-15T15:53:25.929" v="768" actId="27636"/>
          <ac:spMkLst>
            <pc:docMk/>
            <pc:sldMk cId="0" sldId="325"/>
            <ac:spMk id="7475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3:18.804" v="763" actId="1076"/>
          <ac:spMkLst>
            <pc:docMk/>
            <pc:sldMk cId="0" sldId="325"/>
            <ac:spMk id="7475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3:20.794" v="764" actId="1076"/>
          <ac:spMkLst>
            <pc:docMk/>
            <pc:sldMk cId="0" sldId="325"/>
            <ac:spMk id="74758" creationId="{00000000-0000-0000-0000-000000000000}"/>
          </ac:spMkLst>
        </pc:sp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26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27"/>
        </pc:sldMkLst>
      </pc:sldChg>
      <pc:sldChg chg="delSp modSp add mod modTransition">
        <pc:chgData name="Arpan Sainju" userId="28af7b25-4022-4f88-be70-5a41ebe499cd" providerId="ADAL" clId="{34C393F3-65B7-478D-B2FE-E7C947CFE97D}" dt="2022-09-12T18:23:36.019" v="523" actId="14100"/>
        <pc:sldMkLst>
          <pc:docMk/>
          <pc:sldMk cId="0" sldId="332"/>
        </pc:sldMkLst>
        <pc:spChg chg="del">
          <ac:chgData name="Arpan Sainju" userId="28af7b25-4022-4f88-be70-5a41ebe499cd" providerId="ADAL" clId="{34C393F3-65B7-478D-B2FE-E7C947CFE97D}" dt="2022-09-12T13:20:30.163" v="65" actId="478"/>
          <ac:spMkLst>
            <pc:docMk/>
            <pc:sldMk cId="0" sldId="332"/>
            <ac:spMk id="4915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8:23:36.019" v="523" actId="14100"/>
          <ac:spMkLst>
            <pc:docMk/>
            <pc:sldMk cId="0" sldId="332"/>
            <ac:spMk id="4915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3:17.422" v="31" actId="27636"/>
          <ac:spMkLst>
            <pc:docMk/>
            <pc:sldMk cId="0" sldId="332"/>
            <ac:spMk id="49160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3:45:38.033" v="162" actId="14100"/>
        <pc:sldMkLst>
          <pc:docMk/>
          <pc:sldMk cId="0" sldId="336"/>
        </pc:sldMkLst>
        <pc:spChg chg="mod">
          <ac:chgData name="Arpan Sainju" userId="28af7b25-4022-4f88-be70-5a41ebe499cd" providerId="ADAL" clId="{34C393F3-65B7-478D-B2FE-E7C947CFE97D}" dt="2022-09-12T13:45:09.800" v="157" actId="1076"/>
          <ac:spMkLst>
            <pc:docMk/>
            <pc:sldMk cId="0" sldId="336"/>
            <ac:spMk id="1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9.800" v="157" actId="1076"/>
          <ac:spMkLst>
            <pc:docMk/>
            <pc:sldMk cId="0" sldId="336"/>
            <ac:spMk id="1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9.800" v="157" actId="1076"/>
          <ac:spMkLst>
            <pc:docMk/>
            <pc:sldMk cId="0" sldId="336"/>
            <ac:spMk id="2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0.074" v="161" actId="1076"/>
          <ac:spMkLst>
            <pc:docMk/>
            <pc:sldMk cId="0" sldId="336"/>
            <ac:spMk id="2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0.074" v="161" actId="1076"/>
          <ac:spMkLst>
            <pc:docMk/>
            <pc:sldMk cId="0" sldId="336"/>
            <ac:spMk id="2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0.074" v="161" actId="1076"/>
          <ac:spMkLst>
            <pc:docMk/>
            <pc:sldMk cId="0" sldId="336"/>
            <ac:spMk id="2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0.074" v="161" actId="1076"/>
          <ac:spMkLst>
            <pc:docMk/>
            <pc:sldMk cId="0" sldId="336"/>
            <ac:spMk id="2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0.074" v="161" actId="1076"/>
          <ac:spMkLst>
            <pc:docMk/>
            <pc:sldMk cId="0" sldId="336"/>
            <ac:spMk id="2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0.074" v="161" actId="1076"/>
          <ac:spMkLst>
            <pc:docMk/>
            <pc:sldMk cId="0" sldId="336"/>
            <ac:spMk id="3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0.074" v="161" actId="1076"/>
          <ac:spMkLst>
            <pc:docMk/>
            <pc:sldMk cId="0" sldId="336"/>
            <ac:spMk id="3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0.074" v="161" actId="1076"/>
          <ac:spMkLst>
            <pc:docMk/>
            <pc:sldMk cId="0" sldId="336"/>
            <ac:spMk id="32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45:11.436" v="158" actId="478"/>
          <ac:spMkLst>
            <pc:docMk/>
            <pc:sldMk cId="0" sldId="336"/>
            <ac:spMk id="5734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38.033" v="162" actId="14100"/>
          <ac:spMkLst>
            <pc:docMk/>
            <pc:sldMk cId="0" sldId="336"/>
            <ac:spMk id="57355" creationId="{00000000-0000-0000-0000-000000000000}"/>
          </ac:spMkLst>
        </pc:sp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37"/>
        </pc:sldMkLst>
      </pc:sldChg>
      <pc:sldChg chg="delSp modSp add mod modTransition">
        <pc:chgData name="Arpan Sainju" userId="28af7b25-4022-4f88-be70-5a41ebe499cd" providerId="ADAL" clId="{34C393F3-65B7-478D-B2FE-E7C947CFE97D}" dt="2022-09-12T13:45:53.809" v="167" actId="1076"/>
        <pc:sldMkLst>
          <pc:docMk/>
          <pc:sldMk cId="0" sldId="338"/>
        </pc:sldMkLst>
        <pc:spChg chg="mod">
          <ac:chgData name="Arpan Sainju" userId="28af7b25-4022-4f88-be70-5a41ebe499cd" providerId="ADAL" clId="{34C393F3-65B7-478D-B2FE-E7C947CFE97D}" dt="2022-09-12T13:45:53.809" v="167" actId="1076"/>
          <ac:spMkLst>
            <pc:docMk/>
            <pc:sldMk cId="0" sldId="338"/>
            <ac:spMk id="1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53.809" v="167" actId="1076"/>
          <ac:spMkLst>
            <pc:docMk/>
            <pc:sldMk cId="0" sldId="338"/>
            <ac:spMk id="1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53.809" v="167" actId="1076"/>
          <ac:spMkLst>
            <pc:docMk/>
            <pc:sldMk cId="0" sldId="338"/>
            <ac:spMk id="1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53.809" v="167" actId="1076"/>
          <ac:spMkLst>
            <pc:docMk/>
            <pc:sldMk cId="0" sldId="338"/>
            <ac:spMk id="1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53.809" v="167" actId="1076"/>
          <ac:spMkLst>
            <pc:docMk/>
            <pc:sldMk cId="0" sldId="338"/>
            <ac:spMk id="19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45:42.006" v="163" actId="478"/>
          <ac:spMkLst>
            <pc:docMk/>
            <pc:sldMk cId="0" sldId="338"/>
            <ac:spMk id="5734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45.684" v="164" actId="1076"/>
          <ac:spMkLst>
            <pc:docMk/>
            <pc:sldMk cId="0" sldId="338"/>
            <ac:spMk id="57355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3T14:45:30.423" v="677" actId="1076"/>
        <pc:sldMkLst>
          <pc:docMk/>
          <pc:sldMk cId="0" sldId="339"/>
        </pc:sldMkLst>
        <pc:spChg chg="mod">
          <ac:chgData name="Arpan Sainju" userId="28af7b25-4022-4f88-be70-5a41ebe499cd" providerId="ADAL" clId="{34C393F3-65B7-478D-B2FE-E7C947CFE97D}" dt="2022-09-12T13:48:50.980" v="177" actId="1076"/>
          <ac:spMkLst>
            <pc:docMk/>
            <pc:sldMk cId="0" sldId="339"/>
            <ac:spMk id="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1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1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1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1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1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16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46:18.127" v="173" actId="478"/>
          <ac:spMkLst>
            <pc:docMk/>
            <pc:sldMk cId="0" sldId="339"/>
            <ac:spMk id="5734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5735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8:47.578" v="176" actId="14100"/>
          <ac:spMkLst>
            <pc:docMk/>
            <pc:sldMk cId="0" sldId="339"/>
            <ac:spMk id="5735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27.870" v="175" actId="1076"/>
          <ac:spMkLst>
            <pc:docMk/>
            <pc:sldMk cId="0" sldId="339"/>
            <ac:spMk id="57356" creationId="{00000000-0000-0000-0000-000000000000}"/>
          </ac:spMkLst>
        </pc:spChg>
        <pc:grpChg chg="mod">
          <ac:chgData name="Arpan Sainju" userId="28af7b25-4022-4f88-be70-5a41ebe499cd" providerId="ADAL" clId="{34C393F3-65B7-478D-B2FE-E7C947CFE97D}" dt="2022-09-13T14:45:30.423" v="677" actId="1076"/>
          <ac:grpSpMkLst>
            <pc:docMk/>
            <pc:sldMk cId="0" sldId="339"/>
            <ac:grpSpMk id="20" creationId="{00000000-0000-0000-0000-000000000000}"/>
          </ac:grpSpMkLst>
        </pc:grp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40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41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42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43"/>
        </pc:sldMkLst>
      </pc:sldChg>
      <pc:sldChg chg="delSp modSp add mod modTransition">
        <pc:chgData name="Arpan Sainju" userId="28af7b25-4022-4f88-be70-5a41ebe499cd" providerId="ADAL" clId="{34C393F3-65B7-478D-B2FE-E7C947CFE97D}" dt="2022-09-12T13:10:10.408" v="9" actId="20577"/>
        <pc:sldMkLst>
          <pc:docMk/>
          <pc:sldMk cId="0" sldId="344"/>
        </pc:sldMkLst>
        <pc:spChg chg="del">
          <ac:chgData name="Arpan Sainju" userId="28af7b25-4022-4f88-be70-5a41ebe499cd" providerId="ADAL" clId="{34C393F3-65B7-478D-B2FE-E7C947CFE97D}" dt="2022-09-12T13:09:52.819" v="8" actId="478"/>
          <ac:spMkLst>
            <pc:docMk/>
            <pc:sldMk cId="0" sldId="344"/>
            <ac:spMk id="1433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0:10.408" v="9" actId="20577"/>
          <ac:spMkLst>
            <pc:docMk/>
            <pc:sldMk cId="0" sldId="344"/>
            <ac:spMk id="14340" creationId="{00000000-0000-0000-0000-000000000000}"/>
          </ac:spMkLst>
        </pc:sp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345"/>
        </pc:sldMkLst>
      </pc:sldChg>
      <pc:sldChg chg="delSp modSp add mod modTransition">
        <pc:chgData name="Arpan Sainju" userId="28af7b25-4022-4f88-be70-5a41ebe499cd" providerId="ADAL" clId="{34C393F3-65B7-478D-B2FE-E7C947CFE97D}" dt="2022-09-12T13:18:40.613" v="54" actId="20577"/>
        <pc:sldMkLst>
          <pc:docMk/>
          <pc:sldMk cId="2280123216" sldId="350"/>
        </pc:sldMkLst>
        <pc:spChg chg="del">
          <ac:chgData name="Arpan Sainju" userId="28af7b25-4022-4f88-be70-5a41ebe499cd" providerId="ADAL" clId="{34C393F3-65B7-478D-B2FE-E7C947CFE97D}" dt="2022-09-12T13:18:37.343" v="53" actId="478"/>
          <ac:spMkLst>
            <pc:docMk/>
            <pc:sldMk cId="2280123216" sldId="350"/>
            <ac:spMk id="1433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8:40.613" v="54" actId="20577"/>
          <ac:spMkLst>
            <pc:docMk/>
            <pc:sldMk cId="2280123216" sldId="350"/>
            <ac:spMk id="14340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3:43:28.008" v="142" actId="5793"/>
        <pc:sldMkLst>
          <pc:docMk/>
          <pc:sldMk cId="3023520809" sldId="351"/>
        </pc:sldMkLst>
        <pc:spChg chg="del">
          <ac:chgData name="Arpan Sainju" userId="28af7b25-4022-4f88-be70-5a41ebe499cd" providerId="ADAL" clId="{34C393F3-65B7-478D-B2FE-E7C947CFE97D}" dt="2022-09-12T13:43:23.815" v="140" actId="478"/>
          <ac:spMkLst>
            <pc:docMk/>
            <pc:sldMk cId="3023520809" sldId="351"/>
            <ac:spMk id="1433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3:28.008" v="142" actId="5793"/>
          <ac:spMkLst>
            <pc:docMk/>
            <pc:sldMk cId="3023520809" sldId="351"/>
            <ac:spMk id="14340" creationId="{00000000-0000-0000-0000-000000000000}"/>
          </ac:spMkLst>
        </pc:spChg>
      </pc:sldChg>
      <pc:sldChg chg="add modTransition">
        <pc:chgData name="Arpan Sainju" userId="28af7b25-4022-4f88-be70-5a41ebe499cd" providerId="ADAL" clId="{34C393F3-65B7-478D-B2FE-E7C947CFE97D}" dt="2022-09-12T13:09:49.834" v="1"/>
        <pc:sldMkLst>
          <pc:docMk/>
          <pc:sldMk cId="3343952555" sldId="364"/>
        </pc:sldMkLst>
      </pc:sldChg>
      <pc:sldChg chg="delSp modSp add mod modTransition">
        <pc:chgData name="Arpan Sainju" userId="28af7b25-4022-4f88-be70-5a41ebe499cd" providerId="ADAL" clId="{34C393F3-65B7-478D-B2FE-E7C947CFE97D}" dt="2022-09-12T13:20:17.097" v="63" actId="14100"/>
        <pc:sldMkLst>
          <pc:docMk/>
          <pc:sldMk cId="3262145235" sldId="366"/>
        </pc:sldMkLst>
        <pc:spChg chg="del">
          <ac:chgData name="Arpan Sainju" userId="28af7b25-4022-4f88-be70-5a41ebe499cd" providerId="ADAL" clId="{34C393F3-65B7-478D-B2FE-E7C947CFE97D}" dt="2022-09-12T13:20:13.564" v="62" actId="478"/>
          <ac:spMkLst>
            <pc:docMk/>
            <pc:sldMk cId="3262145235" sldId="366"/>
            <ac:spMk id="4300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20:17.097" v="63" actId="14100"/>
          <ac:spMkLst>
            <pc:docMk/>
            <pc:sldMk cId="3262145235" sldId="366"/>
            <ac:spMk id="43011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3:45:00.424" v="155" actId="1076"/>
        <pc:sldMkLst>
          <pc:docMk/>
          <pc:sldMk cId="1650020306" sldId="367"/>
        </pc:sldMkLst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2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44:39.934" v="152" actId="478"/>
          <ac:spMkLst>
            <pc:docMk/>
            <pc:sldMk cId="1650020306" sldId="367"/>
            <ac:spMk id="5939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5939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5939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5939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5939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5940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5940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5940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5:00.424" v="155" actId="1076"/>
          <ac:spMkLst>
            <pc:docMk/>
            <pc:sldMk cId="1650020306" sldId="367"/>
            <ac:spMk id="59403" creationId="{00000000-0000-0000-0000-000000000000}"/>
          </ac:spMkLst>
        </pc:spChg>
      </pc:sldChg>
      <pc:sldChg chg="delSp add mod modTransition">
        <pc:chgData name="Arpan Sainju" userId="28af7b25-4022-4f88-be70-5a41ebe499cd" providerId="ADAL" clId="{34C393F3-65B7-478D-B2FE-E7C947CFE97D}" dt="2022-09-12T13:44:36.597" v="151" actId="478"/>
        <pc:sldMkLst>
          <pc:docMk/>
          <pc:sldMk cId="2094010615" sldId="368"/>
        </pc:sldMkLst>
        <pc:spChg chg="del">
          <ac:chgData name="Arpan Sainju" userId="28af7b25-4022-4f88-be70-5a41ebe499cd" providerId="ADAL" clId="{34C393F3-65B7-478D-B2FE-E7C947CFE97D}" dt="2022-09-12T13:44:36.597" v="151" actId="478"/>
          <ac:spMkLst>
            <pc:docMk/>
            <pc:sldMk cId="2094010615" sldId="368"/>
            <ac:spMk id="54273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3:44:53.831" v="154" actId="478"/>
        <pc:sldMkLst>
          <pc:docMk/>
          <pc:sldMk cId="116919585" sldId="369"/>
        </pc:sldMkLst>
        <pc:spChg chg="del">
          <ac:chgData name="Arpan Sainju" userId="28af7b25-4022-4f88-be70-5a41ebe499cd" providerId="ADAL" clId="{34C393F3-65B7-478D-B2FE-E7C947CFE97D}" dt="2022-09-12T13:44:53.831" v="154" actId="478"/>
          <ac:spMkLst>
            <pc:docMk/>
            <pc:sldMk cId="116919585" sldId="369"/>
            <ac:spMk id="5427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4:49.108" v="153" actId="1076"/>
          <ac:spMkLst>
            <pc:docMk/>
            <pc:sldMk cId="116919585" sldId="369"/>
            <ac:spMk id="5427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4:49.108" v="153" actId="1076"/>
          <ac:spMkLst>
            <pc:docMk/>
            <pc:sldMk cId="116919585" sldId="369"/>
            <ac:spMk id="5427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4:49.108" v="153" actId="1076"/>
          <ac:spMkLst>
            <pc:docMk/>
            <pc:sldMk cId="116919585" sldId="369"/>
            <ac:spMk id="5427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4:49.108" v="153" actId="1076"/>
          <ac:spMkLst>
            <pc:docMk/>
            <pc:sldMk cId="116919585" sldId="369"/>
            <ac:spMk id="54278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34C393F3-65B7-478D-B2FE-E7C947CFE97D}" dt="2022-09-12T13:46:12.891" v="172" actId="1076"/>
        <pc:sldMkLst>
          <pc:docMk/>
          <pc:sldMk cId="2926100210" sldId="370"/>
        </pc:sldMkLst>
        <pc:spChg chg="mod">
          <ac:chgData name="Arpan Sainju" userId="28af7b25-4022-4f88-be70-5a41ebe499cd" providerId="ADAL" clId="{34C393F3-65B7-478D-B2FE-E7C947CFE97D}" dt="2022-09-12T13:46:12.891" v="172" actId="1076"/>
          <ac:spMkLst>
            <pc:docMk/>
            <pc:sldMk cId="2926100210" sldId="370"/>
            <ac:spMk id="2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11.080" v="171" actId="1076"/>
          <ac:spMkLst>
            <pc:docMk/>
            <pc:sldMk cId="2926100210" sldId="370"/>
            <ac:spMk id="2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11.080" v="171" actId="1076"/>
          <ac:spMkLst>
            <pc:docMk/>
            <pc:sldMk cId="2926100210" sldId="370"/>
            <ac:spMk id="2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11.080" v="171" actId="1076"/>
          <ac:spMkLst>
            <pc:docMk/>
            <pc:sldMk cId="2926100210" sldId="370"/>
            <ac:spMk id="2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11.080" v="171" actId="1076"/>
          <ac:spMkLst>
            <pc:docMk/>
            <pc:sldMk cId="2926100210" sldId="370"/>
            <ac:spMk id="2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11.080" v="171" actId="1076"/>
          <ac:spMkLst>
            <pc:docMk/>
            <pc:sldMk cId="2926100210" sldId="370"/>
            <ac:spMk id="2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11.080" v="171" actId="1076"/>
          <ac:spMkLst>
            <pc:docMk/>
            <pc:sldMk cId="2926100210" sldId="370"/>
            <ac:spMk id="3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11.080" v="171" actId="1076"/>
          <ac:spMkLst>
            <pc:docMk/>
            <pc:sldMk cId="2926100210" sldId="370"/>
            <ac:spMk id="3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11.080" v="171" actId="1076"/>
          <ac:spMkLst>
            <pc:docMk/>
            <pc:sldMk cId="2926100210" sldId="370"/>
            <ac:spMk id="32" creationId="{00000000-0000-0000-0000-000000000000}"/>
          </ac:spMkLst>
        </pc:spChg>
        <pc:spChg chg="del">
          <ac:chgData name="Arpan Sainju" userId="28af7b25-4022-4f88-be70-5a41ebe499cd" providerId="ADAL" clId="{34C393F3-65B7-478D-B2FE-E7C947CFE97D}" dt="2022-09-12T13:45:57.475" v="168" actId="478"/>
          <ac:spMkLst>
            <pc:docMk/>
            <pc:sldMk cId="2926100210" sldId="370"/>
            <ac:spMk id="5734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46:05.113" v="170" actId="14100"/>
          <ac:spMkLst>
            <pc:docMk/>
            <pc:sldMk cId="2926100210" sldId="370"/>
            <ac:spMk id="57355" creationId="{00000000-0000-0000-0000-000000000000}"/>
          </ac:spMkLst>
        </pc:spChg>
      </pc:sldChg>
      <pc:sldChg chg="delSp modSp new mod">
        <pc:chgData name="Arpan Sainju" userId="28af7b25-4022-4f88-be70-5a41ebe499cd" providerId="ADAL" clId="{34C393F3-65B7-478D-B2FE-E7C947CFE97D}" dt="2022-09-13T15:20:48.977" v="705" actId="1076"/>
        <pc:sldMkLst>
          <pc:docMk/>
          <pc:sldMk cId="1490042714" sldId="371"/>
        </pc:sldMkLst>
        <pc:spChg chg="mod">
          <ac:chgData name="Arpan Sainju" userId="28af7b25-4022-4f88-be70-5a41ebe499cd" providerId="ADAL" clId="{34C393F3-65B7-478D-B2FE-E7C947CFE97D}" dt="2022-09-13T15:20:48.977" v="705" actId="1076"/>
          <ac:spMkLst>
            <pc:docMk/>
            <pc:sldMk cId="1490042714" sldId="371"/>
            <ac:spMk id="2" creationId="{B5E630C1-B2D2-2AA3-060C-8976D1CD1A45}"/>
          </ac:spMkLst>
        </pc:spChg>
        <pc:spChg chg="del">
          <ac:chgData name="Arpan Sainju" userId="28af7b25-4022-4f88-be70-5a41ebe499cd" providerId="ADAL" clId="{34C393F3-65B7-478D-B2FE-E7C947CFE97D}" dt="2022-09-13T15:20:45.691" v="704" actId="478"/>
          <ac:spMkLst>
            <pc:docMk/>
            <pc:sldMk cId="1490042714" sldId="371"/>
            <ac:spMk id="3" creationId="{E9842D5D-90AA-5412-3CEB-FCC43ADC1E4F}"/>
          </ac:spMkLst>
        </pc:spChg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2806933157" sldId="372"/>
        </pc:sldMkLst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2844304172" sldId="373"/>
        </pc:sldMkLst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3683137691" sldId="374"/>
        </pc:sldMkLst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3662565818" sldId="375"/>
        </pc:sldMkLst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3298550454" sldId="376"/>
        </pc:sldMkLst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3627896578" sldId="377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2643422931" sldId="378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1481713233" sldId="379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2647858759" sldId="381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241787487" sldId="382"/>
        </pc:sldMkLst>
      </pc:sldChg>
      <pc:sldChg chg="addSp modSp add mod">
        <pc:chgData name="Arpan Sainju" userId="28af7b25-4022-4f88-be70-5a41ebe499cd" providerId="ADAL" clId="{34C393F3-65B7-478D-B2FE-E7C947CFE97D}" dt="2022-09-15T15:55:48.851" v="784" actId="20577"/>
        <pc:sldMkLst>
          <pc:docMk/>
          <pc:sldMk cId="185356515" sldId="383"/>
        </pc:sldMkLst>
        <pc:spChg chg="add mod">
          <ac:chgData name="Arpan Sainju" userId="28af7b25-4022-4f88-be70-5a41ebe499cd" providerId="ADAL" clId="{34C393F3-65B7-478D-B2FE-E7C947CFE97D}" dt="2022-09-15T15:55:33.549" v="774" actId="20577"/>
          <ac:spMkLst>
            <pc:docMk/>
            <pc:sldMk cId="185356515" sldId="383"/>
            <ac:spMk id="3" creationId="{385F8AE2-DC73-7705-7C32-8409580EC596}"/>
          </ac:spMkLst>
        </pc:spChg>
        <pc:spChg chg="mod">
          <ac:chgData name="Arpan Sainju" userId="28af7b25-4022-4f88-be70-5a41ebe499cd" providerId="ADAL" clId="{34C393F3-65B7-478D-B2FE-E7C947CFE97D}" dt="2022-09-15T15:55:25.685" v="772" actId="1076"/>
          <ac:spMkLst>
            <pc:docMk/>
            <pc:sldMk cId="185356515" sldId="383"/>
            <ac:spMk id="2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5:48.851" v="784" actId="20577"/>
          <ac:spMkLst>
            <pc:docMk/>
            <pc:sldMk cId="185356515" sldId="383"/>
            <ac:spMk id="7680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5:25.685" v="772" actId="1076"/>
          <ac:spMkLst>
            <pc:docMk/>
            <pc:sldMk cId="185356515" sldId="383"/>
            <ac:spMk id="7681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5:31.315" v="773" actId="1076"/>
          <ac:spMkLst>
            <pc:docMk/>
            <pc:sldMk cId="185356515" sldId="383"/>
            <ac:spMk id="76815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5:31.315" v="773" actId="1076"/>
          <ac:spMkLst>
            <pc:docMk/>
            <pc:sldMk cId="185356515" sldId="383"/>
            <ac:spMk id="76818" creationId="{00000000-0000-0000-0000-000000000000}"/>
          </ac:spMkLst>
        </pc:spChg>
      </pc:sldChg>
      <pc:sldChg chg="modSp add mod">
        <pc:chgData name="Arpan Sainju" userId="28af7b25-4022-4f88-be70-5a41ebe499cd" providerId="ADAL" clId="{34C393F3-65B7-478D-B2FE-E7C947CFE97D}" dt="2022-09-15T15:58:13.986" v="786" actId="1076"/>
        <pc:sldMkLst>
          <pc:docMk/>
          <pc:sldMk cId="3385791463" sldId="384"/>
        </pc:sldMkLst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1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1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1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1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2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2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2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2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2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2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2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06.767" v="785" actId="14100"/>
          <ac:spMkLst>
            <pc:docMk/>
            <pc:sldMk cId="3385791463" sldId="384"/>
            <ac:spMk id="6349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6349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6349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6349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6349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6350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13.986" v="786" actId="1076"/>
          <ac:spMkLst>
            <pc:docMk/>
            <pc:sldMk cId="3385791463" sldId="384"/>
            <ac:spMk id="63501" creationId="{00000000-0000-0000-0000-000000000000}"/>
          </ac:spMkLst>
        </pc:sp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3576464016" sldId="385"/>
        </pc:sldMkLst>
      </pc:sldChg>
      <pc:sldChg chg="modSp add mod">
        <pc:chgData name="Arpan Sainju" userId="28af7b25-4022-4f88-be70-5a41ebe499cd" providerId="ADAL" clId="{34C393F3-65B7-478D-B2FE-E7C947CFE97D}" dt="2022-09-15T15:58:25.176" v="788" actId="1076"/>
        <pc:sldMkLst>
          <pc:docMk/>
          <pc:sldMk cId="1718492132" sldId="386"/>
        </pc:sldMkLst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1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1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1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1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2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2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2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2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24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26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27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0.559" v="787" actId="14100"/>
          <ac:spMkLst>
            <pc:docMk/>
            <pc:sldMk cId="1718492132" sldId="386"/>
            <ac:spMk id="63491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6349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63493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63498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63499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63500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5T15:58:25.176" v="788" actId="1076"/>
          <ac:spMkLst>
            <pc:docMk/>
            <pc:sldMk cId="1718492132" sldId="386"/>
            <ac:spMk id="63501" creationId="{00000000-0000-0000-0000-000000000000}"/>
          </ac:spMkLst>
        </pc:spChg>
      </pc:sldChg>
      <pc:sldChg chg="modSp add del mod">
        <pc:chgData name="Arpan Sainju" userId="28af7b25-4022-4f88-be70-5a41ebe499cd" providerId="ADAL" clId="{34C393F3-65B7-478D-B2FE-E7C947CFE97D}" dt="2022-09-13T15:21:29.131" v="710" actId="20577"/>
        <pc:sldMkLst>
          <pc:docMk/>
          <pc:sldMk cId="1103154497" sldId="387"/>
        </pc:sldMkLst>
        <pc:spChg chg="mod">
          <ac:chgData name="Arpan Sainju" userId="28af7b25-4022-4f88-be70-5a41ebe499cd" providerId="ADAL" clId="{34C393F3-65B7-478D-B2FE-E7C947CFE97D}" dt="2022-09-13T15:21:29.131" v="710" actId="20577"/>
          <ac:spMkLst>
            <pc:docMk/>
            <pc:sldMk cId="1103154497" sldId="387"/>
            <ac:spMk id="12292" creationId="{00000000-0000-0000-0000-000000000000}"/>
          </ac:spMkLst>
        </pc:sp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2383130095" sldId="388"/>
        </pc:sldMkLst>
      </pc:sldChg>
      <pc:sldChg chg="modSp add mod">
        <pc:chgData name="Arpan Sainju" userId="28af7b25-4022-4f88-be70-5a41ebe499cd" providerId="ADAL" clId="{34C393F3-65B7-478D-B2FE-E7C947CFE97D}" dt="2022-09-13T15:21:49.158" v="712" actId="20577"/>
        <pc:sldMkLst>
          <pc:docMk/>
          <pc:sldMk cId="288890821" sldId="397"/>
        </pc:sldMkLst>
        <pc:spChg chg="mod">
          <ac:chgData name="Arpan Sainju" userId="28af7b25-4022-4f88-be70-5a41ebe499cd" providerId="ADAL" clId="{34C393F3-65B7-478D-B2FE-E7C947CFE97D}" dt="2022-09-13T15:21:49.158" v="712" actId="20577"/>
          <ac:spMkLst>
            <pc:docMk/>
            <pc:sldMk cId="288890821" sldId="397"/>
            <ac:spMk id="12292" creationId="{00000000-0000-0000-0000-000000000000}"/>
          </ac:spMkLst>
        </pc:spChg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0" sldId="398"/>
        </pc:sldMkLst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0" sldId="399"/>
        </pc:sldMkLst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3733884737" sldId="400"/>
        </pc:sldMkLst>
      </pc:sldChg>
      <pc:sldChg chg="add">
        <pc:chgData name="Arpan Sainju" userId="28af7b25-4022-4f88-be70-5a41ebe499cd" providerId="ADAL" clId="{34C393F3-65B7-478D-B2FE-E7C947CFE97D}" dt="2022-09-13T15:20:35.826" v="693"/>
        <pc:sldMkLst>
          <pc:docMk/>
          <pc:sldMk cId="3475169628" sldId="401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402"/>
        </pc:sldMkLst>
      </pc:sldChg>
      <pc:sldChg chg="modSp new del mod">
        <pc:chgData name="Arpan Sainju" userId="28af7b25-4022-4f88-be70-5a41ebe499cd" providerId="ADAL" clId="{34C393F3-65B7-478D-B2FE-E7C947CFE97D}" dt="2022-09-13T15:40:27.155" v="732" actId="47"/>
        <pc:sldMkLst>
          <pc:docMk/>
          <pc:sldMk cId="2375626498" sldId="402"/>
        </pc:sldMkLst>
        <pc:spChg chg="mod">
          <ac:chgData name="Arpan Sainju" userId="28af7b25-4022-4f88-be70-5a41ebe499cd" providerId="ADAL" clId="{34C393F3-65B7-478D-B2FE-E7C947CFE97D}" dt="2022-09-13T15:40:14.161" v="731" actId="20577"/>
          <ac:spMkLst>
            <pc:docMk/>
            <pc:sldMk cId="2375626498" sldId="402"/>
            <ac:spMk id="2" creationId="{34EABF5E-3351-B1E1-1096-C5898A1AF1F4}"/>
          </ac:spMkLst>
        </pc:spChg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403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404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405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406"/>
        </pc:sldMkLst>
      </pc:sldChg>
      <pc:sldChg chg="add">
        <pc:chgData name="Arpan Sainju" userId="28af7b25-4022-4f88-be70-5a41ebe499cd" providerId="ADAL" clId="{34C393F3-65B7-478D-B2FE-E7C947CFE97D}" dt="2022-09-15T13:49:28.111" v="733"/>
        <pc:sldMkLst>
          <pc:docMk/>
          <pc:sldMk cId="0" sldId="407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88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89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0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1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2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3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4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5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7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8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599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601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602"/>
        </pc:sldMkLst>
      </pc:sldChg>
      <pc:sldChg chg="modSp del mod">
        <pc:chgData name="Arpan Sainju" userId="28af7b25-4022-4f88-be70-5a41ebe499cd" providerId="ADAL" clId="{34C393F3-65B7-478D-B2FE-E7C947CFE97D}" dt="2022-09-13T14:32:35.143" v="674" actId="47"/>
        <pc:sldMkLst>
          <pc:docMk/>
          <pc:sldMk cId="0" sldId="632"/>
        </pc:sldMkLst>
        <pc:spChg chg="mod">
          <ac:chgData name="Arpan Sainju" userId="28af7b25-4022-4f88-be70-5a41ebe499cd" providerId="ADAL" clId="{34C393F3-65B7-478D-B2FE-E7C947CFE97D}" dt="2022-09-12T13:13:17.346" v="29" actId="27636"/>
          <ac:spMkLst>
            <pc:docMk/>
            <pc:sldMk cId="0" sldId="632"/>
            <ac:spMk id="5123" creationId="{00000000-0000-0000-0000-000000000000}"/>
          </ac:spMkLst>
        </pc:spChg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637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639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647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649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0" sldId="651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2413116519" sldId="663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1866723246" sldId="664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1430001331" sldId="665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3920704634" sldId="666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2727952087" sldId="667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476994445" sldId="668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2465704963" sldId="669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1890818477" sldId="670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1616640189" sldId="672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847024125" sldId="673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739854835" sldId="674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284821196" sldId="678"/>
        </pc:sldMkLst>
      </pc:sldChg>
      <pc:sldChg chg="del">
        <pc:chgData name="Arpan Sainju" userId="28af7b25-4022-4f88-be70-5a41ebe499cd" providerId="ADAL" clId="{34C393F3-65B7-478D-B2FE-E7C947CFE97D}" dt="2022-09-12T13:09:47.631" v="0" actId="47"/>
        <pc:sldMkLst>
          <pc:docMk/>
          <pc:sldMk cId="2190817441" sldId="679"/>
        </pc:sldMkLst>
      </pc:sldChg>
      <pc:sldMasterChg chg="modSp modSldLayout">
        <pc:chgData name="Arpan Sainju" userId="28af7b25-4022-4f88-be70-5a41ebe499cd" providerId="ADAL" clId="{34C393F3-65B7-478D-B2FE-E7C947CFE97D}" dt="2022-09-12T13:15:33.124" v="42" actId="255"/>
        <pc:sldMasterMkLst>
          <pc:docMk/>
          <pc:sldMasterMk cId="1152521974" sldId="2147483660"/>
        </pc:sldMasterMkLst>
        <pc:spChg chg="mod">
          <ac:chgData name="Arpan Sainju" userId="28af7b25-4022-4f88-be70-5a41ebe499cd" providerId="ADAL" clId="{34C393F3-65B7-478D-B2FE-E7C947CFE97D}" dt="2022-09-12T13:15:08.461" v="38" actId="122"/>
          <ac:spMkLst>
            <pc:docMk/>
            <pc:sldMasterMk cId="1152521974" sldId="2147483660"/>
            <ac:spMk id="2" creationId="{00000000-0000-0000-0000-000000000000}"/>
          </ac:spMkLst>
        </pc:spChg>
        <pc:spChg chg="mod">
          <ac:chgData name="Arpan Sainju" userId="28af7b25-4022-4f88-be70-5a41ebe499cd" providerId="ADAL" clId="{34C393F3-65B7-478D-B2FE-E7C947CFE97D}" dt="2022-09-12T13:15:33.124" v="42" actId="255"/>
          <ac:spMkLst>
            <pc:docMk/>
            <pc:sldMasterMk cId="1152521974" sldId="2147483660"/>
            <ac:spMk id="3" creationId="{00000000-0000-0000-0000-000000000000}"/>
          </ac:spMkLst>
        </pc:spChg>
        <pc:sldLayoutChg chg="modSp">
          <pc:chgData name="Arpan Sainju" userId="28af7b25-4022-4f88-be70-5a41ebe499cd" providerId="ADAL" clId="{34C393F3-65B7-478D-B2FE-E7C947CFE97D}" dt="2022-09-12T13:14:17.243" v="35" actId="255"/>
          <pc:sldLayoutMkLst>
            <pc:docMk/>
            <pc:sldMasterMk cId="1152521974" sldId="2147483660"/>
            <pc:sldLayoutMk cId="1390799521" sldId="2147483662"/>
          </pc:sldLayoutMkLst>
          <pc:spChg chg="mod">
            <ac:chgData name="Arpan Sainju" userId="28af7b25-4022-4f88-be70-5a41ebe499cd" providerId="ADAL" clId="{34C393F3-65B7-478D-B2FE-E7C947CFE97D}" dt="2022-09-12T13:14:17.243" v="35" actId="255"/>
            <ac:spMkLst>
              <pc:docMk/>
              <pc:sldMasterMk cId="1152521974" sldId="2147483660"/>
              <pc:sldLayoutMk cId="1390799521" sldId="2147483662"/>
              <ac:spMk id="2" creationId="{00000000-0000-0000-0000-000000000000}"/>
            </ac:spMkLst>
          </pc:spChg>
          <pc:spChg chg="mod">
            <ac:chgData name="Arpan Sainju" userId="28af7b25-4022-4f88-be70-5a41ebe499cd" providerId="ADAL" clId="{34C393F3-65B7-478D-B2FE-E7C947CFE97D}" dt="2022-09-12T13:13:40.021" v="34" actId="12"/>
            <ac:spMkLst>
              <pc:docMk/>
              <pc:sldMasterMk cId="1152521974" sldId="2147483660"/>
              <pc:sldLayoutMk cId="1390799521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Arpan Sainju" userId="28af7b25-4022-4f88-be70-5a41ebe499cd" providerId="ADAL" clId="{DD7AAC64-015A-4183-89E0-6B848AC7DEE6}"/>
    <pc:docChg chg="undo custSel addSld delSld modSld modNotesMaster">
      <pc:chgData name="Arpan Sainju" userId="28af7b25-4022-4f88-be70-5a41ebe499cd" providerId="ADAL" clId="{DD7AAC64-015A-4183-89E0-6B848AC7DEE6}" dt="2022-09-28T21:40:23.239" v="44" actId="47"/>
      <pc:docMkLst>
        <pc:docMk/>
      </pc:docMkLst>
      <pc:sldChg chg="modSp mod">
        <pc:chgData name="Arpan Sainju" userId="28af7b25-4022-4f88-be70-5a41ebe499cd" providerId="ADAL" clId="{DD7AAC64-015A-4183-89E0-6B848AC7DEE6}" dt="2022-09-27T15:45:27.466" v="43" actId="20577"/>
        <pc:sldMkLst>
          <pc:docMk/>
          <pc:sldMk cId="595749081" sldId="256"/>
        </pc:sldMkLst>
        <pc:spChg chg="mod">
          <ac:chgData name="Arpan Sainju" userId="28af7b25-4022-4f88-be70-5a41ebe499cd" providerId="ADAL" clId="{DD7AAC64-015A-4183-89E0-6B848AC7DEE6}" dt="2022-09-27T15:45:27.466" v="43" actId="20577"/>
          <ac:spMkLst>
            <pc:docMk/>
            <pc:sldMk cId="595749081" sldId="256"/>
            <ac:spMk id="3" creationId="{E6B3D918-ACEB-4C3C-9129-D6B9026F2696}"/>
          </ac:spMkLst>
        </pc:spChg>
      </pc:sldChg>
      <pc:sldChg chg="modSp mod">
        <pc:chgData name="Arpan Sainju" userId="28af7b25-4022-4f88-be70-5a41ebe499cd" providerId="ADAL" clId="{DD7AAC64-015A-4183-89E0-6B848AC7DEE6}" dt="2022-09-27T15:38:16.758" v="11" actId="20577"/>
        <pc:sldMkLst>
          <pc:docMk/>
          <pc:sldMk cId="0" sldId="857"/>
        </pc:sldMkLst>
        <pc:spChg chg="mod">
          <ac:chgData name="Arpan Sainju" userId="28af7b25-4022-4f88-be70-5a41ebe499cd" providerId="ADAL" clId="{DD7AAC64-015A-4183-89E0-6B848AC7DEE6}" dt="2022-09-27T15:37:47.394" v="5" actId="20577"/>
          <ac:spMkLst>
            <pc:docMk/>
            <pc:sldMk cId="0" sldId="857"/>
            <ac:spMk id="18" creationId="{00000000-0000-0000-0000-000000000000}"/>
          </ac:spMkLst>
        </pc:spChg>
        <pc:spChg chg="mod">
          <ac:chgData name="Arpan Sainju" userId="28af7b25-4022-4f88-be70-5a41ebe499cd" providerId="ADAL" clId="{DD7AAC64-015A-4183-89E0-6B848AC7DEE6}" dt="2022-09-27T15:38:16.758" v="11" actId="20577"/>
          <ac:spMkLst>
            <pc:docMk/>
            <pc:sldMk cId="0" sldId="857"/>
            <ac:spMk id="324612" creationId="{00000000-0000-0000-0000-000000000000}"/>
          </ac:spMkLst>
        </pc:spChg>
      </pc:sldChg>
      <pc:sldChg chg="modSp mod">
        <pc:chgData name="Arpan Sainju" userId="28af7b25-4022-4f88-be70-5a41ebe499cd" providerId="ADAL" clId="{DD7AAC64-015A-4183-89E0-6B848AC7DEE6}" dt="2022-09-27T15:45:08.812" v="34" actId="20577"/>
        <pc:sldMkLst>
          <pc:docMk/>
          <pc:sldMk cId="3914138085" sldId="928"/>
        </pc:sldMkLst>
        <pc:spChg chg="mod">
          <ac:chgData name="Arpan Sainju" userId="28af7b25-4022-4f88-be70-5a41ebe499cd" providerId="ADAL" clId="{DD7AAC64-015A-4183-89E0-6B848AC7DEE6}" dt="2022-09-27T15:45:08.812" v="34" actId="20577"/>
          <ac:spMkLst>
            <pc:docMk/>
            <pc:sldMk cId="3914138085" sldId="928"/>
            <ac:spMk id="23554" creationId="{00000000-0000-0000-0000-000000000000}"/>
          </ac:spMkLst>
        </pc:spChg>
      </pc:sldChg>
      <pc:sldChg chg="modSp mod">
        <pc:chgData name="Arpan Sainju" userId="28af7b25-4022-4f88-be70-5a41ebe499cd" providerId="ADAL" clId="{DD7AAC64-015A-4183-89E0-6B848AC7DEE6}" dt="2022-09-27T15:39:41.295" v="17" actId="20577"/>
        <pc:sldMkLst>
          <pc:docMk/>
          <pc:sldMk cId="2771977953" sldId="933"/>
        </pc:sldMkLst>
        <pc:graphicFrameChg chg="modGraphic">
          <ac:chgData name="Arpan Sainju" userId="28af7b25-4022-4f88-be70-5a41ebe499cd" providerId="ADAL" clId="{DD7AAC64-015A-4183-89E0-6B848AC7DEE6}" dt="2022-09-27T15:39:41.295" v="17" actId="20577"/>
          <ac:graphicFrameMkLst>
            <pc:docMk/>
            <pc:sldMk cId="2771977953" sldId="933"/>
            <ac:graphicFrameMk id="5" creationId="{00000000-0000-0000-0000-000000000000}"/>
          </ac:graphicFrameMkLst>
        </pc:graphicFrameChg>
      </pc:sldChg>
      <pc:sldChg chg="modSp mod">
        <pc:chgData name="Arpan Sainju" userId="28af7b25-4022-4f88-be70-5a41ebe499cd" providerId="ADAL" clId="{DD7AAC64-015A-4183-89E0-6B848AC7DEE6}" dt="2022-09-27T15:40:58.853" v="31"/>
        <pc:sldMkLst>
          <pc:docMk/>
          <pc:sldMk cId="2918298847" sldId="938"/>
        </pc:sldMkLst>
        <pc:graphicFrameChg chg="mod modGraphic">
          <ac:chgData name="Arpan Sainju" userId="28af7b25-4022-4f88-be70-5a41ebe499cd" providerId="ADAL" clId="{DD7AAC64-015A-4183-89E0-6B848AC7DEE6}" dt="2022-09-27T15:40:58.853" v="31"/>
          <ac:graphicFrameMkLst>
            <pc:docMk/>
            <pc:sldMk cId="2918298847" sldId="938"/>
            <ac:graphicFrameMk id="5" creationId="{00000000-0000-0000-0000-000000000000}"/>
          </ac:graphicFrameMkLst>
        </pc:graphicFrameChg>
      </pc:sldChg>
      <pc:sldChg chg="modSp add">
        <pc:chgData name="Arpan Sainju" userId="28af7b25-4022-4f88-be70-5a41ebe499cd" providerId="ADAL" clId="{DD7AAC64-015A-4183-89E0-6B848AC7DEE6}" dt="2022-09-27T15:39:47.837" v="19"/>
        <pc:sldMkLst>
          <pc:docMk/>
          <pc:sldMk cId="4069241374" sldId="939"/>
        </pc:sldMkLst>
        <pc:graphicFrameChg chg="mod">
          <ac:chgData name="Arpan Sainju" userId="28af7b25-4022-4f88-be70-5a41ebe499cd" providerId="ADAL" clId="{DD7AAC64-015A-4183-89E0-6B848AC7DEE6}" dt="2022-09-27T15:39:47.837" v="19"/>
          <ac:graphicFrameMkLst>
            <pc:docMk/>
            <pc:sldMk cId="4069241374" sldId="939"/>
            <ac:graphicFrameMk id="5" creationId="{00000000-0000-0000-0000-000000000000}"/>
          </ac:graphicFrameMkLst>
        </pc:graphicFrameChg>
      </pc:sldChg>
      <pc:sldChg chg="modSp add">
        <pc:chgData name="Arpan Sainju" userId="28af7b25-4022-4f88-be70-5a41ebe499cd" providerId="ADAL" clId="{DD7AAC64-015A-4183-89E0-6B848AC7DEE6}" dt="2022-09-27T15:40:02.119" v="21"/>
        <pc:sldMkLst>
          <pc:docMk/>
          <pc:sldMk cId="3266976329" sldId="940"/>
        </pc:sldMkLst>
        <pc:graphicFrameChg chg="mod">
          <ac:chgData name="Arpan Sainju" userId="28af7b25-4022-4f88-be70-5a41ebe499cd" providerId="ADAL" clId="{DD7AAC64-015A-4183-89E0-6B848AC7DEE6}" dt="2022-09-27T15:40:02.119" v="21"/>
          <ac:graphicFrameMkLst>
            <pc:docMk/>
            <pc:sldMk cId="3266976329" sldId="940"/>
            <ac:graphicFrameMk id="5" creationId="{00000000-0000-0000-0000-000000000000}"/>
          </ac:graphicFrameMkLst>
        </pc:graphicFrameChg>
      </pc:sldChg>
      <pc:sldChg chg="modSp add del mod">
        <pc:chgData name="Arpan Sainju" userId="28af7b25-4022-4f88-be70-5a41ebe499cd" providerId="ADAL" clId="{DD7AAC64-015A-4183-89E0-6B848AC7DEE6}" dt="2022-09-28T21:40:23.239" v="44" actId="47"/>
        <pc:sldMkLst>
          <pc:docMk/>
          <pc:sldMk cId="367493632" sldId="941"/>
        </pc:sldMkLst>
        <pc:graphicFrameChg chg="mod modGraphic">
          <ac:chgData name="Arpan Sainju" userId="28af7b25-4022-4f88-be70-5a41ebe499cd" providerId="ADAL" clId="{DD7AAC64-015A-4183-89E0-6B848AC7DEE6}" dt="2022-09-27T15:41:06.414" v="32" actId="2164"/>
          <ac:graphicFrameMkLst>
            <pc:docMk/>
            <pc:sldMk cId="367493632" sldId="941"/>
            <ac:graphicFrameMk id="5" creationId="{00000000-0000-0000-0000-000000000000}"/>
          </ac:graphicFrameMkLst>
        </pc:graphicFrameChg>
      </pc:sldChg>
    </pc:docChg>
  </pc:docChgLst>
  <pc:docChgLst>
    <pc:chgData name="Arpan Sainju" userId="28af7b25-4022-4f88-be70-5a41ebe499cd" providerId="ADAL" clId="{DE900B37-88B3-44F9-B23E-8B32710CEE5B}"/>
    <pc:docChg chg="custSel modSld">
      <pc:chgData name="Arpan Sainju" userId="28af7b25-4022-4f88-be70-5a41ebe499cd" providerId="ADAL" clId="{DE900B37-88B3-44F9-B23E-8B32710CEE5B}" dt="2022-09-13T03:57:28.789" v="16" actId="20577"/>
      <pc:docMkLst>
        <pc:docMk/>
      </pc:docMkLst>
      <pc:sldChg chg="modSp mod">
        <pc:chgData name="Arpan Sainju" userId="28af7b25-4022-4f88-be70-5a41ebe499cd" providerId="ADAL" clId="{DE900B37-88B3-44F9-B23E-8B32710CEE5B}" dt="2022-09-13T03:57:28.789" v="16" actId="20577"/>
        <pc:sldMkLst>
          <pc:docMk/>
          <pc:sldMk cId="595749081" sldId="256"/>
        </pc:sldMkLst>
        <pc:spChg chg="mod">
          <ac:chgData name="Arpan Sainju" userId="28af7b25-4022-4f88-be70-5a41ebe499cd" providerId="ADAL" clId="{DE900B37-88B3-44F9-B23E-8B32710CEE5B}" dt="2022-09-13T03:57:28.789" v="16" actId="20577"/>
          <ac:spMkLst>
            <pc:docMk/>
            <pc:sldMk cId="595749081" sldId="256"/>
            <ac:spMk id="2" creationId="{C3591D5E-7703-425D-8739-2A6B40FBB65C}"/>
          </ac:spMkLst>
        </pc:spChg>
      </pc:sldChg>
    </pc:docChg>
  </pc:docChgLst>
  <pc:docChgLst>
    <pc:chgData name="Arpan Sainju" userId="28af7b25-4022-4f88-be70-5a41ebe499cd" providerId="ADAL" clId="{948BC3D9-29D6-4130-AD9A-24C42E13EEB3}"/>
    <pc:docChg chg="undo custSel addSld delSld modSld">
      <pc:chgData name="Arpan Sainju" userId="28af7b25-4022-4f88-be70-5a41ebe499cd" providerId="ADAL" clId="{948BC3D9-29D6-4130-AD9A-24C42E13EEB3}" dt="2022-09-29T14:37:22.642" v="119"/>
      <pc:docMkLst>
        <pc:docMk/>
      </pc:docMkLst>
      <pc:sldChg chg="modSp mod">
        <pc:chgData name="Arpan Sainju" userId="28af7b25-4022-4f88-be70-5a41ebe499cd" providerId="ADAL" clId="{948BC3D9-29D6-4130-AD9A-24C42E13EEB3}" dt="2022-09-29T14:32:49.116" v="115" actId="20577"/>
        <pc:sldMkLst>
          <pc:docMk/>
          <pc:sldMk cId="595749081" sldId="256"/>
        </pc:sldMkLst>
        <pc:spChg chg="mod">
          <ac:chgData name="Arpan Sainju" userId="28af7b25-4022-4f88-be70-5a41ebe499cd" providerId="ADAL" clId="{948BC3D9-29D6-4130-AD9A-24C42E13EEB3}" dt="2022-09-29T14:32:49.116" v="115" actId="20577"/>
          <ac:spMkLst>
            <pc:docMk/>
            <pc:sldMk cId="595749081" sldId="256"/>
            <ac:spMk id="2" creationId="{C3591D5E-7703-425D-8739-2A6B40FBB65C}"/>
          </ac:spMkLst>
        </pc:spChg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0" sldId="827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0" sldId="833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0" sldId="835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0" sldId="839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0" sldId="840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0" sldId="841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0" sldId="842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0" sldId="847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0" sldId="849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0" sldId="856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0" sldId="857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0" sldId="877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0" sldId="878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0" sldId="883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0" sldId="887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0" sldId="893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3003296182" sldId="908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3413684367" sldId="909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3096638541" sldId="911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3484172126" sldId="912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1469510984" sldId="914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2377464855" sldId="915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2741832954" sldId="918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2314109731" sldId="919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388058539" sldId="925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3914138085" sldId="928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837443604" sldId="929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2570601752" sldId="930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919100509" sldId="931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2771977953" sldId="933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1476742346" sldId="935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4092384420" sldId="936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3712626508" sldId="937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2918298847" sldId="938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4069241374" sldId="939"/>
        </pc:sldMkLst>
      </pc:sldChg>
      <pc:sldChg chg="del">
        <pc:chgData name="Arpan Sainju" userId="28af7b25-4022-4f88-be70-5a41ebe499cd" providerId="ADAL" clId="{948BC3D9-29D6-4130-AD9A-24C42E13EEB3}" dt="2022-09-28T21:42:24.965" v="48" actId="47"/>
        <pc:sldMkLst>
          <pc:docMk/>
          <pc:sldMk cId="3266976329" sldId="940"/>
        </pc:sldMkLst>
      </pc:sldChg>
      <pc:sldChg chg="add">
        <pc:chgData name="Arpan Sainju" userId="28af7b25-4022-4f88-be70-5a41ebe499cd" providerId="ADAL" clId="{948BC3D9-29D6-4130-AD9A-24C42E13EEB3}" dt="2022-09-28T21:42:11.439" v="21"/>
        <pc:sldMkLst>
          <pc:docMk/>
          <pc:sldMk cId="0" sldId="945"/>
        </pc:sldMkLst>
      </pc:sldChg>
      <pc:sldChg chg="modSp add mod">
        <pc:chgData name="Arpan Sainju" userId="28af7b25-4022-4f88-be70-5a41ebe499cd" providerId="ADAL" clId="{948BC3D9-29D6-4130-AD9A-24C42E13EEB3}" dt="2022-09-28T21:43:20.960" v="54" actId="1076"/>
        <pc:sldMkLst>
          <pc:docMk/>
          <pc:sldMk cId="0" sldId="946"/>
        </pc:sldMkLst>
        <pc:spChg chg="mod">
          <ac:chgData name="Arpan Sainju" userId="28af7b25-4022-4f88-be70-5a41ebe499cd" providerId="ADAL" clId="{948BC3D9-29D6-4130-AD9A-24C42E13EEB3}" dt="2022-09-28T21:43:18.105" v="53" actId="1076"/>
          <ac:spMkLst>
            <pc:docMk/>
            <pc:sldMk cId="0" sldId="946"/>
            <ac:spMk id="17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3:18.105" v="53" actId="1076"/>
          <ac:spMkLst>
            <pc:docMk/>
            <pc:sldMk cId="0" sldId="946"/>
            <ac:spMk id="18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3:18.105" v="53" actId="1076"/>
          <ac:spMkLst>
            <pc:docMk/>
            <pc:sldMk cId="0" sldId="946"/>
            <ac:spMk id="19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3:18.105" v="53" actId="1076"/>
          <ac:spMkLst>
            <pc:docMk/>
            <pc:sldMk cId="0" sldId="946"/>
            <ac:spMk id="20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3:18.105" v="53" actId="1076"/>
          <ac:spMkLst>
            <pc:docMk/>
            <pc:sldMk cId="0" sldId="946"/>
            <ac:spMk id="21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3:18.105" v="53" actId="1076"/>
          <ac:spMkLst>
            <pc:docMk/>
            <pc:sldMk cId="0" sldId="946"/>
            <ac:spMk id="22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3:18.105" v="53" actId="1076"/>
          <ac:spMkLst>
            <pc:docMk/>
            <pc:sldMk cId="0" sldId="946"/>
            <ac:spMk id="23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3:18.105" v="53" actId="1076"/>
          <ac:spMkLst>
            <pc:docMk/>
            <pc:sldMk cId="0" sldId="946"/>
            <ac:spMk id="25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3:20.960" v="54" actId="1076"/>
          <ac:spMkLst>
            <pc:docMk/>
            <pc:sldMk cId="0" sldId="946"/>
            <ac:spMk id="1126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3:13.919" v="52" actId="1076"/>
          <ac:spMkLst>
            <pc:docMk/>
            <pc:sldMk cId="0" sldId="946"/>
            <ac:spMk id="11267" creationId="{00000000-0000-0000-0000-000000000000}"/>
          </ac:spMkLst>
        </pc:spChg>
        <pc:cxnChg chg="mod">
          <ac:chgData name="Arpan Sainju" userId="28af7b25-4022-4f88-be70-5a41ebe499cd" providerId="ADAL" clId="{948BC3D9-29D6-4130-AD9A-24C42E13EEB3}" dt="2022-09-28T21:43:18.105" v="53" actId="1076"/>
          <ac:cxnSpMkLst>
            <pc:docMk/>
            <pc:sldMk cId="0" sldId="946"/>
            <ac:cxnSpMk id="24" creationId="{00000000-0000-0000-0000-000000000000}"/>
          </ac:cxnSpMkLst>
        </pc:cxnChg>
      </pc:sldChg>
      <pc:sldChg chg="modSp add mod">
        <pc:chgData name="Arpan Sainju" userId="28af7b25-4022-4f88-be70-5a41ebe499cd" providerId="ADAL" clId="{948BC3D9-29D6-4130-AD9A-24C42E13EEB3}" dt="2022-09-28T21:43:26.185" v="55" actId="1076"/>
        <pc:sldMkLst>
          <pc:docMk/>
          <pc:sldMk cId="0" sldId="948"/>
        </pc:sldMkLst>
        <pc:spChg chg="mod">
          <ac:chgData name="Arpan Sainju" userId="28af7b25-4022-4f88-be70-5a41ebe499cd" providerId="ADAL" clId="{948BC3D9-29D6-4130-AD9A-24C42E13EEB3}" dt="2022-09-28T21:43:26.185" v="55" actId="1076"/>
          <ac:spMkLst>
            <pc:docMk/>
            <pc:sldMk cId="0" sldId="948"/>
            <ac:spMk id="13318" creationId="{00000000-0000-0000-0000-000000000000}"/>
          </ac:spMkLst>
        </pc:spChg>
      </pc:sldChg>
      <pc:sldChg chg="modSp add mod">
        <pc:chgData name="Arpan Sainju" userId="28af7b25-4022-4f88-be70-5a41ebe499cd" providerId="ADAL" clId="{948BC3D9-29D6-4130-AD9A-24C42E13EEB3}" dt="2022-09-28T21:49:09.608" v="80" actId="1076"/>
        <pc:sldMkLst>
          <pc:docMk/>
          <pc:sldMk cId="0" sldId="953"/>
        </pc:sldMkLst>
        <pc:spChg chg="mod">
          <ac:chgData name="Arpan Sainju" userId="28af7b25-4022-4f88-be70-5a41ebe499cd" providerId="ADAL" clId="{948BC3D9-29D6-4130-AD9A-24C42E13EEB3}" dt="2022-09-28T21:49:09.608" v="80" actId="1076"/>
          <ac:spMkLst>
            <pc:docMk/>
            <pc:sldMk cId="0" sldId="953"/>
            <ac:spMk id="21506" creationId="{00000000-0000-0000-0000-000000000000}"/>
          </ac:spMkLst>
        </pc:spChg>
      </pc:sldChg>
      <pc:sldChg chg="modSp add mod">
        <pc:chgData name="Arpan Sainju" userId="28af7b25-4022-4f88-be70-5a41ebe499cd" providerId="ADAL" clId="{948BC3D9-29D6-4130-AD9A-24C42E13EEB3}" dt="2022-09-28T21:47:16.067" v="61" actId="1076"/>
        <pc:sldMkLst>
          <pc:docMk/>
          <pc:sldMk cId="0" sldId="954"/>
        </pc:sldMkLst>
        <pc:spChg chg="mod">
          <ac:chgData name="Arpan Sainju" userId="28af7b25-4022-4f88-be70-5a41ebe499cd" providerId="ADAL" clId="{948BC3D9-29D6-4130-AD9A-24C42E13EEB3}" dt="2022-09-28T21:47:16.067" v="61" actId="1076"/>
          <ac:spMkLst>
            <pc:docMk/>
            <pc:sldMk cId="0" sldId="954"/>
            <ac:spMk id="22530" creationId="{00000000-0000-0000-0000-000000000000}"/>
          </ac:spMkLst>
        </pc:spChg>
      </pc:sldChg>
      <pc:sldChg chg="modSp add mod">
        <pc:chgData name="Arpan Sainju" userId="28af7b25-4022-4f88-be70-5a41ebe499cd" providerId="ADAL" clId="{948BC3D9-29D6-4130-AD9A-24C42E13EEB3}" dt="2022-09-28T21:47:21.203" v="62" actId="1076"/>
        <pc:sldMkLst>
          <pc:docMk/>
          <pc:sldMk cId="0" sldId="955"/>
        </pc:sldMkLst>
        <pc:spChg chg="mod">
          <ac:chgData name="Arpan Sainju" userId="28af7b25-4022-4f88-be70-5a41ebe499cd" providerId="ADAL" clId="{948BC3D9-29D6-4130-AD9A-24C42E13EEB3}" dt="2022-09-28T21:47:21.203" v="62" actId="1076"/>
          <ac:spMkLst>
            <pc:docMk/>
            <pc:sldMk cId="0" sldId="955"/>
            <ac:spMk id="23554" creationId="{00000000-0000-0000-0000-000000000000}"/>
          </ac:spMkLst>
        </pc:spChg>
      </pc:sldChg>
      <pc:sldChg chg="modSp add mod">
        <pc:chgData name="Arpan Sainju" userId="28af7b25-4022-4f88-be70-5a41ebe499cd" providerId="ADAL" clId="{948BC3D9-29D6-4130-AD9A-24C42E13EEB3}" dt="2022-09-28T21:47:27.674" v="63" actId="1076"/>
        <pc:sldMkLst>
          <pc:docMk/>
          <pc:sldMk cId="0" sldId="957"/>
        </pc:sldMkLst>
        <pc:spChg chg="mod">
          <ac:chgData name="Arpan Sainju" userId="28af7b25-4022-4f88-be70-5a41ebe499cd" providerId="ADAL" clId="{948BC3D9-29D6-4130-AD9A-24C42E13EEB3}" dt="2022-09-28T21:47:27.674" v="63" actId="1076"/>
          <ac:spMkLst>
            <pc:docMk/>
            <pc:sldMk cId="0" sldId="957"/>
            <ac:spMk id="24578" creationId="{00000000-0000-0000-0000-000000000000}"/>
          </ac:spMkLst>
        </pc:spChg>
      </pc:sldChg>
      <pc:sldChg chg="modSp add mod">
        <pc:chgData name="Arpan Sainju" userId="28af7b25-4022-4f88-be70-5a41ebe499cd" providerId="ADAL" clId="{948BC3D9-29D6-4130-AD9A-24C42E13EEB3}" dt="2022-09-28T21:47:41.550" v="66" actId="1076"/>
        <pc:sldMkLst>
          <pc:docMk/>
          <pc:sldMk cId="0" sldId="958"/>
        </pc:sldMkLst>
        <pc:spChg chg="mod">
          <ac:chgData name="Arpan Sainju" userId="28af7b25-4022-4f88-be70-5a41ebe499cd" providerId="ADAL" clId="{948BC3D9-29D6-4130-AD9A-24C42E13EEB3}" dt="2022-09-28T21:47:41.550" v="66" actId="1076"/>
          <ac:spMkLst>
            <pc:docMk/>
            <pc:sldMk cId="0" sldId="958"/>
            <ac:spMk id="25602" creationId="{00000000-0000-0000-0000-000000000000}"/>
          </ac:spMkLst>
        </pc:spChg>
      </pc:sldChg>
      <pc:sldChg chg="modSp add mod">
        <pc:chgData name="Arpan Sainju" userId="28af7b25-4022-4f88-be70-5a41ebe499cd" providerId="ADAL" clId="{948BC3D9-29D6-4130-AD9A-24C42E13EEB3}" dt="2022-09-28T21:53:46.123" v="88" actId="1076"/>
        <pc:sldMkLst>
          <pc:docMk/>
          <pc:sldMk cId="0" sldId="966"/>
        </pc:sldMkLst>
        <pc:spChg chg="mod">
          <ac:chgData name="Arpan Sainju" userId="28af7b25-4022-4f88-be70-5a41ebe499cd" providerId="ADAL" clId="{948BC3D9-29D6-4130-AD9A-24C42E13EEB3}" dt="2022-09-28T21:53:46.123" v="88" actId="1076"/>
          <ac:spMkLst>
            <pc:docMk/>
            <pc:sldMk cId="0" sldId="966"/>
            <ac:spMk id="3174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43.853" v="76" actId="20577"/>
          <ac:spMkLst>
            <pc:docMk/>
            <pc:sldMk cId="0" sldId="966"/>
            <ac:spMk id="31747" creationId="{00000000-0000-0000-0000-000000000000}"/>
          </ac:spMkLst>
        </pc:spChg>
      </pc:sldChg>
      <pc:sldChg chg="modSp add mod">
        <pc:chgData name="Arpan Sainju" userId="28af7b25-4022-4f88-be70-5a41ebe499cd" providerId="ADAL" clId="{948BC3D9-29D6-4130-AD9A-24C42E13EEB3}" dt="2022-09-28T21:49:19.852" v="85" actId="6549"/>
        <pc:sldMkLst>
          <pc:docMk/>
          <pc:sldMk cId="0" sldId="968"/>
        </pc:sldMkLst>
        <pc:spChg chg="mod">
          <ac:chgData name="Arpan Sainju" userId="28af7b25-4022-4f88-be70-5a41ebe499cd" providerId="ADAL" clId="{948BC3D9-29D6-4130-AD9A-24C42E13EEB3}" dt="2022-09-28T21:49:19.852" v="85" actId="6549"/>
          <ac:spMkLst>
            <pc:docMk/>
            <pc:sldMk cId="0" sldId="968"/>
            <ac:spMk id="367620" creationId="{00000000-0000-0000-0000-000000000000}"/>
          </ac:spMkLst>
        </pc:spChg>
      </pc:sldChg>
      <pc:sldChg chg="add">
        <pc:chgData name="Arpan Sainju" userId="28af7b25-4022-4f88-be70-5a41ebe499cd" providerId="ADAL" clId="{948BC3D9-29D6-4130-AD9A-24C42E13EEB3}" dt="2022-09-28T21:42:11.439" v="21"/>
        <pc:sldMkLst>
          <pc:docMk/>
          <pc:sldMk cId="0" sldId="972"/>
        </pc:sldMkLst>
      </pc:sldChg>
      <pc:sldChg chg="modSp add mod">
        <pc:chgData name="Arpan Sainju" userId="28af7b25-4022-4f88-be70-5a41ebe499cd" providerId="ADAL" clId="{948BC3D9-29D6-4130-AD9A-24C42E13EEB3}" dt="2022-09-28T22:00:58.389" v="94" actId="1076"/>
        <pc:sldMkLst>
          <pc:docMk/>
          <pc:sldMk cId="0" sldId="973"/>
        </pc:sldMkLst>
        <pc:spChg chg="mod">
          <ac:chgData name="Arpan Sainju" userId="28af7b25-4022-4f88-be70-5a41ebe499cd" providerId="ADAL" clId="{948BC3D9-29D6-4130-AD9A-24C42E13EEB3}" dt="2022-09-28T22:00:58.389" v="94" actId="1076"/>
          <ac:spMkLst>
            <pc:docMk/>
            <pc:sldMk cId="0" sldId="973"/>
            <ac:spMk id="38914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2:11.708" v="41" actId="27636"/>
          <ac:spMkLst>
            <pc:docMk/>
            <pc:sldMk cId="0" sldId="973"/>
            <ac:spMk id="38916" creationId="{00000000-0000-0000-0000-000000000000}"/>
          </ac:spMkLst>
        </pc:spChg>
      </pc:sldChg>
      <pc:sldChg chg="modSp add mod">
        <pc:chgData name="Arpan Sainju" userId="28af7b25-4022-4f88-be70-5a41ebe499cd" providerId="ADAL" clId="{948BC3D9-29D6-4130-AD9A-24C42E13EEB3}" dt="2022-09-28T21:42:11.585" v="24" actId="27636"/>
        <pc:sldMkLst>
          <pc:docMk/>
          <pc:sldMk cId="0" sldId="977"/>
        </pc:sldMkLst>
        <pc:spChg chg="mod">
          <ac:chgData name="Arpan Sainju" userId="28af7b25-4022-4f88-be70-5a41ebe499cd" providerId="ADAL" clId="{948BC3D9-29D6-4130-AD9A-24C42E13EEB3}" dt="2022-09-28T21:42:11.585" v="24" actId="27636"/>
          <ac:spMkLst>
            <pc:docMk/>
            <pc:sldMk cId="0" sldId="977"/>
            <ac:spMk id="20482" creationId="{00000000-0000-0000-0000-000000000000}"/>
          </ac:spMkLst>
        </pc:spChg>
      </pc:sldChg>
      <pc:sldChg chg="modSp add mod">
        <pc:chgData name="Arpan Sainju" userId="28af7b25-4022-4f88-be70-5a41ebe499cd" providerId="ADAL" clId="{948BC3D9-29D6-4130-AD9A-24C42E13EEB3}" dt="2022-09-28T21:49:29.705" v="86" actId="1076"/>
        <pc:sldMkLst>
          <pc:docMk/>
          <pc:sldMk cId="0" sldId="980"/>
        </pc:sldMkLst>
        <pc:spChg chg="mod">
          <ac:chgData name="Arpan Sainju" userId="28af7b25-4022-4f88-be70-5a41ebe499cd" providerId="ADAL" clId="{948BC3D9-29D6-4130-AD9A-24C42E13EEB3}" dt="2022-09-28T21:49:29.705" v="86" actId="1076"/>
          <ac:spMkLst>
            <pc:docMk/>
            <pc:sldMk cId="0" sldId="980"/>
            <ac:spMk id="39938" creationId="{00000000-0000-0000-0000-000000000000}"/>
          </ac:spMkLst>
        </pc:spChg>
      </pc:sldChg>
      <pc:sldChg chg="modSp add mod">
        <pc:chgData name="Arpan Sainju" userId="28af7b25-4022-4f88-be70-5a41ebe499cd" providerId="ADAL" clId="{948BC3D9-29D6-4130-AD9A-24C42E13EEB3}" dt="2022-09-28T22:10:08.391" v="98" actId="1076"/>
        <pc:sldMkLst>
          <pc:docMk/>
          <pc:sldMk cId="0" sldId="1043"/>
        </pc:sldMkLst>
        <pc:spChg chg="mod">
          <ac:chgData name="Arpan Sainju" userId="28af7b25-4022-4f88-be70-5a41ebe499cd" providerId="ADAL" clId="{948BC3D9-29D6-4130-AD9A-24C42E13EEB3}" dt="2022-09-28T22:10:08.391" v="98" actId="1076"/>
          <ac:spMkLst>
            <pc:docMk/>
            <pc:sldMk cId="0" sldId="1043"/>
            <ac:spMk id="38914" creationId="{00000000-0000-0000-0000-000000000000}"/>
          </ac:spMkLst>
        </pc:spChg>
      </pc:sldChg>
      <pc:sldChg chg="modSp add del mod">
        <pc:chgData name="Arpan Sainju" userId="28af7b25-4022-4f88-be70-5a41ebe499cd" providerId="ADAL" clId="{948BC3D9-29D6-4130-AD9A-24C42E13EEB3}" dt="2022-09-28T22:15:01.631" v="104" actId="47"/>
        <pc:sldMkLst>
          <pc:docMk/>
          <pc:sldMk cId="0" sldId="1044"/>
        </pc:sldMkLst>
        <pc:spChg chg="mod">
          <ac:chgData name="Arpan Sainju" userId="28af7b25-4022-4f88-be70-5a41ebe499cd" providerId="ADAL" clId="{948BC3D9-29D6-4130-AD9A-24C42E13EEB3}" dt="2022-09-28T21:42:11.722" v="44" actId="27636"/>
          <ac:spMkLst>
            <pc:docMk/>
            <pc:sldMk cId="0" sldId="1044"/>
            <ac:spMk id="24578" creationId="{00000000-0000-0000-0000-000000000000}"/>
          </ac:spMkLst>
        </pc:spChg>
      </pc:sldChg>
      <pc:sldChg chg="modSp add del mod">
        <pc:chgData name="Arpan Sainju" userId="28af7b25-4022-4f88-be70-5a41ebe499cd" providerId="ADAL" clId="{948BC3D9-29D6-4130-AD9A-24C42E13EEB3}" dt="2022-09-28T22:15:44.317" v="106" actId="1076"/>
        <pc:sldMkLst>
          <pc:docMk/>
          <pc:sldMk cId="0" sldId="1045"/>
        </pc:sldMkLst>
        <pc:spChg chg="mod">
          <ac:chgData name="Arpan Sainju" userId="28af7b25-4022-4f88-be70-5a41ebe499cd" providerId="ADAL" clId="{948BC3D9-29D6-4130-AD9A-24C42E13EEB3}" dt="2022-09-28T22:15:44.317" v="106" actId="1076"/>
          <ac:spMkLst>
            <pc:docMk/>
            <pc:sldMk cId="0" sldId="1045"/>
            <ac:spMk id="21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44.317" v="106" actId="1076"/>
          <ac:spMkLst>
            <pc:docMk/>
            <pc:sldMk cId="0" sldId="1045"/>
            <ac:spMk id="22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44.317" v="106" actId="1076"/>
          <ac:spMkLst>
            <pc:docMk/>
            <pc:sldMk cId="0" sldId="1045"/>
            <ac:spMk id="23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44.317" v="106" actId="1076"/>
          <ac:spMkLst>
            <pc:docMk/>
            <pc:sldMk cId="0" sldId="1045"/>
            <ac:spMk id="24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44.317" v="106" actId="1076"/>
          <ac:spMkLst>
            <pc:docMk/>
            <pc:sldMk cId="0" sldId="1045"/>
            <ac:spMk id="25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44.317" v="106" actId="1076"/>
          <ac:spMkLst>
            <pc:docMk/>
            <pc:sldMk cId="0" sldId="1045"/>
            <ac:spMk id="2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44.317" v="106" actId="1076"/>
          <ac:spMkLst>
            <pc:docMk/>
            <pc:sldMk cId="0" sldId="1045"/>
            <ac:spMk id="27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44.317" v="106" actId="1076"/>
          <ac:spMkLst>
            <pc:docMk/>
            <pc:sldMk cId="0" sldId="1045"/>
            <ac:spMk id="28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44.317" v="106" actId="1076"/>
          <ac:spMkLst>
            <pc:docMk/>
            <pc:sldMk cId="0" sldId="1045"/>
            <ac:spMk id="29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44.317" v="106" actId="1076"/>
          <ac:spMkLst>
            <pc:docMk/>
            <pc:sldMk cId="0" sldId="1045"/>
            <ac:spMk id="30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44.317" v="106" actId="1076"/>
          <ac:spMkLst>
            <pc:docMk/>
            <pc:sldMk cId="0" sldId="1045"/>
            <ac:spMk id="31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44.317" v="106" actId="1076"/>
          <ac:spMkLst>
            <pc:docMk/>
            <pc:sldMk cId="0" sldId="1045"/>
            <ac:spMk id="32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44.317" v="106" actId="1076"/>
          <ac:spMkLst>
            <pc:docMk/>
            <pc:sldMk cId="0" sldId="1045"/>
            <ac:spMk id="25602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44.317" v="106" actId="1076"/>
          <ac:spMkLst>
            <pc:docMk/>
            <pc:sldMk cId="0" sldId="1045"/>
            <ac:spMk id="25604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44.317" v="106" actId="1076"/>
          <ac:spMkLst>
            <pc:docMk/>
            <pc:sldMk cId="0" sldId="1045"/>
            <ac:spMk id="360451" creationId="{00000000-0000-0000-0000-000000000000}"/>
          </ac:spMkLst>
        </pc:spChg>
      </pc:sldChg>
      <pc:sldChg chg="modSp add del mod">
        <pc:chgData name="Arpan Sainju" userId="28af7b25-4022-4f88-be70-5a41ebe499cd" providerId="ADAL" clId="{948BC3D9-29D6-4130-AD9A-24C42E13EEB3}" dt="2022-09-28T22:15:33.473" v="105" actId="1076"/>
        <pc:sldMkLst>
          <pc:docMk/>
          <pc:sldMk cId="0" sldId="1046"/>
        </pc:sldMkLst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3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19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20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21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22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25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27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28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29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30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32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33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34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35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3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41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42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43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44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25602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25604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2:15:33.473" v="105" actId="1076"/>
          <ac:spMkLst>
            <pc:docMk/>
            <pc:sldMk cId="0" sldId="1046"/>
            <ac:spMk id="360451" creationId="{00000000-0000-0000-0000-000000000000}"/>
          </ac:spMkLst>
        </pc:spChg>
        <pc:grpChg chg="mod">
          <ac:chgData name="Arpan Sainju" userId="28af7b25-4022-4f88-be70-5a41ebe499cd" providerId="ADAL" clId="{948BC3D9-29D6-4130-AD9A-24C42E13EEB3}" dt="2022-09-28T22:15:33.473" v="105" actId="1076"/>
          <ac:grpSpMkLst>
            <pc:docMk/>
            <pc:sldMk cId="0" sldId="1046"/>
            <ac:grpSpMk id="2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2:15:33.473" v="105" actId="1076"/>
          <ac:grpSpMkLst>
            <pc:docMk/>
            <pc:sldMk cId="0" sldId="1046"/>
            <ac:grpSpMk id="45" creationId="{00000000-0000-0000-0000-000000000000}"/>
          </ac:grpSpMkLst>
        </pc:grpChg>
      </pc:sldChg>
      <pc:sldChg chg="modSp add mod">
        <pc:chgData name="Arpan Sainju" userId="28af7b25-4022-4f88-be70-5a41ebe499cd" providerId="ADAL" clId="{948BC3D9-29D6-4130-AD9A-24C42E13EEB3}" dt="2022-09-28T21:42:30.164" v="49" actId="20577"/>
        <pc:sldMkLst>
          <pc:docMk/>
          <pc:sldMk cId="0" sldId="1052"/>
        </pc:sldMkLst>
        <pc:spChg chg="mod">
          <ac:chgData name="Arpan Sainju" userId="28af7b25-4022-4f88-be70-5a41ebe499cd" providerId="ADAL" clId="{948BC3D9-29D6-4130-AD9A-24C42E13EEB3}" dt="2022-09-28T21:42:30.164" v="49" actId="20577"/>
          <ac:spMkLst>
            <pc:docMk/>
            <pc:sldMk cId="0" sldId="1052"/>
            <ac:spMk id="3" creationId="{00000000-0000-0000-0000-000000000000}"/>
          </ac:spMkLst>
        </pc:spChg>
      </pc:sldChg>
      <pc:sldChg chg="modSp add mod">
        <pc:chgData name="Arpan Sainju" userId="28af7b25-4022-4f88-be70-5a41ebe499cd" providerId="ADAL" clId="{948BC3D9-29D6-4130-AD9A-24C42E13EEB3}" dt="2022-09-28T21:55:56.857" v="92" actId="6549"/>
        <pc:sldMkLst>
          <pc:docMk/>
          <pc:sldMk cId="0" sldId="1057"/>
        </pc:sldMkLst>
        <pc:spChg chg="mod">
          <ac:chgData name="Arpan Sainju" userId="28af7b25-4022-4f88-be70-5a41ebe499cd" providerId="ADAL" clId="{948BC3D9-29D6-4130-AD9A-24C42E13EEB3}" dt="2022-09-28T21:55:56.857" v="92" actId="6549"/>
          <ac:spMkLst>
            <pc:docMk/>
            <pc:sldMk cId="0" sldId="1057"/>
            <ac:spMk id="20482" creationId="{00000000-0000-0000-0000-000000000000}"/>
          </ac:spMkLst>
        </pc:spChg>
      </pc:sldChg>
      <pc:sldChg chg="modSp add mod">
        <pc:chgData name="Arpan Sainju" userId="28af7b25-4022-4f88-be70-5a41ebe499cd" providerId="ADAL" clId="{948BC3D9-29D6-4130-AD9A-24C42E13EEB3}" dt="2022-09-28T21:42:59.411" v="50" actId="20577"/>
        <pc:sldMkLst>
          <pc:docMk/>
          <pc:sldMk cId="4159856219" sldId="1063"/>
        </pc:sldMkLst>
        <pc:spChg chg="mod">
          <ac:chgData name="Arpan Sainju" userId="28af7b25-4022-4f88-be70-5a41ebe499cd" providerId="ADAL" clId="{948BC3D9-29D6-4130-AD9A-24C42E13EEB3}" dt="2022-09-28T21:42:59.411" v="50" actId="20577"/>
          <ac:spMkLst>
            <pc:docMk/>
            <pc:sldMk cId="4159856219" sldId="1063"/>
            <ac:spMk id="3" creationId="{00000000-0000-0000-0000-000000000000}"/>
          </ac:spMkLst>
        </pc:spChg>
      </pc:sldChg>
      <pc:sldChg chg="modSp add del mod">
        <pc:chgData name="Arpan Sainju" userId="28af7b25-4022-4f88-be70-5a41ebe499cd" providerId="ADAL" clId="{948BC3D9-29D6-4130-AD9A-24C42E13EEB3}" dt="2022-09-28T21:55:53.030" v="91" actId="47"/>
        <pc:sldMkLst>
          <pc:docMk/>
          <pc:sldMk cId="1379723030" sldId="1067"/>
        </pc:sldMkLst>
        <pc:spChg chg="mod">
          <ac:chgData name="Arpan Sainju" userId="28af7b25-4022-4f88-be70-5a41ebe499cd" providerId="ADAL" clId="{948BC3D9-29D6-4130-AD9A-24C42E13EEB3}" dt="2022-09-28T21:48:52.608" v="77" actId="1076"/>
          <ac:spMkLst>
            <pc:docMk/>
            <pc:sldMk cId="1379723030" sldId="1067"/>
            <ac:spMk id="3174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58.899" v="78" actId="1076"/>
          <ac:spMkLst>
            <pc:docMk/>
            <pc:sldMk cId="1379723030" sldId="1067"/>
            <ac:spMk id="31747" creationId="{00000000-0000-0000-0000-000000000000}"/>
          </ac:spMkLst>
        </pc:spChg>
      </pc:sldChg>
      <pc:sldChg chg="modSp add mod">
        <pc:chgData name="Arpan Sainju" userId="28af7b25-4022-4f88-be70-5a41ebe499cd" providerId="ADAL" clId="{948BC3D9-29D6-4130-AD9A-24C42E13EEB3}" dt="2022-09-28T21:52:07.864" v="87" actId="1076"/>
        <pc:sldMkLst>
          <pc:docMk/>
          <pc:sldMk cId="1327595475" sldId="1068"/>
        </pc:sldMkLst>
        <pc:spChg chg="mod">
          <ac:chgData name="Arpan Sainju" userId="28af7b25-4022-4f88-be70-5a41ebe499cd" providerId="ADAL" clId="{948BC3D9-29D6-4130-AD9A-24C42E13EEB3}" dt="2022-09-28T21:52:07.864" v="87" actId="1076"/>
          <ac:spMkLst>
            <pc:docMk/>
            <pc:sldMk cId="1327595475" sldId="1068"/>
            <ac:spMk id="31746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948BC3D9-29D6-4130-AD9A-24C42E13EEB3}" dt="2022-09-28T21:47:05.709" v="59" actId="14100"/>
        <pc:sldMkLst>
          <pc:docMk/>
          <pc:sldMk cId="2553572871" sldId="1069"/>
        </pc:sldMkLst>
        <pc:spChg chg="del">
          <ac:chgData name="Arpan Sainju" userId="28af7b25-4022-4f88-be70-5a41ebe499cd" providerId="ADAL" clId="{948BC3D9-29D6-4130-AD9A-24C42E13EEB3}" dt="2022-09-28T21:43:44.138" v="56" actId="478"/>
          <ac:spMkLst>
            <pc:docMk/>
            <pc:sldMk cId="2553572871" sldId="1069"/>
            <ac:spMk id="18433" creationId="{00000000-0000-0000-0000-000000000000}"/>
          </ac:spMkLst>
        </pc:spChg>
        <pc:spChg chg="del">
          <ac:chgData name="Arpan Sainju" userId="28af7b25-4022-4f88-be70-5a41ebe499cd" providerId="ADAL" clId="{948BC3D9-29D6-4130-AD9A-24C42E13EEB3}" dt="2022-09-28T21:43:44.138" v="56" actId="478"/>
          <ac:spMkLst>
            <pc:docMk/>
            <pc:sldMk cId="2553572871" sldId="1069"/>
            <ac:spMk id="18434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7:05.709" v="59" actId="14100"/>
          <ac:spMkLst>
            <pc:docMk/>
            <pc:sldMk cId="2553572871" sldId="1069"/>
            <ac:spMk id="18435" creationId="{00000000-0000-0000-0000-000000000000}"/>
          </ac:spMkLst>
        </pc:spChg>
      </pc:sldChg>
      <pc:sldChg chg="delSp modSp add mod modTransition">
        <pc:chgData name="Arpan Sainju" userId="28af7b25-4022-4f88-be70-5a41ebe499cd" providerId="ADAL" clId="{948BC3D9-29D6-4130-AD9A-24C42E13EEB3}" dt="2022-09-28T21:47:09.638" v="60" actId="14100"/>
        <pc:sldMkLst>
          <pc:docMk/>
          <pc:sldMk cId="1969166303" sldId="1070"/>
        </pc:sldMkLst>
        <pc:spChg chg="del">
          <ac:chgData name="Arpan Sainju" userId="28af7b25-4022-4f88-be70-5a41ebe499cd" providerId="ADAL" clId="{948BC3D9-29D6-4130-AD9A-24C42E13EEB3}" dt="2022-09-28T21:43:49.040" v="57" actId="478"/>
          <ac:spMkLst>
            <pc:docMk/>
            <pc:sldMk cId="1969166303" sldId="1070"/>
            <ac:spMk id="19457" creationId="{00000000-0000-0000-0000-000000000000}"/>
          </ac:spMkLst>
        </pc:spChg>
        <pc:spChg chg="del">
          <ac:chgData name="Arpan Sainju" userId="28af7b25-4022-4f88-be70-5a41ebe499cd" providerId="ADAL" clId="{948BC3D9-29D6-4130-AD9A-24C42E13EEB3}" dt="2022-09-28T21:43:49.040" v="57" actId="478"/>
          <ac:spMkLst>
            <pc:docMk/>
            <pc:sldMk cId="1969166303" sldId="1070"/>
            <ac:spMk id="19458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7:09.638" v="60" actId="14100"/>
          <ac:spMkLst>
            <pc:docMk/>
            <pc:sldMk cId="1969166303" sldId="1070"/>
            <ac:spMk id="19459" creationId="{00000000-0000-0000-0000-000000000000}"/>
          </ac:spMkLst>
        </pc:spChg>
      </pc:sldChg>
      <pc:sldChg chg="modSp add mod">
        <pc:chgData name="Arpan Sainju" userId="28af7b25-4022-4f88-be70-5a41ebe499cd" providerId="ADAL" clId="{948BC3D9-29D6-4130-AD9A-24C42E13EEB3}" dt="2022-09-28T21:47:35.319" v="65" actId="1076"/>
        <pc:sldMkLst>
          <pc:docMk/>
          <pc:sldMk cId="1805681353" sldId="1071"/>
        </pc:sldMkLst>
        <pc:spChg chg="mod">
          <ac:chgData name="Arpan Sainju" userId="28af7b25-4022-4f88-be70-5a41ebe499cd" providerId="ADAL" clId="{948BC3D9-29D6-4130-AD9A-24C42E13EEB3}" dt="2022-09-28T21:47:35.319" v="65" actId="1076"/>
          <ac:spMkLst>
            <pc:docMk/>
            <pc:sldMk cId="1805681353" sldId="1071"/>
            <ac:spMk id="25602" creationId="{00000000-0000-0000-0000-000000000000}"/>
          </ac:spMkLst>
        </pc:spChg>
      </pc:sldChg>
      <pc:sldChg chg="modSp add mod">
        <pc:chgData name="Arpan Sainju" userId="28af7b25-4022-4f88-be70-5a41ebe499cd" providerId="ADAL" clId="{948BC3D9-29D6-4130-AD9A-24C42E13EEB3}" dt="2022-09-28T21:48:05.314" v="70" actId="1076"/>
        <pc:sldMkLst>
          <pc:docMk/>
          <pc:sldMk cId="2613562213" sldId="1072"/>
        </pc:sldMkLst>
        <pc:spChg chg="mod">
          <ac:chgData name="Arpan Sainju" userId="28af7b25-4022-4f88-be70-5a41ebe499cd" providerId="ADAL" clId="{948BC3D9-29D6-4130-AD9A-24C42E13EEB3}" dt="2022-09-28T21:48:05.314" v="70" actId="1076"/>
          <ac:spMkLst>
            <pc:docMk/>
            <pc:sldMk cId="2613562213" sldId="1072"/>
            <ac:spMk id="4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05.314" v="70" actId="1076"/>
          <ac:spMkLst>
            <pc:docMk/>
            <pc:sldMk cId="2613562213" sldId="1072"/>
            <ac:spMk id="1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05.314" v="70" actId="1076"/>
          <ac:spMkLst>
            <pc:docMk/>
            <pc:sldMk cId="2613562213" sldId="1072"/>
            <ac:spMk id="18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05.314" v="70" actId="1076"/>
          <ac:spMkLst>
            <pc:docMk/>
            <pc:sldMk cId="2613562213" sldId="1072"/>
            <ac:spMk id="25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05.314" v="70" actId="1076"/>
          <ac:spMkLst>
            <pc:docMk/>
            <pc:sldMk cId="2613562213" sldId="1072"/>
            <ac:spMk id="2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05.314" v="70" actId="1076"/>
          <ac:spMkLst>
            <pc:docMk/>
            <pc:sldMk cId="2613562213" sldId="1072"/>
            <ac:spMk id="37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6:43.686" v="58" actId="1076"/>
          <ac:spMkLst>
            <pc:docMk/>
            <pc:sldMk cId="2613562213" sldId="1072"/>
            <ac:spMk id="25602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05.314" v="70" actId="1076"/>
          <ac:spMkLst>
            <pc:docMk/>
            <pc:sldMk cId="2613562213" sldId="1072"/>
            <ac:spMk id="25604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05.314" v="70" actId="1076"/>
          <ac:spMkLst>
            <pc:docMk/>
            <pc:sldMk cId="2613562213" sldId="1072"/>
            <ac:spMk id="360451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05.314" v="70" actId="1076"/>
          <ac:spMkLst>
            <pc:docMk/>
            <pc:sldMk cId="2613562213" sldId="1072"/>
            <ac:spMk id="360470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05.314" v="70" actId="1076"/>
          <ac:spMkLst>
            <pc:docMk/>
            <pc:sldMk cId="2613562213" sldId="1072"/>
            <ac:spMk id="36047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05.314" v="70" actId="1076"/>
          <ac:spMkLst>
            <pc:docMk/>
            <pc:sldMk cId="2613562213" sldId="1072"/>
            <ac:spMk id="360477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05.314" v="70" actId="1076"/>
          <ac:spMkLst>
            <pc:docMk/>
            <pc:sldMk cId="2613562213" sldId="1072"/>
            <ac:spMk id="360478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05.314" v="70" actId="1076"/>
          <ac:spMkLst>
            <pc:docMk/>
            <pc:sldMk cId="2613562213" sldId="1072"/>
            <ac:spMk id="360479" creationId="{00000000-0000-0000-0000-000000000000}"/>
          </ac:spMkLst>
        </pc:spChg>
        <pc:grpChg chg="mod">
          <ac:chgData name="Arpan Sainju" userId="28af7b25-4022-4f88-be70-5a41ebe499cd" providerId="ADAL" clId="{948BC3D9-29D6-4130-AD9A-24C42E13EEB3}" dt="2022-09-28T21:48:05.314" v="70" actId="1076"/>
          <ac:grpSpMkLst>
            <pc:docMk/>
            <pc:sldMk cId="2613562213" sldId="1072"/>
            <ac:grpSpMk id="2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05.314" v="70" actId="1076"/>
          <ac:grpSpMkLst>
            <pc:docMk/>
            <pc:sldMk cId="2613562213" sldId="1072"/>
            <ac:grpSpMk id="3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05.314" v="70" actId="1076"/>
          <ac:grpSpMkLst>
            <pc:docMk/>
            <pc:sldMk cId="2613562213" sldId="1072"/>
            <ac:grpSpMk id="32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05.314" v="70" actId="1076"/>
          <ac:grpSpMkLst>
            <pc:docMk/>
            <pc:sldMk cId="2613562213" sldId="1072"/>
            <ac:grpSpMk id="43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05.314" v="70" actId="1076"/>
          <ac:grpSpMkLst>
            <pc:docMk/>
            <pc:sldMk cId="2613562213" sldId="1072"/>
            <ac:grpSpMk id="48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05.314" v="70" actId="1076"/>
          <ac:grpSpMkLst>
            <pc:docMk/>
            <pc:sldMk cId="2613562213" sldId="1072"/>
            <ac:grpSpMk id="53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05.314" v="70" actId="1076"/>
          <ac:grpSpMkLst>
            <pc:docMk/>
            <pc:sldMk cId="2613562213" sldId="1072"/>
            <ac:grpSpMk id="58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05.314" v="70" actId="1076"/>
          <ac:grpSpMkLst>
            <pc:docMk/>
            <pc:sldMk cId="2613562213" sldId="1072"/>
            <ac:grpSpMk id="63" creationId="{00000000-0000-0000-0000-000000000000}"/>
          </ac:grpSpMkLst>
        </pc:grpChg>
      </pc:sldChg>
      <pc:sldChg chg="modSp add mod">
        <pc:chgData name="Arpan Sainju" userId="28af7b25-4022-4f88-be70-5a41ebe499cd" providerId="ADAL" clId="{948BC3D9-29D6-4130-AD9A-24C42E13EEB3}" dt="2022-09-28T21:47:57.874" v="69" actId="1076"/>
        <pc:sldMkLst>
          <pc:docMk/>
          <pc:sldMk cId="1306248189" sldId="1073"/>
        </pc:sldMkLst>
        <pc:spChg chg="mod">
          <ac:chgData name="Arpan Sainju" userId="28af7b25-4022-4f88-be70-5a41ebe499cd" providerId="ADAL" clId="{948BC3D9-29D6-4130-AD9A-24C42E13EEB3}" dt="2022-09-28T21:47:57.874" v="69" actId="1076"/>
          <ac:spMkLst>
            <pc:docMk/>
            <pc:sldMk cId="1306248189" sldId="1073"/>
            <ac:spMk id="4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7:52.511" v="68" actId="1076"/>
          <ac:spMkLst>
            <pc:docMk/>
            <pc:sldMk cId="1306248189" sldId="1073"/>
            <ac:spMk id="1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7:52.511" v="68" actId="1076"/>
          <ac:spMkLst>
            <pc:docMk/>
            <pc:sldMk cId="1306248189" sldId="1073"/>
            <ac:spMk id="18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7:52.511" v="68" actId="1076"/>
          <ac:spMkLst>
            <pc:docMk/>
            <pc:sldMk cId="1306248189" sldId="1073"/>
            <ac:spMk id="25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7:52.511" v="68" actId="1076"/>
          <ac:spMkLst>
            <pc:docMk/>
            <pc:sldMk cId="1306248189" sldId="1073"/>
            <ac:spMk id="2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7:52.511" v="68" actId="1076"/>
          <ac:spMkLst>
            <pc:docMk/>
            <pc:sldMk cId="1306248189" sldId="1073"/>
            <ac:spMk id="37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7:46.260" v="67" actId="1076"/>
          <ac:spMkLst>
            <pc:docMk/>
            <pc:sldMk cId="1306248189" sldId="1073"/>
            <ac:spMk id="25602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7:52.511" v="68" actId="1076"/>
          <ac:spMkLst>
            <pc:docMk/>
            <pc:sldMk cId="1306248189" sldId="1073"/>
            <ac:spMk id="25604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7:52.511" v="68" actId="1076"/>
          <ac:spMkLst>
            <pc:docMk/>
            <pc:sldMk cId="1306248189" sldId="1073"/>
            <ac:spMk id="360451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7:52.511" v="68" actId="1076"/>
          <ac:spMkLst>
            <pc:docMk/>
            <pc:sldMk cId="1306248189" sldId="1073"/>
            <ac:spMk id="360470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7:52.511" v="68" actId="1076"/>
          <ac:spMkLst>
            <pc:docMk/>
            <pc:sldMk cId="1306248189" sldId="1073"/>
            <ac:spMk id="36047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7:52.511" v="68" actId="1076"/>
          <ac:spMkLst>
            <pc:docMk/>
            <pc:sldMk cId="1306248189" sldId="1073"/>
            <ac:spMk id="360477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7:52.511" v="68" actId="1076"/>
          <ac:spMkLst>
            <pc:docMk/>
            <pc:sldMk cId="1306248189" sldId="1073"/>
            <ac:spMk id="360478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7:52.511" v="68" actId="1076"/>
          <ac:spMkLst>
            <pc:docMk/>
            <pc:sldMk cId="1306248189" sldId="1073"/>
            <ac:spMk id="360479" creationId="{00000000-0000-0000-0000-000000000000}"/>
          </ac:spMkLst>
        </pc:spChg>
        <pc:grpChg chg="mod">
          <ac:chgData name="Arpan Sainju" userId="28af7b25-4022-4f88-be70-5a41ebe499cd" providerId="ADAL" clId="{948BC3D9-29D6-4130-AD9A-24C42E13EEB3}" dt="2022-09-28T21:47:52.511" v="68" actId="1076"/>
          <ac:grpSpMkLst>
            <pc:docMk/>
            <pc:sldMk cId="1306248189" sldId="1073"/>
            <ac:grpSpMk id="2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7:52.511" v="68" actId="1076"/>
          <ac:grpSpMkLst>
            <pc:docMk/>
            <pc:sldMk cId="1306248189" sldId="1073"/>
            <ac:grpSpMk id="32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7:52.511" v="68" actId="1076"/>
          <ac:grpSpMkLst>
            <pc:docMk/>
            <pc:sldMk cId="1306248189" sldId="1073"/>
            <ac:grpSpMk id="43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7:52.511" v="68" actId="1076"/>
          <ac:grpSpMkLst>
            <pc:docMk/>
            <pc:sldMk cId="1306248189" sldId="1073"/>
            <ac:grpSpMk id="48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7:52.511" v="68" actId="1076"/>
          <ac:grpSpMkLst>
            <pc:docMk/>
            <pc:sldMk cId="1306248189" sldId="1073"/>
            <ac:grpSpMk id="53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7:52.511" v="68" actId="1076"/>
          <ac:grpSpMkLst>
            <pc:docMk/>
            <pc:sldMk cId="1306248189" sldId="1073"/>
            <ac:grpSpMk id="58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7:52.511" v="68" actId="1076"/>
          <ac:grpSpMkLst>
            <pc:docMk/>
            <pc:sldMk cId="1306248189" sldId="1073"/>
            <ac:grpSpMk id="63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7:52.511" v="68" actId="1076"/>
          <ac:grpSpMkLst>
            <pc:docMk/>
            <pc:sldMk cId="1306248189" sldId="1073"/>
            <ac:grpSpMk id="68" creationId="{00000000-0000-0000-0000-000000000000}"/>
          </ac:grpSpMkLst>
        </pc:grpChg>
      </pc:sldChg>
      <pc:sldChg chg="modSp add mod">
        <pc:chgData name="Arpan Sainju" userId="28af7b25-4022-4f88-be70-5a41ebe499cd" providerId="ADAL" clId="{948BC3D9-29D6-4130-AD9A-24C42E13EEB3}" dt="2022-09-28T21:48:13.008" v="71" actId="1076"/>
        <pc:sldMkLst>
          <pc:docMk/>
          <pc:sldMk cId="2753105120" sldId="1074"/>
        </pc:sldMkLst>
        <pc:spChg chg="mod">
          <ac:chgData name="Arpan Sainju" userId="28af7b25-4022-4f88-be70-5a41ebe499cd" providerId="ADAL" clId="{948BC3D9-29D6-4130-AD9A-24C42E13EEB3}" dt="2022-09-28T21:48:13.008" v="71" actId="1076"/>
          <ac:spMkLst>
            <pc:docMk/>
            <pc:sldMk cId="2753105120" sldId="1074"/>
            <ac:spMk id="4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3.008" v="71" actId="1076"/>
          <ac:spMkLst>
            <pc:docMk/>
            <pc:sldMk cId="2753105120" sldId="1074"/>
            <ac:spMk id="1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3.008" v="71" actId="1076"/>
          <ac:spMkLst>
            <pc:docMk/>
            <pc:sldMk cId="2753105120" sldId="1074"/>
            <ac:spMk id="18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3.008" v="71" actId="1076"/>
          <ac:spMkLst>
            <pc:docMk/>
            <pc:sldMk cId="2753105120" sldId="1074"/>
            <ac:spMk id="25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3.008" v="71" actId="1076"/>
          <ac:spMkLst>
            <pc:docMk/>
            <pc:sldMk cId="2753105120" sldId="1074"/>
            <ac:spMk id="2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3.008" v="71" actId="1076"/>
          <ac:spMkLst>
            <pc:docMk/>
            <pc:sldMk cId="2753105120" sldId="1074"/>
            <ac:spMk id="37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3.008" v="71" actId="1076"/>
          <ac:spMkLst>
            <pc:docMk/>
            <pc:sldMk cId="2753105120" sldId="1074"/>
            <ac:spMk id="25602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3.008" v="71" actId="1076"/>
          <ac:spMkLst>
            <pc:docMk/>
            <pc:sldMk cId="2753105120" sldId="1074"/>
            <ac:spMk id="25604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3.008" v="71" actId="1076"/>
          <ac:spMkLst>
            <pc:docMk/>
            <pc:sldMk cId="2753105120" sldId="1074"/>
            <ac:spMk id="360451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3.008" v="71" actId="1076"/>
          <ac:spMkLst>
            <pc:docMk/>
            <pc:sldMk cId="2753105120" sldId="1074"/>
            <ac:spMk id="360470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3.008" v="71" actId="1076"/>
          <ac:spMkLst>
            <pc:docMk/>
            <pc:sldMk cId="2753105120" sldId="1074"/>
            <ac:spMk id="36047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3.008" v="71" actId="1076"/>
          <ac:spMkLst>
            <pc:docMk/>
            <pc:sldMk cId="2753105120" sldId="1074"/>
            <ac:spMk id="360477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3.008" v="71" actId="1076"/>
          <ac:spMkLst>
            <pc:docMk/>
            <pc:sldMk cId="2753105120" sldId="1074"/>
            <ac:spMk id="360478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3.008" v="71" actId="1076"/>
          <ac:spMkLst>
            <pc:docMk/>
            <pc:sldMk cId="2753105120" sldId="1074"/>
            <ac:spMk id="360479" creationId="{00000000-0000-0000-0000-000000000000}"/>
          </ac:spMkLst>
        </pc:spChg>
        <pc:grpChg chg="mod">
          <ac:chgData name="Arpan Sainju" userId="28af7b25-4022-4f88-be70-5a41ebe499cd" providerId="ADAL" clId="{948BC3D9-29D6-4130-AD9A-24C42E13EEB3}" dt="2022-09-28T21:48:13.008" v="71" actId="1076"/>
          <ac:grpSpMkLst>
            <pc:docMk/>
            <pc:sldMk cId="2753105120" sldId="1074"/>
            <ac:grpSpMk id="2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13.008" v="71" actId="1076"/>
          <ac:grpSpMkLst>
            <pc:docMk/>
            <pc:sldMk cId="2753105120" sldId="1074"/>
            <ac:grpSpMk id="32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13.008" v="71" actId="1076"/>
          <ac:grpSpMkLst>
            <pc:docMk/>
            <pc:sldMk cId="2753105120" sldId="1074"/>
            <ac:grpSpMk id="43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13.008" v="71" actId="1076"/>
          <ac:grpSpMkLst>
            <pc:docMk/>
            <pc:sldMk cId="2753105120" sldId="1074"/>
            <ac:grpSpMk id="48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13.008" v="71" actId="1076"/>
          <ac:grpSpMkLst>
            <pc:docMk/>
            <pc:sldMk cId="2753105120" sldId="1074"/>
            <ac:grpSpMk id="53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13.008" v="71" actId="1076"/>
          <ac:grpSpMkLst>
            <pc:docMk/>
            <pc:sldMk cId="2753105120" sldId="1074"/>
            <ac:grpSpMk id="58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13.008" v="71" actId="1076"/>
          <ac:grpSpMkLst>
            <pc:docMk/>
            <pc:sldMk cId="2753105120" sldId="1074"/>
            <ac:grpSpMk id="63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13.008" v="71" actId="1076"/>
          <ac:grpSpMkLst>
            <pc:docMk/>
            <pc:sldMk cId="2753105120" sldId="1074"/>
            <ac:grpSpMk id="68" creationId="{00000000-0000-0000-0000-000000000000}"/>
          </ac:grpSpMkLst>
        </pc:grpChg>
      </pc:sldChg>
      <pc:sldChg chg="modSp add mod">
        <pc:chgData name="Arpan Sainju" userId="28af7b25-4022-4f88-be70-5a41ebe499cd" providerId="ADAL" clId="{948BC3D9-29D6-4130-AD9A-24C42E13EEB3}" dt="2022-09-28T21:48:19.448" v="72" actId="1076"/>
        <pc:sldMkLst>
          <pc:docMk/>
          <pc:sldMk cId="3674790786" sldId="1075"/>
        </pc:sldMkLst>
        <pc:spChg chg="mod">
          <ac:chgData name="Arpan Sainju" userId="28af7b25-4022-4f88-be70-5a41ebe499cd" providerId="ADAL" clId="{948BC3D9-29D6-4130-AD9A-24C42E13EEB3}" dt="2022-09-28T21:48:19.448" v="72" actId="1076"/>
          <ac:spMkLst>
            <pc:docMk/>
            <pc:sldMk cId="3674790786" sldId="1075"/>
            <ac:spMk id="4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9.448" v="72" actId="1076"/>
          <ac:spMkLst>
            <pc:docMk/>
            <pc:sldMk cId="3674790786" sldId="1075"/>
            <ac:spMk id="1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9.448" v="72" actId="1076"/>
          <ac:spMkLst>
            <pc:docMk/>
            <pc:sldMk cId="3674790786" sldId="1075"/>
            <ac:spMk id="18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9.448" v="72" actId="1076"/>
          <ac:spMkLst>
            <pc:docMk/>
            <pc:sldMk cId="3674790786" sldId="1075"/>
            <ac:spMk id="25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9.448" v="72" actId="1076"/>
          <ac:spMkLst>
            <pc:docMk/>
            <pc:sldMk cId="3674790786" sldId="1075"/>
            <ac:spMk id="2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9.448" v="72" actId="1076"/>
          <ac:spMkLst>
            <pc:docMk/>
            <pc:sldMk cId="3674790786" sldId="1075"/>
            <ac:spMk id="25602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9.448" v="72" actId="1076"/>
          <ac:spMkLst>
            <pc:docMk/>
            <pc:sldMk cId="3674790786" sldId="1075"/>
            <ac:spMk id="360470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9.448" v="72" actId="1076"/>
          <ac:spMkLst>
            <pc:docMk/>
            <pc:sldMk cId="3674790786" sldId="1075"/>
            <ac:spMk id="360476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9.448" v="72" actId="1076"/>
          <ac:spMkLst>
            <pc:docMk/>
            <pc:sldMk cId="3674790786" sldId="1075"/>
            <ac:spMk id="360477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9.448" v="72" actId="1076"/>
          <ac:spMkLst>
            <pc:docMk/>
            <pc:sldMk cId="3674790786" sldId="1075"/>
            <ac:spMk id="360478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19.448" v="72" actId="1076"/>
          <ac:spMkLst>
            <pc:docMk/>
            <pc:sldMk cId="3674790786" sldId="1075"/>
            <ac:spMk id="360479" creationId="{00000000-0000-0000-0000-000000000000}"/>
          </ac:spMkLst>
        </pc:spChg>
        <pc:grpChg chg="mod">
          <ac:chgData name="Arpan Sainju" userId="28af7b25-4022-4f88-be70-5a41ebe499cd" providerId="ADAL" clId="{948BC3D9-29D6-4130-AD9A-24C42E13EEB3}" dt="2022-09-28T21:48:19.448" v="72" actId="1076"/>
          <ac:grpSpMkLst>
            <pc:docMk/>
            <pc:sldMk cId="3674790786" sldId="1075"/>
            <ac:grpSpMk id="2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19.448" v="72" actId="1076"/>
          <ac:grpSpMkLst>
            <pc:docMk/>
            <pc:sldMk cId="3674790786" sldId="1075"/>
            <ac:grpSpMk id="32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19.448" v="72" actId="1076"/>
          <ac:grpSpMkLst>
            <pc:docMk/>
            <pc:sldMk cId="3674790786" sldId="1075"/>
            <ac:grpSpMk id="43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19.448" v="72" actId="1076"/>
          <ac:grpSpMkLst>
            <pc:docMk/>
            <pc:sldMk cId="3674790786" sldId="1075"/>
            <ac:grpSpMk id="48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19.448" v="72" actId="1076"/>
          <ac:grpSpMkLst>
            <pc:docMk/>
            <pc:sldMk cId="3674790786" sldId="1075"/>
            <ac:grpSpMk id="53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19.448" v="72" actId="1076"/>
          <ac:grpSpMkLst>
            <pc:docMk/>
            <pc:sldMk cId="3674790786" sldId="1075"/>
            <ac:grpSpMk id="58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19.448" v="72" actId="1076"/>
          <ac:grpSpMkLst>
            <pc:docMk/>
            <pc:sldMk cId="3674790786" sldId="1075"/>
            <ac:grpSpMk id="63" creationId="{00000000-0000-0000-0000-000000000000}"/>
          </ac:grpSpMkLst>
        </pc:grpChg>
        <pc:grpChg chg="mod">
          <ac:chgData name="Arpan Sainju" userId="28af7b25-4022-4f88-be70-5a41ebe499cd" providerId="ADAL" clId="{948BC3D9-29D6-4130-AD9A-24C42E13EEB3}" dt="2022-09-28T21:48:19.448" v="72" actId="1076"/>
          <ac:grpSpMkLst>
            <pc:docMk/>
            <pc:sldMk cId="3674790786" sldId="1075"/>
            <ac:grpSpMk id="68" creationId="{00000000-0000-0000-0000-000000000000}"/>
          </ac:grpSpMkLst>
        </pc:grpChg>
      </pc:sldChg>
      <pc:sldChg chg="modSp add mod">
        <pc:chgData name="Arpan Sainju" userId="28af7b25-4022-4f88-be70-5a41ebe499cd" providerId="ADAL" clId="{948BC3D9-29D6-4130-AD9A-24C42E13EEB3}" dt="2022-09-28T21:42:11.713" v="42" actId="27636"/>
        <pc:sldMkLst>
          <pc:docMk/>
          <pc:sldMk cId="3240989798" sldId="1076"/>
        </pc:sldMkLst>
        <pc:spChg chg="mod">
          <ac:chgData name="Arpan Sainju" userId="28af7b25-4022-4f88-be70-5a41ebe499cd" providerId="ADAL" clId="{948BC3D9-29D6-4130-AD9A-24C42E13EEB3}" dt="2022-09-28T21:42:11.713" v="42" actId="27636"/>
          <ac:spMkLst>
            <pc:docMk/>
            <pc:sldMk cId="3240989798" sldId="1076"/>
            <ac:spMk id="38914" creationId="{00000000-0000-0000-0000-000000000000}"/>
          </ac:spMkLst>
        </pc:spChg>
      </pc:sldChg>
      <pc:sldChg chg="modSp add mod">
        <pc:chgData name="Arpan Sainju" userId="28af7b25-4022-4f88-be70-5a41ebe499cd" providerId="ADAL" clId="{948BC3D9-29D6-4130-AD9A-24C42E13EEB3}" dt="2022-09-28T21:48:26.109" v="73" actId="1076"/>
        <pc:sldMkLst>
          <pc:docMk/>
          <pc:sldMk cId="1113670031" sldId="1077"/>
        </pc:sldMkLst>
        <pc:spChg chg="mod">
          <ac:chgData name="Arpan Sainju" userId="28af7b25-4022-4f88-be70-5a41ebe499cd" providerId="ADAL" clId="{948BC3D9-29D6-4130-AD9A-24C42E13EEB3}" dt="2022-09-28T21:48:26.109" v="73" actId="1076"/>
          <ac:spMkLst>
            <pc:docMk/>
            <pc:sldMk cId="1113670031" sldId="1077"/>
            <ac:spMk id="30722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26.109" v="73" actId="1076"/>
          <ac:spMkLst>
            <pc:docMk/>
            <pc:sldMk cId="1113670031" sldId="1077"/>
            <ac:spMk id="30723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26.109" v="73" actId="1076"/>
          <ac:spMkLst>
            <pc:docMk/>
            <pc:sldMk cId="1113670031" sldId="1077"/>
            <ac:spMk id="30724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26.109" v="73" actId="1076"/>
          <ac:spMkLst>
            <pc:docMk/>
            <pc:sldMk cId="1113670031" sldId="1077"/>
            <ac:spMk id="30725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26.109" v="73" actId="1076"/>
          <ac:spMkLst>
            <pc:docMk/>
            <pc:sldMk cId="1113670031" sldId="1077"/>
            <ac:spMk id="30730" creationId="{00000000-0000-0000-0000-000000000000}"/>
          </ac:spMkLst>
        </pc:spChg>
        <pc:spChg chg="mod">
          <ac:chgData name="Arpan Sainju" userId="28af7b25-4022-4f88-be70-5a41ebe499cd" providerId="ADAL" clId="{948BC3D9-29D6-4130-AD9A-24C42E13EEB3}" dt="2022-09-28T21:48:26.109" v="73" actId="1076"/>
          <ac:spMkLst>
            <pc:docMk/>
            <pc:sldMk cId="1113670031" sldId="1077"/>
            <ac:spMk id="30731" creationId="{00000000-0000-0000-0000-000000000000}"/>
          </ac:spMkLst>
        </pc:spChg>
        <pc:grpChg chg="mod">
          <ac:chgData name="Arpan Sainju" userId="28af7b25-4022-4f88-be70-5a41ebe499cd" providerId="ADAL" clId="{948BC3D9-29D6-4130-AD9A-24C42E13EEB3}" dt="2022-09-28T21:48:26.109" v="73" actId="1076"/>
          <ac:grpSpMkLst>
            <pc:docMk/>
            <pc:sldMk cId="1113670031" sldId="1077"/>
            <ac:grpSpMk id="2" creationId="{00000000-0000-0000-0000-000000000000}"/>
          </ac:grpSpMkLst>
        </pc:grpChg>
      </pc:sldChg>
      <pc:sldChg chg="modSp add mod">
        <pc:chgData name="Arpan Sainju" userId="28af7b25-4022-4f88-be70-5a41ebe499cd" providerId="ADAL" clId="{948BC3D9-29D6-4130-AD9A-24C42E13EEB3}" dt="2022-09-28T21:42:11.737" v="47" actId="27636"/>
        <pc:sldMkLst>
          <pc:docMk/>
          <pc:sldMk cId="3678308743" sldId="1078"/>
        </pc:sldMkLst>
        <pc:spChg chg="mod">
          <ac:chgData name="Arpan Sainju" userId="28af7b25-4022-4f88-be70-5a41ebe499cd" providerId="ADAL" clId="{948BC3D9-29D6-4130-AD9A-24C42E13EEB3}" dt="2022-09-28T21:42:11.737" v="47" actId="27636"/>
          <ac:spMkLst>
            <pc:docMk/>
            <pc:sldMk cId="3678308743" sldId="1078"/>
            <ac:spMk id="3" creationId="{00000000-0000-0000-0000-000000000000}"/>
          </ac:spMkLst>
        </pc:spChg>
      </pc:sldChg>
      <pc:sldChg chg="modSp add mod">
        <pc:chgData name="Arpan Sainju" userId="28af7b25-4022-4f88-be70-5a41ebe499cd" providerId="ADAL" clId="{948BC3D9-29D6-4130-AD9A-24C42E13EEB3}" dt="2022-09-28T22:16:02.049" v="107" actId="14100"/>
        <pc:sldMkLst>
          <pc:docMk/>
          <pc:sldMk cId="3999899443" sldId="1079"/>
        </pc:sldMkLst>
        <pc:spChg chg="mod">
          <ac:chgData name="Arpan Sainju" userId="28af7b25-4022-4f88-be70-5a41ebe499cd" providerId="ADAL" clId="{948BC3D9-29D6-4130-AD9A-24C42E13EEB3}" dt="2022-09-28T22:16:02.049" v="107" actId="14100"/>
          <ac:spMkLst>
            <pc:docMk/>
            <pc:sldMk cId="3999899443" sldId="1079"/>
            <ac:spMk id="2" creationId="{00000000-0000-0000-0000-000000000000}"/>
          </ac:spMkLst>
        </pc:spChg>
      </pc:sldChg>
      <pc:sldChg chg="add">
        <pc:chgData name="Arpan Sainju" userId="28af7b25-4022-4f88-be70-5a41ebe499cd" providerId="ADAL" clId="{948BC3D9-29D6-4130-AD9A-24C42E13EEB3}" dt="2022-09-28T21:42:11.439" v="21"/>
        <pc:sldMkLst>
          <pc:docMk/>
          <pc:sldMk cId="3133745367" sldId="1080"/>
        </pc:sldMkLst>
      </pc:sldChg>
      <pc:sldChg chg="add">
        <pc:chgData name="Arpan Sainju" userId="28af7b25-4022-4f88-be70-5a41ebe499cd" providerId="ADAL" clId="{948BC3D9-29D6-4130-AD9A-24C42E13EEB3}" dt="2022-09-28T21:42:11.439" v="21"/>
        <pc:sldMkLst>
          <pc:docMk/>
          <pc:sldMk cId="2899472353" sldId="1081"/>
        </pc:sldMkLst>
      </pc:sldChg>
      <pc:sldChg chg="modSp add mod">
        <pc:chgData name="Arpan Sainju" userId="28af7b25-4022-4f88-be70-5a41ebe499cd" providerId="ADAL" clId="{948BC3D9-29D6-4130-AD9A-24C42E13EEB3}" dt="2022-09-29T14:37:22.642" v="119"/>
        <pc:sldMkLst>
          <pc:docMk/>
          <pc:sldMk cId="3416148591" sldId="1082"/>
        </pc:sldMkLst>
        <pc:spChg chg="mod">
          <ac:chgData name="Arpan Sainju" userId="28af7b25-4022-4f88-be70-5a41ebe499cd" providerId="ADAL" clId="{948BC3D9-29D6-4130-AD9A-24C42E13EEB3}" dt="2022-09-29T14:37:22.642" v="119"/>
          <ac:spMkLst>
            <pc:docMk/>
            <pc:sldMk cId="3416148591" sldId="1082"/>
            <ac:spMk id="13319" creationId="{00000000-0000-0000-0000-000000000000}"/>
          </ac:spMkLst>
        </pc:spChg>
      </pc:sldChg>
    </pc:docChg>
  </pc:docChgLst>
  <pc:docChgLst>
    <pc:chgData name="Arpan Sainju" userId="28af7b25-4022-4f88-be70-5a41ebe499cd" providerId="ADAL" clId="{E1C10E86-8B0D-4B02-B412-54A0843FECCC}"/>
    <pc:docChg chg="delSld modSld">
      <pc:chgData name="Arpan Sainju" userId="28af7b25-4022-4f88-be70-5a41ebe499cd" providerId="ADAL" clId="{E1C10E86-8B0D-4B02-B412-54A0843FECCC}" dt="2022-09-08T15:30:17.926" v="13" actId="1076"/>
      <pc:docMkLst>
        <pc:docMk/>
      </pc:docMkLst>
      <pc:sldChg chg="modSp mod">
        <pc:chgData name="Arpan Sainju" userId="28af7b25-4022-4f88-be70-5a41ebe499cd" providerId="ADAL" clId="{E1C10E86-8B0D-4B02-B412-54A0843FECCC}" dt="2022-09-08T15:19:43.908" v="9" actId="20577"/>
        <pc:sldMkLst>
          <pc:docMk/>
          <pc:sldMk cId="0" sldId="589"/>
        </pc:sldMkLst>
        <pc:spChg chg="mod">
          <ac:chgData name="Arpan Sainju" userId="28af7b25-4022-4f88-be70-5a41ebe499cd" providerId="ADAL" clId="{E1C10E86-8B0D-4B02-B412-54A0843FECCC}" dt="2022-09-08T15:19:43.908" v="9" actId="20577"/>
          <ac:spMkLst>
            <pc:docMk/>
            <pc:sldMk cId="0" sldId="589"/>
            <ac:spMk id="149510" creationId="{00000000-0000-0000-0000-000000000000}"/>
          </ac:spMkLst>
        </pc:spChg>
      </pc:sldChg>
      <pc:sldChg chg="modSp mod">
        <pc:chgData name="Arpan Sainju" userId="28af7b25-4022-4f88-be70-5a41ebe499cd" providerId="ADAL" clId="{E1C10E86-8B0D-4B02-B412-54A0843FECCC}" dt="2022-09-08T15:22:57.185" v="10" actId="1076"/>
        <pc:sldMkLst>
          <pc:docMk/>
          <pc:sldMk cId="0" sldId="601"/>
        </pc:sldMkLst>
        <pc:spChg chg="mod">
          <ac:chgData name="Arpan Sainju" userId="28af7b25-4022-4f88-be70-5a41ebe499cd" providerId="ADAL" clId="{E1C10E86-8B0D-4B02-B412-54A0843FECCC}" dt="2022-09-08T15:22:57.185" v="10" actId="1076"/>
          <ac:spMkLst>
            <pc:docMk/>
            <pc:sldMk cId="0" sldId="601"/>
            <ac:spMk id="27" creationId="{00000000-0000-0000-0000-000000000000}"/>
          </ac:spMkLst>
        </pc:spChg>
      </pc:sldChg>
      <pc:sldChg chg="modSp del mod">
        <pc:chgData name="Arpan Sainju" userId="28af7b25-4022-4f88-be70-5a41ebe499cd" providerId="ADAL" clId="{E1C10E86-8B0D-4B02-B412-54A0843FECCC}" dt="2022-09-08T15:13:15.251" v="1" actId="47"/>
        <pc:sldMkLst>
          <pc:docMk/>
          <pc:sldMk cId="0" sldId="661"/>
        </pc:sldMkLst>
        <pc:spChg chg="mod">
          <ac:chgData name="Arpan Sainju" userId="28af7b25-4022-4f88-be70-5a41ebe499cd" providerId="ADAL" clId="{E1C10E86-8B0D-4B02-B412-54A0843FECCC}" dt="2022-09-08T15:13:10.178" v="0" actId="1076"/>
          <ac:spMkLst>
            <pc:docMk/>
            <pc:sldMk cId="0" sldId="661"/>
            <ac:spMk id="147458" creationId="{00000000-0000-0000-0000-000000000000}"/>
          </ac:spMkLst>
        </pc:spChg>
      </pc:sldChg>
      <pc:sldChg chg="modSp mod">
        <pc:chgData name="Arpan Sainju" userId="28af7b25-4022-4f88-be70-5a41ebe499cd" providerId="ADAL" clId="{E1C10E86-8B0D-4B02-B412-54A0843FECCC}" dt="2022-09-08T15:30:17.926" v="13" actId="1076"/>
        <pc:sldMkLst>
          <pc:docMk/>
          <pc:sldMk cId="1890818477" sldId="670"/>
        </pc:sldMkLst>
        <pc:spChg chg="mod">
          <ac:chgData name="Arpan Sainju" userId="28af7b25-4022-4f88-be70-5a41ebe499cd" providerId="ADAL" clId="{E1C10E86-8B0D-4B02-B412-54A0843FECCC}" dt="2022-09-08T15:30:12.212" v="11" actId="1076"/>
          <ac:spMkLst>
            <pc:docMk/>
            <pc:sldMk cId="1890818477" sldId="670"/>
            <ac:spMk id="13316" creationId="{00000000-0000-0000-0000-000000000000}"/>
          </ac:spMkLst>
        </pc:spChg>
        <pc:spChg chg="mod">
          <ac:chgData name="Arpan Sainju" userId="28af7b25-4022-4f88-be70-5a41ebe499cd" providerId="ADAL" clId="{E1C10E86-8B0D-4B02-B412-54A0843FECCC}" dt="2022-09-08T15:30:15.374" v="12" actId="1076"/>
          <ac:spMkLst>
            <pc:docMk/>
            <pc:sldMk cId="1890818477" sldId="670"/>
            <ac:spMk id="13317" creationId="{00000000-0000-0000-0000-000000000000}"/>
          </ac:spMkLst>
        </pc:spChg>
        <pc:spChg chg="mod">
          <ac:chgData name="Arpan Sainju" userId="28af7b25-4022-4f88-be70-5a41ebe499cd" providerId="ADAL" clId="{E1C10E86-8B0D-4B02-B412-54A0843FECCC}" dt="2022-09-08T15:30:17.926" v="13" actId="1076"/>
          <ac:spMkLst>
            <pc:docMk/>
            <pc:sldMk cId="1890818477" sldId="670"/>
            <ac:spMk id="13318" creationId="{00000000-0000-0000-0000-000000000000}"/>
          </ac:spMkLst>
        </pc:spChg>
      </pc:sldChg>
    </pc:docChg>
  </pc:docChgLst>
  <pc:docChgLst>
    <pc:chgData name="Arpan Sainju" userId="28af7b25-4022-4f88-be70-5a41ebe499cd" providerId="ADAL" clId="{29C74BAF-27AB-4915-9826-C9BB24B5EC64}"/>
    <pc:docChg chg="undo custSel addSld modSld">
      <pc:chgData name="Arpan Sainju" userId="28af7b25-4022-4f88-be70-5a41ebe499cd" providerId="ADAL" clId="{29C74BAF-27AB-4915-9826-C9BB24B5EC64}" dt="2023-02-28T03:31:20.870" v="189" actId="27636"/>
      <pc:docMkLst>
        <pc:docMk/>
      </pc:docMkLst>
      <pc:sldChg chg="modSp mod">
        <pc:chgData name="Arpan Sainju" userId="28af7b25-4022-4f88-be70-5a41ebe499cd" providerId="ADAL" clId="{29C74BAF-27AB-4915-9826-C9BB24B5EC64}" dt="2023-02-28T03:31:20.870" v="189" actId="27636"/>
        <pc:sldMkLst>
          <pc:docMk/>
          <pc:sldMk cId="0" sldId="1053"/>
        </pc:sldMkLst>
        <pc:spChg chg="mod">
          <ac:chgData name="Arpan Sainju" userId="28af7b25-4022-4f88-be70-5a41ebe499cd" providerId="ADAL" clId="{29C74BAF-27AB-4915-9826-C9BB24B5EC64}" dt="2023-02-28T03:31:20.870" v="189" actId="27636"/>
          <ac:spMkLst>
            <pc:docMk/>
            <pc:sldMk cId="0" sldId="1053"/>
            <ac:spMk id="1028" creationId="{00000000-0000-0000-0000-000000000000}"/>
          </ac:spMkLst>
        </pc:spChg>
      </pc:sldChg>
      <pc:sldChg chg="delSp modSp mod delAnim">
        <pc:chgData name="Arpan Sainju" userId="28af7b25-4022-4f88-be70-5a41ebe499cd" providerId="ADAL" clId="{29C74BAF-27AB-4915-9826-C9BB24B5EC64}" dt="2023-02-28T02:48:29.384" v="70" actId="478"/>
        <pc:sldMkLst>
          <pc:docMk/>
          <pc:sldMk cId="0" sldId="1091"/>
        </pc:sldMkLst>
        <pc:spChg chg="del">
          <ac:chgData name="Arpan Sainju" userId="28af7b25-4022-4f88-be70-5a41ebe499cd" providerId="ADAL" clId="{29C74BAF-27AB-4915-9826-C9BB24B5EC64}" dt="2023-02-28T02:48:29.384" v="70" actId="478"/>
          <ac:spMkLst>
            <pc:docMk/>
            <pc:sldMk cId="0" sldId="1091"/>
            <ac:spMk id="2" creationId="{748C31B6-93BE-D6E1-B8BD-2936A6441C98}"/>
          </ac:spMkLst>
        </pc:spChg>
        <pc:spChg chg="del">
          <ac:chgData name="Arpan Sainju" userId="28af7b25-4022-4f88-be70-5a41ebe499cd" providerId="ADAL" clId="{29C74BAF-27AB-4915-9826-C9BB24B5EC64}" dt="2023-02-28T02:48:29.384" v="70" actId="478"/>
          <ac:spMkLst>
            <pc:docMk/>
            <pc:sldMk cId="0" sldId="1091"/>
            <ac:spMk id="9220" creationId="{00000000-0000-0000-0000-000000000000}"/>
          </ac:spMkLst>
        </pc:spChg>
        <pc:spChg chg="del">
          <ac:chgData name="Arpan Sainju" userId="28af7b25-4022-4f88-be70-5a41ebe499cd" providerId="ADAL" clId="{29C74BAF-27AB-4915-9826-C9BB24B5EC64}" dt="2023-02-28T02:48:29.384" v="70" actId="478"/>
          <ac:spMkLst>
            <pc:docMk/>
            <pc:sldMk cId="0" sldId="1091"/>
            <ac:spMk id="9221" creationId="{00000000-0000-0000-0000-000000000000}"/>
          </ac:spMkLst>
        </pc:spChg>
        <pc:spChg chg="del">
          <ac:chgData name="Arpan Sainju" userId="28af7b25-4022-4f88-be70-5a41ebe499cd" providerId="ADAL" clId="{29C74BAF-27AB-4915-9826-C9BB24B5EC64}" dt="2023-02-28T02:48:29.384" v="70" actId="478"/>
          <ac:spMkLst>
            <pc:docMk/>
            <pc:sldMk cId="0" sldId="1091"/>
            <ac:spMk id="9222" creationId="{00000000-0000-0000-0000-000000000000}"/>
          </ac:spMkLst>
        </pc:spChg>
        <pc:spChg chg="mod">
          <ac:chgData name="Arpan Sainju" userId="28af7b25-4022-4f88-be70-5a41ebe499cd" providerId="ADAL" clId="{29C74BAF-27AB-4915-9826-C9BB24B5EC64}" dt="2023-02-28T02:48:25.044" v="69" actId="20577"/>
          <ac:spMkLst>
            <pc:docMk/>
            <pc:sldMk cId="0" sldId="1091"/>
            <ac:spMk id="385027" creationId="{00000000-0000-0000-0000-000000000000}"/>
          </ac:spMkLst>
        </pc:spChg>
      </pc:sldChg>
      <pc:sldChg chg="modSp mod">
        <pc:chgData name="Arpan Sainju" userId="28af7b25-4022-4f88-be70-5a41ebe499cd" providerId="ADAL" clId="{29C74BAF-27AB-4915-9826-C9BB24B5EC64}" dt="2023-02-28T02:42:55.775" v="9" actId="20577"/>
        <pc:sldMkLst>
          <pc:docMk/>
          <pc:sldMk cId="0" sldId="1093"/>
        </pc:sldMkLst>
        <pc:spChg chg="mod">
          <ac:chgData name="Arpan Sainju" userId="28af7b25-4022-4f88-be70-5a41ebe499cd" providerId="ADAL" clId="{29C74BAF-27AB-4915-9826-C9BB24B5EC64}" dt="2023-02-28T02:42:55.775" v="9" actId="20577"/>
          <ac:spMkLst>
            <pc:docMk/>
            <pc:sldMk cId="0" sldId="1093"/>
            <ac:spMk id="11267" creationId="{00000000-0000-0000-0000-000000000000}"/>
          </ac:spMkLst>
        </pc:spChg>
        <pc:spChg chg="mod">
          <ac:chgData name="Arpan Sainju" userId="28af7b25-4022-4f88-be70-5a41ebe499cd" providerId="ADAL" clId="{29C74BAF-27AB-4915-9826-C9BB24B5EC64}" dt="2023-02-28T02:42:30.081" v="5" actId="20577"/>
          <ac:spMkLst>
            <pc:docMk/>
            <pc:sldMk cId="0" sldId="1093"/>
            <ac:spMk id="387074" creationId="{00000000-0000-0000-0000-000000000000}"/>
          </ac:spMkLst>
        </pc:spChg>
      </pc:sldChg>
      <pc:sldChg chg="modSp mod">
        <pc:chgData name="Arpan Sainju" userId="28af7b25-4022-4f88-be70-5a41ebe499cd" providerId="ADAL" clId="{29C74BAF-27AB-4915-9826-C9BB24B5EC64}" dt="2023-02-28T02:46:09.813" v="12" actId="20577"/>
        <pc:sldMkLst>
          <pc:docMk/>
          <pc:sldMk cId="0" sldId="1094"/>
        </pc:sldMkLst>
        <pc:spChg chg="mod">
          <ac:chgData name="Arpan Sainju" userId="28af7b25-4022-4f88-be70-5a41ebe499cd" providerId="ADAL" clId="{29C74BAF-27AB-4915-9826-C9BB24B5EC64}" dt="2023-02-28T02:46:09.813" v="12" actId="20577"/>
          <ac:spMkLst>
            <pc:docMk/>
            <pc:sldMk cId="0" sldId="1094"/>
            <ac:spMk id="389122" creationId="{00000000-0000-0000-0000-000000000000}"/>
          </ac:spMkLst>
        </pc:spChg>
      </pc:sldChg>
      <pc:sldChg chg="modSp mod">
        <pc:chgData name="Arpan Sainju" userId="28af7b25-4022-4f88-be70-5a41ebe499cd" providerId="ADAL" clId="{29C74BAF-27AB-4915-9826-C9BB24B5EC64}" dt="2023-02-28T02:50:52.754" v="131" actId="20577"/>
        <pc:sldMkLst>
          <pc:docMk/>
          <pc:sldMk cId="0" sldId="1099"/>
        </pc:sldMkLst>
        <pc:spChg chg="mod">
          <ac:chgData name="Arpan Sainju" userId="28af7b25-4022-4f88-be70-5a41ebe499cd" providerId="ADAL" clId="{29C74BAF-27AB-4915-9826-C9BB24B5EC64}" dt="2023-02-28T02:50:52.754" v="131" actId="20577"/>
          <ac:spMkLst>
            <pc:docMk/>
            <pc:sldMk cId="0" sldId="1099"/>
            <ac:spMk id="16387" creationId="{00000000-0000-0000-0000-000000000000}"/>
          </ac:spMkLst>
        </pc:spChg>
      </pc:sldChg>
      <pc:sldChg chg="modSp mod">
        <pc:chgData name="Arpan Sainju" userId="28af7b25-4022-4f88-be70-5a41ebe499cd" providerId="ADAL" clId="{29C74BAF-27AB-4915-9826-C9BB24B5EC64}" dt="2023-02-28T02:56:04.453" v="166" actId="20577"/>
        <pc:sldMkLst>
          <pc:docMk/>
          <pc:sldMk cId="0" sldId="1103"/>
        </pc:sldMkLst>
        <pc:spChg chg="mod">
          <ac:chgData name="Arpan Sainju" userId="28af7b25-4022-4f88-be70-5a41ebe499cd" providerId="ADAL" clId="{29C74BAF-27AB-4915-9826-C9BB24B5EC64}" dt="2023-02-28T02:56:04.453" v="166" actId="20577"/>
          <ac:spMkLst>
            <pc:docMk/>
            <pc:sldMk cId="0" sldId="1103"/>
            <ac:spMk id="19461" creationId="{00000000-0000-0000-0000-000000000000}"/>
          </ac:spMkLst>
        </pc:spChg>
        <pc:spChg chg="mod">
          <ac:chgData name="Arpan Sainju" userId="28af7b25-4022-4f88-be70-5a41ebe499cd" providerId="ADAL" clId="{29C74BAF-27AB-4915-9826-C9BB24B5EC64}" dt="2023-02-28T02:54:26.708" v="163" actId="14100"/>
          <ac:spMkLst>
            <pc:docMk/>
            <pc:sldMk cId="0" sldId="1103"/>
            <ac:spMk id="19462" creationId="{00000000-0000-0000-0000-000000000000}"/>
          </ac:spMkLst>
        </pc:spChg>
      </pc:sldChg>
      <pc:sldChg chg="modSp mod">
        <pc:chgData name="Arpan Sainju" userId="28af7b25-4022-4f88-be70-5a41ebe499cd" providerId="ADAL" clId="{29C74BAF-27AB-4915-9826-C9BB24B5EC64}" dt="2023-02-28T03:24:37.352" v="176" actId="20577"/>
        <pc:sldMkLst>
          <pc:docMk/>
          <pc:sldMk cId="0" sldId="1104"/>
        </pc:sldMkLst>
        <pc:spChg chg="mod">
          <ac:chgData name="Arpan Sainju" userId="28af7b25-4022-4f88-be70-5a41ebe499cd" providerId="ADAL" clId="{29C74BAF-27AB-4915-9826-C9BB24B5EC64}" dt="2023-02-28T03:24:37.352" v="176" actId="20577"/>
          <ac:spMkLst>
            <pc:docMk/>
            <pc:sldMk cId="0" sldId="1104"/>
            <ac:spMk id="20486" creationId="{00000000-0000-0000-0000-000000000000}"/>
          </ac:spMkLst>
        </pc:spChg>
      </pc:sldChg>
      <pc:sldChg chg="modSp mod">
        <pc:chgData name="Arpan Sainju" userId="28af7b25-4022-4f88-be70-5a41ebe499cd" providerId="ADAL" clId="{29C74BAF-27AB-4915-9826-C9BB24B5EC64}" dt="2023-02-28T03:29:53.647" v="180" actId="113"/>
        <pc:sldMkLst>
          <pc:docMk/>
          <pc:sldMk cId="0" sldId="1150"/>
        </pc:sldMkLst>
        <pc:spChg chg="mod">
          <ac:chgData name="Arpan Sainju" userId="28af7b25-4022-4f88-be70-5a41ebe499cd" providerId="ADAL" clId="{29C74BAF-27AB-4915-9826-C9BB24B5EC64}" dt="2023-02-28T03:29:53.647" v="180" actId="113"/>
          <ac:spMkLst>
            <pc:docMk/>
            <pc:sldMk cId="0" sldId="1150"/>
            <ac:spMk id="775172" creationId="{00000000-0000-0000-0000-000000000000}"/>
          </ac:spMkLst>
        </pc:spChg>
      </pc:sldChg>
      <pc:sldChg chg="modSp add mod">
        <pc:chgData name="Arpan Sainju" userId="28af7b25-4022-4f88-be70-5a41ebe499cd" providerId="ADAL" clId="{29C74BAF-27AB-4915-9826-C9BB24B5EC64}" dt="2023-02-28T02:48:48.382" v="87" actId="1076"/>
        <pc:sldMkLst>
          <pc:docMk/>
          <pc:sldMk cId="2749466369" sldId="1168"/>
        </pc:sldMkLst>
        <pc:spChg chg="mod">
          <ac:chgData name="Arpan Sainju" userId="28af7b25-4022-4f88-be70-5a41ebe499cd" providerId="ADAL" clId="{29C74BAF-27AB-4915-9826-C9BB24B5EC64}" dt="2023-02-28T02:48:48.382" v="87" actId="1076"/>
          <ac:spMkLst>
            <pc:docMk/>
            <pc:sldMk cId="2749466369" sldId="1168"/>
            <ac:spMk id="2" creationId="{748C31B6-93BE-D6E1-B8BD-2936A6441C98}"/>
          </ac:spMkLst>
        </pc:spChg>
        <pc:spChg chg="mod">
          <ac:chgData name="Arpan Sainju" userId="28af7b25-4022-4f88-be70-5a41ebe499cd" providerId="ADAL" clId="{29C74BAF-27AB-4915-9826-C9BB24B5EC64}" dt="2023-02-28T02:48:48.382" v="87" actId="1076"/>
          <ac:spMkLst>
            <pc:docMk/>
            <pc:sldMk cId="2749466369" sldId="1168"/>
            <ac:spMk id="9220" creationId="{00000000-0000-0000-0000-000000000000}"/>
          </ac:spMkLst>
        </pc:spChg>
        <pc:spChg chg="mod">
          <ac:chgData name="Arpan Sainju" userId="28af7b25-4022-4f88-be70-5a41ebe499cd" providerId="ADAL" clId="{29C74BAF-27AB-4915-9826-C9BB24B5EC64}" dt="2023-02-28T02:48:48.382" v="87" actId="1076"/>
          <ac:spMkLst>
            <pc:docMk/>
            <pc:sldMk cId="2749466369" sldId="1168"/>
            <ac:spMk id="9221" creationId="{00000000-0000-0000-0000-000000000000}"/>
          </ac:spMkLst>
        </pc:spChg>
        <pc:spChg chg="mod">
          <ac:chgData name="Arpan Sainju" userId="28af7b25-4022-4f88-be70-5a41ebe499cd" providerId="ADAL" clId="{29C74BAF-27AB-4915-9826-C9BB24B5EC64}" dt="2023-02-28T02:48:48.382" v="87" actId="1076"/>
          <ac:spMkLst>
            <pc:docMk/>
            <pc:sldMk cId="2749466369" sldId="1168"/>
            <ac:spMk id="9222" creationId="{00000000-0000-0000-0000-000000000000}"/>
          </ac:spMkLst>
        </pc:spChg>
        <pc:spChg chg="mod">
          <ac:chgData name="Arpan Sainju" userId="28af7b25-4022-4f88-be70-5a41ebe499cd" providerId="ADAL" clId="{29C74BAF-27AB-4915-9826-C9BB24B5EC64}" dt="2023-02-28T02:48:39.089" v="84" actId="20577"/>
          <ac:spMkLst>
            <pc:docMk/>
            <pc:sldMk cId="2749466369" sldId="1168"/>
            <ac:spMk id="385026" creationId="{00000000-0000-0000-0000-000000000000}"/>
          </ac:spMkLst>
        </pc:spChg>
        <pc:spChg chg="mod">
          <ac:chgData name="Arpan Sainju" userId="28af7b25-4022-4f88-be70-5a41ebe499cd" providerId="ADAL" clId="{29C74BAF-27AB-4915-9826-C9BB24B5EC64}" dt="2023-02-28T02:48:43.239" v="86" actId="6549"/>
          <ac:spMkLst>
            <pc:docMk/>
            <pc:sldMk cId="2749466369" sldId="1168"/>
            <ac:spMk id="385027" creationId="{00000000-0000-0000-0000-000000000000}"/>
          </ac:spMkLst>
        </pc:spChg>
      </pc:sldChg>
    </pc:docChg>
  </pc:docChgLst>
  <pc:docChgLst>
    <pc:chgData name="Arpan Sainju" userId="28af7b25-4022-4f88-be70-5a41ebe499cd" providerId="ADAL" clId="{671978F2-2AEE-4C77-995D-07FACFF1070D}"/>
    <pc:docChg chg="undo custSel addSld delSld modSld delMainMaster modMainMaster">
      <pc:chgData name="Arpan Sainju" userId="28af7b25-4022-4f88-be70-5a41ebe499cd" providerId="ADAL" clId="{671978F2-2AEE-4C77-995D-07FACFF1070D}" dt="2022-09-08T04:25:22.572" v="359" actId="1076"/>
      <pc:docMkLst>
        <pc:docMk/>
      </pc:docMkLst>
      <pc:sldChg chg="modSp mod">
        <pc:chgData name="Arpan Sainju" userId="28af7b25-4022-4f88-be70-5a41ebe499cd" providerId="ADAL" clId="{671978F2-2AEE-4C77-995D-07FACFF1070D}" dt="2022-09-08T04:25:22.572" v="359" actId="1076"/>
        <pc:sldMkLst>
          <pc:docMk/>
          <pc:sldMk cId="595749081" sldId="256"/>
        </pc:sldMkLst>
        <pc:spChg chg="mod">
          <ac:chgData name="Arpan Sainju" userId="28af7b25-4022-4f88-be70-5a41ebe499cd" providerId="ADAL" clId="{671978F2-2AEE-4C77-995D-07FACFF1070D}" dt="2022-09-08T04:25:22.572" v="359" actId="1076"/>
          <ac:spMkLst>
            <pc:docMk/>
            <pc:sldMk cId="595749081" sldId="256"/>
            <ac:spMk id="2" creationId="{C3591D5E-7703-425D-8739-2A6B40FBB65C}"/>
          </ac:spMkLst>
        </pc:spChg>
        <pc:spChg chg="mod">
          <ac:chgData name="Arpan Sainju" userId="28af7b25-4022-4f88-be70-5a41ebe499cd" providerId="ADAL" clId="{671978F2-2AEE-4C77-995D-07FACFF1070D}" dt="2022-09-08T03:01:00.111" v="0" actId="20577"/>
          <ac:spMkLst>
            <pc:docMk/>
            <pc:sldMk cId="595749081" sldId="256"/>
            <ac:spMk id="3" creationId="{E6B3D918-ACEB-4C3C-9129-D6B9026F2696}"/>
          </ac:spMkLst>
        </pc:spChg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59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0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1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2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3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4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5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6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7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89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0" sldId="290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1637366674" sldId="327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595305745" sldId="340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018471418" sldId="344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278753199" sldId="345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523058517" sldId="346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2033948194" sldId="347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818332742" sldId="348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4174896475" sldId="349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1817752300" sldId="351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4163565523" sldId="352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094915732" sldId="353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482087137" sldId="354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2020821200" sldId="355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280045362" sldId="356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1992229553" sldId="357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880338861" sldId="358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493393475" sldId="359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1541656079" sldId="360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2953651653" sldId="361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2076386255" sldId="362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2309355273" sldId="363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3085725877" sldId="365"/>
        </pc:sldMkLst>
      </pc:sldChg>
      <pc:sldChg chg="del">
        <pc:chgData name="Arpan Sainju" userId="28af7b25-4022-4f88-be70-5a41ebe499cd" providerId="ADAL" clId="{671978F2-2AEE-4C77-995D-07FACFF1070D}" dt="2022-09-08T03:29:57.597" v="96" actId="47"/>
        <pc:sldMkLst>
          <pc:docMk/>
          <pc:sldMk cId="794572101" sldId="366"/>
        </pc:sldMkLst>
      </pc:sldChg>
      <pc:sldChg chg="modSp add del mod">
        <pc:chgData name="Arpan Sainju" userId="28af7b25-4022-4f88-be70-5a41ebe499cd" providerId="ADAL" clId="{671978F2-2AEE-4C77-995D-07FACFF1070D}" dt="2022-09-08T03:14:29.288" v="45" actId="1076"/>
        <pc:sldMkLst>
          <pc:docMk/>
          <pc:sldMk cId="0" sldId="588"/>
        </pc:sldMkLst>
        <pc:spChg chg="mod">
          <ac:chgData name="Arpan Sainju" userId="28af7b25-4022-4f88-be70-5a41ebe499cd" providerId="ADAL" clId="{671978F2-2AEE-4C77-995D-07FACFF1070D}" dt="2022-09-08T03:14:24.809" v="44" actId="1076"/>
          <ac:spMkLst>
            <pc:docMk/>
            <pc:sldMk cId="0" sldId="588"/>
            <ac:spMk id="14849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4:29.288" v="45" actId="1076"/>
          <ac:spMkLst>
            <pc:docMk/>
            <pc:sldMk cId="0" sldId="588"/>
            <ac:spMk id="148499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16:09.471" v="85" actId="20577"/>
        <pc:sldMkLst>
          <pc:docMk/>
          <pc:sldMk cId="0" sldId="589"/>
        </pc:sldMkLst>
        <pc:spChg chg="mod">
          <ac:chgData name="Arpan Sainju" userId="28af7b25-4022-4f88-be70-5a41ebe499cd" providerId="ADAL" clId="{671978F2-2AEE-4C77-995D-07FACFF1070D}" dt="2022-09-08T03:15:18.049" v="47" actId="1076"/>
          <ac:spMkLst>
            <pc:docMk/>
            <pc:sldMk cId="0" sldId="589"/>
            <ac:spMk id="14950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5:41.123" v="73" actId="1076"/>
          <ac:spMkLst>
            <pc:docMk/>
            <pc:sldMk cId="0" sldId="589"/>
            <ac:spMk id="149507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5:47.314" v="74" actId="1076"/>
          <ac:spMkLst>
            <pc:docMk/>
            <pc:sldMk cId="0" sldId="589"/>
            <ac:spMk id="14950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5:15.480" v="46" actId="1076"/>
          <ac:spMkLst>
            <pc:docMk/>
            <pc:sldMk cId="0" sldId="589"/>
            <ac:spMk id="149509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5:15.480" v="46" actId="1076"/>
          <ac:spMkLst>
            <pc:docMk/>
            <pc:sldMk cId="0" sldId="589"/>
            <ac:spMk id="14951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6:09.471" v="85" actId="20577"/>
          <ac:spMkLst>
            <pc:docMk/>
            <pc:sldMk cId="0" sldId="589"/>
            <ac:spMk id="149511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18:47.754" v="90" actId="1076"/>
        <pc:sldMkLst>
          <pc:docMk/>
          <pc:sldMk cId="0" sldId="590"/>
        </pc:sldMkLst>
        <pc:spChg chg="mod">
          <ac:chgData name="Arpan Sainju" userId="28af7b25-4022-4f88-be70-5a41ebe499cd" providerId="ADAL" clId="{671978F2-2AEE-4C77-995D-07FACFF1070D}" dt="2022-09-08T03:18:04.480" v="86" actId="1076"/>
          <ac:spMkLst>
            <pc:docMk/>
            <pc:sldMk cId="0" sldId="590"/>
            <ac:spMk id="15053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8:47.754" v="90" actId="1076"/>
          <ac:spMkLst>
            <pc:docMk/>
            <pc:sldMk cId="0" sldId="590"/>
            <ac:spMk id="150531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56:31.546" v="190" actId="20577"/>
        <pc:sldMkLst>
          <pc:docMk/>
          <pc:sldMk cId="0" sldId="591"/>
        </pc:sldMkLst>
        <pc:spChg chg="mod">
          <ac:chgData name="Arpan Sainju" userId="28af7b25-4022-4f88-be70-5a41ebe499cd" providerId="ADAL" clId="{671978F2-2AEE-4C77-995D-07FACFF1070D}" dt="2022-09-08T03:55:52.281" v="184" actId="1076"/>
          <ac:spMkLst>
            <pc:docMk/>
            <pc:sldMk cId="0" sldId="591"/>
            <ac:spMk id="15155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5:55.022" v="185" actId="1076"/>
          <ac:spMkLst>
            <pc:docMk/>
            <pc:sldMk cId="0" sldId="591"/>
            <ac:spMk id="151555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24:21.551" v="93" actId="1076"/>
          <ac:spMkLst>
            <pc:docMk/>
            <pc:sldMk cId="0" sldId="591"/>
            <ac:spMk id="15155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27:49.571" v="94" actId="1076"/>
          <ac:spMkLst>
            <pc:docMk/>
            <pc:sldMk cId="0" sldId="591"/>
            <ac:spMk id="151557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6:31.546" v="190" actId="20577"/>
          <ac:spMkLst>
            <pc:docMk/>
            <pc:sldMk cId="0" sldId="591"/>
            <ac:spMk id="151558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31:14.080" v="97" actId="1076"/>
        <pc:sldMkLst>
          <pc:docMk/>
          <pc:sldMk cId="0" sldId="592"/>
        </pc:sldMkLst>
        <pc:spChg chg="mod">
          <ac:chgData name="Arpan Sainju" userId="28af7b25-4022-4f88-be70-5a41ebe499cd" providerId="ADAL" clId="{671978F2-2AEE-4C77-995D-07FACFF1070D}" dt="2022-09-08T03:28:17.877" v="95" actId="1076"/>
          <ac:spMkLst>
            <pc:docMk/>
            <pc:sldMk cId="0" sldId="592"/>
            <ac:spMk id="15257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31:14.080" v="97" actId="1076"/>
          <ac:spMkLst>
            <pc:docMk/>
            <pc:sldMk cId="0" sldId="592"/>
            <ac:spMk id="152579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57:03.791" v="221" actId="20577"/>
        <pc:sldMkLst>
          <pc:docMk/>
          <pc:sldMk cId="0" sldId="593"/>
        </pc:sldMkLst>
        <pc:spChg chg="mod">
          <ac:chgData name="Arpan Sainju" userId="28af7b25-4022-4f88-be70-5a41ebe499cd" providerId="ADAL" clId="{671978F2-2AEE-4C77-995D-07FACFF1070D}" dt="2022-09-08T03:57:03.791" v="221" actId="20577"/>
          <ac:spMkLst>
            <pc:docMk/>
            <pc:sldMk cId="0" sldId="593"/>
            <ac:spMk id="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47:26.141" v="101" actId="1076"/>
          <ac:spMkLst>
            <pc:docMk/>
            <pc:sldMk cId="0" sldId="593"/>
            <ac:spMk id="15360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03:10.728" v="17" actId="27636"/>
          <ac:spMkLst>
            <pc:docMk/>
            <pc:sldMk cId="0" sldId="593"/>
            <ac:spMk id="153605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59:57" v="244" actId="1076"/>
        <pc:sldMkLst>
          <pc:docMk/>
          <pc:sldMk cId="0" sldId="594"/>
        </pc:sldMkLst>
        <pc:spChg chg="mod">
          <ac:chgData name="Arpan Sainju" userId="28af7b25-4022-4f88-be70-5a41ebe499cd" providerId="ADAL" clId="{671978F2-2AEE-4C77-995D-07FACFF1070D}" dt="2022-09-08T03:59:57" v="244" actId="1076"/>
          <ac:spMkLst>
            <pc:docMk/>
            <pc:sldMk cId="0" sldId="594"/>
            <ac:spMk id="154627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47:19.982" v="99" actId="1076"/>
          <ac:spMkLst>
            <pc:docMk/>
            <pc:sldMk cId="0" sldId="594"/>
            <ac:spMk id="15462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7:48.041" v="228" actId="20577"/>
          <ac:spMkLst>
            <pc:docMk/>
            <pc:sldMk cId="0" sldId="594"/>
            <ac:spMk id="154629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7:33.409" v="223" actId="1076"/>
          <ac:spMkLst>
            <pc:docMk/>
            <pc:sldMk cId="0" sldId="594"/>
            <ac:spMk id="15463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7:39.148" v="224" actId="1076"/>
          <ac:spMkLst>
            <pc:docMk/>
            <pc:sldMk cId="0" sldId="594"/>
            <ac:spMk id="154631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58:54.829" v="243" actId="27636"/>
        <pc:sldMkLst>
          <pc:docMk/>
          <pc:sldMk cId="0" sldId="595"/>
        </pc:sldMkLst>
        <pc:spChg chg="mod">
          <ac:chgData name="Arpan Sainju" userId="28af7b25-4022-4f88-be70-5a41ebe499cd" providerId="ADAL" clId="{671978F2-2AEE-4C77-995D-07FACFF1070D}" dt="2022-09-08T03:58:44.135" v="240" actId="1076"/>
          <ac:spMkLst>
            <pc:docMk/>
            <pc:sldMk cId="0" sldId="595"/>
            <ac:spMk id="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7:56.655" v="229" actId="1076"/>
          <ac:spMkLst>
            <pc:docMk/>
            <pc:sldMk cId="0" sldId="595"/>
            <ac:spMk id="15565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8:54.829" v="243" actId="27636"/>
          <ac:spMkLst>
            <pc:docMk/>
            <pc:sldMk cId="0" sldId="595"/>
            <ac:spMk id="155651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58:37.116" v="239" actId="6549"/>
          <ac:spMkLst>
            <pc:docMk/>
            <pc:sldMk cId="0" sldId="595"/>
            <ac:spMk id="155652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11:04.147" v="276" actId="1076"/>
        <pc:sldMkLst>
          <pc:docMk/>
          <pc:sldMk cId="0" sldId="597"/>
        </pc:sldMkLst>
        <pc:spChg chg="mod">
          <ac:chgData name="Arpan Sainju" userId="28af7b25-4022-4f88-be70-5a41ebe499cd" providerId="ADAL" clId="{671978F2-2AEE-4C77-995D-07FACFF1070D}" dt="2022-09-08T03:03:10.774" v="24" actId="27636"/>
          <ac:spMkLst>
            <pc:docMk/>
            <pc:sldMk cId="0" sldId="597"/>
            <ac:spMk id="15769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1:04.147" v="276" actId="1076"/>
          <ac:spMkLst>
            <pc:docMk/>
            <pc:sldMk cId="0" sldId="597"/>
            <ac:spMk id="157699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11:13.618" v="278" actId="1076"/>
        <pc:sldMkLst>
          <pc:docMk/>
          <pc:sldMk cId="0" sldId="598"/>
        </pc:sldMkLst>
        <pc:spChg chg="mod">
          <ac:chgData name="Arpan Sainju" userId="28af7b25-4022-4f88-be70-5a41ebe499cd" providerId="ADAL" clId="{671978F2-2AEE-4C77-995D-07FACFF1070D}" dt="2022-09-08T04:11:13.618" v="278" actId="1076"/>
          <ac:spMkLst>
            <pc:docMk/>
            <pc:sldMk cId="0" sldId="598"/>
            <ac:spMk id="158722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11:43.120" v="279" actId="1076"/>
        <pc:sldMkLst>
          <pc:docMk/>
          <pc:sldMk cId="0" sldId="599"/>
        </pc:sldMkLst>
        <pc:spChg chg="mod">
          <ac:chgData name="Arpan Sainju" userId="28af7b25-4022-4f88-be70-5a41ebe499cd" providerId="ADAL" clId="{671978F2-2AEE-4C77-995D-07FACFF1070D}" dt="2022-09-08T04:11:43.120" v="279" actId="1076"/>
          <ac:spMkLst>
            <pc:docMk/>
            <pc:sldMk cId="0" sldId="599"/>
            <ac:spMk id="11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03:10.787" v="27" actId="27636"/>
          <ac:spMkLst>
            <pc:docMk/>
            <pc:sldMk cId="0" sldId="599"/>
            <ac:spMk id="159746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793" v="28" actId="27636"/>
        <pc:sldMkLst>
          <pc:docMk/>
          <pc:sldMk cId="0" sldId="601"/>
        </pc:sldMkLst>
        <pc:spChg chg="mod">
          <ac:chgData name="Arpan Sainju" userId="28af7b25-4022-4f88-be70-5a41ebe499cd" providerId="ADAL" clId="{671978F2-2AEE-4C77-995D-07FACFF1070D}" dt="2022-09-08T03:03:10.793" v="28" actId="27636"/>
          <ac:spMkLst>
            <pc:docMk/>
            <pc:sldMk cId="0" sldId="601"/>
            <ac:spMk id="16077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796" v="29" actId="27636"/>
        <pc:sldMkLst>
          <pc:docMk/>
          <pc:sldMk cId="0" sldId="602"/>
        </pc:sldMkLst>
        <pc:spChg chg="mod">
          <ac:chgData name="Arpan Sainju" userId="28af7b25-4022-4f88-be70-5a41ebe499cd" providerId="ADAL" clId="{671978F2-2AEE-4C77-995D-07FACFF1070D}" dt="2022-09-08T03:03:10.796" v="29" actId="27636"/>
          <ac:spMkLst>
            <pc:docMk/>
            <pc:sldMk cId="0" sldId="602"/>
            <ac:spMk id="17613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13:18.607" v="43" actId="27636"/>
        <pc:sldMkLst>
          <pc:docMk/>
          <pc:sldMk cId="0" sldId="632"/>
        </pc:sldMkLst>
        <pc:spChg chg="mod">
          <ac:chgData name="Arpan Sainju" userId="28af7b25-4022-4f88-be70-5a41ebe499cd" providerId="ADAL" clId="{671978F2-2AEE-4C77-995D-07FACFF1070D}" dt="2022-09-08T03:03:28.920" v="37" actId="1076"/>
          <ac:spMkLst>
            <pc:docMk/>
            <pc:sldMk cId="0" sldId="632"/>
            <ac:spMk id="512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13:18.607" v="43" actId="27636"/>
          <ac:spMkLst>
            <pc:docMk/>
            <pc:sldMk cId="0" sldId="632"/>
            <ac:spMk id="5123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694" v="12" actId="27636"/>
        <pc:sldMkLst>
          <pc:docMk/>
          <pc:sldMk cId="0" sldId="637"/>
        </pc:sldMkLst>
        <pc:spChg chg="mod">
          <ac:chgData name="Arpan Sainju" userId="28af7b25-4022-4f88-be70-5a41ebe499cd" providerId="ADAL" clId="{671978F2-2AEE-4C77-995D-07FACFF1070D}" dt="2022-09-08T03:03:10.694" v="12" actId="27636"/>
          <ac:spMkLst>
            <pc:docMk/>
            <pc:sldMk cId="0" sldId="637"/>
            <ac:spMk id="15053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02:31.393" v="258" actId="14100"/>
        <pc:sldMkLst>
          <pc:docMk/>
          <pc:sldMk cId="0" sldId="639"/>
        </pc:sldMkLst>
        <pc:spChg chg="mod">
          <ac:chgData name="Arpan Sainju" userId="28af7b25-4022-4f88-be70-5a41ebe499cd" providerId="ADAL" clId="{671978F2-2AEE-4C77-995D-07FACFF1070D}" dt="2022-09-08T04:02:07.762" v="253" actId="14100"/>
          <ac:spMkLst>
            <pc:docMk/>
            <pc:sldMk cId="0" sldId="639"/>
            <ac:spMk id="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33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3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39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4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3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5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7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59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6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61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6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63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6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69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7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71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7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73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31.393" v="258" actId="14100"/>
          <ac:spMkLst>
            <pc:docMk/>
            <pc:sldMk cId="0" sldId="639"/>
            <ac:spMk id="7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75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03.425" v="252" actId="1076"/>
          <ac:spMkLst>
            <pc:docMk/>
            <pc:sldMk cId="0" sldId="639"/>
            <ac:spMk id="7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77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7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79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80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81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8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83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8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2:20.157" v="254" actId="1076"/>
          <ac:spMkLst>
            <pc:docMk/>
            <pc:sldMk cId="0" sldId="639"/>
            <ac:spMk id="85" creationId="{00000000-0000-0000-0000-000000000000}"/>
          </ac:spMkLst>
        </pc:spChg>
        <pc:grpChg chg="mod">
          <ac:chgData name="Arpan Sainju" userId="28af7b25-4022-4f88-be70-5a41ebe499cd" providerId="ADAL" clId="{671978F2-2AEE-4C77-995D-07FACFF1070D}" dt="2022-09-08T04:02:03.425" v="252" actId="1076"/>
          <ac:grpSpMkLst>
            <pc:docMk/>
            <pc:sldMk cId="0" sldId="639"/>
            <ac:grpSpMk id="4" creationId="{00000000-0000-0000-0000-000000000000}"/>
          </ac:grpSpMkLst>
        </pc:grpChg>
        <pc:grpChg chg="mod">
          <ac:chgData name="Arpan Sainju" userId="28af7b25-4022-4f88-be70-5a41ebe499cd" providerId="ADAL" clId="{671978F2-2AEE-4C77-995D-07FACFF1070D}" dt="2022-09-08T04:02:03.425" v="252" actId="1076"/>
          <ac:grpSpMkLst>
            <pc:docMk/>
            <pc:sldMk cId="0" sldId="639"/>
            <ac:grpSpMk id="22" creationId="{00000000-0000-0000-0000-000000000000}"/>
          </ac:grpSpMkLst>
        </pc:grpChg>
        <pc:grpChg chg="mod">
          <ac:chgData name="Arpan Sainju" userId="28af7b25-4022-4f88-be70-5a41ebe499cd" providerId="ADAL" clId="{671978F2-2AEE-4C77-995D-07FACFF1070D}" dt="2022-09-08T04:02:03.425" v="252" actId="1076"/>
          <ac:grpSpMkLst>
            <pc:docMk/>
            <pc:sldMk cId="0" sldId="639"/>
            <ac:grpSpMk id="23" creationId="{00000000-0000-0000-0000-000000000000}"/>
          </ac:grpSpMkLst>
        </pc:grpChg>
        <pc:grpChg chg="mod">
          <ac:chgData name="Arpan Sainju" userId="28af7b25-4022-4f88-be70-5a41ebe499cd" providerId="ADAL" clId="{671978F2-2AEE-4C77-995D-07FACFF1070D}" dt="2022-09-08T04:02:03.425" v="252" actId="1076"/>
          <ac:grpSpMkLst>
            <pc:docMk/>
            <pc:sldMk cId="0" sldId="639"/>
            <ac:grpSpMk id="26" creationId="{00000000-0000-0000-0000-000000000000}"/>
          </ac:grpSpMkLst>
        </pc:grpChg>
        <pc:grpChg chg="mod">
          <ac:chgData name="Arpan Sainju" userId="28af7b25-4022-4f88-be70-5a41ebe499cd" providerId="ADAL" clId="{671978F2-2AEE-4C77-995D-07FACFF1070D}" dt="2022-09-08T04:02:03.425" v="252" actId="1076"/>
          <ac:grpSpMkLst>
            <pc:docMk/>
            <pc:sldMk cId="0" sldId="639"/>
            <ac:grpSpMk id="29" creationId="{00000000-0000-0000-0000-000000000000}"/>
          </ac:grpSpMkLst>
        </pc:grpChg>
      </pc:sldChg>
      <pc:sldChg chg="modSp add del mod">
        <pc:chgData name="Arpan Sainju" userId="28af7b25-4022-4f88-be70-5a41ebe499cd" providerId="ADAL" clId="{671978F2-2AEE-4C77-995D-07FACFF1070D}" dt="2022-09-08T04:00:43.649" v="245" actId="20577"/>
        <pc:sldMkLst>
          <pc:docMk/>
          <pc:sldMk cId="0" sldId="647"/>
        </pc:sldMkLst>
        <pc:spChg chg="mod">
          <ac:chgData name="Arpan Sainju" userId="28af7b25-4022-4f88-be70-5a41ebe499cd" providerId="ADAL" clId="{671978F2-2AEE-4C77-995D-07FACFF1070D}" dt="2022-09-08T04:00:43.649" v="245" actId="20577"/>
          <ac:spMkLst>
            <pc:docMk/>
            <pc:sldMk cId="0" sldId="647"/>
            <ac:spMk id="3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09:52.847" v="275" actId="20577"/>
        <pc:sldMkLst>
          <pc:docMk/>
          <pc:sldMk cId="0" sldId="649"/>
        </pc:sldMkLst>
        <pc:spChg chg="mod">
          <ac:chgData name="Arpan Sainju" userId="28af7b25-4022-4f88-be70-5a41ebe499cd" providerId="ADAL" clId="{671978F2-2AEE-4C77-995D-07FACFF1070D}" dt="2022-09-08T04:05:33.035" v="260" actId="1076"/>
          <ac:spMkLst>
            <pc:docMk/>
            <pc:sldMk cId="0" sldId="649"/>
            <ac:spMk id="15667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09:52.847" v="275" actId="20577"/>
          <ac:spMkLst>
            <pc:docMk/>
            <pc:sldMk cId="0" sldId="649"/>
            <ac:spMk id="156675" creationId="{00000000-0000-0000-0000-000000000000}"/>
          </ac:spMkLst>
        </pc:spChg>
        <pc:grpChg chg="mod">
          <ac:chgData name="Arpan Sainju" userId="28af7b25-4022-4f88-be70-5a41ebe499cd" providerId="ADAL" clId="{671978F2-2AEE-4C77-995D-07FACFF1070D}" dt="2022-09-08T04:05:29.208" v="259" actId="1076"/>
          <ac:grpSpMkLst>
            <pc:docMk/>
            <pc:sldMk cId="0" sldId="649"/>
            <ac:grpSpMk id="3" creationId="{00000000-0000-0000-0000-000000000000}"/>
          </ac:grpSpMkLst>
        </pc:grpChg>
      </pc:sldChg>
      <pc:sldChg chg="modSp add del mod">
        <pc:chgData name="Arpan Sainju" userId="28af7b25-4022-4f88-be70-5a41ebe499cd" providerId="ADAL" clId="{671978F2-2AEE-4C77-995D-07FACFF1070D}" dt="2022-09-08T04:01:14.779" v="248" actId="14100"/>
        <pc:sldMkLst>
          <pc:docMk/>
          <pc:sldMk cId="0" sldId="651"/>
        </pc:sldMkLst>
        <pc:spChg chg="mod">
          <ac:chgData name="Arpan Sainju" userId="28af7b25-4022-4f88-be70-5a41ebe499cd" providerId="ADAL" clId="{671978F2-2AEE-4C77-995D-07FACFF1070D}" dt="2022-09-08T04:01:14.779" v="248" actId="14100"/>
          <ac:spMkLst>
            <pc:docMk/>
            <pc:sldMk cId="0" sldId="651"/>
            <ac:spMk id="27653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658" v="6" actId="27636"/>
        <pc:sldMkLst>
          <pc:docMk/>
          <pc:sldMk cId="0" sldId="661"/>
        </pc:sldMkLst>
        <pc:spChg chg="mod">
          <ac:chgData name="Arpan Sainju" userId="28af7b25-4022-4f88-be70-5a41ebe499cd" providerId="ADAL" clId="{671978F2-2AEE-4C77-995D-07FACFF1070D}" dt="2022-09-08T03:03:10.658" v="6" actId="27636"/>
          <ac:spMkLst>
            <pc:docMk/>
            <pc:sldMk cId="0" sldId="661"/>
            <ac:spMk id="14745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3:03:10.655" v="5" actId="27636"/>
          <ac:spMkLst>
            <pc:docMk/>
            <pc:sldMk cId="0" sldId="661"/>
            <ac:spMk id="147459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800" v="30" actId="27636"/>
        <pc:sldMkLst>
          <pc:docMk/>
          <pc:sldMk cId="2413116519" sldId="663"/>
        </pc:sldMkLst>
        <pc:spChg chg="mod">
          <ac:chgData name="Arpan Sainju" userId="28af7b25-4022-4f88-be70-5a41ebe499cd" providerId="ADAL" clId="{671978F2-2AEE-4C77-995D-07FACFF1070D}" dt="2022-09-08T03:03:10.800" v="30" actId="27636"/>
          <ac:spMkLst>
            <pc:docMk/>
            <pc:sldMk cId="2413116519" sldId="663"/>
            <ac:spMk id="17613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804" v="31" actId="27636"/>
        <pc:sldMkLst>
          <pc:docMk/>
          <pc:sldMk cId="1866723246" sldId="664"/>
        </pc:sldMkLst>
        <pc:spChg chg="mod">
          <ac:chgData name="Arpan Sainju" userId="28af7b25-4022-4f88-be70-5a41ebe499cd" providerId="ADAL" clId="{671978F2-2AEE-4C77-995D-07FACFF1070D}" dt="2022-09-08T03:03:10.804" v="31" actId="27636"/>
          <ac:spMkLst>
            <pc:docMk/>
            <pc:sldMk cId="1866723246" sldId="664"/>
            <ac:spMk id="17613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806" v="32" actId="27636"/>
        <pc:sldMkLst>
          <pc:docMk/>
          <pc:sldMk cId="1430001331" sldId="665"/>
        </pc:sldMkLst>
        <pc:spChg chg="mod">
          <ac:chgData name="Arpan Sainju" userId="28af7b25-4022-4f88-be70-5a41ebe499cd" providerId="ADAL" clId="{671978F2-2AEE-4C77-995D-07FACFF1070D}" dt="2022-09-08T03:03:10.806" v="32" actId="27636"/>
          <ac:spMkLst>
            <pc:docMk/>
            <pc:sldMk cId="1430001331" sldId="665"/>
            <ac:spMk id="17613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3:03:10.810" v="33" actId="27636"/>
        <pc:sldMkLst>
          <pc:docMk/>
          <pc:sldMk cId="3920704634" sldId="666"/>
        </pc:sldMkLst>
        <pc:spChg chg="mod">
          <ac:chgData name="Arpan Sainju" userId="28af7b25-4022-4f88-be70-5a41ebe499cd" providerId="ADAL" clId="{671978F2-2AEE-4C77-995D-07FACFF1070D}" dt="2022-09-08T03:03:10.810" v="33" actId="27636"/>
          <ac:spMkLst>
            <pc:docMk/>
            <pc:sldMk cId="3920704634" sldId="666"/>
            <ac:spMk id="176130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12:02.201" v="281" actId="1076"/>
        <pc:sldMkLst>
          <pc:docMk/>
          <pc:sldMk cId="2727952087" sldId="667"/>
        </pc:sldMkLst>
        <pc:spChg chg="mod">
          <ac:chgData name="Arpan Sainju" userId="28af7b25-4022-4f88-be70-5a41ebe499cd" providerId="ADAL" clId="{671978F2-2AEE-4C77-995D-07FACFF1070D}" dt="2022-09-08T04:12:02.201" v="281" actId="1076"/>
          <ac:spMkLst>
            <pc:docMk/>
            <pc:sldMk cId="2727952087" sldId="667"/>
            <ac:spMk id="158722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13:02.333" v="284" actId="403"/>
        <pc:sldMkLst>
          <pc:docMk/>
          <pc:sldMk cId="476994445" sldId="668"/>
        </pc:sldMkLst>
        <pc:spChg chg="mod">
          <ac:chgData name="Arpan Sainju" userId="28af7b25-4022-4f88-be70-5a41ebe499cd" providerId="ADAL" clId="{671978F2-2AEE-4C77-995D-07FACFF1070D}" dt="2022-09-08T04:12:23.062" v="282" actId="1076"/>
          <ac:spMkLst>
            <pc:docMk/>
            <pc:sldMk cId="476994445" sldId="668"/>
            <ac:spMk id="161794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3:02.333" v="284" actId="403"/>
          <ac:spMkLst>
            <pc:docMk/>
            <pc:sldMk cId="476994445" sldId="668"/>
            <ac:spMk id="161795" creationId="{00000000-0000-0000-0000-000000000000}"/>
          </ac:spMkLst>
        </pc:spChg>
      </pc:sldChg>
      <pc:sldChg chg="modSp add del mod">
        <pc:chgData name="Arpan Sainju" userId="28af7b25-4022-4f88-be70-5a41ebe499cd" providerId="ADAL" clId="{671978F2-2AEE-4C77-995D-07FACFF1070D}" dt="2022-09-08T04:13:21.335" v="288" actId="1076"/>
        <pc:sldMkLst>
          <pc:docMk/>
          <pc:sldMk cId="2465704963" sldId="669"/>
        </pc:sldMkLst>
        <pc:graphicFrameChg chg="mod">
          <ac:chgData name="Arpan Sainju" userId="28af7b25-4022-4f88-be70-5a41ebe499cd" providerId="ADAL" clId="{671978F2-2AEE-4C77-995D-07FACFF1070D}" dt="2022-09-08T04:13:21.335" v="288" actId="1076"/>
          <ac:graphicFrameMkLst>
            <pc:docMk/>
            <pc:sldMk cId="2465704963" sldId="669"/>
            <ac:graphicFrameMk id="12296" creationId="{00000000-0000-0000-0000-000000000000}"/>
          </ac:graphicFrameMkLst>
        </pc:graphicFrameChg>
        <pc:graphicFrameChg chg="mod">
          <ac:chgData name="Arpan Sainju" userId="28af7b25-4022-4f88-be70-5a41ebe499cd" providerId="ADAL" clId="{671978F2-2AEE-4C77-995D-07FACFF1070D}" dt="2022-09-08T04:13:15.295" v="286" actId="1076"/>
          <ac:graphicFrameMkLst>
            <pc:docMk/>
            <pc:sldMk cId="2465704963" sldId="669"/>
            <ac:graphicFrameMk id="12367" creationId="{00000000-0000-0000-0000-000000000000}"/>
          </ac:graphicFrameMkLst>
        </pc:graphicFrameChg>
      </pc:sldChg>
      <pc:sldChg chg="modSp add del mod">
        <pc:chgData name="Arpan Sainju" userId="28af7b25-4022-4f88-be70-5a41ebe499cd" providerId="ADAL" clId="{671978F2-2AEE-4C77-995D-07FACFF1070D}" dt="2022-09-08T04:14:16.843" v="295" actId="14100"/>
        <pc:sldMkLst>
          <pc:docMk/>
          <pc:sldMk cId="1890818477" sldId="670"/>
        </pc:sldMkLst>
        <pc:spChg chg="mod">
          <ac:chgData name="Arpan Sainju" userId="28af7b25-4022-4f88-be70-5a41ebe499cd" providerId="ADAL" clId="{671978F2-2AEE-4C77-995D-07FACFF1070D}" dt="2022-09-08T04:13:33.882" v="289" actId="14100"/>
          <ac:spMkLst>
            <pc:docMk/>
            <pc:sldMk cId="1890818477" sldId="670"/>
            <ac:spMk id="13315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3:44.692" v="291" actId="14100"/>
          <ac:spMkLst>
            <pc:docMk/>
            <pc:sldMk cId="1890818477" sldId="670"/>
            <ac:spMk id="13316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4:00.978" v="292" actId="1076"/>
          <ac:spMkLst>
            <pc:docMk/>
            <pc:sldMk cId="1890818477" sldId="670"/>
            <ac:spMk id="13317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4:16.843" v="295" actId="14100"/>
          <ac:spMkLst>
            <pc:docMk/>
            <pc:sldMk cId="1890818477" sldId="670"/>
            <ac:spMk id="13318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4:04.137" v="293" actId="1076"/>
          <ac:spMkLst>
            <pc:docMk/>
            <pc:sldMk cId="1890818477" sldId="670"/>
            <ac:spMk id="13319" creationId="{00000000-0000-0000-0000-000000000000}"/>
          </ac:spMkLst>
        </pc:spChg>
      </pc:sldChg>
      <pc:sldChg chg="modSp add del mod modAnim">
        <pc:chgData name="Arpan Sainju" userId="28af7b25-4022-4f88-be70-5a41ebe499cd" providerId="ADAL" clId="{671978F2-2AEE-4C77-995D-07FACFF1070D}" dt="2022-09-08T04:21:07.204" v="316" actId="27636"/>
        <pc:sldMkLst>
          <pc:docMk/>
          <pc:sldMk cId="1616640189" sldId="672"/>
        </pc:sldMkLst>
        <pc:spChg chg="mod">
          <ac:chgData name="Arpan Sainju" userId="28af7b25-4022-4f88-be70-5a41ebe499cd" providerId="ADAL" clId="{671978F2-2AEE-4C77-995D-07FACFF1070D}" dt="2022-09-08T04:21:07.204" v="316" actId="27636"/>
          <ac:spMkLst>
            <pc:docMk/>
            <pc:sldMk cId="1616640189" sldId="672"/>
            <ac:spMk id="15364" creationId="{00000000-0000-0000-0000-000000000000}"/>
          </ac:spMkLst>
        </pc:spChg>
      </pc:sldChg>
      <pc:sldChg chg="add del">
        <pc:chgData name="Arpan Sainju" userId="28af7b25-4022-4f88-be70-5a41ebe499cd" providerId="ADAL" clId="{671978F2-2AEE-4C77-995D-07FACFF1070D}" dt="2022-09-08T03:03:10.485" v="3"/>
        <pc:sldMkLst>
          <pc:docMk/>
          <pc:sldMk cId="847024125" sldId="673"/>
        </pc:sldMkLst>
      </pc:sldChg>
      <pc:sldChg chg="modSp add del mod">
        <pc:chgData name="Arpan Sainju" userId="28af7b25-4022-4f88-be70-5a41ebe499cd" providerId="ADAL" clId="{671978F2-2AEE-4C77-995D-07FACFF1070D}" dt="2022-09-08T04:21:38.878" v="317" actId="1076"/>
        <pc:sldMkLst>
          <pc:docMk/>
          <pc:sldMk cId="739854835" sldId="674"/>
        </pc:sldMkLst>
        <pc:spChg chg="mod">
          <ac:chgData name="Arpan Sainju" userId="28af7b25-4022-4f88-be70-5a41ebe499cd" providerId="ADAL" clId="{671978F2-2AEE-4C77-995D-07FACFF1070D}" dt="2022-09-08T04:21:38.878" v="317" actId="1076"/>
          <ac:spMkLst>
            <pc:docMk/>
            <pc:sldMk cId="739854835" sldId="674"/>
            <ac:spMk id="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8:36.205" v="314" actId="1076"/>
          <ac:spMkLst>
            <pc:docMk/>
            <pc:sldMk cId="739854835" sldId="674"/>
            <ac:spMk id="17412" creationId="{00000000-0000-0000-0000-000000000000}"/>
          </ac:spMkLst>
        </pc:spChg>
      </pc:sldChg>
      <pc:sldChg chg="add del">
        <pc:chgData name="Arpan Sainju" userId="28af7b25-4022-4f88-be70-5a41ebe499cd" providerId="ADAL" clId="{671978F2-2AEE-4C77-995D-07FACFF1070D}" dt="2022-09-08T03:03:10.485" v="3"/>
        <pc:sldMkLst>
          <pc:docMk/>
          <pc:sldMk cId="284821196" sldId="678"/>
        </pc:sldMkLst>
      </pc:sldChg>
      <pc:sldChg chg="modSp add del mod">
        <pc:chgData name="Arpan Sainju" userId="28af7b25-4022-4f88-be70-5a41ebe499cd" providerId="ADAL" clId="{671978F2-2AEE-4C77-995D-07FACFF1070D}" dt="2022-09-08T04:18:23.518" v="313" actId="1076"/>
        <pc:sldMkLst>
          <pc:docMk/>
          <pc:sldMk cId="2190817441" sldId="679"/>
        </pc:sldMkLst>
        <pc:spChg chg="mod">
          <ac:chgData name="Arpan Sainju" userId="28af7b25-4022-4f88-be70-5a41ebe499cd" providerId="ADAL" clId="{671978F2-2AEE-4C77-995D-07FACFF1070D}" dt="2022-09-08T04:17:31.053" v="305" actId="1076"/>
          <ac:spMkLst>
            <pc:docMk/>
            <pc:sldMk cId="2190817441" sldId="679"/>
            <ac:spMk id="17411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7:46.685" v="306" actId="1076"/>
          <ac:spMkLst>
            <pc:docMk/>
            <pc:sldMk cId="2190817441" sldId="679"/>
            <ac:spMk id="17412" creationId="{00000000-0000-0000-0000-000000000000}"/>
          </ac:spMkLst>
        </pc:spChg>
        <pc:spChg chg="mod">
          <ac:chgData name="Arpan Sainju" userId="28af7b25-4022-4f88-be70-5a41ebe499cd" providerId="ADAL" clId="{671978F2-2AEE-4C77-995D-07FACFF1070D}" dt="2022-09-08T04:17:49.517" v="307" actId="1076"/>
          <ac:spMkLst>
            <pc:docMk/>
            <pc:sldMk cId="2190817441" sldId="679"/>
            <ac:spMk id="17413" creationId="{00000000-0000-0000-0000-000000000000}"/>
          </ac:spMkLst>
        </pc:spChg>
        <pc:graphicFrameChg chg="mod modGraphic">
          <ac:chgData name="Arpan Sainju" userId="28af7b25-4022-4f88-be70-5a41ebe499cd" providerId="ADAL" clId="{671978F2-2AEE-4C77-995D-07FACFF1070D}" dt="2022-09-08T04:18:23.518" v="313" actId="1076"/>
          <ac:graphicFrameMkLst>
            <pc:docMk/>
            <pc:sldMk cId="2190817441" sldId="679"/>
            <ac:graphicFrameMk id="9" creationId="{00000000-0000-0000-0000-000000000000}"/>
          </ac:graphicFrameMkLst>
        </pc:graphicFrameChg>
      </pc:sldChg>
      <pc:sldMasterChg chg="modSldLayout">
        <pc:chgData name="Arpan Sainju" userId="28af7b25-4022-4f88-be70-5a41ebe499cd" providerId="ADAL" clId="{671978F2-2AEE-4C77-995D-07FACFF1070D}" dt="2022-09-08T03:18:55.735" v="91" actId="1076"/>
        <pc:sldMasterMkLst>
          <pc:docMk/>
          <pc:sldMasterMk cId="1152521974" sldId="2147483660"/>
        </pc:sldMasterMkLst>
        <pc:sldLayoutChg chg="modSp mod">
          <pc:chgData name="Arpan Sainju" userId="28af7b25-4022-4f88-be70-5a41ebe499cd" providerId="ADAL" clId="{671978F2-2AEE-4C77-995D-07FACFF1070D}" dt="2022-09-08T03:18:55.735" v="91" actId="1076"/>
          <pc:sldLayoutMkLst>
            <pc:docMk/>
            <pc:sldMasterMk cId="1152521974" sldId="2147483660"/>
            <pc:sldLayoutMk cId="1390799521" sldId="2147483662"/>
          </pc:sldLayoutMkLst>
          <pc:spChg chg="mod">
            <ac:chgData name="Arpan Sainju" userId="28af7b25-4022-4f88-be70-5a41ebe499cd" providerId="ADAL" clId="{671978F2-2AEE-4C77-995D-07FACFF1070D}" dt="2022-09-08T03:18:34.182" v="87" actId="113"/>
            <ac:spMkLst>
              <pc:docMk/>
              <pc:sldMasterMk cId="1152521974" sldId="2147483660"/>
              <pc:sldLayoutMk cId="1390799521" sldId="2147483662"/>
              <ac:spMk id="2" creationId="{00000000-0000-0000-0000-000000000000}"/>
            </ac:spMkLst>
          </pc:spChg>
          <pc:spChg chg="mod">
            <ac:chgData name="Arpan Sainju" userId="28af7b25-4022-4f88-be70-5a41ebe499cd" providerId="ADAL" clId="{671978F2-2AEE-4C77-995D-07FACFF1070D}" dt="2022-09-08T03:18:55.735" v="91" actId="1076"/>
            <ac:spMkLst>
              <pc:docMk/>
              <pc:sldMasterMk cId="1152521974" sldId="2147483660"/>
              <pc:sldLayoutMk cId="1390799521" sldId="2147483662"/>
              <ac:spMk id="3" creationId="{00000000-0000-0000-0000-000000000000}"/>
            </ac:spMkLst>
          </pc:spChg>
        </pc:sldLayoutChg>
        <pc:sldLayoutChg chg="modSp">
          <pc:chgData name="Arpan Sainju" userId="28af7b25-4022-4f88-be70-5a41ebe499cd" providerId="ADAL" clId="{671978F2-2AEE-4C77-995D-07FACFF1070D}" dt="2022-09-08T03:18:38.278" v="88" actId="113"/>
          <pc:sldLayoutMkLst>
            <pc:docMk/>
            <pc:sldMasterMk cId="1152521974" sldId="2147483660"/>
            <pc:sldLayoutMk cId="4100335890" sldId="2147483664"/>
          </pc:sldLayoutMkLst>
          <pc:spChg chg="mod">
            <ac:chgData name="Arpan Sainju" userId="28af7b25-4022-4f88-be70-5a41ebe499cd" providerId="ADAL" clId="{671978F2-2AEE-4C77-995D-07FACFF1070D}" dt="2022-09-08T03:18:38.278" v="88" actId="113"/>
            <ac:spMkLst>
              <pc:docMk/>
              <pc:sldMasterMk cId="1152521974" sldId="2147483660"/>
              <pc:sldLayoutMk cId="4100335890" sldId="2147483664"/>
              <ac:spMk id="2" creationId="{00000000-0000-0000-0000-000000000000}"/>
            </ac:spMkLst>
          </pc:spChg>
        </pc:sldLayoutChg>
        <pc:sldLayoutChg chg="modSp">
          <pc:chgData name="Arpan Sainju" userId="28af7b25-4022-4f88-be70-5a41ebe499cd" providerId="ADAL" clId="{671978F2-2AEE-4C77-995D-07FACFF1070D}" dt="2022-09-08T03:18:41.278" v="89" actId="113"/>
          <pc:sldLayoutMkLst>
            <pc:docMk/>
            <pc:sldMasterMk cId="1152521974" sldId="2147483660"/>
            <pc:sldLayoutMk cId="946267940" sldId="2147483666"/>
          </pc:sldLayoutMkLst>
          <pc:spChg chg="mod">
            <ac:chgData name="Arpan Sainju" userId="28af7b25-4022-4f88-be70-5a41ebe499cd" providerId="ADAL" clId="{671978F2-2AEE-4C77-995D-07FACFF1070D}" dt="2022-09-08T03:18:41.278" v="89" actId="113"/>
            <ac:spMkLst>
              <pc:docMk/>
              <pc:sldMasterMk cId="1152521974" sldId="2147483660"/>
              <pc:sldLayoutMk cId="946267940" sldId="2147483666"/>
              <ac:spMk id="2" creationId="{00000000-0000-0000-0000-000000000000}"/>
            </ac:spMkLst>
          </pc:spChg>
        </pc:sldLayoutChg>
      </pc:sldMasterChg>
      <pc:sldMasterChg chg="del delSldLayout">
        <pc:chgData name="Arpan Sainju" userId="28af7b25-4022-4f88-be70-5a41ebe499cd" providerId="ADAL" clId="{671978F2-2AEE-4C77-995D-07FACFF1070D}" dt="2022-09-08T03:29:57.597" v="96" actId="47"/>
        <pc:sldMasterMkLst>
          <pc:docMk/>
          <pc:sldMasterMk cId="1798908205" sldId="2147483672"/>
        </pc:sldMasterMkLst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3955577323" sldId="2147483673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51851632" sldId="2147483674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4209934329" sldId="2147483675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218827702" sldId="2147483676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3006809227" sldId="2147483677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737036157" sldId="2147483678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88558029" sldId="2147483679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1715575904" sldId="2147483680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3895176481" sldId="2147483681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2111481164" sldId="2147483682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798908205" sldId="2147483672"/>
            <pc:sldLayoutMk cId="2997636836" sldId="2147483683"/>
          </pc:sldLayoutMkLst>
        </pc:sldLayoutChg>
      </pc:sldMasterChg>
      <pc:sldMasterChg chg="del delSldLayout">
        <pc:chgData name="Arpan Sainju" userId="28af7b25-4022-4f88-be70-5a41ebe499cd" providerId="ADAL" clId="{671978F2-2AEE-4C77-995D-07FACFF1070D}" dt="2022-09-08T03:29:57.597" v="96" actId="47"/>
        <pc:sldMasterMkLst>
          <pc:docMk/>
          <pc:sldMasterMk cId="1656590166" sldId="2147483684"/>
        </pc:sldMasterMkLst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3511327460" sldId="2147483685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497371993" sldId="2147483686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3775155278" sldId="2147483687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2013738615" sldId="2147483688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561447594" sldId="2147483689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3993232747" sldId="2147483690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1180759147" sldId="2147483691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755049067" sldId="2147483692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783740758" sldId="2147483693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3248371256" sldId="2147483694"/>
          </pc:sldLayoutMkLst>
        </pc:sldLayoutChg>
        <pc:sldLayoutChg chg="del">
          <pc:chgData name="Arpan Sainju" userId="28af7b25-4022-4f88-be70-5a41ebe499cd" providerId="ADAL" clId="{671978F2-2AEE-4C77-995D-07FACFF1070D}" dt="2022-09-08T03:29:57.597" v="96" actId="47"/>
          <pc:sldLayoutMkLst>
            <pc:docMk/>
            <pc:sldMasterMk cId="1656590166" sldId="2147483684"/>
            <pc:sldLayoutMk cId="2674925879" sldId="2147483695"/>
          </pc:sldLayoutMkLst>
        </pc:sldLayoutChg>
      </pc:sldMasterChg>
    </pc:docChg>
  </pc:docChgLst>
  <pc:docChgLst>
    <pc:chgData name="Arpan Sainju" userId="28af7b25-4022-4f88-be70-5a41ebe499cd" providerId="ADAL" clId="{4F27E5DB-FFF0-40BE-A65E-1AF586B84032}"/>
    <pc:docChg chg="modSld">
      <pc:chgData name="Arpan Sainju" userId="28af7b25-4022-4f88-be70-5a41ebe499cd" providerId="ADAL" clId="{4F27E5DB-FFF0-40BE-A65E-1AF586B84032}" dt="2023-06-05T19:47:49.400" v="0" actId="20577"/>
      <pc:docMkLst>
        <pc:docMk/>
      </pc:docMkLst>
      <pc:sldChg chg="modSp mod">
        <pc:chgData name="Arpan Sainju" userId="28af7b25-4022-4f88-be70-5a41ebe499cd" providerId="ADAL" clId="{4F27E5DB-FFF0-40BE-A65E-1AF586B84032}" dt="2023-06-05T19:47:49.400" v="0" actId="20577"/>
        <pc:sldMkLst>
          <pc:docMk/>
          <pc:sldMk cId="595749081" sldId="256"/>
        </pc:sldMkLst>
        <pc:spChg chg="mod">
          <ac:chgData name="Arpan Sainju" userId="28af7b25-4022-4f88-be70-5a41ebe499cd" providerId="ADAL" clId="{4F27E5DB-FFF0-40BE-A65E-1AF586B84032}" dt="2023-06-05T19:47:49.400" v="0" actId="20577"/>
          <ac:spMkLst>
            <pc:docMk/>
            <pc:sldMk cId="595749081" sldId="256"/>
            <ac:spMk id="3" creationId="{E6B3D918-ACEB-4C3C-9129-D6B9026F269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lower-haswel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OS%20X%20Lion:Users:bryant:ics3:opt:cpe-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6.1138879999999913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30.945739999999919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8FC-4849-B407-3E61FEA6D6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6623880"/>
        <c:axId val="-2074798600"/>
      </c:scatterChart>
      <c:valAx>
        <c:axId val="-2136623880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074798600"/>
        <c:crosses val="autoZero"/>
        <c:crossBetween val="midCat"/>
      </c:valAx>
      <c:valAx>
        <c:axId val="-2074798600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136623880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42173350582"/>
          <c:y val="7.3107049608355096E-2"/>
          <c:w val="0.82923673997412695"/>
          <c:h val="0.71801566579634502"/>
        </c:manualLayout>
      </c:layout>
      <c:scatterChart>
        <c:scatterStyle val="lineMarker"/>
        <c:varyColors val="0"/>
        <c:ser>
          <c:idx val="0"/>
          <c:order val="0"/>
          <c:tx>
            <c:strRef>
              <c:f>lower!$H$24</c:f>
              <c:strCache>
                <c:ptCount val="1"/>
                <c:pt idx="0">
                  <c:v>lower1</c:v>
                </c:pt>
              </c:strCache>
            </c:strRef>
          </c:tx>
          <c:spPr>
            <a:ln w="25400">
              <a:solidFill>
                <a:srgbClr val="808080"/>
              </a:solidFill>
              <a:prstDash val="solid"/>
            </a:ln>
          </c:spPr>
          <c:marker>
            <c:symbol val="diamond"/>
            <c:size val="7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lower!$H$25:$H$50</c:f>
              <c:numCache>
                <c:formatCode>General</c:formatCode>
                <c:ptCount val="26"/>
                <c:pt idx="0">
                  <c:v>0</c:v>
                </c:pt>
                <c:pt idx="1">
                  <c:v>0.38247999999999999</c:v>
                </c:pt>
                <c:pt idx="2">
                  <c:v>1.529026</c:v>
                </c:pt>
                <c:pt idx="3">
                  <c:v>3.439454</c:v>
                </c:pt>
                <c:pt idx="4">
                  <c:v>6.1138879999999887</c:v>
                </c:pt>
                <c:pt idx="5">
                  <c:v>9.5525529999999996</c:v>
                </c:pt>
                <c:pt idx="6">
                  <c:v>13.75432</c:v>
                </c:pt>
                <c:pt idx="7">
                  <c:v>18.721091999999999</c:v>
                </c:pt>
                <c:pt idx="8">
                  <c:v>24.451184000000001</c:v>
                </c:pt>
                <c:pt idx="9">
                  <c:v>30.945739999999901</c:v>
                </c:pt>
                <c:pt idx="10">
                  <c:v>38.204385000000002</c:v>
                </c:pt>
                <c:pt idx="11">
                  <c:v>46.226627999999998</c:v>
                </c:pt>
                <c:pt idx="12">
                  <c:v>55.013938000000003</c:v>
                </c:pt>
                <c:pt idx="13">
                  <c:v>64.564981000000003</c:v>
                </c:pt>
                <c:pt idx="14">
                  <c:v>74.879954999999995</c:v>
                </c:pt>
                <c:pt idx="15">
                  <c:v>85.968007999999998</c:v>
                </c:pt>
                <c:pt idx="16">
                  <c:v>97.809497999999977</c:v>
                </c:pt>
                <c:pt idx="17">
                  <c:v>110.416061</c:v>
                </c:pt>
                <c:pt idx="18">
                  <c:v>123.79652900000001</c:v>
                </c:pt>
                <c:pt idx="19">
                  <c:v>137.93689800000001</c:v>
                </c:pt>
                <c:pt idx="20">
                  <c:v>152.830521</c:v>
                </c:pt>
                <c:pt idx="21">
                  <c:v>168.48597100000001</c:v>
                </c:pt>
                <c:pt idx="22">
                  <c:v>184.916539</c:v>
                </c:pt>
                <c:pt idx="23">
                  <c:v>202.114667</c:v>
                </c:pt>
                <c:pt idx="24">
                  <c:v>220.06251</c:v>
                </c:pt>
                <c:pt idx="25">
                  <c:v>238.807323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9C7-42C4-9A7C-B834D7F40B98}"/>
            </c:ext>
          </c:extLst>
        </c:ser>
        <c:ser>
          <c:idx val="1"/>
          <c:order val="1"/>
          <c:tx>
            <c:strRef>
              <c:f>lower!$I$24</c:f>
              <c:strCache>
                <c:ptCount val="1"/>
                <c:pt idx="0">
                  <c:v>lower2</c:v>
                </c:pt>
              </c:strCache>
            </c:strRef>
          </c:tx>
          <c:spPr>
            <a:ln w="25400">
              <a:solidFill>
                <a:srgbClr val="333333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0000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lower!$G$25:$G$50</c:f>
              <c:numCache>
                <c:formatCode>General</c:formatCode>
                <c:ptCount val="26"/>
                <c:pt idx="0">
                  <c:v>0</c:v>
                </c:pt>
                <c:pt idx="1">
                  <c:v>20000</c:v>
                </c:pt>
                <c:pt idx="2">
                  <c:v>40000</c:v>
                </c:pt>
                <c:pt idx="3">
                  <c:v>60000</c:v>
                </c:pt>
                <c:pt idx="4">
                  <c:v>80000</c:v>
                </c:pt>
                <c:pt idx="5">
                  <c:v>100000</c:v>
                </c:pt>
                <c:pt idx="6">
                  <c:v>120000</c:v>
                </c:pt>
                <c:pt idx="7">
                  <c:v>140000</c:v>
                </c:pt>
                <c:pt idx="8">
                  <c:v>160000</c:v>
                </c:pt>
                <c:pt idx="9">
                  <c:v>180000</c:v>
                </c:pt>
                <c:pt idx="10">
                  <c:v>200000</c:v>
                </c:pt>
                <c:pt idx="11">
                  <c:v>220000</c:v>
                </c:pt>
                <c:pt idx="12">
                  <c:v>240000</c:v>
                </c:pt>
                <c:pt idx="13">
                  <c:v>260000</c:v>
                </c:pt>
                <c:pt idx="14">
                  <c:v>280000</c:v>
                </c:pt>
                <c:pt idx="15">
                  <c:v>300000</c:v>
                </c:pt>
                <c:pt idx="16">
                  <c:v>320000</c:v>
                </c:pt>
                <c:pt idx="17">
                  <c:v>340000</c:v>
                </c:pt>
                <c:pt idx="18">
                  <c:v>360000</c:v>
                </c:pt>
                <c:pt idx="19">
                  <c:v>380000</c:v>
                </c:pt>
                <c:pt idx="20">
                  <c:v>400000</c:v>
                </c:pt>
                <c:pt idx="21">
                  <c:v>420000</c:v>
                </c:pt>
                <c:pt idx="22">
                  <c:v>440000</c:v>
                </c:pt>
                <c:pt idx="23">
                  <c:v>460000</c:v>
                </c:pt>
                <c:pt idx="24">
                  <c:v>480000</c:v>
                </c:pt>
                <c:pt idx="25">
                  <c:v>500000</c:v>
                </c:pt>
              </c:numCache>
            </c:numRef>
          </c:xVal>
          <c:yVal>
            <c:numRef>
              <c:f>lower!$I$25:$I$50</c:f>
              <c:numCache>
                <c:formatCode>General</c:formatCode>
                <c:ptCount val="26"/>
                <c:pt idx="0">
                  <c:v>0</c:v>
                </c:pt>
                <c:pt idx="1">
                  <c:v>3.8000000000000002E-5</c:v>
                </c:pt>
                <c:pt idx="2">
                  <c:v>7.7000000000000001E-5</c:v>
                </c:pt>
                <c:pt idx="3">
                  <c:v>1.15E-4</c:v>
                </c:pt>
                <c:pt idx="4">
                  <c:v>1.5300000000000001E-4</c:v>
                </c:pt>
                <c:pt idx="5">
                  <c:v>1.9100000000000001E-4</c:v>
                </c:pt>
                <c:pt idx="6">
                  <c:v>2.2900000000000001E-4</c:v>
                </c:pt>
                <c:pt idx="7">
                  <c:v>2.6699999999999998E-4</c:v>
                </c:pt>
                <c:pt idx="8">
                  <c:v>3.0600000000000001E-4</c:v>
                </c:pt>
                <c:pt idx="9">
                  <c:v>3.4400000000000001E-4</c:v>
                </c:pt>
                <c:pt idx="10">
                  <c:v>3.8200000000000002E-4</c:v>
                </c:pt>
                <c:pt idx="11">
                  <c:v>4.2000000000000002E-4</c:v>
                </c:pt>
                <c:pt idx="12">
                  <c:v>4.5800000000000002E-4</c:v>
                </c:pt>
                <c:pt idx="13">
                  <c:v>4.9700000000000005E-4</c:v>
                </c:pt>
                <c:pt idx="14">
                  <c:v>5.3499999999999999E-4</c:v>
                </c:pt>
                <c:pt idx="15">
                  <c:v>5.7300000000000005E-4</c:v>
                </c:pt>
                <c:pt idx="16">
                  <c:v>6.11E-4</c:v>
                </c:pt>
                <c:pt idx="17">
                  <c:v>6.4899999999999995E-4</c:v>
                </c:pt>
                <c:pt idx="18">
                  <c:v>6.87E-4</c:v>
                </c:pt>
                <c:pt idx="19">
                  <c:v>7.2599999999999997E-4</c:v>
                </c:pt>
                <c:pt idx="20">
                  <c:v>7.6400000000000003E-4</c:v>
                </c:pt>
                <c:pt idx="21">
                  <c:v>8.0199999999999998E-4</c:v>
                </c:pt>
                <c:pt idx="22">
                  <c:v>8.4000000000000003E-4</c:v>
                </c:pt>
                <c:pt idx="23">
                  <c:v>8.7799999999999998E-4</c:v>
                </c:pt>
                <c:pt idx="24">
                  <c:v>9.1699999999999995E-4</c:v>
                </c:pt>
                <c:pt idx="25">
                  <c:v>9.5500000000000001E-4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9C7-42C4-9A7C-B834D7F40B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4119224"/>
        <c:axId val="-2133763288"/>
      </c:scatterChart>
      <c:valAx>
        <c:axId val="-2074119224"/>
        <c:scaling>
          <c:orientation val="minMax"/>
          <c:max val="500000"/>
        </c:scaling>
        <c:delete val="0"/>
        <c:axPos val="b"/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String length</a:t>
                </a:r>
              </a:p>
            </c:rich>
          </c:tx>
          <c:layout>
            <c:manualLayout>
              <c:xMode val="edge"/>
              <c:yMode val="edge"/>
              <c:x val="0.46054333764553701"/>
              <c:y val="0.8851174934725849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133763288"/>
        <c:crosses val="autoZero"/>
        <c:crossBetween val="midCat"/>
      </c:valAx>
      <c:valAx>
        <c:axId val="-2133763288"/>
        <c:scaling>
          <c:orientation val="minMax"/>
          <c:max val="25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CPU seconds</a:t>
                </a:r>
              </a:p>
            </c:rich>
          </c:tx>
          <c:layout>
            <c:manualLayout>
              <c:xMode val="edge"/>
              <c:yMode val="edge"/>
              <c:x val="2.0698576972833099E-2"/>
              <c:y val="0.2872062663185380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074119224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6807817589577"/>
          <c:y val="6.3380426983446495E-2"/>
          <c:w val="0.81758957654723097"/>
          <c:h val="0.76995481668779497"/>
        </c:manualLayout>
      </c:layout>
      <c:scatterChart>
        <c:scatterStyle val="lineMarker"/>
        <c:varyColors val="0"/>
        <c:ser>
          <c:idx val="0"/>
          <c:order val="0"/>
          <c:tx>
            <c:strRef>
              <c:f>'cpe2'!$A$3</c:f>
              <c:strCache>
                <c:ptCount val="1"/>
                <c:pt idx="0">
                  <c:v>psum1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'cpe2'!$B$3:$AE$3</c:f>
              <c:numCache>
                <c:formatCode>General</c:formatCode>
                <c:ptCount val="30"/>
                <c:pt idx="1">
                  <c:v>2112.6</c:v>
                </c:pt>
                <c:pt idx="2">
                  <c:v>1451.1</c:v>
                </c:pt>
                <c:pt idx="3">
                  <c:v>1188.5999999999999</c:v>
                </c:pt>
                <c:pt idx="4">
                  <c:v>1218</c:v>
                </c:pt>
                <c:pt idx="5">
                  <c:v>2131.5</c:v>
                </c:pt>
                <c:pt idx="6">
                  <c:v>1247.4000000000001</c:v>
                </c:pt>
                <c:pt idx="7">
                  <c:v>2003.4</c:v>
                </c:pt>
                <c:pt idx="8">
                  <c:v>1190.7</c:v>
                </c:pt>
                <c:pt idx="9">
                  <c:v>1117.2</c:v>
                </c:pt>
                <c:pt idx="10">
                  <c:v>758.1</c:v>
                </c:pt>
                <c:pt idx="11">
                  <c:v>2020.2</c:v>
                </c:pt>
                <c:pt idx="12">
                  <c:v>1629.6</c:v>
                </c:pt>
                <c:pt idx="13">
                  <c:v>1686.3</c:v>
                </c:pt>
                <c:pt idx="14">
                  <c:v>1211.7</c:v>
                </c:pt>
                <c:pt idx="15">
                  <c:v>1568.7</c:v>
                </c:pt>
                <c:pt idx="16">
                  <c:v>1841.7</c:v>
                </c:pt>
                <c:pt idx="17">
                  <c:v>1543.5</c:v>
                </c:pt>
                <c:pt idx="18">
                  <c:v>1358.7</c:v>
                </c:pt>
                <c:pt idx="19">
                  <c:v>2011.8</c:v>
                </c:pt>
                <c:pt idx="20">
                  <c:v>2066.4</c:v>
                </c:pt>
                <c:pt idx="21">
                  <c:v>1373.4</c:v>
                </c:pt>
                <c:pt idx="22">
                  <c:v>1635.9</c:v>
                </c:pt>
                <c:pt idx="23">
                  <c:v>2032.8</c:v>
                </c:pt>
                <c:pt idx="24">
                  <c:v>2058</c:v>
                </c:pt>
                <c:pt idx="25">
                  <c:v>787.5</c:v>
                </c:pt>
                <c:pt idx="26">
                  <c:v>1539.3</c:v>
                </c:pt>
                <c:pt idx="27">
                  <c:v>1285.2</c:v>
                </c:pt>
                <c:pt idx="28">
                  <c:v>905.1</c:v>
                </c:pt>
                <c:pt idx="29">
                  <c:v>1938.3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7-4072-AB0F-E6042FF01D00}"/>
            </c:ext>
          </c:extLst>
        </c:ser>
        <c:ser>
          <c:idx val="1"/>
          <c:order val="1"/>
          <c:tx>
            <c:strRef>
              <c:f>'cpe2'!$A$4</c:f>
              <c:strCache>
                <c:ptCount val="1"/>
                <c:pt idx="0">
                  <c:v>psum1i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'cpe2'!$B$4:$AE$4</c:f>
              <c:numCache>
                <c:formatCode>General</c:formatCode>
                <c:ptCount val="30"/>
                <c:pt idx="0">
                  <c:v>367.79</c:v>
                </c:pt>
                <c:pt idx="1">
                  <c:v>2107.4299999999998</c:v>
                </c:pt>
                <c:pt idx="2">
                  <c:v>1449.43</c:v>
                </c:pt>
                <c:pt idx="3">
                  <c:v>1188.03</c:v>
                </c:pt>
                <c:pt idx="4">
                  <c:v>1224.0899999999999</c:v>
                </c:pt>
                <c:pt idx="5">
                  <c:v>2134.4699999999998</c:v>
                </c:pt>
                <c:pt idx="6">
                  <c:v>1242.1199999999999</c:v>
                </c:pt>
                <c:pt idx="7">
                  <c:v>1999.27</c:v>
                </c:pt>
                <c:pt idx="8">
                  <c:v>1188.03</c:v>
                </c:pt>
                <c:pt idx="9">
                  <c:v>1115.92</c:v>
                </c:pt>
                <c:pt idx="10">
                  <c:v>755.38</c:v>
                </c:pt>
                <c:pt idx="11">
                  <c:v>2017.29</c:v>
                </c:pt>
                <c:pt idx="12">
                  <c:v>1629.7</c:v>
                </c:pt>
                <c:pt idx="13">
                  <c:v>1683.79</c:v>
                </c:pt>
                <c:pt idx="14">
                  <c:v>1215.07</c:v>
                </c:pt>
                <c:pt idx="15">
                  <c:v>1575.62</c:v>
                </c:pt>
                <c:pt idx="16">
                  <c:v>1837.02</c:v>
                </c:pt>
                <c:pt idx="17">
                  <c:v>1548.58</c:v>
                </c:pt>
                <c:pt idx="18">
                  <c:v>1359.29</c:v>
                </c:pt>
                <c:pt idx="19">
                  <c:v>2008.28</c:v>
                </c:pt>
                <c:pt idx="20">
                  <c:v>2071.37</c:v>
                </c:pt>
                <c:pt idx="21">
                  <c:v>1377.32</c:v>
                </c:pt>
                <c:pt idx="22">
                  <c:v>1638.72</c:v>
                </c:pt>
                <c:pt idx="23">
                  <c:v>2035.32</c:v>
                </c:pt>
                <c:pt idx="24">
                  <c:v>2062.36</c:v>
                </c:pt>
                <c:pt idx="25">
                  <c:v>791.42999999999938</c:v>
                </c:pt>
                <c:pt idx="26">
                  <c:v>1539.57</c:v>
                </c:pt>
                <c:pt idx="27">
                  <c:v>1287.18</c:v>
                </c:pt>
                <c:pt idx="28">
                  <c:v>899.6</c:v>
                </c:pt>
                <c:pt idx="29">
                  <c:v>1936.17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E07-4072-AB0F-E6042FF01D00}"/>
            </c:ext>
          </c:extLst>
        </c:ser>
        <c:ser>
          <c:idx val="2"/>
          <c:order val="2"/>
          <c:tx>
            <c:strRef>
              <c:f>'cpe2'!$A$5</c:f>
              <c:strCache>
                <c:ptCount val="1"/>
                <c:pt idx="0">
                  <c:v>psum2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5"/>
            <c:spPr>
              <a:solidFill>
                <a:srgbClr val="333333"/>
              </a:solidFill>
              <a:ln>
                <a:solidFill>
                  <a:srgbClr val="333333"/>
                </a:solidFill>
                <a:prstDash val="solid"/>
              </a:ln>
            </c:spPr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'cpe2'!$B$5:$AE$5</c:f>
              <c:numCache>
                <c:formatCode>General</c:formatCode>
                <c:ptCount val="30"/>
                <c:pt idx="1">
                  <c:v>1535.1</c:v>
                </c:pt>
                <c:pt idx="2">
                  <c:v>1100.4000000000001</c:v>
                </c:pt>
                <c:pt idx="3">
                  <c:v>921.9</c:v>
                </c:pt>
                <c:pt idx="4">
                  <c:v>940.8</c:v>
                </c:pt>
                <c:pt idx="5">
                  <c:v>1545.6</c:v>
                </c:pt>
                <c:pt idx="6">
                  <c:v>949.2</c:v>
                </c:pt>
                <c:pt idx="7">
                  <c:v>1455.3</c:v>
                </c:pt>
                <c:pt idx="8">
                  <c:v>917.7</c:v>
                </c:pt>
                <c:pt idx="9">
                  <c:v>865.2</c:v>
                </c:pt>
                <c:pt idx="10">
                  <c:v>623.70000000000005</c:v>
                </c:pt>
                <c:pt idx="11">
                  <c:v>1467.9</c:v>
                </c:pt>
                <c:pt idx="12">
                  <c:v>1209.5999999999999</c:v>
                </c:pt>
                <c:pt idx="13">
                  <c:v>1253.7</c:v>
                </c:pt>
                <c:pt idx="14">
                  <c:v>936.6</c:v>
                </c:pt>
                <c:pt idx="15">
                  <c:v>1173.9000000000001</c:v>
                </c:pt>
                <c:pt idx="16">
                  <c:v>1352.4</c:v>
                </c:pt>
                <c:pt idx="17">
                  <c:v>1150.8</c:v>
                </c:pt>
                <c:pt idx="18">
                  <c:v>1029</c:v>
                </c:pt>
                <c:pt idx="19">
                  <c:v>1461.6</c:v>
                </c:pt>
                <c:pt idx="20">
                  <c:v>1509.9</c:v>
                </c:pt>
                <c:pt idx="21">
                  <c:v>1039.5</c:v>
                </c:pt>
                <c:pt idx="22">
                  <c:v>1215.9000000000001</c:v>
                </c:pt>
                <c:pt idx="23">
                  <c:v>1478.4</c:v>
                </c:pt>
                <c:pt idx="24">
                  <c:v>1505.7</c:v>
                </c:pt>
                <c:pt idx="25">
                  <c:v>642.6</c:v>
                </c:pt>
                <c:pt idx="26">
                  <c:v>1152.9000000000001</c:v>
                </c:pt>
                <c:pt idx="27">
                  <c:v>987</c:v>
                </c:pt>
                <c:pt idx="28">
                  <c:v>732.9</c:v>
                </c:pt>
                <c:pt idx="29">
                  <c:v>1419.6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E07-4072-AB0F-E6042FF01D00}"/>
            </c:ext>
          </c:extLst>
        </c:ser>
        <c:ser>
          <c:idx val="3"/>
          <c:order val="3"/>
          <c:tx>
            <c:strRef>
              <c:f>'cpe2'!$A$6</c:f>
              <c:strCache>
                <c:ptCount val="1"/>
                <c:pt idx="0">
                  <c:v>psum2i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none"/>
          </c:marker>
          <c:xVal>
            <c:numRef>
              <c:f>'cpe2'!$B$2:$AE$2</c:f>
              <c:numCache>
                <c:formatCode>General</c:formatCode>
                <c:ptCount val="30"/>
                <c:pt idx="0">
                  <c:v>0</c:v>
                </c:pt>
                <c:pt idx="1">
                  <c:v>193</c:v>
                </c:pt>
                <c:pt idx="2">
                  <c:v>120</c:v>
                </c:pt>
                <c:pt idx="3">
                  <c:v>91</c:v>
                </c:pt>
                <c:pt idx="4">
                  <c:v>95</c:v>
                </c:pt>
                <c:pt idx="5">
                  <c:v>196</c:v>
                </c:pt>
                <c:pt idx="6">
                  <c:v>97</c:v>
                </c:pt>
                <c:pt idx="7">
                  <c:v>181</c:v>
                </c:pt>
                <c:pt idx="8">
                  <c:v>91</c:v>
                </c:pt>
                <c:pt idx="9">
                  <c:v>83</c:v>
                </c:pt>
                <c:pt idx="10">
                  <c:v>43</c:v>
                </c:pt>
                <c:pt idx="11">
                  <c:v>183</c:v>
                </c:pt>
                <c:pt idx="12">
                  <c:v>140</c:v>
                </c:pt>
                <c:pt idx="13">
                  <c:v>146</c:v>
                </c:pt>
                <c:pt idx="14">
                  <c:v>94</c:v>
                </c:pt>
                <c:pt idx="15">
                  <c:v>134</c:v>
                </c:pt>
                <c:pt idx="16">
                  <c:v>163</c:v>
                </c:pt>
                <c:pt idx="17">
                  <c:v>131</c:v>
                </c:pt>
                <c:pt idx="18">
                  <c:v>110</c:v>
                </c:pt>
                <c:pt idx="19">
                  <c:v>182</c:v>
                </c:pt>
                <c:pt idx="20">
                  <c:v>189</c:v>
                </c:pt>
                <c:pt idx="21">
                  <c:v>112</c:v>
                </c:pt>
                <c:pt idx="22">
                  <c:v>141</c:v>
                </c:pt>
                <c:pt idx="23">
                  <c:v>185</c:v>
                </c:pt>
                <c:pt idx="24">
                  <c:v>188</c:v>
                </c:pt>
                <c:pt idx="25">
                  <c:v>47</c:v>
                </c:pt>
                <c:pt idx="26">
                  <c:v>130</c:v>
                </c:pt>
                <c:pt idx="27">
                  <c:v>102</c:v>
                </c:pt>
                <c:pt idx="28">
                  <c:v>59</c:v>
                </c:pt>
                <c:pt idx="29">
                  <c:v>174</c:v>
                </c:pt>
              </c:numCache>
            </c:numRef>
          </c:xVal>
          <c:yVal>
            <c:numRef>
              <c:f>'cpe2'!$B$6:$AE$6</c:f>
              <c:numCache>
                <c:formatCode>General</c:formatCode>
                <c:ptCount val="30"/>
                <c:pt idx="0">
                  <c:v>367.66</c:v>
                </c:pt>
                <c:pt idx="1">
                  <c:v>1531.11</c:v>
                </c:pt>
                <c:pt idx="2">
                  <c:v>1091.05</c:v>
                </c:pt>
                <c:pt idx="3">
                  <c:v>916.23</c:v>
                </c:pt>
                <c:pt idx="4">
                  <c:v>940.33999999999912</c:v>
                </c:pt>
                <c:pt idx="5">
                  <c:v>1549.2</c:v>
                </c:pt>
                <c:pt idx="6">
                  <c:v>952.4</c:v>
                </c:pt>
                <c:pt idx="7">
                  <c:v>1458.77</c:v>
                </c:pt>
                <c:pt idx="8">
                  <c:v>916.23</c:v>
                </c:pt>
                <c:pt idx="9">
                  <c:v>868.01</c:v>
                </c:pt>
                <c:pt idx="10">
                  <c:v>626.87</c:v>
                </c:pt>
                <c:pt idx="11">
                  <c:v>1470.83</c:v>
                </c:pt>
                <c:pt idx="12">
                  <c:v>1211.6199999999999</c:v>
                </c:pt>
                <c:pt idx="13">
                  <c:v>1247.79</c:v>
                </c:pt>
                <c:pt idx="14">
                  <c:v>934.31999999999937</c:v>
                </c:pt>
                <c:pt idx="15">
                  <c:v>1175.45</c:v>
                </c:pt>
                <c:pt idx="16">
                  <c:v>1350.27</c:v>
                </c:pt>
                <c:pt idx="17">
                  <c:v>1157.3599999999999</c:v>
                </c:pt>
                <c:pt idx="18">
                  <c:v>1030.77</c:v>
                </c:pt>
                <c:pt idx="19">
                  <c:v>1464.8</c:v>
                </c:pt>
                <c:pt idx="20">
                  <c:v>1507</c:v>
                </c:pt>
                <c:pt idx="21">
                  <c:v>1042.82</c:v>
                </c:pt>
                <c:pt idx="22">
                  <c:v>1217.6400000000001</c:v>
                </c:pt>
                <c:pt idx="23">
                  <c:v>1482.89</c:v>
                </c:pt>
                <c:pt idx="24">
                  <c:v>1500.97</c:v>
                </c:pt>
                <c:pt idx="25">
                  <c:v>650.99</c:v>
                </c:pt>
                <c:pt idx="26">
                  <c:v>1151.33</c:v>
                </c:pt>
                <c:pt idx="27">
                  <c:v>982.54</c:v>
                </c:pt>
                <c:pt idx="28">
                  <c:v>723.32999999999936</c:v>
                </c:pt>
                <c:pt idx="29">
                  <c:v>1416.58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E07-4072-AB0F-E6042FF01D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2654072"/>
        <c:axId val="-2062655992"/>
      </c:scatterChart>
      <c:valAx>
        <c:axId val="-2062654072"/>
        <c:scaling>
          <c:orientation val="minMax"/>
          <c:max val="200"/>
        </c:scaling>
        <c:delete val="0"/>
        <c:axPos val="b"/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Elements</a:t>
                </a:r>
              </a:p>
            </c:rich>
          </c:tx>
          <c:layout>
            <c:manualLayout>
              <c:xMode val="edge"/>
              <c:yMode val="edge"/>
              <c:x val="0.49022801302931601"/>
              <c:y val="0.90845267580988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062655992"/>
        <c:crosses val="autoZero"/>
        <c:crossBetween val="midCat"/>
      </c:valAx>
      <c:valAx>
        <c:axId val="-2062655992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Cycles</a:t>
                </a:r>
              </a:p>
            </c:rich>
          </c:tx>
          <c:layout>
            <c:manualLayout>
              <c:xMode val="edge"/>
              <c:yMode val="edge"/>
              <c:x val="2.6058631921824098E-2"/>
              <c:y val="0.3896723472946159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2062654072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D6140A1-B238-4985-9059-2BBB4D811417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DD3F91-17D0-441F-989E-FD8E2567D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4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 err="1">
                <a:latin typeface="Century Gothic" charset="0"/>
              </a:rPr>
              <a:t>Addps</a:t>
            </a:r>
            <a:r>
              <a:rPr lang="en-US" dirty="0">
                <a:latin typeface="Century Gothic" charset="0"/>
              </a:rPr>
              <a:t> -&gt; add packed single precision floating point values. 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Century Gothic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99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825" y="6356350"/>
            <a:ext cx="1132227" cy="365125"/>
          </a:xfrm>
        </p:spPr>
        <p:txBody>
          <a:bodyPr/>
          <a:lstStyle/>
          <a:p>
            <a:fld id="{3D4FDD0D-F5B4-496B-8352-182924EA0C0F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1814" y="6356351"/>
            <a:ext cx="386255" cy="365125"/>
          </a:xfrm>
        </p:spPr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6E59B11E-9A3A-4B02-B02D-56031DC0B7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C412A264-29CD-4DA8-B5CD-A592DD5A37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7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BE53-8E29-41FA-9E10-AE4000C8DED0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C9457CB8-0B12-4F01-93A9-B08B5072E4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F24ECF3A-FBDB-4ECE-8067-EA02C03B39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9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E981-939B-4E80-9BF1-5CA6F454DD43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9020FE2F-7B5C-4814-9386-0CC6215DF1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964459BB-5389-497E-B4AD-C0346EDD23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7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2"/>
            <a:ext cx="9144000" cy="1325563"/>
          </a:xfrm>
        </p:spPr>
        <p:txBody>
          <a:bodyPr>
            <a:normAutofit/>
          </a:bodyPr>
          <a:lstStyle>
            <a:lvl1pPr algn="ctr">
              <a:defRPr sz="3600" b="1">
                <a:latin typeface="Calibri Bold" panose="020F0702030404030204" pitchFamily="34" charset="0"/>
                <a:cs typeface="Calibri Bold" panose="020F07020304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014" y="1324141"/>
            <a:ext cx="8606118" cy="461223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400" b="1"/>
            </a:lvl1pPr>
            <a:lvl2pPr>
              <a:defRPr sz="2000"/>
            </a:lvl2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0100" y="6356351"/>
            <a:ext cx="1009859" cy="365125"/>
          </a:xfrm>
        </p:spPr>
        <p:txBody>
          <a:bodyPr/>
          <a:lstStyle/>
          <a:p>
            <a:fld id="{08B3B34B-9577-4ACE-A17E-7BEC17D1683C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5152" y="6356351"/>
            <a:ext cx="378681" cy="365125"/>
          </a:xfrm>
        </p:spPr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E5142D01-6FC6-4641-80FB-D3798649E2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2C0CD506-E835-4231-B88A-E0B454B1F1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9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545D-9C83-47BD-8BD4-24553E784AF5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7E9B04EE-8C03-4DC8-BCCC-A3E3A4D7D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62314A5C-D6CF-4A27-B625-D36F2CED26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6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D849-F7CA-4380-9393-654A9BFF6F07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24655C27-060A-4269-BA94-2781678252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7AFA48B5-58EA-471E-9EF6-3BB63B67C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3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62290-5A30-4C06-8E96-5A8F4BB1A804}" type="datetime1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FD68FD18-F6C6-409A-97C5-11827E81BB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D0DC09A-8024-4FAA-B2A7-7A8EEBC480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9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70489" y="6356350"/>
            <a:ext cx="1050625" cy="365125"/>
          </a:xfrm>
        </p:spPr>
        <p:txBody>
          <a:bodyPr/>
          <a:lstStyle/>
          <a:p>
            <a:fld id="{F89E2E42-7830-4C31-BEDA-EF8950524662}" type="datetime1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30237" y="6369407"/>
            <a:ext cx="555145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Bryant and O’Hallaron, Computer Systems: A Programmer’s Perspective, Third Edition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0819" y="6356349"/>
            <a:ext cx="418022" cy="365125"/>
          </a:xfrm>
        </p:spPr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DF894FC0-DC29-4695-98AD-270421FD4B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7" name="Content Placeholder 10">
            <a:extLst>
              <a:ext uri="{FF2B5EF4-FFF2-40B4-BE49-F238E27FC236}">
                <a16:creationId xmlns:a16="http://schemas.microsoft.com/office/drawing/2014/main" id="{073447FD-9B3B-4CE2-A65B-A7FDA4E855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6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AA4B-B0EB-4EC9-A4E6-A2E96C75E73D}" type="datetime1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0AAB5EC9-0641-4622-BDB2-00C9063AD5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CE10C3E4-918B-449C-912A-876D6FBD51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8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28FC-8D5E-4E72-B9D3-44DB85C87E99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FAAB05EA-DE01-48F0-9DB9-99C82F362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F5E261AE-5D01-4DE6-A8F2-BCD9C88DA5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4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BC7CD-0DF4-4921-B52E-0CD1266E9815}" type="datetime1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54FB7879-9B8E-411E-8FE9-610E76AAA8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09EF42BE-50E1-4A12-BBD1-32CBF0799F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1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BE40B-68E4-4E30-99EB-B3E1AE181923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79562-BAB0-4554-A2FD-F9D63797F7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95F45-E263-947C-6137-3D553E47405B}"/>
              </a:ext>
            </a:extLst>
          </p:cNvPr>
          <p:cNvSpPr txBox="1"/>
          <p:nvPr userDrawn="1"/>
        </p:nvSpPr>
        <p:spPr>
          <a:xfrm>
            <a:off x="1477523" y="6413699"/>
            <a:ext cx="6492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Bryant and O’Hallaron, Computer Systems: A Programmer’s Perspective, Third Edition</a:t>
            </a:r>
          </a:p>
        </p:txBody>
      </p:sp>
    </p:spTree>
    <p:extLst>
      <p:ext uri="{BB962C8B-B14F-4D97-AF65-F5344CB8AC3E}">
        <p14:creationId xmlns:p14="http://schemas.microsoft.com/office/powerpoint/2010/main" val="115252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alibri Bold" panose="020F0702030404030204" pitchFamily="34" charset="0"/>
          <a:ea typeface="+mj-ea"/>
          <a:cs typeface="Calibri Bold" panose="020F07020304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Calibri Bold" panose="020F0702030404030204" pitchFamily="34" charset="0"/>
          <a:ea typeface="+mn-ea"/>
          <a:cs typeface="Calibri Bold" panose="020F07020304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csapp.cs.cmu.edu/3e/waside/waside-simd.pdf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1D5E-7703-425D-8739-2A6B40FBB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68363"/>
            <a:ext cx="7772400" cy="2387600"/>
          </a:xfrm>
        </p:spPr>
        <p:txBody>
          <a:bodyPr>
            <a:normAutofit/>
          </a:bodyPr>
          <a:lstStyle/>
          <a:p>
            <a:r>
              <a:rPr lang="en-US" dirty="0"/>
              <a:t>Chapter 5: Optimizing </a:t>
            </a:r>
            <a:r>
              <a:rPr lang="en-US"/>
              <a:t>Program Performance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3D918-ACEB-4C3C-9129-D6B9026F2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425" y="3602037"/>
            <a:ext cx="8424863" cy="2133599"/>
          </a:xfrm>
        </p:spPr>
        <p:txBody>
          <a:bodyPr>
            <a:normAutofit/>
          </a:bodyPr>
          <a:lstStyle/>
          <a:p>
            <a:r>
              <a:rPr lang="en-US" dirty="0"/>
              <a:t>CSCI3240: Lecture 12 and 13</a:t>
            </a:r>
          </a:p>
          <a:p>
            <a:r>
              <a:rPr lang="en-US" dirty="0"/>
              <a:t>Dr. Arpan Man Sainju</a:t>
            </a:r>
          </a:p>
          <a:p>
            <a:r>
              <a:rPr lang="en-US" dirty="0"/>
              <a:t>Middle Tennessee </a:t>
            </a:r>
            <a:r>
              <a:rPr lang="en-US"/>
              <a:t>State University</a:t>
            </a:r>
            <a:endParaRPr lang="en-US" dirty="0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E2AE0CB0-4E78-4A7D-AAEF-21A49559BC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2533" r="82074" b="4240"/>
          <a:stretch/>
        </p:blipFill>
        <p:spPr>
          <a:xfrm>
            <a:off x="50241" y="6262374"/>
            <a:ext cx="1009859" cy="575529"/>
          </a:xfrm>
          <a:prstGeom prst="rect">
            <a:avLst/>
          </a:prstGeom>
        </p:spPr>
      </p:pic>
      <p:pic>
        <p:nvPicPr>
          <p:cNvPr id="12" name="Content Placeholder 10">
            <a:extLst>
              <a:ext uri="{FF2B5EF4-FFF2-40B4-BE49-F238E27FC236}">
                <a16:creationId xmlns:a16="http://schemas.microsoft.com/office/drawing/2014/main" id="{71FAB0BD-AD7D-4F51-902C-2E552D8B9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08" t="84784" r="2285" b="3964"/>
          <a:stretch/>
        </p:blipFill>
        <p:spPr>
          <a:xfrm>
            <a:off x="8292402" y="6305341"/>
            <a:ext cx="758650" cy="48959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84B20-F22C-4CE9-B066-A63C2FD6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50"/>
            <a:ext cx="8382000" cy="10604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C. Share Common Subexpressions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31718"/>
            <a:ext cx="8307387" cy="5378450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/>
              <a:t>Reuse portions of expressions</a:t>
            </a:r>
          </a:p>
          <a:p>
            <a:pPr lvl="1" eaLnBrk="1" hangingPunct="1"/>
            <a:r>
              <a:rPr lang="en-US" dirty="0"/>
              <a:t>GCC will do this with –O1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72377" y="1892805"/>
            <a:ext cx="4009110" cy="1567096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/* Sum neighbors of </a:t>
            </a:r>
            <a:r>
              <a:rPr lang="en-US" sz="1600" dirty="0" err="1">
                <a:latin typeface="Courier New" pitchFamily="49" charset="0"/>
              </a:rPr>
              <a:t>i,j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up =    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[(i-1)*n + j  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down =  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[(i+1)*n + j  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left =  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*n     + j-1];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right = 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*n     + j+1];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723727" y="1892805"/>
            <a:ext cx="4009110" cy="1567096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inj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*n + j;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up =    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inj</a:t>
            </a:r>
            <a:r>
              <a:rPr lang="en-US" sz="1600" dirty="0">
                <a:latin typeface="Courier New" pitchFamily="49" charset="0"/>
              </a:rPr>
              <a:t> - n];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down =  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inj</a:t>
            </a:r>
            <a:r>
              <a:rPr lang="en-US" sz="1600" dirty="0">
                <a:latin typeface="Courier New" pitchFamily="49" charset="0"/>
              </a:rPr>
              <a:t> + n];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left =  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inj</a:t>
            </a:r>
            <a:r>
              <a:rPr lang="en-US" sz="1600" dirty="0">
                <a:latin typeface="Courier New" pitchFamily="49" charset="0"/>
              </a:rPr>
              <a:t> - 1];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right = 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inj</a:t>
            </a:r>
            <a:r>
              <a:rPr lang="en-US" sz="1600" dirty="0">
                <a:latin typeface="Courier New" pitchFamily="49" charset="0"/>
              </a:rPr>
              <a:t> + 1];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sum = up + down + left + right;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85253" y="3459901"/>
            <a:ext cx="335879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3 multiplications: </a:t>
            </a:r>
            <a:r>
              <a:rPr lang="en-US" sz="1600" dirty="0" err="1">
                <a:latin typeface="Calibri"/>
                <a:cs typeface="Calibri"/>
              </a:rPr>
              <a:t>i</a:t>
            </a:r>
            <a:r>
              <a:rPr lang="en-US" sz="1600" dirty="0">
                <a:latin typeface="Calibri"/>
                <a:cs typeface="Calibri"/>
              </a:rPr>
              <a:t>*n, (</a:t>
            </a:r>
            <a:r>
              <a:rPr lang="en-US" sz="1600" dirty="0" err="1">
                <a:latin typeface="Calibri"/>
                <a:cs typeface="Calibri"/>
              </a:rPr>
              <a:t>i</a:t>
            </a:r>
            <a:r>
              <a:rPr lang="en-US" sz="1600" dirty="0">
                <a:latin typeface="Calibri"/>
                <a:cs typeface="Calibri"/>
              </a:rPr>
              <a:t>–1)*n, (i+1)*n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843352" y="3480555"/>
            <a:ext cx="1884930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1 multiplication: </a:t>
            </a:r>
            <a:r>
              <a:rPr lang="en-US" sz="1600" dirty="0" err="1">
                <a:latin typeface="Calibri"/>
                <a:cs typeface="Calibri"/>
              </a:rPr>
              <a:t>i</a:t>
            </a:r>
            <a:r>
              <a:rPr lang="en-US" sz="1600" dirty="0">
                <a:latin typeface="Calibri"/>
                <a:cs typeface="Calibri"/>
              </a:rPr>
              <a:t>*n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184150" y="3816544"/>
            <a:ext cx="4023573" cy="2798202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leaq</a:t>
            </a:r>
            <a:r>
              <a:rPr lang="en-US" sz="1600" dirty="0">
                <a:latin typeface="Courier New" pitchFamily="49" charset="0"/>
              </a:rPr>
              <a:t>   1(%</a:t>
            </a:r>
            <a:r>
              <a:rPr lang="en-US" sz="1600" dirty="0" err="1">
                <a:latin typeface="Courier New" pitchFamily="49" charset="0"/>
              </a:rPr>
              <a:t>rsi</a:t>
            </a:r>
            <a:r>
              <a:rPr lang="en-US" sz="1600" dirty="0">
                <a:latin typeface="Courier New" pitchFamily="49" charset="0"/>
              </a:rPr>
              <a:t>), %rax  # i+1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leaq</a:t>
            </a:r>
            <a:r>
              <a:rPr lang="en-US" sz="1600" dirty="0">
                <a:latin typeface="Courier New" pitchFamily="49" charset="0"/>
              </a:rPr>
              <a:t>   -1(%</a:t>
            </a:r>
            <a:r>
              <a:rPr lang="en-US" sz="1600" dirty="0" err="1">
                <a:latin typeface="Courier New" pitchFamily="49" charset="0"/>
              </a:rPr>
              <a:t>rsi</a:t>
            </a:r>
            <a:r>
              <a:rPr lang="en-US" sz="1600" dirty="0">
                <a:latin typeface="Courier New" pitchFamily="49" charset="0"/>
              </a:rPr>
              <a:t>), %r8  # i-1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imulq</a:t>
            </a:r>
            <a:r>
              <a:rPr lang="en-US" sz="1600" dirty="0">
                <a:latin typeface="Courier New" pitchFamily="49" charset="0"/>
              </a:rPr>
              <a:t>  %</a:t>
            </a:r>
            <a:r>
              <a:rPr lang="en-US" sz="1600" dirty="0" err="1">
                <a:latin typeface="Courier New" pitchFamily="49" charset="0"/>
              </a:rPr>
              <a:t>rcx</a:t>
            </a:r>
            <a:r>
              <a:rPr lang="en-US" sz="1600" dirty="0">
                <a:latin typeface="Courier New" pitchFamily="49" charset="0"/>
              </a:rPr>
              <a:t>, %</a:t>
            </a:r>
            <a:r>
              <a:rPr lang="en-US" sz="1600" dirty="0" err="1">
                <a:latin typeface="Courier New" pitchFamily="49" charset="0"/>
              </a:rPr>
              <a:t>rsi</a:t>
            </a:r>
            <a:r>
              <a:rPr lang="en-US" sz="1600" dirty="0">
                <a:latin typeface="Courier New" pitchFamily="49" charset="0"/>
              </a:rPr>
              <a:t>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*n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imulq</a:t>
            </a:r>
            <a:r>
              <a:rPr lang="en-US" sz="1600" dirty="0">
                <a:latin typeface="Courier New" pitchFamily="49" charset="0"/>
              </a:rPr>
              <a:t>  %</a:t>
            </a:r>
            <a:r>
              <a:rPr lang="en-US" sz="1600" dirty="0" err="1">
                <a:latin typeface="Courier New" pitchFamily="49" charset="0"/>
              </a:rPr>
              <a:t>rcx</a:t>
            </a:r>
            <a:r>
              <a:rPr lang="en-US" sz="1600" dirty="0">
                <a:latin typeface="Courier New" pitchFamily="49" charset="0"/>
              </a:rPr>
              <a:t>, %rax     # (i+1)*n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imulq</a:t>
            </a:r>
            <a:r>
              <a:rPr lang="en-US" sz="1600" dirty="0">
                <a:latin typeface="Courier New" pitchFamily="49" charset="0"/>
              </a:rPr>
              <a:t>  %</a:t>
            </a:r>
            <a:r>
              <a:rPr lang="en-US" sz="1600" dirty="0" err="1">
                <a:latin typeface="Courier New" pitchFamily="49" charset="0"/>
              </a:rPr>
              <a:t>rcx</a:t>
            </a:r>
            <a:r>
              <a:rPr lang="en-US" sz="1600" dirty="0">
                <a:latin typeface="Courier New" pitchFamily="49" charset="0"/>
              </a:rPr>
              <a:t>, %r8      # (i-1)*n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addq</a:t>
            </a:r>
            <a:r>
              <a:rPr lang="en-US" sz="1600" dirty="0">
                <a:latin typeface="Courier New" pitchFamily="49" charset="0"/>
              </a:rPr>
              <a:t>   %rdx, %</a:t>
            </a:r>
            <a:r>
              <a:rPr lang="en-US" sz="1600" dirty="0" err="1">
                <a:latin typeface="Courier New" pitchFamily="49" charset="0"/>
              </a:rPr>
              <a:t>rsi</a:t>
            </a:r>
            <a:r>
              <a:rPr lang="en-US" sz="1600" dirty="0">
                <a:latin typeface="Courier New" pitchFamily="49" charset="0"/>
              </a:rPr>
              <a:t>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</a:t>
            </a:r>
            <a:r>
              <a:rPr lang="en-US" sz="1600" dirty="0" err="1">
                <a:latin typeface="Courier New" pitchFamily="49" charset="0"/>
              </a:rPr>
              <a:t>n+j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addq</a:t>
            </a:r>
            <a:r>
              <a:rPr lang="en-US" sz="1600" dirty="0">
                <a:latin typeface="Courier New" pitchFamily="49" charset="0"/>
              </a:rPr>
              <a:t>   %rdx, %rax     # (i+1)*</a:t>
            </a:r>
            <a:r>
              <a:rPr lang="en-US" sz="1600" dirty="0" err="1">
                <a:latin typeface="Courier New" pitchFamily="49" charset="0"/>
              </a:rPr>
              <a:t>n+j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addq</a:t>
            </a:r>
            <a:r>
              <a:rPr lang="en-US" sz="1600" dirty="0">
                <a:latin typeface="Courier New" pitchFamily="49" charset="0"/>
              </a:rPr>
              <a:t>   %rdx, %r8      # (i-1)*</a:t>
            </a:r>
            <a:r>
              <a:rPr lang="en-US" sz="1600" dirty="0" err="1">
                <a:latin typeface="Courier New" pitchFamily="49" charset="0"/>
              </a:rPr>
              <a:t>n+j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4433887" y="4055918"/>
            <a:ext cx="4419600" cy="1320874"/>
          </a:xfrm>
          <a:prstGeom prst="rect">
            <a:avLst/>
          </a:prstGeom>
          <a:solidFill>
            <a:srgbClr val="F1C7C7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imulq</a:t>
            </a:r>
            <a:r>
              <a:rPr lang="en-US" sz="1600" dirty="0">
                <a:latin typeface="Courier New" pitchFamily="49" charset="0"/>
              </a:rPr>
              <a:t>	%</a:t>
            </a:r>
            <a:r>
              <a:rPr lang="en-US" sz="1600" dirty="0" err="1">
                <a:latin typeface="Courier New" pitchFamily="49" charset="0"/>
              </a:rPr>
              <a:t>rcx</a:t>
            </a:r>
            <a:r>
              <a:rPr lang="en-US" sz="1600" dirty="0">
                <a:latin typeface="Courier New" pitchFamily="49" charset="0"/>
              </a:rPr>
              <a:t>, %</a:t>
            </a:r>
            <a:r>
              <a:rPr lang="en-US" sz="1600" dirty="0" err="1">
                <a:latin typeface="Courier New" pitchFamily="49" charset="0"/>
              </a:rPr>
              <a:t>rsi</a:t>
            </a:r>
            <a:r>
              <a:rPr lang="en-US" sz="1600" dirty="0">
                <a:latin typeface="Courier New" pitchFamily="49" charset="0"/>
              </a:rPr>
              <a:t>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*n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addq</a:t>
            </a:r>
            <a:r>
              <a:rPr lang="en-US" sz="1600" dirty="0">
                <a:latin typeface="Courier New" pitchFamily="49" charset="0"/>
              </a:rPr>
              <a:t>	%rdx, %</a:t>
            </a:r>
            <a:r>
              <a:rPr lang="en-US" sz="1600" dirty="0" err="1">
                <a:latin typeface="Courier New" pitchFamily="49" charset="0"/>
              </a:rPr>
              <a:t>rsi</a:t>
            </a:r>
            <a:r>
              <a:rPr lang="en-US" sz="1600" dirty="0">
                <a:latin typeface="Courier New" pitchFamily="49" charset="0"/>
              </a:rPr>
              <a:t>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</a:t>
            </a:r>
            <a:r>
              <a:rPr lang="en-US" sz="1600" dirty="0" err="1">
                <a:latin typeface="Courier New" pitchFamily="49" charset="0"/>
              </a:rPr>
              <a:t>n+j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movq</a:t>
            </a:r>
            <a:r>
              <a:rPr lang="en-US" sz="1600" dirty="0">
                <a:latin typeface="Courier New" pitchFamily="49" charset="0"/>
              </a:rPr>
              <a:t>	%</a:t>
            </a:r>
            <a:r>
              <a:rPr lang="en-US" sz="1600" dirty="0" err="1">
                <a:latin typeface="Courier New" pitchFamily="49" charset="0"/>
              </a:rPr>
              <a:t>rsi</a:t>
            </a:r>
            <a:r>
              <a:rPr lang="en-US" sz="1600" dirty="0">
                <a:latin typeface="Courier New" pitchFamily="49" charset="0"/>
              </a:rPr>
              <a:t>, %rax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</a:t>
            </a:r>
            <a:r>
              <a:rPr lang="en-US" sz="1600" dirty="0" err="1">
                <a:latin typeface="Courier New" pitchFamily="49" charset="0"/>
              </a:rPr>
              <a:t>n+j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subq</a:t>
            </a:r>
            <a:r>
              <a:rPr lang="en-US" sz="1600" dirty="0">
                <a:latin typeface="Courier New" pitchFamily="49" charset="0"/>
              </a:rPr>
              <a:t>	%</a:t>
            </a:r>
            <a:r>
              <a:rPr lang="en-US" sz="1600" dirty="0" err="1">
                <a:latin typeface="Courier New" pitchFamily="49" charset="0"/>
              </a:rPr>
              <a:t>rcx</a:t>
            </a:r>
            <a:r>
              <a:rPr lang="en-US" sz="1600" dirty="0">
                <a:latin typeface="Courier New" pitchFamily="49" charset="0"/>
              </a:rPr>
              <a:t>, %rax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</a:t>
            </a:r>
            <a:r>
              <a:rPr lang="en-US" sz="1600" dirty="0" err="1">
                <a:latin typeface="Courier New" pitchFamily="49" charset="0"/>
              </a:rPr>
              <a:t>n+j-n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leaq</a:t>
            </a:r>
            <a:r>
              <a:rPr lang="en-US" sz="1600" dirty="0">
                <a:latin typeface="Courier New" pitchFamily="49" charset="0"/>
              </a:rPr>
              <a:t>	(%</a:t>
            </a:r>
            <a:r>
              <a:rPr lang="en-US" sz="1600" dirty="0" err="1">
                <a:latin typeface="Courier New" pitchFamily="49" charset="0"/>
              </a:rPr>
              <a:t>rsi</a:t>
            </a:r>
            <a:r>
              <a:rPr lang="en-US" sz="1600" dirty="0">
                <a:latin typeface="Courier New" pitchFamily="49" charset="0"/>
              </a:rPr>
              <a:t>,%</a:t>
            </a:r>
            <a:r>
              <a:rPr lang="en-US" sz="1600" dirty="0" err="1">
                <a:latin typeface="Courier New" pitchFamily="49" charset="0"/>
              </a:rPr>
              <a:t>rcx</a:t>
            </a:r>
            <a:r>
              <a:rPr lang="en-US" sz="1600" dirty="0">
                <a:latin typeface="Courier New" pitchFamily="49" charset="0"/>
              </a:rPr>
              <a:t>), %</a:t>
            </a:r>
            <a:r>
              <a:rPr lang="en-US" sz="1600" dirty="0" err="1">
                <a:latin typeface="Courier New" pitchFamily="49" charset="0"/>
              </a:rPr>
              <a:t>rcx</a:t>
            </a:r>
            <a:r>
              <a:rPr lang="en-US" sz="1600" dirty="0">
                <a:latin typeface="Courier New" pitchFamily="49" charset="0"/>
              </a:rPr>
              <a:t>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</a:t>
            </a:r>
            <a:r>
              <a:rPr lang="en-US" sz="1600" dirty="0" err="1">
                <a:latin typeface="Courier New" pitchFamily="49" charset="0"/>
              </a:rPr>
              <a:t>n+j+n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7DEA7-605C-AC69-F35E-CA1439121384}"/>
              </a:ext>
            </a:extLst>
          </p:cNvPr>
          <p:cNvSpPr txBox="1"/>
          <p:nvPr/>
        </p:nvSpPr>
        <p:spPr>
          <a:xfrm>
            <a:off x="4433887" y="5506525"/>
            <a:ext cx="4281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Here, n refers to number of columns, </a:t>
            </a:r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 and j indicates row index and column index respectively.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/>
      <p:bldP spid="12295" grpId="0"/>
      <p:bldP spid="1229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Procedure to Convert String to Lower Case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898419" y="2008909"/>
            <a:ext cx="5491307" cy="202876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414973" y="174081"/>
            <a:ext cx="8458200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Optimization Blocker #1: Procedure Calls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2568" y="222967"/>
            <a:ext cx="8678863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Lower Case Conversion Performance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078672"/>
            <a:ext cx="8307387" cy="908050"/>
          </a:xfrm>
        </p:spPr>
        <p:txBody>
          <a:bodyPr/>
          <a:lstStyle/>
          <a:p>
            <a:pPr lvl="1" eaLnBrk="1" hangingPunct="1"/>
            <a:r>
              <a:rPr lang="en-US" dirty="0"/>
              <a:t>Time quadruples when double string length</a:t>
            </a:r>
          </a:p>
          <a:p>
            <a:pPr lvl="1" eaLnBrk="1" hangingPunct="1"/>
            <a:r>
              <a:rPr lang="en-US" dirty="0"/>
              <a:t>Quadratic performance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2892016"/>
              </p:ext>
            </p:extLst>
          </p:nvPr>
        </p:nvGraphicFramePr>
        <p:xfrm>
          <a:off x="469900" y="2100700"/>
          <a:ext cx="8128000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601160" y="3367749"/>
            <a:ext cx="588833" cy="21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7432" tIns="27432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lower1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963"/>
            <a:ext cx="7031038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Convert Loop To Goto Form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5000625"/>
            <a:ext cx="8281987" cy="90805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1800"/>
              <a:t> </a:t>
            </a:r>
            <a:r>
              <a:rPr lang="en-US" sz="1800">
                <a:latin typeface="Courier New" pitchFamily="49" charset="0"/>
              </a:rPr>
              <a:t>strlen</a:t>
            </a:r>
            <a:r>
              <a:rPr lang="en-US" sz="1800"/>
              <a:t> executed every iteration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209800" y="1143000"/>
            <a:ext cx="4962525" cy="3693319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&gt;=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dirty="0">
                <a:latin typeface="Courier New" pitchFamily="49" charset="0"/>
              </a:rPr>
              <a:t> done;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loop: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if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</a:rPr>
              <a:t>goto</a:t>
            </a:r>
            <a:r>
              <a:rPr lang="en-US" sz="1800" dirty="0">
                <a:latin typeface="Courier New" pitchFamily="49" charset="0"/>
              </a:rPr>
              <a:t> loop;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done: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87" y="90374"/>
            <a:ext cx="7031038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Calling </a:t>
            </a:r>
            <a:r>
              <a:rPr lang="en-US" dirty="0" err="1"/>
              <a:t>Strlen</a:t>
            </a:r>
            <a:endParaRPr lang="en-US" dirty="0"/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3962400"/>
            <a:ext cx="8281987" cy="194627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 err="1"/>
              <a:t>Strlen</a:t>
            </a:r>
            <a:r>
              <a:rPr lang="en-US" sz="2000" dirty="0"/>
              <a:t> performance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Only way to determine length of string is to scan its entire length, looking for null character.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1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Overall performance, string of length 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N calls to </a:t>
            </a:r>
            <a:r>
              <a:rPr lang="en-US" sz="1800" dirty="0" err="1"/>
              <a:t>strlen</a:t>
            </a:r>
            <a:endParaRPr lang="en-US" sz="18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Require times N, N-1, N-2, …, 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Overall O(N</a:t>
            </a:r>
            <a:r>
              <a:rPr lang="en-US" sz="1800" baseline="30000" dirty="0"/>
              <a:t>2</a:t>
            </a:r>
            <a:r>
              <a:rPr lang="en-US" sz="1800" dirty="0"/>
              <a:t>) performance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209800" y="881769"/>
            <a:ext cx="4962525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/* My version of strlen */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size_t strlen(const char *s)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size_t length = 0;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s++; 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	length++;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34963"/>
            <a:ext cx="6230938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Improving Performance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867150"/>
            <a:ext cx="8307387" cy="2578100"/>
          </a:xfrm>
        </p:spPr>
        <p:txBody>
          <a:bodyPr/>
          <a:lstStyle/>
          <a:p>
            <a:pPr lvl="1" eaLnBrk="1" hangingPunct="1"/>
            <a:r>
              <a:rPr lang="en-US" dirty="0"/>
              <a:t>Move call to </a:t>
            </a:r>
            <a:r>
              <a:rPr lang="en-US" dirty="0" err="1">
                <a:latin typeface="Courier New" pitchFamily="49" charset="0"/>
              </a:rPr>
              <a:t>strlen</a:t>
            </a:r>
            <a:r>
              <a:rPr lang="en-US" dirty="0"/>
              <a:t> outside of loop</a:t>
            </a:r>
          </a:p>
          <a:p>
            <a:pPr lvl="1" eaLnBrk="1" hangingPunct="1"/>
            <a:r>
              <a:rPr lang="en-US" dirty="0"/>
              <a:t>Since result does not change from one iteration to another</a:t>
            </a:r>
          </a:p>
          <a:p>
            <a:pPr lvl="1" eaLnBrk="1" hangingPunct="1"/>
            <a:r>
              <a:rPr lang="en-US" dirty="0"/>
              <a:t>Form of code motion (but compiler does not do it for you)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981200" y="1143000"/>
            <a:ext cx="5007780" cy="2305759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lower(char *s)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=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(s);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</a:t>
            </a:r>
            <a:r>
              <a:rPr lang="en-US" sz="1800" dirty="0">
                <a:solidFill>
                  <a:srgbClr val="A50021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A50021"/>
                </a:solidFill>
                <a:latin typeface="Courier New" pitchFamily="49" charset="0"/>
              </a:rPr>
              <a:t>len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if (s[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&gt;= 'A' &amp;&amp;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&lt;= 'Z')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  s[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-= ('A' - 'a');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34963"/>
            <a:ext cx="8763000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Lower Case Conversion Performance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906462"/>
          </a:xfrm>
        </p:spPr>
        <p:txBody>
          <a:bodyPr/>
          <a:lstStyle/>
          <a:p>
            <a:pPr lvl="1" eaLnBrk="1" hangingPunct="1"/>
            <a:r>
              <a:rPr lang="en-US"/>
              <a:t>Time doubles when double string length</a:t>
            </a:r>
          </a:p>
          <a:p>
            <a:pPr lvl="1" eaLnBrk="1" hangingPunct="1"/>
            <a:r>
              <a:rPr lang="en-US"/>
              <a:t>Linear performance of lower2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469900" y="2298127"/>
            <a:ext cx="8128000" cy="3441700"/>
            <a:chOff x="0" y="0"/>
            <a:chExt cx="773" cy="383"/>
          </a:xfrm>
        </p:grpSpPr>
        <p:graphicFrame>
          <p:nvGraphicFramePr>
            <p:cNvPr id="15" name="Chart 14"/>
            <p:cNvGraphicFramePr>
              <a:graphicFrameLocks/>
            </p:cNvGraphicFramePr>
            <p:nvPr/>
          </p:nvGraphicFramePr>
          <p:xfrm>
            <a:off x="0" y="0"/>
            <a:ext cx="773" cy="3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488" y="141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lower1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67" y="269"/>
              <a:ext cx="56" cy="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7432" tIns="27432" rIns="0" bIns="0" anchor="t" upright="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rtl="0">
                <a:defRPr sz="1000"/>
              </a:pPr>
              <a:r>
                <a:rPr lang="en-US" sz="1200" b="0" i="0" strike="noStrike" dirty="0">
                  <a:solidFill>
                    <a:srgbClr val="000000"/>
                  </a:solidFill>
                  <a:latin typeface="Courier New"/>
                  <a:cs typeface="Courier New"/>
                </a:rPr>
                <a:t>lower2</a:t>
              </a:r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70656"/>
            <a:ext cx="88392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Optimization Blocker: Procedure Calls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sz="2000" i="1" dirty="0"/>
              <a:t>Why couldn’t compiler move </a:t>
            </a:r>
            <a:r>
              <a:rPr lang="en-US" sz="2000" dirty="0" err="1">
                <a:latin typeface="Courier New" pitchFamily="49" charset="0"/>
              </a:rPr>
              <a:t>strlen</a:t>
            </a:r>
            <a:r>
              <a:rPr lang="en-US" sz="2000" i="1" dirty="0"/>
              <a:t> out of  inner loop?</a:t>
            </a:r>
          </a:p>
          <a:p>
            <a:pPr lvl="1" eaLnBrk="1" hangingPunct="1">
              <a:defRPr/>
            </a:pPr>
            <a:r>
              <a:rPr lang="en-US" sz="1800" dirty="0"/>
              <a:t>Procedure may have side effects</a:t>
            </a:r>
          </a:p>
          <a:p>
            <a:pPr lvl="2" eaLnBrk="1" hangingPunct="1">
              <a:defRPr/>
            </a:pPr>
            <a:r>
              <a:rPr lang="en-US" sz="1600" dirty="0"/>
              <a:t>Alters global state each time called</a:t>
            </a:r>
          </a:p>
          <a:p>
            <a:pPr lvl="1" eaLnBrk="1" hangingPunct="1">
              <a:defRPr/>
            </a:pPr>
            <a:r>
              <a:rPr lang="en-US" sz="1800" dirty="0"/>
              <a:t>Function may not return same value for given arguments</a:t>
            </a:r>
          </a:p>
          <a:p>
            <a:pPr lvl="2" eaLnBrk="1" hangingPunct="1">
              <a:defRPr/>
            </a:pPr>
            <a:r>
              <a:rPr lang="en-US" sz="1600" dirty="0"/>
              <a:t>Depends on other parts of global state</a:t>
            </a:r>
          </a:p>
          <a:p>
            <a:pPr lvl="2" eaLnBrk="1" hangingPunct="1">
              <a:defRPr/>
            </a:pPr>
            <a:r>
              <a:rPr lang="en-US" sz="1600" dirty="0"/>
              <a:t>Procedure </a:t>
            </a:r>
            <a:r>
              <a:rPr lang="en-US" sz="1600" dirty="0">
                <a:latin typeface="Courier New" pitchFamily="49" charset="0"/>
              </a:rPr>
              <a:t>lower</a:t>
            </a:r>
            <a:r>
              <a:rPr lang="en-US" sz="1600" dirty="0"/>
              <a:t> could interact with </a:t>
            </a:r>
            <a:r>
              <a:rPr lang="en-US" sz="1600" dirty="0" err="1">
                <a:latin typeface="Courier New" pitchFamily="49" charset="0"/>
              </a:rPr>
              <a:t>strlen</a:t>
            </a:r>
            <a:endParaRPr lang="en-US" sz="1600" dirty="0"/>
          </a:p>
          <a:p>
            <a:pPr eaLnBrk="1" hangingPunct="1">
              <a:defRPr/>
            </a:pPr>
            <a:r>
              <a:rPr lang="en-US" sz="2000" dirty="0">
                <a:solidFill>
                  <a:srgbClr val="FF0000"/>
                </a:solidFill>
              </a:rPr>
              <a:t>Warning:</a:t>
            </a:r>
          </a:p>
          <a:p>
            <a:pPr lvl="1" eaLnBrk="1" hangingPunct="1">
              <a:defRPr/>
            </a:pPr>
            <a:r>
              <a:rPr lang="en-US" sz="1800" dirty="0"/>
              <a:t>Compiler treats procedure call as a black box</a:t>
            </a:r>
          </a:p>
          <a:p>
            <a:pPr lvl="1" eaLnBrk="1" hangingPunct="1">
              <a:defRPr/>
            </a:pPr>
            <a:r>
              <a:rPr lang="en-US" sz="1800" dirty="0"/>
              <a:t>Weak optimizations near them</a:t>
            </a:r>
          </a:p>
          <a:p>
            <a:pPr eaLnBrk="1" hangingPunct="1">
              <a:defRPr/>
            </a:pPr>
            <a:r>
              <a:rPr lang="en-US" sz="2000" dirty="0"/>
              <a:t>Remedies:</a:t>
            </a:r>
          </a:p>
          <a:p>
            <a:pPr lvl="1" eaLnBrk="1" hangingPunct="1">
              <a:defRPr/>
            </a:pPr>
            <a:r>
              <a:rPr lang="en-US" sz="1800" dirty="0"/>
              <a:t>Use of inline functions</a:t>
            </a:r>
          </a:p>
          <a:p>
            <a:pPr lvl="2">
              <a:defRPr/>
            </a:pPr>
            <a:r>
              <a:rPr lang="en-US" sz="1800" dirty="0"/>
              <a:t>GCC does this with –O1</a:t>
            </a:r>
          </a:p>
          <a:p>
            <a:pPr lvl="3">
              <a:defRPr/>
            </a:pPr>
            <a:r>
              <a:rPr lang="en-US" sz="1800" dirty="0"/>
              <a:t>Within single file</a:t>
            </a:r>
          </a:p>
          <a:p>
            <a:pPr lvl="1" eaLnBrk="1" hangingPunct="1">
              <a:defRPr/>
            </a:pPr>
            <a:r>
              <a:rPr lang="en-US" sz="1800" dirty="0"/>
              <a:t>Do your own code motion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4572000" y="3733800"/>
            <a:ext cx="4038600" cy="2862322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lencnt</a:t>
            </a:r>
            <a:r>
              <a:rPr lang="en-US" sz="18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strlen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const</a:t>
            </a:r>
            <a:r>
              <a:rPr lang="en-US" sz="1800" dirty="0">
                <a:latin typeface="Courier New" pitchFamily="49" charset="0"/>
              </a:rPr>
              <a:t> char *s)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size_t</a:t>
            </a:r>
            <a:r>
              <a:rPr lang="en-US" sz="1800" dirty="0">
                <a:latin typeface="Courier New" pitchFamily="49" charset="0"/>
              </a:rPr>
              <a:t> length = 0;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while (*s != '\0') {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	s++; length++;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lencnt</a:t>
            </a:r>
            <a:r>
              <a:rPr lang="en-US" sz="1800" dirty="0">
                <a:latin typeface="Courier New" pitchFamily="49" charset="0"/>
              </a:rPr>
              <a:t> +=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    return length;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422"/>
            <a:ext cx="9144000" cy="71839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Memory Matters</a:t>
            </a:r>
          </a:p>
        </p:txBody>
      </p:sp>
      <p:sp>
        <p:nvSpPr>
          <p:cNvPr id="1843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/>
          <a:lstStyle/>
          <a:p>
            <a:pPr lvl="1" eaLnBrk="1" hangingPunct="1"/>
            <a:r>
              <a:rPr lang="en-US" dirty="0"/>
              <a:t>Code updates </a:t>
            </a:r>
            <a:r>
              <a:rPr lang="en-US" dirty="0">
                <a:latin typeface="Courier New" pitchFamily="49" charset="0"/>
              </a:rPr>
              <a:t>b[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</a:t>
            </a:r>
            <a:r>
              <a:rPr lang="en-US" dirty="0"/>
              <a:t> on every iteration</a:t>
            </a:r>
          </a:p>
          <a:p>
            <a:pPr lvl="1" eaLnBrk="1" hangingPunct="1"/>
            <a:r>
              <a:rPr lang="en-US" dirty="0"/>
              <a:t>Why couldn’t compiler optimize this away?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1555149" y="3475466"/>
            <a:ext cx="6033702" cy="2059538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# sum_rows1 inner loop</a:t>
            </a:r>
          </a:p>
          <a:p>
            <a:r>
              <a:rPr lang="en-US" sz="1600" dirty="0">
                <a:latin typeface="Courier New" pitchFamily="49" charset="0"/>
              </a:rPr>
              <a:t>.L4: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movsd</a:t>
            </a:r>
            <a:r>
              <a:rPr lang="en-US" sz="1600" dirty="0">
                <a:latin typeface="Courier New" pitchFamily="49" charset="0"/>
              </a:rPr>
              <a:t>   (%rsi,%rax,8), %xmm0	# FP load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addsd</a:t>
            </a:r>
            <a:r>
              <a:rPr lang="en-US" sz="1600" dirty="0">
                <a:latin typeface="Courier New" pitchFamily="49" charset="0"/>
              </a:rPr>
              <a:t>   (%rdi), %xmm0		    # FP add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movsd</a:t>
            </a:r>
            <a:r>
              <a:rPr lang="en-US" sz="1600" dirty="0">
                <a:latin typeface="Courier New" pitchFamily="49" charset="0"/>
              </a:rPr>
              <a:t>   %xmm0, (%rsi,%rax,8)	# FP store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addq</a:t>
            </a:r>
            <a:r>
              <a:rPr lang="en-US" sz="1600" dirty="0">
                <a:latin typeface="Courier New" pitchFamily="49" charset="0"/>
              </a:rPr>
              <a:t>    $8, %</a:t>
            </a:r>
            <a:r>
              <a:rPr lang="en-US" sz="1600" dirty="0" err="1">
                <a:latin typeface="Courier New" pitchFamily="49" charset="0"/>
              </a:rPr>
              <a:t>rdi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cmpq</a:t>
            </a:r>
            <a:r>
              <a:rPr lang="en-US" sz="1600" dirty="0">
                <a:latin typeface="Courier New" pitchFamily="49" charset="0"/>
              </a:rPr>
              <a:t>    %</a:t>
            </a:r>
            <a:r>
              <a:rPr lang="en-US" sz="1600" dirty="0" err="1">
                <a:latin typeface="Courier New" pitchFamily="49" charset="0"/>
              </a:rPr>
              <a:t>rcx</a:t>
            </a:r>
            <a:r>
              <a:rPr lang="en-US" sz="1600" dirty="0">
                <a:latin typeface="Courier New" pitchFamily="49" charset="0"/>
              </a:rPr>
              <a:t>, %</a:t>
            </a:r>
            <a:r>
              <a:rPr lang="en-US" sz="1600" dirty="0" err="1">
                <a:latin typeface="Courier New" pitchFamily="49" charset="0"/>
              </a:rPr>
              <a:t>rdi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jne</a:t>
            </a:r>
            <a:r>
              <a:rPr lang="en-US" sz="1600" dirty="0">
                <a:latin typeface="Courier New" pitchFamily="49" charset="0"/>
              </a:rPr>
              <a:t>     .L4</a:t>
            </a:r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595746" y="716973"/>
            <a:ext cx="5860578" cy="2551981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b[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b[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+= a[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422"/>
            <a:ext cx="9144000" cy="798347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Memory Aliasing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38800"/>
            <a:ext cx="8307387" cy="806450"/>
          </a:xfrm>
        </p:spPr>
        <p:txBody>
          <a:bodyPr>
            <a:normAutofit fontScale="92500"/>
          </a:bodyPr>
          <a:lstStyle/>
          <a:p>
            <a:pPr lvl="1" eaLnBrk="1" hangingPunct="1"/>
            <a:r>
              <a:rPr lang="en-US"/>
              <a:t>Code updates </a:t>
            </a:r>
            <a:r>
              <a:rPr lang="en-US">
                <a:latin typeface="Courier New" pitchFamily="49" charset="0"/>
              </a:rPr>
              <a:t>b[i]</a:t>
            </a:r>
            <a:r>
              <a:rPr lang="en-US"/>
              <a:t> on every iteration</a:t>
            </a:r>
          </a:p>
          <a:p>
            <a:pPr lvl="1" eaLnBrk="1" hangingPunct="1"/>
            <a:r>
              <a:rPr lang="en-US"/>
              <a:t>Must consider possibility that these updates will affect program behavior</a:t>
            </a:r>
          </a:p>
        </p:txBody>
      </p:sp>
      <p:sp>
        <p:nvSpPr>
          <p:cNvPr id="19460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533400" y="772244"/>
            <a:ext cx="5860578" cy="2551981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sum_rows1(double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	b[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0;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	for (j = 0; j &lt; n; </a:t>
            </a:r>
            <a:r>
              <a:rPr lang="en-US" sz="1600" dirty="0" err="1">
                <a:latin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	b[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+= a[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584199" y="3557587"/>
            <a:ext cx="4793343" cy="1813317"/>
          </a:xfrm>
          <a:prstGeom prst="rect">
            <a:avLst/>
          </a:prstGeom>
          <a:solidFill>
            <a:srgbClr val="D5F1CF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A[9] = 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{ 0,   1,   2,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4,   8,  16,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32,  64, 128};</a:t>
            </a:r>
          </a:p>
          <a:p>
            <a:pPr algn="l">
              <a:lnSpc>
                <a:spcPct val="100000"/>
              </a:lnSpc>
            </a:pP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double B[3] = A+3;  //B[3] is alias to A+3</a:t>
            </a:r>
          </a:p>
          <a:p>
            <a:pPr algn="l">
              <a:lnSpc>
                <a:spcPct val="100000"/>
              </a:lnSpc>
            </a:pPr>
            <a:endParaRPr lang="en-US" sz="14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sum_rows1(A, B, 3);</a:t>
            </a:r>
          </a:p>
        </p:txBody>
      </p:sp>
      <p:sp>
        <p:nvSpPr>
          <p:cNvPr id="777224" name="Rectangle 8"/>
          <p:cNvSpPr>
            <a:spLocks noChangeArrowheads="1"/>
          </p:cNvSpPr>
          <p:nvPr/>
        </p:nvSpPr>
        <p:spPr bwMode="auto">
          <a:xfrm>
            <a:off x="5918200" y="42672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 = 0: [3, 8, 16]</a:t>
            </a: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5918200" y="3810000"/>
            <a:ext cx="2311400" cy="358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init:  [4, 8, 16]</a:t>
            </a:r>
          </a:p>
        </p:txBody>
      </p:sp>
      <p:sp>
        <p:nvSpPr>
          <p:cNvPr id="777226" name="Rectangle 10"/>
          <p:cNvSpPr>
            <a:spLocks noChangeArrowheads="1"/>
          </p:cNvSpPr>
          <p:nvPr/>
        </p:nvSpPr>
        <p:spPr bwMode="auto">
          <a:xfrm>
            <a:off x="5918200" y="4724400"/>
            <a:ext cx="2311400" cy="305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1: [3, 28, 16]</a:t>
            </a:r>
          </a:p>
        </p:txBody>
      </p:sp>
      <p:sp>
        <p:nvSpPr>
          <p:cNvPr id="777227" name="Rectangle 11"/>
          <p:cNvSpPr>
            <a:spLocks noChangeArrowheads="1"/>
          </p:cNvSpPr>
          <p:nvPr/>
        </p:nvSpPr>
        <p:spPr bwMode="auto">
          <a:xfrm>
            <a:off x="5918200" y="5203825"/>
            <a:ext cx="2311400" cy="3052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 = 2: [3, 28, 224]</a:t>
            </a:r>
          </a:p>
        </p:txBody>
      </p:sp>
      <p:sp>
        <p:nvSpPr>
          <p:cNvPr id="19467" name="Text Box 12"/>
          <p:cNvSpPr txBox="1">
            <a:spLocks noChangeArrowheads="1"/>
          </p:cNvSpPr>
          <p:nvPr/>
        </p:nvSpPr>
        <p:spPr bwMode="auto">
          <a:xfrm>
            <a:off x="5791200" y="3352800"/>
            <a:ext cx="12573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Value of </a:t>
            </a:r>
            <a:r>
              <a:rPr lang="en-US">
                <a:latin typeface="Courier New" pitchFamily="49" charset="0"/>
              </a:rPr>
              <a:t>B</a:t>
            </a:r>
            <a:r>
              <a:rPr lang="en-US"/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4" grpId="0" animBg="1"/>
      <p:bldP spid="777226" grpId="0" animBg="1"/>
      <p:bldP spid="7772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  <a:p>
            <a:r>
              <a:rPr lang="en-US" dirty="0">
                <a:solidFill>
                  <a:srgbClr val="7F7F7F"/>
                </a:solidFill>
              </a:rPr>
              <a:t>Generally Useful Optimizations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Code motion/</a:t>
            </a:r>
            <a:r>
              <a:rPr lang="en-US" dirty="0" err="1">
                <a:solidFill>
                  <a:srgbClr val="7F7F7F"/>
                </a:solidFill>
              </a:rPr>
              <a:t>precomputation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Strength reduction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Sharing of common </a:t>
            </a:r>
            <a:r>
              <a:rPr lang="en-US" dirty="0" err="1">
                <a:solidFill>
                  <a:srgbClr val="7F7F7F"/>
                </a:solidFill>
              </a:rPr>
              <a:t>subexpressions</a:t>
            </a:r>
            <a:endParaRPr lang="en-US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Removing unnecessary procedure calls</a:t>
            </a:r>
          </a:p>
          <a:p>
            <a:r>
              <a:rPr lang="en-US" dirty="0">
                <a:solidFill>
                  <a:srgbClr val="7F7F7F"/>
                </a:solidFill>
              </a:rPr>
              <a:t>Optimization Blockers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Procedure calls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Memory aliasing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422"/>
            <a:ext cx="9144000" cy="806451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Removing Aliasing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3917" y="5901460"/>
            <a:ext cx="8307387" cy="543791"/>
          </a:xfrm>
        </p:spPr>
        <p:txBody>
          <a:bodyPr/>
          <a:lstStyle/>
          <a:p>
            <a:pPr lvl="1" eaLnBrk="1" hangingPunct="1"/>
            <a:r>
              <a:rPr lang="en-US" dirty="0"/>
              <a:t>No need to store intermediate results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624806" y="4053507"/>
            <a:ext cx="6074858" cy="1567096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# sum_rows2 inner loop</a:t>
            </a:r>
          </a:p>
          <a:p>
            <a:r>
              <a:rPr lang="en-US" sz="1600" dirty="0">
                <a:latin typeface="Courier New" pitchFamily="49" charset="0"/>
              </a:rPr>
              <a:t>.L10: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addsd</a:t>
            </a:r>
            <a:r>
              <a:rPr lang="en-US" sz="1600" dirty="0">
                <a:latin typeface="Courier New" pitchFamily="49" charset="0"/>
              </a:rPr>
              <a:t>   (%</a:t>
            </a:r>
            <a:r>
              <a:rPr lang="en-US" sz="1600" dirty="0" err="1">
                <a:latin typeface="Courier New" pitchFamily="49" charset="0"/>
              </a:rPr>
              <a:t>rdi</a:t>
            </a:r>
            <a:r>
              <a:rPr lang="en-US" sz="1600" dirty="0">
                <a:latin typeface="Courier New" pitchFamily="49" charset="0"/>
              </a:rPr>
              <a:t>), %xmm0	# FP load + add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addq</a:t>
            </a:r>
            <a:r>
              <a:rPr lang="en-US" sz="1600" dirty="0">
                <a:latin typeface="Courier New" pitchFamily="49" charset="0"/>
              </a:rPr>
              <a:t>    $8, %</a:t>
            </a:r>
            <a:r>
              <a:rPr lang="en-US" sz="1600" dirty="0" err="1">
                <a:latin typeface="Courier New" pitchFamily="49" charset="0"/>
              </a:rPr>
              <a:t>rdi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cmpq</a:t>
            </a:r>
            <a:r>
              <a:rPr lang="en-US" sz="1600" dirty="0">
                <a:latin typeface="Courier New" pitchFamily="49" charset="0"/>
              </a:rPr>
              <a:t>    %</a:t>
            </a:r>
            <a:r>
              <a:rPr lang="en-US" sz="1600" dirty="0" err="1">
                <a:latin typeface="Courier New" pitchFamily="49" charset="0"/>
              </a:rPr>
              <a:t>rax</a:t>
            </a:r>
            <a:r>
              <a:rPr lang="en-US" sz="1600" dirty="0">
                <a:latin typeface="Courier New" pitchFamily="49" charset="0"/>
              </a:rPr>
              <a:t>, %</a:t>
            </a:r>
            <a:r>
              <a:rPr lang="en-US" sz="1600" dirty="0" err="1">
                <a:latin typeface="Courier New" pitchFamily="49" charset="0"/>
              </a:rPr>
              <a:t>rdi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jne</a:t>
            </a:r>
            <a:r>
              <a:rPr lang="en-US" sz="1600" dirty="0">
                <a:latin typeface="Courier New" pitchFamily="49" charset="0"/>
              </a:rPr>
              <a:t>     .L10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2286000" y="27432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731946" y="974448"/>
            <a:ext cx="5860578" cy="2798202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/* Sum rows is of n X n matrix a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and store in vector b 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sum_rows2(double *a, double *b, long n)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, j;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	double 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	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	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 += a[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*n + j];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b[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1440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Optimization Blocker: Memory Aliasing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marL="223838" indent="-223838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Aliasing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Two different memory references specify single location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Easy to have happen in 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 Since allowed to do address arithmetic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 Direct access to storage structures</a:t>
            </a:r>
          </a:p>
          <a:p>
            <a:pPr marL="560388" lvl="1" indent="-22225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Get in habit of introducing local variables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 Accumulating within loops</a:t>
            </a:r>
          </a:p>
          <a:p>
            <a:pPr marL="839788" lvl="2" indent="-165100" defTabSz="895350" eaLnBrk="1" hangingPunct="1">
              <a:tabLst>
                <a:tab pos="5029200" algn="l"/>
                <a:tab pos="5715000" algn="l"/>
              </a:tabLst>
              <a:defRPr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Your way of telling compiler not to check for aliasing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Instruction-Level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general understanding of modern processor design</a:t>
            </a:r>
          </a:p>
          <a:p>
            <a:pPr lvl="1"/>
            <a:r>
              <a:rPr lang="en-US" dirty="0"/>
              <a:t>Hardware can execute multiple instructions in parallel</a:t>
            </a:r>
          </a:p>
          <a:p>
            <a:r>
              <a:rPr lang="en-US" dirty="0"/>
              <a:t>Performance limited by data dependencies</a:t>
            </a:r>
          </a:p>
          <a:p>
            <a:r>
              <a:rPr lang="en-US" dirty="0"/>
              <a:t>Simple transformations can yield dramatic performance improvement</a:t>
            </a:r>
          </a:p>
          <a:p>
            <a:pPr lvl="1"/>
            <a:r>
              <a:rPr lang="en-US" dirty="0"/>
              <a:t>Compilers often cannot make these transformations</a:t>
            </a:r>
          </a:p>
          <a:p>
            <a:pPr lvl="1"/>
            <a:r>
              <a:rPr lang="en-US" dirty="0"/>
              <a:t>Lack of associativity and distributivity in floating-point arithmetic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Example: Data Type for Vectors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821" y="1498526"/>
            <a:ext cx="4132541" cy="1320874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/* data structure for vectors */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typedef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 defTabSz="457200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*data;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 </a:t>
            </a:r>
            <a:r>
              <a:rPr lang="en-US" sz="1600" dirty="0" err="1">
                <a:latin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</a:rPr>
              <a:t>;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423926" y="3156311"/>
            <a:ext cx="4492314" cy="2551980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/* retrieve vector element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and store at 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int </a:t>
            </a:r>
            <a:r>
              <a:rPr lang="en-US" sz="1600" dirty="0" err="1">
                <a:latin typeface="Courier New" pitchFamily="49" charset="0"/>
              </a:rPr>
              <a:t>get_vec_element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(*</a:t>
            </a:r>
            <a:r>
              <a:rPr lang="en-US" sz="1600" dirty="0" err="1">
                <a:latin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if (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 &gt;= v-&gt;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	return 0;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*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 = v-&gt;data[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return 1;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503349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800600" y="18415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</a:rPr>
              <a:t>len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800600" y="2133600"/>
            <a:ext cx="776536" cy="292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data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58000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8256901" y="2133600"/>
            <a:ext cx="353699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cxnSp>
        <p:nvCxnSpPr>
          <p:cNvPr id="15" name="Straight Arrow Connector 14"/>
          <p:cNvCxnSpPr>
            <a:stCxn id="11" idx="3"/>
            <a:endCxn id="7" idx="1"/>
          </p:cNvCxnSpPr>
          <p:nvPr/>
        </p:nvCxnSpPr>
        <p:spPr bwMode="auto">
          <a:xfrm>
            <a:off x="5577136" y="2279650"/>
            <a:ext cx="926213" cy="158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7215499" y="2133600"/>
            <a:ext cx="1041402" cy="2921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16034" y="1837381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91868" y="1837267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37377" y="1837267"/>
            <a:ext cx="8018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len-1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7368989" y="2286000"/>
            <a:ext cx="733612" cy="1390"/>
          </a:xfrm>
          <a:prstGeom prst="line">
            <a:avLst/>
          </a:prstGeom>
          <a:noFill/>
          <a:ln w="635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14821" y="3266209"/>
            <a:ext cx="3871913" cy="2219325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2000" dirty="0" err="1">
                <a:latin typeface="Courier New" pitchFamily="49" charset="0"/>
              </a:rPr>
              <a:t>data_t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</a:rPr>
              <a:t>int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</a:rPr>
              <a:t>long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float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double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62677"/>
            <a:ext cx="7886700" cy="569995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 Computation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38175" y="4191000"/>
            <a:ext cx="3871913" cy="2219325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sz="2400" dirty="0"/>
              <a:t>Data Types</a:t>
            </a:r>
          </a:p>
          <a:p>
            <a:pPr lvl="1"/>
            <a:r>
              <a:rPr lang="en-US" sz="2000" dirty="0"/>
              <a:t>Use different declarations for </a:t>
            </a:r>
            <a:r>
              <a:rPr lang="en-US" sz="2000" dirty="0" err="1">
                <a:latin typeface="Courier New" pitchFamily="49" charset="0"/>
              </a:rPr>
              <a:t>data_t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</a:rPr>
              <a:t>int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</a:rPr>
              <a:t>long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float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double</a:t>
            </a:r>
          </a:p>
        </p:txBody>
      </p:sp>
      <p:sp>
        <p:nvSpPr>
          <p:cNvPr id="775173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62488" y="4191000"/>
            <a:ext cx="3871912" cy="2219325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sz="2400" dirty="0"/>
              <a:t>Operations</a:t>
            </a:r>
          </a:p>
          <a:p>
            <a:pPr lvl="1"/>
            <a:r>
              <a:rPr lang="en-US" sz="2000" dirty="0"/>
              <a:t>Use different definitions of </a:t>
            </a:r>
            <a:r>
              <a:rPr lang="en-US" sz="2000" dirty="0">
                <a:latin typeface="Courier New" pitchFamily="49" charset="0"/>
              </a:rPr>
              <a:t>OP</a:t>
            </a:r>
            <a:r>
              <a:rPr lang="en-US" sz="2000" dirty="0"/>
              <a:t> and </a:t>
            </a:r>
            <a:r>
              <a:rPr lang="en-US" sz="2000" dirty="0">
                <a:latin typeface="Courier New" pitchFamily="49" charset="0"/>
              </a:rPr>
              <a:t>IDENT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+ </a:t>
            </a:r>
            <a:r>
              <a:rPr lang="en-US" sz="2000" dirty="0"/>
              <a:t>/</a:t>
            </a:r>
            <a:r>
              <a:rPr lang="en-US" sz="2000" dirty="0">
                <a:latin typeface="Courier New" pitchFamily="49" charset="0"/>
              </a:rPr>
              <a:t> 0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latin typeface="Courier New" pitchFamily="49" charset="0"/>
              </a:rPr>
              <a:t>* </a:t>
            </a:r>
            <a:r>
              <a:rPr lang="en-US" sz="2000" dirty="0"/>
              <a:t>/</a:t>
            </a:r>
            <a:r>
              <a:rPr lang="en-US" sz="2000" dirty="0">
                <a:latin typeface="Courier New" pitchFamily="49" charset="0"/>
              </a:rPr>
              <a:t> 1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970263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combine1(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long int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b="1" dirty="0">
                <a:latin typeface="Courier New" pitchFamily="49" charset="0"/>
              </a:rPr>
              <a:t>IDENT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get_vec_element</a:t>
            </a:r>
            <a:r>
              <a:rPr lang="en-US" sz="1800" dirty="0">
                <a:latin typeface="Courier New" pitchFamily="49" charset="0"/>
              </a:rPr>
              <a:t>(v,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, &amp;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OP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 sum or product of vector elements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663"/>
            <a:ext cx="8140700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Cycles Per Element (CPE)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990600"/>
            <a:ext cx="8657544" cy="1516063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Convenient way to express the performance of a program that operates on vectors or lists</a:t>
            </a:r>
          </a:p>
          <a:p>
            <a:r>
              <a:rPr lang="en-US" sz="2000" dirty="0"/>
              <a:t>Length = n</a:t>
            </a:r>
          </a:p>
          <a:p>
            <a:r>
              <a:rPr lang="en-US" sz="2000" dirty="0"/>
              <a:t>In our case: </a:t>
            </a:r>
            <a:r>
              <a:rPr lang="en-US" sz="2000" dirty="0">
                <a:solidFill>
                  <a:srgbClr val="C00000"/>
                </a:solidFill>
              </a:rPr>
              <a:t>CPE = cycles per OP</a:t>
            </a:r>
            <a:endParaRPr lang="en-US" sz="2000" dirty="0"/>
          </a:p>
          <a:p>
            <a:r>
              <a:rPr lang="en-US" sz="2000" dirty="0"/>
              <a:t>T = CPE*n + Overhead</a:t>
            </a:r>
          </a:p>
          <a:p>
            <a:pPr lvl="1"/>
            <a:r>
              <a:rPr lang="en-US" sz="1600" dirty="0"/>
              <a:t>CPE is slope of line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99864"/>
              </p:ext>
            </p:extLst>
          </p:nvPr>
        </p:nvGraphicFramePr>
        <p:xfrm>
          <a:off x="1694511" y="2590800"/>
          <a:ext cx="5754977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062627" y="3483420"/>
            <a:ext cx="892168" cy="3970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7432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function1</a:t>
            </a:r>
            <a:endParaRPr lang="en-US" sz="1200" b="0" i="0" strike="noStrike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Slope = 9.0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419340" y="4539323"/>
            <a:ext cx="935449" cy="3924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27432" tIns="22860" rIns="27432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200" b="0" i="0" strike="noStrike" dirty="0">
                <a:solidFill>
                  <a:srgbClr val="000000"/>
                </a:solidFill>
                <a:latin typeface="Courier New"/>
                <a:cs typeface="Courier New"/>
              </a:rPr>
              <a:t>function2</a:t>
            </a:r>
            <a:endParaRPr lang="en-US" sz="1200" b="0" i="0" strike="noStrike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rtl="0">
              <a:defRPr sz="1000"/>
            </a:pPr>
            <a:r>
              <a:rPr lang="en-US" sz="1200" b="0" i="0" strike="noStrike" dirty="0">
                <a:solidFill>
                  <a:srgbClr val="000000"/>
                </a:solidFill>
                <a:latin typeface="Arial"/>
                <a:cs typeface="Arial"/>
              </a:rPr>
              <a:t>Slope = 6.0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63653"/>
            <a:ext cx="7886700" cy="493795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 Performance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638175" y="1133182"/>
            <a:ext cx="5834930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combine1(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long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get_vec_element</a:t>
            </a:r>
            <a:r>
              <a:rPr lang="en-US" sz="1800" dirty="0">
                <a:latin typeface="Courier New" pitchFamily="49" charset="0"/>
              </a:rPr>
              <a:t>(v,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, &amp;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	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OP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600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Compute sum or product of vector elements</a:t>
            </a:r>
          </a:p>
        </p:txBody>
      </p:sp>
      <p:graphicFrame>
        <p:nvGraphicFramePr>
          <p:cNvPr id="10" name="Group 49"/>
          <p:cNvGraphicFramePr>
            <a:graphicFrameLocks noGrp="1"/>
          </p:cNvGraphicFramePr>
          <p:nvPr/>
        </p:nvGraphicFramePr>
        <p:xfrm>
          <a:off x="396875" y="4267200"/>
          <a:ext cx="8229600" cy="1777873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unoptimized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22.68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20.02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19.98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20.18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2736" y="-69237"/>
            <a:ext cx="9144000" cy="881783"/>
          </a:xfrm>
        </p:spPr>
        <p:txBody>
          <a:bodyPr/>
          <a:lstStyle/>
          <a:p>
            <a:r>
              <a:rPr lang="en-US" dirty="0"/>
              <a:t>Basic Optimizations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30620" y="4346879"/>
            <a:ext cx="4112779" cy="1838324"/>
          </a:xfrm>
        </p:spPr>
        <p:txBody>
          <a:bodyPr>
            <a:normAutofit/>
          </a:bodyPr>
          <a:lstStyle/>
          <a:p>
            <a:r>
              <a:rPr lang="en-US" sz="2000" dirty="0"/>
              <a:t>Move </a:t>
            </a:r>
            <a:r>
              <a:rPr lang="en-US" sz="2000" dirty="0" err="1"/>
              <a:t>vec_length</a:t>
            </a:r>
            <a:r>
              <a:rPr lang="en-US" sz="2000" dirty="0"/>
              <a:t> out of loop</a:t>
            </a:r>
          </a:p>
          <a:p>
            <a:r>
              <a:rPr lang="en-US" sz="2000" dirty="0"/>
              <a:t>Avoid bounds check on each cycle</a:t>
            </a:r>
          </a:p>
          <a:p>
            <a:r>
              <a:rPr lang="en-US" sz="2000" dirty="0"/>
              <a:t>Accumulate in temporary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72736" y="986870"/>
            <a:ext cx="5011882" cy="255198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combine4(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t = t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E2EF980-031B-1025-9AEE-27BC38CFE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5846" y="984721"/>
            <a:ext cx="3865418" cy="255198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Return length of vector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</a:rPr>
              <a:t> *v)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v-&gt;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</a:rPr>
              <a:t> *v)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v-&gt;data;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74E662-4877-428E-F419-681F9D083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3708877"/>
            <a:ext cx="4530436" cy="2551981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/* retrieve vector element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and store at 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int </a:t>
            </a:r>
            <a:r>
              <a:rPr lang="en-US" sz="1600" dirty="0" err="1">
                <a:latin typeface="Courier New" pitchFamily="49" charset="0"/>
              </a:rPr>
              <a:t>get_vec_element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(*</a:t>
            </a:r>
            <a:r>
              <a:rPr lang="en-US" sz="1600" dirty="0" err="1">
                <a:latin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if (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 &gt;= v-&gt;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	return 0;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*</a:t>
            </a:r>
            <a:r>
              <a:rPr lang="en-US" sz="1600" dirty="0" err="1">
                <a:latin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</a:rPr>
              <a:t> = v-&gt;data[</a:t>
            </a:r>
            <a:r>
              <a:rPr lang="en-US" sz="1600" dirty="0" err="1">
                <a:latin typeface="Courier New" pitchFamily="49" charset="0"/>
              </a:rPr>
              <a:t>idx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 defTabSz="515938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return 1;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422"/>
            <a:ext cx="9144000" cy="853477"/>
          </a:xfrm>
        </p:spPr>
        <p:txBody>
          <a:bodyPr/>
          <a:lstStyle/>
          <a:p>
            <a:r>
              <a:rPr lang="en-US" dirty="0"/>
              <a:t>Effect of Basic Optimizations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58084" y="5871728"/>
            <a:ext cx="7896225" cy="542924"/>
          </a:xfrm>
        </p:spPr>
        <p:txBody>
          <a:bodyPr/>
          <a:lstStyle/>
          <a:p>
            <a:r>
              <a:rPr lang="en-US" dirty="0"/>
              <a:t>Eliminates sources of overhead in loop</a:t>
            </a:r>
          </a:p>
        </p:txBody>
      </p:sp>
      <p:sp>
        <p:nvSpPr>
          <p:cNvPr id="775172" name="Rectangle 4"/>
          <p:cNvSpPr>
            <a:spLocks noChangeArrowheads="1"/>
          </p:cNvSpPr>
          <p:nvPr/>
        </p:nvSpPr>
        <p:spPr bwMode="auto">
          <a:xfrm>
            <a:off x="1794502" y="966354"/>
            <a:ext cx="5421355" cy="2859757"/>
          </a:xfrm>
          <a:prstGeom prst="rect">
            <a:avLst/>
          </a:prstGeom>
          <a:solidFill>
            <a:srgbClr val="F6F5BD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void combine4(</a:t>
            </a:r>
            <a:r>
              <a:rPr lang="en-US" sz="1800" dirty="0" err="1">
                <a:latin typeface="Courier New" pitchFamily="49" charset="0"/>
              </a:rPr>
              <a:t>vec_ptr</a:t>
            </a:r>
            <a:r>
              <a:rPr lang="en-US" sz="1800" dirty="0">
                <a:latin typeface="Courier New" pitchFamily="49" charset="0"/>
              </a:rPr>
              <a:t> v,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long length = </a:t>
            </a:r>
            <a:r>
              <a:rPr lang="en-US" sz="1800" dirty="0" err="1">
                <a:latin typeface="Courier New" pitchFamily="49" charset="0"/>
              </a:rPr>
              <a:t>vec_length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*d = </a:t>
            </a:r>
            <a:r>
              <a:rPr lang="en-US" sz="1800" dirty="0" err="1">
                <a:latin typeface="Courier New" pitchFamily="49" charset="0"/>
              </a:rPr>
              <a:t>get_vec_start</a:t>
            </a:r>
            <a:r>
              <a:rPr lang="en-US" sz="18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data_t</a:t>
            </a:r>
            <a:r>
              <a:rPr lang="en-US" sz="1800" dirty="0">
                <a:latin typeface="Courier New" pitchFamily="49" charset="0"/>
              </a:rPr>
              <a:t> t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length;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++)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  t = t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dest</a:t>
            </a:r>
            <a:r>
              <a:rPr lang="en-US" sz="1800" dirty="0">
                <a:latin typeface="Courier New" pitchFamily="49" charset="0"/>
              </a:rPr>
              <a:t> = 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graphicFrame>
        <p:nvGraphicFramePr>
          <p:cNvPr id="5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49663"/>
              </p:ext>
            </p:extLst>
          </p:nvPr>
        </p:nvGraphicFramePr>
        <p:xfrm>
          <a:off x="1503218" y="4204854"/>
          <a:ext cx="6003925" cy="1552575"/>
        </p:xfrm>
        <a:graphic>
          <a:graphicData uri="http://schemas.openxmlformats.org/drawingml/2006/table">
            <a:tbl>
              <a:tblPr/>
              <a:tblGrid>
                <a:gridCol w="1723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Combine1 –O1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10.17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11.14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1439" y="79643"/>
            <a:ext cx="5862638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316831" y="3068782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832191" y="3463742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316831" y="782782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991518" y="3602182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534568" y="3602182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307681" y="3602182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077618" y="3602182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5849143" y="3602182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234906" y="1239982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077618" y="5126182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017168" y="1239982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017168" y="1849582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174456" y="1511712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174456" y="2126462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595018" y="2382982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088356" y="1316182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737893" y="4592782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028406" y="4592782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509418" y="4592782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5798343" y="4592782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289111" y="1237005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184991" y="1849582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575391" y="2380005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060791" y="2729662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290468" y="4803761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510731" y="4821382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4859375" y="4575161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628231" y="4575161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317966" y="3373582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3862603" y="3373582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632541" y="3373582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405653" y="3373582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175591" y="3373582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317966" y="3373582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764631" y="3602182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089491" y="3373582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510506" y="4440382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282031" y="4059382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570956" y="4392757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570956" y="1392382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764631" y="1849582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088356" y="1773382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679790" y="2230582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231991" y="2722682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534568" y="2078182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631406" y="2382982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3731" y="126206"/>
            <a:ext cx="53165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Performance Realities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456" y="981797"/>
            <a:ext cx="8701087" cy="5224462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i="1" dirty="0"/>
              <a:t>There’s more to performance than asymptotic complexity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Constant factors matter too!</a:t>
            </a:r>
          </a:p>
          <a:p>
            <a:pPr lvl="1" eaLnBrk="1" hangingPunct="1">
              <a:defRPr/>
            </a:pPr>
            <a:r>
              <a:rPr lang="en-US" dirty="0"/>
              <a:t>Easily see 10:1 performance range depending on how code is written</a:t>
            </a:r>
          </a:p>
          <a:p>
            <a:pPr lvl="1" eaLnBrk="1" hangingPunct="1">
              <a:defRPr/>
            </a:pPr>
            <a:r>
              <a:rPr lang="en-US" dirty="0"/>
              <a:t>Must optimize at multiple levels: </a:t>
            </a:r>
          </a:p>
          <a:p>
            <a:pPr lvl="2" eaLnBrk="1" hangingPunct="1">
              <a:defRPr/>
            </a:pPr>
            <a:r>
              <a:rPr lang="en-US" dirty="0"/>
              <a:t>algorithm, data representations, procedures, and loops</a:t>
            </a:r>
          </a:p>
          <a:p>
            <a:pPr lvl="2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Must understand system to optimize performance</a:t>
            </a:r>
          </a:p>
          <a:p>
            <a:pPr lvl="1" eaLnBrk="1" hangingPunct="1">
              <a:defRPr/>
            </a:pPr>
            <a:r>
              <a:rPr lang="en-US" dirty="0"/>
              <a:t>How programs are compiled and executed</a:t>
            </a:r>
          </a:p>
          <a:p>
            <a:pPr lvl="1" eaLnBrk="1" hangingPunct="1">
              <a:defRPr/>
            </a:pPr>
            <a:r>
              <a:rPr lang="en-US" dirty="0"/>
              <a:t>How modern processors + memory systems operate</a:t>
            </a:r>
          </a:p>
          <a:p>
            <a:pPr lvl="1" eaLnBrk="1" hangingPunct="1">
              <a:defRPr/>
            </a:pPr>
            <a:r>
              <a:rPr lang="en-US" dirty="0"/>
              <a:t>How to measure program performance and identify bottlenecks</a:t>
            </a:r>
          </a:p>
          <a:p>
            <a:pPr lvl="1" eaLnBrk="1" hangingPunct="1">
              <a:defRPr/>
            </a:pPr>
            <a:r>
              <a:rPr lang="en-US" dirty="0"/>
              <a:t>How to improve performance without destroying code modularity and generality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2"/>
            <a:ext cx="9144000" cy="811913"/>
          </a:xfrm>
        </p:spPr>
        <p:txBody>
          <a:bodyPr/>
          <a:lstStyle/>
          <a:p>
            <a:r>
              <a:rPr lang="en-US" dirty="0"/>
              <a:t>Superscalar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" y="1122882"/>
            <a:ext cx="8606118" cy="4612235"/>
          </a:xfrm>
        </p:spPr>
        <p:txBody>
          <a:bodyPr/>
          <a:lstStyle/>
          <a:p>
            <a:r>
              <a:rPr lang="en-US" dirty="0">
                <a:solidFill>
                  <a:srgbClr val="990000"/>
                </a:solidFill>
              </a:rPr>
              <a:t>Definition:</a:t>
            </a:r>
            <a:r>
              <a:rPr lang="en-US" dirty="0"/>
              <a:t> A superscalar processor can issue and execute </a:t>
            </a:r>
            <a:r>
              <a:rPr lang="en-US" i="1" dirty="0">
                <a:solidFill>
                  <a:srgbClr val="990000"/>
                </a:solidFill>
              </a:rPr>
              <a:t>multiple instructions in one cycle</a:t>
            </a:r>
            <a:r>
              <a:rPr lang="en-US" dirty="0"/>
              <a:t>. The instructions are retrieved from a sequential instruction stream and are usually scheduled dynamically.</a:t>
            </a:r>
          </a:p>
          <a:p>
            <a:endParaRPr lang="en-US" dirty="0"/>
          </a:p>
          <a:p>
            <a:r>
              <a:rPr lang="en-US" dirty="0"/>
              <a:t>Benefit: without programming effort, superscalar processor can take advantage of the </a:t>
            </a:r>
            <a:r>
              <a:rPr lang="en-US" i="1" dirty="0">
                <a:solidFill>
                  <a:srgbClr val="990000"/>
                </a:solidFill>
              </a:rPr>
              <a:t>instruction level parallelism</a:t>
            </a:r>
            <a:r>
              <a:rPr lang="en-US" dirty="0">
                <a:solidFill>
                  <a:srgbClr val="990000"/>
                </a:solidFill>
              </a:rPr>
              <a:t> </a:t>
            </a:r>
            <a:r>
              <a:rPr lang="en-US" dirty="0"/>
              <a:t>that most programs have</a:t>
            </a:r>
          </a:p>
          <a:p>
            <a:endParaRPr lang="en-US" dirty="0"/>
          </a:p>
          <a:p>
            <a:r>
              <a:rPr lang="en-US" dirty="0"/>
              <a:t>Most modern CPUs are superscalar.</a:t>
            </a:r>
          </a:p>
          <a:p>
            <a:r>
              <a:rPr lang="en-US" dirty="0"/>
              <a:t>Intel: since Pentium (1993)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328063" cy="762000"/>
          </a:xfrm>
        </p:spPr>
        <p:txBody>
          <a:bodyPr/>
          <a:lstStyle/>
          <a:p>
            <a:r>
              <a:rPr lang="en-US" dirty="0"/>
              <a:t>Pipelined Functional Units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427570" y="357186"/>
            <a:ext cx="1865530" cy="2057400"/>
            <a:chOff x="4553635" y="1828800"/>
            <a:chExt cx="1865530" cy="2057400"/>
          </a:xfrm>
        </p:grpSpPr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4571999" y="20574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1</a:t>
              </a:r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50292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5943600" y="1828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486400" y="24384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4572000" y="26670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2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5486401" y="30480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4553635" y="3276600"/>
              <a:ext cx="1847165" cy="381000"/>
            </a:xfrm>
            <a:prstGeom prst="roundRect">
              <a:avLst>
                <a:gd name="adj" fmla="val 19644"/>
              </a:avLst>
            </a:prstGeom>
            <a:solidFill>
              <a:srgbClr val="F1C7C7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1800" b="0" dirty="0">
                  <a:latin typeface="Calibri"/>
                  <a:cs typeface="Calibri"/>
                </a:rPr>
                <a:t>Stage 3</a:t>
              </a: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5468036" y="36576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19773" y="1045252"/>
            <a:ext cx="4861706" cy="156709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mult_eg</a:t>
            </a:r>
            <a:r>
              <a:rPr lang="en-US" sz="1600" dirty="0">
                <a:latin typeface="Courier New" pitchFamily="49" charset="0"/>
              </a:rPr>
              <a:t>(long a, long b, long c)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p1 = a*b;
    long p2 = a*c;
    long p3 = p1 * p2;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p3;
}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96875" y="4800601"/>
            <a:ext cx="7896225" cy="1533524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Divide computation into stages</a:t>
            </a:r>
          </a:p>
          <a:p>
            <a:pPr lvl="1"/>
            <a:r>
              <a:rPr lang="en-US" dirty="0"/>
              <a:t>Pass partial computations from stage to stage</a:t>
            </a:r>
          </a:p>
          <a:p>
            <a:pPr lvl="1"/>
            <a:r>
              <a:rPr lang="en-US" dirty="0"/>
              <a:t>Stage </a:t>
            </a:r>
            <a:r>
              <a:rPr lang="en-US" dirty="0" err="1"/>
              <a:t>i</a:t>
            </a:r>
            <a:r>
              <a:rPr lang="en-US" dirty="0"/>
              <a:t> can start on new computation once values passed to i+1</a:t>
            </a:r>
          </a:p>
          <a:p>
            <a:pPr lvl="1"/>
            <a:r>
              <a:rPr lang="en-US" dirty="0"/>
              <a:t>E.g., complete 3 multiplications in 7 cycles, even though each requires 3 cycles</a:t>
            </a:r>
          </a:p>
        </p:txBody>
      </p:sp>
      <p:graphicFrame>
        <p:nvGraphicFramePr>
          <p:cNvPr id="17" name="Content Placeholder 16"/>
          <p:cNvGraphicFramePr>
            <a:graphicFrameLocks/>
          </p:cNvGraphicFramePr>
          <p:nvPr/>
        </p:nvGraphicFramePr>
        <p:xfrm>
          <a:off x="1219200" y="2743200"/>
          <a:ext cx="6934202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Time</a:t>
                      </a:r>
                    </a:p>
                  </a:txBody>
                  <a:tcPr marL="124677" marR="12467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1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2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3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4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5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6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7</a:t>
                      </a:r>
                      <a:endParaRPr lang="en-US" b="0" i="0" dirty="0">
                        <a:latin typeface="Calibri"/>
                        <a:cs typeface="Calibri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1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/>
                          <a:cs typeface="Calibri"/>
                        </a:rPr>
                        <a:t>Stage 3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a*b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a*c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i="0" dirty="0">
                        <a:latin typeface="Courier New"/>
                        <a:cs typeface="Courier New"/>
                      </a:endParaRP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ourier New"/>
                          <a:cs typeface="Courier New"/>
                        </a:rPr>
                        <a:t>p1*p2</a:t>
                      </a:r>
                    </a:p>
                  </a:txBody>
                  <a:tcPr marL="124677" marR="12467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018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031" y="171595"/>
            <a:ext cx="7373938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err="1"/>
              <a:t>Haswell</a:t>
            </a:r>
            <a:r>
              <a:rPr lang="en-US" dirty="0"/>
              <a:t> CPU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305" y="829540"/>
            <a:ext cx="8307387" cy="5856865"/>
          </a:xfrm>
        </p:spPr>
        <p:txBody>
          <a:bodyPr>
            <a:normAutofit lnSpcReduction="10000"/>
          </a:bodyPr>
          <a:lstStyle/>
          <a:p>
            <a:pPr marL="741363" lvl="1" indent="-341313" defTabSz="895350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8 Total Functional Units</a:t>
            </a:r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Multiple instructions can execute in parallel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2 load,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store, with address computation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4 integer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2 FP multiply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FP add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1 FP divide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endParaRPr lang="en-US" dirty="0"/>
          </a:p>
          <a:p>
            <a:pPr marL="341313" indent="-341313" defTabSz="895350" eaLnBrk="1" hangingPunct="1">
              <a:lnSpc>
                <a:spcPct val="85000"/>
              </a:lnSpc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dirty="0"/>
              <a:t>Some instructions take &gt; 1 cycle, but can be pipelined</a:t>
            </a:r>
          </a:p>
          <a:p>
            <a:pPr marL="560388" lvl="1" indent="-222250" defTabSz="895350" eaLnBrk="1" hangingPunct="1">
              <a:lnSpc>
                <a:spcPct val="90000"/>
              </a:lnSpc>
              <a:buFont typeface="Wingdings" pitchFamily="2" charset="2"/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i="1" dirty="0">
                <a:solidFill>
                  <a:srgbClr val="C00000"/>
                </a:solidFill>
              </a:rPr>
              <a:t>Instruction	Latency	     Cycles/Issue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Load / Store	4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Integer Addition	1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Integer Multiply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/>
              <a:t>Integer/Long Divide	3-30	3-30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Multiply	5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dirty="0"/>
              <a:t>Single/Double FP Add	3	1</a:t>
            </a:r>
          </a:p>
          <a:p>
            <a:pPr marL="560388" lvl="1" indent="-222250" defTabSz="895350" eaLnBrk="1" hangingPunct="1">
              <a:lnSpc>
                <a:spcPct val="90000"/>
              </a:lnSpc>
              <a:buNone/>
              <a:tabLst>
                <a:tab pos="114300" algn="l"/>
                <a:tab pos="5314950" algn="r"/>
                <a:tab pos="7258050" algn="r"/>
              </a:tabLst>
              <a:defRPr/>
            </a:pPr>
            <a:r>
              <a:rPr lang="en-US" sz="1800" b="1" dirty="0"/>
              <a:t>Single/Double FP Divide	3-15	3-15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1D4DA8-85B4-6310-F323-FC5D20436C3C}"/>
              </a:ext>
            </a:extLst>
          </p:cNvPr>
          <p:cNvSpPr txBox="1"/>
          <p:nvPr/>
        </p:nvSpPr>
        <p:spPr>
          <a:xfrm>
            <a:off x="4571998" y="1674674"/>
            <a:ext cx="44446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Latency refers to total number of clock cycles required to perform the operation.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>
                <a:solidFill>
                  <a:srgbClr val="FF0000"/>
                </a:solidFill>
              </a:rPr>
              <a:t>Issue time indicates the minimum number of cycles between two independent operation of same type.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133" y="23309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x86-64 Compilation of Combine4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624" y="948093"/>
            <a:ext cx="8255000" cy="685800"/>
          </a:xfrm>
        </p:spPr>
        <p:txBody>
          <a:bodyPr/>
          <a:lstStyle/>
          <a:p>
            <a:pPr marL="287338" indent="-287338" eaLnBrk="1" hangingPunct="1">
              <a:defRPr/>
            </a:pPr>
            <a:r>
              <a:rPr lang="en-US" dirty="0"/>
              <a:t>Inner Loop (Case: Integer Multiply)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506679" y="1526764"/>
            <a:ext cx="5715000" cy="11669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.L519:		# Loop: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imull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(%rax,%rdx,4),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ecx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# t = t * d[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]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$1,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	#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++</a:t>
            </a: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rbp</a:t>
            </a:r>
            <a:r>
              <a:rPr lang="en-US" sz="1400" dirty="0">
                <a:latin typeface="Courier New" pitchFamily="49" charset="0"/>
              </a:rPr>
              <a:t>	# Compare </a:t>
            </a:r>
            <a:r>
              <a:rPr lang="en-US" sz="1400" dirty="0" err="1">
                <a:latin typeface="Courier New" pitchFamily="49" charset="0"/>
              </a:rPr>
              <a:t>length:i</a:t>
            </a:r>
            <a:endParaRPr lang="en-US" sz="14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228600" algn="l"/>
                <a:tab pos="914400" algn="l"/>
                <a:tab pos="3149600" algn="l"/>
              </a:tabLst>
            </a:pPr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jg</a:t>
            </a:r>
            <a:r>
              <a:rPr lang="en-US" sz="1400" dirty="0">
                <a:latin typeface="Courier New" pitchFamily="49" charset="0"/>
              </a:rPr>
              <a:t>	.L519	# If &gt;,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Loop</a:t>
            </a:r>
          </a:p>
        </p:txBody>
      </p:sp>
      <p:graphicFrame>
        <p:nvGraphicFramePr>
          <p:cNvPr id="9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089872"/>
              </p:ext>
            </p:extLst>
          </p:nvPr>
        </p:nvGraphicFramePr>
        <p:xfrm>
          <a:off x="840304" y="2935946"/>
          <a:ext cx="7273639" cy="1676400"/>
        </p:xfrm>
        <a:graphic>
          <a:graphicData uri="http://schemas.openxmlformats.org/drawingml/2006/table">
            <a:tbl>
              <a:tblPr/>
              <a:tblGrid>
                <a:gridCol w="2087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D482181-B217-88B1-AB67-0F88AE544CD8}"/>
              </a:ext>
            </a:extLst>
          </p:cNvPr>
          <p:cNvSpPr txBox="1"/>
          <p:nvPr/>
        </p:nvSpPr>
        <p:spPr>
          <a:xfrm>
            <a:off x="232295" y="4952025"/>
            <a:ext cx="8489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- Here, we have series of multiplication of integers. But we must wait for the </a:t>
            </a:r>
            <a:r>
              <a:rPr lang="en-US" i="1" dirty="0" err="1"/>
              <a:t>imull</a:t>
            </a:r>
            <a:r>
              <a:rPr lang="en-US" i="1" dirty="0"/>
              <a:t> operation (3 clock cycle bound) to complete before performing the next </a:t>
            </a:r>
            <a:r>
              <a:rPr lang="en-US" i="1" dirty="0" err="1"/>
              <a:t>imull</a:t>
            </a:r>
            <a:r>
              <a:rPr lang="en-US" i="1" dirty="0"/>
              <a:t> instruction. </a:t>
            </a:r>
          </a:p>
          <a:p>
            <a:r>
              <a:rPr lang="en-US" i="1" dirty="0"/>
              <a:t>- The measurement here corresponds to the latency bound of the machine. </a:t>
            </a:r>
          </a:p>
          <a:p>
            <a:endParaRPr lang="en-US" i="1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25" y="285750"/>
            <a:ext cx="8664575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Combine4 = Serial Computation (OP = *)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6036" y="1143000"/>
            <a:ext cx="6365564" cy="1676400"/>
          </a:xfrm>
        </p:spPr>
        <p:txBody>
          <a:bodyPr>
            <a:normAutofit lnSpcReduction="10000"/>
          </a:bodyPr>
          <a:lstStyle/>
          <a:p>
            <a:pPr marL="287338" indent="-287338" eaLnBrk="1" hangingPunct="1">
              <a:defRPr/>
            </a:pPr>
            <a:r>
              <a:rPr lang="en-US" dirty="0"/>
              <a:t>Computation (length=8)</a:t>
            </a:r>
          </a:p>
          <a:p>
            <a:pPr marL="285750" lvl="1" indent="-171450" eaLnBrk="1" hangingPunct="1">
              <a:buFont typeface="Wingdings" pitchFamily="2" charset="2"/>
              <a:buNone/>
              <a:defRPr/>
            </a:pPr>
            <a:r>
              <a:rPr lang="en-US" sz="1400" b="1" dirty="0"/>
              <a:t> </a:t>
            </a:r>
            <a:r>
              <a:rPr lang="en-US" sz="1600" b="1" dirty="0">
                <a:latin typeface="Courier New" pitchFamily="49" charset="0"/>
              </a:rPr>
              <a:t>((((((((1 * d[0]) * d[1]) * d[2]) * d[3])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* d[4]) * d[5]) * d[6]) * d[7])</a:t>
            </a:r>
          </a:p>
          <a:p>
            <a:pPr marL="287338" indent="-287338" eaLnBrk="1" hangingPunct="1">
              <a:defRPr/>
            </a:pPr>
            <a:r>
              <a:rPr lang="en-US" dirty="0"/>
              <a:t>Sequential dependence</a:t>
            </a:r>
          </a:p>
          <a:p>
            <a:pPr marL="687388" lvl="1" indent="-287338">
              <a:defRPr/>
            </a:pPr>
            <a:r>
              <a:rPr lang="en-US" dirty="0"/>
              <a:t>Performance: determined by latency of OP</a:t>
            </a:r>
          </a:p>
        </p:txBody>
      </p:sp>
      <p:sp>
        <p:nvSpPr>
          <p:cNvPr id="20503" name="AutoShape 5"/>
          <p:cNvSpPr>
            <a:spLocks noChangeArrowheads="1"/>
          </p:cNvSpPr>
          <p:nvPr/>
        </p:nvSpPr>
        <p:spPr bwMode="auto">
          <a:xfrm>
            <a:off x="599701" y="1905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4" name="Line 6"/>
          <p:cNvSpPr>
            <a:spLocks noChangeShapeType="1"/>
          </p:cNvSpPr>
          <p:nvPr/>
        </p:nvSpPr>
        <p:spPr bwMode="auto">
          <a:xfrm>
            <a:off x="7521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5" name="Line 7"/>
          <p:cNvSpPr>
            <a:spLocks noChangeShapeType="1"/>
          </p:cNvSpPr>
          <p:nvPr/>
        </p:nvSpPr>
        <p:spPr bwMode="auto">
          <a:xfrm>
            <a:off x="980701" y="167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6" name="AutoShape 8"/>
          <p:cNvSpPr>
            <a:spLocks noChangeArrowheads="1"/>
          </p:cNvSpPr>
          <p:nvPr/>
        </p:nvSpPr>
        <p:spPr bwMode="auto">
          <a:xfrm>
            <a:off x="997261" y="2438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07" name="Line 9"/>
          <p:cNvSpPr>
            <a:spLocks noChangeShapeType="1"/>
          </p:cNvSpPr>
          <p:nvPr/>
        </p:nvSpPr>
        <p:spPr bwMode="auto">
          <a:xfrm>
            <a:off x="1149661" y="2286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8" name="Line 10"/>
          <p:cNvSpPr>
            <a:spLocks noChangeShapeType="1"/>
          </p:cNvSpPr>
          <p:nvPr/>
        </p:nvSpPr>
        <p:spPr bwMode="auto">
          <a:xfrm>
            <a:off x="1378261" y="2209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09" name="Freeform 11"/>
          <p:cNvSpPr>
            <a:spLocks/>
          </p:cNvSpPr>
          <p:nvPr/>
        </p:nvSpPr>
        <p:spPr bwMode="auto">
          <a:xfrm>
            <a:off x="904501" y="2209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2" name="Rectangle 12"/>
          <p:cNvSpPr>
            <a:spLocks noChangeArrowheads="1"/>
          </p:cNvSpPr>
          <p:nvPr/>
        </p:nvSpPr>
        <p:spPr bwMode="auto">
          <a:xfrm>
            <a:off x="645739" y="13716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783373" name="Rectangle 13"/>
          <p:cNvSpPr>
            <a:spLocks noChangeArrowheads="1"/>
          </p:cNvSpPr>
          <p:nvPr/>
        </p:nvSpPr>
        <p:spPr bwMode="auto">
          <a:xfrm>
            <a:off x="828301" y="1371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783374" name="Rectangle 14"/>
          <p:cNvSpPr>
            <a:spLocks noChangeArrowheads="1"/>
          </p:cNvSpPr>
          <p:nvPr/>
        </p:nvSpPr>
        <p:spPr bwMode="auto">
          <a:xfrm>
            <a:off x="1225861" y="1905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0513" name="AutoShape 15"/>
          <p:cNvSpPr>
            <a:spLocks noChangeArrowheads="1"/>
          </p:cNvSpPr>
          <p:nvPr/>
        </p:nvSpPr>
        <p:spPr bwMode="auto">
          <a:xfrm>
            <a:off x="1385359" y="2971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4" name="Line 16"/>
          <p:cNvSpPr>
            <a:spLocks noChangeShapeType="1"/>
          </p:cNvSpPr>
          <p:nvPr/>
        </p:nvSpPr>
        <p:spPr bwMode="auto">
          <a:xfrm>
            <a:off x="1537759" y="2819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5" name="Line 17"/>
          <p:cNvSpPr>
            <a:spLocks noChangeShapeType="1"/>
          </p:cNvSpPr>
          <p:nvPr/>
        </p:nvSpPr>
        <p:spPr bwMode="auto">
          <a:xfrm>
            <a:off x="1766359" y="2743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16" name="Freeform 18"/>
          <p:cNvSpPr>
            <a:spLocks/>
          </p:cNvSpPr>
          <p:nvPr/>
        </p:nvSpPr>
        <p:spPr bwMode="auto">
          <a:xfrm>
            <a:off x="1286186" y="2743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79" name="Rectangle 19"/>
          <p:cNvSpPr>
            <a:spLocks noChangeArrowheads="1"/>
          </p:cNvSpPr>
          <p:nvPr/>
        </p:nvSpPr>
        <p:spPr bwMode="auto">
          <a:xfrm>
            <a:off x="1613959" y="2438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0518" name="AutoShape 20"/>
          <p:cNvSpPr>
            <a:spLocks noChangeArrowheads="1"/>
          </p:cNvSpPr>
          <p:nvPr/>
        </p:nvSpPr>
        <p:spPr bwMode="auto">
          <a:xfrm>
            <a:off x="1769534" y="3505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19" name="Line 21"/>
          <p:cNvSpPr>
            <a:spLocks noChangeShapeType="1"/>
          </p:cNvSpPr>
          <p:nvPr/>
        </p:nvSpPr>
        <p:spPr bwMode="auto">
          <a:xfrm>
            <a:off x="1921934" y="33528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0" name="Line 22"/>
          <p:cNvSpPr>
            <a:spLocks noChangeShapeType="1"/>
          </p:cNvSpPr>
          <p:nvPr/>
        </p:nvSpPr>
        <p:spPr bwMode="auto">
          <a:xfrm>
            <a:off x="2150534" y="3276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1" name="Freeform 23"/>
          <p:cNvSpPr>
            <a:spLocks/>
          </p:cNvSpPr>
          <p:nvPr/>
        </p:nvSpPr>
        <p:spPr bwMode="auto">
          <a:xfrm>
            <a:off x="1674284" y="32766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4" name="Rectangle 24"/>
          <p:cNvSpPr>
            <a:spLocks noChangeArrowheads="1"/>
          </p:cNvSpPr>
          <p:nvPr/>
        </p:nvSpPr>
        <p:spPr bwMode="auto">
          <a:xfrm>
            <a:off x="1998134" y="2971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0523" name="AutoShape 25"/>
          <p:cNvSpPr>
            <a:spLocks noChangeArrowheads="1"/>
          </p:cNvSpPr>
          <p:nvPr/>
        </p:nvSpPr>
        <p:spPr bwMode="auto">
          <a:xfrm>
            <a:off x="2168836" y="4038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4" name="Line 26"/>
          <p:cNvSpPr>
            <a:spLocks noChangeShapeType="1"/>
          </p:cNvSpPr>
          <p:nvPr/>
        </p:nvSpPr>
        <p:spPr bwMode="auto">
          <a:xfrm>
            <a:off x="2321236" y="38862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5" name="Line 27"/>
          <p:cNvSpPr>
            <a:spLocks noChangeShapeType="1"/>
          </p:cNvSpPr>
          <p:nvPr/>
        </p:nvSpPr>
        <p:spPr bwMode="auto">
          <a:xfrm>
            <a:off x="2549836" y="3810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26" name="Freeform 28"/>
          <p:cNvSpPr>
            <a:spLocks/>
          </p:cNvSpPr>
          <p:nvPr/>
        </p:nvSpPr>
        <p:spPr bwMode="auto">
          <a:xfrm>
            <a:off x="2058459" y="38100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89" name="Rectangle 29"/>
          <p:cNvSpPr>
            <a:spLocks noChangeArrowheads="1"/>
          </p:cNvSpPr>
          <p:nvPr/>
        </p:nvSpPr>
        <p:spPr bwMode="auto">
          <a:xfrm>
            <a:off x="2397436" y="3505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 dirty="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0528" name="AutoShape 30"/>
          <p:cNvSpPr>
            <a:spLocks noChangeArrowheads="1"/>
          </p:cNvSpPr>
          <p:nvPr/>
        </p:nvSpPr>
        <p:spPr bwMode="auto">
          <a:xfrm>
            <a:off x="2551141" y="4572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29" name="Line 31"/>
          <p:cNvSpPr>
            <a:spLocks noChangeShapeType="1"/>
          </p:cNvSpPr>
          <p:nvPr/>
        </p:nvSpPr>
        <p:spPr bwMode="auto">
          <a:xfrm>
            <a:off x="2703541" y="44196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0" name="Line 32"/>
          <p:cNvSpPr>
            <a:spLocks noChangeShapeType="1"/>
          </p:cNvSpPr>
          <p:nvPr/>
        </p:nvSpPr>
        <p:spPr bwMode="auto">
          <a:xfrm>
            <a:off x="2932141" y="4343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1" name="Freeform 33"/>
          <p:cNvSpPr>
            <a:spLocks/>
          </p:cNvSpPr>
          <p:nvPr/>
        </p:nvSpPr>
        <p:spPr bwMode="auto">
          <a:xfrm>
            <a:off x="2457761" y="43434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4" name="Rectangle 34"/>
          <p:cNvSpPr>
            <a:spLocks noChangeArrowheads="1"/>
          </p:cNvSpPr>
          <p:nvPr/>
        </p:nvSpPr>
        <p:spPr bwMode="auto">
          <a:xfrm>
            <a:off x="2779741" y="4038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0533" name="AutoShape 35"/>
          <p:cNvSpPr>
            <a:spLocks noChangeArrowheads="1"/>
          </p:cNvSpPr>
          <p:nvPr/>
        </p:nvSpPr>
        <p:spPr bwMode="auto">
          <a:xfrm>
            <a:off x="2939987" y="5105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4" name="Line 36"/>
          <p:cNvSpPr>
            <a:spLocks noChangeShapeType="1"/>
          </p:cNvSpPr>
          <p:nvPr/>
        </p:nvSpPr>
        <p:spPr bwMode="auto">
          <a:xfrm>
            <a:off x="3092387" y="49530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5" name="Line 37"/>
          <p:cNvSpPr>
            <a:spLocks noChangeShapeType="1"/>
          </p:cNvSpPr>
          <p:nvPr/>
        </p:nvSpPr>
        <p:spPr bwMode="auto">
          <a:xfrm>
            <a:off x="3320987" y="4876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36" name="Freeform 38"/>
          <p:cNvSpPr>
            <a:spLocks/>
          </p:cNvSpPr>
          <p:nvPr/>
        </p:nvSpPr>
        <p:spPr bwMode="auto">
          <a:xfrm>
            <a:off x="2840066" y="48768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399" name="Rectangle 39"/>
          <p:cNvSpPr>
            <a:spLocks noChangeArrowheads="1"/>
          </p:cNvSpPr>
          <p:nvPr/>
        </p:nvSpPr>
        <p:spPr bwMode="auto">
          <a:xfrm>
            <a:off x="3168587" y="4572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0538" name="AutoShape 40"/>
          <p:cNvSpPr>
            <a:spLocks noChangeArrowheads="1"/>
          </p:cNvSpPr>
          <p:nvPr/>
        </p:nvSpPr>
        <p:spPr bwMode="auto">
          <a:xfrm>
            <a:off x="3334435" y="56388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0539" name="Line 41"/>
          <p:cNvSpPr>
            <a:spLocks noChangeShapeType="1"/>
          </p:cNvSpPr>
          <p:nvPr/>
        </p:nvSpPr>
        <p:spPr bwMode="auto">
          <a:xfrm>
            <a:off x="3492811" y="5486400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0" name="Line 42"/>
          <p:cNvSpPr>
            <a:spLocks noChangeShapeType="1"/>
          </p:cNvSpPr>
          <p:nvPr/>
        </p:nvSpPr>
        <p:spPr bwMode="auto">
          <a:xfrm>
            <a:off x="3715435" y="5410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541" name="Freeform 43"/>
          <p:cNvSpPr>
            <a:spLocks/>
          </p:cNvSpPr>
          <p:nvPr/>
        </p:nvSpPr>
        <p:spPr bwMode="auto">
          <a:xfrm>
            <a:off x="3228912" y="5410200"/>
            <a:ext cx="92398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83404" name="Rectangle 44"/>
          <p:cNvSpPr>
            <a:spLocks noChangeArrowheads="1"/>
          </p:cNvSpPr>
          <p:nvPr/>
        </p:nvSpPr>
        <p:spPr bwMode="auto">
          <a:xfrm>
            <a:off x="3563035" y="51054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13259" y="152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Loop Unrolling (2x1)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1" y="5554230"/>
            <a:ext cx="8307387" cy="577850"/>
          </a:xfrm>
        </p:spPr>
        <p:txBody>
          <a:bodyPr/>
          <a:lstStyle/>
          <a:p>
            <a:r>
              <a:rPr lang="en-US" sz="2800" dirty="0"/>
              <a:t>Perform 2x more useful work per iteration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679016" y="1014845"/>
            <a:ext cx="5860578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x OP 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OP 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5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Effect of Loop Unrolling</a:t>
            </a:r>
          </a:p>
        </p:txBody>
      </p:sp>
      <p:sp>
        <p:nvSpPr>
          <p:cNvPr id="788526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379413" y="3886200"/>
            <a:ext cx="8307387" cy="2667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Helps integer add</a:t>
            </a:r>
          </a:p>
          <a:p>
            <a:pPr lvl="1">
              <a:defRPr/>
            </a:pPr>
            <a:r>
              <a:rPr lang="en-US" dirty="0"/>
              <a:t>Achieves latency bound</a:t>
            </a:r>
          </a:p>
          <a:p>
            <a:pPr eaLnBrk="1" hangingPunct="1">
              <a:defRPr/>
            </a:pPr>
            <a:r>
              <a:rPr lang="en-US" dirty="0"/>
              <a:t>Others don’t improve. </a:t>
            </a:r>
            <a:r>
              <a:rPr lang="en-US" i="1" dirty="0">
                <a:solidFill>
                  <a:srgbClr val="990000"/>
                </a:solidFill>
              </a:rPr>
              <a:t>Why?</a:t>
            </a:r>
          </a:p>
          <a:p>
            <a:pPr lvl="1" eaLnBrk="1" hangingPunct="1">
              <a:defRPr/>
            </a:pPr>
            <a:r>
              <a:rPr lang="en-US" dirty="0"/>
              <a:t>Still sequential dependency</a:t>
            </a:r>
          </a:p>
        </p:txBody>
      </p:sp>
      <p:sp>
        <p:nvSpPr>
          <p:cNvPr id="22556" name="Rectangle 47"/>
          <p:cNvSpPr>
            <a:spLocks noChangeArrowheads="1"/>
          </p:cNvSpPr>
          <p:nvPr/>
        </p:nvSpPr>
        <p:spPr bwMode="auto">
          <a:xfrm>
            <a:off x="4495800" y="4191000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(x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286416"/>
              </p:ext>
            </p:extLst>
          </p:nvPr>
        </p:nvGraphicFramePr>
        <p:xfrm>
          <a:off x="945573" y="1346327"/>
          <a:ext cx="6628389" cy="1939925"/>
        </p:xfrm>
        <a:graphic>
          <a:graphicData uri="http://schemas.openxmlformats.org/drawingml/2006/table">
            <a:tbl>
              <a:tblPr/>
              <a:tblGrid>
                <a:gridCol w="1902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4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47353" y="228600"/>
            <a:ext cx="80492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Loop Unrolling with </a:t>
            </a:r>
            <a:r>
              <a:rPr lang="en-US" dirty="0" err="1"/>
              <a:t>Reassociation</a:t>
            </a:r>
            <a:r>
              <a:rPr lang="en-US" dirty="0"/>
              <a:t> (2x1a)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559" y="5528305"/>
            <a:ext cx="7939087" cy="577850"/>
          </a:xfrm>
        </p:spPr>
        <p:txBody>
          <a:bodyPr>
            <a:noAutofit/>
          </a:bodyPr>
          <a:lstStyle/>
          <a:p>
            <a:r>
              <a:rPr lang="en-US" sz="1800" dirty="0"/>
              <a:t>Can this change the result of the computation?</a:t>
            </a:r>
          </a:p>
          <a:p>
            <a:r>
              <a:rPr lang="en-US" sz="1800" dirty="0"/>
              <a:t>Yes, for FP. </a:t>
            </a:r>
            <a:r>
              <a:rPr lang="en-US" sz="1800" i="1" dirty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434738" y="999589"/>
            <a:ext cx="5984009" cy="427552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	x = x OP 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 OP d[i+1]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 = x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5014881" y="4831583"/>
            <a:ext cx="3767056" cy="366767"/>
          </a:xfrm>
          <a:prstGeom prst="rect">
            <a:avLst/>
          </a:prstGeom>
          <a:solidFill>
            <a:srgbClr val="F1C7C7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(x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]) OP d[i+1];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14881" y="4462251"/>
            <a:ext cx="1981953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Compare to before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Effect of Reassociation</a:t>
            </a:r>
          </a:p>
        </p:txBody>
      </p:sp>
      <p:sp>
        <p:nvSpPr>
          <p:cNvPr id="793627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0" y="4596105"/>
            <a:ext cx="8307387" cy="173508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Nearly 2x speedup for </a:t>
            </a:r>
            <a:r>
              <a:rPr lang="en-US" dirty="0" err="1"/>
              <a:t>Int</a:t>
            </a:r>
            <a:r>
              <a:rPr lang="en-US" dirty="0"/>
              <a:t> *, FP +, FP *</a:t>
            </a:r>
          </a:p>
          <a:p>
            <a:pPr lvl="1" eaLnBrk="1" hangingPunct="1">
              <a:defRPr/>
            </a:pPr>
            <a:r>
              <a:rPr lang="en-US" dirty="0"/>
              <a:t>Reason: Breaks sequential dependency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Why is that? (next slide)</a:t>
            </a:r>
          </a:p>
        </p:txBody>
      </p:sp>
      <p:sp>
        <p:nvSpPr>
          <p:cNvPr id="24610" name="Rectangle 28"/>
          <p:cNvSpPr>
            <a:spLocks noChangeArrowheads="1"/>
          </p:cNvSpPr>
          <p:nvPr/>
        </p:nvSpPr>
        <p:spPr bwMode="auto">
          <a:xfrm>
            <a:off x="866031" y="5328634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x OP 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OP d[i+1]);</a:t>
            </a:r>
          </a:p>
        </p:txBody>
      </p:sp>
      <p:graphicFrame>
        <p:nvGraphicFramePr>
          <p:cNvPr id="8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51605"/>
              </p:ext>
            </p:extLst>
          </p:nvPr>
        </p:nvGraphicFramePr>
        <p:xfrm>
          <a:off x="635937" y="1033257"/>
          <a:ext cx="7824355" cy="2714625"/>
        </p:xfrm>
        <a:graphic>
          <a:graphicData uri="http://schemas.openxmlformats.org/drawingml/2006/table">
            <a:tbl>
              <a:tblPr/>
              <a:tblGrid>
                <a:gridCol w="2245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4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4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 flipH="1" flipV="1">
            <a:off x="7495309" y="3798150"/>
            <a:ext cx="381000" cy="609600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7057323" y="4313547"/>
            <a:ext cx="219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FP *</a:t>
            </a:r>
          </a:p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load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 bwMode="auto">
          <a:xfrm flipH="1" flipV="1">
            <a:off x="4073236" y="3747882"/>
            <a:ext cx="1963882" cy="1211996"/>
          </a:xfrm>
          <a:prstGeom prst="straightConnector1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374944" y="4932807"/>
            <a:ext cx="219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4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</a:t>
            </a:r>
            <a:r>
              <a:rPr lang="en-US" sz="1800" dirty="0" err="1">
                <a:latin typeface="Calibri" pitchFamily="34" charset="0"/>
              </a:rPr>
              <a:t>int</a:t>
            </a:r>
            <a:r>
              <a:rPr lang="en-US" sz="1800" dirty="0">
                <a:latin typeface="Calibri" pitchFamily="34" charset="0"/>
              </a:rPr>
              <a:t> +</a:t>
            </a:r>
          </a:p>
          <a:p>
            <a:r>
              <a:rPr lang="en-US" sz="1800" dirty="0">
                <a:latin typeface="Calibri" pitchFamily="34" charset="0"/>
              </a:rPr>
              <a:t>2 </a:t>
            </a:r>
            <a:r>
              <a:rPr lang="en-US" sz="1800" dirty="0" err="1">
                <a:latin typeface="Calibri" pitchFamily="34" charset="0"/>
              </a:rPr>
              <a:t>func</a:t>
            </a:r>
            <a:r>
              <a:rPr lang="en-US" sz="1800" dirty="0">
                <a:latin typeface="Calibri" pitchFamily="34" charset="0"/>
              </a:rPr>
              <a:t>. units for load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27" grpId="0" build="p"/>
      <p:bldP spid="246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3124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Reassociated Computation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9500" y="1481138"/>
            <a:ext cx="3949700" cy="5224462"/>
          </a:xfrm>
        </p:spPr>
        <p:txBody>
          <a:bodyPr/>
          <a:lstStyle/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/>
              <a:t>What changed:</a:t>
            </a:r>
          </a:p>
          <a:p>
            <a:pPr marL="628650" lvl="1" indent="-230188">
              <a:lnSpc>
                <a:spcPct val="85000"/>
              </a:lnSpc>
              <a:defRPr/>
            </a:pPr>
            <a:r>
              <a:rPr lang="en-US" sz="1800" dirty="0"/>
              <a:t>Ops in the next iteration can be started early (no dependency)</a:t>
            </a:r>
          </a:p>
          <a:p>
            <a:pPr marL="287338" indent="-287338" eaLnBrk="1" hangingPunct="1">
              <a:lnSpc>
                <a:spcPct val="85000"/>
              </a:lnSpc>
              <a:defRPr/>
            </a:pPr>
            <a:endParaRPr lang="en-US" dirty="0"/>
          </a:p>
          <a:p>
            <a:pPr marL="287338" indent="-287338" eaLnBrk="1" hangingPunct="1">
              <a:lnSpc>
                <a:spcPct val="85000"/>
              </a:lnSpc>
              <a:defRPr/>
            </a:pPr>
            <a:r>
              <a:rPr lang="en-US" dirty="0"/>
              <a:t>Overall Performance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/>
              <a:t>N elements, D cycles latency/op</a:t>
            </a:r>
          </a:p>
          <a:p>
            <a:pPr marL="627063" lvl="1" indent="-228600" eaLnBrk="1" hangingPunct="1">
              <a:lnSpc>
                <a:spcPct val="90000"/>
              </a:lnSpc>
              <a:defRPr/>
            </a:pPr>
            <a:r>
              <a:rPr lang="en-US" sz="1800" dirty="0"/>
              <a:t>(N/2+1)*D cycles:</a:t>
            </a:r>
            <a:br>
              <a:rPr lang="en-US" sz="1800" dirty="0"/>
            </a:br>
            <a:r>
              <a:rPr lang="en-US" sz="1800" b="1" dirty="0">
                <a:solidFill>
                  <a:srgbClr val="C00000"/>
                </a:solidFill>
              </a:rPr>
              <a:t>CPE = D/2</a:t>
            </a: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1066800" y="3616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1219200" y="3387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09" name="AutoShape 8"/>
          <p:cNvSpPr>
            <a:spLocks noChangeArrowheads="1"/>
          </p:cNvSpPr>
          <p:nvPr/>
        </p:nvSpPr>
        <p:spPr bwMode="auto">
          <a:xfrm>
            <a:off x="1676400" y="4149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1" name="Freeform 10"/>
          <p:cNvSpPr>
            <a:spLocks/>
          </p:cNvSpPr>
          <p:nvPr/>
        </p:nvSpPr>
        <p:spPr bwMode="auto">
          <a:xfrm>
            <a:off x="1371600" y="39211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39" name="Rectangle 11"/>
          <p:cNvSpPr>
            <a:spLocks noChangeArrowheads="1"/>
          </p:cNvSpPr>
          <p:nvPr/>
        </p:nvSpPr>
        <p:spPr bwMode="auto">
          <a:xfrm>
            <a:off x="1112838" y="3082925"/>
            <a:ext cx="230188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5613" name="AutoShape 12"/>
          <p:cNvSpPr>
            <a:spLocks noChangeArrowheads="1"/>
          </p:cNvSpPr>
          <p:nvPr/>
        </p:nvSpPr>
        <p:spPr bwMode="auto">
          <a:xfrm>
            <a:off x="2270125" y="46831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5" name="Freeform 14"/>
          <p:cNvSpPr>
            <a:spLocks/>
          </p:cNvSpPr>
          <p:nvPr/>
        </p:nvSpPr>
        <p:spPr bwMode="auto">
          <a:xfrm>
            <a:off x="1965325" y="44545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16" name="AutoShape 15"/>
          <p:cNvSpPr>
            <a:spLocks noChangeArrowheads="1"/>
          </p:cNvSpPr>
          <p:nvPr/>
        </p:nvSpPr>
        <p:spPr bwMode="auto">
          <a:xfrm>
            <a:off x="2863850" y="5216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5618" name="Freeform 17"/>
          <p:cNvSpPr>
            <a:spLocks/>
          </p:cNvSpPr>
          <p:nvPr/>
        </p:nvSpPr>
        <p:spPr bwMode="auto">
          <a:xfrm>
            <a:off x="2559050" y="4987925"/>
            <a:ext cx="304800" cy="369888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1" name="AutoShape 25"/>
          <p:cNvSpPr>
            <a:spLocks noChangeArrowheads="1"/>
          </p:cNvSpPr>
          <p:nvPr/>
        </p:nvSpPr>
        <p:spPr bwMode="auto">
          <a:xfrm>
            <a:off x="1371600" y="29305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*</a:t>
            </a:r>
          </a:p>
        </p:txBody>
      </p:sp>
      <p:sp>
        <p:nvSpPr>
          <p:cNvPr id="662554" name="Rectangle 26"/>
          <p:cNvSpPr>
            <a:spLocks noChangeArrowheads="1"/>
          </p:cNvSpPr>
          <p:nvPr/>
        </p:nvSpPr>
        <p:spPr bwMode="auto">
          <a:xfrm>
            <a:off x="1676400" y="24384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5663" name="Line 27"/>
          <p:cNvSpPr>
            <a:spLocks noChangeShapeType="1"/>
          </p:cNvSpPr>
          <p:nvPr/>
        </p:nvSpPr>
        <p:spPr bwMode="auto">
          <a:xfrm>
            <a:off x="1447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56" name="Rectangle 28"/>
          <p:cNvSpPr>
            <a:spLocks noChangeArrowheads="1"/>
          </p:cNvSpPr>
          <p:nvPr/>
        </p:nvSpPr>
        <p:spPr bwMode="auto">
          <a:xfrm>
            <a:off x="1295400" y="24384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25665" name="Freeform 29"/>
          <p:cNvSpPr>
            <a:spLocks/>
          </p:cNvSpPr>
          <p:nvPr/>
        </p:nvSpPr>
        <p:spPr bwMode="auto">
          <a:xfrm>
            <a:off x="1447800" y="32353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6" name="Line 30"/>
          <p:cNvSpPr>
            <a:spLocks noChangeShapeType="1"/>
          </p:cNvSpPr>
          <p:nvPr/>
        </p:nvSpPr>
        <p:spPr bwMode="auto">
          <a:xfrm>
            <a:off x="1828800" y="27019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5" name="AutoShape 32"/>
          <p:cNvSpPr>
            <a:spLocks noChangeArrowheads="1"/>
          </p:cNvSpPr>
          <p:nvPr/>
        </p:nvSpPr>
        <p:spPr bwMode="auto">
          <a:xfrm>
            <a:off x="1981200" y="34639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1" name="Rectangle 33"/>
          <p:cNvSpPr>
            <a:spLocks noChangeArrowheads="1"/>
          </p:cNvSpPr>
          <p:nvPr/>
        </p:nvSpPr>
        <p:spPr bwMode="auto">
          <a:xfrm>
            <a:off x="2286000" y="29718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5657" name="Line 34"/>
          <p:cNvSpPr>
            <a:spLocks noChangeShapeType="1"/>
          </p:cNvSpPr>
          <p:nvPr/>
        </p:nvSpPr>
        <p:spPr bwMode="auto">
          <a:xfrm>
            <a:off x="2057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63" name="Rectangle 35"/>
          <p:cNvSpPr>
            <a:spLocks noChangeArrowheads="1"/>
          </p:cNvSpPr>
          <p:nvPr/>
        </p:nvSpPr>
        <p:spPr bwMode="auto">
          <a:xfrm>
            <a:off x="1905000" y="29718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5659" name="Freeform 36"/>
          <p:cNvSpPr>
            <a:spLocks/>
          </p:cNvSpPr>
          <p:nvPr/>
        </p:nvSpPr>
        <p:spPr bwMode="auto">
          <a:xfrm>
            <a:off x="2057400" y="37687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60" name="Line 37"/>
          <p:cNvSpPr>
            <a:spLocks noChangeShapeType="1"/>
          </p:cNvSpPr>
          <p:nvPr/>
        </p:nvSpPr>
        <p:spPr bwMode="auto">
          <a:xfrm>
            <a:off x="2438400" y="32353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9" name="AutoShape 39"/>
          <p:cNvSpPr>
            <a:spLocks noChangeArrowheads="1"/>
          </p:cNvSpPr>
          <p:nvPr/>
        </p:nvSpPr>
        <p:spPr bwMode="auto">
          <a:xfrm>
            <a:off x="2590800" y="39973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68" name="Rectangle 40"/>
          <p:cNvSpPr>
            <a:spLocks noChangeArrowheads="1"/>
          </p:cNvSpPr>
          <p:nvPr/>
        </p:nvSpPr>
        <p:spPr bwMode="auto">
          <a:xfrm>
            <a:off x="2895600" y="35052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5651" name="Line 41"/>
          <p:cNvSpPr>
            <a:spLocks noChangeShapeType="1"/>
          </p:cNvSpPr>
          <p:nvPr/>
        </p:nvSpPr>
        <p:spPr bwMode="auto">
          <a:xfrm>
            <a:off x="2667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0" name="Rectangle 42"/>
          <p:cNvSpPr>
            <a:spLocks noChangeArrowheads="1"/>
          </p:cNvSpPr>
          <p:nvPr/>
        </p:nvSpPr>
        <p:spPr bwMode="auto">
          <a:xfrm>
            <a:off x="2514600" y="35052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5653" name="Freeform 43"/>
          <p:cNvSpPr>
            <a:spLocks/>
          </p:cNvSpPr>
          <p:nvPr/>
        </p:nvSpPr>
        <p:spPr bwMode="auto">
          <a:xfrm>
            <a:off x="2667000" y="43021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54" name="Line 44"/>
          <p:cNvSpPr>
            <a:spLocks noChangeShapeType="1"/>
          </p:cNvSpPr>
          <p:nvPr/>
        </p:nvSpPr>
        <p:spPr bwMode="auto">
          <a:xfrm>
            <a:off x="3048000" y="37687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3" name="AutoShape 46"/>
          <p:cNvSpPr>
            <a:spLocks noChangeArrowheads="1"/>
          </p:cNvSpPr>
          <p:nvPr/>
        </p:nvSpPr>
        <p:spPr bwMode="auto">
          <a:xfrm>
            <a:off x="3200400" y="4530725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D5F1C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662575" name="Rectangle 47"/>
          <p:cNvSpPr>
            <a:spLocks noChangeArrowheads="1"/>
          </p:cNvSpPr>
          <p:nvPr/>
        </p:nvSpPr>
        <p:spPr bwMode="auto">
          <a:xfrm>
            <a:off x="3505200" y="4038600"/>
            <a:ext cx="320675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5645" name="Line 48"/>
          <p:cNvSpPr>
            <a:spLocks noChangeShapeType="1"/>
          </p:cNvSpPr>
          <p:nvPr/>
        </p:nvSpPr>
        <p:spPr bwMode="auto">
          <a:xfrm>
            <a:off x="3276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62577" name="Rectangle 49"/>
          <p:cNvSpPr>
            <a:spLocks noChangeArrowheads="1"/>
          </p:cNvSpPr>
          <p:nvPr/>
        </p:nvSpPr>
        <p:spPr bwMode="auto">
          <a:xfrm>
            <a:off x="3124200" y="4038600"/>
            <a:ext cx="323850" cy="36988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5647" name="Freeform 50"/>
          <p:cNvSpPr>
            <a:spLocks/>
          </p:cNvSpPr>
          <p:nvPr/>
        </p:nvSpPr>
        <p:spPr bwMode="auto">
          <a:xfrm>
            <a:off x="3276600" y="4835525"/>
            <a:ext cx="92075" cy="369888"/>
          </a:xfrm>
          <a:custGeom>
            <a:avLst/>
            <a:gdLst>
              <a:gd name="T0" fmla="*/ 96 w 96"/>
              <a:gd name="T1" fmla="*/ 0 h 144"/>
              <a:gd name="T2" fmla="*/ 96 w 96"/>
              <a:gd name="T3" fmla="*/ 48 h 144"/>
              <a:gd name="T4" fmla="*/ 0 w 96"/>
              <a:gd name="T5" fmla="*/ 48 h 144"/>
              <a:gd name="T6" fmla="*/ 0 w 96"/>
              <a:gd name="T7" fmla="*/ 144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44"/>
              <a:gd name="T14" fmla="*/ 96 w 9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44">
                <a:moveTo>
                  <a:pt x="96" y="0"/>
                </a:moveTo>
                <a:lnTo>
                  <a:pt x="96" y="48"/>
                </a:lnTo>
                <a:lnTo>
                  <a:pt x="0" y="48"/>
                </a:lnTo>
                <a:lnTo>
                  <a:pt x="0" y="14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648" name="Line 51"/>
          <p:cNvSpPr>
            <a:spLocks noChangeShapeType="1"/>
          </p:cNvSpPr>
          <p:nvPr/>
        </p:nvSpPr>
        <p:spPr bwMode="auto">
          <a:xfrm>
            <a:off x="3657600" y="430212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7" name="Rectangle 28"/>
          <p:cNvSpPr>
            <a:spLocks noChangeArrowheads="1"/>
          </p:cNvSpPr>
          <p:nvPr/>
        </p:nvSpPr>
        <p:spPr bwMode="auto">
          <a:xfrm>
            <a:off x="457200" y="1614433"/>
            <a:ext cx="3767056" cy="366767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x = x OP (d[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 OP d[i+1]);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2218" y="62345"/>
            <a:ext cx="65611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Optimizing Compilers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Provide efficient mapping of program to machine</a:t>
            </a:r>
          </a:p>
          <a:p>
            <a:pPr lvl="1" eaLnBrk="1" hangingPunct="1">
              <a:defRPr/>
            </a:pPr>
            <a:r>
              <a:rPr lang="en-US" dirty="0"/>
              <a:t>register allocation</a:t>
            </a:r>
          </a:p>
          <a:p>
            <a:pPr lvl="1" eaLnBrk="1" hangingPunct="1">
              <a:defRPr/>
            </a:pPr>
            <a:r>
              <a:rPr lang="en-US" dirty="0"/>
              <a:t>code selection and ordering (scheduling)</a:t>
            </a:r>
          </a:p>
          <a:p>
            <a:pPr lvl="1" eaLnBrk="1" hangingPunct="1">
              <a:defRPr/>
            </a:pPr>
            <a:r>
              <a:rPr lang="en-US" dirty="0"/>
              <a:t>dead code elimination</a:t>
            </a:r>
          </a:p>
          <a:p>
            <a:pPr lvl="1" eaLnBrk="1" hangingPunct="1">
              <a:defRPr/>
            </a:pPr>
            <a:r>
              <a:rPr lang="en-US" dirty="0"/>
              <a:t>eliminating minor inefficiencies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Don’t (usually) improve asymptotic efficiency</a:t>
            </a:r>
          </a:p>
          <a:p>
            <a:pPr lvl="1" eaLnBrk="1" hangingPunct="1">
              <a:defRPr/>
            </a:pPr>
            <a:r>
              <a:rPr lang="en-US" dirty="0"/>
              <a:t>up to programmer to select best overall algorithm</a:t>
            </a:r>
          </a:p>
          <a:p>
            <a:pPr lvl="1" eaLnBrk="1" hangingPunct="1">
              <a:defRPr/>
            </a:pPr>
            <a:r>
              <a:rPr lang="en-US" dirty="0"/>
              <a:t>big-O savings are (often) more important than constant factors</a:t>
            </a:r>
          </a:p>
          <a:p>
            <a:pPr lvl="2" eaLnBrk="1" hangingPunct="1">
              <a:defRPr/>
            </a:pPr>
            <a:r>
              <a:rPr lang="en-US" dirty="0"/>
              <a:t>but constant factors also matter</a:t>
            </a:r>
          </a:p>
          <a:p>
            <a:pPr lvl="2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Have difficulty overcoming “optimization blockers”</a:t>
            </a:r>
          </a:p>
          <a:p>
            <a:pPr lvl="1" eaLnBrk="1" hangingPunct="1">
              <a:defRPr/>
            </a:pPr>
            <a:r>
              <a:rPr lang="en-US" dirty="0"/>
              <a:t>potential memory aliasing</a:t>
            </a:r>
          </a:p>
          <a:p>
            <a:pPr lvl="1" eaLnBrk="1" hangingPunct="1">
              <a:defRPr/>
            </a:pPr>
            <a:r>
              <a:rPr lang="en-US" dirty="0"/>
              <a:t>potential procedure side-effects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0"/>
            <a:ext cx="8558382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Loop Unrolling with Separate Accumulators (2x2)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306" y="5718175"/>
            <a:ext cx="8307387" cy="577850"/>
          </a:xfrm>
        </p:spPr>
        <p:txBody>
          <a:bodyPr/>
          <a:lstStyle/>
          <a:p>
            <a:r>
              <a:rPr lang="en-US" sz="2800" dirty="0"/>
              <a:t>Different form of </a:t>
            </a:r>
            <a:r>
              <a:rPr lang="en-US" sz="2800" dirty="0" err="1"/>
              <a:t>reassociation</a:t>
            </a:r>
            <a:endParaRPr lang="en-US" sz="2800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651000" y="865909"/>
            <a:ext cx="5842000" cy="477202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unroll2a_combine(</a:t>
            </a:r>
            <a:r>
              <a:rPr lang="en-US" sz="1600" dirty="0" err="1">
                <a:latin typeface="Courier New" pitchFamily="49" charset="0"/>
              </a:rPr>
              <a:t>vec_ptr</a:t>
            </a:r>
            <a:r>
              <a:rPr lang="en-US" sz="1600" dirty="0">
                <a:latin typeface="Courier New" pitchFamily="49" charset="0"/>
              </a:rPr>
              <a:t> v,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length = </a:t>
            </a:r>
            <a:r>
              <a:rPr lang="en-US" sz="1600" dirty="0" err="1">
                <a:latin typeface="Courier New" pitchFamily="49" charset="0"/>
              </a:rPr>
              <a:t>vec_length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limit = length-1;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*d = </a:t>
            </a:r>
            <a:r>
              <a:rPr lang="en-US" sz="1600" dirty="0" err="1">
                <a:latin typeface="Courier New" pitchFamily="49" charset="0"/>
              </a:rPr>
              <a:t>get_vec_start</a:t>
            </a:r>
            <a:r>
              <a:rPr lang="en-US" sz="1600" dirty="0">
                <a:latin typeface="Courier New" pitchFamily="49" charset="0"/>
              </a:rPr>
              <a:t>(v);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x0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data_t</a:t>
            </a:r>
            <a:r>
              <a:rPr lang="en-US" sz="1600" dirty="0">
                <a:latin typeface="Courier New" pitchFamily="49" charset="0"/>
              </a:rPr>
              <a:t> x1 = IDENT;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long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Combine 2 elements at a time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for (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= 0;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&lt; limit; 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+=2)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x0 = x0 OP d[</a:t>
            </a:r>
            <a:r>
              <a:rPr lang="en-US" sz="1600" dirty="0" err="1">
                <a:solidFill>
                  <a:srgbClr val="A50021"/>
                </a:solidFill>
                <a:latin typeface="Courier New" pitchFamily="49" charset="0"/>
              </a:rPr>
              <a:t>i</a:t>
            </a: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   x1 = x1 OP d[i+1];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A50021"/>
                </a:solidFill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Finish any remaining elements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for (;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length;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	x0 = x0 OP d[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*</a:t>
            </a:r>
            <a:r>
              <a:rPr lang="en-US" sz="1600" dirty="0" err="1">
                <a:latin typeface="Courier New" pitchFamily="49" charset="0"/>
              </a:rPr>
              <a:t>dest</a:t>
            </a:r>
            <a:r>
              <a:rPr lang="en-US" sz="1600" dirty="0">
                <a:latin typeface="Courier New" pitchFamily="49" charset="0"/>
              </a:rPr>
              <a:t> = x0 OP x1;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Effect of Separate Accumulators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836613" y="4406323"/>
            <a:ext cx="7237123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Int</a:t>
            </a:r>
            <a:r>
              <a:rPr lang="en-US" dirty="0"/>
              <a:t> + makes use of two load units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2x speedup (over unroll2) for </a:t>
            </a:r>
            <a:r>
              <a:rPr lang="en-US" dirty="0" err="1"/>
              <a:t>Int</a:t>
            </a:r>
            <a:r>
              <a:rPr lang="en-US" dirty="0"/>
              <a:t> *, FP +, FP *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27688" name="Rectangle 34"/>
          <p:cNvSpPr>
            <a:spLocks noChangeArrowheads="1"/>
          </p:cNvSpPr>
          <p:nvPr/>
        </p:nvSpPr>
        <p:spPr bwMode="auto">
          <a:xfrm>
            <a:off x="1662930" y="4998840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x0 = x0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x1 = x1 OP d[i+1];</a:t>
            </a:r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986397"/>
              </p:ext>
            </p:extLst>
          </p:nvPr>
        </p:nvGraphicFramePr>
        <p:xfrm>
          <a:off x="357016" y="1168527"/>
          <a:ext cx="7796385" cy="310197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Combine4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1.27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2x1a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Unroll 2x2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0.81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2.51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  <p:bldP spid="2768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 138"/>
          <p:cNvSpPr>
            <a:spLocks noChangeShapeType="1"/>
          </p:cNvSpPr>
          <p:nvPr/>
        </p:nvSpPr>
        <p:spPr bwMode="auto">
          <a:xfrm>
            <a:off x="3505200" y="5486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107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Separate Accumulators</a:t>
            </a:r>
          </a:p>
        </p:txBody>
      </p:sp>
      <p:sp>
        <p:nvSpPr>
          <p:cNvPr id="28717" name="AutoShape 101"/>
          <p:cNvSpPr>
            <a:spLocks noChangeArrowheads="1"/>
          </p:cNvSpPr>
          <p:nvPr/>
        </p:nvSpPr>
        <p:spPr bwMode="auto">
          <a:xfrm>
            <a:off x="20574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18" name="Line 102"/>
          <p:cNvSpPr>
            <a:spLocks noChangeShapeType="1"/>
          </p:cNvSpPr>
          <p:nvPr/>
        </p:nvSpPr>
        <p:spPr bwMode="auto">
          <a:xfrm>
            <a:off x="22098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19" name="Line 103"/>
          <p:cNvSpPr>
            <a:spLocks noChangeShapeType="1"/>
          </p:cNvSpPr>
          <p:nvPr/>
        </p:nvSpPr>
        <p:spPr bwMode="auto">
          <a:xfrm>
            <a:off x="24384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0" name="AutoShape 104"/>
          <p:cNvSpPr>
            <a:spLocks noChangeArrowheads="1"/>
          </p:cNvSpPr>
          <p:nvPr/>
        </p:nvSpPr>
        <p:spPr bwMode="auto">
          <a:xfrm>
            <a:off x="26670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2" name="Line 106"/>
          <p:cNvSpPr>
            <a:spLocks noChangeShapeType="1"/>
          </p:cNvSpPr>
          <p:nvPr/>
        </p:nvSpPr>
        <p:spPr bwMode="auto">
          <a:xfrm>
            <a:off x="30480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23" name="Freeform 107"/>
          <p:cNvSpPr>
            <a:spLocks/>
          </p:cNvSpPr>
          <p:nvPr/>
        </p:nvSpPr>
        <p:spPr bwMode="auto">
          <a:xfrm>
            <a:off x="23622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76" name="Rectangle 108"/>
          <p:cNvSpPr>
            <a:spLocks noChangeArrowheads="1"/>
          </p:cNvSpPr>
          <p:nvPr/>
        </p:nvSpPr>
        <p:spPr bwMode="auto">
          <a:xfrm>
            <a:off x="21034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877" name="Rectangle 109"/>
          <p:cNvSpPr>
            <a:spLocks noChangeArrowheads="1"/>
          </p:cNvSpPr>
          <p:nvPr/>
        </p:nvSpPr>
        <p:spPr bwMode="auto">
          <a:xfrm>
            <a:off x="22860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800878" name="Rectangle 110"/>
          <p:cNvSpPr>
            <a:spLocks noChangeArrowheads="1"/>
          </p:cNvSpPr>
          <p:nvPr/>
        </p:nvSpPr>
        <p:spPr bwMode="auto">
          <a:xfrm>
            <a:off x="28956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8727" name="AutoShape 111"/>
          <p:cNvSpPr>
            <a:spLocks noChangeArrowheads="1"/>
          </p:cNvSpPr>
          <p:nvPr/>
        </p:nvSpPr>
        <p:spPr bwMode="auto">
          <a:xfrm>
            <a:off x="32607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29" name="Line 113"/>
          <p:cNvSpPr>
            <a:spLocks noChangeShapeType="1"/>
          </p:cNvSpPr>
          <p:nvPr/>
        </p:nvSpPr>
        <p:spPr bwMode="auto">
          <a:xfrm>
            <a:off x="36417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0" name="Freeform 114"/>
          <p:cNvSpPr>
            <a:spLocks/>
          </p:cNvSpPr>
          <p:nvPr/>
        </p:nvSpPr>
        <p:spPr bwMode="auto">
          <a:xfrm>
            <a:off x="29559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3" name="Rectangle 115"/>
          <p:cNvSpPr>
            <a:spLocks noChangeArrowheads="1"/>
          </p:cNvSpPr>
          <p:nvPr/>
        </p:nvSpPr>
        <p:spPr bwMode="auto">
          <a:xfrm>
            <a:off x="34893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28732" name="AutoShape 116"/>
          <p:cNvSpPr>
            <a:spLocks noChangeArrowheads="1"/>
          </p:cNvSpPr>
          <p:nvPr/>
        </p:nvSpPr>
        <p:spPr bwMode="auto">
          <a:xfrm>
            <a:off x="38544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34" name="Line 118"/>
          <p:cNvSpPr>
            <a:spLocks noChangeShapeType="1"/>
          </p:cNvSpPr>
          <p:nvPr/>
        </p:nvSpPr>
        <p:spPr bwMode="auto">
          <a:xfrm>
            <a:off x="42354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35" name="Freeform 119"/>
          <p:cNvSpPr>
            <a:spLocks/>
          </p:cNvSpPr>
          <p:nvPr/>
        </p:nvSpPr>
        <p:spPr bwMode="auto">
          <a:xfrm>
            <a:off x="35496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888" name="Rectangle 120"/>
          <p:cNvSpPr>
            <a:spLocks noChangeArrowheads="1"/>
          </p:cNvSpPr>
          <p:nvPr/>
        </p:nvSpPr>
        <p:spPr bwMode="auto">
          <a:xfrm>
            <a:off x="40830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28740" name="Freeform 124"/>
          <p:cNvSpPr>
            <a:spLocks/>
          </p:cNvSpPr>
          <p:nvPr/>
        </p:nvSpPr>
        <p:spPr bwMode="auto">
          <a:xfrm flipH="1">
            <a:off x="3733800" y="5029200"/>
            <a:ext cx="40957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0" name="AutoShape 134"/>
          <p:cNvSpPr>
            <a:spLocks noChangeArrowheads="1"/>
          </p:cNvSpPr>
          <p:nvPr/>
        </p:nvSpPr>
        <p:spPr bwMode="auto">
          <a:xfrm>
            <a:off x="3200400" y="5246132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3" name="AutoShape 137"/>
          <p:cNvSpPr>
            <a:spLocks noChangeArrowheads="1"/>
          </p:cNvSpPr>
          <p:nvPr/>
        </p:nvSpPr>
        <p:spPr bwMode="auto">
          <a:xfrm>
            <a:off x="609600" y="31242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4" name="Line 138"/>
          <p:cNvSpPr>
            <a:spLocks noChangeShapeType="1"/>
          </p:cNvSpPr>
          <p:nvPr/>
        </p:nvSpPr>
        <p:spPr bwMode="auto">
          <a:xfrm>
            <a:off x="7620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5" name="Line 139"/>
          <p:cNvSpPr>
            <a:spLocks noChangeShapeType="1"/>
          </p:cNvSpPr>
          <p:nvPr/>
        </p:nvSpPr>
        <p:spPr bwMode="auto">
          <a:xfrm>
            <a:off x="990600" y="2895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6" name="AutoShape 140"/>
          <p:cNvSpPr>
            <a:spLocks noChangeArrowheads="1"/>
          </p:cNvSpPr>
          <p:nvPr/>
        </p:nvSpPr>
        <p:spPr bwMode="auto">
          <a:xfrm>
            <a:off x="1219200" y="36576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88" name="Line 142"/>
          <p:cNvSpPr>
            <a:spLocks noChangeShapeType="1"/>
          </p:cNvSpPr>
          <p:nvPr/>
        </p:nvSpPr>
        <p:spPr bwMode="auto">
          <a:xfrm>
            <a:off x="1600200" y="3429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89" name="Freeform 143"/>
          <p:cNvSpPr>
            <a:spLocks/>
          </p:cNvSpPr>
          <p:nvPr/>
        </p:nvSpPr>
        <p:spPr bwMode="auto">
          <a:xfrm>
            <a:off x="914400" y="34290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2" name="Rectangle 144"/>
          <p:cNvSpPr>
            <a:spLocks noChangeArrowheads="1"/>
          </p:cNvSpPr>
          <p:nvPr/>
        </p:nvSpPr>
        <p:spPr bwMode="auto">
          <a:xfrm>
            <a:off x="655638" y="2590800"/>
            <a:ext cx="230191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1</a:t>
            </a:r>
            <a:endParaRPr lang="en-US" sz="1800" baseline="-2500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800913" name="Rectangle 145"/>
          <p:cNvSpPr>
            <a:spLocks noChangeArrowheads="1"/>
          </p:cNvSpPr>
          <p:nvPr/>
        </p:nvSpPr>
        <p:spPr bwMode="auto">
          <a:xfrm>
            <a:off x="838200" y="25908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800914" name="Rectangle 146"/>
          <p:cNvSpPr>
            <a:spLocks noChangeArrowheads="1"/>
          </p:cNvSpPr>
          <p:nvPr/>
        </p:nvSpPr>
        <p:spPr bwMode="auto">
          <a:xfrm>
            <a:off x="1447800" y="31242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8693" name="AutoShape 147"/>
          <p:cNvSpPr>
            <a:spLocks noChangeArrowheads="1"/>
          </p:cNvSpPr>
          <p:nvPr/>
        </p:nvSpPr>
        <p:spPr bwMode="auto">
          <a:xfrm>
            <a:off x="1812925" y="41910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695" name="Line 149"/>
          <p:cNvSpPr>
            <a:spLocks noChangeShapeType="1"/>
          </p:cNvSpPr>
          <p:nvPr/>
        </p:nvSpPr>
        <p:spPr bwMode="auto">
          <a:xfrm>
            <a:off x="2193925" y="39624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696" name="Freeform 150"/>
          <p:cNvSpPr>
            <a:spLocks/>
          </p:cNvSpPr>
          <p:nvPr/>
        </p:nvSpPr>
        <p:spPr bwMode="auto">
          <a:xfrm>
            <a:off x="1508125" y="39624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19" name="Rectangle 151"/>
          <p:cNvSpPr>
            <a:spLocks noChangeArrowheads="1"/>
          </p:cNvSpPr>
          <p:nvPr/>
        </p:nvSpPr>
        <p:spPr bwMode="auto">
          <a:xfrm>
            <a:off x="2041525" y="36576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8698" name="AutoShape 152"/>
          <p:cNvSpPr>
            <a:spLocks noChangeArrowheads="1"/>
          </p:cNvSpPr>
          <p:nvPr/>
        </p:nvSpPr>
        <p:spPr bwMode="auto">
          <a:xfrm>
            <a:off x="2406650" y="4724400"/>
            <a:ext cx="533400" cy="304800"/>
          </a:xfrm>
          <a:prstGeom prst="roundRect">
            <a:avLst>
              <a:gd name="adj" fmla="val 19644"/>
            </a:avLst>
          </a:prstGeom>
          <a:solidFill>
            <a:srgbClr val="F1C7C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800">
                <a:latin typeface="Courier New" pitchFamily="49" charset="0"/>
              </a:rPr>
              <a:t>*</a:t>
            </a:r>
          </a:p>
        </p:txBody>
      </p:sp>
      <p:sp>
        <p:nvSpPr>
          <p:cNvPr id="28700" name="Line 154"/>
          <p:cNvSpPr>
            <a:spLocks noChangeShapeType="1"/>
          </p:cNvSpPr>
          <p:nvPr/>
        </p:nvSpPr>
        <p:spPr bwMode="auto">
          <a:xfrm>
            <a:off x="2787650" y="4495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8701" name="Freeform 155"/>
          <p:cNvSpPr>
            <a:spLocks/>
          </p:cNvSpPr>
          <p:nvPr/>
        </p:nvSpPr>
        <p:spPr bwMode="auto">
          <a:xfrm>
            <a:off x="2101850" y="4495800"/>
            <a:ext cx="304800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00924" name="Rectangle 156"/>
          <p:cNvSpPr>
            <a:spLocks noChangeArrowheads="1"/>
          </p:cNvSpPr>
          <p:nvPr/>
        </p:nvSpPr>
        <p:spPr bwMode="auto">
          <a:xfrm>
            <a:off x="2635250" y="4191000"/>
            <a:ext cx="323165" cy="3693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ctr">
              <a:defRPr/>
            </a:pPr>
            <a:r>
              <a:rPr lang="en-US" sz="1800">
                <a:solidFill>
                  <a:schemeClr val="tx2"/>
                </a:solidFill>
                <a:latin typeface="Courier New" pitchFamily="49" charset="0"/>
              </a:rPr>
              <a:t>d</a:t>
            </a:r>
            <a:r>
              <a:rPr lang="en-US" sz="1800" baseline="-25000">
                <a:solidFill>
                  <a:schemeClr val="tx2"/>
                </a:solidFill>
                <a:latin typeface="Courier New" pitchFamily="49" charset="0"/>
              </a:rPr>
              <a:t>6</a:t>
            </a:r>
          </a:p>
        </p:txBody>
      </p:sp>
      <p:sp>
        <p:nvSpPr>
          <p:cNvPr id="28706" name="Freeform 160"/>
          <p:cNvSpPr>
            <a:spLocks/>
          </p:cNvSpPr>
          <p:nvPr/>
        </p:nvSpPr>
        <p:spPr bwMode="auto">
          <a:xfrm>
            <a:off x="2695574" y="5029200"/>
            <a:ext cx="504825" cy="369332"/>
          </a:xfrm>
          <a:custGeom>
            <a:avLst/>
            <a:gdLst>
              <a:gd name="T0" fmla="*/ 0 w 288"/>
              <a:gd name="T1" fmla="*/ 0 h 48"/>
              <a:gd name="T2" fmla="*/ 0 w 288"/>
              <a:gd name="T3" fmla="*/ 48 h 48"/>
              <a:gd name="T4" fmla="*/ 288 w 288"/>
              <a:gd name="T5" fmla="*/ 48 h 48"/>
              <a:gd name="T6" fmla="*/ 0 60000 65536"/>
              <a:gd name="T7" fmla="*/ 0 60000 65536"/>
              <a:gd name="T8" fmla="*/ 0 60000 65536"/>
              <a:gd name="T9" fmla="*/ 0 w 288"/>
              <a:gd name="T10" fmla="*/ 0 h 48"/>
              <a:gd name="T11" fmla="*/ 288 w 28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48">
                <a:moveTo>
                  <a:pt x="0" y="0"/>
                </a:moveTo>
                <a:lnTo>
                  <a:pt x="0" y="48"/>
                </a:lnTo>
                <a:lnTo>
                  <a:pt x="288" y="48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square" lIns="45720" rIns="45720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609600" y="1642234"/>
            <a:ext cx="2802048" cy="643766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x0 = x0 OP 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800" dirty="0">
                <a:latin typeface="Courier New" pitchFamily="49" charset="0"/>
              </a:rPr>
              <a:t> x1 = x1 OP d[i+1];</a:t>
            </a:r>
          </a:p>
        </p:txBody>
      </p:sp>
      <p:sp>
        <p:nvSpPr>
          <p:cNvPr id="76" name="Rectangle 3"/>
          <p:cNvSpPr txBox="1">
            <a:spLocks noChangeArrowheads="1"/>
          </p:cNvSpPr>
          <p:nvPr/>
        </p:nvSpPr>
        <p:spPr bwMode="auto">
          <a:xfrm>
            <a:off x="4965700" y="1600200"/>
            <a:ext cx="39497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What changed:</a:t>
            </a:r>
          </a:p>
          <a:p>
            <a:pPr marL="628650" marR="0" lvl="1" indent="-23018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Two independent “streams” of operations</a:t>
            </a: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287338" marR="0" lvl="0" indent="-287338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Overall Performance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N elements, D cycles latency/op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Should be (N/2+1)*D cycles: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</a:b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</a:rPr>
              <a:t>CPE = D/2</a:t>
            </a:r>
          </a:p>
          <a:p>
            <a:pPr marL="627063" marR="0" lvl="1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CPE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matches prediction!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10200" y="4953000"/>
            <a:ext cx="1698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What Now?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Unrolling &amp; Accumulating</a:t>
            </a:r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7388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Idea</a:t>
            </a:r>
          </a:p>
          <a:p>
            <a:pPr lvl="1" eaLnBrk="1" hangingPunct="1">
              <a:defRPr/>
            </a:pPr>
            <a:r>
              <a:rPr lang="en-US" dirty="0"/>
              <a:t>Can unroll to any degree L</a:t>
            </a:r>
          </a:p>
          <a:p>
            <a:pPr lvl="1" eaLnBrk="1" hangingPunct="1">
              <a:defRPr/>
            </a:pPr>
            <a:r>
              <a:rPr lang="en-US" dirty="0"/>
              <a:t>Can accumulate K results in parallel</a:t>
            </a:r>
          </a:p>
          <a:p>
            <a:pPr lvl="1" eaLnBrk="1" hangingPunct="1">
              <a:defRPr/>
            </a:pPr>
            <a:r>
              <a:rPr lang="en-US" dirty="0"/>
              <a:t>L must be multiple of K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Limitations</a:t>
            </a:r>
          </a:p>
          <a:p>
            <a:pPr lvl="1" eaLnBrk="1" hangingPunct="1">
              <a:defRPr/>
            </a:pPr>
            <a:r>
              <a:rPr lang="en-US" dirty="0"/>
              <a:t>Diminishing returns</a:t>
            </a:r>
          </a:p>
          <a:p>
            <a:pPr lvl="2" eaLnBrk="1" hangingPunct="1">
              <a:defRPr/>
            </a:pPr>
            <a:r>
              <a:rPr lang="en-US" dirty="0"/>
              <a:t>Cannot go beyond throughput limitations of execution units</a:t>
            </a:r>
          </a:p>
          <a:p>
            <a:pPr lvl="1" eaLnBrk="1" hangingPunct="1">
              <a:defRPr/>
            </a:pPr>
            <a:r>
              <a:rPr lang="en-US" dirty="0"/>
              <a:t>Large overhead for short lengths</a:t>
            </a:r>
          </a:p>
          <a:p>
            <a:pPr lvl="2" eaLnBrk="1" hangingPunct="1">
              <a:defRPr/>
            </a:pPr>
            <a:r>
              <a:rPr lang="en-US" dirty="0"/>
              <a:t>Finish off iterations sequentially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553" y="3175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Unrolling &amp; Accumulating: Double *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553" y="1098550"/>
            <a:ext cx="8307388" cy="141605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Case</a:t>
            </a:r>
          </a:p>
          <a:p>
            <a:pPr lvl="1" eaLnBrk="1" hangingPunct="1"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r>
              <a:rPr lang="en-US" dirty="0"/>
              <a:t>Double FP Multiplication</a:t>
            </a:r>
          </a:p>
          <a:p>
            <a:pPr lvl="1" eaLnBrk="1" hangingPunct="1">
              <a:defRPr/>
            </a:pPr>
            <a:r>
              <a:rPr lang="en-US" dirty="0"/>
              <a:t>Latency bound: 5.00.  Throughput bound: 0.50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/>
        </p:nvGraphicFramePr>
        <p:xfrm>
          <a:off x="1066800" y="28194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FP *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1.67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205369" y="4544304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553" y="122382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Unrolling &amp; Accumulating: </a:t>
            </a:r>
            <a:r>
              <a:rPr lang="en-US" dirty="0" err="1"/>
              <a:t>Int</a:t>
            </a:r>
            <a:r>
              <a:rPr lang="en-US" dirty="0"/>
              <a:t> +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306" y="931141"/>
            <a:ext cx="8307388" cy="141605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Case</a:t>
            </a:r>
          </a:p>
          <a:p>
            <a:pPr lvl="1" eaLnBrk="1" hangingPunct="1">
              <a:defRPr/>
            </a:pPr>
            <a:r>
              <a:rPr lang="en-US" dirty="0"/>
              <a:t>Intel </a:t>
            </a:r>
            <a:r>
              <a:rPr lang="en-US" dirty="0" err="1"/>
              <a:t>Haswell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Integer addition</a:t>
            </a:r>
          </a:p>
          <a:p>
            <a:pPr lvl="1" eaLnBrk="1" hangingPunct="1">
              <a:defRPr/>
            </a:pPr>
            <a:r>
              <a:rPr lang="en-US" dirty="0"/>
              <a:t>Latency bound: 1.00.  Throughput bound: 1.00 </a:t>
            </a:r>
          </a:p>
        </p:txBody>
      </p:sp>
      <p:graphicFrame>
        <p:nvGraphicFramePr>
          <p:cNvPr id="80396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24056"/>
              </p:ext>
            </p:extLst>
          </p:nvPr>
        </p:nvGraphicFramePr>
        <p:xfrm>
          <a:off x="1066799" y="2590800"/>
          <a:ext cx="6705600" cy="35204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Int +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Unrolling Factor 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K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1.01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1.01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0.81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0.74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0.69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1.24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0.54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</a:rPr>
                        <a:t>0.56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129169" y="4118968"/>
            <a:ext cx="1930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Accumulators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Achievable Performance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290513" y="4603750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Limited only by throughput of functional units</a:t>
            </a:r>
          </a:p>
          <a:p>
            <a:pPr eaLnBrk="1" hangingPunct="1">
              <a:defRPr/>
            </a:pPr>
            <a:r>
              <a:rPr lang="en-US" dirty="0"/>
              <a:t>Up to 42X improvement over original, </a:t>
            </a:r>
            <a:r>
              <a:rPr lang="en-US" dirty="0" err="1"/>
              <a:t>unoptimized</a:t>
            </a:r>
            <a:r>
              <a:rPr lang="en-US" dirty="0"/>
              <a:t> code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/>
        </p:nvGraphicFramePr>
        <p:xfrm>
          <a:off x="357016" y="1168527"/>
          <a:ext cx="7796385" cy="1939925"/>
        </p:xfrm>
        <a:graphic>
          <a:graphicData uri="http://schemas.openxmlformats.org/drawingml/2006/table">
            <a:tbl>
              <a:tblPr/>
              <a:tblGrid>
                <a:gridCol w="241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5C7B-80DF-B112-6939-48AA5083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6305"/>
            <a:ext cx="9144000" cy="1325563"/>
          </a:xfrm>
        </p:spPr>
        <p:txBody>
          <a:bodyPr/>
          <a:lstStyle/>
          <a:p>
            <a:r>
              <a:rPr lang="en-US" dirty="0"/>
              <a:t>Floating Point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2DAC1-D22B-EBB3-5C0A-0FAE31EC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96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2208-B845-7B9F-C451-6B5BA57E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58F9A-0595-C075-CD9F-45892A8E0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SMID refers to “Single Instruction Multiple Data”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E2CB5-78B7-081A-3ADF-5560D3B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48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24AFA4-48BA-5E3E-D646-2114C5B8E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770" y="2144857"/>
            <a:ext cx="2980459" cy="306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9E6F2C-4F0D-A258-E991-D7468AC25916}"/>
              </a:ext>
            </a:extLst>
          </p:cNvPr>
          <p:cNvSpPr txBox="1"/>
          <p:nvPr/>
        </p:nvSpPr>
        <p:spPr>
          <a:xfrm>
            <a:off x="3090346" y="5222287"/>
            <a:ext cx="3145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Instruction Multiple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826399-4E5A-8612-D7F2-C4AD9C315BD1}"/>
              </a:ext>
            </a:extLst>
          </p:cNvPr>
          <p:cNvSpPr txBox="1"/>
          <p:nvPr/>
        </p:nvSpPr>
        <p:spPr>
          <a:xfrm>
            <a:off x="3649506" y="5657985"/>
            <a:ext cx="198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PU: processing unit</a:t>
            </a:r>
          </a:p>
        </p:txBody>
      </p:sp>
    </p:spTree>
    <p:extLst>
      <p:ext uri="{BB962C8B-B14F-4D97-AF65-F5344CB8AC3E}">
        <p14:creationId xmlns:p14="http://schemas.microsoft.com/office/powerpoint/2010/main" val="9646507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30AC-0E69-4DD4-D062-6D0EFEBD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SMID Instruction Set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987B2-9CED-2A99-AFA1-2524E9A5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095541"/>
            <a:ext cx="8606118" cy="50322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MMX (1996)</a:t>
            </a:r>
          </a:p>
          <a:p>
            <a:r>
              <a:rPr lang="en-US" dirty="0"/>
              <a:t>3DNow! (1988)</a:t>
            </a:r>
          </a:p>
          <a:p>
            <a:r>
              <a:rPr lang="en-US" dirty="0"/>
              <a:t>SSE(1998)       [Streaming SMID Extension]</a:t>
            </a:r>
          </a:p>
          <a:p>
            <a:r>
              <a:rPr lang="en-US" dirty="0"/>
              <a:t>SSE2(2001)</a:t>
            </a:r>
          </a:p>
          <a:p>
            <a:r>
              <a:rPr lang="en-US" dirty="0"/>
              <a:t>SSE3(2004)</a:t>
            </a:r>
          </a:p>
          <a:p>
            <a:pPr lvl="1"/>
            <a:r>
              <a:rPr lang="en-US" dirty="0"/>
              <a:t>16 32-bytes registers</a:t>
            </a:r>
          </a:p>
          <a:p>
            <a:r>
              <a:rPr lang="en-US" dirty="0"/>
              <a:t>AVX(2008)     [Advance Vector Extension]</a:t>
            </a:r>
          </a:p>
          <a:p>
            <a:r>
              <a:rPr lang="en-US" dirty="0"/>
              <a:t>AVX2(2013)</a:t>
            </a:r>
          </a:p>
          <a:p>
            <a:r>
              <a:rPr lang="en-US" dirty="0"/>
              <a:t>AVX-512(2015)</a:t>
            </a:r>
          </a:p>
          <a:p>
            <a:pPr lvl="1"/>
            <a:r>
              <a:rPr lang="en-US" dirty="0"/>
              <a:t>16 64-bytes registers</a:t>
            </a:r>
          </a:p>
          <a:p>
            <a:r>
              <a:rPr lang="en-US" dirty="0"/>
              <a:t>AMX(2022)    [Advance Matrix Extension]</a:t>
            </a:r>
          </a:p>
          <a:p>
            <a:pPr lvl="1"/>
            <a:r>
              <a:rPr lang="en-US" dirty="0"/>
              <a:t>designed to work on matrices to accelerate artificial intelligence (AI) / machine learning (ML) -related workloads.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77D35-F79E-3DBB-C377-24B93DD6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9562-BAB0-4554-A2FD-F9D63797F70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1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1391" y="96981"/>
            <a:ext cx="85344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Limitations of Optimizing Compilers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62445"/>
            <a:ext cx="8635278" cy="5424055"/>
          </a:xfrm>
        </p:spPr>
        <p:txBody>
          <a:bodyPr lIns="90487" tIns="44450" rIns="90487" bIns="44450">
            <a:normAutofit lnSpcReduction="10000"/>
          </a:bodyPr>
          <a:lstStyle/>
          <a:p>
            <a:pPr eaLnBrk="1" hangingPunct="1">
              <a:defRPr/>
            </a:pPr>
            <a:r>
              <a:rPr lang="en-US" sz="2000" dirty="0"/>
              <a:t>Operate under fundamental constraint</a:t>
            </a:r>
          </a:p>
          <a:p>
            <a:pPr lvl="1" eaLnBrk="1" hangingPunct="1">
              <a:defRPr/>
            </a:pPr>
            <a:r>
              <a:rPr lang="en-US" sz="1800" dirty="0"/>
              <a:t>Must not cause any change in program behavior</a:t>
            </a:r>
          </a:p>
          <a:p>
            <a:pPr lvl="1" eaLnBrk="1" hangingPunct="1">
              <a:defRPr/>
            </a:pPr>
            <a:r>
              <a:rPr lang="en-US" sz="1800" dirty="0"/>
              <a:t>Often prevents it from making optimizations that would only affect behavior under pathological conditions.</a:t>
            </a:r>
          </a:p>
          <a:p>
            <a:pPr lvl="1"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2000" dirty="0"/>
              <a:t>Behavior that may be obvious to the programmer can  be obfuscated by languages and coding styles</a:t>
            </a:r>
          </a:p>
          <a:p>
            <a:pPr lvl="1" eaLnBrk="1" hangingPunct="1">
              <a:defRPr/>
            </a:pPr>
            <a:r>
              <a:rPr lang="en-US" sz="1800" dirty="0"/>
              <a:t>e.g., Data ranges may be more limited than variable types suggest</a:t>
            </a:r>
          </a:p>
          <a:p>
            <a:pPr lvl="1"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2000" dirty="0"/>
              <a:t>Most analysis is performed only within procedures</a:t>
            </a:r>
          </a:p>
          <a:p>
            <a:pPr lvl="1" eaLnBrk="1" hangingPunct="1">
              <a:defRPr/>
            </a:pPr>
            <a:r>
              <a:rPr lang="en-US" sz="1800" dirty="0"/>
              <a:t>Whole-program analysis is too expensive in most cases</a:t>
            </a:r>
          </a:p>
          <a:p>
            <a:pPr lvl="1" eaLnBrk="1" hangingPunct="1">
              <a:defRPr/>
            </a:pPr>
            <a:r>
              <a:rPr lang="en-US" sz="1800" dirty="0"/>
              <a:t>Newer versions of GCC do inter-procedural analysis within individual files</a:t>
            </a:r>
          </a:p>
          <a:p>
            <a:pPr lvl="2">
              <a:defRPr/>
            </a:pPr>
            <a:r>
              <a:rPr lang="en-US" sz="1800" dirty="0"/>
              <a:t>But, not between code in different files</a:t>
            </a:r>
          </a:p>
          <a:p>
            <a:pPr lvl="2"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2000" dirty="0"/>
              <a:t>Most analysis is based only on </a:t>
            </a:r>
            <a:r>
              <a:rPr lang="en-US" sz="2000" i="1" dirty="0"/>
              <a:t>static</a:t>
            </a:r>
            <a:r>
              <a:rPr lang="en-US" sz="2000" dirty="0"/>
              <a:t> information</a:t>
            </a:r>
          </a:p>
          <a:p>
            <a:pPr lvl="1" eaLnBrk="1" hangingPunct="1">
              <a:defRPr/>
            </a:pPr>
            <a:r>
              <a:rPr lang="en-US" sz="1800" dirty="0"/>
              <a:t>Compiler has difficulty anticipating run-time inputs</a:t>
            </a:r>
            <a:endParaRPr lang="en-US" sz="2000" dirty="0"/>
          </a:p>
          <a:p>
            <a:pPr eaLnBrk="1" hangingPunct="1">
              <a:defRPr/>
            </a:pPr>
            <a:r>
              <a:rPr lang="en-US" sz="2000" dirty="0">
                <a:solidFill>
                  <a:srgbClr val="FF0000"/>
                </a:solidFill>
              </a:rPr>
              <a:t>When in doubt, the compiler must be conservative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</a:rPr>
              <a:t>Programming with SSE3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5150"/>
            <a:ext cx="8307387" cy="5378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XMM Registers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16 total, each 16 bytes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16 single-byte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8 16-bit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4 32-bit integers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4 single-precision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2 double-precision floats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 single-precision float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1 double-precision float</a:t>
            </a:r>
          </a:p>
        </p:txBody>
      </p:sp>
      <p:grpSp>
        <p:nvGrpSpPr>
          <p:cNvPr id="39940" name="Group 20"/>
          <p:cNvGrpSpPr>
            <a:grpSpLocks/>
          </p:cNvGrpSpPr>
          <p:nvPr/>
        </p:nvGrpSpPr>
        <p:grpSpPr bwMode="auto">
          <a:xfrm>
            <a:off x="609600" y="1679513"/>
            <a:ext cx="7315200" cy="304800"/>
            <a:chOff x="768" y="864"/>
            <a:chExt cx="4608" cy="192"/>
          </a:xfrm>
        </p:grpSpPr>
        <p:sp>
          <p:nvSpPr>
            <p:cNvPr id="40063" name="Rectangle 4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4" name="Rectangle 5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5" name="Rectangle 6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6" name="Rectangle 7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7" name="Rectangle 8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8" name="Rectangle 9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9" name="Rectangle 10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0" name="Rectangle 11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1" name="Rectangle 12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2" name="Rectangle 13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3" name="Rectangle 14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4" name="Rectangle 15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5" name="Rectangle 16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6" name="Rectangle 17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7" name="Rectangle 18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78" name="Rectangle 19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9600" y="2335969"/>
            <a:ext cx="7315200" cy="304800"/>
            <a:chOff x="609600" y="2546350"/>
            <a:chExt cx="7315200" cy="304800"/>
          </a:xfrm>
        </p:grpSpPr>
        <p:grpSp>
          <p:nvGrpSpPr>
            <p:cNvPr id="39941" name="Group 21"/>
            <p:cNvGrpSpPr>
              <a:grpSpLocks/>
            </p:cNvGrpSpPr>
            <p:nvPr/>
          </p:nvGrpSpPr>
          <p:grpSpPr bwMode="auto">
            <a:xfrm>
              <a:off x="609600" y="2546350"/>
              <a:ext cx="7315200" cy="304800"/>
              <a:chOff x="768" y="864"/>
              <a:chExt cx="4608" cy="192"/>
            </a:xfrm>
          </p:grpSpPr>
          <p:sp>
            <p:nvSpPr>
              <p:cNvPr id="40047" name="Rectangle 2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8" name="Rectangle 2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9" name="Rectangle 2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0" name="Rectangle 2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1" name="Rectangle 2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2" name="Rectangle 2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3" name="Rectangle 2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4" name="Rectangle 2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5" name="Rectangle 3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6" name="Rectangle 3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7" name="Rectangle 3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8" name="Rectangle 3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59" name="Rectangle 3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0" name="Rectangle 3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1" name="Rectangle 3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62" name="Rectangle 3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45" name="Rectangle 89"/>
            <p:cNvSpPr>
              <a:spLocks noChangeArrowheads="1"/>
            </p:cNvSpPr>
            <p:nvPr/>
          </p:nvSpPr>
          <p:spPr bwMode="auto">
            <a:xfrm>
              <a:off x="609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6" name="Rectangle 90"/>
            <p:cNvSpPr>
              <a:spLocks noChangeArrowheads="1"/>
            </p:cNvSpPr>
            <p:nvPr/>
          </p:nvSpPr>
          <p:spPr bwMode="auto">
            <a:xfrm>
              <a:off x="1524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7" name="Rectangle 91"/>
            <p:cNvSpPr>
              <a:spLocks noChangeArrowheads="1"/>
            </p:cNvSpPr>
            <p:nvPr/>
          </p:nvSpPr>
          <p:spPr bwMode="auto">
            <a:xfrm>
              <a:off x="2438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8" name="Rectangle 92"/>
            <p:cNvSpPr>
              <a:spLocks noChangeArrowheads="1"/>
            </p:cNvSpPr>
            <p:nvPr/>
          </p:nvSpPr>
          <p:spPr bwMode="auto">
            <a:xfrm>
              <a:off x="33528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49" name="Rectangle 93"/>
            <p:cNvSpPr>
              <a:spLocks noChangeArrowheads="1"/>
            </p:cNvSpPr>
            <p:nvPr/>
          </p:nvSpPr>
          <p:spPr bwMode="auto">
            <a:xfrm>
              <a:off x="42672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0" name="Rectangle 94"/>
            <p:cNvSpPr>
              <a:spLocks noChangeArrowheads="1"/>
            </p:cNvSpPr>
            <p:nvPr/>
          </p:nvSpPr>
          <p:spPr bwMode="auto">
            <a:xfrm>
              <a:off x="51816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1" name="Rectangle 95"/>
            <p:cNvSpPr>
              <a:spLocks noChangeArrowheads="1"/>
            </p:cNvSpPr>
            <p:nvPr/>
          </p:nvSpPr>
          <p:spPr bwMode="auto">
            <a:xfrm>
              <a:off x="60960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2" name="Rectangle 96"/>
            <p:cNvSpPr>
              <a:spLocks noChangeArrowheads="1"/>
            </p:cNvSpPr>
            <p:nvPr/>
          </p:nvSpPr>
          <p:spPr bwMode="auto">
            <a:xfrm>
              <a:off x="7010400" y="2546350"/>
              <a:ext cx="9144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15373" y="2992425"/>
            <a:ext cx="7315200" cy="304800"/>
            <a:chOff x="609600" y="3308350"/>
            <a:chExt cx="7315200" cy="304800"/>
          </a:xfrm>
        </p:grpSpPr>
        <p:grpSp>
          <p:nvGrpSpPr>
            <p:cNvPr id="39942" name="Group 38"/>
            <p:cNvGrpSpPr>
              <a:grpSpLocks/>
            </p:cNvGrpSpPr>
            <p:nvPr/>
          </p:nvGrpSpPr>
          <p:grpSpPr bwMode="auto">
            <a:xfrm>
              <a:off x="609600" y="3308350"/>
              <a:ext cx="7315200" cy="304800"/>
              <a:chOff x="768" y="864"/>
              <a:chExt cx="4608" cy="192"/>
            </a:xfrm>
          </p:grpSpPr>
          <p:sp>
            <p:nvSpPr>
              <p:cNvPr id="40031" name="Rectangle 39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2" name="Rectangle 40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3" name="Rectangle 41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4" name="Rectangle 42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5" name="Rectangle 43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6" name="Rectangle 44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7" name="Rectangle 45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8" name="Rectangle 46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9" name="Rectangle 47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0" name="Rectangle 48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1" name="Rectangle 49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2" name="Rectangle 50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3" name="Rectangle 51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4" name="Rectangle 52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5" name="Rectangle 53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46" name="Rectangle 54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FFCCCC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3" name="Rectangle 97"/>
            <p:cNvSpPr>
              <a:spLocks noChangeArrowheads="1"/>
            </p:cNvSpPr>
            <p:nvPr/>
          </p:nvSpPr>
          <p:spPr bwMode="auto">
            <a:xfrm>
              <a:off x="6096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9954" name="Rectangle 98"/>
            <p:cNvSpPr>
              <a:spLocks noChangeArrowheads="1"/>
            </p:cNvSpPr>
            <p:nvPr/>
          </p:nvSpPr>
          <p:spPr bwMode="auto">
            <a:xfrm>
              <a:off x="24384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5" name="Rectangle 99"/>
            <p:cNvSpPr>
              <a:spLocks noChangeArrowheads="1"/>
            </p:cNvSpPr>
            <p:nvPr/>
          </p:nvSpPr>
          <p:spPr bwMode="auto">
            <a:xfrm>
              <a:off x="42672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6" name="Rectangle 100"/>
            <p:cNvSpPr>
              <a:spLocks noChangeArrowheads="1"/>
            </p:cNvSpPr>
            <p:nvPr/>
          </p:nvSpPr>
          <p:spPr bwMode="auto">
            <a:xfrm>
              <a:off x="6096000" y="3308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5373" y="3695737"/>
            <a:ext cx="7315200" cy="304800"/>
            <a:chOff x="609600" y="4070350"/>
            <a:chExt cx="7315200" cy="304800"/>
          </a:xfrm>
        </p:grpSpPr>
        <p:grpSp>
          <p:nvGrpSpPr>
            <p:cNvPr id="39943" name="Group 55"/>
            <p:cNvGrpSpPr>
              <a:grpSpLocks/>
            </p:cNvGrpSpPr>
            <p:nvPr/>
          </p:nvGrpSpPr>
          <p:grpSpPr bwMode="auto">
            <a:xfrm>
              <a:off x="609600" y="4070350"/>
              <a:ext cx="7315200" cy="304800"/>
              <a:chOff x="768" y="864"/>
              <a:chExt cx="4608" cy="192"/>
            </a:xfrm>
          </p:grpSpPr>
          <p:sp>
            <p:nvSpPr>
              <p:cNvPr id="40015" name="Rectangle 56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6" name="Rectangle 57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7" name="Rectangle 58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8" name="Rectangle 59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9" name="Rectangle 60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0" name="Rectangle 61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1" name="Rectangle 62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2" name="Rectangle 63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3" name="Rectangle 64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4" name="Rectangle 65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5" name="Rectangle 66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6" name="Rectangle 67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7" name="Rectangle 68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8" name="Rectangle 69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29" name="Rectangle 70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30" name="Rectangle 71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57" name="Rectangle 101"/>
            <p:cNvSpPr>
              <a:spLocks noChangeArrowheads="1"/>
            </p:cNvSpPr>
            <p:nvPr/>
          </p:nvSpPr>
          <p:spPr bwMode="auto">
            <a:xfrm>
              <a:off x="6096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8" name="Rectangle 102"/>
            <p:cNvSpPr>
              <a:spLocks noChangeArrowheads="1"/>
            </p:cNvSpPr>
            <p:nvPr/>
          </p:nvSpPr>
          <p:spPr bwMode="auto">
            <a:xfrm>
              <a:off x="24384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59" name="Rectangle 103"/>
            <p:cNvSpPr>
              <a:spLocks noChangeArrowheads="1"/>
            </p:cNvSpPr>
            <p:nvPr/>
          </p:nvSpPr>
          <p:spPr bwMode="auto">
            <a:xfrm>
              <a:off x="42672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0" name="Rectangle 104"/>
            <p:cNvSpPr>
              <a:spLocks noChangeArrowheads="1"/>
            </p:cNvSpPr>
            <p:nvPr/>
          </p:nvSpPr>
          <p:spPr bwMode="auto">
            <a:xfrm>
              <a:off x="6096000" y="407035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37309" y="4332469"/>
            <a:ext cx="7315200" cy="304800"/>
            <a:chOff x="609600" y="4832350"/>
            <a:chExt cx="7315200" cy="304800"/>
          </a:xfrm>
        </p:grpSpPr>
        <p:grpSp>
          <p:nvGrpSpPr>
            <p:cNvPr id="39944" name="Group 72"/>
            <p:cNvGrpSpPr>
              <a:grpSpLocks/>
            </p:cNvGrpSpPr>
            <p:nvPr/>
          </p:nvGrpSpPr>
          <p:grpSpPr bwMode="auto">
            <a:xfrm>
              <a:off x="609600" y="4832350"/>
              <a:ext cx="7315200" cy="304800"/>
              <a:chOff x="768" y="864"/>
              <a:chExt cx="4608" cy="192"/>
            </a:xfrm>
          </p:grpSpPr>
          <p:sp>
            <p:nvSpPr>
              <p:cNvPr id="39999" name="Rectangle 73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0" name="Rectangle 74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1" name="Rectangle 75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2" name="Rectangle 76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3" name="Rectangle 77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4" name="Rectangle 78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5" name="Rectangle 79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6" name="Rectangle 80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7" name="Rectangle 81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8" name="Rectangle 82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09" name="Rectangle 83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0" name="Rectangle 84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1" name="Rectangle 85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2" name="Rectangle 86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3" name="Rectangle 87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014" name="Rectangle 88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1" name="Rectangle 105"/>
            <p:cNvSpPr>
              <a:spLocks noChangeArrowheads="1"/>
            </p:cNvSpPr>
            <p:nvPr/>
          </p:nvSpPr>
          <p:spPr bwMode="auto">
            <a:xfrm>
              <a:off x="6096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9962" name="Rectangle 109"/>
            <p:cNvSpPr>
              <a:spLocks noChangeArrowheads="1"/>
            </p:cNvSpPr>
            <p:nvPr/>
          </p:nvSpPr>
          <p:spPr bwMode="auto">
            <a:xfrm>
              <a:off x="4267200" y="483235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7309" y="5052549"/>
            <a:ext cx="7315200" cy="304800"/>
            <a:chOff x="609600" y="5638800"/>
            <a:chExt cx="7315200" cy="304800"/>
          </a:xfrm>
        </p:grpSpPr>
        <p:grpSp>
          <p:nvGrpSpPr>
            <p:cNvPr id="39963" name="Group 110"/>
            <p:cNvGrpSpPr>
              <a:grpSpLocks/>
            </p:cNvGrpSpPr>
            <p:nvPr/>
          </p:nvGrpSpPr>
          <p:grpSpPr bwMode="auto">
            <a:xfrm>
              <a:off x="609600" y="5638800"/>
              <a:ext cx="7315200" cy="304800"/>
              <a:chOff x="768" y="864"/>
              <a:chExt cx="4608" cy="192"/>
            </a:xfrm>
          </p:grpSpPr>
          <p:sp>
            <p:nvSpPr>
              <p:cNvPr id="39983" name="Rectangle 111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4" name="Rectangle 112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5" name="Rectangle 113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6" name="Rectangle 114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7" name="Rectangle 115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8" name="Rectangle 116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9" name="Rectangle 11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0" name="Rectangle 118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1" name="Rectangle 119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2" name="Rectangle 120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3" name="Rectangle 121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4" name="Rectangle 122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5" name="Rectangle 123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6" name="Rectangle 124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7" name="Rectangle 125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98" name="Rectangle 126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4" name="Rectangle 127"/>
            <p:cNvSpPr>
              <a:spLocks noChangeArrowheads="1"/>
            </p:cNvSpPr>
            <p:nvPr/>
          </p:nvSpPr>
          <p:spPr bwMode="auto">
            <a:xfrm>
              <a:off x="609600" y="5638800"/>
              <a:ext cx="18288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7309" y="5772629"/>
            <a:ext cx="7315200" cy="304800"/>
            <a:chOff x="609600" y="6324600"/>
            <a:chExt cx="7315200" cy="304800"/>
          </a:xfrm>
        </p:grpSpPr>
        <p:grpSp>
          <p:nvGrpSpPr>
            <p:cNvPr id="39965" name="Group 131"/>
            <p:cNvGrpSpPr>
              <a:grpSpLocks/>
            </p:cNvGrpSpPr>
            <p:nvPr/>
          </p:nvGrpSpPr>
          <p:grpSpPr bwMode="auto">
            <a:xfrm>
              <a:off x="609600" y="6324600"/>
              <a:ext cx="7315200" cy="304800"/>
              <a:chOff x="768" y="864"/>
              <a:chExt cx="4608" cy="192"/>
            </a:xfrm>
          </p:grpSpPr>
          <p:sp>
            <p:nvSpPr>
              <p:cNvPr id="39967" name="Rectangle 132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8" name="Rectangle 133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69" name="Rectangle 134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0" name="Rectangle 135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1" name="Rectangle 136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2" name="Rectangle 137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3" name="Rectangle 138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4" name="Rectangle 139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5" name="Rectangle 140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6" name="Rectangle 141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7" name="Rectangle 142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8" name="Rectangle 143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79" name="Rectangle 144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0" name="Rectangle 145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1" name="Rectangle 146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982" name="Rectangle 147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9966" name="Rectangle 148"/>
            <p:cNvSpPr>
              <a:spLocks noChangeArrowheads="1"/>
            </p:cNvSpPr>
            <p:nvPr/>
          </p:nvSpPr>
          <p:spPr bwMode="auto">
            <a:xfrm>
              <a:off x="609600" y="6324600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6525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Scalar &amp; SIMD Operations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65150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Scalar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000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Scalar Operations: Double Precision</a:t>
            </a:r>
          </a:p>
        </p:txBody>
      </p:sp>
      <p:grpSp>
        <p:nvGrpSpPr>
          <p:cNvPr id="40964" name="Group 332"/>
          <p:cNvGrpSpPr>
            <a:grpSpLocks/>
          </p:cNvGrpSpPr>
          <p:nvPr/>
        </p:nvGrpSpPr>
        <p:grpSpPr bwMode="auto">
          <a:xfrm>
            <a:off x="290513" y="538584"/>
            <a:ext cx="8880475" cy="1889125"/>
            <a:chOff x="144" y="432"/>
            <a:chExt cx="5594" cy="1190"/>
          </a:xfrm>
        </p:grpSpPr>
        <p:grpSp>
          <p:nvGrpSpPr>
            <p:cNvPr id="41084" name="Group 331"/>
            <p:cNvGrpSpPr>
              <a:grpSpLocks/>
            </p:cNvGrpSpPr>
            <p:nvPr/>
          </p:nvGrpSpPr>
          <p:grpSpPr bwMode="auto">
            <a:xfrm>
              <a:off x="144" y="672"/>
              <a:ext cx="4608" cy="192"/>
              <a:chOff x="144" y="672"/>
              <a:chExt cx="4608" cy="192"/>
            </a:xfrm>
          </p:grpSpPr>
          <p:grpSp>
            <p:nvGrpSpPr>
              <p:cNvPr id="41112" name="Group 55"/>
              <p:cNvGrpSpPr>
                <a:grpSpLocks/>
              </p:cNvGrpSpPr>
              <p:nvPr/>
            </p:nvGrpSpPr>
            <p:grpSpPr bwMode="auto">
              <a:xfrm>
                <a:off x="144" y="672"/>
                <a:ext cx="4608" cy="192"/>
                <a:chOff x="768" y="864"/>
                <a:chExt cx="4608" cy="192"/>
              </a:xfrm>
            </p:grpSpPr>
            <p:sp>
              <p:nvSpPr>
                <p:cNvPr id="41114" name="Rectangle 56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5" name="Rectangle 57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6" name="Rectangle 58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7" name="Rectangle 59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8" name="Rectangle 60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9" name="Rectangle 61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0" name="Rectangle 62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1" name="Rectangle 63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2" name="Rectangle 64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3" name="Rectangle 65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4" name="Rectangle 66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5" name="Rectangle 67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6" name="Rectangle 68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7" name="Rectangle 69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8" name="Rectangle 70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29" name="Rectangle 71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113" name="Rectangle 101"/>
              <p:cNvSpPr>
                <a:spLocks noChangeArrowheads="1"/>
              </p:cNvSpPr>
              <p:nvPr/>
            </p:nvSpPr>
            <p:spPr bwMode="auto">
              <a:xfrm>
                <a:off x="144" y="672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85" name="Group 330"/>
            <p:cNvGrpSpPr>
              <a:grpSpLocks/>
            </p:cNvGrpSpPr>
            <p:nvPr/>
          </p:nvGrpSpPr>
          <p:grpSpPr bwMode="auto">
            <a:xfrm>
              <a:off x="144" y="1392"/>
              <a:ext cx="4608" cy="192"/>
              <a:chOff x="144" y="1392"/>
              <a:chExt cx="4608" cy="192"/>
            </a:xfrm>
          </p:grpSpPr>
          <p:grpSp>
            <p:nvGrpSpPr>
              <p:cNvPr id="41094" name="Group 148"/>
              <p:cNvGrpSpPr>
                <a:grpSpLocks/>
              </p:cNvGrpSpPr>
              <p:nvPr/>
            </p:nvGrpSpPr>
            <p:grpSpPr bwMode="auto">
              <a:xfrm>
                <a:off x="144" y="1392"/>
                <a:ext cx="4608" cy="192"/>
                <a:chOff x="768" y="864"/>
                <a:chExt cx="4608" cy="192"/>
              </a:xfrm>
            </p:grpSpPr>
            <p:sp>
              <p:nvSpPr>
                <p:cNvPr id="41096" name="Rectangle 149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7" name="Rectangle 150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8" name="Rectangle 151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99" name="Rectangle 152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0" name="Rectangle 153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1" name="Rectangle 154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2" name="Rectangle 155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3" name="Rectangle 156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4" name="Rectangle 157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5" name="Rectangle 158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6" name="Rectangle 159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7" name="Rectangle 160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8" name="Rectangle 161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09" name="Rectangle 162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0" name="Rectangle 163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111" name="Rectangle 164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95" name="Rectangle 165"/>
              <p:cNvSpPr>
                <a:spLocks noChangeArrowheads="1"/>
              </p:cNvSpPr>
              <p:nvPr/>
            </p:nvSpPr>
            <p:spPr bwMode="auto">
              <a:xfrm>
                <a:off x="144" y="1392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86" name="Group 174"/>
            <p:cNvGrpSpPr>
              <a:grpSpLocks/>
            </p:cNvGrpSpPr>
            <p:nvPr/>
          </p:nvGrpSpPr>
          <p:grpSpPr bwMode="auto">
            <a:xfrm>
              <a:off x="528" y="864"/>
              <a:ext cx="432" cy="528"/>
              <a:chOff x="720" y="864"/>
              <a:chExt cx="432" cy="528"/>
            </a:xfrm>
          </p:grpSpPr>
          <p:sp>
            <p:nvSpPr>
              <p:cNvPr id="41090" name="Oval 169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91" name="Line 170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92" name="Line 171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93" name="Line 172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087" name="Text Box 190"/>
            <p:cNvSpPr txBox="1">
              <a:spLocks noChangeArrowheads="1"/>
            </p:cNvSpPr>
            <p:nvPr/>
          </p:nvSpPr>
          <p:spPr bwMode="auto">
            <a:xfrm>
              <a:off x="4819" y="673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%xmm0</a:t>
              </a:r>
            </a:p>
          </p:txBody>
        </p:sp>
        <p:sp>
          <p:nvSpPr>
            <p:cNvPr id="41088" name="Text Box 191"/>
            <p:cNvSpPr txBox="1">
              <a:spLocks noChangeArrowheads="1"/>
            </p:cNvSpPr>
            <p:nvPr/>
          </p:nvSpPr>
          <p:spPr bwMode="auto">
            <a:xfrm>
              <a:off x="4840" y="1370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%xmm1</a:t>
              </a:r>
            </a:p>
          </p:txBody>
        </p:sp>
        <p:sp>
          <p:nvSpPr>
            <p:cNvPr id="41089" name="Text Box 192"/>
            <p:cNvSpPr txBox="1">
              <a:spLocks noChangeArrowheads="1"/>
            </p:cNvSpPr>
            <p:nvPr/>
          </p:nvSpPr>
          <p:spPr bwMode="auto">
            <a:xfrm>
              <a:off x="4032" y="432"/>
              <a:ext cx="17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>
                  <a:latin typeface="Courier New" charset="0"/>
                </a:rPr>
                <a:t>addss</a:t>
              </a:r>
              <a:r>
                <a:rPr lang="en-US" sz="2000" dirty="0">
                  <a:latin typeface="Courier New" charset="0"/>
                </a:rPr>
                <a:t> %xmm0,%xmm1</a:t>
              </a:r>
            </a:p>
          </p:txBody>
        </p:sp>
      </p:grpSp>
      <p:grpSp>
        <p:nvGrpSpPr>
          <p:cNvPr id="40965" name="Group 194"/>
          <p:cNvGrpSpPr>
            <a:grpSpLocks/>
          </p:cNvGrpSpPr>
          <p:nvPr/>
        </p:nvGrpSpPr>
        <p:grpSpPr bwMode="auto">
          <a:xfrm>
            <a:off x="301332" y="2572856"/>
            <a:ext cx="8880475" cy="1889125"/>
            <a:chOff x="144" y="432"/>
            <a:chExt cx="5594" cy="1190"/>
          </a:xfrm>
        </p:grpSpPr>
        <p:grpSp>
          <p:nvGrpSpPr>
            <p:cNvPr id="41017" name="Group 195"/>
            <p:cNvGrpSpPr>
              <a:grpSpLocks/>
            </p:cNvGrpSpPr>
            <p:nvPr/>
          </p:nvGrpSpPr>
          <p:grpSpPr bwMode="auto">
            <a:xfrm>
              <a:off x="144" y="672"/>
              <a:ext cx="4608" cy="192"/>
              <a:chOff x="384" y="2564"/>
              <a:chExt cx="4608" cy="192"/>
            </a:xfrm>
          </p:grpSpPr>
          <p:grpSp>
            <p:nvGrpSpPr>
              <p:cNvPr id="41063" name="Group 196"/>
              <p:cNvGrpSpPr>
                <a:grpSpLocks/>
              </p:cNvGrpSpPr>
              <p:nvPr/>
            </p:nvGrpSpPr>
            <p:grpSpPr bwMode="auto">
              <a:xfrm>
                <a:off x="384" y="2564"/>
                <a:ext cx="4608" cy="192"/>
                <a:chOff x="768" y="864"/>
                <a:chExt cx="4608" cy="192"/>
              </a:xfrm>
            </p:grpSpPr>
            <p:sp>
              <p:nvSpPr>
                <p:cNvPr id="41068" name="Rectangle 197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9" name="Rectangle 198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0" name="Rectangle 199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1" name="Rectangle 200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2" name="Rectangle 201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3" name="Rectangle 202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4" name="Rectangle 203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5" name="Rectangle 204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6" name="Rectangle 205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7" name="Rectangle 206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8" name="Rectangle 207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79" name="Rectangle 208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0" name="Rectangle 209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1" name="Rectangle 210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2" name="Rectangle 211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83" name="Rectangle 212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64" name="Rectangle 213"/>
              <p:cNvSpPr>
                <a:spLocks noChangeArrowheads="1"/>
              </p:cNvSpPr>
              <p:nvPr/>
            </p:nvSpPr>
            <p:spPr bwMode="auto">
              <a:xfrm>
                <a:off x="384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5" name="Rectangle 214"/>
              <p:cNvSpPr>
                <a:spLocks noChangeArrowheads="1"/>
              </p:cNvSpPr>
              <p:nvPr/>
            </p:nvSpPr>
            <p:spPr bwMode="auto">
              <a:xfrm>
                <a:off x="1536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6" name="Rectangle 215"/>
              <p:cNvSpPr>
                <a:spLocks noChangeArrowheads="1"/>
              </p:cNvSpPr>
              <p:nvPr/>
            </p:nvSpPr>
            <p:spPr bwMode="auto">
              <a:xfrm>
                <a:off x="2688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67" name="Rectangle 216"/>
              <p:cNvSpPr>
                <a:spLocks noChangeArrowheads="1"/>
              </p:cNvSpPr>
              <p:nvPr/>
            </p:nvSpPr>
            <p:spPr bwMode="auto">
              <a:xfrm>
                <a:off x="3840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18" name="Group 217"/>
            <p:cNvGrpSpPr>
              <a:grpSpLocks/>
            </p:cNvGrpSpPr>
            <p:nvPr/>
          </p:nvGrpSpPr>
          <p:grpSpPr bwMode="auto">
            <a:xfrm>
              <a:off x="144" y="1392"/>
              <a:ext cx="4608" cy="192"/>
              <a:chOff x="384" y="2564"/>
              <a:chExt cx="4608" cy="192"/>
            </a:xfrm>
          </p:grpSpPr>
          <p:grpSp>
            <p:nvGrpSpPr>
              <p:cNvPr id="41042" name="Group 218"/>
              <p:cNvGrpSpPr>
                <a:grpSpLocks/>
              </p:cNvGrpSpPr>
              <p:nvPr/>
            </p:nvGrpSpPr>
            <p:grpSpPr bwMode="auto">
              <a:xfrm>
                <a:off x="384" y="2564"/>
                <a:ext cx="4608" cy="192"/>
                <a:chOff x="768" y="864"/>
                <a:chExt cx="4608" cy="192"/>
              </a:xfrm>
            </p:grpSpPr>
            <p:sp>
              <p:nvSpPr>
                <p:cNvPr id="41047" name="Rectangle 219"/>
                <p:cNvSpPr>
                  <a:spLocks noChangeArrowheads="1"/>
                </p:cNvSpPr>
                <p:nvPr/>
              </p:nvSpPr>
              <p:spPr bwMode="auto">
                <a:xfrm>
                  <a:off x="76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8" name="Rectangle 220"/>
                <p:cNvSpPr>
                  <a:spLocks noChangeArrowheads="1"/>
                </p:cNvSpPr>
                <p:nvPr/>
              </p:nvSpPr>
              <p:spPr bwMode="auto">
                <a:xfrm>
                  <a:off x="105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49" name="Rectangle 221"/>
                <p:cNvSpPr>
                  <a:spLocks noChangeArrowheads="1"/>
                </p:cNvSpPr>
                <p:nvPr/>
              </p:nvSpPr>
              <p:spPr bwMode="auto">
                <a:xfrm>
                  <a:off x="134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0" name="Rectangle 222"/>
                <p:cNvSpPr>
                  <a:spLocks noChangeArrowheads="1"/>
                </p:cNvSpPr>
                <p:nvPr/>
              </p:nvSpPr>
              <p:spPr bwMode="auto">
                <a:xfrm>
                  <a:off x="163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1" name="Rectangle 223"/>
                <p:cNvSpPr>
                  <a:spLocks noChangeArrowheads="1"/>
                </p:cNvSpPr>
                <p:nvPr/>
              </p:nvSpPr>
              <p:spPr bwMode="auto">
                <a:xfrm>
                  <a:off x="192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2" name="Rectangle 224"/>
                <p:cNvSpPr>
                  <a:spLocks noChangeArrowheads="1"/>
                </p:cNvSpPr>
                <p:nvPr/>
              </p:nvSpPr>
              <p:spPr bwMode="auto">
                <a:xfrm>
                  <a:off x="220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3" name="Rectangle 225"/>
                <p:cNvSpPr>
                  <a:spLocks noChangeArrowheads="1"/>
                </p:cNvSpPr>
                <p:nvPr/>
              </p:nvSpPr>
              <p:spPr bwMode="auto">
                <a:xfrm>
                  <a:off x="249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4" name="Rectangle 226"/>
                <p:cNvSpPr>
                  <a:spLocks noChangeArrowheads="1"/>
                </p:cNvSpPr>
                <p:nvPr/>
              </p:nvSpPr>
              <p:spPr bwMode="auto">
                <a:xfrm>
                  <a:off x="278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5" name="Rectangle 227"/>
                <p:cNvSpPr>
                  <a:spLocks noChangeArrowheads="1"/>
                </p:cNvSpPr>
                <p:nvPr/>
              </p:nvSpPr>
              <p:spPr bwMode="auto">
                <a:xfrm>
                  <a:off x="307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6" name="Rectangle 228"/>
                <p:cNvSpPr>
                  <a:spLocks noChangeArrowheads="1"/>
                </p:cNvSpPr>
                <p:nvPr/>
              </p:nvSpPr>
              <p:spPr bwMode="auto">
                <a:xfrm>
                  <a:off x="336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7" name="Rectangle 229"/>
                <p:cNvSpPr>
                  <a:spLocks noChangeArrowheads="1"/>
                </p:cNvSpPr>
                <p:nvPr/>
              </p:nvSpPr>
              <p:spPr bwMode="auto">
                <a:xfrm>
                  <a:off x="364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8" name="Rectangle 230"/>
                <p:cNvSpPr>
                  <a:spLocks noChangeArrowheads="1"/>
                </p:cNvSpPr>
                <p:nvPr/>
              </p:nvSpPr>
              <p:spPr bwMode="auto">
                <a:xfrm>
                  <a:off x="3936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59" name="Rectangle 231"/>
                <p:cNvSpPr>
                  <a:spLocks noChangeArrowheads="1"/>
                </p:cNvSpPr>
                <p:nvPr/>
              </p:nvSpPr>
              <p:spPr bwMode="auto">
                <a:xfrm>
                  <a:off x="4224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0" name="Rectangle 232"/>
                <p:cNvSpPr>
                  <a:spLocks noChangeArrowheads="1"/>
                </p:cNvSpPr>
                <p:nvPr/>
              </p:nvSpPr>
              <p:spPr bwMode="auto">
                <a:xfrm>
                  <a:off x="4512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1" name="Rectangle 233"/>
                <p:cNvSpPr>
                  <a:spLocks noChangeArrowheads="1"/>
                </p:cNvSpPr>
                <p:nvPr/>
              </p:nvSpPr>
              <p:spPr bwMode="auto">
                <a:xfrm>
                  <a:off x="4800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1062" name="Rectangle 234"/>
                <p:cNvSpPr>
                  <a:spLocks noChangeArrowheads="1"/>
                </p:cNvSpPr>
                <p:nvPr/>
              </p:nvSpPr>
              <p:spPr bwMode="auto">
                <a:xfrm>
                  <a:off x="5088" y="864"/>
                  <a:ext cx="288" cy="192"/>
                </a:xfrm>
                <a:prstGeom prst="rect">
                  <a:avLst/>
                </a:prstGeom>
                <a:solidFill>
                  <a:srgbClr val="CCECFF"/>
                </a:solidFill>
                <a:ln w="63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1043" name="Rectangle 235"/>
              <p:cNvSpPr>
                <a:spLocks noChangeArrowheads="1"/>
              </p:cNvSpPr>
              <p:nvPr/>
            </p:nvSpPr>
            <p:spPr bwMode="auto">
              <a:xfrm>
                <a:off x="384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4" name="Rectangle 236"/>
              <p:cNvSpPr>
                <a:spLocks noChangeArrowheads="1"/>
              </p:cNvSpPr>
              <p:nvPr/>
            </p:nvSpPr>
            <p:spPr bwMode="auto">
              <a:xfrm>
                <a:off x="1536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5" name="Rectangle 237"/>
              <p:cNvSpPr>
                <a:spLocks noChangeArrowheads="1"/>
              </p:cNvSpPr>
              <p:nvPr/>
            </p:nvSpPr>
            <p:spPr bwMode="auto">
              <a:xfrm>
                <a:off x="2688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6" name="Rectangle 238"/>
              <p:cNvSpPr>
                <a:spLocks noChangeArrowheads="1"/>
              </p:cNvSpPr>
              <p:nvPr/>
            </p:nvSpPr>
            <p:spPr bwMode="auto">
              <a:xfrm>
                <a:off x="3840" y="2564"/>
                <a:ext cx="1152" cy="192"/>
              </a:xfrm>
              <a:prstGeom prst="rect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19" name="Group 239"/>
            <p:cNvGrpSpPr>
              <a:grpSpLocks/>
            </p:cNvGrpSpPr>
            <p:nvPr/>
          </p:nvGrpSpPr>
          <p:grpSpPr bwMode="auto">
            <a:xfrm>
              <a:off x="528" y="864"/>
              <a:ext cx="432" cy="528"/>
              <a:chOff x="720" y="864"/>
              <a:chExt cx="432" cy="528"/>
            </a:xfrm>
          </p:grpSpPr>
          <p:sp>
            <p:nvSpPr>
              <p:cNvPr id="41038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9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0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41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0" name="Group 244"/>
            <p:cNvGrpSpPr>
              <a:grpSpLocks/>
            </p:cNvGrpSpPr>
            <p:nvPr/>
          </p:nvGrpSpPr>
          <p:grpSpPr bwMode="auto">
            <a:xfrm>
              <a:off x="1680" y="864"/>
              <a:ext cx="432" cy="528"/>
              <a:chOff x="720" y="864"/>
              <a:chExt cx="432" cy="528"/>
            </a:xfrm>
          </p:grpSpPr>
          <p:sp>
            <p:nvSpPr>
              <p:cNvPr id="41034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5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6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7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1" name="Group 249"/>
            <p:cNvGrpSpPr>
              <a:grpSpLocks/>
            </p:cNvGrpSpPr>
            <p:nvPr/>
          </p:nvGrpSpPr>
          <p:grpSpPr bwMode="auto">
            <a:xfrm>
              <a:off x="2832" y="864"/>
              <a:ext cx="432" cy="528"/>
              <a:chOff x="720" y="864"/>
              <a:chExt cx="432" cy="528"/>
            </a:xfrm>
          </p:grpSpPr>
          <p:sp>
            <p:nvSpPr>
              <p:cNvPr id="41030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31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2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33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1022" name="Group 254"/>
            <p:cNvGrpSpPr>
              <a:grpSpLocks/>
            </p:cNvGrpSpPr>
            <p:nvPr/>
          </p:nvGrpSpPr>
          <p:grpSpPr bwMode="auto">
            <a:xfrm>
              <a:off x="3984" y="864"/>
              <a:ext cx="432" cy="528"/>
              <a:chOff x="720" y="864"/>
              <a:chExt cx="432" cy="528"/>
            </a:xfrm>
          </p:grpSpPr>
          <p:sp>
            <p:nvSpPr>
              <p:cNvPr id="41026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1027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28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29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023" name="Text Box 259"/>
            <p:cNvSpPr txBox="1">
              <a:spLocks noChangeArrowheads="1"/>
            </p:cNvSpPr>
            <p:nvPr/>
          </p:nvSpPr>
          <p:spPr bwMode="auto">
            <a:xfrm>
              <a:off x="4819" y="673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%xmm0</a:t>
              </a:r>
            </a:p>
          </p:txBody>
        </p:sp>
        <p:sp>
          <p:nvSpPr>
            <p:cNvPr id="41024" name="Text Box 260"/>
            <p:cNvSpPr txBox="1">
              <a:spLocks noChangeArrowheads="1"/>
            </p:cNvSpPr>
            <p:nvPr/>
          </p:nvSpPr>
          <p:spPr bwMode="auto">
            <a:xfrm>
              <a:off x="4840" y="1370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%xmm1</a:t>
              </a:r>
            </a:p>
          </p:txBody>
        </p:sp>
        <p:sp>
          <p:nvSpPr>
            <p:cNvPr id="41025" name="Text Box 261"/>
            <p:cNvSpPr txBox="1">
              <a:spLocks noChangeArrowheads="1"/>
            </p:cNvSpPr>
            <p:nvPr/>
          </p:nvSpPr>
          <p:spPr bwMode="auto">
            <a:xfrm>
              <a:off x="4032" y="432"/>
              <a:ext cx="17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>
                  <a:latin typeface="Courier New" charset="0"/>
                </a:rPr>
                <a:t>addps</a:t>
              </a:r>
              <a:r>
                <a:rPr lang="en-US" sz="2000" dirty="0">
                  <a:latin typeface="Courier New" charset="0"/>
                </a:rPr>
                <a:t> %xmm0,%xmm1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97644" y="4666768"/>
            <a:ext cx="8881060" cy="1889185"/>
            <a:chOff x="228600" y="4924191"/>
            <a:chExt cx="8881060" cy="1889185"/>
          </a:xfrm>
        </p:grpSpPr>
        <p:grpSp>
          <p:nvGrpSpPr>
            <p:cNvPr id="40966" name="Group 264"/>
            <p:cNvGrpSpPr>
              <a:grpSpLocks/>
            </p:cNvGrpSpPr>
            <p:nvPr/>
          </p:nvGrpSpPr>
          <p:grpSpPr bwMode="auto">
            <a:xfrm>
              <a:off x="228600" y="5305191"/>
              <a:ext cx="7315200" cy="304800"/>
              <a:chOff x="768" y="864"/>
              <a:chExt cx="4608" cy="192"/>
            </a:xfrm>
          </p:grpSpPr>
          <p:sp>
            <p:nvSpPr>
              <p:cNvPr id="41001" name="Rectangle 265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2" name="Rectangle 266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3" name="Rectangle 267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4" name="Rectangle 268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5" name="Rectangle 269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6" name="Rectangle 270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7" name="Rectangle 271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8" name="Rectangle 272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9" name="Rectangle 273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0" name="Rectangle 274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1" name="Rectangle 275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2" name="Rectangle 276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3" name="Rectangle 277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4" name="Rectangle 278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5" name="Rectangle 279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16" name="Rectangle 280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67" name="Rectangle 281"/>
            <p:cNvSpPr>
              <a:spLocks noChangeArrowheads="1"/>
            </p:cNvSpPr>
            <p:nvPr/>
          </p:nvSpPr>
          <p:spPr bwMode="auto">
            <a:xfrm>
              <a:off x="228600" y="5305191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0969" name="Group 286"/>
            <p:cNvGrpSpPr>
              <a:grpSpLocks/>
            </p:cNvGrpSpPr>
            <p:nvPr/>
          </p:nvGrpSpPr>
          <p:grpSpPr bwMode="auto">
            <a:xfrm>
              <a:off x="228600" y="6448191"/>
              <a:ext cx="7315200" cy="304800"/>
              <a:chOff x="768" y="864"/>
              <a:chExt cx="4608" cy="192"/>
            </a:xfrm>
          </p:grpSpPr>
          <p:sp>
            <p:nvSpPr>
              <p:cNvPr id="40985" name="Rectangle 287"/>
              <p:cNvSpPr>
                <a:spLocks noChangeArrowheads="1"/>
              </p:cNvSpPr>
              <p:nvPr/>
            </p:nvSpPr>
            <p:spPr bwMode="auto">
              <a:xfrm>
                <a:off x="76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6" name="Rectangle 288"/>
              <p:cNvSpPr>
                <a:spLocks noChangeArrowheads="1"/>
              </p:cNvSpPr>
              <p:nvPr/>
            </p:nvSpPr>
            <p:spPr bwMode="auto">
              <a:xfrm>
                <a:off x="105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7" name="Rectangle 289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8" name="Rectangle 290"/>
              <p:cNvSpPr>
                <a:spLocks noChangeArrowheads="1"/>
              </p:cNvSpPr>
              <p:nvPr/>
            </p:nvSpPr>
            <p:spPr bwMode="auto">
              <a:xfrm>
                <a:off x="163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9" name="Rectangle 291"/>
              <p:cNvSpPr>
                <a:spLocks noChangeArrowheads="1"/>
              </p:cNvSpPr>
              <p:nvPr/>
            </p:nvSpPr>
            <p:spPr bwMode="auto">
              <a:xfrm>
                <a:off x="192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0" name="Rectangle 292"/>
              <p:cNvSpPr>
                <a:spLocks noChangeArrowheads="1"/>
              </p:cNvSpPr>
              <p:nvPr/>
            </p:nvSpPr>
            <p:spPr bwMode="auto">
              <a:xfrm>
                <a:off x="220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1" name="Rectangle 293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2" name="Rectangle 294"/>
              <p:cNvSpPr>
                <a:spLocks noChangeArrowheads="1"/>
              </p:cNvSpPr>
              <p:nvPr/>
            </p:nvSpPr>
            <p:spPr bwMode="auto">
              <a:xfrm>
                <a:off x="278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3" name="Rectangle 295"/>
              <p:cNvSpPr>
                <a:spLocks noChangeArrowheads="1"/>
              </p:cNvSpPr>
              <p:nvPr/>
            </p:nvSpPr>
            <p:spPr bwMode="auto">
              <a:xfrm>
                <a:off x="307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4" name="Rectangle 296"/>
              <p:cNvSpPr>
                <a:spLocks noChangeArrowheads="1"/>
              </p:cNvSpPr>
              <p:nvPr/>
            </p:nvSpPr>
            <p:spPr bwMode="auto">
              <a:xfrm>
                <a:off x="336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5" name="Rectangle 297"/>
              <p:cNvSpPr>
                <a:spLocks noChangeArrowheads="1"/>
              </p:cNvSpPr>
              <p:nvPr/>
            </p:nvSpPr>
            <p:spPr bwMode="auto">
              <a:xfrm>
                <a:off x="364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6" name="Rectangle 298"/>
              <p:cNvSpPr>
                <a:spLocks noChangeArrowheads="1"/>
              </p:cNvSpPr>
              <p:nvPr/>
            </p:nvSpPr>
            <p:spPr bwMode="auto">
              <a:xfrm>
                <a:off x="3936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7" name="Rectangle 299"/>
              <p:cNvSpPr>
                <a:spLocks noChangeArrowheads="1"/>
              </p:cNvSpPr>
              <p:nvPr/>
            </p:nvSpPr>
            <p:spPr bwMode="auto">
              <a:xfrm>
                <a:off x="4224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8" name="Rectangle 300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99" name="Rectangle 301"/>
              <p:cNvSpPr>
                <a:spLocks noChangeArrowheads="1"/>
              </p:cNvSpPr>
              <p:nvPr/>
            </p:nvSpPr>
            <p:spPr bwMode="auto">
              <a:xfrm>
                <a:off x="4800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000" name="Rectangle 302"/>
              <p:cNvSpPr>
                <a:spLocks noChangeArrowheads="1"/>
              </p:cNvSpPr>
              <p:nvPr/>
            </p:nvSpPr>
            <p:spPr bwMode="auto">
              <a:xfrm>
                <a:off x="5088" y="864"/>
                <a:ext cx="288" cy="192"/>
              </a:xfrm>
              <a:prstGeom prst="rect">
                <a:avLst/>
              </a:prstGeom>
              <a:solidFill>
                <a:srgbClr val="CCECFF"/>
              </a:solidFill>
              <a:ln w="6350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70" name="Rectangle 303"/>
            <p:cNvSpPr>
              <a:spLocks noChangeArrowheads="1"/>
            </p:cNvSpPr>
            <p:nvPr/>
          </p:nvSpPr>
          <p:spPr bwMode="auto">
            <a:xfrm>
              <a:off x="228600" y="6448191"/>
              <a:ext cx="3657600" cy="30480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0972" name="Group 335"/>
            <p:cNvGrpSpPr>
              <a:grpSpLocks/>
            </p:cNvGrpSpPr>
            <p:nvPr/>
          </p:nvGrpSpPr>
          <p:grpSpPr bwMode="auto">
            <a:xfrm>
              <a:off x="1752600" y="5609991"/>
              <a:ext cx="685800" cy="838200"/>
              <a:chOff x="528" y="3408"/>
              <a:chExt cx="432" cy="528"/>
            </a:xfrm>
          </p:grpSpPr>
          <p:sp>
            <p:nvSpPr>
              <p:cNvPr id="40981" name="Oval 308"/>
              <p:cNvSpPr>
                <a:spLocks noChangeArrowheads="1"/>
              </p:cNvSpPr>
              <p:nvPr/>
            </p:nvSpPr>
            <p:spPr bwMode="auto">
              <a:xfrm>
                <a:off x="624" y="3552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40982" name="Line 309"/>
              <p:cNvSpPr>
                <a:spLocks noChangeShapeType="1"/>
              </p:cNvSpPr>
              <p:nvPr/>
            </p:nvSpPr>
            <p:spPr bwMode="auto">
              <a:xfrm>
                <a:off x="528" y="3408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3" name="Line 310"/>
              <p:cNvSpPr>
                <a:spLocks noChangeShapeType="1"/>
              </p:cNvSpPr>
              <p:nvPr/>
            </p:nvSpPr>
            <p:spPr bwMode="auto">
              <a:xfrm flipV="1">
                <a:off x="528" y="3744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984" name="Line 311"/>
              <p:cNvSpPr>
                <a:spLocks noChangeShapeType="1"/>
              </p:cNvSpPr>
              <p:nvPr/>
            </p:nvSpPr>
            <p:spPr bwMode="auto">
              <a:xfrm rot="5400000" flipV="1">
                <a:off x="792" y="3768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0974" name="Text Box 327"/>
            <p:cNvSpPr txBox="1">
              <a:spLocks noChangeArrowheads="1"/>
            </p:cNvSpPr>
            <p:nvPr/>
          </p:nvSpPr>
          <p:spPr bwMode="auto">
            <a:xfrm>
              <a:off x="7650163" y="5306779"/>
              <a:ext cx="8619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%xmm0</a:t>
              </a:r>
            </a:p>
          </p:txBody>
        </p:sp>
        <p:sp>
          <p:nvSpPr>
            <p:cNvPr id="40975" name="Text Box 328"/>
            <p:cNvSpPr txBox="1">
              <a:spLocks noChangeArrowheads="1"/>
            </p:cNvSpPr>
            <p:nvPr/>
          </p:nvSpPr>
          <p:spPr bwMode="auto">
            <a:xfrm>
              <a:off x="7683500" y="6413266"/>
              <a:ext cx="8619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Courier New" charset="0"/>
                </a:rPr>
                <a:t>%xmm1</a:t>
              </a:r>
            </a:p>
          </p:txBody>
        </p:sp>
        <p:sp>
          <p:nvSpPr>
            <p:cNvPr id="40976" name="Text Box 329"/>
            <p:cNvSpPr txBox="1">
              <a:spLocks noChangeArrowheads="1"/>
            </p:cNvSpPr>
            <p:nvPr/>
          </p:nvSpPr>
          <p:spPr bwMode="auto">
            <a:xfrm>
              <a:off x="6400800" y="4924191"/>
              <a:ext cx="27088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sz="2000" dirty="0" err="1">
                  <a:latin typeface="Courier New" charset="0"/>
                </a:rPr>
                <a:t>addsd</a:t>
              </a:r>
              <a:r>
                <a:rPr lang="en-US" sz="2000" dirty="0">
                  <a:latin typeface="Courier New" charset="0"/>
                </a:rPr>
                <a:t> %xmm0,%xmm1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14062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-25400"/>
            <a:ext cx="8716962" cy="7810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Programming with AVX2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565150"/>
            <a:ext cx="8307387" cy="61404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en-US" dirty="0"/>
              <a:t>Y</a:t>
            </a:r>
            <a:r>
              <a:rPr lang="en-US" dirty="0">
                <a:ea typeface="+mn-ea"/>
              </a:rPr>
              <a:t>MM Registers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16 total, each 32 bytes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32 single-byte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16 16-bit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8 32-bit integers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8 single-precision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4 double-precision floats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 single-precision float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r>
              <a:rPr lang="en-US" dirty="0"/>
              <a:t>1 double-precision float</a:t>
            </a:r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lnSpc>
                <a:spcPct val="105000"/>
              </a:lnSpc>
              <a:buFont typeface="Wingdings" pitchFamily="2" charset="2"/>
              <a:buChar char="n"/>
              <a:defRPr/>
            </a:pPr>
            <a:endParaRPr lang="en-US" dirty="0"/>
          </a:p>
          <a:p>
            <a:pPr marL="457200" lvl="1" indent="0" eaLnBrk="1" hangingPunct="1">
              <a:lnSpc>
                <a:spcPct val="105000"/>
              </a:lnSpc>
              <a:buNone/>
              <a:defRPr/>
            </a:pPr>
            <a:endParaRPr lang="en-US" dirty="0"/>
          </a:p>
        </p:txBody>
      </p:sp>
      <p:grpSp>
        <p:nvGrpSpPr>
          <p:cNvPr id="39941" name="Group 21"/>
          <p:cNvGrpSpPr>
            <a:grpSpLocks/>
          </p:cNvGrpSpPr>
          <p:nvPr/>
        </p:nvGrpSpPr>
        <p:grpSpPr bwMode="auto">
          <a:xfrm>
            <a:off x="723900" y="2546350"/>
            <a:ext cx="7315200" cy="304800"/>
            <a:chOff x="768" y="864"/>
            <a:chExt cx="4608" cy="192"/>
          </a:xfrm>
        </p:grpSpPr>
        <p:sp>
          <p:nvSpPr>
            <p:cNvPr id="40047" name="Rectangle 22"/>
            <p:cNvSpPr>
              <a:spLocks noChangeArrowheads="1"/>
            </p:cNvSpPr>
            <p:nvPr/>
          </p:nvSpPr>
          <p:spPr bwMode="auto">
            <a:xfrm>
              <a:off x="76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8" name="Rectangle 23"/>
            <p:cNvSpPr>
              <a:spLocks noChangeArrowheads="1"/>
            </p:cNvSpPr>
            <p:nvPr/>
          </p:nvSpPr>
          <p:spPr bwMode="auto">
            <a:xfrm>
              <a:off x="105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49" name="Rectangle 24"/>
            <p:cNvSpPr>
              <a:spLocks noChangeArrowheads="1"/>
            </p:cNvSpPr>
            <p:nvPr/>
          </p:nvSpPr>
          <p:spPr bwMode="auto">
            <a:xfrm>
              <a:off x="134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0" name="Rectangle 25"/>
            <p:cNvSpPr>
              <a:spLocks noChangeArrowheads="1"/>
            </p:cNvSpPr>
            <p:nvPr/>
          </p:nvSpPr>
          <p:spPr bwMode="auto">
            <a:xfrm>
              <a:off x="163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1" name="Rectangle 26"/>
            <p:cNvSpPr>
              <a:spLocks noChangeArrowheads="1"/>
            </p:cNvSpPr>
            <p:nvPr/>
          </p:nvSpPr>
          <p:spPr bwMode="auto">
            <a:xfrm>
              <a:off x="192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2" name="Rectangle 27"/>
            <p:cNvSpPr>
              <a:spLocks noChangeArrowheads="1"/>
            </p:cNvSpPr>
            <p:nvPr/>
          </p:nvSpPr>
          <p:spPr bwMode="auto">
            <a:xfrm>
              <a:off x="220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3" name="Rectangle 28"/>
            <p:cNvSpPr>
              <a:spLocks noChangeArrowheads="1"/>
            </p:cNvSpPr>
            <p:nvPr/>
          </p:nvSpPr>
          <p:spPr bwMode="auto">
            <a:xfrm>
              <a:off x="249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4" name="Rectangle 29"/>
            <p:cNvSpPr>
              <a:spLocks noChangeArrowheads="1"/>
            </p:cNvSpPr>
            <p:nvPr/>
          </p:nvSpPr>
          <p:spPr bwMode="auto">
            <a:xfrm>
              <a:off x="278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5" name="Rectangle 30"/>
            <p:cNvSpPr>
              <a:spLocks noChangeArrowheads="1"/>
            </p:cNvSpPr>
            <p:nvPr/>
          </p:nvSpPr>
          <p:spPr bwMode="auto">
            <a:xfrm>
              <a:off x="307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6" name="Rectangle 31"/>
            <p:cNvSpPr>
              <a:spLocks noChangeArrowheads="1"/>
            </p:cNvSpPr>
            <p:nvPr/>
          </p:nvSpPr>
          <p:spPr bwMode="auto">
            <a:xfrm>
              <a:off x="336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7" name="Rectangle 32"/>
            <p:cNvSpPr>
              <a:spLocks noChangeArrowheads="1"/>
            </p:cNvSpPr>
            <p:nvPr/>
          </p:nvSpPr>
          <p:spPr bwMode="auto">
            <a:xfrm>
              <a:off x="364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8" name="Rectangle 33"/>
            <p:cNvSpPr>
              <a:spLocks noChangeArrowheads="1"/>
            </p:cNvSpPr>
            <p:nvPr/>
          </p:nvSpPr>
          <p:spPr bwMode="auto">
            <a:xfrm>
              <a:off x="3936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59" name="Rectangle 34"/>
            <p:cNvSpPr>
              <a:spLocks noChangeArrowheads="1"/>
            </p:cNvSpPr>
            <p:nvPr/>
          </p:nvSpPr>
          <p:spPr bwMode="auto">
            <a:xfrm>
              <a:off x="4224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0" name="Rectangle 35"/>
            <p:cNvSpPr>
              <a:spLocks noChangeArrowheads="1"/>
            </p:cNvSpPr>
            <p:nvPr/>
          </p:nvSpPr>
          <p:spPr bwMode="auto">
            <a:xfrm>
              <a:off x="4512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1" name="Rectangle 36"/>
            <p:cNvSpPr>
              <a:spLocks noChangeArrowheads="1"/>
            </p:cNvSpPr>
            <p:nvPr/>
          </p:nvSpPr>
          <p:spPr bwMode="auto">
            <a:xfrm>
              <a:off x="4800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40062" name="Rectangle 37"/>
            <p:cNvSpPr>
              <a:spLocks noChangeArrowheads="1"/>
            </p:cNvSpPr>
            <p:nvPr/>
          </p:nvSpPr>
          <p:spPr bwMode="auto">
            <a:xfrm>
              <a:off x="5088" y="864"/>
              <a:ext cx="288" cy="192"/>
            </a:xfrm>
            <a:prstGeom prst="rect">
              <a:avLst/>
            </a:prstGeom>
            <a:solidFill>
              <a:srgbClr val="FFCCCC"/>
            </a:solidFill>
            <a:ln w="63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9945" name="Rectangle 89"/>
          <p:cNvSpPr>
            <a:spLocks noChangeArrowheads="1"/>
          </p:cNvSpPr>
          <p:nvPr/>
        </p:nvSpPr>
        <p:spPr bwMode="auto">
          <a:xfrm>
            <a:off x="7239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6" name="Rectangle 90"/>
          <p:cNvSpPr>
            <a:spLocks noChangeArrowheads="1"/>
          </p:cNvSpPr>
          <p:nvPr/>
        </p:nvSpPr>
        <p:spPr bwMode="auto">
          <a:xfrm>
            <a:off x="16383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7" name="Rectangle 91"/>
          <p:cNvSpPr>
            <a:spLocks noChangeArrowheads="1"/>
          </p:cNvSpPr>
          <p:nvPr/>
        </p:nvSpPr>
        <p:spPr bwMode="auto">
          <a:xfrm>
            <a:off x="25527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8" name="Rectangle 92"/>
          <p:cNvSpPr>
            <a:spLocks noChangeArrowheads="1"/>
          </p:cNvSpPr>
          <p:nvPr/>
        </p:nvSpPr>
        <p:spPr bwMode="auto">
          <a:xfrm>
            <a:off x="34671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49" name="Rectangle 93"/>
          <p:cNvSpPr>
            <a:spLocks noChangeArrowheads="1"/>
          </p:cNvSpPr>
          <p:nvPr/>
        </p:nvSpPr>
        <p:spPr bwMode="auto">
          <a:xfrm>
            <a:off x="43815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0" name="Rectangle 94"/>
          <p:cNvSpPr>
            <a:spLocks noChangeArrowheads="1"/>
          </p:cNvSpPr>
          <p:nvPr/>
        </p:nvSpPr>
        <p:spPr bwMode="auto">
          <a:xfrm>
            <a:off x="52959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1" name="Rectangle 95"/>
          <p:cNvSpPr>
            <a:spLocks noChangeArrowheads="1"/>
          </p:cNvSpPr>
          <p:nvPr/>
        </p:nvSpPr>
        <p:spPr bwMode="auto">
          <a:xfrm>
            <a:off x="62103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2" name="Rectangle 96"/>
          <p:cNvSpPr>
            <a:spLocks noChangeArrowheads="1"/>
          </p:cNvSpPr>
          <p:nvPr/>
        </p:nvSpPr>
        <p:spPr bwMode="auto">
          <a:xfrm>
            <a:off x="7124700" y="2546350"/>
            <a:ext cx="9144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9953" name="Rectangle 97"/>
          <p:cNvSpPr>
            <a:spLocks noChangeArrowheads="1"/>
          </p:cNvSpPr>
          <p:nvPr/>
        </p:nvSpPr>
        <p:spPr bwMode="auto">
          <a:xfrm>
            <a:off x="723900" y="3308350"/>
            <a:ext cx="1828800" cy="3048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143" name="Rectangle 4"/>
          <p:cNvSpPr>
            <a:spLocks noChangeArrowheads="1"/>
          </p:cNvSpPr>
          <p:nvPr/>
        </p:nvSpPr>
        <p:spPr bwMode="auto">
          <a:xfrm>
            <a:off x="7239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7239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9525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6" name="Rectangle 4"/>
          <p:cNvSpPr>
            <a:spLocks noChangeArrowheads="1"/>
          </p:cNvSpPr>
          <p:nvPr/>
        </p:nvSpPr>
        <p:spPr bwMode="auto">
          <a:xfrm>
            <a:off x="11811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7" name="Rectangle 4"/>
          <p:cNvSpPr>
            <a:spLocks noChangeArrowheads="1"/>
          </p:cNvSpPr>
          <p:nvPr/>
        </p:nvSpPr>
        <p:spPr bwMode="auto">
          <a:xfrm>
            <a:off x="14097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8" name="Rectangle 4"/>
          <p:cNvSpPr>
            <a:spLocks noChangeArrowheads="1"/>
          </p:cNvSpPr>
          <p:nvPr/>
        </p:nvSpPr>
        <p:spPr bwMode="auto">
          <a:xfrm>
            <a:off x="16383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69" name="Rectangle 4"/>
          <p:cNvSpPr>
            <a:spLocks noChangeArrowheads="1"/>
          </p:cNvSpPr>
          <p:nvPr/>
        </p:nvSpPr>
        <p:spPr bwMode="auto">
          <a:xfrm>
            <a:off x="16383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18669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1" name="Rectangle 4"/>
          <p:cNvSpPr>
            <a:spLocks noChangeArrowheads="1"/>
          </p:cNvSpPr>
          <p:nvPr/>
        </p:nvSpPr>
        <p:spPr bwMode="auto">
          <a:xfrm>
            <a:off x="20955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2" name="Rectangle 4"/>
          <p:cNvSpPr>
            <a:spLocks noChangeArrowheads="1"/>
          </p:cNvSpPr>
          <p:nvPr/>
        </p:nvSpPr>
        <p:spPr bwMode="auto">
          <a:xfrm>
            <a:off x="23241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3" name="Rectangle 4"/>
          <p:cNvSpPr>
            <a:spLocks noChangeArrowheads="1"/>
          </p:cNvSpPr>
          <p:nvPr/>
        </p:nvSpPr>
        <p:spPr bwMode="auto">
          <a:xfrm>
            <a:off x="25527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4" name="Rectangle 4"/>
          <p:cNvSpPr>
            <a:spLocks noChangeArrowheads="1"/>
          </p:cNvSpPr>
          <p:nvPr/>
        </p:nvSpPr>
        <p:spPr bwMode="auto">
          <a:xfrm>
            <a:off x="25527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5" name="Rectangle 4"/>
          <p:cNvSpPr>
            <a:spLocks noChangeArrowheads="1"/>
          </p:cNvSpPr>
          <p:nvPr/>
        </p:nvSpPr>
        <p:spPr bwMode="auto">
          <a:xfrm>
            <a:off x="27813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6" name="Rectangle 4"/>
          <p:cNvSpPr>
            <a:spLocks noChangeArrowheads="1"/>
          </p:cNvSpPr>
          <p:nvPr/>
        </p:nvSpPr>
        <p:spPr bwMode="auto">
          <a:xfrm>
            <a:off x="30099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7" name="Rectangle 4"/>
          <p:cNvSpPr>
            <a:spLocks noChangeArrowheads="1"/>
          </p:cNvSpPr>
          <p:nvPr/>
        </p:nvSpPr>
        <p:spPr bwMode="auto">
          <a:xfrm>
            <a:off x="32385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8" name="Rectangle 4"/>
          <p:cNvSpPr>
            <a:spLocks noChangeArrowheads="1"/>
          </p:cNvSpPr>
          <p:nvPr/>
        </p:nvSpPr>
        <p:spPr bwMode="auto">
          <a:xfrm>
            <a:off x="34671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79" name="Rectangle 4"/>
          <p:cNvSpPr>
            <a:spLocks noChangeArrowheads="1"/>
          </p:cNvSpPr>
          <p:nvPr/>
        </p:nvSpPr>
        <p:spPr bwMode="auto">
          <a:xfrm>
            <a:off x="34671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0" name="Rectangle 4"/>
          <p:cNvSpPr>
            <a:spLocks noChangeArrowheads="1"/>
          </p:cNvSpPr>
          <p:nvPr/>
        </p:nvSpPr>
        <p:spPr bwMode="auto">
          <a:xfrm>
            <a:off x="36957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1" name="Rectangle 4"/>
          <p:cNvSpPr>
            <a:spLocks noChangeArrowheads="1"/>
          </p:cNvSpPr>
          <p:nvPr/>
        </p:nvSpPr>
        <p:spPr bwMode="auto">
          <a:xfrm>
            <a:off x="39243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41529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3" name="Rectangle 4"/>
          <p:cNvSpPr>
            <a:spLocks noChangeArrowheads="1"/>
          </p:cNvSpPr>
          <p:nvPr/>
        </p:nvSpPr>
        <p:spPr bwMode="auto">
          <a:xfrm>
            <a:off x="43815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4" name="Rectangle 4"/>
          <p:cNvSpPr>
            <a:spLocks noChangeArrowheads="1"/>
          </p:cNvSpPr>
          <p:nvPr/>
        </p:nvSpPr>
        <p:spPr bwMode="auto">
          <a:xfrm>
            <a:off x="43815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5" name="Rectangle 4"/>
          <p:cNvSpPr>
            <a:spLocks noChangeArrowheads="1"/>
          </p:cNvSpPr>
          <p:nvPr/>
        </p:nvSpPr>
        <p:spPr bwMode="auto">
          <a:xfrm>
            <a:off x="46101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6" name="Rectangle 4"/>
          <p:cNvSpPr>
            <a:spLocks noChangeArrowheads="1"/>
          </p:cNvSpPr>
          <p:nvPr/>
        </p:nvSpPr>
        <p:spPr bwMode="auto">
          <a:xfrm>
            <a:off x="48387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7" name="Rectangle 4"/>
          <p:cNvSpPr>
            <a:spLocks noChangeArrowheads="1"/>
          </p:cNvSpPr>
          <p:nvPr/>
        </p:nvSpPr>
        <p:spPr bwMode="auto">
          <a:xfrm>
            <a:off x="50673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8" name="Rectangle 4"/>
          <p:cNvSpPr>
            <a:spLocks noChangeArrowheads="1"/>
          </p:cNvSpPr>
          <p:nvPr/>
        </p:nvSpPr>
        <p:spPr bwMode="auto">
          <a:xfrm>
            <a:off x="52959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89" name="Rectangle 4"/>
          <p:cNvSpPr>
            <a:spLocks noChangeArrowheads="1"/>
          </p:cNvSpPr>
          <p:nvPr/>
        </p:nvSpPr>
        <p:spPr bwMode="auto">
          <a:xfrm>
            <a:off x="52959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0" name="Rectangle 4"/>
          <p:cNvSpPr>
            <a:spLocks noChangeArrowheads="1"/>
          </p:cNvSpPr>
          <p:nvPr/>
        </p:nvSpPr>
        <p:spPr bwMode="auto">
          <a:xfrm>
            <a:off x="55245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1" name="Rectangle 4"/>
          <p:cNvSpPr>
            <a:spLocks noChangeArrowheads="1"/>
          </p:cNvSpPr>
          <p:nvPr/>
        </p:nvSpPr>
        <p:spPr bwMode="auto">
          <a:xfrm>
            <a:off x="57531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2" name="Rectangle 4"/>
          <p:cNvSpPr>
            <a:spLocks noChangeArrowheads="1"/>
          </p:cNvSpPr>
          <p:nvPr/>
        </p:nvSpPr>
        <p:spPr bwMode="auto">
          <a:xfrm>
            <a:off x="59817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62103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4" name="Rectangle 4"/>
          <p:cNvSpPr>
            <a:spLocks noChangeArrowheads="1"/>
          </p:cNvSpPr>
          <p:nvPr/>
        </p:nvSpPr>
        <p:spPr bwMode="auto">
          <a:xfrm>
            <a:off x="62103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5" name="Rectangle 4"/>
          <p:cNvSpPr>
            <a:spLocks noChangeArrowheads="1"/>
          </p:cNvSpPr>
          <p:nvPr/>
        </p:nvSpPr>
        <p:spPr bwMode="auto">
          <a:xfrm>
            <a:off x="64389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6" name="Rectangle 4"/>
          <p:cNvSpPr>
            <a:spLocks noChangeArrowheads="1"/>
          </p:cNvSpPr>
          <p:nvPr/>
        </p:nvSpPr>
        <p:spPr bwMode="auto">
          <a:xfrm>
            <a:off x="66675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7" name="Rectangle 4"/>
          <p:cNvSpPr>
            <a:spLocks noChangeArrowheads="1"/>
          </p:cNvSpPr>
          <p:nvPr/>
        </p:nvSpPr>
        <p:spPr bwMode="auto">
          <a:xfrm>
            <a:off x="68961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8" name="Rectangle 4"/>
          <p:cNvSpPr>
            <a:spLocks noChangeArrowheads="1"/>
          </p:cNvSpPr>
          <p:nvPr/>
        </p:nvSpPr>
        <p:spPr bwMode="auto">
          <a:xfrm>
            <a:off x="71247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99" name="Rectangle 4"/>
          <p:cNvSpPr>
            <a:spLocks noChangeArrowheads="1"/>
          </p:cNvSpPr>
          <p:nvPr/>
        </p:nvSpPr>
        <p:spPr bwMode="auto">
          <a:xfrm>
            <a:off x="71247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0" name="Rectangle 4"/>
          <p:cNvSpPr>
            <a:spLocks noChangeArrowheads="1"/>
          </p:cNvSpPr>
          <p:nvPr/>
        </p:nvSpPr>
        <p:spPr bwMode="auto">
          <a:xfrm>
            <a:off x="73533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1" name="Rectangle 4"/>
          <p:cNvSpPr>
            <a:spLocks noChangeArrowheads="1"/>
          </p:cNvSpPr>
          <p:nvPr/>
        </p:nvSpPr>
        <p:spPr bwMode="auto">
          <a:xfrm>
            <a:off x="75819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2" name="Rectangle 4"/>
          <p:cNvSpPr>
            <a:spLocks noChangeArrowheads="1"/>
          </p:cNvSpPr>
          <p:nvPr/>
        </p:nvSpPr>
        <p:spPr bwMode="auto">
          <a:xfrm>
            <a:off x="7810500" y="1784350"/>
            <a:ext cx="2286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3" name="Rectangle 4"/>
          <p:cNvSpPr>
            <a:spLocks noChangeArrowheads="1"/>
          </p:cNvSpPr>
          <p:nvPr/>
        </p:nvSpPr>
        <p:spPr bwMode="auto">
          <a:xfrm>
            <a:off x="7239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4" name="Rectangle 4"/>
          <p:cNvSpPr>
            <a:spLocks noChangeArrowheads="1"/>
          </p:cNvSpPr>
          <p:nvPr/>
        </p:nvSpPr>
        <p:spPr bwMode="auto">
          <a:xfrm>
            <a:off x="16383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5" name="Rectangle 4"/>
          <p:cNvSpPr>
            <a:spLocks noChangeArrowheads="1"/>
          </p:cNvSpPr>
          <p:nvPr/>
        </p:nvSpPr>
        <p:spPr bwMode="auto">
          <a:xfrm>
            <a:off x="25527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6" name="Rectangle 4"/>
          <p:cNvSpPr>
            <a:spLocks noChangeArrowheads="1"/>
          </p:cNvSpPr>
          <p:nvPr/>
        </p:nvSpPr>
        <p:spPr bwMode="auto">
          <a:xfrm>
            <a:off x="34671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7" name="Rectangle 4"/>
          <p:cNvSpPr>
            <a:spLocks noChangeArrowheads="1"/>
          </p:cNvSpPr>
          <p:nvPr/>
        </p:nvSpPr>
        <p:spPr bwMode="auto">
          <a:xfrm>
            <a:off x="43815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8" name="Rectangle 4"/>
          <p:cNvSpPr>
            <a:spLocks noChangeArrowheads="1"/>
          </p:cNvSpPr>
          <p:nvPr/>
        </p:nvSpPr>
        <p:spPr bwMode="auto">
          <a:xfrm>
            <a:off x="52959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09" name="Rectangle 4"/>
          <p:cNvSpPr>
            <a:spLocks noChangeArrowheads="1"/>
          </p:cNvSpPr>
          <p:nvPr/>
        </p:nvSpPr>
        <p:spPr bwMode="auto">
          <a:xfrm>
            <a:off x="62103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0" name="Rectangle 4"/>
          <p:cNvSpPr>
            <a:spLocks noChangeArrowheads="1"/>
          </p:cNvSpPr>
          <p:nvPr/>
        </p:nvSpPr>
        <p:spPr bwMode="auto">
          <a:xfrm>
            <a:off x="7124700" y="3308350"/>
            <a:ext cx="914400" cy="304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1" name="Rectangle 97"/>
          <p:cNvSpPr>
            <a:spLocks noChangeArrowheads="1"/>
          </p:cNvSpPr>
          <p:nvPr/>
        </p:nvSpPr>
        <p:spPr bwMode="auto">
          <a:xfrm>
            <a:off x="723900" y="4114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12" name="Rectangle 4"/>
          <p:cNvSpPr>
            <a:spLocks noChangeArrowheads="1"/>
          </p:cNvSpPr>
          <p:nvPr/>
        </p:nvSpPr>
        <p:spPr bwMode="auto">
          <a:xfrm>
            <a:off x="7239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16383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25527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34671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43815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7" name="Rectangle 4"/>
          <p:cNvSpPr>
            <a:spLocks noChangeArrowheads="1"/>
          </p:cNvSpPr>
          <p:nvPr/>
        </p:nvSpPr>
        <p:spPr bwMode="auto">
          <a:xfrm>
            <a:off x="52959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8" name="Rectangle 4"/>
          <p:cNvSpPr>
            <a:spLocks noChangeArrowheads="1"/>
          </p:cNvSpPr>
          <p:nvPr/>
        </p:nvSpPr>
        <p:spPr bwMode="auto">
          <a:xfrm>
            <a:off x="62103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19" name="Rectangle 4"/>
          <p:cNvSpPr>
            <a:spLocks noChangeArrowheads="1"/>
          </p:cNvSpPr>
          <p:nvPr/>
        </p:nvSpPr>
        <p:spPr bwMode="auto">
          <a:xfrm>
            <a:off x="7124700" y="4114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1" name="Rectangle 4"/>
          <p:cNvSpPr>
            <a:spLocks noChangeArrowheads="1"/>
          </p:cNvSpPr>
          <p:nvPr/>
        </p:nvSpPr>
        <p:spPr bwMode="auto">
          <a:xfrm>
            <a:off x="723900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29" name="Rectangle 4"/>
          <p:cNvSpPr>
            <a:spLocks noChangeArrowheads="1"/>
          </p:cNvSpPr>
          <p:nvPr/>
        </p:nvSpPr>
        <p:spPr bwMode="auto">
          <a:xfrm>
            <a:off x="2534557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0" name="Rectangle 4"/>
          <p:cNvSpPr>
            <a:spLocks noChangeArrowheads="1"/>
          </p:cNvSpPr>
          <p:nvPr/>
        </p:nvSpPr>
        <p:spPr bwMode="auto">
          <a:xfrm>
            <a:off x="4345214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31" name="Rectangle 4"/>
          <p:cNvSpPr>
            <a:spLocks noChangeArrowheads="1"/>
          </p:cNvSpPr>
          <p:nvPr/>
        </p:nvSpPr>
        <p:spPr bwMode="auto">
          <a:xfrm>
            <a:off x="6155871" y="4876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" name="Rectangle 97">
            <a:extLst>
              <a:ext uri="{FF2B5EF4-FFF2-40B4-BE49-F238E27FC236}">
                <a16:creationId xmlns:a16="http://schemas.microsoft.com/office/drawing/2014/main" id="{94D8E899-F2AC-960E-7538-9867D5639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5638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3C8374C-3CCC-6515-DCC1-5281933FC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5638800"/>
            <a:ext cx="9144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098D191-E925-A6B4-E0AE-DB89E188A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F3A3A4-35B2-32D4-FDE5-E765C3D79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1E8B287-5C93-6CC5-4174-65E9E77CE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7EB2B9A-0C70-CA82-ED82-445EAF0B3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40DC110-FF16-25BE-4E17-8F8472161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F876A34-0DA1-F1C8-55B9-D97E89577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0D04031-58A9-B858-FD69-BB8026237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700" y="5638800"/>
            <a:ext cx="9144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23CB1CE-6F9C-C0A0-BE61-8C84E10BB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6400800"/>
            <a:ext cx="1828800" cy="30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82E0E1C-ECEA-F0AE-9E6E-39A7C2CC2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4557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CDA5992C-EE9B-C96B-1D06-E177EFF15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214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51AC9806-039A-C874-4883-097AE2D3B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5871" y="6400800"/>
            <a:ext cx="1828800" cy="304800"/>
          </a:xfrm>
          <a:prstGeom prst="rect">
            <a:avLst/>
          </a:prstGeom>
          <a:solidFill>
            <a:srgbClr val="E9FAFF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wrap="square" lIns="45720" rIns="45720" anchor="ctr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09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6821" y="34032"/>
            <a:ext cx="8716962" cy="7810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SIMD Operations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(Single Instruction </a:t>
            </a:r>
            <a:r>
              <a:rPr lang="en-US" dirty="0"/>
              <a:t>M</a:t>
            </a:r>
            <a:r>
              <a:rPr lang="en-US" dirty="0">
                <a:ea typeface="+mj-ea"/>
              </a:rPr>
              <a:t>ultiple Data)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869950"/>
            <a:ext cx="8307387" cy="5378450"/>
          </a:xfrm>
        </p:spPr>
        <p:txBody>
          <a:bodyPr/>
          <a:lstStyle/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Single Precision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>
              <a:ea typeface="+mn-ea"/>
            </a:endParaRPr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endParaRPr lang="en-US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dirty="0"/>
              <a:t>SIMD Operations: Double Precision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255304" y="4114800"/>
            <a:ext cx="8470713" cy="2029817"/>
            <a:chOff x="220672" y="1409321"/>
            <a:chExt cx="8470713" cy="2029817"/>
          </a:xfrm>
        </p:grpSpPr>
        <p:grpSp>
          <p:nvGrpSpPr>
            <p:cNvPr id="171" name="Group 170"/>
            <p:cNvGrpSpPr/>
            <p:nvPr/>
          </p:nvGrpSpPr>
          <p:grpSpPr>
            <a:xfrm>
              <a:off x="220672" y="1905000"/>
              <a:ext cx="7315200" cy="304800"/>
              <a:chOff x="220672" y="1869398"/>
              <a:chExt cx="7315200" cy="304800"/>
            </a:xfrm>
          </p:grpSpPr>
          <p:sp>
            <p:nvSpPr>
              <p:cNvPr id="20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2" name="Group 239"/>
            <p:cNvGrpSpPr>
              <a:grpSpLocks/>
            </p:cNvGrpSpPr>
            <p:nvPr/>
          </p:nvGrpSpPr>
          <p:grpSpPr bwMode="auto">
            <a:xfrm>
              <a:off x="830272" y="2209800"/>
              <a:ext cx="685800" cy="838200"/>
              <a:chOff x="720" y="864"/>
              <a:chExt cx="432" cy="528"/>
            </a:xfrm>
          </p:grpSpPr>
          <p:sp>
            <p:nvSpPr>
              <p:cNvPr id="196" name="Oval 24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7" name="Line 24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24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24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3" name="Group 244"/>
            <p:cNvGrpSpPr>
              <a:grpSpLocks/>
            </p:cNvGrpSpPr>
            <p:nvPr/>
          </p:nvGrpSpPr>
          <p:grpSpPr bwMode="auto">
            <a:xfrm>
              <a:off x="2659072" y="2209800"/>
              <a:ext cx="685800" cy="838200"/>
              <a:chOff x="720" y="864"/>
              <a:chExt cx="432" cy="528"/>
            </a:xfrm>
          </p:grpSpPr>
          <p:sp>
            <p:nvSpPr>
              <p:cNvPr id="192" name="Oval 24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93" name="Line 24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4" name="Line 24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24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4" name="Group 249"/>
            <p:cNvGrpSpPr>
              <a:grpSpLocks/>
            </p:cNvGrpSpPr>
            <p:nvPr/>
          </p:nvGrpSpPr>
          <p:grpSpPr bwMode="auto">
            <a:xfrm>
              <a:off x="4487872" y="2209800"/>
              <a:ext cx="685800" cy="838200"/>
              <a:chOff x="720" y="864"/>
              <a:chExt cx="432" cy="528"/>
            </a:xfrm>
          </p:grpSpPr>
          <p:sp>
            <p:nvSpPr>
              <p:cNvPr id="188" name="Oval 250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9" name="Line 251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0" name="Line 252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1" name="Line 253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5" name="Group 254"/>
            <p:cNvGrpSpPr>
              <a:grpSpLocks/>
            </p:cNvGrpSpPr>
            <p:nvPr/>
          </p:nvGrpSpPr>
          <p:grpSpPr bwMode="auto">
            <a:xfrm>
              <a:off x="6316672" y="2209800"/>
              <a:ext cx="685800" cy="838200"/>
              <a:chOff x="720" y="864"/>
              <a:chExt cx="432" cy="528"/>
            </a:xfrm>
          </p:grpSpPr>
          <p:sp>
            <p:nvSpPr>
              <p:cNvPr id="184" name="Oval 2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15" cy="217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/>
              <a:lstStyle/>
              <a:p>
                <a:pPr algn="ctr"/>
                <a:r>
                  <a:rPr lang="en-US">
                    <a:latin typeface="Courier New" charset="0"/>
                  </a:rPr>
                  <a:t>+</a:t>
                </a:r>
              </a:p>
            </p:txBody>
          </p:sp>
          <p:sp>
            <p:nvSpPr>
              <p:cNvPr id="185" name="Line 256"/>
              <p:cNvSpPr>
                <a:spLocks noChangeShapeType="1"/>
              </p:cNvSpPr>
              <p:nvPr/>
            </p:nvSpPr>
            <p:spPr bwMode="auto">
              <a:xfrm>
                <a:off x="720" y="864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" name="Line 257"/>
              <p:cNvSpPr>
                <a:spLocks noChangeShapeType="1"/>
              </p:cNvSpPr>
              <p:nvPr/>
            </p:nvSpPr>
            <p:spPr bwMode="auto">
              <a:xfrm flipV="1">
                <a:off x="720" y="1200"/>
                <a:ext cx="144" cy="1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Line 258"/>
              <p:cNvSpPr>
                <a:spLocks noChangeShapeType="1"/>
              </p:cNvSpPr>
              <p:nvPr/>
            </p:nvSpPr>
            <p:spPr bwMode="auto">
              <a:xfrm rot="5400000" flipV="1">
                <a:off x="984" y="1224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6" name="Text Box 259"/>
            <p:cNvSpPr txBox="1">
              <a:spLocks noChangeArrowheads="1"/>
            </p:cNvSpPr>
            <p:nvPr/>
          </p:nvSpPr>
          <p:spPr bwMode="auto">
            <a:xfrm>
              <a:off x="7642235" y="1870986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%ymm0</a:t>
              </a:r>
            </a:p>
          </p:txBody>
        </p:sp>
        <p:sp>
          <p:nvSpPr>
            <p:cNvPr id="177" name="Text Box 260"/>
            <p:cNvSpPr txBox="1">
              <a:spLocks noChangeArrowheads="1"/>
            </p:cNvSpPr>
            <p:nvPr/>
          </p:nvSpPr>
          <p:spPr bwMode="auto">
            <a:xfrm>
              <a:off x="7675572" y="2977473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%ymm1</a:t>
              </a:r>
            </a:p>
          </p:txBody>
        </p:sp>
        <p:sp>
          <p:nvSpPr>
            <p:cNvPr id="178" name="Text Box 261"/>
            <p:cNvSpPr txBox="1">
              <a:spLocks noChangeArrowheads="1"/>
            </p:cNvSpPr>
            <p:nvPr/>
          </p:nvSpPr>
          <p:spPr bwMode="auto">
            <a:xfrm>
              <a:off x="2659072" y="1409321"/>
              <a:ext cx="48944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>
                  <a:latin typeface="Courier New" charset="0"/>
                </a:rPr>
                <a:t>vaddpd</a:t>
              </a:r>
              <a:r>
                <a:rPr lang="en-US" dirty="0">
                  <a:latin typeface="Courier New" charset="0"/>
                </a:rPr>
                <a:t> %ymm0, %ymm1, %ymm1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20672" y="3048000"/>
              <a:ext cx="7315200" cy="304800"/>
              <a:chOff x="220672" y="1869398"/>
              <a:chExt cx="7315200" cy="304800"/>
            </a:xfrm>
          </p:grpSpPr>
          <p:sp>
            <p:nvSpPr>
              <p:cNvPr id="180" name="Rectangle 213"/>
              <p:cNvSpPr>
                <a:spLocks noChangeArrowheads="1"/>
              </p:cNvSpPr>
              <p:nvPr/>
            </p:nvSpPr>
            <p:spPr bwMode="auto">
              <a:xfrm>
                <a:off x="2206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1" name="Rectangle 214"/>
              <p:cNvSpPr>
                <a:spLocks noChangeArrowheads="1"/>
              </p:cNvSpPr>
              <p:nvPr/>
            </p:nvSpPr>
            <p:spPr bwMode="auto">
              <a:xfrm>
                <a:off x="20494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2" name="Rectangle 215"/>
              <p:cNvSpPr>
                <a:spLocks noChangeArrowheads="1"/>
              </p:cNvSpPr>
              <p:nvPr/>
            </p:nvSpPr>
            <p:spPr bwMode="auto">
              <a:xfrm>
                <a:off x="38782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3" name="Rectangle 216"/>
              <p:cNvSpPr>
                <a:spLocks noChangeArrowheads="1"/>
              </p:cNvSpPr>
              <p:nvPr/>
            </p:nvSpPr>
            <p:spPr bwMode="auto">
              <a:xfrm>
                <a:off x="5707072" y="1869398"/>
                <a:ext cx="1828800" cy="304800"/>
              </a:xfrm>
              <a:prstGeom prst="rect">
                <a:avLst/>
              </a:prstGeom>
              <a:solidFill>
                <a:srgbClr val="CBDBFF"/>
              </a:solidFill>
              <a:ln w="2857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04" name="Group 203"/>
          <p:cNvGrpSpPr/>
          <p:nvPr/>
        </p:nvGrpSpPr>
        <p:grpSpPr>
          <a:xfrm>
            <a:off x="246821" y="1295400"/>
            <a:ext cx="8471268" cy="2029817"/>
            <a:chOff x="251960" y="3810000"/>
            <a:chExt cx="8471268" cy="2029817"/>
          </a:xfrm>
        </p:grpSpPr>
        <p:sp>
          <p:nvSpPr>
            <p:cNvPr id="205" name="Text Box 259"/>
            <p:cNvSpPr txBox="1">
              <a:spLocks noChangeArrowheads="1"/>
            </p:cNvSpPr>
            <p:nvPr/>
          </p:nvSpPr>
          <p:spPr bwMode="auto">
            <a:xfrm>
              <a:off x="7674078" y="4271665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%ymm0</a:t>
              </a:r>
            </a:p>
          </p:txBody>
        </p:sp>
        <p:sp>
          <p:nvSpPr>
            <p:cNvPr id="206" name="Text Box 260"/>
            <p:cNvSpPr txBox="1">
              <a:spLocks noChangeArrowheads="1"/>
            </p:cNvSpPr>
            <p:nvPr/>
          </p:nvSpPr>
          <p:spPr bwMode="auto">
            <a:xfrm>
              <a:off x="7707415" y="5378152"/>
              <a:ext cx="101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Courier New" charset="0"/>
                </a:rPr>
                <a:t>%ymm1</a:t>
              </a:r>
            </a:p>
          </p:txBody>
        </p:sp>
        <p:sp>
          <p:nvSpPr>
            <p:cNvPr id="207" name="Text Box 261"/>
            <p:cNvSpPr txBox="1">
              <a:spLocks noChangeArrowheads="1"/>
            </p:cNvSpPr>
            <p:nvPr/>
          </p:nvSpPr>
          <p:spPr bwMode="auto">
            <a:xfrm>
              <a:off x="2690915" y="3810000"/>
              <a:ext cx="36766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 lIns="45720" rIns="45720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r>
                <a:rPr lang="en-US" dirty="0" err="1">
                  <a:latin typeface="Courier New" charset="0"/>
                </a:rPr>
                <a:t>vaddps</a:t>
              </a:r>
              <a:r>
                <a:rPr lang="en-US" dirty="0">
                  <a:latin typeface="Courier New" charset="0"/>
                </a:rPr>
                <a:t> %ymm0, %ymm1, %ymm1</a:t>
              </a:r>
            </a:p>
          </p:txBody>
        </p:sp>
        <p:grpSp>
          <p:nvGrpSpPr>
            <p:cNvPr id="208" name="Group 207"/>
            <p:cNvGrpSpPr/>
            <p:nvPr/>
          </p:nvGrpSpPr>
          <p:grpSpPr>
            <a:xfrm>
              <a:off x="251960" y="4343400"/>
              <a:ext cx="7312428" cy="1447800"/>
              <a:chOff x="251960" y="4267200"/>
              <a:chExt cx="7312428" cy="1447800"/>
            </a:xfrm>
          </p:grpSpPr>
          <p:grpSp>
            <p:nvGrpSpPr>
              <p:cNvPr id="209" name="Group 208"/>
              <p:cNvGrpSpPr/>
              <p:nvPr/>
            </p:nvGrpSpPr>
            <p:grpSpPr>
              <a:xfrm>
                <a:off x="252515" y="4267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3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4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7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0" name="Group 209"/>
              <p:cNvGrpSpPr/>
              <p:nvPr/>
            </p:nvGrpSpPr>
            <p:grpSpPr>
              <a:xfrm>
                <a:off x="251960" y="5410200"/>
                <a:ext cx="7311873" cy="304800"/>
                <a:chOff x="252515" y="4369406"/>
                <a:chExt cx="7311873" cy="304800"/>
              </a:xfrm>
            </p:grpSpPr>
            <p:grpSp>
              <p:nvGrpSpPr>
                <p:cNvPr id="251" name="Group 250"/>
                <p:cNvGrpSpPr/>
                <p:nvPr/>
              </p:nvGrpSpPr>
              <p:grpSpPr>
                <a:xfrm>
                  <a:off x="252515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61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2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2080206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9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0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3" name="Group 252"/>
                <p:cNvGrpSpPr/>
                <p:nvPr/>
              </p:nvGrpSpPr>
              <p:grpSpPr>
                <a:xfrm>
                  <a:off x="3907897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7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8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4" name="Group 253"/>
                <p:cNvGrpSpPr/>
                <p:nvPr/>
              </p:nvGrpSpPr>
              <p:grpSpPr>
                <a:xfrm>
                  <a:off x="5735588" y="4369406"/>
                  <a:ext cx="1828800" cy="304800"/>
                  <a:chOff x="252515" y="4305679"/>
                  <a:chExt cx="3657600" cy="304800"/>
                </a:xfrm>
              </p:grpSpPr>
              <p:sp>
                <p:nvSpPr>
                  <p:cNvPr id="255" name="Rectangle 213"/>
                  <p:cNvSpPr>
                    <a:spLocks noChangeArrowheads="1"/>
                  </p:cNvSpPr>
                  <p:nvPr/>
                </p:nvSpPr>
                <p:spPr bwMode="auto">
                  <a:xfrm>
                    <a:off x="2525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6" name="Rectangle 214"/>
                  <p:cNvSpPr>
                    <a:spLocks noChangeArrowheads="1"/>
                  </p:cNvSpPr>
                  <p:nvPr/>
                </p:nvSpPr>
                <p:spPr bwMode="auto">
                  <a:xfrm>
                    <a:off x="2081315" y="4305679"/>
                    <a:ext cx="1828800" cy="304800"/>
                  </a:xfrm>
                  <a:prstGeom prst="rect">
                    <a:avLst/>
                  </a:prstGeom>
                  <a:solidFill>
                    <a:srgbClr val="CBDBFF"/>
                  </a:solidFill>
                  <a:ln w="28575">
                    <a:solidFill>
                      <a:schemeClr val="tx2"/>
                    </a:solidFill>
                    <a:miter lim="800000"/>
                    <a:headEnd/>
                    <a:tailEnd type="none" w="sm" len="sm"/>
                  </a:ln>
                </p:spPr>
                <p:txBody>
                  <a:bodyPr lIns="45720" rIns="45720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11" name="Group 239"/>
              <p:cNvGrpSpPr>
                <a:grpSpLocks/>
              </p:cNvGrpSpPr>
              <p:nvPr/>
            </p:nvGrpSpPr>
            <p:grpSpPr bwMode="auto">
              <a:xfrm>
                <a:off x="380999" y="4572000"/>
                <a:ext cx="685801" cy="838200"/>
                <a:chOff x="720" y="864"/>
                <a:chExt cx="432" cy="528"/>
              </a:xfrm>
            </p:grpSpPr>
            <p:sp>
              <p:nvSpPr>
                <p:cNvPr id="24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2" name="Group 239"/>
              <p:cNvGrpSpPr>
                <a:grpSpLocks/>
              </p:cNvGrpSpPr>
              <p:nvPr/>
            </p:nvGrpSpPr>
            <p:grpSpPr bwMode="auto">
              <a:xfrm>
                <a:off x="1295399" y="4572000"/>
                <a:ext cx="685801" cy="838200"/>
                <a:chOff x="720" y="864"/>
                <a:chExt cx="432" cy="528"/>
              </a:xfrm>
            </p:grpSpPr>
            <p:sp>
              <p:nvSpPr>
                <p:cNvPr id="24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3" name="Group 239"/>
              <p:cNvGrpSpPr>
                <a:grpSpLocks/>
              </p:cNvGrpSpPr>
              <p:nvPr/>
            </p:nvGrpSpPr>
            <p:grpSpPr bwMode="auto">
              <a:xfrm>
                <a:off x="2209799" y="4572000"/>
                <a:ext cx="685801" cy="838200"/>
                <a:chOff x="720" y="864"/>
                <a:chExt cx="432" cy="528"/>
              </a:xfrm>
            </p:grpSpPr>
            <p:sp>
              <p:nvSpPr>
                <p:cNvPr id="23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4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4" name="Group 239"/>
              <p:cNvGrpSpPr>
                <a:grpSpLocks/>
              </p:cNvGrpSpPr>
              <p:nvPr/>
            </p:nvGrpSpPr>
            <p:grpSpPr bwMode="auto">
              <a:xfrm>
                <a:off x="3124199" y="4572000"/>
                <a:ext cx="685801" cy="838200"/>
                <a:chOff x="720" y="864"/>
                <a:chExt cx="432" cy="528"/>
              </a:xfrm>
            </p:grpSpPr>
            <p:sp>
              <p:nvSpPr>
                <p:cNvPr id="235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6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5" name="Group 239"/>
              <p:cNvGrpSpPr>
                <a:grpSpLocks/>
              </p:cNvGrpSpPr>
              <p:nvPr/>
            </p:nvGrpSpPr>
            <p:grpSpPr bwMode="auto">
              <a:xfrm>
                <a:off x="4038599" y="4572000"/>
                <a:ext cx="685801" cy="838200"/>
                <a:chOff x="720" y="864"/>
                <a:chExt cx="432" cy="528"/>
              </a:xfrm>
            </p:grpSpPr>
            <p:sp>
              <p:nvSpPr>
                <p:cNvPr id="231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32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3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4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6" name="Group 239"/>
              <p:cNvGrpSpPr>
                <a:grpSpLocks/>
              </p:cNvGrpSpPr>
              <p:nvPr/>
            </p:nvGrpSpPr>
            <p:grpSpPr bwMode="auto">
              <a:xfrm>
                <a:off x="4952999" y="4572000"/>
                <a:ext cx="685801" cy="838200"/>
                <a:chOff x="720" y="864"/>
                <a:chExt cx="432" cy="528"/>
              </a:xfrm>
            </p:grpSpPr>
            <p:sp>
              <p:nvSpPr>
                <p:cNvPr id="227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8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7" name="Group 239"/>
              <p:cNvGrpSpPr>
                <a:grpSpLocks/>
              </p:cNvGrpSpPr>
              <p:nvPr/>
            </p:nvGrpSpPr>
            <p:grpSpPr bwMode="auto">
              <a:xfrm>
                <a:off x="5867399" y="4572000"/>
                <a:ext cx="685801" cy="838200"/>
                <a:chOff x="720" y="864"/>
                <a:chExt cx="432" cy="528"/>
              </a:xfrm>
            </p:grpSpPr>
            <p:sp>
              <p:nvSpPr>
                <p:cNvPr id="223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4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5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6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8" name="Group 239"/>
              <p:cNvGrpSpPr>
                <a:grpSpLocks/>
              </p:cNvGrpSpPr>
              <p:nvPr/>
            </p:nvGrpSpPr>
            <p:grpSpPr bwMode="auto">
              <a:xfrm>
                <a:off x="6781799" y="4572000"/>
                <a:ext cx="685801" cy="838200"/>
                <a:chOff x="720" y="864"/>
                <a:chExt cx="432" cy="528"/>
              </a:xfrm>
            </p:grpSpPr>
            <p:sp>
              <p:nvSpPr>
                <p:cNvPr id="219" name="Oval 240"/>
                <p:cNvSpPr>
                  <a:spLocks noChangeArrowheads="1"/>
                </p:cNvSpPr>
                <p:nvPr/>
              </p:nvSpPr>
              <p:spPr bwMode="auto">
                <a:xfrm>
                  <a:off x="816" y="1008"/>
                  <a:ext cx="215" cy="217"/>
                </a:xfrm>
                <a:prstGeom prst="ellipse">
                  <a:avLst/>
                </a:prstGeom>
                <a:solidFill>
                  <a:srgbClr val="FFFF99"/>
                </a:solidFill>
                <a:ln w="19050">
                  <a:solidFill>
                    <a:schemeClr val="tx2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/>
                <a:lstStyle/>
                <a:p>
                  <a:pPr algn="ctr"/>
                  <a:r>
                    <a:rPr lang="en-US" dirty="0">
                      <a:latin typeface="Courier New" charset="0"/>
                    </a:rPr>
                    <a:t>+</a:t>
                  </a:r>
                </a:p>
              </p:txBody>
            </p:sp>
            <p:sp>
              <p:nvSpPr>
                <p:cNvPr id="220" name="Line 241"/>
                <p:cNvSpPr>
                  <a:spLocks noChangeShapeType="1"/>
                </p:cNvSpPr>
                <p:nvPr/>
              </p:nvSpPr>
              <p:spPr bwMode="auto">
                <a:xfrm>
                  <a:off x="720" y="864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1" name="Line 242"/>
                <p:cNvSpPr>
                  <a:spLocks noChangeShapeType="1"/>
                </p:cNvSpPr>
                <p:nvPr/>
              </p:nvSpPr>
              <p:spPr bwMode="auto">
                <a:xfrm flipV="1">
                  <a:off x="720" y="1200"/>
                  <a:ext cx="144" cy="192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2" name="Line 24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984" y="1224"/>
                  <a:ext cx="192" cy="144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820541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Using Vector Instructions</a:t>
            </a:r>
          </a:p>
        </p:txBody>
      </p:sp>
      <p:sp>
        <p:nvSpPr>
          <p:cNvPr id="798753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357016" y="4354368"/>
            <a:ext cx="8307387" cy="1873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Make use of AVX Instructions</a:t>
            </a:r>
          </a:p>
          <a:p>
            <a:pPr lvl="1" eaLnBrk="1" hangingPunct="1">
              <a:defRPr/>
            </a:pPr>
            <a:r>
              <a:rPr lang="en-US" dirty="0"/>
              <a:t>Parallel operations on multiple data elements</a:t>
            </a:r>
          </a:p>
          <a:p>
            <a:pPr lvl="1" eaLnBrk="1" hangingPunct="1">
              <a:defRPr/>
            </a:pPr>
            <a:r>
              <a:rPr lang="en-US" dirty="0"/>
              <a:t>See </a:t>
            </a:r>
            <a:r>
              <a:rPr lang="en-US" dirty="0">
                <a:hlinkClick r:id="rId3"/>
              </a:rPr>
              <a:t>OPT:SIMD</a:t>
            </a: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graphicFrame>
        <p:nvGraphicFramePr>
          <p:cNvPr id="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934816"/>
              </p:ext>
            </p:extLst>
          </p:nvPr>
        </p:nvGraphicFramePr>
        <p:xfrm>
          <a:off x="357016" y="1168527"/>
          <a:ext cx="8475258" cy="2714625"/>
        </p:xfrm>
        <a:graphic>
          <a:graphicData uri="http://schemas.openxmlformats.org/drawingml/2006/table">
            <a:tbl>
              <a:tblPr/>
              <a:tblGrid>
                <a:gridCol w="2629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1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1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Method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Integer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Double FP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Operation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Add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Helvetica" pitchFamily="34" charset="0"/>
                        </a:rPr>
                        <a:t>Mult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Scalar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1.01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Vector Best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0.24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Latency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3.00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5.00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1.00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0.50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Vec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 Throughput Bound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0.06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0.25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34" charset="0"/>
                        </a:rPr>
                        <a:t>0.12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154" y="1089025"/>
            <a:ext cx="8624887" cy="5140325"/>
          </a:xfrm>
        </p:spPr>
        <p:txBody>
          <a:bodyPr/>
          <a:lstStyle/>
          <a:p>
            <a:pPr marL="284163" indent="-284163" eaLnBrk="1" hangingPunct="1">
              <a:defRPr/>
            </a:pPr>
            <a:r>
              <a:rPr lang="en-US" dirty="0"/>
              <a:t>Challenge</a:t>
            </a:r>
          </a:p>
          <a:p>
            <a:pPr marL="457200" lvl="1" indent="-173038" eaLnBrk="1" hangingPunct="1">
              <a:defRPr/>
            </a:pPr>
            <a:r>
              <a:rPr lang="en-US" dirty="0">
                <a:solidFill>
                  <a:srgbClr val="990000"/>
                </a:solidFill>
              </a:rPr>
              <a:t>Instruction Control Unit </a:t>
            </a:r>
            <a:r>
              <a:rPr lang="en-US" dirty="0"/>
              <a:t>must work well ahead of </a:t>
            </a:r>
            <a:r>
              <a:rPr lang="en-US" dirty="0">
                <a:solidFill>
                  <a:srgbClr val="990000"/>
                </a:solidFill>
              </a:rPr>
              <a:t>Execution Unit</a:t>
            </a:r>
            <a:br>
              <a:rPr lang="en-US" dirty="0"/>
            </a:br>
            <a:r>
              <a:rPr lang="en-US" dirty="0"/>
              <a:t>to generate enough operations to keep EU busy</a:t>
            </a:r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285750" lvl="1" indent="-171450" eaLnBrk="1" hangingPunct="1">
              <a:defRPr/>
            </a:pPr>
            <a:endParaRPr lang="en-US" dirty="0"/>
          </a:p>
          <a:p>
            <a:pPr marL="457200" lvl="1" indent="-173038">
              <a:defRPr/>
            </a:pPr>
            <a:r>
              <a:rPr lang="en-US" dirty="0"/>
              <a:t>When encounters conditional branch, cannot reliably determine where to continue fetching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43000" y="2506308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3879" y="192086"/>
            <a:ext cx="6421438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What About Branches?</a:t>
            </a:r>
          </a:p>
        </p:txBody>
      </p:sp>
      <p:sp>
        <p:nvSpPr>
          <p:cNvPr id="48133" name="AutoShape 5"/>
          <p:cNvSpPr>
            <a:spLocks/>
          </p:cNvSpPr>
          <p:nvPr/>
        </p:nvSpPr>
        <p:spPr bwMode="auto">
          <a:xfrm>
            <a:off x="5792916" y="2514600"/>
            <a:ext cx="304800" cy="509814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172835" y="2562749"/>
            <a:ext cx="14116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Executing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6622835" y="3045767"/>
            <a:ext cx="244496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How to continue?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5257800" y="3276600"/>
            <a:ext cx="1295400" cy="0"/>
          </a:xfrm>
          <a:prstGeom prst="straightConnector1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5862638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Modern CPU Design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1542040" y="3505200"/>
            <a:ext cx="6510337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Execution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057400" y="3900160"/>
            <a:ext cx="5706052" cy="76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Functional</a:t>
            </a:r>
          </a:p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Units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542040" y="1219200"/>
            <a:ext cx="6510337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Instruction Control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2167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Branch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75977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532890" y="4038600"/>
            <a:ext cx="674687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302827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Load</a:t>
            </a:r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6074352" y="4038600"/>
            <a:ext cx="676275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Store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460115" y="1676400"/>
            <a:ext cx="1303337" cy="11430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5302827" y="5562600"/>
            <a:ext cx="1447800" cy="609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Data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Cache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242377" y="16764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Fetch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Control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242377" y="2286000"/>
            <a:ext cx="1157288" cy="5334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Instruction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Decode</a:t>
            </a:r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5399665" y="194813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5399665" y="2562880"/>
            <a:ext cx="10604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820227" y="2819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2" name="Freeform 18"/>
          <p:cNvSpPr>
            <a:spLocks/>
          </p:cNvSpPr>
          <p:nvPr/>
        </p:nvSpPr>
        <p:spPr bwMode="auto">
          <a:xfrm flipH="1">
            <a:off x="2313565" y="1752600"/>
            <a:ext cx="1928812" cy="22860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rot="5400000">
            <a:off x="496310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rot="16200000" flipV="1">
            <a:off x="5253615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rot="5400000">
            <a:off x="5734627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rot="5400000">
            <a:off x="6023552" y="50292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5514320" y="1673423"/>
            <a:ext cx="782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Address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410200" y="2286000"/>
            <a:ext cx="10691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Instructions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800600" y="2816423"/>
            <a:ext cx="1010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Operations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286000" y="3166080"/>
            <a:ext cx="12919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Prediction OK?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6515677" y="5240179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5735940" y="5257800"/>
            <a:ext cx="4347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>
                <a:latin typeface="Calibri" pitchFamily="34" charset="0"/>
              </a:rPr>
              <a:t>Data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5084584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5853440" y="5011579"/>
            <a:ext cx="4780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sz="1000" dirty="0" err="1">
                <a:latin typeface="Calibri" pitchFamily="34" charset="0"/>
              </a:rPr>
              <a:t>Addr</a:t>
            </a:r>
            <a:r>
              <a:rPr lang="en-US" sz="1000" dirty="0">
                <a:latin typeface="Calibri" pitchFamily="34" charset="0"/>
              </a:rPr>
              <a:t>.</a:t>
            </a:r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>
            <a:off x="2543175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>
            <a:off x="408781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485775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5630862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64008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2543175" y="3810000"/>
            <a:ext cx="385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2989840" y="4038600"/>
            <a:ext cx="673100" cy="4572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  <a:latin typeface="Calibri" pitchFamily="34" charset="0"/>
              </a:rPr>
              <a:t>Arith</a:t>
            </a:r>
            <a:endParaRPr lang="en-US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302" name="Line 38"/>
          <p:cNvSpPr>
            <a:spLocks noChangeShapeType="1"/>
          </p:cNvSpPr>
          <p:nvPr/>
        </p:nvSpPr>
        <p:spPr bwMode="auto">
          <a:xfrm>
            <a:off x="3314700" y="381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3" name="Line 39"/>
          <p:cNvSpPr>
            <a:spLocks noChangeShapeType="1"/>
          </p:cNvSpPr>
          <p:nvPr/>
        </p:nvSpPr>
        <p:spPr bwMode="auto">
          <a:xfrm>
            <a:off x="1735715" y="4876800"/>
            <a:ext cx="521469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7240" y="4495800"/>
            <a:ext cx="3857625" cy="381000"/>
            <a:chOff x="768" y="2016"/>
            <a:chExt cx="1920" cy="144"/>
          </a:xfrm>
        </p:grpSpPr>
        <p:sp>
          <p:nvSpPr>
            <p:cNvPr id="11313" name="Line 41"/>
            <p:cNvSpPr>
              <a:spLocks noChangeShapeType="1"/>
            </p:cNvSpPr>
            <p:nvPr/>
          </p:nvSpPr>
          <p:spPr bwMode="auto">
            <a:xfrm>
              <a:off x="76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4" name="Line 42"/>
            <p:cNvSpPr>
              <a:spLocks noChangeShapeType="1"/>
            </p:cNvSpPr>
            <p:nvPr/>
          </p:nvSpPr>
          <p:spPr bwMode="auto">
            <a:xfrm>
              <a:off x="1536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5" name="Line 43"/>
            <p:cNvSpPr>
              <a:spLocks noChangeShapeType="1"/>
            </p:cNvSpPr>
            <p:nvPr/>
          </p:nvSpPr>
          <p:spPr bwMode="auto">
            <a:xfrm>
              <a:off x="1920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6" name="Line 44"/>
            <p:cNvSpPr>
              <a:spLocks noChangeShapeType="1"/>
            </p:cNvSpPr>
            <p:nvPr/>
          </p:nvSpPr>
          <p:spPr bwMode="auto">
            <a:xfrm>
              <a:off x="2304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7" name="Line 45"/>
            <p:cNvSpPr>
              <a:spLocks noChangeShapeType="1"/>
            </p:cNvSpPr>
            <p:nvPr/>
          </p:nvSpPr>
          <p:spPr bwMode="auto">
            <a:xfrm>
              <a:off x="2688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11318" name="Line 46"/>
            <p:cNvSpPr>
              <a:spLocks noChangeShapeType="1"/>
            </p:cNvSpPr>
            <p:nvPr/>
          </p:nvSpPr>
          <p:spPr bwMode="auto">
            <a:xfrm>
              <a:off x="1152" y="201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1305" name="Rectangle 47"/>
          <p:cNvSpPr>
            <a:spLocks noChangeArrowheads="1"/>
          </p:cNvSpPr>
          <p:nvPr/>
        </p:nvSpPr>
        <p:spPr bwMode="auto">
          <a:xfrm>
            <a:off x="2796165" y="4829175"/>
            <a:ext cx="15149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Operation Results</a:t>
            </a:r>
          </a:p>
        </p:txBody>
      </p:sp>
      <p:sp>
        <p:nvSpPr>
          <p:cNvPr id="11306" name="Rectangle 48"/>
          <p:cNvSpPr>
            <a:spLocks noChangeArrowheads="1"/>
          </p:cNvSpPr>
          <p:nvPr/>
        </p:nvSpPr>
        <p:spPr bwMode="auto">
          <a:xfrm>
            <a:off x="2796165" y="1828800"/>
            <a:ext cx="1157287" cy="990600"/>
          </a:xfrm>
          <a:prstGeom prst="rect">
            <a:avLst/>
          </a:prstGeom>
          <a:solidFill>
            <a:srgbClr val="8C40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Retirement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Unit</a:t>
            </a:r>
          </a:p>
        </p:txBody>
      </p:sp>
      <p:sp>
        <p:nvSpPr>
          <p:cNvPr id="11307" name="Rectangle 49"/>
          <p:cNvSpPr>
            <a:spLocks noChangeArrowheads="1"/>
          </p:cNvSpPr>
          <p:nvPr/>
        </p:nvSpPr>
        <p:spPr bwMode="auto">
          <a:xfrm>
            <a:off x="2989840" y="2286000"/>
            <a:ext cx="769937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Register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Calibri" pitchFamily="34" charset="0"/>
              </a:rPr>
              <a:t>File</a:t>
            </a:r>
          </a:p>
        </p:txBody>
      </p:sp>
      <p:sp>
        <p:nvSpPr>
          <p:cNvPr id="11308" name="Line 50"/>
          <p:cNvSpPr>
            <a:spLocks noChangeShapeType="1"/>
          </p:cNvSpPr>
          <p:nvPr/>
        </p:nvSpPr>
        <p:spPr bwMode="auto">
          <a:xfrm>
            <a:off x="2313565" y="22098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09" name="Freeform 51"/>
          <p:cNvSpPr>
            <a:spLocks/>
          </p:cNvSpPr>
          <p:nvPr/>
        </p:nvSpPr>
        <p:spPr bwMode="auto">
          <a:xfrm flipH="1">
            <a:off x="1904999" y="2667000"/>
            <a:ext cx="891166" cy="2209800"/>
          </a:xfrm>
          <a:custGeom>
            <a:avLst/>
            <a:gdLst>
              <a:gd name="T0" fmla="*/ 0 w 144"/>
              <a:gd name="T1" fmla="*/ 0 h 864"/>
              <a:gd name="T2" fmla="*/ 144 w 144"/>
              <a:gd name="T3" fmla="*/ 0 h 864"/>
              <a:gd name="T4" fmla="*/ 144 w 144"/>
              <a:gd name="T5" fmla="*/ 864 h 864"/>
              <a:gd name="T6" fmla="*/ 0 60000 65536"/>
              <a:gd name="T7" fmla="*/ 0 60000 65536"/>
              <a:gd name="T8" fmla="*/ 0 60000 65536"/>
              <a:gd name="T9" fmla="*/ 0 w 144"/>
              <a:gd name="T10" fmla="*/ 0 h 864"/>
              <a:gd name="T11" fmla="*/ 144 w 144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864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0" name="Text Box 52"/>
          <p:cNvSpPr txBox="1">
            <a:spLocks noChangeArrowheads="1"/>
          </p:cNvSpPr>
          <p:nvPr/>
        </p:nvSpPr>
        <p:spPr bwMode="auto">
          <a:xfrm>
            <a:off x="457200" y="3159100"/>
            <a:ext cx="144520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hangingPunct="1"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Register Updates</a:t>
            </a:r>
          </a:p>
        </p:txBody>
      </p:sp>
      <p:sp>
        <p:nvSpPr>
          <p:cNvPr id="11311" name="Line 53"/>
          <p:cNvSpPr>
            <a:spLocks noChangeShapeType="1"/>
          </p:cNvSpPr>
          <p:nvPr/>
        </p:nvSpPr>
        <p:spPr bwMode="auto">
          <a:xfrm>
            <a:off x="3759777" y="25146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312" name="Freeform 54"/>
          <p:cNvSpPr>
            <a:spLocks/>
          </p:cNvSpPr>
          <p:nvPr/>
        </p:nvSpPr>
        <p:spPr bwMode="auto">
          <a:xfrm>
            <a:off x="3856615" y="2819400"/>
            <a:ext cx="963612" cy="228600"/>
          </a:xfrm>
          <a:custGeom>
            <a:avLst/>
            <a:gdLst>
              <a:gd name="T0" fmla="*/ 480 w 480"/>
              <a:gd name="T1" fmla="*/ 144 h 144"/>
              <a:gd name="T2" fmla="*/ 0 w 480"/>
              <a:gd name="T3" fmla="*/ 144 h 144"/>
              <a:gd name="T4" fmla="*/ 0 w 480"/>
              <a:gd name="T5" fmla="*/ 0 h 144"/>
              <a:gd name="T6" fmla="*/ 0 60000 65536"/>
              <a:gd name="T7" fmla="*/ 0 60000 65536"/>
              <a:gd name="T8" fmla="*/ 0 60000 65536"/>
              <a:gd name="T9" fmla="*/ 0 w 480"/>
              <a:gd name="T10" fmla="*/ 0 h 144"/>
              <a:gd name="T11" fmla="*/ 480 w 48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44">
                <a:moveTo>
                  <a:pt x="480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22160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938838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Branch Outcomes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1828800"/>
          </a:xfrm>
        </p:spPr>
        <p:txBody>
          <a:bodyPr/>
          <a:lstStyle/>
          <a:p>
            <a:pPr marL="285750" lvl="1" indent="-171450" eaLnBrk="1" hangingPunct="1"/>
            <a:r>
              <a:rPr lang="en-US" b="1" dirty="0"/>
              <a:t>When encounter conditional branch, cannot determine where to continue fetching</a:t>
            </a:r>
          </a:p>
          <a:p>
            <a:pPr marL="573088" lvl="2" indent="-173038" eaLnBrk="1" hangingPunct="1"/>
            <a:r>
              <a:rPr lang="en-US" dirty="0"/>
              <a:t>Branch Taken: Transfer control to branch target</a:t>
            </a:r>
          </a:p>
          <a:p>
            <a:pPr marL="573088" lvl="2" indent="-173038" eaLnBrk="1" hangingPunct="1"/>
            <a:r>
              <a:rPr lang="en-US" dirty="0"/>
              <a:t>Branch Not-Taken: Continue with next instruction in sequence</a:t>
            </a:r>
          </a:p>
          <a:p>
            <a:pPr marL="285750" lvl="1" indent="-171450" eaLnBrk="1" hangingPunct="1"/>
            <a:r>
              <a:rPr lang="en-US" b="1" dirty="0"/>
              <a:t>Cannot resolve until outcome determined by branch/integer unit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953000" y="4800600"/>
            <a:ext cx="188070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Branch Taken</a:t>
            </a:r>
          </a:p>
        </p:txBody>
      </p:sp>
      <p:sp>
        <p:nvSpPr>
          <p:cNvPr id="49159" name="Freeform 7"/>
          <p:cNvSpPr>
            <a:spLocks/>
          </p:cNvSpPr>
          <p:nvPr/>
        </p:nvSpPr>
        <p:spPr bwMode="auto">
          <a:xfrm>
            <a:off x="4648200" y="4271665"/>
            <a:ext cx="838200" cy="228600"/>
          </a:xfrm>
          <a:custGeom>
            <a:avLst/>
            <a:gdLst>
              <a:gd name="T0" fmla="*/ 0 w 248"/>
              <a:gd name="T1" fmla="*/ 0 h 144"/>
              <a:gd name="T2" fmla="*/ 240 w 248"/>
              <a:gd name="T3" fmla="*/ 48 h 144"/>
              <a:gd name="T4" fmla="*/ 48 w 248"/>
              <a:gd name="T5" fmla="*/ 144 h 144"/>
              <a:gd name="T6" fmla="*/ 0 60000 65536"/>
              <a:gd name="T7" fmla="*/ 0 60000 65536"/>
              <a:gd name="T8" fmla="*/ 0 60000 65536"/>
              <a:gd name="T9" fmla="*/ 0 w 248"/>
              <a:gd name="T10" fmla="*/ 0 h 144"/>
              <a:gd name="T11" fmla="*/ 248 w 248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" h="144">
                <a:moveTo>
                  <a:pt x="0" y="0"/>
                </a:moveTo>
                <a:cubicBezTo>
                  <a:pt x="116" y="12"/>
                  <a:pt x="232" y="24"/>
                  <a:pt x="240" y="48"/>
                </a:cubicBezTo>
                <a:cubicBezTo>
                  <a:pt x="248" y="72"/>
                  <a:pt x="148" y="108"/>
                  <a:pt x="48" y="14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5486400" y="4038600"/>
            <a:ext cx="248848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Branch Not-Taken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345722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49161" name="Freeform 9"/>
          <p:cNvSpPr>
            <a:spLocks/>
          </p:cNvSpPr>
          <p:nvPr/>
        </p:nvSpPr>
        <p:spPr bwMode="auto">
          <a:xfrm rot="20125028" flipV="1">
            <a:off x="3041206" y="4284874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88581" y="238597"/>
            <a:ext cx="5634038" cy="5730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Branch Prediction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52" y="1003300"/>
            <a:ext cx="8307387" cy="20447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Idea</a:t>
            </a:r>
          </a:p>
          <a:p>
            <a:pPr lvl="1" eaLnBrk="1" hangingPunct="1">
              <a:defRPr/>
            </a:pPr>
            <a:r>
              <a:rPr lang="en-US" dirty="0"/>
              <a:t>Guess which way branch will go</a:t>
            </a:r>
          </a:p>
          <a:p>
            <a:pPr lvl="1" eaLnBrk="1" hangingPunct="1">
              <a:defRPr/>
            </a:pPr>
            <a:r>
              <a:rPr lang="en-US" dirty="0"/>
              <a:t>Begin executing instructions at predicted position</a:t>
            </a:r>
          </a:p>
          <a:p>
            <a:pPr lvl="2" eaLnBrk="1" hangingPunct="1">
              <a:defRPr/>
            </a:pPr>
            <a:r>
              <a:rPr lang="en-US" dirty="0"/>
              <a:t>But don’t actually modify register or memory data</a:t>
            </a:r>
          </a:p>
          <a:p>
            <a:pPr eaLnBrk="1" hangingPunct="1">
              <a:defRPr/>
            </a:pPr>
            <a:endParaRPr lang="en-US" sz="2000" dirty="0"/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5759726" y="3431232"/>
            <a:ext cx="18951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990000"/>
                </a:solidFill>
                <a:latin typeface="Calibri" pitchFamily="34" charset="0"/>
              </a:rPr>
              <a:t>Predict Taken</a:t>
            </a:r>
          </a:p>
        </p:txBody>
      </p:sp>
      <p:sp>
        <p:nvSpPr>
          <p:cNvPr id="50184" name="AutoShape 8"/>
          <p:cNvSpPr>
            <a:spLocks/>
          </p:cNvSpPr>
          <p:nvPr/>
        </p:nvSpPr>
        <p:spPr bwMode="auto">
          <a:xfrm>
            <a:off x="5029200" y="4744160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5375817" y="4642534"/>
            <a:ext cx="1430841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Begin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Execution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2743200"/>
            <a:ext cx="461544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404663: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$0x0,%eax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404668:  </a:t>
            </a:r>
            <a:r>
              <a:rPr lang="nl-NL" sz="1800" dirty="0" err="1">
                <a:latin typeface="Courier New" pitchFamily="49" charset="0"/>
              </a:rPr>
              <a:t>cmp</a:t>
            </a:r>
            <a:r>
              <a:rPr lang="nl-NL" sz="1800" dirty="0">
                <a:latin typeface="Courier New" pitchFamily="49" charset="0"/>
              </a:rPr>
              <a:t>    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rsi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</a:t>
            </a:r>
            <a:r>
              <a:rPr lang="nl-NL" sz="1800" i="1" dirty="0">
                <a:latin typeface="Courier New" pitchFamily="49" charset="0"/>
              </a:rPr>
              <a:t>40466b:  </a:t>
            </a:r>
            <a:r>
              <a:rPr lang="nl-NL" sz="1800" i="1" dirty="0" err="1">
                <a:latin typeface="Courier New" pitchFamily="49" charset="0"/>
              </a:rPr>
              <a:t>jge</a:t>
            </a:r>
            <a:r>
              <a:rPr lang="nl-NL" sz="1800" i="1" dirty="0">
                <a:latin typeface="Courier New" pitchFamily="49" charset="0"/>
              </a:rPr>
              <a:t>    404685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40466d:  </a:t>
            </a:r>
            <a:r>
              <a:rPr lang="nl-NL" sz="1800" dirty="0" err="1">
                <a:latin typeface="Courier New" pitchFamily="49" charset="0"/>
              </a:rPr>
              <a:t>mov</a:t>
            </a:r>
            <a:r>
              <a:rPr lang="nl-NL" sz="1800" dirty="0">
                <a:latin typeface="Courier New" pitchFamily="49" charset="0"/>
              </a:rPr>
              <a:t>    0x8(%</a:t>
            </a:r>
            <a:r>
              <a:rPr lang="nl-NL" sz="1800" dirty="0" err="1">
                <a:latin typeface="Courier New" pitchFamily="49" charset="0"/>
              </a:rPr>
              <a:t>rdi</a:t>
            </a:r>
            <a:r>
              <a:rPr lang="nl-NL" sz="1800" dirty="0">
                <a:latin typeface="Courier New" pitchFamily="49" charset="0"/>
              </a:rPr>
              <a:t>),%</a:t>
            </a:r>
            <a:r>
              <a:rPr lang="nl-NL" sz="1800" dirty="0" err="1">
                <a:latin typeface="Courier New" pitchFamily="49" charset="0"/>
              </a:rPr>
              <a:t>rax</a:t>
            </a: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endParaRPr lang="nl-NL" sz="18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nl-NL" sz="1800" dirty="0">
                <a:latin typeface="Courier New" pitchFamily="49" charset="0"/>
              </a:rPr>
              <a:t>  404685:  </a:t>
            </a:r>
            <a:r>
              <a:rPr lang="nl-NL" sz="1800" dirty="0" err="1">
                <a:latin typeface="Courier New" pitchFamily="49" charset="0"/>
              </a:rPr>
              <a:t>repz</a:t>
            </a:r>
            <a:r>
              <a:rPr lang="nl-NL" sz="1800" dirty="0">
                <a:latin typeface="Courier New" pitchFamily="49" charset="0"/>
              </a:rPr>
              <a:t> </a:t>
            </a:r>
            <a:r>
              <a:rPr lang="nl-NL" sz="1800" dirty="0" err="1">
                <a:latin typeface="Courier New" pitchFamily="49" charset="0"/>
              </a:rPr>
              <a:t>retq</a:t>
            </a:r>
            <a:endParaRPr lang="nl-NL" sz="1800" dirty="0">
              <a:latin typeface="Courier New" pitchFamily="49" charset="0"/>
            </a:endParaRPr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 rot="20125028" flipV="1">
            <a:off x="3252605" y="3627906"/>
            <a:ext cx="2505991" cy="952014"/>
          </a:xfrm>
          <a:custGeom>
            <a:avLst/>
            <a:gdLst>
              <a:gd name="T0" fmla="*/ 0 w 1379"/>
              <a:gd name="T1" fmla="*/ 0 h 664"/>
              <a:gd name="T2" fmla="*/ 1168 w 1379"/>
              <a:gd name="T3" fmla="*/ 216 h 664"/>
              <a:gd name="T4" fmla="*/ 1264 w 1379"/>
              <a:gd name="T5" fmla="*/ 400 h 664"/>
              <a:gd name="T6" fmla="*/ 832 w 1379"/>
              <a:gd name="T7" fmla="*/ 664 h 664"/>
              <a:gd name="T8" fmla="*/ 0 60000 65536"/>
              <a:gd name="T9" fmla="*/ 0 60000 65536"/>
              <a:gd name="T10" fmla="*/ 0 60000 65536"/>
              <a:gd name="T11" fmla="*/ 0 60000 65536"/>
              <a:gd name="T12" fmla="*/ 0 w 1379"/>
              <a:gd name="T13" fmla="*/ 0 h 664"/>
              <a:gd name="T14" fmla="*/ 1379 w 1379"/>
              <a:gd name="T15" fmla="*/ 664 h 6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79" h="664">
                <a:moveTo>
                  <a:pt x="0" y="0"/>
                </a:moveTo>
                <a:cubicBezTo>
                  <a:pt x="195" y="37"/>
                  <a:pt x="957" y="149"/>
                  <a:pt x="1168" y="216"/>
                </a:cubicBezTo>
                <a:cubicBezTo>
                  <a:pt x="1379" y="283"/>
                  <a:pt x="1320" y="325"/>
                  <a:pt x="1264" y="400"/>
                </a:cubicBezTo>
                <a:cubicBezTo>
                  <a:pt x="1208" y="475"/>
                  <a:pt x="922" y="609"/>
                  <a:pt x="832" y="664"/>
                </a:cubicBezTo>
              </a:path>
            </a:pathLst>
          </a:custGeom>
          <a:noFill/>
          <a:ln w="38100">
            <a:solidFill>
              <a:srgbClr val="990000"/>
            </a:solidFill>
            <a:round/>
            <a:headEnd type="triangle"/>
            <a:tailEnd type="none" w="med" len="med"/>
          </a:ln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89955" y="2231824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489955" y="3628965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89955" y="5076765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955" y="118341"/>
            <a:ext cx="78565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Branch Prediction Through Loop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89955" y="871180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1206" name="Freeform 6"/>
          <p:cNvSpPr>
            <a:spLocks/>
          </p:cNvSpPr>
          <p:nvPr/>
        </p:nvSpPr>
        <p:spPr bwMode="auto">
          <a:xfrm>
            <a:off x="4073525" y="1884218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7" name="Freeform 7"/>
          <p:cNvSpPr>
            <a:spLocks/>
          </p:cNvSpPr>
          <p:nvPr/>
        </p:nvSpPr>
        <p:spPr bwMode="auto">
          <a:xfrm>
            <a:off x="4073525" y="3306477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114800" y="1484168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4114800" y="2855768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114800" y="4303568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5575338" y="1967246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5548111" y="3160568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114800" y="5697393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51215" name="Freeform 15"/>
          <p:cNvSpPr>
            <a:spLocks/>
          </p:cNvSpPr>
          <p:nvPr/>
        </p:nvSpPr>
        <p:spPr bwMode="auto">
          <a:xfrm>
            <a:off x="4060825" y="4703618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5548111" y="798368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vector 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5548111" y="3998768"/>
            <a:ext cx="129540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Read invalid location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H="1" flipV="1">
            <a:off x="4518025" y="3922568"/>
            <a:ext cx="1066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7889875" y="4836968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7889875" y="3617768"/>
            <a:ext cx="0" cy="121920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7280275" y="3971360"/>
            <a:ext cx="134209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Executed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7362825" y="5176272"/>
            <a:ext cx="1191929" cy="46166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Fetched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 flipV="1">
            <a:off x="7737475" y="3617768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V="1">
            <a:off x="7737475" y="4836968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V="1">
            <a:off x="7737475" y="6056168"/>
            <a:ext cx="304800" cy="0"/>
          </a:xfrm>
          <a:prstGeom prst="lin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73314"/>
            <a:ext cx="8350250" cy="7635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Generally Useful Optimizations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137" y="1068388"/>
            <a:ext cx="8307387" cy="32750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Optimizations that you or the compiler should do regardless of processor / compiler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A. Code Motion</a:t>
            </a:r>
          </a:p>
          <a:p>
            <a:pPr eaLnBrk="1" hangingPunct="1">
              <a:defRPr/>
            </a:pPr>
            <a:r>
              <a:rPr lang="en-US" dirty="0"/>
              <a:t>B. Reduction in Strength</a:t>
            </a:r>
          </a:p>
          <a:p>
            <a:pPr eaLnBrk="1" hangingPunct="1">
              <a:defRPr/>
            </a:pPr>
            <a:r>
              <a:rPr lang="en-US" dirty="0"/>
              <a:t>C. Share Common Subexpression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812073" y="2190260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812073" y="3587401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812073" y="5035201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812073" y="829616"/>
            <a:ext cx="4615445" cy="10746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da-DK" sz="1600" dirty="0">
                <a:latin typeface="Courier New" pitchFamily="49" charset="0"/>
              </a:rPr>
              <a:t> 401029:  </a:t>
            </a:r>
            <a:r>
              <a:rPr lang="da-DK" sz="1600" dirty="0" err="1">
                <a:latin typeface="Courier New" pitchFamily="49" charset="0"/>
              </a:rPr>
              <a:t>vmulsd</a:t>
            </a:r>
            <a:r>
              <a:rPr lang="da-DK" sz="1600" dirty="0">
                <a:latin typeface="Courier New" pitchFamily="49" charset="0"/>
              </a:rPr>
              <a:t> (%</a:t>
            </a:r>
            <a:r>
              <a:rPr lang="da-DK" sz="1600" dirty="0" err="1">
                <a:latin typeface="Courier New" pitchFamily="49" charset="0"/>
              </a:rPr>
              <a:t>rdx</a:t>
            </a:r>
            <a:r>
              <a:rPr lang="da-DK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40102d:  </a:t>
            </a:r>
            <a:r>
              <a:rPr lang="da-DK" sz="1600" dirty="0" err="1">
                <a:latin typeface="Courier New" pitchFamily="49" charset="0"/>
              </a:rPr>
              <a:t>add</a:t>
            </a:r>
            <a:r>
              <a:rPr lang="da-DK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401031:  </a:t>
            </a:r>
            <a:r>
              <a:rPr lang="da-DK" sz="1600" dirty="0" err="1">
                <a:latin typeface="Courier New" pitchFamily="49" charset="0"/>
              </a:rPr>
              <a:t>cmp</a:t>
            </a:r>
            <a:r>
              <a:rPr lang="da-DK" sz="1600" dirty="0">
                <a:latin typeface="Courier New" pitchFamily="49" charset="0"/>
              </a:rPr>
              <a:t>    %</a:t>
            </a:r>
            <a:r>
              <a:rPr lang="da-DK" sz="1600" dirty="0" err="1">
                <a:latin typeface="Courier New" pitchFamily="49" charset="0"/>
              </a:rPr>
              <a:t>rax</a:t>
            </a:r>
            <a:r>
              <a:rPr lang="da-DK" sz="1600" dirty="0">
                <a:latin typeface="Courier New" pitchFamily="49" charset="0"/>
              </a:rPr>
              <a:t>,%</a:t>
            </a:r>
            <a:r>
              <a:rPr lang="da-DK" sz="1600" dirty="0" err="1">
                <a:latin typeface="Courier New" pitchFamily="49" charset="0"/>
              </a:rPr>
              <a:t>rdx</a:t>
            </a:r>
            <a:endParaRPr lang="da-DK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da-DK" sz="1600" dirty="0">
                <a:latin typeface="Courier New" pitchFamily="49" charset="0"/>
              </a:rPr>
              <a:t>  401034:  </a:t>
            </a:r>
            <a:r>
              <a:rPr lang="da-DK" sz="1600" dirty="0" err="1">
                <a:latin typeface="Courier New" pitchFamily="49" charset="0"/>
              </a:rPr>
              <a:t>jne</a:t>
            </a:r>
            <a:r>
              <a:rPr lang="da-DK" sz="1600" dirty="0">
                <a:latin typeface="Courier New" pitchFamily="49" charset="0"/>
              </a:rPr>
              <a:t>    401029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2" name="Freeform 6"/>
          <p:cNvSpPr>
            <a:spLocks/>
          </p:cNvSpPr>
          <p:nvPr/>
        </p:nvSpPr>
        <p:spPr bwMode="auto">
          <a:xfrm>
            <a:off x="4395643" y="1842654"/>
            <a:ext cx="1587500" cy="5143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Freeform 7"/>
          <p:cNvSpPr>
            <a:spLocks/>
          </p:cNvSpPr>
          <p:nvPr/>
        </p:nvSpPr>
        <p:spPr bwMode="auto">
          <a:xfrm>
            <a:off x="4395643" y="3264913"/>
            <a:ext cx="1587500" cy="438291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4436918" y="1442604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98</a:t>
            </a:r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4436918" y="2814204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4436918" y="4262004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100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897456" y="1925682"/>
            <a:ext cx="2143087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 (OK)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870229" y="3119004"/>
            <a:ext cx="161089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Predict Taken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(Oops)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436918" y="5655829"/>
            <a:ext cx="101822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101</a:t>
            </a:r>
          </a:p>
        </p:txBody>
      </p:sp>
      <p:sp>
        <p:nvSpPr>
          <p:cNvPr id="40" name="Freeform 15"/>
          <p:cNvSpPr>
            <a:spLocks/>
          </p:cNvSpPr>
          <p:nvPr/>
        </p:nvSpPr>
        <p:spPr bwMode="auto">
          <a:xfrm>
            <a:off x="4382943" y="4662054"/>
            <a:ext cx="1587500" cy="43815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Text Box 16"/>
          <p:cNvSpPr txBox="1">
            <a:spLocks noChangeArrowheads="1"/>
          </p:cNvSpPr>
          <p:nvPr/>
        </p:nvSpPr>
        <p:spPr bwMode="auto">
          <a:xfrm>
            <a:off x="5870229" y="756804"/>
            <a:ext cx="2219325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Assume </a:t>
            </a:r>
          </a:p>
          <a:p>
            <a:pPr>
              <a:lnSpc>
                <a:spcPct val="100000"/>
              </a:lnSpc>
            </a:pPr>
            <a:r>
              <a:rPr lang="en-US" sz="2000" i="1" dirty="0">
                <a:latin typeface="Calibri" pitchFamily="34" charset="0"/>
              </a:rPr>
              <a:t>vector length = 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87935" y="72018"/>
            <a:ext cx="79454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Branch Misprediction Invalidation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6265718" y="4637610"/>
            <a:ext cx="144513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</a:rPr>
              <a:t>Invalidate</a:t>
            </a:r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>
            <a:off x="1007918" y="3823854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1007918" y="409415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1007918" y="4322750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1007918" y="4585854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1007918" y="4814454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007918" y="5254402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8" name="Line 24"/>
          <p:cNvSpPr>
            <a:spLocks noChangeShapeType="1"/>
          </p:cNvSpPr>
          <p:nvPr/>
        </p:nvSpPr>
        <p:spPr bwMode="auto">
          <a:xfrm>
            <a:off x="1007918" y="5483002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>
            <a:off x="1007918" y="5728854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250" name="AutoShape 26"/>
          <p:cNvSpPr>
            <a:spLocks/>
          </p:cNvSpPr>
          <p:nvPr/>
        </p:nvSpPr>
        <p:spPr bwMode="auto">
          <a:xfrm>
            <a:off x="5884718" y="3779404"/>
            <a:ext cx="304800" cy="2178050"/>
          </a:xfrm>
          <a:prstGeom prst="rightBrace">
            <a:avLst>
              <a:gd name="adj1" fmla="val 56250"/>
              <a:gd name="adj2" fmla="val 50000"/>
            </a:avLst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46" name="Line 25"/>
          <p:cNvSpPr>
            <a:spLocks noChangeShapeType="1"/>
          </p:cNvSpPr>
          <p:nvPr/>
        </p:nvSpPr>
        <p:spPr bwMode="auto">
          <a:xfrm>
            <a:off x="1007918" y="5957454"/>
            <a:ext cx="44196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96131" y="251060"/>
            <a:ext cx="7551738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Branch Misprediction Recovery</a:t>
            </a:r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8896" y="3962400"/>
            <a:ext cx="8009626" cy="13684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Performance Cost</a:t>
            </a:r>
          </a:p>
          <a:p>
            <a:pPr lvl="1" eaLnBrk="1" hangingPunct="1">
              <a:defRPr/>
            </a:pPr>
            <a:r>
              <a:rPr lang="en-US" dirty="0"/>
              <a:t>Multiple clock cycles on modern processor</a:t>
            </a:r>
          </a:p>
          <a:p>
            <a:pPr lvl="1" eaLnBrk="1" hangingPunct="1">
              <a:defRPr/>
            </a:pPr>
            <a:r>
              <a:rPr lang="en-US" dirty="0"/>
              <a:t>Can be a major performance limiter</a:t>
            </a: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589861" y="1354028"/>
            <a:ext cx="5341039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401029:  </a:t>
            </a:r>
            <a:r>
              <a:rPr lang="cs-CZ" sz="1600" dirty="0" err="1">
                <a:latin typeface="Courier New" pitchFamily="49" charset="0"/>
              </a:rPr>
              <a:t>vmulsd</a:t>
            </a:r>
            <a:r>
              <a:rPr lang="cs-CZ" sz="1600" dirty="0">
                <a:latin typeface="Courier New" pitchFamily="49" charset="0"/>
              </a:rPr>
              <a:t> (%</a:t>
            </a:r>
            <a:r>
              <a:rPr lang="cs-CZ" sz="1600" dirty="0" err="1">
                <a:latin typeface="Courier New" pitchFamily="49" charset="0"/>
              </a:rPr>
              <a:t>rdx</a:t>
            </a:r>
            <a:r>
              <a:rPr lang="cs-CZ" sz="1600" dirty="0">
                <a:latin typeface="Courier New" pitchFamily="49" charset="0"/>
              </a:rPr>
              <a:t>),%xmm0,%xmm0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40102d:  </a:t>
            </a:r>
            <a:r>
              <a:rPr lang="cs-CZ" sz="1600" dirty="0" err="1">
                <a:latin typeface="Courier New" pitchFamily="49" charset="0"/>
              </a:rPr>
              <a:t>add</a:t>
            </a:r>
            <a:r>
              <a:rPr lang="cs-CZ" sz="1600" dirty="0">
                <a:latin typeface="Courier New" pitchFamily="49" charset="0"/>
              </a:rPr>
              <a:t>    $0x8,%rdx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401031:  </a:t>
            </a:r>
            <a:r>
              <a:rPr lang="cs-CZ" sz="1600" dirty="0" err="1">
                <a:latin typeface="Courier New" pitchFamily="49" charset="0"/>
              </a:rPr>
              <a:t>cmp</a:t>
            </a:r>
            <a:r>
              <a:rPr lang="cs-CZ" sz="1600" dirty="0">
                <a:latin typeface="Courier New" pitchFamily="49" charset="0"/>
              </a:rPr>
              <a:t>    %</a:t>
            </a:r>
            <a:r>
              <a:rPr lang="cs-CZ" sz="1600" dirty="0" err="1">
                <a:latin typeface="Courier New" pitchFamily="49" charset="0"/>
              </a:rPr>
              <a:t>rax</a:t>
            </a:r>
            <a:r>
              <a:rPr lang="cs-CZ" sz="1600" dirty="0">
                <a:latin typeface="Courier New" pitchFamily="49" charset="0"/>
              </a:rPr>
              <a:t>,%</a:t>
            </a:r>
            <a:r>
              <a:rPr lang="cs-CZ" sz="1600" dirty="0" err="1">
                <a:latin typeface="Courier New" pitchFamily="49" charset="0"/>
              </a:rPr>
              <a:t>rdx</a:t>
            </a:r>
            <a:endParaRPr lang="cs-CZ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401034:  </a:t>
            </a:r>
            <a:r>
              <a:rPr lang="cs-CZ" sz="1600" dirty="0" err="1">
                <a:latin typeface="Courier New" pitchFamily="49" charset="0"/>
              </a:rPr>
              <a:t>jne</a:t>
            </a:r>
            <a:r>
              <a:rPr lang="cs-CZ" sz="1600" dirty="0">
                <a:latin typeface="Courier New" pitchFamily="49" charset="0"/>
              </a:rPr>
              <a:t>    401029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401036:  </a:t>
            </a:r>
            <a:r>
              <a:rPr lang="cs-CZ" sz="1600" dirty="0" err="1">
                <a:latin typeface="Courier New" pitchFamily="49" charset="0"/>
              </a:rPr>
              <a:t>jmp</a:t>
            </a:r>
            <a:r>
              <a:rPr lang="cs-CZ" sz="1600" dirty="0">
                <a:latin typeface="Courier New" pitchFamily="49" charset="0"/>
              </a:rPr>
              <a:t>    401040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 . . .</a:t>
            </a:r>
          </a:p>
          <a:p>
            <a:pPr>
              <a:lnSpc>
                <a:spcPct val="100000"/>
              </a:lnSpc>
              <a:tabLst>
                <a:tab pos="685800" algn="l"/>
                <a:tab pos="1435100" algn="l"/>
                <a:tab pos="3606800" algn="l"/>
                <a:tab pos="4686300" algn="l"/>
              </a:tabLst>
            </a:pPr>
            <a:r>
              <a:rPr lang="cs-CZ" sz="1600" dirty="0">
                <a:latin typeface="Courier New" pitchFamily="49" charset="0"/>
              </a:rPr>
              <a:t>  401040:  </a:t>
            </a:r>
            <a:r>
              <a:rPr lang="cs-CZ" sz="1600" dirty="0" err="1">
                <a:latin typeface="Courier New" pitchFamily="49" charset="0"/>
              </a:rPr>
              <a:t>vmovsd</a:t>
            </a:r>
            <a:r>
              <a:rPr lang="cs-CZ" sz="1600" dirty="0">
                <a:latin typeface="Courier New" pitchFamily="49" charset="0"/>
              </a:rPr>
              <a:t> %xmm0,(%r12)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3253" name="Freeform 7"/>
          <p:cNvSpPr>
            <a:spLocks/>
          </p:cNvSpPr>
          <p:nvPr/>
        </p:nvSpPr>
        <p:spPr bwMode="auto">
          <a:xfrm>
            <a:off x="3793627" y="2260687"/>
            <a:ext cx="1968500" cy="228600"/>
          </a:xfrm>
          <a:custGeom>
            <a:avLst/>
            <a:gdLst>
              <a:gd name="T0" fmla="*/ 0 w 1000"/>
              <a:gd name="T1" fmla="*/ 0 h 224"/>
              <a:gd name="T2" fmla="*/ 880 w 1000"/>
              <a:gd name="T3" fmla="*/ 56 h 224"/>
              <a:gd name="T4" fmla="*/ 720 w 1000"/>
              <a:gd name="T5" fmla="*/ 224 h 224"/>
              <a:gd name="T6" fmla="*/ 0 60000 65536"/>
              <a:gd name="T7" fmla="*/ 0 60000 65536"/>
              <a:gd name="T8" fmla="*/ 0 60000 65536"/>
              <a:gd name="T9" fmla="*/ 0 w 1000"/>
              <a:gd name="T10" fmla="*/ 0 h 224"/>
              <a:gd name="T11" fmla="*/ 1000 w 1000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224">
                <a:moveTo>
                  <a:pt x="0" y="0"/>
                </a:moveTo>
                <a:cubicBezTo>
                  <a:pt x="147" y="9"/>
                  <a:pt x="760" y="19"/>
                  <a:pt x="880" y="56"/>
                </a:cubicBezTo>
                <a:cubicBezTo>
                  <a:pt x="1000" y="93"/>
                  <a:pt x="753" y="189"/>
                  <a:pt x="720" y="2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254" name="Text Box 9"/>
          <p:cNvSpPr txBox="1">
            <a:spLocks noChangeArrowheads="1"/>
          </p:cNvSpPr>
          <p:nvPr/>
        </p:nvSpPr>
        <p:spPr bwMode="auto">
          <a:xfrm>
            <a:off x="4777877" y="1676400"/>
            <a:ext cx="86273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i="1" dirty="0" err="1">
                <a:solidFill>
                  <a:srgbClr val="C00000"/>
                </a:solidFill>
                <a:latin typeface="Calibri" pitchFamily="34" charset="0"/>
              </a:rPr>
              <a:t>i</a:t>
            </a:r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 = 99</a:t>
            </a:r>
          </a:p>
        </p:txBody>
      </p:sp>
      <p:sp>
        <p:nvSpPr>
          <p:cNvPr id="53255" name="Text Box 11"/>
          <p:cNvSpPr txBox="1">
            <a:spLocks noChangeArrowheads="1"/>
          </p:cNvSpPr>
          <p:nvPr/>
        </p:nvSpPr>
        <p:spPr bwMode="auto">
          <a:xfrm>
            <a:off x="5965371" y="1796230"/>
            <a:ext cx="271760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Definitely not taken</a:t>
            </a:r>
          </a:p>
        </p:txBody>
      </p:sp>
      <p:sp>
        <p:nvSpPr>
          <p:cNvPr id="8" name="AutoShape 8"/>
          <p:cNvSpPr>
            <a:spLocks/>
          </p:cNvSpPr>
          <p:nvPr/>
        </p:nvSpPr>
        <p:spPr bwMode="auto">
          <a:xfrm>
            <a:off x="5958114" y="2471651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04731" y="2370025"/>
            <a:ext cx="1215447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Reload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Pipeline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81985"/>
            <a:ext cx="7543800" cy="5730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Getting High Performance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5582" y="1044719"/>
            <a:ext cx="8320087" cy="52244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Good compiler and flags</a:t>
            </a:r>
          </a:p>
          <a:p>
            <a:pPr eaLnBrk="1" hangingPunct="1">
              <a:defRPr/>
            </a:pPr>
            <a:r>
              <a:rPr lang="en-US" dirty="0"/>
              <a:t>Don’t do anything stupid</a:t>
            </a:r>
          </a:p>
          <a:p>
            <a:pPr lvl="1" eaLnBrk="1" hangingPunct="1">
              <a:defRPr/>
            </a:pPr>
            <a:r>
              <a:rPr lang="en-US" dirty="0"/>
              <a:t>Watch out for hidden algorithmic inefficiencies</a:t>
            </a:r>
          </a:p>
          <a:p>
            <a:pPr lvl="1" eaLnBrk="1" hangingPunct="1">
              <a:defRPr/>
            </a:pPr>
            <a:r>
              <a:rPr lang="en-US" dirty="0"/>
              <a:t>Write compiler-friendly code</a:t>
            </a:r>
          </a:p>
          <a:p>
            <a:pPr lvl="2" eaLnBrk="1" hangingPunct="1">
              <a:defRPr/>
            </a:pPr>
            <a:r>
              <a:rPr lang="en-US" dirty="0"/>
              <a:t>Watch out for optimization blockers: </a:t>
            </a:r>
            <a:br>
              <a:rPr lang="en-US" dirty="0"/>
            </a:br>
            <a:r>
              <a:rPr lang="en-US" dirty="0"/>
              <a:t>procedure calls &amp; memory references</a:t>
            </a:r>
          </a:p>
          <a:p>
            <a:pPr lvl="1">
              <a:defRPr/>
            </a:pPr>
            <a:r>
              <a:rPr lang="en-US" dirty="0"/>
              <a:t>Look carefully at innermost loops (where most work is done)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Tune code for machine</a:t>
            </a:r>
          </a:p>
          <a:p>
            <a:pPr lvl="1" eaLnBrk="1" hangingPunct="1">
              <a:defRPr/>
            </a:pPr>
            <a:r>
              <a:rPr lang="en-US" dirty="0"/>
              <a:t>Exploit instruction-level parallelism</a:t>
            </a:r>
          </a:p>
          <a:p>
            <a:pPr lvl="1" eaLnBrk="1" hangingPunct="1">
              <a:defRPr/>
            </a:pPr>
            <a:r>
              <a:rPr lang="en-US" dirty="0"/>
              <a:t>Avoid unpredictable branches</a:t>
            </a:r>
          </a:p>
          <a:p>
            <a:pPr lvl="1" eaLnBrk="1" hangingPunct="1">
              <a:defRPr/>
            </a:pPr>
            <a:r>
              <a:rPr lang="en-US" dirty="0"/>
              <a:t>Make code cache friendly (Covered later in course)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73314"/>
            <a:ext cx="8350250" cy="7635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A. Code Motion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137" y="1068388"/>
            <a:ext cx="8307387" cy="327501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A. Code Motion</a:t>
            </a:r>
          </a:p>
          <a:p>
            <a:pPr lvl="1" eaLnBrk="1" hangingPunct="1">
              <a:defRPr/>
            </a:pPr>
            <a:r>
              <a:rPr lang="en-US" dirty="0"/>
              <a:t>Avoid repeated computation</a:t>
            </a:r>
          </a:p>
          <a:p>
            <a:pPr lvl="2" eaLnBrk="1" hangingPunct="1">
              <a:defRPr/>
            </a:pPr>
            <a:r>
              <a:rPr lang="en-US" dirty="0"/>
              <a:t>If it will always produce same result</a:t>
            </a:r>
          </a:p>
          <a:p>
            <a:pPr lvl="2" eaLnBrk="1" hangingPunct="1">
              <a:defRPr/>
            </a:pPr>
            <a:r>
              <a:rPr lang="en-US" dirty="0"/>
              <a:t>Especially moving code out of loop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419209" y="3915146"/>
            <a:ext cx="3124200" cy="996950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i="1" dirty="0" err="1">
                <a:latin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</a:rPr>
              <a:t> </a:t>
            </a:r>
            <a:r>
              <a:rPr lang="en-US" sz="1400" i="1" dirty="0" err="1">
                <a:latin typeface="Courier New" pitchFamily="49" charset="0"/>
              </a:rPr>
              <a:t>ni</a:t>
            </a:r>
            <a:r>
              <a:rPr lang="en-US" sz="1400" i="1" dirty="0">
                <a:latin typeface="Courier New" pitchFamily="49" charset="0"/>
              </a:rPr>
              <a:t> = </a:t>
            </a:r>
            <a:r>
              <a:rPr lang="en-US" sz="1400" i="1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i="1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 err="1">
                <a:latin typeface="Courier New" pitchFamily="49" charset="0"/>
              </a:rPr>
              <a:t>ni+j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>
            <a:off x="4731822" y="4067546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541975" y="3305546"/>
            <a:ext cx="4081897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a[n*</a:t>
            </a:r>
            <a:r>
              <a:rPr lang="en-US" sz="1400" dirty="0" err="1">
                <a:latin typeface="Courier New" pitchFamily="49" charset="0"/>
              </a:rPr>
              <a:t>i+j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748C31B6-93BE-D6E1-B8BD-2936A6441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75" y="3305546"/>
            <a:ext cx="4081897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9466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1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762" y="0"/>
            <a:ext cx="8075754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Compiler-Generated Code Motion (-O1)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371600" y="3058391"/>
            <a:ext cx="7061916" cy="3105979"/>
          </a:xfrm>
          <a:prstGeom prst="rect">
            <a:avLst/>
          </a:prstGeom>
          <a:solidFill>
            <a:srgbClr val="F1C7C7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: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testq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		# Test n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jle</a:t>
            </a:r>
            <a:r>
              <a:rPr lang="en-US" sz="1400" dirty="0">
                <a:latin typeface="Courier New" pitchFamily="49" charset="0"/>
              </a:rPr>
              <a:t>	.L1			# If 0,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done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imulq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rcx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, %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rdx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		# 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ni</a:t>
            </a:r>
            <a:r>
              <a:rPr lang="en-US" sz="1400" dirty="0">
                <a:solidFill>
                  <a:srgbClr val="C00000"/>
                </a:solidFill>
                <a:latin typeface="Courier New" pitchFamily="49" charset="0"/>
              </a:rPr>
              <a:t> = n*</a:t>
            </a:r>
            <a:r>
              <a:rPr lang="en-US" sz="1400" dirty="0" err="1">
                <a:solidFill>
                  <a:srgbClr val="C00000"/>
                </a:solidFill>
                <a:latin typeface="Courier New" pitchFamily="49" charset="0"/>
              </a:rPr>
              <a:t>i</a:t>
            </a:r>
            <a:endParaRPr lang="en-US" sz="1400" dirty="0">
              <a:solidFill>
                <a:srgbClr val="C00000"/>
              </a:solidFill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leaq</a:t>
            </a:r>
            <a:r>
              <a:rPr lang="en-US" sz="1400" dirty="0">
                <a:latin typeface="Courier New" pitchFamily="49" charset="0"/>
              </a:rPr>
              <a:t>	(%rdi,%rdx,8), %</a:t>
            </a:r>
            <a:r>
              <a:rPr lang="en-US" sz="1400" dirty="0" err="1">
                <a:latin typeface="Courier New" pitchFamily="49" charset="0"/>
              </a:rPr>
              <a:t>rdx</a:t>
            </a:r>
            <a:r>
              <a:rPr lang="en-US" sz="1400" dirty="0">
                <a:latin typeface="Courier New" pitchFamily="49" charset="0"/>
              </a:rPr>
              <a:t>	# </a:t>
            </a:r>
            <a:r>
              <a:rPr lang="en-US" sz="1400" dirty="0" err="1">
                <a:latin typeface="Courier New" pitchFamily="49" charset="0"/>
              </a:rPr>
              <a:t>rowp</a:t>
            </a:r>
            <a:r>
              <a:rPr lang="en-US" sz="1400" dirty="0">
                <a:latin typeface="Courier New" pitchFamily="49" charset="0"/>
              </a:rPr>
              <a:t> = A + </a:t>
            </a:r>
            <a:r>
              <a:rPr lang="en-US" sz="1400" dirty="0" err="1">
                <a:latin typeface="Courier New" pitchFamily="49" charset="0"/>
              </a:rPr>
              <a:t>ni</a:t>
            </a:r>
            <a:r>
              <a:rPr lang="en-US" sz="1400" dirty="0">
                <a:latin typeface="Courier New" pitchFamily="49" charset="0"/>
              </a:rPr>
              <a:t>*8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movl</a:t>
            </a:r>
            <a:r>
              <a:rPr lang="en-US" sz="1400" dirty="0">
                <a:latin typeface="Courier New" pitchFamily="49" charset="0"/>
              </a:rPr>
              <a:t>	$0, %</a:t>
            </a:r>
            <a:r>
              <a:rPr lang="en-US" sz="1400" dirty="0" err="1">
                <a:latin typeface="Courier New" pitchFamily="49" charset="0"/>
              </a:rPr>
              <a:t>eax</a:t>
            </a:r>
            <a:r>
              <a:rPr lang="en-US" sz="1400" dirty="0">
                <a:latin typeface="Courier New" pitchFamily="49" charset="0"/>
              </a:rPr>
              <a:t>	               	# j = 0</a:t>
            </a:r>
          </a:p>
          <a:p>
            <a:r>
              <a:rPr lang="en-US" sz="1400" dirty="0">
                <a:latin typeface="Courier New" pitchFamily="49" charset="0"/>
              </a:rPr>
              <a:t>.L3:				      	# loop: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(%rsi,%rax,8), %xmm0    	# t = b[j]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movsd</a:t>
            </a:r>
            <a:r>
              <a:rPr lang="en-US" sz="1400" dirty="0">
                <a:latin typeface="Courier New" pitchFamily="49" charset="0"/>
              </a:rPr>
              <a:t>	%xmm0, (%rdx,%rax,8)   	# M[</a:t>
            </a:r>
            <a:r>
              <a:rPr lang="en-US" sz="1400" dirty="0" err="1">
                <a:latin typeface="Courier New" pitchFamily="49" charset="0"/>
              </a:rPr>
              <a:t>A+ni</a:t>
            </a:r>
            <a:r>
              <a:rPr lang="en-US" sz="1400" dirty="0">
                <a:latin typeface="Courier New" pitchFamily="49" charset="0"/>
              </a:rPr>
              <a:t>*8 + j*8] = t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addq</a:t>
            </a:r>
            <a:r>
              <a:rPr lang="en-US" sz="1400" dirty="0">
                <a:latin typeface="Courier New" pitchFamily="49" charset="0"/>
              </a:rPr>
              <a:t>	$1,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			# j++</a:t>
            </a: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cmpq</a:t>
            </a:r>
            <a:r>
              <a:rPr lang="en-US" sz="1400" dirty="0">
                <a:latin typeface="Courier New" pitchFamily="49" charset="0"/>
              </a:rPr>
              <a:t>	%</a:t>
            </a:r>
            <a:r>
              <a:rPr lang="en-US" sz="1400" dirty="0" err="1">
                <a:latin typeface="Courier New" pitchFamily="49" charset="0"/>
              </a:rPr>
              <a:t>rcx</a:t>
            </a:r>
            <a:r>
              <a:rPr lang="en-US" sz="1400" dirty="0">
                <a:latin typeface="Courier New" pitchFamily="49" charset="0"/>
              </a:rPr>
              <a:t>, %</a:t>
            </a:r>
            <a:r>
              <a:rPr lang="en-US" sz="1400" dirty="0" err="1">
                <a:latin typeface="Courier New" pitchFamily="49" charset="0"/>
              </a:rPr>
              <a:t>rax</a:t>
            </a:r>
            <a:r>
              <a:rPr lang="en-US" sz="1400" dirty="0">
                <a:latin typeface="Courier New" pitchFamily="49" charset="0"/>
              </a:rPr>
              <a:t>		# </a:t>
            </a:r>
            <a:r>
              <a:rPr lang="en-US" sz="1400" dirty="0" err="1">
                <a:latin typeface="Courier New" pitchFamily="49" charset="0"/>
              </a:rPr>
              <a:t>j:n</a:t>
            </a:r>
            <a:endParaRPr lang="en-US" sz="1400" dirty="0">
              <a:latin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jne</a:t>
            </a:r>
            <a:r>
              <a:rPr lang="en-US" sz="1400" dirty="0">
                <a:latin typeface="Courier New" pitchFamily="49" charset="0"/>
              </a:rPr>
              <a:t>	.L3			# if !=, </a:t>
            </a:r>
            <a:r>
              <a:rPr lang="en-US" sz="1400" dirty="0" err="1">
                <a:latin typeface="Courier New" pitchFamily="49" charset="0"/>
              </a:rPr>
              <a:t>goto</a:t>
            </a:r>
            <a:r>
              <a:rPr lang="en-US" sz="1400" dirty="0">
                <a:latin typeface="Courier New" pitchFamily="49" charset="0"/>
              </a:rPr>
              <a:t> loop</a:t>
            </a:r>
          </a:p>
          <a:p>
            <a:r>
              <a:rPr lang="en-US" sz="1400" dirty="0">
                <a:latin typeface="Courier New" pitchFamily="49" charset="0"/>
              </a:rPr>
              <a:t>.L1:				      	# done:</a:t>
            </a:r>
          </a:p>
          <a:p>
            <a:r>
              <a:rPr lang="en-US" sz="1400" dirty="0">
                <a:latin typeface="Courier New" pitchFamily="49" charset="0"/>
              </a:rPr>
              <a:t>	rep ; ret</a:t>
            </a:r>
          </a:p>
        </p:txBody>
      </p:sp>
      <p:sp>
        <p:nvSpPr>
          <p:cNvPr id="10244" name="Line 6"/>
          <p:cNvSpPr>
            <a:spLocks noChangeShapeType="1"/>
          </p:cNvSpPr>
          <p:nvPr/>
        </p:nvSpPr>
        <p:spPr bwMode="auto">
          <a:xfrm>
            <a:off x="2286000" y="2524991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 rot="5400000" flipH="1" flipV="1">
            <a:off x="5257800" y="2372591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5257800" y="1000991"/>
            <a:ext cx="3124200" cy="120967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long ni = n*i;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double *rowp = a+ni;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	*rowp++ = b[j];	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304800" y="848591"/>
            <a:ext cx="3854450" cy="1635125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</a:rPr>
              <a:t>set_row</a:t>
            </a:r>
            <a:r>
              <a:rPr lang="en-US" sz="1400" dirty="0">
                <a:latin typeface="Courier New" pitchFamily="49" charset="0"/>
              </a:rPr>
              <a:t>(double *a, double *b,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long </a:t>
            </a:r>
            <a:r>
              <a:rPr lang="en-US" sz="1400" dirty="0" err="1">
                <a:latin typeface="Courier New" pitchFamily="49" charset="0"/>
              </a:rPr>
              <a:t>i</a:t>
            </a:r>
            <a:r>
              <a:rPr lang="en-US" sz="1400" dirty="0">
                <a:latin typeface="Courier New" pitchFamily="49" charset="0"/>
              </a:rPr>
              <a:t>, long n)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long j;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    for (j = 0; j &lt; n; j++)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	a[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n*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</a:t>
            </a:r>
            <a:r>
              <a:rPr lang="en-US" sz="1400" dirty="0" err="1">
                <a:latin typeface="Courier New" pitchFamily="49" charset="0"/>
              </a:rPr>
              <a:t>+j</a:t>
            </a:r>
            <a:r>
              <a:rPr lang="en-US" sz="1400" dirty="0">
                <a:latin typeface="Courier New" pitchFamily="49" charset="0"/>
              </a:rPr>
              <a:t>] = b[j];</a:t>
            </a:r>
          </a:p>
          <a:p>
            <a:pPr algn="l">
              <a:lnSpc>
                <a:spcPct val="100000"/>
              </a:lnSpc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0188" y="222251"/>
            <a:ext cx="6203950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B. Reduction in Strength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295" y="1066800"/>
            <a:ext cx="8307387" cy="2817812"/>
          </a:xfrm>
          <a:noFill/>
        </p:spPr>
        <p:txBody>
          <a:bodyPr lIns="90487" tIns="44450" rIns="90487" bIns="44450"/>
          <a:lstStyle/>
          <a:p>
            <a:pPr lvl="1" eaLnBrk="1" hangingPunct="1"/>
            <a:r>
              <a:rPr lang="en-US" dirty="0"/>
              <a:t>Replace costly operation with simpler one</a:t>
            </a:r>
          </a:p>
          <a:p>
            <a:pPr lvl="1" eaLnBrk="1" hangingPunct="1"/>
            <a:r>
              <a:rPr lang="en-US" dirty="0"/>
              <a:t>Shift, add instead of multiply or divide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>
                <a:latin typeface="Courier New" pitchFamily="49" charset="0"/>
              </a:rPr>
              <a:t>16*x	--&gt;	x &lt;&lt; 4</a:t>
            </a:r>
          </a:p>
          <a:p>
            <a:pPr lvl="2" eaLnBrk="1" hangingPunct="1"/>
            <a:r>
              <a:rPr lang="en-US" dirty="0"/>
              <a:t>Utility machine dependent</a:t>
            </a:r>
          </a:p>
          <a:p>
            <a:pPr lvl="2" eaLnBrk="1" hangingPunct="1"/>
            <a:r>
              <a:rPr lang="en-US" dirty="0"/>
              <a:t>Depends on cost of multiply or divide instruction</a:t>
            </a:r>
          </a:p>
          <a:p>
            <a:pPr lvl="3" eaLnBrk="1" hangingPunct="1"/>
            <a:r>
              <a:rPr lang="en-US" dirty="0"/>
              <a:t>On Intel Nehalem, integer multiply requires 3 CPU cycles</a:t>
            </a:r>
          </a:p>
          <a:p>
            <a:pPr lvl="1" eaLnBrk="1" hangingPunct="1"/>
            <a:r>
              <a:rPr lang="en-US" dirty="0"/>
              <a:t>Recognize the sequence of products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11295" y="3901210"/>
            <a:ext cx="3694075" cy="1474763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for (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= 0;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&lt; n;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ni</a:t>
            </a:r>
            <a:r>
              <a:rPr lang="en-US" dirty="0">
                <a:latin typeface="Courier New" pitchFamily="49" charset="0"/>
              </a:rPr>
              <a:t> = n*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for (j = 0; j &lt; n; j++)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    a[</a:t>
            </a:r>
            <a:r>
              <a:rPr lang="en-US" dirty="0" err="1">
                <a:latin typeface="Courier New" pitchFamily="49" charset="0"/>
              </a:rPr>
              <a:t>ni</a:t>
            </a:r>
            <a:r>
              <a:rPr lang="en-US" dirty="0">
                <a:latin typeface="Courier New" pitchFamily="49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138630" y="3808877"/>
            <a:ext cx="3694075" cy="1567096"/>
          </a:xfrm>
          <a:prstGeom prst="rect">
            <a:avLst/>
          </a:prstGeom>
          <a:solidFill>
            <a:srgbClr val="F6F5BD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1" dirty="0">
                <a:latin typeface="Courier New" pitchFamily="49" charset="0"/>
              </a:rPr>
              <a:t>int </a:t>
            </a:r>
            <a:r>
              <a:rPr lang="en-US" sz="1600" i="1" dirty="0" err="1">
                <a:latin typeface="Courier New" pitchFamily="49" charset="0"/>
              </a:rPr>
              <a:t>ni</a:t>
            </a:r>
            <a:r>
              <a:rPr lang="en-US" sz="1600" i="1" dirty="0">
                <a:latin typeface="Courier New" pitchFamily="49" charset="0"/>
              </a:rPr>
              <a:t> = 0;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for (j = 0; j &lt; n; </a:t>
            </a:r>
            <a:r>
              <a:rPr lang="en-US" sz="1600" dirty="0" err="1">
                <a:latin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a[</a:t>
            </a:r>
            <a:r>
              <a:rPr lang="en-US" sz="1600" dirty="0" err="1">
                <a:latin typeface="Courier New" pitchFamily="49" charset="0"/>
              </a:rPr>
              <a:t>ni</a:t>
            </a:r>
            <a:r>
              <a:rPr lang="en-US" sz="1600" dirty="0">
                <a:latin typeface="Courier New" pitchFamily="49" charset="0"/>
              </a:rPr>
              <a:t> + j] = b[j];</a:t>
            </a:r>
          </a:p>
          <a:p>
            <a:pPr algn="l">
              <a:lnSpc>
                <a:spcPct val="100000"/>
              </a:lnSpc>
            </a:pPr>
            <a:r>
              <a:rPr lang="en-US" sz="1600" i="1" dirty="0">
                <a:latin typeface="Courier New" pitchFamily="49" charset="0"/>
              </a:rPr>
              <a:t>  </a:t>
            </a:r>
            <a:r>
              <a:rPr lang="en-US" sz="1600" i="1" dirty="0" err="1">
                <a:latin typeface="Courier New" pitchFamily="49" charset="0"/>
              </a:rPr>
              <a:t>ni</a:t>
            </a:r>
            <a:r>
              <a:rPr lang="en-US" sz="1600" i="1" dirty="0">
                <a:latin typeface="Courier New" pitchFamily="49" charset="0"/>
              </a:rPr>
              <a:t> += n;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310063" y="4584489"/>
            <a:ext cx="58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  <p:bldP spid="1127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5749</TotalTime>
  <Words>5992</Words>
  <Application>Microsoft Office PowerPoint</Application>
  <PresentationFormat>On-screen Show (4:3)</PresentationFormat>
  <Paragraphs>1321</Paragraphs>
  <Slides>62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Calibri</vt:lpstr>
      <vt:lpstr>Calibri Bold</vt:lpstr>
      <vt:lpstr>Century Gothic</vt:lpstr>
      <vt:lpstr>Courier New</vt:lpstr>
      <vt:lpstr>Helvetica</vt:lpstr>
      <vt:lpstr>Wingdings</vt:lpstr>
      <vt:lpstr>Wingdings 2</vt:lpstr>
      <vt:lpstr>Office Theme</vt:lpstr>
      <vt:lpstr>Chapter 5: Optimizing Program Performance</vt:lpstr>
      <vt:lpstr>Today</vt:lpstr>
      <vt:lpstr>Performance Realities</vt:lpstr>
      <vt:lpstr>Optimizing Compilers</vt:lpstr>
      <vt:lpstr>Limitations of Optimizing Compilers</vt:lpstr>
      <vt:lpstr>Generally Useful Optimizations</vt:lpstr>
      <vt:lpstr>A. Code Motion</vt:lpstr>
      <vt:lpstr>Compiler-Generated Code Motion (-O1)</vt:lpstr>
      <vt:lpstr>B. Reduction in Strength</vt:lpstr>
      <vt:lpstr>C. Share Common Subexpressions</vt:lpstr>
      <vt:lpstr>Optimization Blocker #1: Procedure Calls</vt:lpstr>
      <vt:lpstr>Lower Case Conversion Performance</vt:lpstr>
      <vt:lpstr>Convert Loop To Goto Form</vt:lpstr>
      <vt:lpstr>Calling Strlen</vt:lpstr>
      <vt:lpstr>Improving Performance</vt:lpstr>
      <vt:lpstr>Lower Case Conversion Performance</vt:lpstr>
      <vt:lpstr>Optimization Blocker: Procedure Calls</vt:lpstr>
      <vt:lpstr>Memory Matters</vt:lpstr>
      <vt:lpstr>Memory Aliasing</vt:lpstr>
      <vt:lpstr>Removing Aliasing</vt:lpstr>
      <vt:lpstr>Optimization Blocker: Memory Aliasing</vt:lpstr>
      <vt:lpstr>Exploiting Instruction-Level Parallelism</vt:lpstr>
      <vt:lpstr>Benchmark Example: Data Type for Vectors</vt:lpstr>
      <vt:lpstr>Benchmark Computation</vt:lpstr>
      <vt:lpstr>Cycles Per Element (CPE)</vt:lpstr>
      <vt:lpstr>Benchmark Performance</vt:lpstr>
      <vt:lpstr>Basic Optimizations</vt:lpstr>
      <vt:lpstr>Effect of Basic Optimizations</vt:lpstr>
      <vt:lpstr>Modern CPU Design</vt:lpstr>
      <vt:lpstr>Superscalar Processor</vt:lpstr>
      <vt:lpstr>Pipelined Functional Units</vt:lpstr>
      <vt:lpstr>Haswell CPU</vt:lpstr>
      <vt:lpstr>x86-64 Compilation of Combine4</vt:lpstr>
      <vt:lpstr>Combine4 = Serial Computation (OP = *)</vt:lpstr>
      <vt:lpstr>Loop Unrolling (2x1)</vt:lpstr>
      <vt:lpstr>Effect of Loop Unrolling</vt:lpstr>
      <vt:lpstr>Loop Unrolling with Reassociation (2x1a)</vt:lpstr>
      <vt:lpstr>Effect of Reassociation</vt:lpstr>
      <vt:lpstr>Reassociated Computation</vt:lpstr>
      <vt:lpstr>Loop Unrolling with Separate Accumulators (2x2)</vt:lpstr>
      <vt:lpstr>Effect of Separate Accumulators</vt:lpstr>
      <vt:lpstr>Separate Accumulators</vt:lpstr>
      <vt:lpstr>Unrolling &amp; Accumulating</vt:lpstr>
      <vt:lpstr>Unrolling &amp; Accumulating: Double *</vt:lpstr>
      <vt:lpstr>Unrolling &amp; Accumulating: Int +</vt:lpstr>
      <vt:lpstr>Achievable Performance</vt:lpstr>
      <vt:lpstr>Floating Point Registers</vt:lpstr>
      <vt:lpstr>SIMD</vt:lpstr>
      <vt:lpstr>SMID Instruction Set Extensions</vt:lpstr>
      <vt:lpstr>Programming with SSE3</vt:lpstr>
      <vt:lpstr>Scalar &amp; SIMD Operations</vt:lpstr>
      <vt:lpstr>Programming with AVX2</vt:lpstr>
      <vt:lpstr>SIMD Operations (Single Instruction Multiple Data)</vt:lpstr>
      <vt:lpstr>Using Vector Instructions</vt:lpstr>
      <vt:lpstr>What About Branches?</vt:lpstr>
      <vt:lpstr>Modern CPU Design</vt:lpstr>
      <vt:lpstr>Branch Outcomes</vt:lpstr>
      <vt:lpstr>Branch Prediction</vt:lpstr>
      <vt:lpstr>Branch Prediction Through Loop</vt:lpstr>
      <vt:lpstr>Branch Misprediction Invalidation</vt:lpstr>
      <vt:lpstr>Branch Misprediction Recovery</vt:lpstr>
      <vt:lpstr>Getting High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and Programming</dc:title>
  <dc:creator>Arpan Sainju</dc:creator>
  <cp:lastModifiedBy>Arpan Sainju</cp:lastModifiedBy>
  <cp:revision>11</cp:revision>
  <cp:lastPrinted>2022-09-27T15:44:52Z</cp:lastPrinted>
  <dcterms:created xsi:type="dcterms:W3CDTF">2022-01-17T03:23:46Z</dcterms:created>
  <dcterms:modified xsi:type="dcterms:W3CDTF">2023-06-05T19:47:50Z</dcterms:modified>
</cp:coreProperties>
</file>