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681" r:id="rId3"/>
    <p:sldId id="692" r:id="rId4"/>
    <p:sldId id="706" r:id="rId5"/>
    <p:sldId id="658" r:id="rId6"/>
    <p:sldId id="690" r:id="rId7"/>
    <p:sldId id="683" r:id="rId8"/>
    <p:sldId id="671" r:id="rId9"/>
    <p:sldId id="718" r:id="rId10"/>
    <p:sldId id="673" r:id="rId11"/>
    <p:sldId id="719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720" r:id="rId23"/>
    <p:sldId id="713" r:id="rId24"/>
    <p:sldId id="721" r:id="rId25"/>
    <p:sldId id="722" r:id="rId26"/>
    <p:sldId id="595" r:id="rId27"/>
    <p:sldId id="685" r:id="rId28"/>
    <p:sldId id="597" r:id="rId29"/>
    <p:sldId id="645" r:id="rId30"/>
    <p:sldId id="599" r:id="rId31"/>
    <p:sldId id="602" r:id="rId32"/>
    <p:sldId id="600" r:id="rId33"/>
    <p:sldId id="725" r:id="rId34"/>
    <p:sldId id="648" r:id="rId35"/>
    <p:sldId id="724" r:id="rId36"/>
    <p:sldId id="686" r:id="rId37"/>
    <p:sldId id="606" r:id="rId38"/>
    <p:sldId id="607" r:id="rId39"/>
    <p:sldId id="710" r:id="rId40"/>
    <p:sldId id="711" r:id="rId41"/>
    <p:sldId id="712" r:id="rId42"/>
    <p:sldId id="649" r:id="rId43"/>
    <p:sldId id="687" r:id="rId44"/>
    <p:sldId id="611" r:id="rId45"/>
    <p:sldId id="615" r:id="rId46"/>
    <p:sldId id="714" r:id="rId47"/>
    <p:sldId id="616" r:id="rId48"/>
    <p:sldId id="617" r:id="rId49"/>
    <p:sldId id="620" r:id="rId50"/>
    <p:sldId id="621" r:id="rId51"/>
    <p:sldId id="715" r:id="rId52"/>
    <p:sldId id="716" r:id="rId53"/>
    <p:sldId id="626" r:id="rId54"/>
    <p:sldId id="628" r:id="rId55"/>
    <p:sldId id="717" r:id="rId56"/>
    <p:sldId id="689" r:id="rId57"/>
    <p:sldId id="651" r:id="rId58"/>
    <p:sldId id="650" r:id="rId59"/>
    <p:sldId id="688" r:id="rId60"/>
    <p:sldId id="659" r:id="rId61"/>
    <p:sldId id="703" r:id="rId62"/>
    <p:sldId id="661" r:id="rId63"/>
    <p:sldId id="709" r:id="rId64"/>
    <p:sldId id="704" r:id="rId65"/>
    <p:sldId id="664" r:id="rId66"/>
    <p:sldId id="668" r:id="rId67"/>
    <p:sldId id="666" r:id="rId68"/>
    <p:sldId id="667" r:id="rId69"/>
    <p:sldId id="669" r:id="rId70"/>
    <p:sldId id="705" r:id="rId71"/>
    <p:sldId id="63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41" autoAdjust="0"/>
    <p:restoredTop sz="82864" autoAdjust="0"/>
  </p:normalViewPr>
  <p:slideViewPr>
    <p:cSldViewPr snapToGrid="0">
      <p:cViewPr varScale="1">
        <p:scale>
          <a:sx n="132" d="100"/>
          <a:sy n="132" d="100"/>
        </p:scale>
        <p:origin x="25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3EC7CFC9-2A3E-4EA3-9382-BCB1D563DD6D}"/>
    <pc:docChg chg="undo custSel addSld delSld modSld">
      <pc:chgData name="Arpan Sainju" userId="28af7b25-4022-4f88-be70-5a41ebe499cd" providerId="ADAL" clId="{3EC7CFC9-2A3E-4EA3-9382-BCB1D563DD6D}" dt="2022-08-24T22:58:07.574" v="1336" actId="1076"/>
      <pc:docMkLst>
        <pc:docMk/>
      </pc:docMkLst>
      <pc:sldChg chg="modSp mod">
        <pc:chgData name="Arpan Sainju" userId="28af7b25-4022-4f88-be70-5a41ebe499cd" providerId="ADAL" clId="{3EC7CFC9-2A3E-4EA3-9382-BCB1D563DD6D}" dt="2022-08-24T17:39:53.660" v="31" actId="20577"/>
        <pc:sldMkLst>
          <pc:docMk/>
          <pc:sldMk cId="595749081" sldId="256"/>
        </pc:sldMkLst>
        <pc:spChg chg="mod">
          <ac:chgData name="Arpan Sainju" userId="28af7b25-4022-4f88-be70-5a41ebe499cd" providerId="ADAL" clId="{3EC7CFC9-2A3E-4EA3-9382-BCB1D563DD6D}" dt="2022-08-24T17:39:53.660" v="3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EC7CFC9-2A3E-4EA3-9382-BCB1D563DD6D}" dt="2022-08-24T17:38:56.752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460313669" sldId="289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129318374" sldId="290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732083952" sldId="291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269242754" sldId="292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061821256" sldId="293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027525444" sldId="294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357654180" sldId="295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326884" sldId="296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55714787" sldId="297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665514065" sldId="298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413611717" sldId="299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39094064" sldId="300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406469782" sldId="301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651350238" sldId="303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444599788" sldId="304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602569824" sldId="305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823563297" sldId="307"/>
        </pc:sldMkLst>
      </pc:sldChg>
      <pc:sldChg chg="modSp add del mod">
        <pc:chgData name="Arpan Sainju" userId="28af7b25-4022-4f88-be70-5a41ebe499cd" providerId="ADAL" clId="{3EC7CFC9-2A3E-4EA3-9382-BCB1D563DD6D}" dt="2022-08-24T17:40:30.293" v="100" actId="47"/>
        <pc:sldMkLst>
          <pc:docMk/>
          <pc:sldMk cId="0" sldId="542"/>
        </pc:sldMkLst>
        <pc:spChg chg="mod">
          <ac:chgData name="Arpan Sainju" userId="28af7b25-4022-4f88-be70-5a41ebe499cd" providerId="ADAL" clId="{3EC7CFC9-2A3E-4EA3-9382-BCB1D563DD6D}" dt="2022-08-24T17:40:26.824" v="33" actId="27636"/>
          <ac:spMkLst>
            <pc:docMk/>
            <pc:sldMk cId="0" sldId="542"/>
            <ac:spMk id="9218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26" v="40" actId="27636"/>
        <pc:sldMkLst>
          <pc:docMk/>
          <pc:sldMk cId="0" sldId="591"/>
        </pc:sldMkLst>
        <pc:spChg chg="mod">
          <ac:chgData name="Arpan Sainju" userId="28af7b25-4022-4f88-be70-5a41ebe499cd" providerId="ADAL" clId="{3EC7CFC9-2A3E-4EA3-9382-BCB1D563DD6D}" dt="2022-08-24T17:40:26.926" v="40" actId="27636"/>
          <ac:spMkLst>
            <pc:docMk/>
            <pc:sldMk cId="0" sldId="591"/>
            <ac:spMk id="1034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42:49.735" v="642" actId="1076"/>
        <pc:sldMkLst>
          <pc:docMk/>
          <pc:sldMk cId="0" sldId="592"/>
        </pc:sldMkLst>
        <pc:spChg chg="mod">
          <ac:chgData name="Arpan Sainju" userId="28af7b25-4022-4f88-be70-5a41ebe499cd" providerId="ADAL" clId="{3EC7CFC9-2A3E-4EA3-9382-BCB1D563DD6D}" dt="2022-08-24T21:42:47.140" v="641" actId="1076"/>
          <ac:spMkLst>
            <pc:docMk/>
            <pc:sldMk cId="0" sldId="592"/>
            <ac:spMk id="205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21:42:44.856" v="640" actId="1076"/>
          <ac:spMkLst>
            <pc:docMk/>
            <pc:sldMk cId="0" sldId="592"/>
            <ac:spMk id="105474" creationId="{00000000-0000-0000-0000-000000000000}"/>
          </ac:spMkLst>
        </pc:spChg>
        <pc:graphicFrameChg chg="mod">
          <ac:chgData name="Arpan Sainju" userId="28af7b25-4022-4f88-be70-5a41ebe499cd" providerId="ADAL" clId="{3EC7CFC9-2A3E-4EA3-9382-BCB1D563DD6D}" dt="2022-08-24T21:42:49.735" v="642" actId="1076"/>
          <ac:graphicFrameMkLst>
            <pc:docMk/>
            <pc:sldMk cId="0" sldId="592"/>
            <ac:graphicFrameMk id="2050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3EC7CFC9-2A3E-4EA3-9382-BCB1D563DD6D}" dt="2022-08-24T17:40:26.932" v="42" actId="27636"/>
        <pc:sldMkLst>
          <pc:docMk/>
          <pc:sldMk cId="0" sldId="593"/>
        </pc:sldMkLst>
        <pc:spChg chg="mod">
          <ac:chgData name="Arpan Sainju" userId="28af7b25-4022-4f88-be70-5a41ebe499cd" providerId="ADAL" clId="{3EC7CFC9-2A3E-4EA3-9382-BCB1D563DD6D}" dt="2022-08-24T17:40:26.932" v="42" actId="27636"/>
          <ac:spMkLst>
            <pc:docMk/>
            <pc:sldMk cId="0" sldId="593"/>
            <ac:spMk id="10752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47:46.787" v="644" actId="1076"/>
        <pc:sldMkLst>
          <pc:docMk/>
          <pc:sldMk cId="0" sldId="594"/>
        </pc:sldMkLst>
        <pc:spChg chg="mod">
          <ac:chgData name="Arpan Sainju" userId="28af7b25-4022-4f88-be70-5a41ebe499cd" providerId="ADAL" clId="{3EC7CFC9-2A3E-4EA3-9382-BCB1D563DD6D}" dt="2022-08-24T21:47:46.787" v="644" actId="1076"/>
          <ac:spMkLst>
            <pc:docMk/>
            <pc:sldMk cId="0" sldId="594"/>
            <ac:spMk id="7" creationId="{00000000-0000-0000-0000-000000000000}"/>
          </ac:spMkLst>
        </pc:spChg>
        <pc:graphicFrameChg chg="mod">
          <ac:chgData name="Arpan Sainju" userId="28af7b25-4022-4f88-be70-5a41ebe499cd" providerId="ADAL" clId="{3EC7CFC9-2A3E-4EA3-9382-BCB1D563DD6D}" dt="2022-08-24T21:47:21.192" v="643" actId="1076"/>
          <ac:graphicFrameMkLst>
            <pc:docMk/>
            <pc:sldMk cId="0" sldId="594"/>
            <ac:graphicFrameMk id="4098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3EC7CFC9-2A3E-4EA3-9382-BCB1D563DD6D}" dt="2022-08-24T17:40:26.942" v="43" actId="27636"/>
        <pc:sldMkLst>
          <pc:docMk/>
          <pc:sldMk cId="0" sldId="595"/>
        </pc:sldMkLst>
        <pc:spChg chg="mod">
          <ac:chgData name="Arpan Sainju" userId="28af7b25-4022-4f88-be70-5a41ebe499cd" providerId="ADAL" clId="{3EC7CFC9-2A3E-4EA3-9382-BCB1D563DD6D}" dt="2022-08-24T17:40:26.942" v="43" actId="27636"/>
          <ac:spMkLst>
            <pc:docMk/>
            <pc:sldMk cId="0" sldId="595"/>
            <ac:spMk id="11161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50" v="45" actId="27636"/>
        <pc:sldMkLst>
          <pc:docMk/>
          <pc:sldMk cId="0" sldId="596"/>
        </pc:sldMkLst>
        <pc:spChg chg="mod">
          <ac:chgData name="Arpan Sainju" userId="28af7b25-4022-4f88-be70-5a41ebe499cd" providerId="ADAL" clId="{3EC7CFC9-2A3E-4EA3-9382-BCB1D563DD6D}" dt="2022-08-24T17:40:26.948" v="44" actId="27636"/>
          <ac:spMkLst>
            <pc:docMk/>
            <pc:sldMk cId="0" sldId="596"/>
            <ac:spMk id="1947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50" v="45" actId="27636"/>
          <ac:spMkLst>
            <pc:docMk/>
            <pc:sldMk cId="0" sldId="596"/>
            <ac:spMk id="198694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59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599"/>
        </pc:sldMkLst>
      </pc:sldChg>
      <pc:sldChg chg="modSp add mod">
        <pc:chgData name="Arpan Sainju" userId="28af7b25-4022-4f88-be70-5a41ebe499cd" providerId="ADAL" clId="{3EC7CFC9-2A3E-4EA3-9382-BCB1D563DD6D}" dt="2022-08-24T17:40:26.963" v="48" actId="27636"/>
        <pc:sldMkLst>
          <pc:docMk/>
          <pc:sldMk cId="0" sldId="600"/>
        </pc:sldMkLst>
        <pc:spChg chg="mod">
          <ac:chgData name="Arpan Sainju" userId="28af7b25-4022-4f88-be70-5a41ebe499cd" providerId="ADAL" clId="{3EC7CFC9-2A3E-4EA3-9382-BCB1D563DD6D}" dt="2022-08-24T17:40:26.963" v="48" actId="27636"/>
          <ac:spMkLst>
            <pc:docMk/>
            <pc:sldMk cId="0" sldId="600"/>
            <ac:spMk id="11981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62" v="47" actId="27636"/>
          <ac:spMkLst>
            <pc:docMk/>
            <pc:sldMk cId="0" sldId="600"/>
            <ac:spMk id="11981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70" v="50" actId="27636"/>
        <pc:sldMkLst>
          <pc:docMk/>
          <pc:sldMk cId="0" sldId="601"/>
        </pc:sldMkLst>
        <pc:spChg chg="mod">
          <ac:chgData name="Arpan Sainju" userId="28af7b25-4022-4f88-be70-5a41ebe499cd" providerId="ADAL" clId="{3EC7CFC9-2A3E-4EA3-9382-BCB1D563DD6D}" dt="2022-08-24T17:40:26.965" v="49" actId="27636"/>
          <ac:spMkLst>
            <pc:docMk/>
            <pc:sldMk cId="0" sldId="601"/>
            <ac:spMk id="121859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70" v="50" actId="27636"/>
          <ac:spMkLst>
            <pc:docMk/>
            <pc:sldMk cId="0" sldId="601"/>
            <ac:spMk id="121860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52" v="46" actId="27636"/>
        <pc:sldMkLst>
          <pc:docMk/>
          <pc:sldMk cId="0" sldId="602"/>
        </pc:sldMkLst>
        <pc:spChg chg="mod">
          <ac:chgData name="Arpan Sainju" userId="28af7b25-4022-4f88-be70-5a41ebe499cd" providerId="ADAL" clId="{3EC7CFC9-2A3E-4EA3-9382-BCB1D563DD6D}" dt="2022-08-24T17:40:26.952" v="46" actId="27636"/>
          <ac:spMkLst>
            <pc:docMk/>
            <pc:sldMk cId="0" sldId="602"/>
            <ac:spMk id="12394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85" v="52" actId="27636"/>
        <pc:sldMkLst>
          <pc:docMk/>
          <pc:sldMk cId="0" sldId="606"/>
        </pc:sldMkLst>
        <pc:spChg chg="mod">
          <ac:chgData name="Arpan Sainju" userId="28af7b25-4022-4f88-be70-5a41ebe499cd" providerId="ADAL" clId="{3EC7CFC9-2A3E-4EA3-9382-BCB1D563DD6D}" dt="2022-08-24T17:40:26.985" v="52" actId="27636"/>
          <ac:spMkLst>
            <pc:docMk/>
            <pc:sldMk cId="0" sldId="606"/>
            <ac:spMk id="12595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91" v="53" actId="27636"/>
        <pc:sldMkLst>
          <pc:docMk/>
          <pc:sldMk cId="0" sldId="607"/>
        </pc:sldMkLst>
        <pc:spChg chg="mod">
          <ac:chgData name="Arpan Sainju" userId="28af7b25-4022-4f88-be70-5a41ebe499cd" providerId="ADAL" clId="{3EC7CFC9-2A3E-4EA3-9382-BCB1D563DD6D}" dt="2022-08-24T17:40:26.991" v="53" actId="27636"/>
          <ac:spMkLst>
            <pc:docMk/>
            <pc:sldMk cId="0" sldId="607"/>
            <ac:spMk id="12800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06" v="56" actId="27636"/>
        <pc:sldMkLst>
          <pc:docMk/>
          <pc:sldMk cId="0" sldId="611"/>
        </pc:sldMkLst>
        <pc:spChg chg="mod">
          <ac:chgData name="Arpan Sainju" userId="28af7b25-4022-4f88-be70-5a41ebe499cd" providerId="ADAL" clId="{3EC7CFC9-2A3E-4EA3-9382-BCB1D563DD6D}" dt="2022-08-24T17:40:27.001" v="55" actId="27636"/>
          <ac:spMkLst>
            <pc:docMk/>
            <pc:sldMk cId="0" sldId="611"/>
            <ac:spMk id="13824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06" v="56" actId="27636"/>
          <ac:spMkLst>
            <pc:docMk/>
            <pc:sldMk cId="0" sldId="611"/>
            <ac:spMk id="13824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09" v="57" actId="27636"/>
        <pc:sldMkLst>
          <pc:docMk/>
          <pc:sldMk cId="0" sldId="612"/>
        </pc:sldMkLst>
        <pc:spChg chg="mod">
          <ac:chgData name="Arpan Sainju" userId="28af7b25-4022-4f88-be70-5a41ebe499cd" providerId="ADAL" clId="{3EC7CFC9-2A3E-4EA3-9382-BCB1D563DD6D}" dt="2022-08-24T17:40:27.009" v="57" actId="27636"/>
          <ac:spMkLst>
            <pc:docMk/>
            <pc:sldMk cId="0" sldId="612"/>
            <ac:spMk id="14029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13" v="58" actId="27636"/>
        <pc:sldMkLst>
          <pc:docMk/>
          <pc:sldMk cId="0" sldId="613"/>
        </pc:sldMkLst>
        <pc:spChg chg="mod">
          <ac:chgData name="Arpan Sainju" userId="28af7b25-4022-4f88-be70-5a41ebe499cd" providerId="ADAL" clId="{3EC7CFC9-2A3E-4EA3-9382-BCB1D563DD6D}" dt="2022-08-24T17:40:27.013" v="58" actId="27636"/>
          <ac:spMkLst>
            <pc:docMk/>
            <pc:sldMk cId="0" sldId="613"/>
            <ac:spMk id="14233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72" v="80" actId="27636"/>
        <pc:sldMkLst>
          <pc:docMk/>
          <pc:sldMk cId="0" sldId="614"/>
        </pc:sldMkLst>
        <pc:spChg chg="mod">
          <ac:chgData name="Arpan Sainju" userId="28af7b25-4022-4f88-be70-5a41ebe499cd" providerId="ADAL" clId="{3EC7CFC9-2A3E-4EA3-9382-BCB1D563DD6D}" dt="2022-08-24T17:40:27.172" v="80" actId="27636"/>
          <ac:spMkLst>
            <pc:docMk/>
            <pc:sldMk cId="0" sldId="614"/>
            <ac:spMk id="14438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17" v="59" actId="27636"/>
        <pc:sldMkLst>
          <pc:docMk/>
          <pc:sldMk cId="0" sldId="615"/>
        </pc:sldMkLst>
        <pc:spChg chg="mod">
          <ac:chgData name="Arpan Sainju" userId="28af7b25-4022-4f88-be70-5a41ebe499cd" providerId="ADAL" clId="{3EC7CFC9-2A3E-4EA3-9382-BCB1D563DD6D}" dt="2022-08-24T17:40:27.017" v="59" actId="27636"/>
          <ac:spMkLst>
            <pc:docMk/>
            <pc:sldMk cId="0" sldId="615"/>
            <ac:spMk id="14643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20" v="60" actId="27636"/>
        <pc:sldMkLst>
          <pc:docMk/>
          <pc:sldMk cId="0" sldId="616"/>
        </pc:sldMkLst>
        <pc:spChg chg="mod">
          <ac:chgData name="Arpan Sainju" userId="28af7b25-4022-4f88-be70-5a41ebe499cd" providerId="ADAL" clId="{3EC7CFC9-2A3E-4EA3-9382-BCB1D563DD6D}" dt="2022-08-24T17:40:27.020" v="60" actId="27636"/>
          <ac:spMkLst>
            <pc:docMk/>
            <pc:sldMk cId="0" sldId="616"/>
            <ac:spMk id="14848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24" v="61" actId="27636"/>
        <pc:sldMkLst>
          <pc:docMk/>
          <pc:sldMk cId="0" sldId="617"/>
        </pc:sldMkLst>
        <pc:spChg chg="mod">
          <ac:chgData name="Arpan Sainju" userId="28af7b25-4022-4f88-be70-5a41ebe499cd" providerId="ADAL" clId="{3EC7CFC9-2A3E-4EA3-9382-BCB1D563DD6D}" dt="2022-08-24T17:40:27.024" v="61" actId="27636"/>
          <ac:spMkLst>
            <pc:docMk/>
            <pc:sldMk cId="0" sldId="617"/>
            <ac:spMk id="15053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75" v="81" actId="27636"/>
        <pc:sldMkLst>
          <pc:docMk/>
          <pc:sldMk cId="0" sldId="619"/>
        </pc:sldMkLst>
        <pc:spChg chg="mod">
          <ac:chgData name="Arpan Sainju" userId="28af7b25-4022-4f88-be70-5a41ebe499cd" providerId="ADAL" clId="{3EC7CFC9-2A3E-4EA3-9382-BCB1D563DD6D}" dt="2022-08-24T17:40:27.175" v="81" actId="27636"/>
          <ac:spMkLst>
            <pc:docMk/>
            <pc:sldMk cId="0" sldId="619"/>
            <ac:spMk id="1546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51" v="63" actId="27636"/>
        <pc:sldMkLst>
          <pc:docMk/>
          <pc:sldMk cId="0" sldId="620"/>
        </pc:sldMkLst>
        <pc:spChg chg="mod">
          <ac:chgData name="Arpan Sainju" userId="28af7b25-4022-4f88-be70-5a41ebe499cd" providerId="ADAL" clId="{3EC7CFC9-2A3E-4EA3-9382-BCB1D563DD6D}" dt="2022-08-24T17:40:27.030" v="62" actId="27636"/>
          <ac:spMkLst>
            <pc:docMk/>
            <pc:sldMk cId="0" sldId="620"/>
            <ac:spMk id="156674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51" v="63" actId="27636"/>
          <ac:spMkLst>
            <pc:docMk/>
            <pc:sldMk cId="0" sldId="620"/>
            <ac:spMk id="15667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65" v="65" actId="27636"/>
        <pc:sldMkLst>
          <pc:docMk/>
          <pc:sldMk cId="0" sldId="621"/>
        </pc:sldMkLst>
        <pc:spChg chg="mod">
          <ac:chgData name="Arpan Sainju" userId="28af7b25-4022-4f88-be70-5a41ebe499cd" providerId="ADAL" clId="{3EC7CFC9-2A3E-4EA3-9382-BCB1D563DD6D}" dt="2022-08-24T17:40:27.062" v="64" actId="27636"/>
          <ac:spMkLst>
            <pc:docMk/>
            <pc:sldMk cId="0" sldId="621"/>
            <ac:spMk id="15872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65" v="65" actId="27636"/>
          <ac:spMkLst>
            <pc:docMk/>
            <pc:sldMk cId="0" sldId="621"/>
            <ac:spMk id="15872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72" v="67" actId="27636"/>
        <pc:sldMkLst>
          <pc:docMk/>
          <pc:sldMk cId="0" sldId="625"/>
        </pc:sldMkLst>
        <pc:spChg chg="mod">
          <ac:chgData name="Arpan Sainju" userId="28af7b25-4022-4f88-be70-5a41ebe499cd" providerId="ADAL" clId="{3EC7CFC9-2A3E-4EA3-9382-BCB1D563DD6D}" dt="2022-08-24T17:40:27.067" v="66" actId="27636"/>
          <ac:spMkLst>
            <pc:docMk/>
            <pc:sldMk cId="0" sldId="625"/>
            <ac:spMk id="19149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72" v="67" actId="27636"/>
          <ac:spMkLst>
            <pc:docMk/>
            <pc:sldMk cId="0" sldId="625"/>
            <ac:spMk id="19149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80" v="69" actId="27636"/>
        <pc:sldMkLst>
          <pc:docMk/>
          <pc:sldMk cId="0" sldId="626"/>
        </pc:sldMkLst>
        <pc:spChg chg="mod">
          <ac:chgData name="Arpan Sainju" userId="28af7b25-4022-4f88-be70-5a41ebe499cd" providerId="ADAL" clId="{3EC7CFC9-2A3E-4EA3-9382-BCB1D563DD6D}" dt="2022-08-24T17:40:27.075" v="68" actId="27636"/>
          <ac:spMkLst>
            <pc:docMk/>
            <pc:sldMk cId="0" sldId="626"/>
            <ac:spMk id="16486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80" v="69" actId="27636"/>
          <ac:spMkLst>
            <pc:docMk/>
            <pc:sldMk cId="0" sldId="626"/>
            <ac:spMk id="164867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95" v="85" actId="27636"/>
        <pc:sldMkLst>
          <pc:docMk/>
          <pc:sldMk cId="0" sldId="627"/>
        </pc:sldMkLst>
        <pc:spChg chg="mod">
          <ac:chgData name="Arpan Sainju" userId="28af7b25-4022-4f88-be70-5a41ebe499cd" providerId="ADAL" clId="{3EC7CFC9-2A3E-4EA3-9382-BCB1D563DD6D}" dt="2022-08-24T17:40:27.195" v="85" actId="27636"/>
          <ac:spMkLst>
            <pc:docMk/>
            <pc:sldMk cId="0" sldId="627"/>
            <ac:spMk id="16691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89" v="70" actId="27636"/>
        <pc:sldMkLst>
          <pc:docMk/>
          <pc:sldMk cId="0" sldId="628"/>
        </pc:sldMkLst>
        <pc:spChg chg="mod">
          <ac:chgData name="Arpan Sainju" userId="28af7b25-4022-4f88-be70-5a41ebe499cd" providerId="ADAL" clId="{3EC7CFC9-2A3E-4EA3-9382-BCB1D563DD6D}" dt="2022-08-24T17:40:27.089" v="70" actId="27636"/>
          <ac:spMkLst>
            <pc:docMk/>
            <pc:sldMk cId="0" sldId="628"/>
            <ac:spMk id="16896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02" v="87" actId="27636"/>
        <pc:sldMkLst>
          <pc:docMk/>
          <pc:sldMk cId="0" sldId="629"/>
        </pc:sldMkLst>
        <pc:spChg chg="mod">
          <ac:chgData name="Arpan Sainju" userId="28af7b25-4022-4f88-be70-5a41ebe499cd" providerId="ADAL" clId="{3EC7CFC9-2A3E-4EA3-9382-BCB1D563DD6D}" dt="2022-08-24T17:40:27.202" v="87" actId="27636"/>
          <ac:spMkLst>
            <pc:docMk/>
            <pc:sldMk cId="0" sldId="629"/>
            <ac:spMk id="171011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02" v="86" actId="27636"/>
          <ac:spMkLst>
            <pc:docMk/>
            <pc:sldMk cId="0" sldId="629"/>
            <ac:spMk id="17101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17" v="89" actId="27636"/>
        <pc:sldMkLst>
          <pc:docMk/>
          <pc:sldMk cId="0" sldId="630"/>
        </pc:sldMkLst>
        <pc:spChg chg="mod">
          <ac:chgData name="Arpan Sainju" userId="28af7b25-4022-4f88-be70-5a41ebe499cd" providerId="ADAL" clId="{3EC7CFC9-2A3E-4EA3-9382-BCB1D563DD6D}" dt="2022-08-24T17:40:27.217" v="89" actId="27636"/>
          <ac:spMkLst>
            <pc:docMk/>
            <pc:sldMk cId="0" sldId="630"/>
            <ac:spMk id="17305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16" v="88" actId="27636"/>
          <ac:spMkLst>
            <pc:docMk/>
            <pc:sldMk cId="0" sldId="630"/>
            <ac:spMk id="17305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22" v="90" actId="27636"/>
        <pc:sldMkLst>
          <pc:docMk/>
          <pc:sldMk cId="0" sldId="631"/>
        </pc:sldMkLst>
        <pc:spChg chg="mod">
          <ac:chgData name="Arpan Sainju" userId="28af7b25-4022-4f88-be70-5a41ebe499cd" providerId="ADAL" clId="{3EC7CFC9-2A3E-4EA3-9382-BCB1D563DD6D}" dt="2022-08-24T17:40:27.222" v="90" actId="27636"/>
          <ac:spMkLst>
            <pc:docMk/>
            <pc:sldMk cId="0" sldId="631"/>
            <ac:spMk id="17510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28" v="91" actId="27636"/>
        <pc:sldMkLst>
          <pc:docMk/>
          <pc:sldMk cId="0" sldId="632"/>
        </pc:sldMkLst>
        <pc:spChg chg="mod">
          <ac:chgData name="Arpan Sainju" userId="28af7b25-4022-4f88-be70-5a41ebe499cd" providerId="ADAL" clId="{3EC7CFC9-2A3E-4EA3-9382-BCB1D563DD6D}" dt="2022-08-24T17:40:27.228" v="91" actId="27636"/>
          <ac:spMkLst>
            <pc:docMk/>
            <pc:sldMk cId="0" sldId="632"/>
            <ac:spMk id="17715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35" v="93" actId="27636"/>
        <pc:sldMkLst>
          <pc:docMk/>
          <pc:sldMk cId="0" sldId="633"/>
        </pc:sldMkLst>
        <pc:spChg chg="mod">
          <ac:chgData name="Arpan Sainju" userId="28af7b25-4022-4f88-be70-5a41ebe499cd" providerId="ADAL" clId="{3EC7CFC9-2A3E-4EA3-9382-BCB1D563DD6D}" dt="2022-08-24T17:40:27.231" v="92" actId="27636"/>
          <ac:spMkLst>
            <pc:docMk/>
            <pc:sldMk cId="0" sldId="633"/>
            <ac:spMk id="179203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35" v="93" actId="27636"/>
          <ac:spMkLst>
            <pc:docMk/>
            <pc:sldMk cId="0" sldId="633"/>
            <ac:spMk id="17920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61" v="96" actId="27636"/>
        <pc:sldMkLst>
          <pc:docMk/>
          <pc:sldMk cId="0" sldId="634"/>
        </pc:sldMkLst>
        <pc:spChg chg="mod">
          <ac:chgData name="Arpan Sainju" userId="28af7b25-4022-4f88-be70-5a41ebe499cd" providerId="ADAL" clId="{3EC7CFC9-2A3E-4EA3-9382-BCB1D563DD6D}" dt="2022-08-24T17:40:27.261" v="96" actId="27636"/>
          <ac:spMkLst>
            <pc:docMk/>
            <pc:sldMk cId="0" sldId="634"/>
            <ac:spMk id="18125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60" v="95" actId="27636"/>
          <ac:spMkLst>
            <pc:docMk/>
            <pc:sldMk cId="0" sldId="634"/>
            <ac:spMk id="18125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77" v="98" actId="27636"/>
        <pc:sldMkLst>
          <pc:docMk/>
          <pc:sldMk cId="0" sldId="635"/>
        </pc:sldMkLst>
        <pc:spChg chg="mod">
          <ac:chgData name="Arpan Sainju" userId="28af7b25-4022-4f88-be70-5a41ebe499cd" providerId="ADAL" clId="{3EC7CFC9-2A3E-4EA3-9382-BCB1D563DD6D}" dt="2022-08-24T17:40:27.277" v="98" actId="27636"/>
          <ac:spMkLst>
            <pc:docMk/>
            <pc:sldMk cId="0" sldId="635"/>
            <ac:spMk id="18329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76" v="97" actId="27636"/>
          <ac:spMkLst>
            <pc:docMk/>
            <pc:sldMk cId="0" sldId="635"/>
            <ac:spMk id="183299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3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4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45"/>
        </pc:sldMkLst>
      </pc:sldChg>
      <pc:sldChg chg="modSp add mod">
        <pc:chgData name="Arpan Sainju" userId="28af7b25-4022-4f88-be70-5a41ebe499cd" providerId="ADAL" clId="{3EC7CFC9-2A3E-4EA3-9382-BCB1D563DD6D}" dt="2022-08-24T17:40:26.979" v="51" actId="27636"/>
        <pc:sldMkLst>
          <pc:docMk/>
          <pc:sldMk cId="0" sldId="648"/>
        </pc:sldMkLst>
        <pc:spChg chg="mod">
          <ac:chgData name="Arpan Sainju" userId="28af7b25-4022-4f88-be70-5a41ebe499cd" providerId="ADAL" clId="{3EC7CFC9-2A3E-4EA3-9382-BCB1D563DD6D}" dt="2022-08-24T17:40:26.979" v="51" actId="27636"/>
          <ac:spMkLst>
            <pc:docMk/>
            <pc:sldMk cId="0" sldId="648"/>
            <ac:spMk id="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95" v="54" actId="27636"/>
        <pc:sldMkLst>
          <pc:docMk/>
          <pc:sldMk cId="0" sldId="649"/>
        </pc:sldMkLst>
        <pc:spChg chg="mod">
          <ac:chgData name="Arpan Sainju" userId="28af7b25-4022-4f88-be70-5a41ebe499cd" providerId="ADAL" clId="{3EC7CFC9-2A3E-4EA3-9382-BCB1D563DD6D}" dt="2022-08-24T17:40:26.995" v="54" actId="27636"/>
          <ac:spMkLst>
            <pc:docMk/>
            <pc:sldMk cId="0" sldId="649"/>
            <ac:spMk id="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09" v="72" actId="27636"/>
        <pc:sldMkLst>
          <pc:docMk/>
          <pc:sldMk cId="0" sldId="650"/>
        </pc:sldMkLst>
        <pc:spChg chg="mod">
          <ac:chgData name="Arpan Sainju" userId="28af7b25-4022-4f88-be70-5a41ebe499cd" providerId="ADAL" clId="{3EC7CFC9-2A3E-4EA3-9382-BCB1D563DD6D}" dt="2022-08-24T17:40:27.109" v="72" actId="27636"/>
          <ac:spMkLst>
            <pc:docMk/>
            <pc:sldMk cId="0" sldId="650"/>
            <ac:spMk id="132098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02" v="71" actId="27636"/>
        <pc:sldMkLst>
          <pc:docMk/>
          <pc:sldMk cId="0" sldId="651"/>
        </pc:sldMkLst>
        <pc:spChg chg="mod">
          <ac:chgData name="Arpan Sainju" userId="28af7b25-4022-4f88-be70-5a41ebe499cd" providerId="ADAL" clId="{3EC7CFC9-2A3E-4EA3-9382-BCB1D563DD6D}" dt="2022-08-24T17:40:27.102" v="71" actId="27636"/>
          <ac:spMkLst>
            <pc:docMk/>
            <pc:sldMk cId="0" sldId="651"/>
            <ac:spMk id="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48" v="94" actId="27636"/>
        <pc:sldMkLst>
          <pc:docMk/>
          <pc:sldMk cId="0" sldId="652"/>
        </pc:sldMkLst>
        <pc:spChg chg="mod">
          <ac:chgData name="Arpan Sainju" userId="28af7b25-4022-4f88-be70-5a41ebe499cd" providerId="ADAL" clId="{3EC7CFC9-2A3E-4EA3-9382-BCB1D563DD6D}" dt="2022-08-24T17:40:27.248" v="94" actId="27636"/>
          <ac:spMkLst>
            <pc:docMk/>
            <pc:sldMk cId="0" sldId="652"/>
            <ac:spMk id="3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58"/>
        </pc:sldMkLst>
      </pc:sldChg>
      <pc:sldChg chg="modSp add mod">
        <pc:chgData name="Arpan Sainju" userId="28af7b25-4022-4f88-be70-5a41ebe499cd" providerId="ADAL" clId="{3EC7CFC9-2A3E-4EA3-9382-BCB1D563DD6D}" dt="2022-08-24T17:40:27.130" v="76" actId="27636"/>
        <pc:sldMkLst>
          <pc:docMk/>
          <pc:sldMk cId="0" sldId="659"/>
        </pc:sldMkLst>
        <pc:spChg chg="mod">
          <ac:chgData name="Arpan Sainju" userId="28af7b25-4022-4f88-be70-5a41ebe499cd" providerId="ADAL" clId="{3EC7CFC9-2A3E-4EA3-9382-BCB1D563DD6D}" dt="2022-08-24T17:40:27.130" v="76" actId="27636"/>
          <ac:spMkLst>
            <pc:docMk/>
            <pc:sldMk cId="0" sldId="659"/>
            <ac:spMk id="44037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4"/>
        </pc:sldMkLst>
      </pc:sldChg>
      <pc:sldChg chg="modSp add mod">
        <pc:chgData name="Arpan Sainju" userId="28af7b25-4022-4f88-be70-5a41ebe499cd" providerId="ADAL" clId="{3EC7CFC9-2A3E-4EA3-9382-BCB1D563DD6D}" dt="2022-08-24T17:40:27.286" v="99" actId="27636"/>
        <pc:sldMkLst>
          <pc:docMk/>
          <pc:sldMk cId="0" sldId="665"/>
        </pc:sldMkLst>
        <pc:spChg chg="mod">
          <ac:chgData name="Arpan Sainju" userId="28af7b25-4022-4f88-be70-5a41ebe499cd" providerId="ADAL" clId="{3EC7CFC9-2A3E-4EA3-9382-BCB1D563DD6D}" dt="2022-08-24T17:40:27.286" v="99" actId="27636"/>
          <ac:spMkLst>
            <pc:docMk/>
            <pc:sldMk cId="0" sldId="665"/>
            <ac:spMk id="15365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8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9"/>
        </pc:sldMkLst>
      </pc:sldChg>
      <pc:sldChg chg="addSp delSp modSp add mod">
        <pc:chgData name="Arpan Sainju" userId="28af7b25-4022-4f88-be70-5a41ebe499cd" providerId="ADAL" clId="{3EC7CFC9-2A3E-4EA3-9382-BCB1D563DD6D}" dt="2022-08-24T19:38:01.650" v="366" actId="13822"/>
        <pc:sldMkLst>
          <pc:docMk/>
          <pc:sldMk cId="0" sldId="671"/>
        </pc:sldMkLst>
        <pc:spChg chg="add mod">
          <ac:chgData name="Arpan Sainju" userId="28af7b25-4022-4f88-be70-5a41ebe499cd" providerId="ADAL" clId="{3EC7CFC9-2A3E-4EA3-9382-BCB1D563DD6D}" dt="2022-08-24T19:36:53.953" v="323" actId="1076"/>
          <ac:spMkLst>
            <pc:docMk/>
            <pc:sldMk cId="0" sldId="671"/>
            <ac:spMk id="4" creationId="{7F151D9B-A9BE-910F-30B4-381112631506}"/>
          </ac:spMkLst>
        </pc:spChg>
        <pc:spChg chg="add mod">
          <ac:chgData name="Arpan Sainju" userId="28af7b25-4022-4f88-be70-5a41ebe499cd" providerId="ADAL" clId="{3EC7CFC9-2A3E-4EA3-9382-BCB1D563DD6D}" dt="2022-08-24T19:37:00.132" v="327" actId="20577"/>
          <ac:spMkLst>
            <pc:docMk/>
            <pc:sldMk cId="0" sldId="671"/>
            <ac:spMk id="5" creationId="{BAAEBCF3-B601-26F3-50CC-3B9FFADBA3F9}"/>
          </ac:spMkLst>
        </pc:spChg>
        <pc:spChg chg="add mod">
          <ac:chgData name="Arpan Sainju" userId="28af7b25-4022-4f88-be70-5a41ebe499cd" providerId="ADAL" clId="{3EC7CFC9-2A3E-4EA3-9382-BCB1D563DD6D}" dt="2022-08-24T19:37:07.964" v="329" actId="1076"/>
          <ac:spMkLst>
            <pc:docMk/>
            <pc:sldMk cId="0" sldId="671"/>
            <ac:spMk id="6" creationId="{C8751EE2-6468-92C7-73FE-D9E0E2370E37}"/>
          </ac:spMkLst>
        </pc:spChg>
        <pc:spChg chg="add mod">
          <ac:chgData name="Arpan Sainju" userId="28af7b25-4022-4f88-be70-5a41ebe499cd" providerId="ADAL" clId="{3EC7CFC9-2A3E-4EA3-9382-BCB1D563DD6D}" dt="2022-08-24T19:37:13.778" v="331" actId="1076"/>
          <ac:spMkLst>
            <pc:docMk/>
            <pc:sldMk cId="0" sldId="671"/>
            <ac:spMk id="7" creationId="{E502A4C2-61F9-29B5-7A43-F37894C855DA}"/>
          </ac:spMkLst>
        </pc:spChg>
        <pc:spChg chg="mod">
          <ac:chgData name="Arpan Sainju" userId="28af7b25-4022-4f88-be70-5a41ebe499cd" providerId="ADAL" clId="{3EC7CFC9-2A3E-4EA3-9382-BCB1D563DD6D}" dt="2022-08-24T17:59:48.972" v="159" actId="14100"/>
          <ac:spMkLst>
            <pc:docMk/>
            <pc:sldMk cId="0" sldId="671"/>
            <ac:spMk id="5632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37:43.252" v="362" actId="1076"/>
          <ac:spMkLst>
            <pc:docMk/>
            <pc:sldMk cId="0" sldId="671"/>
            <ac:spMk id="5632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37:52.452" v="363" actId="1076"/>
          <ac:spMkLst>
            <pc:docMk/>
            <pc:sldMk cId="0" sldId="671"/>
            <ac:spMk id="56328" creationId="{00000000-0000-0000-0000-000000000000}"/>
          </ac:spMkLst>
        </pc:spChg>
        <pc:spChg chg="del mod">
          <ac:chgData name="Arpan Sainju" userId="28af7b25-4022-4f88-be70-5a41ebe499cd" providerId="ADAL" clId="{3EC7CFC9-2A3E-4EA3-9382-BCB1D563DD6D}" dt="2022-08-24T17:49:24.626" v="156" actId="478"/>
          <ac:spMkLst>
            <pc:docMk/>
            <pc:sldMk cId="0" sldId="671"/>
            <ac:spMk id="56331" creationId="{00000000-0000-0000-0000-000000000000}"/>
          </ac:spMkLst>
        </pc:spChg>
        <pc:spChg chg="del mod">
          <ac:chgData name="Arpan Sainju" userId="28af7b25-4022-4f88-be70-5a41ebe499cd" providerId="ADAL" clId="{3EC7CFC9-2A3E-4EA3-9382-BCB1D563DD6D}" dt="2022-08-24T17:49:24.626" v="156" actId="478"/>
          <ac:spMkLst>
            <pc:docMk/>
            <pc:sldMk cId="0" sldId="671"/>
            <ac:spMk id="56333" creationId="{00000000-0000-0000-0000-000000000000}"/>
          </ac:spMkLst>
        </pc:spChg>
        <pc:graphicFrameChg chg="add del mod modGraphic">
          <ac:chgData name="Arpan Sainju" userId="28af7b25-4022-4f88-be70-5a41ebe499cd" providerId="ADAL" clId="{3EC7CFC9-2A3E-4EA3-9382-BCB1D563DD6D}" dt="2022-08-24T19:36:37.836" v="318" actId="478"/>
          <ac:graphicFrameMkLst>
            <pc:docMk/>
            <pc:sldMk cId="0" sldId="671"/>
            <ac:graphicFrameMk id="2" creationId="{B71094DC-C2CF-5F14-2832-4D5A59A91E26}"/>
          </ac:graphicFrameMkLst>
        </pc:graphicFrameChg>
        <pc:picChg chg="mod">
          <ac:chgData name="Arpan Sainju" userId="28af7b25-4022-4f88-be70-5a41ebe499cd" providerId="ADAL" clId="{3EC7CFC9-2A3E-4EA3-9382-BCB1D563DD6D}" dt="2022-08-24T19:36:41.538" v="319" actId="1076"/>
          <ac:picMkLst>
            <pc:docMk/>
            <pc:sldMk cId="0" sldId="671"/>
            <ac:picMk id="56327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36:43.933" v="320" actId="1076"/>
          <ac:picMkLst>
            <pc:docMk/>
            <pc:sldMk cId="0" sldId="671"/>
            <ac:picMk id="56329" creationId="{00000000-0000-0000-0000-000000000000}"/>
          </ac:picMkLst>
        </pc:picChg>
        <pc:picChg chg="del mod">
          <ac:chgData name="Arpan Sainju" userId="28af7b25-4022-4f88-be70-5a41ebe499cd" providerId="ADAL" clId="{3EC7CFC9-2A3E-4EA3-9382-BCB1D563DD6D}" dt="2022-08-24T17:49:24.626" v="156" actId="478"/>
          <ac:picMkLst>
            <pc:docMk/>
            <pc:sldMk cId="0" sldId="671"/>
            <ac:picMk id="56330" creationId="{00000000-0000-0000-0000-000000000000}"/>
          </ac:picMkLst>
        </pc:picChg>
        <pc:picChg chg="del mod">
          <ac:chgData name="Arpan Sainju" userId="28af7b25-4022-4f88-be70-5a41ebe499cd" providerId="ADAL" clId="{3EC7CFC9-2A3E-4EA3-9382-BCB1D563DD6D}" dt="2022-08-24T17:49:24.626" v="156" actId="478"/>
          <ac:picMkLst>
            <pc:docMk/>
            <pc:sldMk cId="0" sldId="671"/>
            <ac:picMk id="56332" creationId="{00000000-0000-0000-0000-000000000000}"/>
          </ac:picMkLst>
        </pc:picChg>
        <pc:cxnChg chg="add mod">
          <ac:chgData name="Arpan Sainju" userId="28af7b25-4022-4f88-be70-5a41ebe499cd" providerId="ADAL" clId="{3EC7CFC9-2A3E-4EA3-9382-BCB1D563DD6D}" dt="2022-08-24T19:38:01.650" v="366" actId="13822"/>
          <ac:cxnSpMkLst>
            <pc:docMk/>
            <pc:sldMk cId="0" sldId="671"/>
            <ac:cxnSpMk id="9" creationId="{421233C7-018A-B494-BFDB-A314F193D0CA}"/>
          </ac:cxnSpMkLst>
        </pc:cxn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72"/>
        </pc:sldMkLst>
      </pc:sldChg>
      <pc:sldChg chg="addSp modSp add mod">
        <pc:chgData name="Arpan Sainju" userId="28af7b25-4022-4f88-be70-5a41ebe499cd" providerId="ADAL" clId="{3EC7CFC9-2A3E-4EA3-9382-BCB1D563DD6D}" dt="2022-08-24T19:51:38.148" v="520" actId="1076"/>
        <pc:sldMkLst>
          <pc:docMk/>
          <pc:sldMk cId="0" sldId="673"/>
        </pc:sldMkLst>
        <pc:spChg chg="add mod or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6" creationId="{E1CD37A8-A83C-5660-9DE1-838122B34004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7" creationId="{4E14D93E-23EB-24EC-00E2-54FE91B0DB19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8" creationId="{B9A2A0C1-54FC-748D-9857-8A754ED60993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9" creationId="{39ADC563-5B21-4457-B73F-EA638264A1EF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10" creationId="{E73884EC-0F14-00EE-9248-89FAB4E86E81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7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20.998" v="471" actId="20577"/>
          <ac:spMkLst>
            <pc:docMk/>
            <pc:sldMk cId="0" sldId="673"/>
            <ac:spMk id="58373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4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7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9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8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81" creationId="{00000000-0000-0000-0000-000000000000}"/>
          </ac:spMkLst>
        </pc:sp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2" creationId="{00ADE315-83DE-5223-2B46-C5A5AF95EE7E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3" creationId="{7459289B-ADC8-A9D3-46DF-6E91D31DCA9E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4" creationId="{E45682A0-6515-A42D-4FE4-0D476EC3B347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5" creationId="{92232AF0-334D-E445-1E20-D8F8013BA0B6}"/>
          </ac:picMkLst>
        </pc:picChg>
      </pc:sldChg>
      <pc:sldChg chg="modSp add mod modAnim">
        <pc:chgData name="Arpan Sainju" userId="28af7b25-4022-4f88-be70-5a41ebe499cd" providerId="ADAL" clId="{3EC7CFC9-2A3E-4EA3-9382-BCB1D563DD6D}" dt="2022-08-24T19:52:47.532" v="533"/>
        <pc:sldMkLst>
          <pc:docMk/>
          <pc:sldMk cId="0" sldId="674"/>
        </pc:sldMkLst>
        <pc:spChg chg="mod">
          <ac:chgData name="Arpan Sainju" userId="28af7b25-4022-4f88-be70-5a41ebe499cd" providerId="ADAL" clId="{3EC7CFC9-2A3E-4EA3-9382-BCB1D563DD6D}" dt="2022-08-24T17:40:26.850" v="34" actId="27636"/>
          <ac:spMkLst>
            <pc:docMk/>
            <pc:sldMk cId="0" sldId="674"/>
            <ac:spMk id="5939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52:13.932" v="526" actId="20577"/>
          <ac:spMkLst>
            <pc:docMk/>
            <pc:sldMk cId="0" sldId="674"/>
            <ac:spMk id="59397" creationId="{00000000-0000-0000-0000-000000000000}"/>
          </ac:spMkLst>
        </pc:spChg>
      </pc:sldChg>
      <pc:sldChg chg="addSp delSp modSp add mod modAnim">
        <pc:chgData name="Arpan Sainju" userId="28af7b25-4022-4f88-be70-5a41ebe499cd" providerId="ADAL" clId="{3EC7CFC9-2A3E-4EA3-9382-BCB1D563DD6D}" dt="2022-08-24T20:56:42.357" v="633"/>
        <pc:sldMkLst>
          <pc:docMk/>
          <pc:sldMk cId="0" sldId="675"/>
        </pc:sldMkLst>
        <pc:spChg chg="add mod">
          <ac:chgData name="Arpan Sainju" userId="28af7b25-4022-4f88-be70-5a41ebe499cd" providerId="ADAL" clId="{3EC7CFC9-2A3E-4EA3-9382-BCB1D563DD6D}" dt="2022-08-24T20:56:19.825" v="615"/>
          <ac:spMkLst>
            <pc:docMk/>
            <pc:sldMk cId="0" sldId="675"/>
            <ac:spMk id="7" creationId="{5F19343A-682E-252F-A8DB-DFF0F97B1264}"/>
          </ac:spMkLst>
        </pc:spChg>
        <pc:spChg chg="add mod">
          <ac:chgData name="Arpan Sainju" userId="28af7b25-4022-4f88-be70-5a41ebe499cd" providerId="ADAL" clId="{3EC7CFC9-2A3E-4EA3-9382-BCB1D563DD6D}" dt="2022-08-24T20:56:32.873" v="632" actId="14100"/>
          <ac:spMkLst>
            <pc:docMk/>
            <pc:sldMk cId="0" sldId="675"/>
            <ac:spMk id="9" creationId="{7474D75D-76B3-F45B-4DBC-527E8CF04A37}"/>
          </ac:spMkLst>
        </pc:spChg>
        <pc:spChg chg="mod">
          <ac:chgData name="Arpan Sainju" userId="28af7b25-4022-4f88-be70-5a41ebe499cd" providerId="ADAL" clId="{3EC7CFC9-2A3E-4EA3-9382-BCB1D563DD6D}" dt="2022-08-24T20:13:26.931" v="567" actId="20577"/>
          <ac:spMkLst>
            <pc:docMk/>
            <pc:sldMk cId="0" sldId="675"/>
            <ac:spMk id="60421" creationId="{00000000-0000-0000-0000-000000000000}"/>
          </ac:spMkLst>
        </pc:spChg>
        <pc:picChg chg="add del mod modCrop">
          <ac:chgData name="Arpan Sainju" userId="28af7b25-4022-4f88-be70-5a41ebe499cd" providerId="ADAL" clId="{3EC7CFC9-2A3E-4EA3-9382-BCB1D563DD6D}" dt="2022-08-24T20:55:46.276" v="606" actId="478"/>
          <ac:picMkLst>
            <pc:docMk/>
            <pc:sldMk cId="0" sldId="675"/>
            <ac:picMk id="3" creationId="{6F1E9771-1313-94CA-6AFB-AFA72BF083EC}"/>
          </ac:picMkLst>
        </pc:picChg>
        <pc:picChg chg="add mod">
          <ac:chgData name="Arpan Sainju" userId="28af7b25-4022-4f88-be70-5a41ebe499cd" providerId="ADAL" clId="{3EC7CFC9-2A3E-4EA3-9382-BCB1D563DD6D}" dt="2022-08-24T20:55:53.243" v="609" actId="208"/>
          <ac:picMkLst>
            <pc:docMk/>
            <pc:sldMk cId="0" sldId="675"/>
            <ac:picMk id="5" creationId="{452760CA-86AD-E822-50CF-9851A62D4F41}"/>
          </ac:picMkLst>
        </pc:picChg>
      </pc:sldChg>
      <pc:sldChg chg="modSp add mod">
        <pc:chgData name="Arpan Sainju" userId="28af7b25-4022-4f88-be70-5a41ebe499cd" providerId="ADAL" clId="{3EC7CFC9-2A3E-4EA3-9382-BCB1D563DD6D}" dt="2022-08-24T20:32:21.557" v="598" actId="20577"/>
        <pc:sldMkLst>
          <pc:docMk/>
          <pc:sldMk cId="0" sldId="676"/>
        </pc:sldMkLst>
        <pc:spChg chg="mod">
          <ac:chgData name="Arpan Sainju" userId="28af7b25-4022-4f88-be70-5a41ebe499cd" providerId="ADAL" clId="{3EC7CFC9-2A3E-4EA3-9382-BCB1D563DD6D}" dt="2022-08-24T20:32:21.557" v="598" actId="20577"/>
          <ac:spMkLst>
            <pc:docMk/>
            <pc:sldMk cId="0" sldId="676"/>
            <ac:spMk id="6144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08:39.314" v="638" actId="20577"/>
        <pc:sldMkLst>
          <pc:docMk/>
          <pc:sldMk cId="0" sldId="677"/>
        </pc:sldMkLst>
        <pc:spChg chg="mod">
          <ac:chgData name="Arpan Sainju" userId="28af7b25-4022-4f88-be70-5a41ebe499cd" providerId="ADAL" clId="{3EC7CFC9-2A3E-4EA3-9382-BCB1D563DD6D}" dt="2022-08-24T21:08:39.314" v="638" actId="20577"/>
          <ac:spMkLst>
            <pc:docMk/>
            <pc:sldMk cId="0" sldId="677"/>
            <ac:spMk id="62469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3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8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9"/>
        </pc:sldMkLst>
      </pc:sldChg>
      <pc:sldChg chg="addSp modSp add mod">
        <pc:chgData name="Arpan Sainju" userId="28af7b25-4022-4f88-be70-5a41ebe499cd" providerId="ADAL" clId="{3EC7CFC9-2A3E-4EA3-9382-BCB1D563DD6D}" dt="2022-08-24T17:46:31.792" v="147" actId="1076"/>
        <pc:sldMkLst>
          <pc:docMk/>
          <pc:sldMk cId="0" sldId="690"/>
        </pc:sldMkLst>
        <pc:spChg chg="add mod">
          <ac:chgData name="Arpan Sainju" userId="28af7b25-4022-4f88-be70-5a41ebe499cd" providerId="ADAL" clId="{3EC7CFC9-2A3E-4EA3-9382-BCB1D563DD6D}" dt="2022-08-24T17:46:31.792" v="147" actId="1076"/>
          <ac:spMkLst>
            <pc:docMk/>
            <pc:sldMk cId="0" sldId="690"/>
            <ac:spMk id="2" creationId="{4D3866A6-B2B5-BE7C-0384-4B2557048785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06" v="38" actId="27636"/>
        <pc:sldMkLst>
          <pc:docMk/>
          <pc:sldMk cId="0" sldId="691"/>
        </pc:sldMkLst>
        <pc:spChg chg="mod">
          <ac:chgData name="Arpan Sainju" userId="28af7b25-4022-4f88-be70-5a41ebe499cd" providerId="ADAL" clId="{3EC7CFC9-2A3E-4EA3-9382-BCB1D563DD6D}" dt="2022-08-24T17:40:26.906" v="38" actId="27636"/>
          <ac:spMkLst>
            <pc:docMk/>
            <pc:sldMk cId="0" sldId="691"/>
            <ac:spMk id="6144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1:36.282" v="103" actId="404"/>
        <pc:sldMkLst>
          <pc:docMk/>
          <pc:sldMk cId="0" sldId="692"/>
        </pc:sldMkLst>
        <pc:spChg chg="mod">
          <ac:chgData name="Arpan Sainju" userId="28af7b25-4022-4f88-be70-5a41ebe499cd" providerId="ADAL" clId="{3EC7CFC9-2A3E-4EA3-9382-BCB1D563DD6D}" dt="2022-08-24T17:41:36.282" v="103" actId="404"/>
          <ac:spMkLst>
            <pc:docMk/>
            <pc:sldMk cId="0" sldId="692"/>
            <ac:spMk id="924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58" v="78" actId="27636"/>
        <pc:sldMkLst>
          <pc:docMk/>
          <pc:sldMk cId="2798839000" sldId="693"/>
        </pc:sldMkLst>
        <pc:spChg chg="mod">
          <ac:chgData name="Arpan Sainju" userId="28af7b25-4022-4f88-be70-5a41ebe499cd" providerId="ADAL" clId="{3EC7CFC9-2A3E-4EA3-9382-BCB1D563DD6D}" dt="2022-08-24T17:40:27.158" v="78" actId="27636"/>
          <ac:spMkLst>
            <pc:docMk/>
            <pc:sldMk cId="2798839000" sldId="693"/>
            <ac:spMk id="1034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64" v="79" actId="27636"/>
        <pc:sldMkLst>
          <pc:docMk/>
          <pc:sldMk cId="1643946329" sldId="694"/>
        </pc:sldMkLst>
        <pc:spChg chg="mod">
          <ac:chgData name="Arpan Sainju" userId="28af7b25-4022-4f88-be70-5a41ebe499cd" providerId="ADAL" clId="{3EC7CFC9-2A3E-4EA3-9382-BCB1D563DD6D}" dt="2022-08-24T17:40:27.164" v="79" actId="27636"/>
          <ac:spMkLst>
            <pc:docMk/>
            <pc:sldMk cId="1643946329" sldId="694"/>
            <ac:spMk id="134147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510631290" sldId="69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840953532" sldId="696"/>
        </pc:sldMkLst>
      </pc:sldChg>
      <pc:sldChg chg="modSp add mod">
        <pc:chgData name="Arpan Sainju" userId="28af7b25-4022-4f88-be70-5a41ebe499cd" providerId="ADAL" clId="{3EC7CFC9-2A3E-4EA3-9382-BCB1D563DD6D}" dt="2022-08-24T17:40:27.181" v="82" actId="27636"/>
        <pc:sldMkLst>
          <pc:docMk/>
          <pc:sldMk cId="3620306289" sldId="697"/>
        </pc:sldMkLst>
        <pc:spChg chg="mod">
          <ac:chgData name="Arpan Sainju" userId="28af7b25-4022-4f88-be70-5a41ebe499cd" providerId="ADAL" clId="{3EC7CFC9-2A3E-4EA3-9382-BCB1D563DD6D}" dt="2022-08-24T17:40:27.181" v="82" actId="27636"/>
          <ac:spMkLst>
            <pc:docMk/>
            <pc:sldMk cId="3620306289" sldId="697"/>
            <ac:spMk id="22118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86" v="83" actId="27636"/>
        <pc:sldMkLst>
          <pc:docMk/>
          <pc:sldMk cId="8910588" sldId="698"/>
        </pc:sldMkLst>
        <pc:spChg chg="mod">
          <ac:chgData name="Arpan Sainju" userId="28af7b25-4022-4f88-be70-5a41ebe499cd" providerId="ADAL" clId="{3EC7CFC9-2A3E-4EA3-9382-BCB1D563DD6D}" dt="2022-08-24T17:40:27.186" v="83" actId="27636"/>
          <ac:spMkLst>
            <pc:docMk/>
            <pc:sldMk cId="8910588" sldId="698"/>
            <ac:spMk id="13414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89" v="84" actId="27636"/>
        <pc:sldMkLst>
          <pc:docMk/>
          <pc:sldMk cId="1662835901" sldId="699"/>
        </pc:sldMkLst>
        <pc:spChg chg="mod">
          <ac:chgData name="Arpan Sainju" userId="28af7b25-4022-4f88-be70-5a41ebe499cd" providerId="ADAL" clId="{3EC7CFC9-2A3E-4EA3-9382-BCB1D563DD6D}" dt="2022-08-24T17:40:27.189" v="84" actId="27636"/>
          <ac:spMkLst>
            <pc:docMk/>
            <pc:sldMk cId="1662835901" sldId="699"/>
            <ac:spMk id="136194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3603469748" sldId="700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227968702" sldId="70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045683010" sldId="702"/>
        </pc:sldMkLst>
      </pc:sldChg>
      <pc:sldChg chg="modSp add mod">
        <pc:chgData name="Arpan Sainju" userId="28af7b25-4022-4f88-be70-5a41ebe499cd" providerId="ADAL" clId="{3EC7CFC9-2A3E-4EA3-9382-BCB1D563DD6D}" dt="2022-08-24T17:40:27.143" v="77" actId="27636"/>
        <pc:sldMkLst>
          <pc:docMk/>
          <pc:sldMk cId="3103645491" sldId="703"/>
        </pc:sldMkLst>
        <pc:spChg chg="mod">
          <ac:chgData name="Arpan Sainju" userId="28af7b25-4022-4f88-be70-5a41ebe499cd" providerId="ADAL" clId="{3EC7CFC9-2A3E-4EA3-9382-BCB1D563DD6D}" dt="2022-08-24T17:40:27.143" v="77" actId="27636"/>
          <ac:spMkLst>
            <pc:docMk/>
            <pc:sldMk cId="3103645491" sldId="703"/>
            <ac:spMk id="45061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644651545" sldId="70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3795992594" sldId="70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264939703" sldId="706"/>
        </pc:sldMkLst>
      </pc:sldChg>
      <pc:sldChg chg="modSp add mod">
        <pc:chgData name="Arpan Sainju" userId="28af7b25-4022-4f88-be70-5a41ebe499cd" providerId="ADAL" clId="{3EC7CFC9-2A3E-4EA3-9382-BCB1D563DD6D}" dt="2022-08-24T17:40:27.119" v="74" actId="27636"/>
        <pc:sldMkLst>
          <pc:docMk/>
          <pc:sldMk cId="389849515" sldId="707"/>
        </pc:sldMkLst>
        <pc:spChg chg="mod">
          <ac:chgData name="Arpan Sainju" userId="28af7b25-4022-4f88-be70-5a41ebe499cd" providerId="ADAL" clId="{3EC7CFC9-2A3E-4EA3-9382-BCB1D563DD6D}" dt="2022-08-24T17:40:27.112" v="73" actId="27636"/>
          <ac:spMkLst>
            <pc:docMk/>
            <pc:sldMk cId="389849515" sldId="707"/>
            <ac:spMk id="13209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119" v="74" actId="27636"/>
          <ac:spMkLst>
            <pc:docMk/>
            <pc:sldMk cId="389849515" sldId="707"/>
            <ac:spMk id="13209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22" v="75" actId="27636"/>
        <pc:sldMkLst>
          <pc:docMk/>
          <pc:sldMk cId="1112566351" sldId="708"/>
        </pc:sldMkLst>
        <pc:spChg chg="mod">
          <ac:chgData name="Arpan Sainju" userId="28af7b25-4022-4f88-be70-5a41ebe499cd" providerId="ADAL" clId="{3EC7CFC9-2A3E-4EA3-9382-BCB1D563DD6D}" dt="2022-08-24T17:40:27.122" v="75" actId="27636"/>
          <ac:spMkLst>
            <pc:docMk/>
            <pc:sldMk cId="1112566351" sldId="708"/>
            <ac:spMk id="132098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056772295" sldId="709"/>
        </pc:sldMkLst>
      </pc:sldChg>
      <pc:sldChg chg="addSp delSp modSp add mod">
        <pc:chgData name="Arpan Sainju" userId="28af7b25-4022-4f88-be70-5a41ebe499cd" providerId="ADAL" clId="{3EC7CFC9-2A3E-4EA3-9382-BCB1D563DD6D}" dt="2022-08-24T19:46:28.044" v="434" actId="1076"/>
        <pc:sldMkLst>
          <pc:docMk/>
          <pc:sldMk cId="3301220080" sldId="710"/>
        </pc:sldMkLst>
        <pc:spChg chg="add mod">
          <ac:chgData name="Arpan Sainju" userId="28af7b25-4022-4f88-be70-5a41ebe499cd" providerId="ADAL" clId="{3EC7CFC9-2A3E-4EA3-9382-BCB1D563DD6D}" dt="2022-08-24T19:45:35.578" v="428" actId="1076"/>
          <ac:spMkLst>
            <pc:docMk/>
            <pc:sldMk cId="3301220080" sldId="710"/>
            <ac:spMk id="2" creationId="{C4A81A53-5E27-72DC-53A0-683CD5A5FB2B}"/>
          </ac:spMkLst>
        </pc:spChg>
        <pc:spChg chg="add del mod">
          <ac:chgData name="Arpan Sainju" userId="28af7b25-4022-4f88-be70-5a41ebe499cd" providerId="ADAL" clId="{3EC7CFC9-2A3E-4EA3-9382-BCB1D563DD6D}" dt="2022-08-24T19:45:39.186" v="429" actId="478"/>
          <ac:spMkLst>
            <pc:docMk/>
            <pc:sldMk cId="3301220080" sldId="710"/>
            <ac:spMk id="3" creationId="{169753DA-DA81-4193-71C2-004648223E8F}"/>
          </ac:spMkLst>
        </pc:spChg>
        <pc:spChg chg="add mod">
          <ac:chgData name="Arpan Sainju" userId="28af7b25-4022-4f88-be70-5a41ebe499cd" providerId="ADAL" clId="{3EC7CFC9-2A3E-4EA3-9382-BCB1D563DD6D}" dt="2022-08-24T19:45:52.377" v="432" actId="1076"/>
          <ac:spMkLst>
            <pc:docMk/>
            <pc:sldMk cId="3301220080" sldId="710"/>
            <ac:spMk id="4" creationId="{6D4DBFFF-A076-A37F-C5A6-0B610A06C49B}"/>
          </ac:spMkLst>
        </pc:spChg>
        <pc:spChg chg="add mod">
          <ac:chgData name="Arpan Sainju" userId="28af7b25-4022-4f88-be70-5a41ebe499cd" providerId="ADAL" clId="{3EC7CFC9-2A3E-4EA3-9382-BCB1D563DD6D}" dt="2022-08-24T19:45:48.585" v="431" actId="1076"/>
          <ac:spMkLst>
            <pc:docMk/>
            <pc:sldMk cId="3301220080" sldId="710"/>
            <ac:spMk id="5" creationId="{382EBBBD-D5F5-50D9-C81D-06DFBAE3BCA2}"/>
          </ac:spMkLst>
        </pc:spChg>
        <pc:spChg chg="mod">
          <ac:chgData name="Arpan Sainju" userId="28af7b25-4022-4f88-be70-5a41ebe499cd" providerId="ADAL" clId="{3EC7CFC9-2A3E-4EA3-9382-BCB1D563DD6D}" dt="2022-08-24T19:43:01.607" v="389" actId="20577"/>
          <ac:spMkLst>
            <pc:docMk/>
            <pc:sldMk cId="3301220080" sldId="710"/>
            <ac:spMk id="56325" creationId="{00000000-0000-0000-0000-000000000000}"/>
          </ac:spMkLst>
        </pc:spChg>
        <pc:spChg chg="del">
          <ac:chgData name="Arpan Sainju" userId="28af7b25-4022-4f88-be70-5a41ebe499cd" providerId="ADAL" clId="{3EC7CFC9-2A3E-4EA3-9382-BCB1D563DD6D}" dt="2022-08-24T17:49:08.892" v="152" actId="478"/>
          <ac:spMkLst>
            <pc:docMk/>
            <pc:sldMk cId="3301220080" sldId="710"/>
            <ac:spMk id="56326" creationId="{00000000-0000-0000-0000-000000000000}"/>
          </ac:spMkLst>
        </pc:spChg>
        <pc:spChg chg="del">
          <ac:chgData name="Arpan Sainju" userId="28af7b25-4022-4f88-be70-5a41ebe499cd" providerId="ADAL" clId="{3EC7CFC9-2A3E-4EA3-9382-BCB1D563DD6D}" dt="2022-08-24T17:49:08.892" v="152" actId="478"/>
          <ac:spMkLst>
            <pc:docMk/>
            <pc:sldMk cId="3301220080" sldId="710"/>
            <ac:spMk id="5632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5:12.773" v="410" actId="1076"/>
          <ac:spMkLst>
            <pc:docMk/>
            <pc:sldMk cId="3301220080" sldId="710"/>
            <ac:spMk id="56331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5:25.085" v="424" actId="1076"/>
          <ac:spMkLst>
            <pc:docMk/>
            <pc:sldMk cId="3301220080" sldId="710"/>
            <ac:spMk id="56333" creationId="{00000000-0000-0000-0000-000000000000}"/>
          </ac:spMkLst>
        </pc:spChg>
        <pc:picChg chg="del">
          <ac:chgData name="Arpan Sainju" userId="28af7b25-4022-4f88-be70-5a41ebe499cd" providerId="ADAL" clId="{3EC7CFC9-2A3E-4EA3-9382-BCB1D563DD6D}" dt="2022-08-24T17:49:08.892" v="152" actId="478"/>
          <ac:picMkLst>
            <pc:docMk/>
            <pc:sldMk cId="3301220080" sldId="710"/>
            <ac:picMk id="56327" creationId="{00000000-0000-0000-0000-000000000000}"/>
          </ac:picMkLst>
        </pc:picChg>
        <pc:picChg chg="del">
          <ac:chgData name="Arpan Sainju" userId="28af7b25-4022-4f88-be70-5a41ebe499cd" providerId="ADAL" clId="{3EC7CFC9-2A3E-4EA3-9382-BCB1D563DD6D}" dt="2022-08-24T17:49:08.892" v="152" actId="478"/>
          <ac:picMkLst>
            <pc:docMk/>
            <pc:sldMk cId="3301220080" sldId="710"/>
            <ac:picMk id="56329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45:30.531" v="426" actId="1076"/>
          <ac:picMkLst>
            <pc:docMk/>
            <pc:sldMk cId="3301220080" sldId="710"/>
            <ac:picMk id="56330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45:28.367" v="425" actId="1076"/>
          <ac:picMkLst>
            <pc:docMk/>
            <pc:sldMk cId="3301220080" sldId="710"/>
            <ac:picMk id="56332" creationId="{00000000-0000-0000-0000-000000000000}"/>
          </ac:picMkLst>
        </pc:picChg>
        <pc:cxnChg chg="add mod">
          <ac:chgData name="Arpan Sainju" userId="28af7b25-4022-4f88-be70-5a41ebe499cd" providerId="ADAL" clId="{3EC7CFC9-2A3E-4EA3-9382-BCB1D563DD6D}" dt="2022-08-24T19:46:28.044" v="434" actId="1076"/>
          <ac:cxnSpMkLst>
            <pc:docMk/>
            <pc:sldMk cId="3301220080" sldId="710"/>
            <ac:cxnSpMk id="6" creationId="{648EBDE0-2C91-516A-613C-28713EFBD4DB}"/>
          </ac:cxnSpMkLst>
        </pc:cxnChg>
      </pc:sldChg>
      <pc:sldChg chg="addSp delSp modSp new mod">
        <pc:chgData name="Arpan Sainju" userId="28af7b25-4022-4f88-be70-5a41ebe499cd" providerId="ADAL" clId="{3EC7CFC9-2A3E-4EA3-9382-BCB1D563DD6D}" dt="2022-08-24T19:48:42.014" v="464" actId="1076"/>
        <pc:sldMkLst>
          <pc:docMk/>
          <pc:sldMk cId="81684420" sldId="711"/>
        </pc:sldMkLst>
        <pc:spChg chg="mod">
          <ac:chgData name="Arpan Sainju" userId="28af7b25-4022-4f88-be70-5a41ebe499cd" providerId="ADAL" clId="{3EC7CFC9-2A3E-4EA3-9382-BCB1D563DD6D}" dt="2022-08-24T19:48:19.988" v="462" actId="20577"/>
          <ac:spMkLst>
            <pc:docMk/>
            <pc:sldMk cId="81684420" sldId="711"/>
            <ac:spMk id="2" creationId="{A12C7DDC-B3CB-D3B1-5733-8D51A1BD6325}"/>
          </ac:spMkLst>
        </pc:spChg>
        <pc:spChg chg="del">
          <ac:chgData name="Arpan Sainju" userId="28af7b25-4022-4f88-be70-5a41ebe499cd" providerId="ADAL" clId="{3EC7CFC9-2A3E-4EA3-9382-BCB1D563DD6D}" dt="2022-08-24T19:47:54.104" v="438" actId="478"/>
          <ac:spMkLst>
            <pc:docMk/>
            <pc:sldMk cId="81684420" sldId="711"/>
            <ac:spMk id="3" creationId="{53642A9D-1391-1773-4C78-D245E060F6C7}"/>
          </ac:spMkLst>
        </pc:spChg>
        <pc:graphicFrameChg chg="add del mod">
          <ac:chgData name="Arpan Sainju" userId="28af7b25-4022-4f88-be70-5a41ebe499cd" providerId="ADAL" clId="{3EC7CFC9-2A3E-4EA3-9382-BCB1D563DD6D}" dt="2022-08-24T19:48:09.102" v="440" actId="478"/>
          <ac:graphicFrameMkLst>
            <pc:docMk/>
            <pc:sldMk cId="81684420" sldId="711"/>
            <ac:graphicFrameMk id="5" creationId="{9A954C5D-D497-D34B-5825-C4ED007ECAD7}"/>
          </ac:graphicFrameMkLst>
        </pc:graphicFrameChg>
        <pc:picChg chg="add mod">
          <ac:chgData name="Arpan Sainju" userId="28af7b25-4022-4f88-be70-5a41ebe499cd" providerId="ADAL" clId="{3EC7CFC9-2A3E-4EA3-9382-BCB1D563DD6D}" dt="2022-08-24T19:48:42.014" v="464" actId="1076"/>
          <ac:picMkLst>
            <pc:docMk/>
            <pc:sldMk cId="81684420" sldId="711"/>
            <ac:picMk id="6" creationId="{107F70BB-1983-FC0A-8B11-24E5994B85CF}"/>
          </ac:picMkLst>
        </pc:picChg>
      </pc:sldChg>
      <pc:sldChg chg="addSp delSp modSp new mod">
        <pc:chgData name="Arpan Sainju" userId="28af7b25-4022-4f88-be70-5a41ebe499cd" providerId="ADAL" clId="{3EC7CFC9-2A3E-4EA3-9382-BCB1D563DD6D}" dt="2022-08-24T22:29:35.239" v="1198" actId="114"/>
        <pc:sldMkLst>
          <pc:docMk/>
          <pc:sldMk cId="2676557331" sldId="712"/>
        </pc:sldMkLst>
        <pc:spChg chg="mod">
          <ac:chgData name="Arpan Sainju" userId="28af7b25-4022-4f88-be70-5a41ebe499cd" providerId="ADAL" clId="{3EC7CFC9-2A3E-4EA3-9382-BCB1D563DD6D}" dt="2022-08-24T22:05:26.687" v="687" actId="20577"/>
          <ac:spMkLst>
            <pc:docMk/>
            <pc:sldMk cId="2676557331" sldId="712"/>
            <ac:spMk id="2" creationId="{072B0EBA-F79D-49E3-078D-C8BBD370D582}"/>
          </ac:spMkLst>
        </pc:spChg>
        <pc:spChg chg="del">
          <ac:chgData name="Arpan Sainju" userId="28af7b25-4022-4f88-be70-5a41ebe499cd" providerId="ADAL" clId="{3EC7CFC9-2A3E-4EA3-9382-BCB1D563DD6D}" dt="2022-08-24T22:15:13.219" v="688" actId="3680"/>
          <ac:spMkLst>
            <pc:docMk/>
            <pc:sldMk cId="2676557331" sldId="712"/>
            <ac:spMk id="3" creationId="{E62E783C-49B9-9540-DDB9-79728ACAA269}"/>
          </ac:spMkLst>
        </pc:spChg>
        <pc:spChg chg="add mod">
          <ac:chgData name="Arpan Sainju" userId="28af7b25-4022-4f88-be70-5a41ebe499cd" providerId="ADAL" clId="{3EC7CFC9-2A3E-4EA3-9382-BCB1D563DD6D}" dt="2022-08-24T22:29:35.239" v="1198" actId="114"/>
          <ac:spMkLst>
            <pc:docMk/>
            <pc:sldMk cId="2676557331" sldId="712"/>
            <ac:spMk id="7" creationId="{5EAEE6E4-6BFD-D931-9221-99768CFB150A}"/>
          </ac:spMkLst>
        </pc:spChg>
        <pc:graphicFrameChg chg="add mod ord modGraphic">
          <ac:chgData name="Arpan Sainju" userId="28af7b25-4022-4f88-be70-5a41ebe499cd" providerId="ADAL" clId="{3EC7CFC9-2A3E-4EA3-9382-BCB1D563DD6D}" dt="2022-08-24T22:29:15.484" v="1185"/>
          <ac:graphicFrameMkLst>
            <pc:docMk/>
            <pc:sldMk cId="2676557331" sldId="712"/>
            <ac:graphicFrameMk id="5" creationId="{2F550F51-ECE1-755E-2784-BEF423F92DFC}"/>
          </ac:graphicFrameMkLst>
        </pc:graphicFrameChg>
      </pc:sldChg>
      <pc:sldChg chg="addSp delSp modSp new mod">
        <pc:chgData name="Arpan Sainju" userId="28af7b25-4022-4f88-be70-5a41ebe499cd" providerId="ADAL" clId="{3EC7CFC9-2A3E-4EA3-9382-BCB1D563DD6D}" dt="2022-08-24T22:34:33.778" v="1246" actId="1076"/>
        <pc:sldMkLst>
          <pc:docMk/>
          <pc:sldMk cId="3048336823" sldId="713"/>
        </pc:sldMkLst>
        <pc:spChg chg="mod">
          <ac:chgData name="Arpan Sainju" userId="28af7b25-4022-4f88-be70-5a41ebe499cd" providerId="ADAL" clId="{3EC7CFC9-2A3E-4EA3-9382-BCB1D563DD6D}" dt="2022-08-24T22:34:19.399" v="1241" actId="14100"/>
          <ac:spMkLst>
            <pc:docMk/>
            <pc:sldMk cId="3048336823" sldId="713"/>
            <ac:spMk id="2" creationId="{7CD5A644-6469-35B7-D503-28C3CD4B0578}"/>
          </ac:spMkLst>
        </pc:spChg>
        <pc:spChg chg="del">
          <ac:chgData name="Arpan Sainju" userId="28af7b25-4022-4f88-be70-5a41ebe499cd" providerId="ADAL" clId="{3EC7CFC9-2A3E-4EA3-9382-BCB1D563DD6D}" dt="2022-08-24T22:34:21.428" v="1242" actId="478"/>
          <ac:spMkLst>
            <pc:docMk/>
            <pc:sldMk cId="3048336823" sldId="713"/>
            <ac:spMk id="3" creationId="{89C875D0-B97D-767B-F608-F2831CB44025}"/>
          </ac:spMkLst>
        </pc:spChg>
        <pc:picChg chg="add mod">
          <ac:chgData name="Arpan Sainju" userId="28af7b25-4022-4f88-be70-5a41ebe499cd" providerId="ADAL" clId="{3EC7CFC9-2A3E-4EA3-9382-BCB1D563DD6D}" dt="2022-08-24T22:34:33.778" v="1246" actId="1076"/>
          <ac:picMkLst>
            <pc:docMk/>
            <pc:sldMk cId="3048336823" sldId="713"/>
            <ac:picMk id="6" creationId="{29011EDF-E699-F165-56BB-DDCF3E757B0A}"/>
          </ac:picMkLst>
        </pc:picChg>
      </pc:sldChg>
      <pc:sldChg chg="new del">
        <pc:chgData name="Arpan Sainju" userId="28af7b25-4022-4f88-be70-5a41ebe499cd" providerId="ADAL" clId="{3EC7CFC9-2A3E-4EA3-9382-BCB1D563DD6D}" dt="2022-08-24T22:47:16.614" v="1262" actId="47"/>
        <pc:sldMkLst>
          <pc:docMk/>
          <pc:sldMk cId="2182418690" sldId="714"/>
        </pc:sldMkLst>
      </pc:sldChg>
      <pc:sldChg chg="new del">
        <pc:chgData name="Arpan Sainju" userId="28af7b25-4022-4f88-be70-5a41ebe499cd" providerId="ADAL" clId="{3EC7CFC9-2A3E-4EA3-9382-BCB1D563DD6D}" dt="2022-08-24T22:47:15.527" v="1261" actId="47"/>
        <pc:sldMkLst>
          <pc:docMk/>
          <pc:sldMk cId="4264692673" sldId="715"/>
        </pc:sldMkLst>
      </pc:sldChg>
      <pc:sldChg chg="addSp delSp modSp add mod">
        <pc:chgData name="Arpan Sainju" userId="28af7b25-4022-4f88-be70-5a41ebe499cd" providerId="ADAL" clId="{3EC7CFC9-2A3E-4EA3-9382-BCB1D563DD6D}" dt="2022-08-24T22:44:25.889" v="1260" actId="207"/>
        <pc:sldMkLst>
          <pc:docMk/>
          <pc:sldMk cId="3540380364" sldId="716"/>
        </pc:sldMkLst>
        <pc:spChg chg="add mod">
          <ac:chgData name="Arpan Sainju" userId="28af7b25-4022-4f88-be70-5a41ebe499cd" providerId="ADAL" clId="{3EC7CFC9-2A3E-4EA3-9382-BCB1D563DD6D}" dt="2022-08-24T22:44:25.889" v="1260" actId="207"/>
          <ac:spMkLst>
            <pc:docMk/>
            <pc:sldMk cId="3540380364" sldId="716"/>
            <ac:spMk id="5" creationId="{9B78978A-8F7F-6EF5-4152-052ED772739F}"/>
          </ac:spMkLst>
        </pc:spChg>
        <pc:picChg chg="del">
          <ac:chgData name="Arpan Sainju" userId="28af7b25-4022-4f88-be70-5a41ebe499cd" providerId="ADAL" clId="{3EC7CFC9-2A3E-4EA3-9382-BCB1D563DD6D}" dt="2022-08-24T22:43:23.768" v="1250" actId="478"/>
          <ac:picMkLst>
            <pc:docMk/>
            <pc:sldMk cId="3540380364" sldId="716"/>
            <ac:picMk id="6" creationId="{29011EDF-E699-F165-56BB-DDCF3E757B0A}"/>
          </ac:picMkLst>
        </pc:picChg>
      </pc:sldChg>
      <pc:sldChg chg="addSp delSp modSp new mod">
        <pc:chgData name="Arpan Sainju" userId="28af7b25-4022-4f88-be70-5a41ebe499cd" providerId="ADAL" clId="{3EC7CFC9-2A3E-4EA3-9382-BCB1D563DD6D}" dt="2022-08-24T22:58:07.574" v="1336" actId="1076"/>
        <pc:sldMkLst>
          <pc:docMk/>
          <pc:sldMk cId="1421759947" sldId="717"/>
        </pc:sldMkLst>
        <pc:spChg chg="mod">
          <ac:chgData name="Arpan Sainju" userId="28af7b25-4022-4f88-be70-5a41ebe499cd" providerId="ADAL" clId="{3EC7CFC9-2A3E-4EA3-9382-BCB1D563DD6D}" dt="2022-08-24T22:47:36.062" v="1301" actId="20577"/>
          <ac:spMkLst>
            <pc:docMk/>
            <pc:sldMk cId="1421759947" sldId="717"/>
            <ac:spMk id="2" creationId="{F4AF2998-F3F9-878F-47D0-C2717D545133}"/>
          </ac:spMkLst>
        </pc:spChg>
        <pc:spChg chg="del">
          <ac:chgData name="Arpan Sainju" userId="28af7b25-4022-4f88-be70-5a41ebe499cd" providerId="ADAL" clId="{3EC7CFC9-2A3E-4EA3-9382-BCB1D563DD6D}" dt="2022-08-24T22:56:52.532" v="1302" actId="478"/>
          <ac:spMkLst>
            <pc:docMk/>
            <pc:sldMk cId="1421759947" sldId="717"/>
            <ac:spMk id="3" creationId="{A339DED4-D4BA-CAD7-5042-D5415059C540}"/>
          </ac:spMkLst>
        </pc:spChg>
        <pc:spChg chg="add mod">
          <ac:chgData name="Arpan Sainju" userId="28af7b25-4022-4f88-be70-5a41ebe499cd" providerId="ADAL" clId="{3EC7CFC9-2A3E-4EA3-9382-BCB1D563DD6D}" dt="2022-08-24T22:58:07.574" v="1336" actId="1076"/>
          <ac:spMkLst>
            <pc:docMk/>
            <pc:sldMk cId="1421759947" sldId="717"/>
            <ac:spMk id="6" creationId="{B4D0B8DE-FB8F-E9DC-DF92-7394CED6338A}"/>
          </ac:spMkLst>
        </pc:spChg>
        <pc:spChg chg="add mod">
          <ac:chgData name="Arpan Sainju" userId="28af7b25-4022-4f88-be70-5a41ebe499cd" providerId="ADAL" clId="{3EC7CFC9-2A3E-4EA3-9382-BCB1D563DD6D}" dt="2022-08-24T22:58:00.687" v="1334" actId="1076"/>
          <ac:spMkLst>
            <pc:docMk/>
            <pc:sldMk cId="1421759947" sldId="717"/>
            <ac:spMk id="9" creationId="{9FC86856-C2D2-B501-79C0-5E5EB343304A}"/>
          </ac:spMkLst>
        </pc:spChg>
        <pc:picChg chg="add mod">
          <ac:chgData name="Arpan Sainju" userId="28af7b25-4022-4f88-be70-5a41ebe499cd" providerId="ADAL" clId="{3EC7CFC9-2A3E-4EA3-9382-BCB1D563DD6D}" dt="2022-08-24T22:58:02.906" v="1335" actId="1076"/>
          <ac:picMkLst>
            <pc:docMk/>
            <pc:sldMk cId="1421759947" sldId="717"/>
            <ac:picMk id="8" creationId="{BEC66BC8-4CF8-42C7-BA2E-2D6344AB8F9C}"/>
          </ac:picMkLst>
        </pc:picChg>
      </pc:sldChg>
    </pc:docChg>
  </pc:docChgLst>
  <pc:docChgLst>
    <pc:chgData name="Arpan Sainju" userId="28af7b25-4022-4f88-be70-5a41ebe499cd" providerId="ADAL" clId="{B9709E4F-1233-47AD-9BA5-F78F33F7BF03}"/>
    <pc:docChg chg="undo custSel addSld delSld modSld">
      <pc:chgData name="Arpan Sainju" userId="28af7b25-4022-4f88-be70-5a41ebe499cd" providerId="ADAL" clId="{B9709E4F-1233-47AD-9BA5-F78F33F7BF03}" dt="2022-08-30T04:35:48.755" v="1724" actId="20577"/>
      <pc:docMkLst>
        <pc:docMk/>
      </pc:docMkLst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2"/>
        </pc:sldMkLst>
      </pc:sldChg>
      <pc:sldChg chg="modSp mod">
        <pc:chgData name="Arpan Sainju" userId="28af7b25-4022-4f88-be70-5a41ebe499cd" providerId="ADAL" clId="{B9709E4F-1233-47AD-9BA5-F78F33F7BF03}" dt="2022-08-30T01:14:30.052" v="7" actId="1076"/>
        <pc:sldMkLst>
          <pc:docMk/>
          <pc:sldMk cId="0" sldId="606"/>
        </pc:sldMkLst>
        <pc:spChg chg="mod">
          <ac:chgData name="Arpan Sainju" userId="28af7b25-4022-4f88-be70-5a41ebe499cd" providerId="ADAL" clId="{B9709E4F-1233-47AD-9BA5-F78F33F7BF03}" dt="2022-08-30T01:14:13.352" v="5" actId="1076"/>
          <ac:spMkLst>
            <pc:docMk/>
            <pc:sldMk cId="0" sldId="606"/>
            <ac:spMk id="2867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4:20.149" v="6" actId="1076"/>
          <ac:spMkLst>
            <pc:docMk/>
            <pc:sldMk cId="0" sldId="606"/>
            <ac:spMk id="2867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4:30.052" v="7" actId="1076"/>
          <ac:spMkLst>
            <pc:docMk/>
            <pc:sldMk cId="0" sldId="606"/>
            <ac:spMk id="1259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3:14.759" v="2" actId="1076"/>
          <ac:spMkLst>
            <pc:docMk/>
            <pc:sldMk cId="0" sldId="606"/>
            <ac:spMk id="125955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1:13:35.022" v="4" actId="1076"/>
          <ac:grpSpMkLst>
            <pc:docMk/>
            <pc:sldMk cId="0" sldId="606"/>
            <ac:grpSpMk id="2" creationId="{00000000-0000-0000-0000-000000000000}"/>
          </ac:grpSpMkLst>
        </pc:grpChg>
      </pc:sldChg>
      <pc:sldChg chg="addSp modSp mod modAnim">
        <pc:chgData name="Arpan Sainju" userId="28af7b25-4022-4f88-be70-5a41ebe499cd" providerId="ADAL" clId="{B9709E4F-1233-47AD-9BA5-F78F33F7BF03}" dt="2022-08-30T01:57:22.905" v="651" actId="1076"/>
        <pc:sldMkLst>
          <pc:docMk/>
          <pc:sldMk cId="0" sldId="607"/>
        </pc:sldMkLst>
        <pc:spChg chg="add mod">
          <ac:chgData name="Arpan Sainju" userId="28af7b25-4022-4f88-be70-5a41ebe499cd" providerId="ADAL" clId="{B9709E4F-1233-47AD-9BA5-F78F33F7BF03}" dt="2022-08-30T01:26:53.715" v="72" actId="114"/>
          <ac:spMkLst>
            <pc:docMk/>
            <pc:sldMk cId="0" sldId="607"/>
            <ac:spMk id="3" creationId="{21C1F287-F125-B000-380B-C241B58FF300}"/>
          </ac:spMkLst>
        </pc:spChg>
        <pc:spChg chg="mod">
          <ac:chgData name="Arpan Sainju" userId="28af7b25-4022-4f88-be70-5a41ebe499cd" providerId="ADAL" clId="{B9709E4F-1233-47AD-9BA5-F78F33F7BF03}" dt="2022-08-30T01:26:45.498" v="70" actId="1076"/>
          <ac:spMkLst>
            <pc:docMk/>
            <pc:sldMk cId="0" sldId="607"/>
            <ac:spMk id="297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57:22.905" v="651" actId="1076"/>
          <ac:spMkLst>
            <pc:docMk/>
            <pc:sldMk cId="0" sldId="607"/>
            <ac:spMk id="128002" creationId="{00000000-0000-0000-0000-000000000000}"/>
          </ac:spMkLst>
        </pc:spChg>
      </pc:sldChg>
      <pc:sldChg chg="addSp modSp mod modAnim">
        <pc:chgData name="Arpan Sainju" userId="28af7b25-4022-4f88-be70-5a41ebe499cd" providerId="ADAL" clId="{B9709E4F-1233-47AD-9BA5-F78F33F7BF03}" dt="2022-08-30T02:30:15.484" v="1183" actId="20577"/>
        <pc:sldMkLst>
          <pc:docMk/>
          <pc:sldMk cId="0" sldId="611"/>
        </pc:sldMkLst>
        <pc:spChg chg="add mod">
          <ac:chgData name="Arpan Sainju" userId="28af7b25-4022-4f88-be70-5a41ebe499cd" providerId="ADAL" clId="{B9709E4F-1233-47AD-9BA5-F78F33F7BF03}" dt="2022-08-30T02:14:21.598" v="1008" actId="20577"/>
          <ac:spMkLst>
            <pc:docMk/>
            <pc:sldMk cId="0" sldId="611"/>
            <ac:spMk id="7" creationId="{0D237EAE-9863-E37C-94C3-725F772E67E2}"/>
          </ac:spMkLst>
        </pc:spChg>
        <pc:spChg chg="add mod ord">
          <ac:chgData name="Arpan Sainju" userId="28af7b25-4022-4f88-be70-5a41ebe499cd" providerId="ADAL" clId="{B9709E4F-1233-47AD-9BA5-F78F33F7BF03}" dt="2022-08-30T02:13:35.784" v="974" actId="1076"/>
          <ac:spMkLst>
            <pc:docMk/>
            <pc:sldMk cId="0" sldId="611"/>
            <ac:spMk id="8" creationId="{7666993D-0107-78B3-7226-C5923EA7CCDE}"/>
          </ac:spMkLst>
        </pc:spChg>
        <pc:spChg chg="add mod">
          <ac:chgData name="Arpan Sainju" userId="28af7b25-4022-4f88-be70-5a41ebe499cd" providerId="ADAL" clId="{B9709E4F-1233-47AD-9BA5-F78F33F7BF03}" dt="2022-08-30T02:14:34.791" v="1024" actId="20577"/>
          <ac:spMkLst>
            <pc:docMk/>
            <pc:sldMk cId="0" sldId="611"/>
            <ac:spMk id="9" creationId="{8AEBFBAE-1D8A-44AD-EA69-B7215584D9D5}"/>
          </ac:spMkLst>
        </pc:spChg>
        <pc:spChg chg="add mod">
          <ac:chgData name="Arpan Sainju" userId="28af7b25-4022-4f88-be70-5a41ebe499cd" providerId="ADAL" clId="{B9709E4F-1233-47AD-9BA5-F78F33F7BF03}" dt="2022-08-30T02:12:16.693" v="956" actId="20577"/>
          <ac:spMkLst>
            <pc:docMk/>
            <pc:sldMk cId="0" sldId="611"/>
            <ac:spMk id="10" creationId="{874949FC-5D5E-887E-353B-F13233739A9D}"/>
          </ac:spMkLst>
        </pc:spChg>
        <pc:spChg chg="add mod">
          <ac:chgData name="Arpan Sainju" userId="28af7b25-4022-4f88-be70-5a41ebe499cd" providerId="ADAL" clId="{B9709E4F-1233-47AD-9BA5-F78F33F7BF03}" dt="2022-08-30T02:12:53.457" v="965" actId="1076"/>
          <ac:spMkLst>
            <pc:docMk/>
            <pc:sldMk cId="0" sldId="611"/>
            <ac:spMk id="14" creationId="{223C27BB-7856-B8BA-39C7-BF97054645E7}"/>
          </ac:spMkLst>
        </pc:spChg>
        <pc:spChg chg="add mod">
          <ac:chgData name="Arpan Sainju" userId="28af7b25-4022-4f88-be70-5a41ebe499cd" providerId="ADAL" clId="{B9709E4F-1233-47AD-9BA5-F78F33F7BF03}" dt="2022-08-30T02:15:07.071" v="1040" actId="20577"/>
          <ac:spMkLst>
            <pc:docMk/>
            <pc:sldMk cId="0" sldId="611"/>
            <ac:spMk id="15" creationId="{3F3F0E1C-5C9B-01D7-AEEC-B9BA7A5865CF}"/>
          </ac:spMkLst>
        </pc:spChg>
        <pc:spChg chg="add mod">
          <ac:chgData name="Arpan Sainju" userId="28af7b25-4022-4f88-be70-5a41ebe499cd" providerId="ADAL" clId="{B9709E4F-1233-47AD-9BA5-F78F33F7BF03}" dt="2022-08-30T02:14:04.138" v="998" actId="1076"/>
          <ac:spMkLst>
            <pc:docMk/>
            <pc:sldMk cId="0" sldId="611"/>
            <ac:spMk id="18" creationId="{33470DD1-B456-BC31-E8FD-F708CD9D0E48}"/>
          </ac:spMkLst>
        </pc:spChg>
        <pc:spChg chg="add mod">
          <ac:chgData name="Arpan Sainju" userId="28af7b25-4022-4f88-be70-5a41ebe499cd" providerId="ADAL" clId="{B9709E4F-1233-47AD-9BA5-F78F33F7BF03}" dt="2022-08-30T02:18:51.309" v="1130" actId="1076"/>
          <ac:spMkLst>
            <pc:docMk/>
            <pc:sldMk cId="0" sldId="611"/>
            <ac:spMk id="21" creationId="{80215F70-7DAB-4163-8A73-243DB228D1D6}"/>
          </ac:spMkLst>
        </pc:spChg>
        <pc:spChg chg="mod">
          <ac:chgData name="Arpan Sainju" userId="28af7b25-4022-4f88-be70-5a41ebe499cd" providerId="ADAL" clId="{B9709E4F-1233-47AD-9BA5-F78F33F7BF03}" dt="2022-08-30T02:30:15.484" v="1183" actId="20577"/>
          <ac:spMkLst>
            <pc:docMk/>
            <pc:sldMk cId="0" sldId="611"/>
            <ac:spMk id="718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15:21.900" v="1041" actId="1076"/>
          <ac:spMkLst>
            <pc:docMk/>
            <pc:sldMk cId="0" sldId="611"/>
            <ac:spMk id="1382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18:45.371" v="1129" actId="14100"/>
          <ac:spMkLst>
            <pc:docMk/>
            <pc:sldMk cId="0" sldId="611"/>
            <ac:spMk id="138243" creationId="{00000000-0000-0000-0000-000000000000}"/>
          </ac:spMkLst>
        </pc:spChg>
        <pc:cxnChg chg="add mod">
          <ac:chgData name="Arpan Sainju" userId="28af7b25-4022-4f88-be70-5a41ebe499cd" providerId="ADAL" clId="{B9709E4F-1233-47AD-9BA5-F78F33F7BF03}" dt="2022-08-30T02:14:50.355" v="1026" actId="14100"/>
          <ac:cxnSpMkLst>
            <pc:docMk/>
            <pc:sldMk cId="0" sldId="611"/>
            <ac:cxnSpMk id="12" creationId="{BD9B0847-0548-3D53-C9BE-7D9AD071183C}"/>
          </ac:cxnSpMkLst>
        </pc:cxnChg>
        <pc:cxnChg chg="add">
          <ac:chgData name="Arpan Sainju" userId="28af7b25-4022-4f88-be70-5a41ebe499cd" providerId="ADAL" clId="{B9709E4F-1233-47AD-9BA5-F78F33F7BF03}" dt="2022-08-30T02:13:46.414" v="977" actId="11529"/>
          <ac:cxnSpMkLst>
            <pc:docMk/>
            <pc:sldMk cId="0" sldId="611"/>
            <ac:cxnSpMk id="17" creationId="{95EE755B-E92B-A21D-8E27-FEE8EB80E9F1}"/>
          </ac:cxnSpMkLst>
        </pc:cxnChg>
      </pc:sldChg>
      <pc:sldChg chg="addSp modSp mod">
        <pc:chgData name="Arpan Sainju" userId="28af7b25-4022-4f88-be70-5a41ebe499cd" providerId="ADAL" clId="{B9709E4F-1233-47AD-9BA5-F78F33F7BF03}" dt="2022-08-30T02:23:18.948" v="1162" actId="1076"/>
        <pc:sldMkLst>
          <pc:docMk/>
          <pc:sldMk cId="0" sldId="612"/>
        </pc:sldMkLst>
        <pc:spChg chg="add 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2" creationId="{43895D9A-35CE-6630-0C1C-BD817979F3A3}"/>
          </ac:spMkLst>
        </pc:spChg>
        <pc:spChg chg="add 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3" creationId="{A7B8A7A1-12FC-7A0D-22E5-7F603CB4AECC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1:17.479" v="1131" actId="1076"/>
          <ac:spMkLst>
            <pc:docMk/>
            <pc:sldMk cId="0" sldId="612"/>
            <ac:spMk id="14029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1.800" v="1161" actId="1076"/>
          <ac:spMkLst>
            <pc:docMk/>
            <pc:sldMk cId="0" sldId="612"/>
            <ac:spMk id="140292" creationId="{00000000-0000-0000-0000-000000000000}"/>
          </ac:spMkLst>
        </pc:spChg>
        <pc:graphicFrameChg chg="mod">
          <ac:chgData name="Arpan Sainju" userId="28af7b25-4022-4f88-be70-5a41ebe499cd" providerId="ADAL" clId="{B9709E4F-1233-47AD-9BA5-F78F33F7BF03}" dt="2022-08-30T02:23:18.948" v="1162" actId="1076"/>
          <ac:graphicFrameMkLst>
            <pc:docMk/>
            <pc:sldMk cId="0" sldId="612"/>
            <ac:graphicFrameMk id="8194" creationId="{00000000-0000-0000-0000-000000000000}"/>
          </ac:graphicFrameMkLst>
        </pc:graphicFrameChg>
      </pc:sldChg>
      <pc:sldChg chg="addSp modSp mod">
        <pc:chgData name="Arpan Sainju" userId="28af7b25-4022-4f88-be70-5a41ebe499cd" providerId="ADAL" clId="{B9709E4F-1233-47AD-9BA5-F78F33F7BF03}" dt="2022-08-30T02:26:02.406" v="1167" actId="1076"/>
        <pc:sldMkLst>
          <pc:docMk/>
          <pc:sldMk cId="0" sldId="613"/>
        </pc:sldMkLst>
        <pc:spChg chg="add mod">
          <ac:chgData name="Arpan Sainju" userId="28af7b25-4022-4f88-be70-5a41ebe499cd" providerId="ADAL" clId="{B9709E4F-1233-47AD-9BA5-F78F33F7BF03}" dt="2022-08-30T02:25:53.497" v="1166" actId="1076"/>
          <ac:spMkLst>
            <pc:docMk/>
            <pc:sldMk cId="0" sldId="613"/>
            <ac:spMk id="5" creationId="{86405D63-3CC3-911A-2747-61D44F21BE6B}"/>
          </ac:spMkLst>
        </pc:spChg>
        <pc:spChg chg="add mod">
          <ac:chgData name="Arpan Sainju" userId="28af7b25-4022-4f88-be70-5a41ebe499cd" providerId="ADAL" clId="{B9709E4F-1233-47AD-9BA5-F78F33F7BF03}" dt="2022-08-30T02:26:02.406" v="1167" actId="1076"/>
          <ac:spMkLst>
            <pc:docMk/>
            <pc:sldMk cId="0" sldId="613"/>
            <ac:spMk id="6" creationId="{CC4DA6B4-F881-46BE-0D3B-128026D751F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18.122" v="1163" actId="1076"/>
          <ac:spMkLst>
            <pc:docMk/>
            <pc:sldMk cId="0" sldId="613"/>
            <ac:spMk id="142339" creationId="{00000000-0000-0000-0000-000000000000}"/>
          </ac:spMkLst>
        </pc:spChg>
        <pc:graphicFrameChg chg="mod">
          <ac:chgData name="Arpan Sainju" userId="28af7b25-4022-4f88-be70-5a41ebe499cd" providerId="ADAL" clId="{B9709E4F-1233-47AD-9BA5-F78F33F7BF03}" dt="2022-08-30T02:24:31.556" v="1164" actId="1076"/>
          <ac:graphicFrameMkLst>
            <pc:docMk/>
            <pc:sldMk cId="0" sldId="613"/>
            <ac:graphicFrameMk id="9218" creationId="{00000000-0000-0000-0000-000000000000}"/>
          </ac:graphicFrameMkLst>
        </pc:graphicFrame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14"/>
        </pc:sldMkLst>
        <pc:spChg chg="mod">
          <ac:chgData name="Arpan Sainju" userId="28af7b25-4022-4f88-be70-5a41ebe499cd" providerId="ADAL" clId="{B9709E4F-1233-47AD-9BA5-F78F33F7BF03}" dt="2022-08-30T04:10:29.823" v="1598" actId="1076"/>
          <ac:spMkLst>
            <pc:docMk/>
            <pc:sldMk cId="0" sldId="614"/>
            <ac:spMk id="14438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0:33.393" v="1599" actId="1076"/>
          <ac:spMkLst>
            <pc:docMk/>
            <pc:sldMk cId="0" sldId="614"/>
            <ac:spMk id="144387" creationId="{00000000-0000-0000-0000-000000000000}"/>
          </ac:spMkLst>
        </pc:spChg>
      </pc:sldChg>
      <pc:sldChg chg="addSp delSp modSp mod delAnim modAnim">
        <pc:chgData name="Arpan Sainju" userId="28af7b25-4022-4f88-be70-5a41ebe499cd" providerId="ADAL" clId="{B9709E4F-1233-47AD-9BA5-F78F33F7BF03}" dt="2022-08-30T02:45:39.814" v="1224" actId="14100"/>
        <pc:sldMkLst>
          <pc:docMk/>
          <pc:sldMk cId="0" sldId="615"/>
        </pc:sldMkLst>
        <pc:spChg chg="add del mod">
          <ac:chgData name="Arpan Sainju" userId="28af7b25-4022-4f88-be70-5a41ebe499cd" providerId="ADAL" clId="{B9709E4F-1233-47AD-9BA5-F78F33F7BF03}" dt="2022-08-30T02:41:16.634" v="1187" actId="478"/>
          <ac:spMkLst>
            <pc:docMk/>
            <pc:sldMk cId="0" sldId="615"/>
            <ac:spMk id="8" creationId="{3A6E629F-8DF0-D4C0-73BF-1FC05D4AB4C9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9" creationId="{2C0372E9-8D18-4549-E6D0-F97F4D35CF4E}"/>
          </ac:spMkLst>
        </pc:spChg>
        <pc:spChg chg="add mod">
          <ac:chgData name="Arpan Sainju" userId="28af7b25-4022-4f88-be70-5a41ebe499cd" providerId="ADAL" clId="{B9709E4F-1233-47AD-9BA5-F78F33F7BF03}" dt="2022-08-30T02:41:40.077" v="1197" actId="20577"/>
          <ac:spMkLst>
            <pc:docMk/>
            <pc:sldMk cId="0" sldId="615"/>
            <ac:spMk id="10" creationId="{55BB4FB4-FF3C-F1D3-8D26-5FDE459D4C74}"/>
          </ac:spMkLst>
        </pc:spChg>
        <pc:spChg chg="add mod">
          <ac:chgData name="Arpan Sainju" userId="28af7b25-4022-4f88-be70-5a41ebe499cd" providerId="ADAL" clId="{B9709E4F-1233-47AD-9BA5-F78F33F7BF03}" dt="2022-08-30T02:41:57.303" v="1206" actId="20577"/>
          <ac:spMkLst>
            <pc:docMk/>
            <pc:sldMk cId="0" sldId="615"/>
            <ac:spMk id="11" creationId="{757CD739-517D-8659-EF1A-3DA35310CE40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2" creationId="{F9803F41-8344-4663-BB8A-833C3BFEEB3F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4" creationId="{8F8F03BF-E309-205E-2B1A-E170E9A50D56}"/>
          </ac:spMkLst>
        </pc:spChg>
        <pc:spChg chg="add mod">
          <ac:chgData name="Arpan Sainju" userId="28af7b25-4022-4f88-be70-5a41ebe499cd" providerId="ADAL" clId="{B9709E4F-1233-47AD-9BA5-F78F33F7BF03}" dt="2022-08-30T02:41:56.137" v="1205" actId="20577"/>
          <ac:spMkLst>
            <pc:docMk/>
            <pc:sldMk cId="0" sldId="615"/>
            <ac:spMk id="15" creationId="{B88A7554-BE4F-993B-9E0C-F7ACE472BF53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7" creationId="{4D0BF4E0-0583-7A22-9E10-59D27E48E7A7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18" creationId="{559811CC-B922-28FB-450A-7F55E1767EF1}"/>
          </ac:spMkLst>
        </pc:spChg>
        <pc:spChg chg="add mod">
          <ac:chgData name="Arpan Sainju" userId="28af7b25-4022-4f88-be70-5a41ebe499cd" providerId="ADAL" clId="{B9709E4F-1233-47AD-9BA5-F78F33F7BF03}" dt="2022-08-30T02:44:15.051" v="1213" actId="20577"/>
          <ac:spMkLst>
            <pc:docMk/>
            <pc:sldMk cId="0" sldId="615"/>
            <ac:spMk id="19" creationId="{40683460-9006-58D4-DF4D-6899865F2CB0}"/>
          </ac:spMkLst>
        </pc:spChg>
        <pc:spChg chg="add mod">
          <ac:chgData name="Arpan Sainju" userId="28af7b25-4022-4f88-be70-5a41ebe499cd" providerId="ADAL" clId="{B9709E4F-1233-47AD-9BA5-F78F33F7BF03}" dt="2022-08-30T02:44:22.940" v="1215" actId="20577"/>
          <ac:spMkLst>
            <pc:docMk/>
            <pc:sldMk cId="0" sldId="615"/>
            <ac:spMk id="20" creationId="{23203C31-1FF6-1DDA-2F62-F58D181AA34B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21" creationId="{D784BB6B-BAF3-58E5-E51B-B8F186E4B608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23" creationId="{221B9A1A-6CEB-F20E-C4F0-017A4BD0A3DB}"/>
          </ac:spMkLst>
        </pc:spChg>
        <pc:spChg chg="add mod">
          <ac:chgData name="Arpan Sainju" userId="28af7b25-4022-4f88-be70-5a41ebe499cd" providerId="ADAL" clId="{B9709E4F-1233-47AD-9BA5-F78F33F7BF03}" dt="2022-08-30T02:45:39.814" v="1224" actId="14100"/>
          <ac:spMkLst>
            <pc:docMk/>
            <pc:sldMk cId="0" sldId="615"/>
            <ac:spMk id="24" creationId="{3331A081-62ED-6769-E08F-B1C8DB3CBB30}"/>
          </ac:spMkLst>
        </pc:spChg>
        <pc:spChg chg="add del mod">
          <ac:chgData name="Arpan Sainju" userId="28af7b25-4022-4f88-be70-5a41ebe499cd" providerId="ADAL" clId="{B9709E4F-1233-47AD-9BA5-F78F33F7BF03}" dt="2022-08-30T02:45:21.134" v="1220" actId="478"/>
          <ac:spMkLst>
            <pc:docMk/>
            <pc:sldMk cId="0" sldId="615"/>
            <ac:spMk id="26" creationId="{E5F0D7D5-E10E-F7D3-6B7B-3738D015013A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7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7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6:56.222" v="1168" actId="1076"/>
          <ac:spMkLst>
            <pc:docMk/>
            <pc:sldMk cId="0" sldId="615"/>
            <ac:spMk id="146434" creationId="{00000000-0000-0000-0000-000000000000}"/>
          </ac:spMkLst>
        </pc:spChg>
        <pc:spChg chg="del mod">
          <ac:chgData name="Arpan Sainju" userId="28af7b25-4022-4f88-be70-5a41ebe499cd" providerId="ADAL" clId="{B9709E4F-1233-47AD-9BA5-F78F33F7BF03}" dt="2022-08-30T02:41:13.700" v="1186" actId="478"/>
          <ac:spMkLst>
            <pc:docMk/>
            <pc:sldMk cId="0" sldId="615"/>
            <ac:spMk id="146435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6" creationId="{00000000-0000-0000-0000-000000000000}"/>
          </ac:grpSpMkLst>
        </pc:grpChg>
        <pc:cxnChg chg="add mod">
          <ac:chgData name="Arpan Sainju" userId="28af7b25-4022-4f88-be70-5a41ebe499cd" providerId="ADAL" clId="{B9709E4F-1233-47AD-9BA5-F78F33F7BF03}" dt="2022-08-30T02:41:26.121" v="1190" actId="1076"/>
          <ac:cxnSpMkLst>
            <pc:docMk/>
            <pc:sldMk cId="0" sldId="615"/>
            <ac:cxnSpMk id="13" creationId="{DA92448E-F5E2-472E-EE5E-A6985C617B2B}"/>
          </ac:cxnSpMkLst>
        </pc:cxnChg>
        <pc:cxnChg chg="add mod">
          <ac:chgData name="Arpan Sainju" userId="28af7b25-4022-4f88-be70-5a41ebe499cd" providerId="ADAL" clId="{B9709E4F-1233-47AD-9BA5-F78F33F7BF03}" dt="2022-08-30T02:41:26.121" v="1190" actId="1076"/>
          <ac:cxnSpMkLst>
            <pc:docMk/>
            <pc:sldMk cId="0" sldId="615"/>
            <ac:cxnSpMk id="16" creationId="{68B0E5C6-E6FD-523D-FBD1-8DD4729CB224}"/>
          </ac:cxnSpMkLst>
        </pc:cxnChg>
        <pc:cxnChg chg="add mod">
          <ac:chgData name="Arpan Sainju" userId="28af7b25-4022-4f88-be70-5a41ebe499cd" providerId="ADAL" clId="{B9709E4F-1233-47AD-9BA5-F78F33F7BF03}" dt="2022-08-30T02:42:29.739" v="1208" actId="1076"/>
          <ac:cxnSpMkLst>
            <pc:docMk/>
            <pc:sldMk cId="0" sldId="615"/>
            <ac:cxnSpMk id="22" creationId="{F6E2761F-4697-4560-7A6B-DCEC2F149808}"/>
          </ac:cxnSpMkLst>
        </pc:cxnChg>
        <pc:cxnChg chg="add del mod">
          <ac:chgData name="Arpan Sainju" userId="28af7b25-4022-4f88-be70-5a41ebe499cd" providerId="ADAL" clId="{B9709E4F-1233-47AD-9BA5-F78F33F7BF03}" dt="2022-08-30T02:45:19.988" v="1219" actId="478"/>
          <ac:cxnSpMkLst>
            <pc:docMk/>
            <pc:sldMk cId="0" sldId="615"/>
            <ac:cxnSpMk id="25" creationId="{3388F77D-A350-8F2E-E053-45EC6DD8B38F}"/>
          </ac:cxnSpMkLst>
        </pc:cxnChg>
      </pc:sldChg>
      <pc:sldChg chg="addSp modSp mod">
        <pc:chgData name="Arpan Sainju" userId="28af7b25-4022-4f88-be70-5a41ebe499cd" providerId="ADAL" clId="{B9709E4F-1233-47AD-9BA5-F78F33F7BF03}" dt="2022-08-30T02:56:56.671" v="1535" actId="1076"/>
        <pc:sldMkLst>
          <pc:docMk/>
          <pc:sldMk cId="0" sldId="616"/>
        </pc:sldMkLst>
        <pc:spChg chg="add mod">
          <ac:chgData name="Arpan Sainju" userId="28af7b25-4022-4f88-be70-5a41ebe499cd" providerId="ADAL" clId="{B9709E4F-1233-47AD-9BA5-F78F33F7BF03}" dt="2022-08-30T02:56:56.671" v="1535" actId="1076"/>
          <ac:spMkLst>
            <pc:docMk/>
            <pc:sldMk cId="0" sldId="616"/>
            <ac:spMk id="2" creationId="{7E16AAF8-341B-12EA-3A24-BE40932C0918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1:27.245" v="1315" actId="1076"/>
          <ac:spMkLst>
            <pc:docMk/>
            <pc:sldMk cId="0" sldId="616"/>
            <ac:spMk id="14848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44.260" v="1320" actId="14100"/>
          <ac:spMkLst>
            <pc:docMk/>
            <pc:sldMk cId="0" sldId="616"/>
            <ac:spMk id="148483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19"/>
        </pc:sldMkLst>
        <pc:spChg chg="mod">
          <ac:chgData name="Arpan Sainju" userId="28af7b25-4022-4f88-be70-5a41ebe499cd" providerId="ADAL" clId="{B9709E4F-1233-47AD-9BA5-F78F33F7BF03}" dt="2022-08-30T04:10:51.010" v="1600" actId="1076"/>
          <ac:spMkLst>
            <pc:docMk/>
            <pc:sldMk cId="0" sldId="619"/>
            <ac:spMk id="1546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0:54.903" v="1601" actId="1076"/>
          <ac:spMkLst>
            <pc:docMk/>
            <pc:sldMk cId="0" sldId="619"/>
            <ac:spMk id="154627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01:52.606" v="1563" actId="20577"/>
        <pc:sldMkLst>
          <pc:docMk/>
          <pc:sldMk cId="0" sldId="620"/>
        </pc:sldMkLst>
        <pc:spChg chg="mod">
          <ac:chgData name="Arpan Sainju" userId="28af7b25-4022-4f88-be70-5a41ebe499cd" providerId="ADAL" clId="{B9709E4F-1233-47AD-9BA5-F78F33F7BF03}" dt="2022-08-30T02:59:03.722" v="1536" actId="1076"/>
          <ac:spMkLst>
            <pc:docMk/>
            <pc:sldMk cId="0" sldId="620"/>
            <ac:spMk id="15667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01:52.606" v="1563" actId="20577"/>
          <ac:spMkLst>
            <pc:docMk/>
            <pc:sldMk cId="0" sldId="620"/>
            <ac:spMk id="15667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59:14.691" v="1564" actId="1076"/>
        <pc:sldMkLst>
          <pc:docMk/>
          <pc:sldMk cId="0" sldId="625"/>
        </pc:sldMkLst>
        <pc:spChg chg="mod">
          <ac:chgData name="Arpan Sainju" userId="28af7b25-4022-4f88-be70-5a41ebe499cd" providerId="ADAL" clId="{B9709E4F-1233-47AD-9BA5-F78F33F7BF03}" dt="2022-08-30T03:59:14.691" v="1564" actId="1076"/>
          <ac:spMkLst>
            <pc:docMk/>
            <pc:sldMk cId="0" sldId="625"/>
            <ac:spMk id="191490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59:36.714" v="1567" actId="1076"/>
        <pc:sldMkLst>
          <pc:docMk/>
          <pc:sldMk cId="0" sldId="626"/>
        </pc:sldMkLst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8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8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25.693" v="1565" actId="1076"/>
          <ac:spMkLst>
            <pc:docMk/>
            <pc:sldMk cId="0" sldId="626"/>
            <ac:spMk id="16486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1.473" v="1566" actId="1076"/>
          <ac:spMkLst>
            <pc:docMk/>
            <pc:sldMk cId="0" sldId="626"/>
            <ac:spMk id="164867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3:59:36.714" v="1567" actId="1076"/>
          <ac:grpSpMkLst>
            <pc:docMk/>
            <pc:sldMk cId="0" sldId="626"/>
            <ac:grpSpMk id="2" creationId="{00000000-0000-0000-0000-000000000000}"/>
          </ac:grpSpMkLst>
        </pc:gr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27"/>
        </pc:sldMkLst>
        <pc:spChg chg="mod">
          <ac:chgData name="Arpan Sainju" userId="28af7b25-4022-4f88-be70-5a41ebe499cd" providerId="ADAL" clId="{B9709E4F-1233-47AD-9BA5-F78F33F7BF03}" dt="2022-08-30T04:12:10.174" v="1603" actId="1076"/>
          <ac:spMkLst>
            <pc:docMk/>
            <pc:sldMk cId="0" sldId="627"/>
            <ac:spMk id="4301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4:47.737" v="1604" actId="1076"/>
          <ac:spMkLst>
            <pc:docMk/>
            <pc:sldMk cId="0" sldId="627"/>
            <ac:spMk id="16691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0:43.309" v="1571" actId="1076"/>
        <pc:sldMkLst>
          <pc:docMk/>
          <pc:sldMk cId="0" sldId="628"/>
        </pc:sldMkLst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49.297" v="1568" actId="1076"/>
          <ac:spMkLst>
            <pc:docMk/>
            <pc:sldMk cId="0" sldId="628"/>
            <ac:spMk id="16896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1.681" v="1569" actId="1076"/>
          <ac:spMkLst>
            <pc:docMk/>
            <pc:sldMk cId="0" sldId="628"/>
            <ac:spMk id="168963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3:59:55.828" v="1570" actId="1076"/>
          <ac:grpSpMkLst>
            <pc:docMk/>
            <pc:sldMk cId="0" sldId="628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3:59:55.828" v="1570" actId="1076"/>
          <ac:grpSpMkLst>
            <pc:docMk/>
            <pc:sldMk cId="0" sldId="628"/>
            <ac:grpSpMk id="3" creationId="{00000000-0000-0000-0000-000000000000}"/>
          </ac:grpSpMkLst>
        </pc:grpChg>
        <pc:graphicFrameChg chg="mod">
          <ac:chgData name="Arpan Sainju" userId="28af7b25-4022-4f88-be70-5a41ebe499cd" providerId="ADAL" clId="{B9709E4F-1233-47AD-9BA5-F78F33F7BF03}" dt="2022-08-30T04:00:43.309" v="1571" actId="1076"/>
          <ac:graphicFrameMkLst>
            <pc:docMk/>
            <pc:sldMk cId="0" sldId="628"/>
            <ac:graphicFrameMk id="13314" creationId="{00000000-0000-0000-0000-000000000000}"/>
          </ac:graphicFrameMkLst>
        </pc:graphicFrame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29"/>
        </pc:sldMkLst>
        <pc:spChg chg="mod">
          <ac:chgData name="Arpan Sainju" userId="28af7b25-4022-4f88-be70-5a41ebe499cd" providerId="ADAL" clId="{B9709E4F-1233-47AD-9BA5-F78F33F7BF03}" dt="2022-08-30T04:14:56.111" v="1605" actId="1076"/>
          <ac:spMkLst>
            <pc:docMk/>
            <pc:sldMk cId="0" sldId="629"/>
            <ac:spMk id="17101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12.192" v="1607" actId="27636"/>
          <ac:spMkLst>
            <pc:docMk/>
            <pc:sldMk cId="0" sldId="629"/>
            <ac:spMk id="171012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0"/>
        </pc:sldMkLst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0.086" v="1608" actId="1076"/>
          <ac:spMkLst>
            <pc:docMk/>
            <pc:sldMk cId="0" sldId="630"/>
            <ac:spMk id="1730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2.386" v="1609" actId="1076"/>
          <ac:spMkLst>
            <pc:docMk/>
            <pc:sldMk cId="0" sldId="630"/>
            <ac:spMk id="173059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4:15:27.874" v="1610" actId="1076"/>
          <ac:grpSpMkLst>
            <pc:docMk/>
            <pc:sldMk cId="0" sldId="630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4:15:27.874" v="1610" actId="1076"/>
          <ac:grpSpMkLst>
            <pc:docMk/>
            <pc:sldMk cId="0" sldId="630"/>
            <ac:grpSpMk id="4" creationId="{00000000-0000-0000-0000-000000000000}"/>
          </ac:grpSpMkLst>
        </pc:grpChg>
        <pc:graphicFrameChg chg="mod">
          <ac:chgData name="Arpan Sainju" userId="28af7b25-4022-4f88-be70-5a41ebe499cd" providerId="ADAL" clId="{B9709E4F-1233-47AD-9BA5-F78F33F7BF03}" dt="2022-08-30T04:15:31.704" v="1611" actId="1076"/>
          <ac:graphicFrameMkLst>
            <pc:docMk/>
            <pc:sldMk cId="0" sldId="630"/>
            <ac:graphicFrameMk id="14338" creationId="{00000000-0000-0000-0000-000000000000}"/>
          </ac:graphicFrameMkLst>
        </pc:graphicFrame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1"/>
        </pc:sldMkLst>
        <pc:spChg chg="mod">
          <ac:chgData name="Arpan Sainju" userId="28af7b25-4022-4f88-be70-5a41ebe499cd" providerId="ADAL" clId="{B9709E4F-1233-47AD-9BA5-F78F33F7BF03}" dt="2022-08-30T04:15:46.441" v="1612" actId="1076"/>
          <ac:spMkLst>
            <pc:docMk/>
            <pc:sldMk cId="0" sldId="631"/>
            <ac:spMk id="175106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2"/>
        </pc:sldMkLst>
        <pc:spChg chg="mod">
          <ac:chgData name="Arpan Sainju" userId="28af7b25-4022-4f88-be70-5a41ebe499cd" providerId="ADAL" clId="{B9709E4F-1233-47AD-9BA5-F78F33F7BF03}" dt="2022-08-30T04:15:58.617" v="1613" actId="1076"/>
          <ac:spMkLst>
            <pc:docMk/>
            <pc:sldMk cId="0" sldId="632"/>
            <ac:spMk id="177154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3"/>
        </pc:sldMkLst>
        <pc:spChg chg="mod">
          <ac:chgData name="Arpan Sainju" userId="28af7b25-4022-4f88-be70-5a41ebe499cd" providerId="ADAL" clId="{B9709E4F-1233-47AD-9BA5-F78F33F7BF03}" dt="2022-08-30T04:16:04.997" v="1614" actId="1076"/>
          <ac:spMkLst>
            <pc:docMk/>
            <pc:sldMk cId="0" sldId="633"/>
            <ac:spMk id="1792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6:47.843" v="1617" actId="404"/>
          <ac:spMkLst>
            <pc:docMk/>
            <pc:sldMk cId="0" sldId="633"/>
            <ac:spMk id="179204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4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35"/>
        </pc:sldMkLst>
      </pc:sldChg>
      <pc:sldChg chg="modSp mod">
        <pc:chgData name="Arpan Sainju" userId="28af7b25-4022-4f88-be70-5a41ebe499cd" providerId="ADAL" clId="{B9709E4F-1233-47AD-9BA5-F78F33F7BF03}" dt="2022-08-30T04:05:51.857" v="1591" actId="14100"/>
        <pc:sldMkLst>
          <pc:docMk/>
          <pc:sldMk cId="0" sldId="636"/>
        </pc:sldMkLst>
        <pc:spChg chg="mod">
          <ac:chgData name="Arpan Sainju" userId="28af7b25-4022-4f88-be70-5a41ebe499cd" providerId="ADAL" clId="{B9709E4F-1233-47AD-9BA5-F78F33F7BF03}" dt="2022-08-30T04:05:51.857" v="1591" actId="14100"/>
          <ac:spMkLst>
            <pc:docMk/>
            <pc:sldMk cId="0" sldId="636"/>
            <ac:spMk id="5017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5:32.768" v="1589" actId="1076"/>
          <ac:spMkLst>
            <pc:docMk/>
            <pc:sldMk cId="0" sldId="636"/>
            <ac:spMk id="193538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4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4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48"/>
        </pc:sldMkLst>
      </pc:sldChg>
      <pc:sldChg chg="modSp mod">
        <pc:chgData name="Arpan Sainju" userId="28af7b25-4022-4f88-be70-5a41ebe499cd" providerId="ADAL" clId="{B9709E4F-1233-47AD-9BA5-F78F33F7BF03}" dt="2022-08-30T01:27:02.935" v="73" actId="1076"/>
        <pc:sldMkLst>
          <pc:docMk/>
          <pc:sldMk cId="0" sldId="649"/>
        </pc:sldMkLst>
        <pc:spChg chg="mod">
          <ac:chgData name="Arpan Sainju" userId="28af7b25-4022-4f88-be70-5a41ebe499cd" providerId="ADAL" clId="{B9709E4F-1233-47AD-9BA5-F78F33F7BF03}" dt="2022-08-30T01:27:02.935" v="73" actId="1076"/>
          <ac:spMkLst>
            <pc:docMk/>
            <pc:sldMk cId="0" sldId="649"/>
            <ac:spMk id="2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1:50.843" v="1574" actId="1076"/>
        <pc:sldMkLst>
          <pc:docMk/>
          <pc:sldMk cId="0" sldId="650"/>
        </pc:sldMkLst>
        <pc:spChg chg="mod">
          <ac:chgData name="Arpan Sainju" userId="28af7b25-4022-4f88-be70-5a41ebe499cd" providerId="ADAL" clId="{B9709E4F-1233-47AD-9BA5-F78F33F7BF03}" dt="2022-08-30T04:01:34.457" v="1573" actId="1076"/>
          <ac:spMkLst>
            <pc:docMk/>
            <pc:sldMk cId="0" sldId="650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1:50.843" v="1574" actId="1076"/>
          <ac:spMkLst>
            <pc:docMk/>
            <pc:sldMk cId="0" sldId="650"/>
            <ac:spMk id="132099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0:57.767" v="1572" actId="1076"/>
        <pc:sldMkLst>
          <pc:docMk/>
          <pc:sldMk cId="0" sldId="651"/>
        </pc:sldMkLst>
        <pc:spChg chg="mod">
          <ac:chgData name="Arpan Sainju" userId="28af7b25-4022-4f88-be70-5a41ebe499cd" providerId="ADAL" clId="{B9709E4F-1233-47AD-9BA5-F78F33F7BF03}" dt="2022-08-30T04:00:57.767" v="1572" actId="1076"/>
          <ac:spMkLst>
            <pc:docMk/>
            <pc:sldMk cId="0" sldId="651"/>
            <ac:spMk id="3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52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58"/>
        </pc:sldMkLst>
      </pc:sldChg>
      <pc:sldChg chg="modSp mod">
        <pc:chgData name="Arpan Sainju" userId="28af7b25-4022-4f88-be70-5a41ebe499cd" providerId="ADAL" clId="{B9709E4F-1233-47AD-9BA5-F78F33F7BF03}" dt="2022-08-30T04:24:37.574" v="1622" actId="1076"/>
        <pc:sldMkLst>
          <pc:docMk/>
          <pc:sldMk cId="0" sldId="659"/>
        </pc:sldMkLst>
        <pc:spChg chg="mod">
          <ac:chgData name="Arpan Sainju" userId="28af7b25-4022-4f88-be70-5a41ebe499cd" providerId="ADAL" clId="{B9709E4F-1233-47AD-9BA5-F78F33F7BF03}" dt="2022-08-30T04:24:37.574" v="1622" actId="1076"/>
          <ac:spMkLst>
            <pc:docMk/>
            <pc:sldMk cId="0" sldId="659"/>
            <ac:spMk id="44037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65"/>
        </pc:sldMkLst>
      </pc:sldChg>
      <pc:sldChg chg="modSp mod">
        <pc:chgData name="Arpan Sainju" userId="28af7b25-4022-4f88-be70-5a41ebe499cd" providerId="ADAL" clId="{B9709E4F-1233-47AD-9BA5-F78F33F7BF03}" dt="2022-08-30T04:32:06.421" v="1720" actId="14100"/>
        <pc:sldMkLst>
          <pc:docMk/>
          <pc:sldMk cId="0" sldId="666"/>
        </pc:sldMkLst>
        <pc:spChg chg="mod">
          <ac:chgData name="Arpan Sainju" userId="28af7b25-4022-4f88-be70-5a41ebe499cd" providerId="ADAL" clId="{B9709E4F-1233-47AD-9BA5-F78F33F7BF03}" dt="2022-08-30T04:32:06.421" v="1720" actId="14100"/>
          <ac:spMkLst>
            <pc:docMk/>
            <pc:sldMk cId="0" sldId="666"/>
            <ac:spMk id="5120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31:24.196" v="1718" actId="14100"/>
        <pc:sldMkLst>
          <pc:docMk/>
          <pc:sldMk cId="0" sldId="668"/>
        </pc:sldMkLst>
        <pc:spChg chg="mod">
          <ac:chgData name="Arpan Sainju" userId="28af7b25-4022-4f88-be70-5a41ebe499cd" providerId="ADAL" clId="{B9709E4F-1233-47AD-9BA5-F78F33F7BF03}" dt="2022-08-30T04:31:24.196" v="1718" actId="14100"/>
          <ac:spMkLst>
            <pc:docMk/>
            <pc:sldMk cId="0" sldId="668"/>
            <ac:spMk id="5325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24:15.393" v="1621" actId="1076"/>
        <pc:sldMkLst>
          <pc:docMk/>
          <pc:sldMk cId="0" sldId="669"/>
        </pc:sldMkLst>
        <pc:spChg chg="mod">
          <ac:chgData name="Arpan Sainju" userId="28af7b25-4022-4f88-be70-5a41ebe499cd" providerId="ADAL" clId="{B9709E4F-1233-47AD-9BA5-F78F33F7BF03}" dt="2022-08-30T04:24:15.393" v="1621" actId="1076"/>
          <ac:spMkLst>
            <pc:docMk/>
            <pc:sldMk cId="0" sldId="669"/>
            <ac:spMk id="1946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24:06.333" v="1619" actId="1076"/>
          <ac:spMkLst>
            <pc:docMk/>
            <pc:sldMk cId="0" sldId="669"/>
            <ac:spMk id="5427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24:10.657" v="1620" actId="1076"/>
          <ac:spMkLst>
            <pc:docMk/>
            <pc:sldMk cId="0" sldId="669"/>
            <ac:spMk id="5427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24:10.657" v="1620" actId="1076"/>
          <ac:spMkLst>
            <pc:docMk/>
            <pc:sldMk cId="0" sldId="669"/>
            <ac:spMk id="5428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24:10.657" v="1620" actId="1076"/>
          <ac:spMkLst>
            <pc:docMk/>
            <pc:sldMk cId="0" sldId="669"/>
            <ac:spMk id="54281" creationId="{00000000-0000-0000-0000-000000000000}"/>
          </ac:spMkLst>
        </pc:spChg>
        <pc:graphicFrameChg chg="mod">
          <ac:chgData name="Arpan Sainju" userId="28af7b25-4022-4f88-be70-5a41ebe499cd" providerId="ADAL" clId="{B9709E4F-1233-47AD-9BA5-F78F33F7BF03}" dt="2022-08-30T04:24:10.657" v="1620" actId="1076"/>
          <ac:graphicFrameMkLst>
            <pc:docMk/>
            <pc:sldMk cId="0" sldId="669"/>
            <ac:graphicFrameMk id="19465" creationId="{00000000-0000-0000-0000-000000000000}"/>
          </ac:graphicFrameMkLst>
        </pc:graphicFrameChg>
        <pc:graphicFrameChg chg="mod">
          <ac:chgData name="Arpan Sainju" userId="28af7b25-4022-4f88-be70-5a41ebe499cd" providerId="ADAL" clId="{B9709E4F-1233-47AD-9BA5-F78F33F7BF03}" dt="2022-08-30T04:24:10.657" v="1620" actId="1076"/>
          <ac:graphicFrameMkLst>
            <pc:docMk/>
            <pc:sldMk cId="0" sldId="669"/>
            <ac:graphicFrameMk id="19483" creationId="{00000000-0000-0000-0000-000000000000}"/>
          </ac:graphicFrameMkLst>
        </pc:graphicFrameChg>
        <pc:graphicFrameChg chg="mod">
          <ac:chgData name="Arpan Sainju" userId="28af7b25-4022-4f88-be70-5a41ebe499cd" providerId="ADAL" clId="{B9709E4F-1233-47AD-9BA5-F78F33F7BF03}" dt="2022-08-30T04:24:10.657" v="1620" actId="1076"/>
          <ac:graphicFrameMkLst>
            <pc:docMk/>
            <pc:sldMk cId="0" sldId="669"/>
            <ac:graphicFrameMk id="19501" creationId="{00000000-0000-0000-0000-000000000000}"/>
          </ac:graphicFrameMkLst>
        </pc:graphicFrame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1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0" sldId="672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2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2798839000" sldId="693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1643946329" sldId="694"/>
        </pc:sldMkLst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2510631290" sldId="695"/>
        </pc:sldMkLst>
        <pc:spChg chg="mod">
          <ac:chgData name="Arpan Sainju" userId="28af7b25-4022-4f88-be70-5a41ebe499cd" providerId="ADAL" clId="{B9709E4F-1233-47AD-9BA5-F78F33F7BF03}" dt="2022-08-30T04:08:14.756" v="1593" actId="14100"/>
          <ac:spMkLst>
            <pc:docMk/>
            <pc:sldMk cId="2510631290" sldId="695"/>
            <ac:spMk id="136194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2840953532" sldId="696"/>
        </pc:sldMkLst>
        <pc:spChg chg="mod">
          <ac:chgData name="Arpan Sainju" userId="28af7b25-4022-4f88-be70-5a41ebe499cd" providerId="ADAL" clId="{B9709E4F-1233-47AD-9BA5-F78F33F7BF03}" dt="2022-08-30T04:09:56.298" v="1597" actId="1076"/>
          <ac:spMkLst>
            <pc:docMk/>
            <pc:sldMk cId="2840953532" sldId="696"/>
            <ac:spMk id="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9:51.514" v="1596" actId="14100"/>
          <ac:spMkLst>
            <pc:docMk/>
            <pc:sldMk cId="2840953532" sldId="696"/>
            <ac:spMk id="139266" creationId="{00000000-0000-0000-0000-000000000000}"/>
          </ac:spMkLst>
        </pc:spChg>
      </pc:sldChg>
      <pc:sldChg chg="modSp del mod">
        <pc:chgData name="Arpan Sainju" userId="28af7b25-4022-4f88-be70-5a41ebe499cd" providerId="ADAL" clId="{B9709E4F-1233-47AD-9BA5-F78F33F7BF03}" dt="2022-08-30T04:21:05.751" v="1618" actId="47"/>
        <pc:sldMkLst>
          <pc:docMk/>
          <pc:sldMk cId="3620306289" sldId="697"/>
        </pc:sldMkLst>
        <pc:spChg chg="mod">
          <ac:chgData name="Arpan Sainju" userId="28af7b25-4022-4f88-be70-5a41ebe499cd" providerId="ADAL" clId="{B9709E4F-1233-47AD-9BA5-F78F33F7BF03}" dt="2022-08-30T04:11:05.466" v="1602" actId="1076"/>
          <ac:spMkLst>
            <pc:docMk/>
            <pc:sldMk cId="3620306289" sldId="697"/>
            <ac:spMk id="221186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8910588" sldId="698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1662835901" sldId="699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3603469748" sldId="700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2227968702" sldId="701"/>
        </pc:sldMkLst>
      </pc:sldChg>
      <pc:sldChg chg="del">
        <pc:chgData name="Arpan Sainju" userId="28af7b25-4022-4f88-be70-5a41ebe499cd" providerId="ADAL" clId="{B9709E4F-1233-47AD-9BA5-F78F33F7BF03}" dt="2022-08-30T04:21:05.751" v="1618" actId="47"/>
        <pc:sldMkLst>
          <pc:docMk/>
          <pc:sldMk cId="4045683010" sldId="702"/>
        </pc:sldMkLst>
      </pc:sldChg>
      <pc:sldChg chg="modSp mod">
        <pc:chgData name="Arpan Sainju" userId="28af7b25-4022-4f88-be70-5a41ebe499cd" providerId="ADAL" clId="{B9709E4F-1233-47AD-9BA5-F78F33F7BF03}" dt="2022-08-30T04:26:08.827" v="1625" actId="20577"/>
        <pc:sldMkLst>
          <pc:docMk/>
          <pc:sldMk cId="3103645491" sldId="703"/>
        </pc:sldMkLst>
        <pc:spChg chg="mod">
          <ac:chgData name="Arpan Sainju" userId="28af7b25-4022-4f88-be70-5a41ebe499cd" providerId="ADAL" clId="{B9709E4F-1233-47AD-9BA5-F78F33F7BF03}" dt="2022-08-30T04:26:08.827" v="1625" actId="20577"/>
          <ac:spMkLst>
            <pc:docMk/>
            <pc:sldMk cId="3103645491" sldId="703"/>
            <ac:spMk id="45061" creationId="{00000000-0000-0000-0000-000000000000}"/>
          </ac:spMkLst>
        </pc:spChg>
      </pc:sldChg>
      <pc:sldChg chg="addSp modSp mod">
        <pc:chgData name="Arpan Sainju" userId="28af7b25-4022-4f88-be70-5a41ebe499cd" providerId="ADAL" clId="{B9709E4F-1233-47AD-9BA5-F78F33F7BF03}" dt="2022-08-30T04:30:19.347" v="1717" actId="1076"/>
        <pc:sldMkLst>
          <pc:docMk/>
          <pc:sldMk cId="2644651545" sldId="704"/>
        </pc:sldMkLst>
        <pc:spChg chg="add mod">
          <ac:chgData name="Arpan Sainju" userId="28af7b25-4022-4f88-be70-5a41ebe499cd" providerId="ADAL" clId="{B9709E4F-1233-47AD-9BA5-F78F33F7BF03}" dt="2022-08-30T04:30:19.347" v="1717" actId="1076"/>
          <ac:spMkLst>
            <pc:docMk/>
            <pc:sldMk cId="2644651545" sldId="704"/>
            <ac:spMk id="2" creationId="{4A4BD05F-AF37-C0F3-59B1-2163694B92F4}"/>
          </ac:spMkLst>
        </pc:spChg>
        <pc:spChg chg="add mod">
          <ac:chgData name="Arpan Sainju" userId="28af7b25-4022-4f88-be70-5a41ebe499cd" providerId="ADAL" clId="{B9709E4F-1233-47AD-9BA5-F78F33F7BF03}" dt="2022-08-30T04:30:19.347" v="1717" actId="1076"/>
          <ac:spMkLst>
            <pc:docMk/>
            <pc:sldMk cId="2644651545" sldId="704"/>
            <ac:spMk id="4" creationId="{C5DA062A-F586-1C4D-A72B-9797B935F4F0}"/>
          </ac:spMkLst>
        </pc:spChg>
      </pc:sldChg>
      <pc:sldChg chg="modSp mod">
        <pc:chgData name="Arpan Sainju" userId="28af7b25-4022-4f88-be70-5a41ebe499cd" providerId="ADAL" clId="{B9709E4F-1233-47AD-9BA5-F78F33F7BF03}" dt="2022-08-30T04:35:48.755" v="1724" actId="20577"/>
        <pc:sldMkLst>
          <pc:docMk/>
          <pc:sldMk cId="3795992594" sldId="705"/>
        </pc:sldMkLst>
        <pc:spChg chg="mod">
          <ac:chgData name="Arpan Sainju" userId="28af7b25-4022-4f88-be70-5a41ebe499cd" providerId="ADAL" clId="{B9709E4F-1233-47AD-9BA5-F78F33F7BF03}" dt="2022-08-30T04:35:48.755" v="1724" actId="20577"/>
          <ac:spMkLst>
            <pc:docMk/>
            <pc:sldMk cId="3795992594" sldId="705"/>
            <ac:spMk id="55301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4264939703" sldId="706"/>
        </pc:sldMkLst>
      </pc:sldChg>
      <pc:sldChg chg="modSp mod">
        <pc:chgData name="Arpan Sainju" userId="28af7b25-4022-4f88-be70-5a41ebe499cd" providerId="ADAL" clId="{B9709E4F-1233-47AD-9BA5-F78F33F7BF03}" dt="2022-08-30T04:04:32.728" v="1585" actId="1035"/>
        <pc:sldMkLst>
          <pc:docMk/>
          <pc:sldMk cId="389849515" sldId="707"/>
        </pc:sldMkLst>
        <pc:spChg chg="mod">
          <ac:chgData name="Arpan Sainju" userId="28af7b25-4022-4f88-be70-5a41ebe499cd" providerId="ADAL" clId="{B9709E4F-1233-47AD-9BA5-F78F33F7BF03}" dt="2022-08-30T04:01:58.204" v="1575" actId="1076"/>
          <ac:spMkLst>
            <pc:docMk/>
            <pc:sldMk cId="389849515" sldId="707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4:32.728" v="1585" actId="1035"/>
          <ac:spMkLst>
            <pc:docMk/>
            <pc:sldMk cId="389849515" sldId="707"/>
            <ac:spMk id="132099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4:54.125" v="1588" actId="1076"/>
        <pc:sldMkLst>
          <pc:docMk/>
          <pc:sldMk cId="1112566351" sldId="708"/>
        </pc:sldMkLst>
        <pc:spChg chg="mod">
          <ac:chgData name="Arpan Sainju" userId="28af7b25-4022-4f88-be70-5a41ebe499cd" providerId="ADAL" clId="{B9709E4F-1233-47AD-9BA5-F78F33F7BF03}" dt="2022-08-30T04:04:43.183" v="1586" actId="1076"/>
          <ac:spMkLst>
            <pc:docMk/>
            <pc:sldMk cId="1112566351" sldId="708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4:54.125" v="1588" actId="1076"/>
          <ac:spMkLst>
            <pc:docMk/>
            <pc:sldMk cId="1112566351" sldId="708"/>
            <ac:spMk id="132099" creationId="{00000000-0000-0000-0000-000000000000}"/>
          </ac:spMkLst>
        </pc:spChg>
      </pc:sldChg>
      <pc:sldChg chg="addSp delSp modSp new mod">
        <pc:chgData name="Arpan Sainju" userId="28af7b25-4022-4f88-be70-5a41ebe499cd" providerId="ADAL" clId="{B9709E4F-1233-47AD-9BA5-F78F33F7BF03}" dt="2022-08-30T01:57:16.654" v="650" actId="20577"/>
        <pc:sldMkLst>
          <pc:docMk/>
          <pc:sldMk cId="1303270561" sldId="710"/>
        </pc:sldMkLst>
        <pc:spChg chg="mod">
          <ac:chgData name="Arpan Sainju" userId="28af7b25-4022-4f88-be70-5a41ebe499cd" providerId="ADAL" clId="{B9709E4F-1233-47AD-9BA5-F78F33F7BF03}" dt="2022-08-30T01:57:16.654" v="650" actId="20577"/>
          <ac:spMkLst>
            <pc:docMk/>
            <pc:sldMk cId="1303270561" sldId="710"/>
            <ac:spMk id="2" creationId="{015FC05B-0500-00C8-F01C-E122DFBB2FA3}"/>
          </ac:spMkLst>
        </pc:spChg>
        <pc:spChg chg="mod">
          <ac:chgData name="Arpan Sainju" userId="28af7b25-4022-4f88-be70-5a41ebe499cd" providerId="ADAL" clId="{B9709E4F-1233-47AD-9BA5-F78F33F7BF03}" dt="2022-08-30T01:33:55.601" v="289" actId="20577"/>
          <ac:spMkLst>
            <pc:docMk/>
            <pc:sldMk cId="1303270561" sldId="710"/>
            <ac:spMk id="3" creationId="{70B16F53-8655-61BA-D1C8-3E46E191063E}"/>
          </ac:spMkLst>
        </pc:spChg>
        <pc:spChg chg="add mod">
          <ac:chgData name="Arpan Sainju" userId="28af7b25-4022-4f88-be70-5a41ebe499cd" providerId="ADAL" clId="{B9709E4F-1233-47AD-9BA5-F78F33F7BF03}" dt="2022-08-30T01:48:43.917" v="462" actId="1076"/>
          <ac:spMkLst>
            <pc:docMk/>
            <pc:sldMk cId="1303270561" sldId="710"/>
            <ac:spMk id="5" creationId="{595AE4CB-86A3-59DB-1935-B01652F4DB4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" creationId="{BFD30800-2235-5892-B4B3-3025D083D59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" creationId="{C363C126-9C8D-0FFC-73B2-5DB12E8A3A6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" creationId="{321600C5-8E6F-D440-9344-75D6C01F6928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" creationId="{63AADB19-FDAD-6A27-A625-464FE5F4642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1" creationId="{812EE296-9B4E-BA20-0FA0-23358ABAF47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2" creationId="{454F1C55-4174-5347-5CD2-F665B371574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3" creationId="{7F6B244F-7882-825C-ABA8-E303A0418D2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4" creationId="{72FE8A1B-4C12-469B-DEF7-D051DE7952B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5" creationId="{FA09566B-3C7A-F979-2229-AA942512D6A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6" creationId="{3EF50B79-92F9-8DE7-E75E-235C851176F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7" creationId="{103E7BB5-9911-D1E4-161B-1C70EB18390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8" creationId="{8A303A47-3A0C-A539-70A1-0838ADB410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9" creationId="{D936092E-2A51-E434-5F1D-6431F8BA42B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0" creationId="{F05F0A89-E81C-C409-5209-A8FED132B2A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1" creationId="{38409148-BA47-DC3C-18FA-DD85EE06DBF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2" creationId="{3DA1839F-AB67-EBDC-6A67-86DDFB341EF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3" creationId="{A425E7BD-D8DA-E78C-515D-26403E8D248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4" creationId="{32F0ED07-0457-44CC-EC1B-F33BB929476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5" creationId="{D9146739-35D7-A40D-DB49-93A49653EEE1}"/>
          </ac:spMkLst>
        </pc:spChg>
        <pc:spChg chg="mod">
          <ac:chgData name="Arpan Sainju" userId="28af7b25-4022-4f88-be70-5a41ebe499cd" providerId="ADAL" clId="{B9709E4F-1233-47AD-9BA5-F78F33F7BF03}" dt="2022-08-30T01:39:59.151" v="392" actId="20577"/>
          <ac:spMkLst>
            <pc:docMk/>
            <pc:sldMk cId="1303270561" sldId="710"/>
            <ac:spMk id="26" creationId="{0A3F7142-14FE-0DAA-AF68-315891307019}"/>
          </ac:spMkLst>
        </pc:spChg>
        <pc:spChg chg="mod">
          <ac:chgData name="Arpan Sainju" userId="28af7b25-4022-4f88-be70-5a41ebe499cd" providerId="ADAL" clId="{B9709E4F-1233-47AD-9BA5-F78F33F7BF03}" dt="2022-08-30T01:40:12.738" v="395" actId="14100"/>
          <ac:spMkLst>
            <pc:docMk/>
            <pc:sldMk cId="1303270561" sldId="710"/>
            <ac:spMk id="27" creationId="{C5A81D86-7962-EDE2-76E4-0DCBCF602A3F}"/>
          </ac:spMkLst>
        </pc:spChg>
        <pc:spChg chg="mod">
          <ac:chgData name="Arpan Sainju" userId="28af7b25-4022-4f88-be70-5a41ebe499cd" providerId="ADAL" clId="{B9709E4F-1233-47AD-9BA5-F78F33F7BF03}" dt="2022-08-30T01:39:44.686" v="390" actId="6549"/>
          <ac:spMkLst>
            <pc:docMk/>
            <pc:sldMk cId="1303270561" sldId="710"/>
            <ac:spMk id="28" creationId="{568CA3C6-90CA-CF01-68E7-C9F67EC7ABBD}"/>
          </ac:spMkLst>
        </pc:spChg>
        <pc:spChg chg="mod">
          <ac:chgData name="Arpan Sainju" userId="28af7b25-4022-4f88-be70-5a41ebe499cd" providerId="ADAL" clId="{B9709E4F-1233-47AD-9BA5-F78F33F7BF03}" dt="2022-08-30T01:39:54.432" v="391" actId="1076"/>
          <ac:spMkLst>
            <pc:docMk/>
            <pc:sldMk cId="1303270561" sldId="710"/>
            <ac:spMk id="29" creationId="{D0E00186-EA6E-78F9-FD97-E487A8C7E46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0" creationId="{E9109F26-12BC-2DA7-1A3F-34A78FEE380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1" creationId="{09D5DF76-D03D-87A1-66BE-BD96E42BB10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2" creationId="{9181FC96-1415-3370-09F9-67291CA05BD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3" creationId="{1F1DEEF5-7BF2-314D-8D31-FEF4B1A1B1F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4" creationId="{7B5B2896-1A41-687D-79BF-5AE82D4DE39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5" creationId="{3BAF8D2E-4B4D-A17C-5EA5-C8839AEE0A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6" creationId="{E605E0D5-0EAC-8A24-3D50-6C82D1BAAB8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7" creationId="{0AC555F3-D8A2-A086-49AF-E18ACC41E50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8" creationId="{4E74D0CC-B906-EF52-63B0-454A14E83E3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9" creationId="{86F570E8-D76E-1C39-8921-6B90B35C4008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0" creationId="{83550C66-10AE-2962-2416-D0730D811A7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1" creationId="{292741FA-5681-D5D2-7875-ED28C9CFEBB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2" creationId="{139FA832-3ACF-6AC8-B4A6-1AE1C9097A0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3" creationId="{B3536739-0FAA-AC24-1445-C89E8EAFA58A}"/>
          </ac:spMkLst>
        </pc:spChg>
        <pc:spChg chg="mod">
          <ac:chgData name="Arpan Sainju" userId="28af7b25-4022-4f88-be70-5a41ebe499cd" providerId="ADAL" clId="{B9709E4F-1233-47AD-9BA5-F78F33F7BF03}" dt="2022-08-30T01:40:01.112" v="393" actId="20577"/>
          <ac:spMkLst>
            <pc:docMk/>
            <pc:sldMk cId="1303270561" sldId="710"/>
            <ac:spMk id="44" creationId="{4678164C-FE0E-D094-FBB7-AE007E1D4D28}"/>
          </ac:spMkLst>
        </pc:spChg>
        <pc:spChg chg="mod">
          <ac:chgData name="Arpan Sainju" userId="28af7b25-4022-4f88-be70-5a41ebe499cd" providerId="ADAL" clId="{B9709E4F-1233-47AD-9BA5-F78F33F7BF03}" dt="2022-08-30T01:41:38.214" v="407"/>
          <ac:spMkLst>
            <pc:docMk/>
            <pc:sldMk cId="1303270561" sldId="710"/>
            <ac:spMk id="45" creationId="{C3817BA3-4925-0C3C-4AE3-854A01B818A0}"/>
          </ac:spMkLst>
        </pc:spChg>
        <pc:spChg chg="mod">
          <ac:chgData name="Arpan Sainju" userId="28af7b25-4022-4f88-be70-5a41ebe499cd" providerId="ADAL" clId="{B9709E4F-1233-47AD-9BA5-F78F33F7BF03}" dt="2022-08-30T01:41:46.793" v="409" actId="1076"/>
          <ac:spMkLst>
            <pc:docMk/>
            <pc:sldMk cId="1303270561" sldId="710"/>
            <ac:spMk id="46" creationId="{FE6F0D56-8383-2BE4-8EB6-B7C7C28AA410}"/>
          </ac:spMkLst>
        </pc:spChg>
        <pc:spChg chg="mod">
          <ac:chgData name="Arpan Sainju" userId="28af7b25-4022-4f88-be70-5a41ebe499cd" providerId="ADAL" clId="{B9709E4F-1233-47AD-9BA5-F78F33F7BF03}" dt="2022-08-30T01:41:08.106" v="399" actId="1076"/>
          <ac:spMkLst>
            <pc:docMk/>
            <pc:sldMk cId="1303270561" sldId="710"/>
            <ac:spMk id="47" creationId="{B6408327-DEC0-3776-0BBD-EB90046A328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8" creationId="{E67E301C-3EFE-C3A5-A50C-142F35819E4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9" creationId="{0E09FA80-FC0C-7730-F81D-2D4C66479A4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0" creationId="{8E655B47-B03D-3B3B-8FE2-36C76558CF8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1" creationId="{D2EEBAC3-7721-D5C7-E286-300E3D6B5E4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2" creationId="{FDAF7041-F168-52D5-39CF-07143E46457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3" creationId="{BA7EA70C-8BA5-AB15-8C1F-D582F0432E0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4" creationId="{AFC7EFAC-2573-7FB4-35C1-FAE67CFF30D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5" creationId="{06559665-E2DA-561F-391E-128394392DA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6" creationId="{313C4E81-07ED-58B4-22D8-381A4FCE4CF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7" creationId="{5840705F-D034-0910-30FD-ABABC0706AD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8" creationId="{FB570A4A-1C8C-51D4-C57C-D17ABD5D91A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9" creationId="{4310B9A9-DA2A-64AD-3A1E-E72632EA47C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0" creationId="{3476D8B3-5C5B-2146-F6F0-AE56BF7A850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1" creationId="{FD531C65-6898-747C-6F78-B8BB3D5C139D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2" creationId="{C9AEB295-F355-5953-DA51-51AA814C69DB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3" creationId="{2760A3AD-A471-EE82-E287-0BA32304CE65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4" creationId="{15840E08-AEAC-052A-705B-45E00D1C32DB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5" creationId="{8B214BF7-905F-5EC5-5BA3-2482728CEBA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6" creationId="{F686E6F2-B4A1-1CF8-D990-19F4D7A17C1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7" creationId="{2FD53C34-2EFC-0154-8BBF-91839E064A1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8" creationId="{A2A162B4-A53B-9BF9-E6CB-56F8DEE8791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9" creationId="{4BC8C875-9240-E4DF-4D34-0C36F3FE6E1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0" creationId="{19081C90-164D-4BE7-AEB5-C6598AB0A2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1" creationId="{4252B521-973D-B08E-FEB3-4D7C57FF80F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2" creationId="{F7461C48-CCD6-4EA7-9B4D-F2EF146C1E4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3" creationId="{A06DC8BE-BD33-AC23-5A03-AE2D890153D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4" creationId="{0D2E25A6-80D4-D874-EACF-CA6C717A3C8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5" creationId="{BE8863D6-72C5-0CBA-45F8-F146EDEAE76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6" creationId="{4473FCD3-9440-5E3A-EECD-4DCB8565F60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7" creationId="{D2FEDA64-CC2A-FBD2-117B-57B71C43CED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8" creationId="{739757E1-9163-2BAA-E1A5-93BB45D4C56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9" creationId="{0AFB2F82-23A4-6434-80C5-142E5DC2292A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0" creationId="{8AD5D317-04F8-5CFE-08BA-F67782F1A1EC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1" creationId="{EA640DEB-6E70-37CD-6B9C-97A4EE82B3B5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2" creationId="{AF4DDA67-62A6-F718-DB9A-BB03EB4B9901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3" creationId="{C9A0D181-A348-A7B3-EA3C-56C110A7766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4" creationId="{3FB70A45-F60D-C39B-5F45-C106FC55AA1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5" creationId="{0E11A68B-A3FC-8489-7603-4F33B4C9D66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6" creationId="{F4807D2E-069C-5902-F9A0-EFCC1349270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7" creationId="{30282692-A1FF-7F4F-4FF6-1D9CD8883D8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8" creationId="{4A55CEB7-D126-D03A-4497-FD0EC4283D7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9" creationId="{AA2978A6-EBFD-6A6A-D97B-C499CADD61B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0" creationId="{62A3A143-5564-236E-4A94-CEEA1A186B9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1" creationId="{49AF4D45-E42A-B5BA-034F-A83F3F5FA86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2" creationId="{CAE7A642-962F-98C4-ED26-56407C42DB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3" creationId="{2744B1ED-B051-D46A-A7CD-EC180706A5D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4" creationId="{C83FE53B-44E4-8029-0608-53F10D46AD9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5" creationId="{309AEBE4-730D-C155-1287-5673B5AC280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6" creationId="{D0DEACD1-9D3A-2AE3-7BDD-C7484597C6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7" creationId="{9401E4C5-78AE-33BC-BD2B-38CCD5096C6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8" creationId="{5F946342-46CD-4F98-3247-D90CDCF924D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9" creationId="{833AB37B-5D19-5B78-E0E8-EE97978CA7A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0" creationId="{68407547-F16E-A068-8EE5-F625BAD4D67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1" creationId="{C57CF44B-47BA-8D50-64D8-BF5089B7B94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2" creationId="{D766B680-E8A4-29DE-D0EB-673F4E82213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3" creationId="{15518355-B2EB-506C-2F06-0C4172BE36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4" creationId="{9DA81F46-916A-BF46-693E-4F1E2B010A3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5" creationId="{58BB199A-457E-942B-38BA-03908B4C559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6" creationId="{88BCA654-3CF5-D7D4-46A6-13A580B9AB1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7" creationId="{43FB835A-A488-BBF6-54C3-644F607DB5D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8" creationId="{A1278175-7DF0-42FE-BE8B-C4D69A926118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09" creationId="{84863CD5-019D-0053-D346-897C708C3B67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0" creationId="{1B8DC704-3C03-B712-6784-CDA009FBF196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1" creationId="{C3B29C3B-8467-9F7C-0AFE-9D7C285FC996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2" creationId="{18197D98-2F06-9CD6-79FD-FC8C572C7BED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3" creationId="{1BD3F06C-80DB-44D4-3C0E-0E9B1A17FAB5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4" creationId="{40D68D83-9651-F229-833F-08EF0EBBBA2D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5" creationId="{58B1749C-17C1-069A-5541-88F5BAA77383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6" creationId="{FAC4B8F5-0F6C-0347-4FF2-C6964F5FAA46}"/>
          </ac:spMkLst>
        </pc:spChg>
        <pc:spChg chg="add mod">
          <ac:chgData name="Arpan Sainju" userId="28af7b25-4022-4f88-be70-5a41ebe499cd" providerId="ADAL" clId="{B9709E4F-1233-47AD-9BA5-F78F33F7BF03}" dt="2022-08-30T01:49:20.509" v="547" actId="20577"/>
          <ac:spMkLst>
            <pc:docMk/>
            <pc:sldMk cId="1303270561" sldId="710"/>
            <ac:spMk id="117" creationId="{938C4B5C-8EAA-0DF6-9F90-60FC04FFFC28}"/>
          </ac:spMkLst>
        </pc:spChg>
        <pc:grpChg chg="add mod">
          <ac:chgData name="Arpan Sainju" userId="28af7b25-4022-4f88-be70-5a41ebe499cd" providerId="ADAL" clId="{B9709E4F-1233-47AD-9BA5-F78F33F7BF03}" dt="2022-08-30T01:48:52.283" v="465" actId="1076"/>
          <ac:grpSpMkLst>
            <pc:docMk/>
            <pc:sldMk cId="1303270561" sldId="710"/>
            <ac:grpSpMk id="6" creationId="{89B9E36D-49B1-F884-9DF2-58CB3ED714E4}"/>
          </ac:grpSpMkLst>
        </pc:gr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301220080" sldId="71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81684420" sldId="711"/>
        </pc:sldMkLst>
      </pc:sldChg>
      <pc:sldChg chg="modSp add mod">
        <pc:chgData name="Arpan Sainju" userId="28af7b25-4022-4f88-be70-5a41ebe499cd" providerId="ADAL" clId="{B9709E4F-1233-47AD-9BA5-F78F33F7BF03}" dt="2022-08-30T01:57:10.066" v="641" actId="20577"/>
        <pc:sldMkLst>
          <pc:docMk/>
          <pc:sldMk cId="3980408132" sldId="711"/>
        </pc:sldMkLst>
        <pc:spChg chg="mod">
          <ac:chgData name="Arpan Sainju" userId="28af7b25-4022-4f88-be70-5a41ebe499cd" providerId="ADAL" clId="{B9709E4F-1233-47AD-9BA5-F78F33F7BF03}" dt="2022-08-30T01:57:10.066" v="641" actId="20577"/>
          <ac:spMkLst>
            <pc:docMk/>
            <pc:sldMk cId="3980408132" sldId="711"/>
            <ac:spMk id="2" creationId="{015FC05B-0500-00C8-F01C-E122DFBB2FA3}"/>
          </ac:spMkLst>
        </pc:spChg>
        <pc:spChg chg="mod">
          <ac:chgData name="Arpan Sainju" userId="28af7b25-4022-4f88-be70-5a41ebe499cd" providerId="ADAL" clId="{B9709E4F-1233-47AD-9BA5-F78F33F7BF03}" dt="2022-08-30T01:55:00.383" v="593" actId="20577"/>
          <ac:spMkLst>
            <pc:docMk/>
            <pc:sldMk cId="3980408132" sldId="711"/>
            <ac:spMk id="3" creationId="{70B16F53-8655-61BA-D1C8-3E46E191063E}"/>
          </ac:spMkLst>
        </pc:spChg>
        <pc:spChg chg="mod">
          <ac:chgData name="Arpan Sainju" userId="28af7b25-4022-4f88-be70-5a41ebe499cd" providerId="ADAL" clId="{B9709E4F-1233-47AD-9BA5-F78F33F7BF03}" dt="2022-08-30T01:55:42.772" v="605" actId="20577"/>
          <ac:spMkLst>
            <pc:docMk/>
            <pc:sldMk cId="3980408132" sldId="711"/>
            <ac:spMk id="5" creationId="{595AE4CB-86A3-59DB-1935-B01652F4DB40}"/>
          </ac:spMkLst>
        </pc:spChg>
        <pc:spChg chg="mod">
          <ac:chgData name="Arpan Sainju" userId="28af7b25-4022-4f88-be70-5a41ebe499cd" providerId="ADAL" clId="{B9709E4F-1233-47AD-9BA5-F78F33F7BF03}" dt="2022-08-30T01:55:51.606" v="608" actId="1076"/>
          <ac:spMkLst>
            <pc:docMk/>
            <pc:sldMk cId="3980408132" sldId="711"/>
            <ac:spMk id="26" creationId="{0A3F7142-14FE-0DAA-AF68-315891307019}"/>
          </ac:spMkLst>
        </pc:spChg>
        <pc:spChg chg="mod">
          <ac:chgData name="Arpan Sainju" userId="28af7b25-4022-4f88-be70-5a41ebe499cd" providerId="ADAL" clId="{B9709E4F-1233-47AD-9BA5-F78F33F7BF03}" dt="2022-08-30T01:56:00.941" v="615" actId="1076"/>
          <ac:spMkLst>
            <pc:docMk/>
            <pc:sldMk cId="3980408132" sldId="711"/>
            <ac:spMk id="44" creationId="{4678164C-FE0E-D094-FBB7-AE007E1D4D28}"/>
          </ac:spMkLst>
        </pc:spChg>
        <pc:spChg chg="mod">
          <ac:chgData name="Arpan Sainju" userId="28af7b25-4022-4f88-be70-5a41ebe499cd" providerId="ADAL" clId="{B9709E4F-1233-47AD-9BA5-F78F33F7BF03}" dt="2022-08-30T01:56:10.273" v="618" actId="1076"/>
          <ac:spMkLst>
            <pc:docMk/>
            <pc:sldMk cId="3980408132" sldId="711"/>
            <ac:spMk id="109" creationId="{84863CD5-019D-0053-D346-897C708C3B67}"/>
          </ac:spMkLst>
        </pc:spChg>
        <pc:spChg chg="mod">
          <ac:chgData name="Arpan Sainju" userId="28af7b25-4022-4f88-be70-5a41ebe499cd" providerId="ADAL" clId="{B9709E4F-1233-47AD-9BA5-F78F33F7BF03}" dt="2022-08-30T01:56:20.651" v="623" actId="14100"/>
          <ac:spMkLst>
            <pc:docMk/>
            <pc:sldMk cId="3980408132" sldId="711"/>
            <ac:spMk id="113" creationId="{1BD3F06C-80DB-44D4-3C0E-0E9B1A17FAB5}"/>
          </ac:spMkLst>
        </pc:spChg>
        <pc:spChg chg="mod">
          <ac:chgData name="Arpan Sainju" userId="28af7b25-4022-4f88-be70-5a41ebe499cd" providerId="ADAL" clId="{B9709E4F-1233-47AD-9BA5-F78F33F7BF03}" dt="2022-08-30T01:56:45.368" v="630" actId="20577"/>
          <ac:spMkLst>
            <pc:docMk/>
            <pc:sldMk cId="3980408132" sldId="711"/>
            <ac:spMk id="114" creationId="{40D68D83-9651-F229-833F-08EF0EBBBA2D}"/>
          </ac:spMkLst>
        </pc:spChg>
      </pc:sldChg>
      <pc:sldChg chg="modSp new mod">
        <pc:chgData name="Arpan Sainju" userId="28af7b25-4022-4f88-be70-5a41ebe499cd" providerId="ADAL" clId="{B9709E4F-1233-47AD-9BA5-F78F33F7BF03}" dt="2022-08-30T02:10:28.168" v="932" actId="207"/>
        <pc:sldMkLst>
          <pc:docMk/>
          <pc:sldMk cId="1956361584" sldId="712"/>
        </pc:sldMkLst>
        <pc:spChg chg="mod">
          <ac:chgData name="Arpan Sainju" userId="28af7b25-4022-4f88-be70-5a41ebe499cd" providerId="ADAL" clId="{B9709E4F-1233-47AD-9BA5-F78F33F7BF03}" dt="2022-08-30T01:57:51.854" v="694" actId="20577"/>
          <ac:spMkLst>
            <pc:docMk/>
            <pc:sldMk cId="1956361584" sldId="712"/>
            <ac:spMk id="2" creationId="{3D65B88B-402B-18F4-886B-6A7EF33CE598}"/>
          </ac:spMkLst>
        </pc:spChg>
        <pc:spChg chg="mod">
          <ac:chgData name="Arpan Sainju" userId="28af7b25-4022-4f88-be70-5a41ebe499cd" providerId="ADAL" clId="{B9709E4F-1233-47AD-9BA5-F78F33F7BF03}" dt="2022-08-30T02:10:28.168" v="932" actId="207"/>
          <ac:spMkLst>
            <pc:docMk/>
            <pc:sldMk cId="1956361584" sldId="712"/>
            <ac:spMk id="3" creationId="{72B86F4A-B4F7-F48C-8730-DCBC75BB672F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2676557331" sldId="712"/>
        </pc:sldMkLst>
      </pc:sldChg>
      <pc:sldChg chg="add del">
        <pc:chgData name="Arpan Sainju" userId="28af7b25-4022-4f88-be70-5a41ebe499cd" providerId="ADAL" clId="{B9709E4F-1233-47AD-9BA5-F78F33F7BF03}" dt="2022-08-30T02:49:28.046" v="1314" actId="47"/>
        <pc:sldMkLst>
          <pc:docMk/>
          <pc:sldMk cId="1260175073" sldId="71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048336823" sldId="713"/>
        </pc:sldMkLst>
      </pc:sldChg>
      <pc:sldChg chg="addSp modSp add mod modAnim">
        <pc:chgData name="Arpan Sainju" userId="28af7b25-4022-4f88-be70-5a41ebe499cd" providerId="ADAL" clId="{B9709E4F-1233-47AD-9BA5-F78F33F7BF03}" dt="2022-08-30T02:49:18.444" v="1313"/>
        <pc:sldMkLst>
          <pc:docMk/>
          <pc:sldMk cId="3979400179" sldId="714"/>
        </pc:sldMkLst>
        <pc:spChg chg="mod">
          <ac:chgData name="Arpan Sainju" userId="28af7b25-4022-4f88-be70-5a41ebe499cd" providerId="ADAL" clId="{B9709E4F-1233-47AD-9BA5-F78F33F7BF03}" dt="2022-08-30T02:46:53.565" v="1252" actId="20577"/>
          <ac:spMkLst>
            <pc:docMk/>
            <pc:sldMk cId="3979400179" sldId="714"/>
            <ac:spMk id="11" creationId="{757CD739-517D-8659-EF1A-3DA35310CE40}"/>
          </ac:spMkLst>
        </pc:spChg>
        <pc:spChg chg="mod">
          <ac:chgData name="Arpan Sainju" userId="28af7b25-4022-4f88-be70-5a41ebe499cd" providerId="ADAL" clId="{B9709E4F-1233-47AD-9BA5-F78F33F7BF03}" dt="2022-08-30T02:47:05.915" v="1255" actId="20577"/>
          <ac:spMkLst>
            <pc:docMk/>
            <pc:sldMk cId="3979400179" sldId="714"/>
            <ac:spMk id="15" creationId="{B88A7554-BE4F-993B-9E0C-F7ACE472BF53}"/>
          </ac:spMkLst>
        </pc:spChg>
        <pc:spChg chg="mod">
          <ac:chgData name="Arpan Sainju" userId="28af7b25-4022-4f88-be70-5a41ebe499cd" providerId="ADAL" clId="{B9709E4F-1233-47AD-9BA5-F78F33F7BF03}" dt="2022-08-30T02:48:10.029" v="1291" actId="20577"/>
          <ac:spMkLst>
            <pc:docMk/>
            <pc:sldMk cId="3979400179" sldId="714"/>
            <ac:spMk id="19" creationId="{40683460-9006-58D4-DF4D-6899865F2CB0}"/>
          </ac:spMkLst>
        </pc:spChg>
        <pc:spChg chg="mod">
          <ac:chgData name="Arpan Sainju" userId="28af7b25-4022-4f88-be70-5a41ebe499cd" providerId="ADAL" clId="{B9709E4F-1233-47AD-9BA5-F78F33F7BF03}" dt="2022-08-30T02:48:22.252" v="1295" actId="6549"/>
          <ac:spMkLst>
            <pc:docMk/>
            <pc:sldMk cId="3979400179" sldId="714"/>
            <ac:spMk id="20" creationId="{23203C31-1FF6-1DDA-2F62-F58D181AA34B}"/>
          </ac:spMkLst>
        </pc:spChg>
        <pc:spChg chg="mod">
          <ac:chgData name="Arpan Sainju" userId="28af7b25-4022-4f88-be70-5a41ebe499cd" providerId="ADAL" clId="{B9709E4F-1233-47AD-9BA5-F78F33F7BF03}" dt="2022-08-30T02:48:46.259" v="1298" actId="20577"/>
          <ac:spMkLst>
            <pc:docMk/>
            <pc:sldMk cId="3979400179" sldId="714"/>
            <ac:spMk id="24" creationId="{3331A081-62ED-6769-E08F-B1C8DB3CBB30}"/>
          </ac:spMkLst>
        </pc:spChg>
        <pc:spChg chg="add mod">
          <ac:chgData name="Arpan Sainju" userId="28af7b25-4022-4f88-be70-5a41ebe499cd" providerId="ADAL" clId="{B9709E4F-1233-47AD-9BA5-F78F33F7BF03}" dt="2022-08-30T02:48:01.443" v="1288" actId="1076"/>
          <ac:spMkLst>
            <pc:docMk/>
            <pc:sldMk cId="3979400179" sldId="714"/>
            <ac:spMk id="25" creationId="{DEC418B1-A306-CE0A-DF03-9349DFB3ADB3}"/>
          </ac:spMkLst>
        </pc:spChg>
        <pc:spChg chg="add mod">
          <ac:chgData name="Arpan Sainju" userId="28af7b25-4022-4f88-be70-5a41ebe499cd" providerId="ADAL" clId="{B9709E4F-1233-47AD-9BA5-F78F33F7BF03}" dt="2022-08-30T02:49:02.365" v="1310" actId="20577"/>
          <ac:spMkLst>
            <pc:docMk/>
            <pc:sldMk cId="3979400179" sldId="714"/>
            <ac:spMk id="27" creationId="{135BC0F5-9381-023F-2B85-13D23600B3AB}"/>
          </ac:spMkLst>
        </pc:spChg>
        <pc:spChg chg="mod">
          <ac:chgData name="Arpan Sainju" userId="28af7b25-4022-4f88-be70-5a41ebe499cd" providerId="ADAL" clId="{B9709E4F-1233-47AD-9BA5-F78F33F7BF03}" dt="2022-08-30T02:46:27.160" v="1245" actId="20577"/>
          <ac:spMkLst>
            <pc:docMk/>
            <pc:sldMk cId="3979400179" sldId="714"/>
            <ac:spMk id="146434" creationId="{00000000-0000-0000-0000-000000000000}"/>
          </ac:spMkLst>
        </pc:spChg>
        <pc:cxnChg chg="add">
          <ac:chgData name="Arpan Sainju" userId="28af7b25-4022-4f88-be70-5a41ebe499cd" providerId="ADAL" clId="{B9709E4F-1233-47AD-9BA5-F78F33F7BF03}" dt="2022-08-30T02:47:23.481" v="1256" actId="11529"/>
          <ac:cxnSpMkLst>
            <pc:docMk/>
            <pc:sldMk cId="3979400179" sldId="714"/>
            <ac:cxnSpMk id="8" creationId="{19541E4F-C898-8566-754A-968CB2125980}"/>
          </ac:cxnSpMkLst>
        </pc:cxnChg>
        <pc:cxnChg chg="add mod">
          <ac:chgData name="Arpan Sainju" userId="28af7b25-4022-4f88-be70-5a41ebe499cd" providerId="ADAL" clId="{B9709E4F-1233-47AD-9BA5-F78F33F7BF03}" dt="2022-08-30T02:48:58.037" v="1300" actId="1076"/>
          <ac:cxnSpMkLst>
            <pc:docMk/>
            <pc:sldMk cId="3979400179" sldId="714"/>
            <ac:cxnSpMk id="26" creationId="{66AB0DC4-9F2A-7140-BF43-382C3A78A068}"/>
          </ac:cxnSpMkLst>
        </pc:cxn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540380364" sldId="71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1421759947" sldId="71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2088730452" sldId="718"/>
        </pc:sldMkLst>
      </pc:sldChg>
    </pc:docChg>
  </pc:docChgLst>
  <pc:docChgLst>
    <pc:chgData name="Arpan Sainju" userId="28af7b25-4022-4f88-be70-5a41ebe499cd" providerId="ADAL" clId="{FCEC94F9-9E81-4764-8FC4-28D123625CFC}"/>
    <pc:docChg chg="custSel modSld">
      <pc:chgData name="Arpan Sainju" userId="28af7b25-4022-4f88-be70-5a41ebe499cd" providerId="ADAL" clId="{FCEC94F9-9E81-4764-8FC4-28D123625CFC}" dt="2022-08-23T15:40:35.627" v="14" actId="1076"/>
      <pc:docMkLst>
        <pc:docMk/>
      </pc:docMkLst>
      <pc:sldChg chg="modSp mod">
        <pc:chgData name="Arpan Sainju" userId="28af7b25-4022-4f88-be70-5a41ebe499cd" providerId="ADAL" clId="{FCEC94F9-9E81-4764-8FC4-28D123625CFC}" dt="2022-08-23T15:09:48.065" v="12" actId="20577"/>
        <pc:sldMkLst>
          <pc:docMk/>
          <pc:sldMk cId="595749081" sldId="256"/>
        </pc:sldMkLst>
        <pc:spChg chg="mod">
          <ac:chgData name="Arpan Sainju" userId="28af7b25-4022-4f88-be70-5a41ebe499cd" providerId="ADAL" clId="{FCEC94F9-9E81-4764-8FC4-28D123625CFC}" dt="2022-08-23T15:09:48.065" v="12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FCEC94F9-9E81-4764-8FC4-28D123625CFC}" dt="2022-08-23T15:40:35.627" v="14" actId="1076"/>
        <pc:sldMkLst>
          <pc:docMk/>
          <pc:sldMk cId="1460313669" sldId="289"/>
        </pc:sldMkLst>
        <pc:spChg chg="mod">
          <ac:chgData name="Arpan Sainju" userId="28af7b25-4022-4f88-be70-5a41ebe499cd" providerId="ADAL" clId="{FCEC94F9-9E81-4764-8FC4-28D123625CFC}" dt="2022-08-23T15:40:35.627" v="14" actId="1076"/>
          <ac:spMkLst>
            <pc:docMk/>
            <pc:sldMk cId="1460313669" sldId="289"/>
            <ac:spMk id="3" creationId="{8E8C9DE3-66A8-AD4F-233E-F406B2FEA43C}"/>
          </ac:spMkLst>
        </pc:spChg>
      </pc:sldChg>
      <pc:sldChg chg="delSp mod">
        <pc:chgData name="Arpan Sainju" userId="28af7b25-4022-4f88-be70-5a41ebe499cd" providerId="ADAL" clId="{FCEC94F9-9E81-4764-8FC4-28D123625CFC}" dt="2022-08-23T15:09:58.881" v="13" actId="478"/>
        <pc:sldMkLst>
          <pc:docMk/>
          <pc:sldMk cId="3732083952" sldId="291"/>
        </pc:sldMkLst>
        <pc:spChg chg="del">
          <ac:chgData name="Arpan Sainju" userId="28af7b25-4022-4f88-be70-5a41ebe499cd" providerId="ADAL" clId="{FCEC94F9-9E81-4764-8FC4-28D123625CFC}" dt="2022-08-23T15:09:58.881" v="13" actId="478"/>
          <ac:spMkLst>
            <pc:docMk/>
            <pc:sldMk cId="3732083952" sldId="291"/>
            <ac:spMk id="3" creationId="{B6126612-927F-7ED6-DCB2-237C3DDCE415}"/>
          </ac:spMkLst>
        </pc:spChg>
      </pc:sldChg>
    </pc:docChg>
  </pc:docChgLst>
  <pc:docChgLst>
    <pc:chgData name="Arpan Sainju" userId="28af7b25-4022-4f88-be70-5a41ebe499cd" providerId="ADAL" clId="{681B2BB6-12F0-4EE5-A516-5C5C4277D082}"/>
    <pc:docChg chg="delSld modSld">
      <pc:chgData name="Arpan Sainju" userId="28af7b25-4022-4f88-be70-5a41ebe499cd" providerId="ADAL" clId="{681B2BB6-12F0-4EE5-A516-5C5C4277D082}" dt="2023-05-30T19:18:08.848" v="25" actId="47"/>
      <pc:docMkLst>
        <pc:docMk/>
      </pc:docMkLst>
      <pc:sldChg chg="modSp mod">
        <pc:chgData name="Arpan Sainju" userId="28af7b25-4022-4f88-be70-5a41ebe499cd" providerId="ADAL" clId="{681B2BB6-12F0-4EE5-A516-5C5C4277D082}" dt="2023-05-29T04:58:16.563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681B2BB6-12F0-4EE5-A516-5C5C4277D082}" dt="2023-05-29T04:58:16.563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81B2BB6-12F0-4EE5-A516-5C5C4277D082}" dt="2023-05-30T19:12:37.874" v="23" actId="47"/>
        <pc:sldMkLst>
          <pc:docMk/>
          <pc:sldMk cId="0" sldId="596"/>
        </pc:sldMkLst>
      </pc:sldChg>
      <pc:sldChg chg="del">
        <pc:chgData name="Arpan Sainju" userId="28af7b25-4022-4f88-be70-5a41ebe499cd" providerId="ADAL" clId="{681B2BB6-12F0-4EE5-A516-5C5C4277D082}" dt="2023-05-30T19:17:59.477" v="24" actId="47"/>
        <pc:sldMkLst>
          <pc:docMk/>
          <pc:sldMk cId="0" sldId="612"/>
        </pc:sldMkLst>
      </pc:sldChg>
      <pc:sldChg chg="del">
        <pc:chgData name="Arpan Sainju" userId="28af7b25-4022-4f88-be70-5a41ebe499cd" providerId="ADAL" clId="{681B2BB6-12F0-4EE5-A516-5C5C4277D082}" dt="2023-05-30T19:18:08.848" v="25" actId="47"/>
        <pc:sldMkLst>
          <pc:docMk/>
          <pc:sldMk cId="0" sldId="613"/>
        </pc:sldMkLst>
      </pc:sldChg>
      <pc:sldChg chg="modSp mod">
        <pc:chgData name="Arpan Sainju" userId="28af7b25-4022-4f88-be70-5a41ebe499cd" providerId="ADAL" clId="{681B2BB6-12F0-4EE5-A516-5C5C4277D082}" dt="2023-05-30T19:08:09.384" v="22" actId="20577"/>
        <pc:sldMkLst>
          <pc:docMk/>
          <pc:sldMk cId="0" sldId="677"/>
        </pc:sldMkLst>
        <pc:spChg chg="mod">
          <ac:chgData name="Arpan Sainju" userId="28af7b25-4022-4f88-be70-5a41ebe499cd" providerId="ADAL" clId="{681B2BB6-12F0-4EE5-A516-5C5C4277D082}" dt="2023-05-30T19:08:09.384" v="22" actId="20577"/>
          <ac:spMkLst>
            <pc:docMk/>
            <pc:sldMk cId="0" sldId="677"/>
            <ac:spMk id="62503" creationId="{00000000-0000-0000-0000-000000000000}"/>
          </ac:spMkLst>
        </pc:spChg>
        <pc:spChg chg="mod">
          <ac:chgData name="Arpan Sainju" userId="28af7b25-4022-4f88-be70-5a41ebe499cd" providerId="ADAL" clId="{681B2BB6-12F0-4EE5-A516-5C5C4277D082}" dt="2023-05-30T19:06:06.553" v="3" actId="20577"/>
          <ac:spMkLst>
            <pc:docMk/>
            <pc:sldMk cId="0" sldId="677"/>
            <ac:spMk id="62531" creationId="{00000000-0000-0000-0000-000000000000}"/>
          </ac:spMkLst>
        </pc:spChg>
        <pc:spChg chg="mod">
          <ac:chgData name="Arpan Sainju" userId="28af7b25-4022-4f88-be70-5a41ebe499cd" providerId="ADAL" clId="{681B2BB6-12F0-4EE5-A516-5C5C4277D082}" dt="2023-05-30T19:07:24.474" v="10" actId="20577"/>
          <ac:spMkLst>
            <pc:docMk/>
            <pc:sldMk cId="0" sldId="677"/>
            <ac:spMk id="62537" creationId="{00000000-0000-0000-0000-000000000000}"/>
          </ac:spMkLst>
        </pc:spChg>
        <pc:spChg chg="mod">
          <ac:chgData name="Arpan Sainju" userId="28af7b25-4022-4f88-be70-5a41ebe499cd" providerId="ADAL" clId="{681B2BB6-12F0-4EE5-A516-5C5C4277D082}" dt="2023-05-30T19:06:21.065" v="7" actId="20577"/>
          <ac:spMkLst>
            <pc:docMk/>
            <pc:sldMk cId="0" sldId="677"/>
            <ac:spMk id="62539" creationId="{00000000-0000-0000-0000-000000000000}"/>
          </ac:spMkLst>
        </pc:spChg>
        <pc:spChg chg="mod">
          <ac:chgData name="Arpan Sainju" userId="28af7b25-4022-4f88-be70-5a41ebe499cd" providerId="ADAL" clId="{681B2BB6-12F0-4EE5-A516-5C5C4277D082}" dt="2023-05-30T19:06:17.369" v="5" actId="20577"/>
          <ac:spMkLst>
            <pc:docMk/>
            <pc:sldMk cId="0" sldId="677"/>
            <ac:spMk id="62543" creationId="{00000000-0000-0000-0000-000000000000}"/>
          </ac:spMkLst>
        </pc:spChg>
      </pc:sldChg>
      <pc:sldChg chg="modSp mod">
        <pc:chgData name="Arpan Sainju" userId="28af7b25-4022-4f88-be70-5a41ebe499cd" providerId="ADAL" clId="{681B2BB6-12F0-4EE5-A516-5C5C4277D082}" dt="2023-05-30T18:37:36.669" v="1" actId="14100"/>
        <pc:sldMkLst>
          <pc:docMk/>
          <pc:sldMk cId="0" sldId="691"/>
        </pc:sldMkLst>
        <pc:spChg chg="mod">
          <ac:chgData name="Arpan Sainju" userId="28af7b25-4022-4f88-be70-5a41ebe499cd" providerId="ADAL" clId="{681B2BB6-12F0-4EE5-A516-5C5C4277D082}" dt="2023-05-30T18:37:36.669" v="1" actId="14100"/>
          <ac:spMkLst>
            <pc:docMk/>
            <pc:sldMk cId="0" sldId="691"/>
            <ac:spMk id="4" creationId="{00000000-0000-0000-0000-000000000000}"/>
          </ac:spMkLst>
        </pc:spChg>
      </pc:sldChg>
    </pc:docChg>
  </pc:docChgLst>
  <pc:docChgLst>
    <pc:chgData name="Arpan Sainju" userId="28af7b25-4022-4f88-be70-5a41ebe499cd" providerId="ADAL" clId="{6A979CBB-E65F-47E1-BDE9-FE1815F462F2}"/>
    <pc:docChg chg="custSel addSld delSld modSld">
      <pc:chgData name="Arpan Sainju" userId="28af7b25-4022-4f88-be70-5a41ebe499cd" providerId="ADAL" clId="{6A979CBB-E65F-47E1-BDE9-FE1815F462F2}" dt="2023-01-23T19:25:36.982" v="176"/>
      <pc:docMkLst>
        <pc:docMk/>
      </pc:docMkLst>
      <pc:sldChg chg="modSp mod">
        <pc:chgData name="Arpan Sainju" userId="28af7b25-4022-4f88-be70-5a41ebe499cd" providerId="ADAL" clId="{6A979CBB-E65F-47E1-BDE9-FE1815F462F2}" dt="2023-01-23T18:02:05.619" v="133" actId="20577"/>
        <pc:sldMkLst>
          <pc:docMk/>
          <pc:sldMk cId="0" sldId="606"/>
        </pc:sldMkLst>
        <pc:spChg chg="mod">
          <ac:chgData name="Arpan Sainju" userId="28af7b25-4022-4f88-be70-5a41ebe499cd" providerId="ADAL" clId="{6A979CBB-E65F-47E1-BDE9-FE1815F462F2}" dt="2023-01-23T18:02:05.619" v="133" actId="20577"/>
          <ac:spMkLst>
            <pc:docMk/>
            <pc:sldMk cId="0" sldId="606"/>
            <ac:spMk id="125955" creationId="{00000000-0000-0000-0000-000000000000}"/>
          </ac:spMkLst>
        </pc:spChg>
      </pc:sldChg>
      <pc:sldChg chg="modSp mod modAnim">
        <pc:chgData name="Arpan Sainju" userId="28af7b25-4022-4f88-be70-5a41ebe499cd" providerId="ADAL" clId="{6A979CBB-E65F-47E1-BDE9-FE1815F462F2}" dt="2023-01-23T18:54:46.562" v="167" actId="27636"/>
        <pc:sldMkLst>
          <pc:docMk/>
          <pc:sldMk cId="0" sldId="626"/>
        </pc:sldMkLst>
        <pc:spChg chg="mod">
          <ac:chgData name="Arpan Sainju" userId="28af7b25-4022-4f88-be70-5a41ebe499cd" providerId="ADAL" clId="{6A979CBB-E65F-47E1-BDE9-FE1815F462F2}" dt="2023-01-23T18:54:46.562" v="167" actId="27636"/>
          <ac:spMkLst>
            <pc:docMk/>
            <pc:sldMk cId="0" sldId="626"/>
            <ac:spMk id="164867" creationId="{00000000-0000-0000-0000-000000000000}"/>
          </ac:spMkLst>
        </pc:spChg>
      </pc:sldChg>
      <pc:sldChg chg="modSp mod">
        <pc:chgData name="Arpan Sainju" userId="28af7b25-4022-4f88-be70-5a41ebe499cd" providerId="ADAL" clId="{6A979CBB-E65F-47E1-BDE9-FE1815F462F2}" dt="2023-01-23T18:13:07.351" v="162" actId="1076"/>
        <pc:sldMkLst>
          <pc:docMk/>
          <pc:sldMk cId="0" sldId="649"/>
        </pc:sldMkLst>
        <pc:spChg chg="mod">
          <ac:chgData name="Arpan Sainju" userId="28af7b25-4022-4f88-be70-5a41ebe499cd" providerId="ADAL" clId="{6A979CBB-E65F-47E1-BDE9-FE1815F462F2}" dt="2023-01-23T18:13:07.351" v="162" actId="1076"/>
          <ac:spMkLst>
            <pc:docMk/>
            <pc:sldMk cId="0" sldId="649"/>
            <ac:spMk id="3" creationId="{00000000-0000-0000-0000-000000000000}"/>
          </ac:spMkLst>
        </pc:spChg>
      </pc:sldChg>
      <pc:sldChg chg="modSp mod">
        <pc:chgData name="Arpan Sainju" userId="28af7b25-4022-4f88-be70-5a41ebe499cd" providerId="ADAL" clId="{6A979CBB-E65F-47E1-BDE9-FE1815F462F2}" dt="2023-01-23T19:09:17.047" v="170" actId="20577"/>
        <pc:sldMkLst>
          <pc:docMk/>
          <pc:sldMk cId="0" sldId="659"/>
        </pc:sldMkLst>
        <pc:spChg chg="mod">
          <ac:chgData name="Arpan Sainju" userId="28af7b25-4022-4f88-be70-5a41ebe499cd" providerId="ADAL" clId="{6A979CBB-E65F-47E1-BDE9-FE1815F462F2}" dt="2023-01-23T19:09:17.047" v="170" actId="20577"/>
          <ac:spMkLst>
            <pc:docMk/>
            <pc:sldMk cId="0" sldId="659"/>
            <ac:spMk id="44037" creationId="{00000000-0000-0000-0000-000000000000}"/>
          </ac:spMkLst>
        </pc:spChg>
      </pc:sldChg>
      <pc:sldChg chg="modAnim">
        <pc:chgData name="Arpan Sainju" userId="28af7b25-4022-4f88-be70-5a41ebe499cd" providerId="ADAL" clId="{6A979CBB-E65F-47E1-BDE9-FE1815F462F2}" dt="2023-01-23T19:25:36.982" v="176"/>
        <pc:sldMkLst>
          <pc:docMk/>
          <pc:sldMk cId="0" sldId="668"/>
        </pc:sldMkLst>
      </pc:sldChg>
      <pc:sldChg chg="modSp mod">
        <pc:chgData name="Arpan Sainju" userId="28af7b25-4022-4f88-be70-5a41ebe499cd" providerId="ADAL" clId="{6A979CBB-E65F-47E1-BDE9-FE1815F462F2}" dt="2023-01-23T18:12:35.434" v="161" actId="20577"/>
        <pc:sldMkLst>
          <pc:docMk/>
          <pc:sldMk cId="1956361584" sldId="712"/>
        </pc:sldMkLst>
        <pc:spChg chg="mod">
          <ac:chgData name="Arpan Sainju" userId="28af7b25-4022-4f88-be70-5a41ebe499cd" providerId="ADAL" clId="{6A979CBB-E65F-47E1-BDE9-FE1815F462F2}" dt="2023-01-23T18:12:35.434" v="161" actId="20577"/>
          <ac:spMkLst>
            <pc:docMk/>
            <pc:sldMk cId="1956361584" sldId="712"/>
            <ac:spMk id="3" creationId="{72B86F4A-B4F7-F48C-8730-DCBC75BB672F}"/>
          </ac:spMkLst>
        </pc:spChg>
      </pc:sldChg>
      <pc:sldChg chg="modSp">
        <pc:chgData name="Arpan Sainju" userId="28af7b25-4022-4f88-be70-5a41ebe499cd" providerId="ADAL" clId="{6A979CBB-E65F-47E1-BDE9-FE1815F462F2}" dt="2023-01-23T18:48:15.787" v="163" actId="313"/>
        <pc:sldMkLst>
          <pc:docMk/>
          <pc:sldMk cId="3909231898" sldId="716"/>
        </pc:sldMkLst>
        <pc:spChg chg="mod">
          <ac:chgData name="Arpan Sainju" userId="28af7b25-4022-4f88-be70-5a41ebe499cd" providerId="ADAL" clId="{6A979CBB-E65F-47E1-BDE9-FE1815F462F2}" dt="2023-01-23T18:48:15.787" v="163" actId="313"/>
          <ac:spMkLst>
            <pc:docMk/>
            <pc:sldMk cId="3909231898" sldId="716"/>
            <ac:spMk id="19" creationId="{9AB6A653-B81F-3335-0480-55FD3028970C}"/>
          </ac:spMkLst>
        </pc:spChg>
      </pc:sldChg>
      <pc:sldChg chg="modSp mod">
        <pc:chgData name="Arpan Sainju" userId="28af7b25-4022-4f88-be70-5a41ebe499cd" providerId="ADAL" clId="{6A979CBB-E65F-47E1-BDE9-FE1815F462F2}" dt="2023-01-23T18:56:54.657" v="169" actId="20577"/>
        <pc:sldMkLst>
          <pc:docMk/>
          <pc:sldMk cId="2271818315" sldId="717"/>
        </pc:sldMkLst>
        <pc:spChg chg="mod">
          <ac:chgData name="Arpan Sainju" userId="28af7b25-4022-4f88-be70-5a41ebe499cd" providerId="ADAL" clId="{6A979CBB-E65F-47E1-BDE9-FE1815F462F2}" dt="2023-01-23T18:56:54.657" v="169" actId="20577"/>
          <ac:spMkLst>
            <pc:docMk/>
            <pc:sldMk cId="2271818315" sldId="717"/>
            <ac:spMk id="168963" creationId="{00000000-0000-0000-0000-000000000000}"/>
          </ac:spMkLst>
        </pc:spChg>
      </pc:sldChg>
      <pc:sldChg chg="del modAnim">
        <pc:chgData name="Arpan Sainju" userId="28af7b25-4022-4f88-be70-5a41ebe499cd" providerId="ADAL" clId="{6A979CBB-E65F-47E1-BDE9-FE1815F462F2}" dt="2023-01-23T16:13:02.477" v="71" actId="47"/>
        <pc:sldMkLst>
          <pc:docMk/>
          <pc:sldMk cId="2088730452" sldId="723"/>
        </pc:sldMkLst>
      </pc:sldChg>
      <pc:sldChg chg="modSp mod">
        <pc:chgData name="Arpan Sainju" userId="28af7b25-4022-4f88-be70-5a41ebe499cd" providerId="ADAL" clId="{6A979CBB-E65F-47E1-BDE9-FE1815F462F2}" dt="2023-01-23T18:00:12.386" v="131" actId="1076"/>
        <pc:sldMkLst>
          <pc:docMk/>
          <pc:sldMk cId="1459817140" sldId="724"/>
        </pc:sldMkLst>
        <pc:spChg chg="mod">
          <ac:chgData name="Arpan Sainju" userId="28af7b25-4022-4f88-be70-5a41ebe499cd" providerId="ADAL" clId="{6A979CBB-E65F-47E1-BDE9-FE1815F462F2}" dt="2023-01-23T18:00:12.386" v="131" actId="1076"/>
          <ac:spMkLst>
            <pc:docMk/>
            <pc:sldMk cId="1459817140" sldId="724"/>
            <ac:spMk id="5" creationId="{FF9EA7A6-AAB9-BE4E-8BD9-43FDC73831BC}"/>
          </ac:spMkLst>
        </pc:spChg>
      </pc:sldChg>
      <pc:sldChg chg="addSp delSp modSp add mod modAnim">
        <pc:chgData name="Arpan Sainju" userId="28af7b25-4022-4f88-be70-5a41ebe499cd" providerId="ADAL" clId="{6A979CBB-E65F-47E1-BDE9-FE1815F462F2}" dt="2023-01-23T16:22:34.303" v="130"/>
        <pc:sldMkLst>
          <pc:docMk/>
          <pc:sldMk cId="3899850321" sldId="725"/>
        </pc:sldMkLst>
        <pc:spChg chg="mod">
          <ac:chgData name="Arpan Sainju" userId="28af7b25-4022-4f88-be70-5a41ebe499cd" providerId="ADAL" clId="{6A979CBB-E65F-47E1-BDE9-FE1815F462F2}" dt="2023-01-23T16:06:09.140" v="8" actId="338"/>
          <ac:spMkLst>
            <pc:docMk/>
            <pc:sldMk cId="3899850321" sldId="725"/>
            <ac:spMk id="5" creationId="{FFE4B4F4-3F05-78BF-6CEF-997C2FF3E8D0}"/>
          </ac:spMkLst>
        </pc:spChg>
        <pc:spChg chg="mod">
          <ac:chgData name="Arpan Sainju" userId="28af7b25-4022-4f88-be70-5a41ebe499cd" providerId="ADAL" clId="{6A979CBB-E65F-47E1-BDE9-FE1815F462F2}" dt="2023-01-23T16:06:09.140" v="8" actId="338"/>
          <ac:spMkLst>
            <pc:docMk/>
            <pc:sldMk cId="3899850321" sldId="725"/>
            <ac:spMk id="6" creationId="{83416BC8-BD18-C853-B7CC-BF609D672C27}"/>
          </ac:spMkLst>
        </pc:spChg>
        <pc:spChg chg="mod">
          <ac:chgData name="Arpan Sainju" userId="28af7b25-4022-4f88-be70-5a41ebe499cd" providerId="ADAL" clId="{6A979CBB-E65F-47E1-BDE9-FE1815F462F2}" dt="2023-01-23T16:06:09.140" v="8" actId="338"/>
          <ac:spMkLst>
            <pc:docMk/>
            <pc:sldMk cId="3899850321" sldId="725"/>
            <ac:spMk id="7" creationId="{707DD8B4-4D89-3DE9-4CA1-E5929CB5C1D8}"/>
          </ac:spMkLst>
        </pc:spChg>
        <pc:spChg chg="mod">
          <ac:chgData name="Arpan Sainju" userId="28af7b25-4022-4f88-be70-5a41ebe499cd" providerId="ADAL" clId="{6A979CBB-E65F-47E1-BDE9-FE1815F462F2}" dt="2023-01-23T16:06:44.142" v="15" actId="1076"/>
          <ac:spMkLst>
            <pc:docMk/>
            <pc:sldMk cId="3899850321" sldId="725"/>
            <ac:spMk id="8" creationId="{53D69B60-CC33-0C70-D9B1-BD593E2E8B0F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9" creationId="{656983C9-FE27-156E-3B60-9BC2A96AE97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0" creationId="{320EDE92-BA70-1B58-9F58-081A8244C7E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1" creationId="{3AF0FC40-E7CE-1434-8AAF-545334AE05B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" creationId="{580886BB-CC84-7119-C495-48F1F9E7E89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3" creationId="{F49D4549-8874-BF8E-B85D-150142820A0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4" creationId="{49DAB07D-EBBC-73A0-6C62-339080E2D57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5" creationId="{40CAE011-4273-4336-262C-9236BDE4A1B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6" creationId="{5FBBA91E-59FA-81AE-534D-7655FB29331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7" creationId="{53C5C392-19E2-A978-5659-2E46029F9AE5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8" creationId="{050B8852-0D56-3CDF-DFCB-619C4C91116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9" creationId="{2F9A12AE-F431-4D24-ABD8-6F66EBBFE3D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0" creationId="{B902B5D5-CA2D-3628-218D-0B04569A129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1" creationId="{0668B38E-E286-FFCE-60CF-BF29F05FEC6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2" creationId="{D493AED3-7217-03FB-9D5A-81101D59A51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3" creationId="{B66354E9-D704-834D-5822-35FAE4E2AE4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4" creationId="{EB170F4F-BFD2-7BA1-48B6-99915201551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5" creationId="{3276B831-3E27-CF18-8B32-BC88622DD07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6" creationId="{0B3FC231-CAB1-38F2-41AD-C6B22D325D4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7" creationId="{322D6A20-05C2-9216-B5DB-323D6D275A6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8" creationId="{D023EE9C-DFE9-18FE-EB83-AC3DDF453856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29" creationId="{CFB7BA68-8E64-AAE2-A103-AE38012C9FF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0" creationId="{AC589091-108D-306D-F8CC-9C468354BC24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1" creationId="{25B96E4F-7841-4C79-49A2-C96058B1A45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2" creationId="{FEBD7271-BEB4-530A-53B3-E522116ECE5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3" creationId="{D12607AE-8CA5-C8A6-E2FC-5CAE23A7E5F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4" creationId="{458FB012-EC38-09A8-D958-E02A96C94DC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5" creationId="{2314CD32-08DB-EA36-55E8-9D732A571AF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6" creationId="{B2257B7A-FB7D-3AA1-EBDB-0740EEBF32A4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7" creationId="{8119D81B-BB28-B6C9-A03B-AFC440960D7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8" creationId="{FD36D2C6-096A-B788-9C23-013054EF796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39" creationId="{3B7AB7D8-1ECE-092D-AD52-CB1738F909E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0" creationId="{4A44643D-2962-DD28-A871-4F1B090265F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1" creationId="{3125556D-A23D-C5AA-F2DD-BBE2848C302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2" creationId="{704B8E8E-8243-3F61-36DD-DCE9118EBD9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3" creationId="{31EE4600-9387-B504-7B7D-4AE36BF509F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4" creationId="{F20DBFCE-1E0E-FEE4-81CC-F55322AF703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5" creationId="{6927EADA-8B40-B41A-9E21-7CB018EA431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6" creationId="{FB59E204-94D3-7563-89B5-8C04977BED8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7" creationId="{1C967E09-0F41-F2EB-605E-F0F1BCA4790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8" creationId="{4B0D68CF-1AB8-548A-40FF-B11637C7661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49" creationId="{FAC146F8-AABF-E037-6150-BC23A82240C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0" creationId="{CE0DB07D-0839-82CB-01E0-33EC957E680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1" creationId="{71266B84-821E-9E32-531E-683D2F126365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2" creationId="{2FD6A9F3-A40A-7B66-74B5-A269566431E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3" creationId="{85AFA034-121F-10E9-0DE6-6CF139AC10F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4" creationId="{A0DF44A3-3B0D-EAE2-AB55-71E4566D0F8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5" creationId="{7B623550-E990-A811-B483-1F84C5F1627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6" creationId="{953205E4-2DAD-81E6-85DF-B80157DDBDD6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7" creationId="{B4EB5223-8A84-0855-CBDE-DD994A9ECD7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8" creationId="{EAC042FD-74FD-E803-76AA-323B57EA6F8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59" creationId="{9B289DAF-8343-C8F0-7FA0-BB8A45535DA4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60" creationId="{5FA2F367-5918-017C-33BF-154F7848635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61" creationId="{7AED2494-2BB2-0460-0E55-368D5E985AAD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62" creationId="{699E2C8B-36D7-F9AD-9C34-ACCA4C9E261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63" creationId="{BF764C74-C6EC-F2F5-79B2-5C6FB6F3A826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56" creationId="{BAC145DD-5698-D5F8-7E3B-C474D118B22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57" creationId="{E511E5BB-6EA5-69C0-8B26-F4BA2C0B515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58" creationId="{A64F3EDB-0DE1-ABE8-9D6D-DA1B09A9DF1E}"/>
          </ac:spMkLst>
        </pc:spChg>
        <pc:spChg chg="mod">
          <ac:chgData name="Arpan Sainju" userId="28af7b25-4022-4f88-be70-5a41ebe499cd" providerId="ADAL" clId="{6A979CBB-E65F-47E1-BDE9-FE1815F462F2}" dt="2023-01-23T16:06:09.140" v="8" actId="338"/>
          <ac:spMkLst>
            <pc:docMk/>
            <pc:sldMk cId="3899850321" sldId="725"/>
            <ac:spMk id="121859" creationId="{00000000-0000-0000-0000-000000000000}"/>
          </ac:spMkLst>
        </pc:spChg>
        <pc:spChg chg="mod">
          <ac:chgData name="Arpan Sainju" userId="28af7b25-4022-4f88-be70-5a41ebe499cd" providerId="ADAL" clId="{6A979CBB-E65F-47E1-BDE9-FE1815F462F2}" dt="2023-01-23T16:06:09.140" v="8" actId="338"/>
          <ac:spMkLst>
            <pc:docMk/>
            <pc:sldMk cId="3899850321" sldId="725"/>
            <ac:spMk id="121860" creationId="{00000000-0000-0000-0000-00000000000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1" creationId="{57281D5D-8246-6EA1-0AB1-CF23158F776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2" creationId="{E299290C-F8A1-2EAA-E9B2-2D93E02E828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3" creationId="{6CE9BD14-3F56-0EF4-8EA9-14EEBCA5E80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4" creationId="{7D20150A-7EC8-FEF2-BB83-D994190413C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5" creationId="{E38E9549-823F-45FA-EB89-32004F4BB7E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6" creationId="{6C6ECCEE-75C1-67F3-EC33-E507BDC74A7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7" creationId="{70A1F665-B1F7-AD25-681F-0EA61E719D6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8" creationId="{5CFCB26B-FA2E-1849-4757-7D34B472BDF4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69" creationId="{E8BF8F75-D4F6-7A6E-2F16-AAF2DCDD54BF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0" creationId="{C4454625-1DBC-B817-C5CD-EDE5CDD299A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1" creationId="{D2CCFABC-9B57-40AE-5F9D-60CCACB70DD5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2" creationId="{C859EBB6-7C14-C67E-664A-CD0D48B9A49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3" creationId="{B42E2B70-D38A-3997-E47B-508B7E6D5E9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4" creationId="{1B161E22-55BF-3639-BAB5-572441E8581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5" creationId="{49A3C854-88F6-A094-94E3-C5C03F97A55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6" creationId="{57CE4B5E-8878-6AA5-24C0-69DBEC3212A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7" creationId="{90E33222-3C68-4316-AB75-D0EF19720C4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8" creationId="{D69A46A3-1DE6-08A6-4923-9DBC3FBCE2F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79" creationId="{27CF3A4C-7973-7C43-CE49-ACF191F18E7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0" creationId="{37368672-09AF-8897-949B-ECD01E6EB5B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1" creationId="{8C3D6D27-1D09-D013-3CDC-62EF2E089A6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2" creationId="{CFDC02C4-B197-6F20-765C-FC04EFF96EE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3" creationId="{DB1D089C-D1D5-29EE-8B03-BC738C18AB1B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4" creationId="{620970B3-87A1-0DC4-8AAD-D997E50B5E7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5" creationId="{27D0BB98-1F3D-3B48-8607-3D6583FAAE06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6" creationId="{D3CE3172-2210-AEF5-3339-24BB53F9CEB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7" creationId="{53917608-BB8D-E388-19E8-AE4F62CB78D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8" creationId="{AD9A1D3E-5B26-FA4D-9303-E86FD34D404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89" creationId="{1270187D-8671-F117-CB62-50B0B67FB7B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0" creationId="{7418DBA6-F687-9C66-52B4-B7366DB2C53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1" creationId="{609E1AA0-26D6-2546-FCDF-2A551FFCABA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2" creationId="{E987AE50-4215-D56F-D043-4B190EDA6E7D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3" creationId="{CFD1C47F-605A-E6DF-391C-22607791A15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4" creationId="{447BBFD3-BEC5-1381-24C2-F4B57B21CBE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5" creationId="{8DAED015-9DD4-61BC-719F-C9725FAC1A6C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6" creationId="{A05B44EB-B5DD-8473-052D-E4A274848BD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7" creationId="{B7E59AB8-E907-0A46-916B-9D3E7618C540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8" creationId="{D31600CA-0817-6528-4353-218DDEAC1C4D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899" creationId="{14AA9546-6F54-ED9A-AEA3-AF717D284AB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0" creationId="{082E26E2-0A61-86AC-DD88-2DF7A48E846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1" creationId="{C67110D2-91FD-F5B0-50A8-952226DA198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2" creationId="{112E2B3D-3DDD-8692-E3D1-8C626C26F7B5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3" creationId="{C82C44FA-5D22-9485-DAAE-BB2F4026165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4" creationId="{40DA1131-3B79-95E2-2234-BB7400FA2B7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5" creationId="{33A51900-1C9C-0A71-E1A2-C5AB752F20B8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6" creationId="{4A4DA600-D390-7537-A9AF-35C3BEDD0F4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7" creationId="{112F24B4-CF97-5FC7-0C2E-EC0973D30CCE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8" creationId="{D691D376-B187-6A91-0517-17FDCC3ED72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09" creationId="{D60E63BB-FCFD-B53A-87C1-65984C514CCD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0" creationId="{03ACD83A-7320-8059-BD36-E5FE0EFDFD09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1" creationId="{56757FA1-4E3A-C4DE-D49F-80409C7AC811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2" creationId="{B4821C76-0607-7752-6026-AFC97FFEF08D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3" creationId="{6B366334-3B48-4EBC-7339-D05BDB24F842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4" creationId="{72B8D4EB-A8B5-A037-406F-759635983D33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5" creationId="{E6BD9433-F36D-8B15-C1AB-ED101AB0EABA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6" creationId="{30F84A3F-367E-F66E-30F2-AC850F902567}"/>
          </ac:spMkLst>
        </pc:spChg>
        <pc:spChg chg="mod">
          <ac:chgData name="Arpan Sainju" userId="28af7b25-4022-4f88-be70-5a41ebe499cd" providerId="ADAL" clId="{6A979CBB-E65F-47E1-BDE9-FE1815F462F2}" dt="2023-01-23T16:06:12.576" v="9" actId="1076"/>
          <ac:spMkLst>
            <pc:docMk/>
            <pc:sldMk cId="3899850321" sldId="725"/>
            <ac:spMk id="121917" creationId="{A76D5126-BE62-8001-CBC5-EFE8A5FE6489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19" creationId="{D7989388-32EF-4DE9-2A19-8AE59F552B00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0" creationId="{DBA5147C-7F57-7B37-DB2E-48E1DFCDD720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1" creationId="{13BF40D6-D59F-3A2C-2B77-68024B89E5C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2" creationId="{AF09ABAE-71C7-62BD-875A-2585C7D5F2C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3" creationId="{EAB94F6E-4299-776F-DD60-B91700DA689F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4" creationId="{2A4EB0C7-6ABA-A1D8-2EBA-BA883EE75FC3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5" creationId="{E9E7252D-FC03-E8AF-6865-59741265BE8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6" creationId="{01721EE0-602D-6676-033A-79B488ABBB0D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7" creationId="{8C01EE78-7802-44A3-B0F8-8C659A04727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8" creationId="{BF628598-2040-15A7-342A-4943D5DFA0D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29" creationId="{6EB40F0C-9AA6-8D53-358D-21D1A6A3AC5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0" creationId="{117314AC-AF24-A394-E822-14DB4037E5D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1" creationId="{FAF13711-0268-1C95-2EB0-9A6428DA49A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2" creationId="{CB8D5BAA-85D4-B6E8-5DD4-88977F8CF0C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3" creationId="{C96FA306-F05C-CCAD-1380-5A40B187866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4" creationId="{F0734C0D-815F-7A74-9043-27E5E2F70BF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5" creationId="{B68E5CDA-64C9-37FB-05A6-8B79E49AA57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6" creationId="{56E0227E-D96E-AC8F-E283-744AFFC945B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7" creationId="{8299C607-BC0D-F3B8-9941-B250A0B9891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8" creationId="{FE91A065-6FBF-3440-488F-59A864B7AA7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39" creationId="{69B814C5-9C31-4C68-4684-C8151241D07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0" creationId="{983F8AFC-D5F6-26C1-39D1-9F6DEC5B8BF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1" creationId="{0E0C6EE8-041E-4616-B66A-77755C5EBD4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2" creationId="{0B20F75C-8090-27FE-98F0-845F9997E82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3" creationId="{CE7C9898-4CF2-29E0-73EB-B8791C12502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4" creationId="{2F271939-DBF0-BB42-4CDB-3BD912C6874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5" creationId="{5DEE5BDC-9123-2C94-4371-0B2CDA5A3DF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6" creationId="{5F17F49E-43F6-B6E6-F66E-9EAE4EC14BB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7" creationId="{C6E5C7BB-9652-BE72-834F-7F21E87C13D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8" creationId="{383078B0-AF63-8AAC-040A-1277E6983CF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49" creationId="{963DE6AE-B503-DCD0-8ACA-C689EB66220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0" creationId="{0D02C07C-5833-06E6-0117-6C51DA9F85A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1" creationId="{C5B1F33C-DDE9-076D-1C83-FF04A5C89D4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2" creationId="{11558DC4-2860-1ADF-AB0B-BF77CE2FF966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3" creationId="{FDB58729-7784-CD96-F2DD-F235E4A73B4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4" creationId="{391CC56F-2975-5C61-CB70-CA5315CCF281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5" creationId="{D1309D66-0B6A-970D-8378-FAC33AC6977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6" creationId="{918F0B12-26EC-7D92-3B2B-832BF2424BF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7" creationId="{8D45D627-346F-3344-32E4-05B54938255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8" creationId="{24265562-793F-38D6-14A5-39CF2E6032D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59" creationId="{48B15D20-EA1E-55C7-FE93-041562B747E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0" creationId="{F04B12F0-F896-720B-EFAA-16E461A3B1F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1" creationId="{74B376F7-F7F5-52BA-4A26-BFB7B42DD5F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2" creationId="{0AA54681-07BF-39AF-218A-E0DA83A66C13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3" creationId="{FC16AFC3-E0A4-9D84-660F-F54CF5C95D49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4" creationId="{71CD36CE-2679-3A33-227A-4CEEEB8F0B76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5" creationId="{A3E264A8-B141-EB77-19B4-1494618F637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6" creationId="{B54E75FA-0369-D8D5-6400-3445F915D740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7" creationId="{08BC2B62-4594-011C-B99C-3F3BDDF9687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8" creationId="{594BC3C5-5BA8-4042-9644-2C5DCEFA2A59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69" creationId="{62344256-62D9-3E51-0E2D-E8BE89FE287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0" creationId="{9D7A4826-76FB-0A6C-0F65-C0785E3B64F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1" creationId="{D72AF272-0914-93A2-D042-FD5DD32768F1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2" creationId="{79BF16CF-C0E6-76F8-E4FA-E6C2A4907F4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3" creationId="{8DE5E691-AEA1-4E10-BFC4-8D827316CDA6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4" creationId="{21043153-B213-3C18-18B0-62111BB29CD3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5" creationId="{9E2066D0-90C2-50EB-C726-C3F026E5B71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6" creationId="{18F63AE2-C0CB-BBB6-3FCE-9B9DF99894A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7" creationId="{6FEF5FEF-8AF0-7E71-AE75-B1900633357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8" creationId="{D1C73C72-B2DD-A6C4-82DA-3A71273260A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79" creationId="{A3670559-1208-9407-03AC-1782020BDB0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0" creationId="{D6DD3CFE-D81D-4BC2-EBDC-BEDA2BDF95D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1" creationId="{E18FBCE5-BEBE-9DC7-AF2D-601BB7C8553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2" creationId="{02D8D266-9586-70FB-1308-00490AE6BDFD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3" creationId="{D54B7DFF-BFFF-7447-DB53-6D8A99D2DAD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4" creationId="{0593CB86-55C8-94B5-C483-9500CB19E84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5" creationId="{B9B6293A-B180-7F73-7123-D51E0F1E7916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6" creationId="{86A0203D-5619-3D39-C4DE-6560FEB47A88}"/>
          </ac:spMkLst>
        </pc:spChg>
        <pc:spChg chg="mod topLvl">
          <ac:chgData name="Arpan Sainju" userId="28af7b25-4022-4f88-be70-5a41ebe499cd" providerId="ADAL" clId="{6A979CBB-E65F-47E1-BDE9-FE1815F462F2}" dt="2023-01-23T16:10:15.532" v="58" actId="6549"/>
          <ac:spMkLst>
            <pc:docMk/>
            <pc:sldMk cId="3899850321" sldId="725"/>
            <ac:spMk id="121987" creationId="{D56AD4C6-F90B-8BF7-9038-FE929B138E3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8" creationId="{004D1A81-1B07-9EB9-81D6-40EEC7EC79E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89" creationId="{6342FDF3-8635-885C-D201-4CB4AD6795F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0" creationId="{EBC08084-EB59-8F45-B0AC-5AF76A6A154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1" creationId="{404A5793-85F5-BA9B-AE27-78D630DEC8F3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2" creationId="{267C5881-081C-6561-3A89-E384186C6CB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3" creationId="{1D56BAC9-2B92-B1C3-4A1A-EC2BFE3352A1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4" creationId="{84418E4F-58F3-14E1-0C5D-57DF2D879BBF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5" creationId="{CBFFE43B-5890-9DE7-1135-AD5AD3F9D96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6" creationId="{B677E06F-61D9-45A2-CD73-01FDE093EC78}"/>
          </ac:spMkLst>
        </pc:spChg>
        <pc:spChg chg="mod topLvl">
          <ac:chgData name="Arpan Sainju" userId="28af7b25-4022-4f88-be70-5a41ebe499cd" providerId="ADAL" clId="{6A979CBB-E65F-47E1-BDE9-FE1815F462F2}" dt="2023-01-23T16:10:09.851" v="55" actId="20577"/>
          <ac:spMkLst>
            <pc:docMk/>
            <pc:sldMk cId="3899850321" sldId="725"/>
            <ac:spMk id="121997" creationId="{85E35693-6F47-28D9-B2E4-9B6202FAA07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8" creationId="{C426068F-A039-F6EF-AE46-E31FB4D25AC9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1999" creationId="{BBB1C445-C535-0E97-CC3D-014E82E87A49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0" creationId="{35B9CA98-81ED-903B-7A21-532A4EE542F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1" creationId="{E494B934-8DD7-201F-519E-934B98E619BA}"/>
          </ac:spMkLst>
        </pc:spChg>
        <pc:spChg chg="mod topLvl">
          <ac:chgData name="Arpan Sainju" userId="28af7b25-4022-4f88-be70-5a41ebe499cd" providerId="ADAL" clId="{6A979CBB-E65F-47E1-BDE9-FE1815F462F2}" dt="2023-01-23T16:10:06.688" v="54" actId="20577"/>
          <ac:spMkLst>
            <pc:docMk/>
            <pc:sldMk cId="3899850321" sldId="725"/>
            <ac:spMk id="122002" creationId="{08675E8E-DB66-59E0-E06C-DECB5E4D0B5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3" creationId="{AFEFBDC2-EF32-2408-985C-46F480C0F95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4" creationId="{5ED43C47-49D6-5CBA-5A79-A3294A34C48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5" creationId="{F081529B-BE12-A89C-799C-8BCDF31686E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6" creationId="{C6D1E450-EAC2-8106-DE09-049BC7FAE5F5}"/>
          </ac:spMkLst>
        </pc:spChg>
        <pc:spChg chg="mod topLvl">
          <ac:chgData name="Arpan Sainju" userId="28af7b25-4022-4f88-be70-5a41ebe499cd" providerId="ADAL" clId="{6A979CBB-E65F-47E1-BDE9-FE1815F462F2}" dt="2023-01-23T16:10:03.214" v="53" actId="20577"/>
          <ac:spMkLst>
            <pc:docMk/>
            <pc:sldMk cId="3899850321" sldId="725"/>
            <ac:spMk id="122007" creationId="{FBFB18FF-A932-1141-0AA3-CA6040D78216}"/>
          </ac:spMkLst>
        </pc:spChg>
        <pc:spChg chg="mod topLvl">
          <ac:chgData name="Arpan Sainju" userId="28af7b25-4022-4f88-be70-5a41ebe499cd" providerId="ADAL" clId="{6A979CBB-E65F-47E1-BDE9-FE1815F462F2}" dt="2023-01-23T16:17:33.351" v="94" actId="1076"/>
          <ac:spMkLst>
            <pc:docMk/>
            <pc:sldMk cId="3899850321" sldId="725"/>
            <ac:spMk id="122008" creationId="{5E2E2267-AA0A-A3BF-6324-01D2B163E5D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09" creationId="{E2613846-C619-C6E8-136D-E4277048CC7E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0" creationId="{B09DC797-E920-4BA2-F05B-CF5363CEAEF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1" creationId="{86692623-C709-4780-6303-DE3FEB06EEF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2" creationId="{2E8F3987-252F-BD86-1542-260072FDFE99}"/>
          </ac:spMkLst>
        </pc:spChg>
        <pc:spChg chg="mod topLvl">
          <ac:chgData name="Arpan Sainju" userId="28af7b25-4022-4f88-be70-5a41ebe499cd" providerId="ADAL" clId="{6A979CBB-E65F-47E1-BDE9-FE1815F462F2}" dt="2023-01-23T16:09:52.156" v="44" actId="20577"/>
          <ac:spMkLst>
            <pc:docMk/>
            <pc:sldMk cId="3899850321" sldId="725"/>
            <ac:spMk id="122013" creationId="{0AF27140-D675-7EEF-12C1-51BF580122B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4" creationId="{21A44880-7D23-9E8C-723F-BDFFC28D3F8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5" creationId="{C9E8ADB9-5B88-CA1A-1C72-48D11365DF4F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6" creationId="{F0735A88-8E0A-23D1-0E0E-80650A2B49E1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7" creationId="{E81F8774-2DE4-3411-F11E-C5FC34085E6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8" creationId="{6147A5B0-341B-CD52-8DA8-BCFBEEFF34A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19" creationId="{4131F347-ACD1-714B-5E10-13AF25E4F07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0" creationId="{288F9F37-A15C-B45A-7D8A-D924835967EA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1" creationId="{10FBB1DB-0756-DD5E-0EC1-E0B57DC8B5B0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2" creationId="{A0DE4D98-49B0-724E-084E-EDBB85E34134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3" creationId="{D614E0FB-0A8A-DFA8-C5E4-83C613E90862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4" creationId="{BEE65AF0-E91C-64CA-E0F8-AA5723F26E40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5" creationId="{0520978B-8F10-3D0B-8941-8501A04B525C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6" creationId="{222E16A4-F35C-0934-44E9-5998BD7EEC18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7" creationId="{AB022AF4-89AA-1A15-5FED-34EF9418339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28" creationId="{12D26871-193E-A3CD-B895-9EF8F629BF4C}"/>
          </ac:spMkLst>
        </pc:spChg>
        <pc:spChg chg="mod topLvl">
          <ac:chgData name="Arpan Sainju" userId="28af7b25-4022-4f88-be70-5a41ebe499cd" providerId="ADAL" clId="{6A979CBB-E65F-47E1-BDE9-FE1815F462F2}" dt="2023-01-23T16:10:21.271" v="60" actId="20577"/>
          <ac:spMkLst>
            <pc:docMk/>
            <pc:sldMk cId="3899850321" sldId="725"/>
            <ac:spMk id="122029" creationId="{BAA9E25F-C996-CFB8-1019-6753F4C58C25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30" creationId="{02B22AC1-DFE1-3261-C581-D2342ED8765B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31" creationId="{86B35FB9-8188-B58A-3EDD-063BAF8A1AE7}"/>
          </ac:spMkLst>
        </pc:spChg>
        <pc:spChg chg="mod topLvl">
          <ac:chgData name="Arpan Sainju" userId="28af7b25-4022-4f88-be70-5a41ebe499cd" providerId="ADAL" clId="{6A979CBB-E65F-47E1-BDE9-FE1815F462F2}" dt="2023-01-23T16:07:32.875" v="19" actId="165"/>
          <ac:spMkLst>
            <pc:docMk/>
            <pc:sldMk cId="3899850321" sldId="725"/>
            <ac:spMk id="122032" creationId="{A9DC4BCA-CEED-94F9-1CF6-A11F36EF9C6F}"/>
          </ac:spMkLst>
        </pc:spChg>
        <pc:spChg chg="mod topLvl">
          <ac:chgData name="Arpan Sainju" userId="28af7b25-4022-4f88-be70-5a41ebe499cd" providerId="ADAL" clId="{6A979CBB-E65F-47E1-BDE9-FE1815F462F2}" dt="2023-01-23T16:12:57.623" v="70" actId="20577"/>
          <ac:spMkLst>
            <pc:docMk/>
            <pc:sldMk cId="3899850321" sldId="725"/>
            <ac:spMk id="122033" creationId="{7B44A5A4-4D80-9C71-0417-CCA474B9A7C3}"/>
          </ac:spMkLst>
        </pc:spChg>
        <pc:spChg chg="add mod ord">
          <ac:chgData name="Arpan Sainju" userId="28af7b25-4022-4f88-be70-5a41ebe499cd" providerId="ADAL" clId="{6A979CBB-E65F-47E1-BDE9-FE1815F462F2}" dt="2023-01-23T16:20:55.316" v="120" actId="167"/>
          <ac:spMkLst>
            <pc:docMk/>
            <pc:sldMk cId="3899850321" sldId="725"/>
            <ac:spMk id="122034" creationId="{D6960B9C-0190-3A90-C6A4-22A3D106ABA5}"/>
          </ac:spMkLst>
        </pc:spChg>
        <pc:grpChg chg="mod">
          <ac:chgData name="Arpan Sainju" userId="28af7b25-4022-4f88-be70-5a41ebe499cd" providerId="ADAL" clId="{6A979CBB-E65F-47E1-BDE9-FE1815F462F2}" dt="2023-01-23T16:06:09.140" v="8" actId="338"/>
          <ac:grpSpMkLst>
            <pc:docMk/>
            <pc:sldMk cId="3899850321" sldId="725"/>
            <ac:grpSpMk id="1" creationId="{00000000-0000-0000-0000-000000000000}"/>
          </ac:grpSpMkLst>
        </pc:grpChg>
        <pc:grpChg chg="del mod">
          <ac:chgData name="Arpan Sainju" userId="28af7b25-4022-4f88-be70-5a41ebe499cd" providerId="ADAL" clId="{6A979CBB-E65F-47E1-BDE9-FE1815F462F2}" dt="2023-01-23T16:06:19.962" v="10" actId="21"/>
          <ac:grpSpMkLst>
            <pc:docMk/>
            <pc:sldMk cId="3899850321" sldId="725"/>
            <ac:grpSpMk id="4" creationId="{B5CB8831-9032-096B-BB5F-0802183C8C4F}"/>
          </ac:grpSpMkLst>
        </pc:grpChg>
        <pc:grpChg chg="add del mod">
          <ac:chgData name="Arpan Sainju" userId="28af7b25-4022-4f88-be70-5a41ebe499cd" providerId="ADAL" clId="{6A979CBB-E65F-47E1-BDE9-FE1815F462F2}" dt="2023-01-23T16:07:32.875" v="19" actId="165"/>
          <ac:grpSpMkLst>
            <pc:docMk/>
            <pc:sldMk cId="3899850321" sldId="725"/>
            <ac:grpSpMk id="121918" creationId="{F12CD2A8-D02E-C967-FBDF-F2445AD38E26}"/>
          </ac:grpSpMkLst>
        </pc:grpChg>
        <pc:graphicFrameChg chg="del mod">
          <ac:chgData name="Arpan Sainju" userId="28af7b25-4022-4f88-be70-5a41ebe499cd" providerId="ADAL" clId="{6A979CBB-E65F-47E1-BDE9-FE1815F462F2}" dt="2023-01-23T16:06:24.264" v="11" actId="478"/>
          <ac:graphicFrameMkLst>
            <pc:docMk/>
            <pc:sldMk cId="3899850321" sldId="725"/>
            <ac:graphicFrameMk id="2" creationId="{D65C0839-E295-0F05-D8B1-B0D8E204A3B5}"/>
          </ac:graphicFrameMkLst>
        </pc:graphicFrameChg>
        <pc:picChg chg="del mod">
          <ac:chgData name="Arpan Sainju" userId="28af7b25-4022-4f88-be70-5a41ebe499cd" providerId="ADAL" clId="{6A979CBB-E65F-47E1-BDE9-FE1815F462F2}" dt="2023-01-23T16:06:09.140" v="8" actId="338"/>
          <ac:picMkLst>
            <pc:docMk/>
            <pc:sldMk cId="3899850321" sldId="725"/>
            <ac:picMk id="3" creationId="{26DC1F02-45C8-F94E-2CC6-85E93A0FA173}"/>
          </ac:picMkLst>
        </pc:picChg>
      </pc:sldChg>
    </pc:docChg>
  </pc:docChgLst>
  <pc:docChgLst>
    <pc:chgData name="Arpan Sainju" userId="28af7b25-4022-4f88-be70-5a41ebe499cd" providerId="ADAL" clId="{AB21F9FA-F6EA-4B4A-BBDE-7CF78DC34926}"/>
    <pc:docChg chg="undo custSel addSld modSld">
      <pc:chgData name="Arpan Sainju" userId="28af7b25-4022-4f88-be70-5a41ebe499cd" providerId="ADAL" clId="{AB21F9FA-F6EA-4B4A-BBDE-7CF78DC34926}" dt="2022-08-25T02:28:11.675" v="121" actId="20577"/>
      <pc:docMkLst>
        <pc:docMk/>
      </pc:docMkLst>
      <pc:sldChg chg="modSp mod">
        <pc:chgData name="Arpan Sainju" userId="28af7b25-4022-4f88-be70-5a41ebe499cd" providerId="ADAL" clId="{AB21F9FA-F6EA-4B4A-BBDE-7CF78DC34926}" dt="2022-08-25T02:26:39.515" v="24" actId="1076"/>
        <pc:sldMkLst>
          <pc:docMk/>
          <pc:sldMk cId="0" sldId="601"/>
        </pc:sldMkLst>
        <pc:spChg chg="mod ord">
          <ac:chgData name="Arpan Sainju" userId="28af7b25-4022-4f88-be70-5a41ebe499cd" providerId="ADAL" clId="{AB21F9FA-F6EA-4B4A-BBDE-7CF78DC34926}" dt="2022-08-25T02:26:39.515" v="24" actId="1076"/>
          <ac:spMkLst>
            <pc:docMk/>
            <pc:sldMk cId="0" sldId="601"/>
            <ac:spMk id="121858" creationId="{00000000-0000-0000-0000-000000000000}"/>
          </ac:spMkLst>
        </pc:spChg>
        <pc:spChg chg="mod">
          <ac:chgData name="Arpan Sainju" userId="28af7b25-4022-4f88-be70-5a41ebe499cd" providerId="ADAL" clId="{AB21F9FA-F6EA-4B4A-BBDE-7CF78DC34926}" dt="2022-08-25T02:22:48.857" v="0" actId="1076"/>
          <ac:spMkLst>
            <pc:docMk/>
            <pc:sldMk cId="0" sldId="601"/>
            <ac:spMk id="121859" creationId="{00000000-0000-0000-0000-000000000000}"/>
          </ac:spMkLst>
        </pc:spChg>
        <pc:spChg chg="mod ord">
          <ac:chgData name="Arpan Sainju" userId="28af7b25-4022-4f88-be70-5a41ebe499cd" providerId="ADAL" clId="{AB21F9FA-F6EA-4B4A-BBDE-7CF78DC34926}" dt="2022-08-25T02:26:10.878" v="22" actId="167"/>
          <ac:spMkLst>
            <pc:docMk/>
            <pc:sldMk cId="0" sldId="601"/>
            <ac:spMk id="121860" creationId="{00000000-0000-0000-0000-000000000000}"/>
          </ac:spMkLst>
        </pc:spChg>
      </pc:sldChg>
      <pc:sldChg chg="addSp modSp add mod">
        <pc:chgData name="Arpan Sainju" userId="28af7b25-4022-4f88-be70-5a41ebe499cd" providerId="ADAL" clId="{AB21F9FA-F6EA-4B4A-BBDE-7CF78DC34926}" dt="2022-08-25T02:28:11.675" v="121" actId="20577"/>
        <pc:sldMkLst>
          <pc:docMk/>
          <pc:sldMk cId="2088730452" sldId="718"/>
        </pc:sldMkLst>
        <pc:spChg chg="mod">
          <ac:chgData name="Arpan Sainju" userId="28af7b25-4022-4f88-be70-5a41ebe499cd" providerId="ADAL" clId="{AB21F9FA-F6EA-4B4A-BBDE-7CF78DC34926}" dt="2022-08-25T02:26:59.164" v="28" actId="1076"/>
          <ac:spMkLst>
            <pc:docMk/>
            <pc:sldMk cId="2088730452" sldId="718"/>
            <ac:spMk id="121858" creationId="{00000000-0000-0000-0000-000000000000}"/>
          </ac:spMkLst>
        </pc:spChg>
        <pc:graphicFrameChg chg="add mod modGraphic">
          <ac:chgData name="Arpan Sainju" userId="28af7b25-4022-4f88-be70-5a41ebe499cd" providerId="ADAL" clId="{AB21F9FA-F6EA-4B4A-BBDE-7CF78DC34926}" dt="2022-08-25T02:28:11.675" v="121" actId="20577"/>
          <ac:graphicFrameMkLst>
            <pc:docMk/>
            <pc:sldMk cId="2088730452" sldId="718"/>
            <ac:graphicFrameMk id="2" creationId="{D65C0839-E295-0F05-D8B1-B0D8E204A3B5}"/>
          </ac:graphicFrameMkLst>
        </pc:graphicFrameChg>
      </pc:sldChg>
    </pc:docChg>
  </pc:docChgLst>
  <pc:docChgLst>
    <pc:chgData name="Arpan Sainju" userId="28af7b25-4022-4f88-be70-5a41ebe499cd" providerId="ADAL" clId="{E743BD4D-AD8B-4301-974C-54C9B81E13ED}"/>
    <pc:docChg chg="custSel modSld">
      <pc:chgData name="Arpan Sainju" userId="28af7b25-4022-4f88-be70-5a41ebe499cd" providerId="ADAL" clId="{E743BD4D-AD8B-4301-974C-54C9B81E13ED}" dt="2022-08-21T23:04:02.215" v="40" actId="1076"/>
      <pc:docMkLst>
        <pc:docMk/>
      </pc:docMkLst>
      <pc:sldChg chg="addSp modSp mod">
        <pc:chgData name="Arpan Sainju" userId="28af7b25-4022-4f88-be70-5a41ebe499cd" providerId="ADAL" clId="{E743BD4D-AD8B-4301-974C-54C9B81E13ED}" dt="2022-08-21T23:04:02.215" v="40" actId="1076"/>
        <pc:sldMkLst>
          <pc:docMk/>
          <pc:sldMk cId="2129318374" sldId="290"/>
        </pc:sldMkLst>
        <pc:spChg chg="mod">
          <ac:chgData name="Arpan Sainju" userId="28af7b25-4022-4f88-be70-5a41ebe499cd" providerId="ADAL" clId="{E743BD4D-AD8B-4301-974C-54C9B81E13ED}" dt="2022-08-21T23:03:51.115" v="35" actId="404"/>
          <ac:spMkLst>
            <pc:docMk/>
            <pc:sldMk cId="2129318374" sldId="290"/>
            <ac:spMk id="3" creationId="{E83CE5E3-23C7-7C1E-01C4-8D1EE5090B55}"/>
          </ac:spMkLst>
        </pc:spChg>
        <pc:spChg chg="mod">
          <ac:chgData name="Arpan Sainju" userId="28af7b25-4022-4f88-be70-5a41ebe499cd" providerId="ADAL" clId="{E743BD4D-AD8B-4301-974C-54C9B81E13ED}" dt="2022-08-21T23:04:02.215" v="40" actId="1076"/>
          <ac:spMkLst>
            <pc:docMk/>
            <pc:sldMk cId="2129318374" sldId="290"/>
            <ac:spMk id="6" creationId="{8C60EA28-CBB8-647B-6AA0-1AFE33B3EC13}"/>
          </ac:spMkLst>
        </pc:spChg>
        <pc:spChg chg="add mod">
          <ac:chgData name="Arpan Sainju" userId="28af7b25-4022-4f88-be70-5a41ebe499cd" providerId="ADAL" clId="{E743BD4D-AD8B-4301-974C-54C9B81E13ED}" dt="2022-08-21T23:01:49.332" v="14" actId="1076"/>
          <ac:spMkLst>
            <pc:docMk/>
            <pc:sldMk cId="2129318374" sldId="290"/>
            <ac:spMk id="7" creationId="{12C0E658-449A-30ED-0BC0-C57A683B88B6}"/>
          </ac:spMkLst>
        </pc:spChg>
        <pc:picChg chg="add mod modCrop">
          <ac:chgData name="Arpan Sainju" userId="28af7b25-4022-4f88-be70-5a41ebe499cd" providerId="ADAL" clId="{E743BD4D-AD8B-4301-974C-54C9B81E13ED}" dt="2022-08-21T23:01:29.389" v="6" actId="1076"/>
          <ac:picMkLst>
            <pc:docMk/>
            <pc:sldMk cId="2129318374" sldId="290"/>
            <ac:picMk id="5" creationId="{D1C0E3EA-B3A6-648D-8444-AED784F35FE4}"/>
          </ac:picMkLst>
        </pc:picChg>
      </pc:sldChg>
    </pc:docChg>
  </pc:docChgLst>
  <pc:docChgLst>
    <pc:chgData name="Arpan Sainju" userId="28af7b25-4022-4f88-be70-5a41ebe499cd" providerId="ADAL" clId="{919F3D73-05D3-49CA-AC7A-5E0CD4F38F9B}"/>
    <pc:docChg chg="undo custSel addSld delSld modSld sldOrd">
      <pc:chgData name="Arpan Sainju" userId="28af7b25-4022-4f88-be70-5a41ebe499cd" providerId="ADAL" clId="{919F3D73-05D3-49CA-AC7A-5E0CD4F38F9B}" dt="2022-10-03T17:16:00.852" v="1195" actId="478"/>
      <pc:docMkLst>
        <pc:docMk/>
      </pc:docMkLst>
      <pc:sldChg chg="modSp mod">
        <pc:chgData name="Arpan Sainju" userId="28af7b25-4022-4f88-be70-5a41ebe499cd" providerId="ADAL" clId="{919F3D73-05D3-49CA-AC7A-5E0CD4F38F9B}" dt="2022-08-30T16:07:08.460" v="1026" actId="20577"/>
        <pc:sldMkLst>
          <pc:docMk/>
          <pc:sldMk cId="595749081" sldId="256"/>
        </pc:sldMkLst>
        <pc:spChg chg="mod">
          <ac:chgData name="Arpan Sainju" userId="28af7b25-4022-4f88-be70-5a41ebe499cd" providerId="ADAL" clId="{919F3D73-05D3-49CA-AC7A-5E0CD4F38F9B}" dt="2022-08-30T16:07:08.460" v="1026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1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2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3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4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5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6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7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599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00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02"/>
        </pc:sldMkLst>
      </pc:sldChg>
      <pc:sldChg chg="addSp modSp mod">
        <pc:chgData name="Arpan Sainju" userId="28af7b25-4022-4f88-be70-5a41ebe499cd" providerId="ADAL" clId="{919F3D73-05D3-49CA-AC7A-5E0CD4F38F9B}" dt="2022-08-30T16:11:54.038" v="1036" actId="1076"/>
        <pc:sldMkLst>
          <pc:docMk/>
          <pc:sldMk cId="0" sldId="620"/>
        </pc:sldMkLst>
        <pc:spChg chg="add mod">
          <ac:chgData name="Arpan Sainju" userId="28af7b25-4022-4f88-be70-5a41ebe499cd" providerId="ADAL" clId="{919F3D73-05D3-49CA-AC7A-5E0CD4F38F9B}" dt="2022-08-30T16:11:48.524" v="1035" actId="114"/>
          <ac:spMkLst>
            <pc:docMk/>
            <pc:sldMk cId="0" sldId="620"/>
            <ac:spMk id="3" creationId="{DBB5FB4B-3064-BFDB-3D31-4C1863A13671}"/>
          </ac:spMkLst>
        </pc:spChg>
        <pc:spChg chg="mod">
          <ac:chgData name="Arpan Sainju" userId="28af7b25-4022-4f88-be70-5a41ebe499cd" providerId="ADAL" clId="{919F3D73-05D3-49CA-AC7A-5E0CD4F38F9B}" dt="2022-08-30T16:11:54.038" v="1036" actId="1076"/>
          <ac:spMkLst>
            <pc:docMk/>
            <pc:sldMk cId="0" sldId="620"/>
            <ac:spMk id="156674" creationId="{00000000-0000-0000-0000-000000000000}"/>
          </ac:spMkLst>
        </pc:spChg>
      </pc:sldChg>
      <pc:sldChg chg="addSp modSp mod modAnim">
        <pc:chgData name="Arpan Sainju" userId="28af7b25-4022-4f88-be70-5a41ebe499cd" providerId="ADAL" clId="{919F3D73-05D3-49CA-AC7A-5E0CD4F38F9B}" dt="2022-08-30T14:53:07.399" v="68" actId="1076"/>
        <pc:sldMkLst>
          <pc:docMk/>
          <pc:sldMk cId="0" sldId="621"/>
        </pc:sldMkLst>
        <pc:spChg chg="add mod">
          <ac:chgData name="Arpan Sainju" userId="28af7b25-4022-4f88-be70-5a41ebe499cd" providerId="ADAL" clId="{919F3D73-05D3-49CA-AC7A-5E0CD4F38F9B}" dt="2022-08-30T14:51:07.852" v="3" actId="14100"/>
          <ac:spMkLst>
            <pc:docMk/>
            <pc:sldMk cId="0" sldId="621"/>
            <ac:spMk id="7" creationId="{197E8352-FD18-5485-4153-8057EE97E14B}"/>
          </ac:spMkLst>
        </pc:spChg>
        <pc:spChg chg="add mod">
          <ac:chgData name="Arpan Sainju" userId="28af7b25-4022-4f88-be70-5a41ebe499cd" providerId="ADAL" clId="{919F3D73-05D3-49CA-AC7A-5E0CD4F38F9B}" dt="2022-08-30T14:52:30.167" v="51" actId="1076"/>
          <ac:spMkLst>
            <pc:docMk/>
            <pc:sldMk cId="0" sldId="621"/>
            <ac:spMk id="8" creationId="{75C44994-7C27-8E75-94C6-7CE4D7A88F35}"/>
          </ac:spMkLst>
        </pc:spChg>
        <pc:spChg chg="add mod">
          <ac:chgData name="Arpan Sainju" userId="28af7b25-4022-4f88-be70-5a41ebe499cd" providerId="ADAL" clId="{919F3D73-05D3-49CA-AC7A-5E0CD4F38F9B}" dt="2022-08-30T14:52:30.167" v="51" actId="1076"/>
          <ac:spMkLst>
            <pc:docMk/>
            <pc:sldMk cId="0" sldId="621"/>
            <ac:spMk id="9" creationId="{0BAC53F4-5B40-26B7-B8AA-9131FAAB9F49}"/>
          </ac:spMkLst>
        </pc:spChg>
        <pc:spChg chg="add mod">
          <ac:chgData name="Arpan Sainju" userId="28af7b25-4022-4f88-be70-5a41ebe499cd" providerId="ADAL" clId="{919F3D73-05D3-49CA-AC7A-5E0CD4F38F9B}" dt="2022-08-30T14:51:10.185" v="4" actId="1076"/>
          <ac:spMkLst>
            <pc:docMk/>
            <pc:sldMk cId="0" sldId="621"/>
            <ac:spMk id="10" creationId="{5D46584E-D0E8-0B94-886E-0B6D33D82CEC}"/>
          </ac:spMkLst>
        </pc:spChg>
        <pc:spChg chg="add mod">
          <ac:chgData name="Arpan Sainju" userId="28af7b25-4022-4f88-be70-5a41ebe499cd" providerId="ADAL" clId="{919F3D73-05D3-49CA-AC7A-5E0CD4F38F9B}" dt="2022-08-30T14:52:30.167" v="51" actId="1076"/>
          <ac:spMkLst>
            <pc:docMk/>
            <pc:sldMk cId="0" sldId="621"/>
            <ac:spMk id="12" creationId="{4D66F6D5-DFBA-CC23-B18A-34B45B00948A}"/>
          </ac:spMkLst>
        </pc:spChg>
        <pc:spChg chg="add mod">
          <ac:chgData name="Arpan Sainju" userId="28af7b25-4022-4f88-be70-5a41ebe499cd" providerId="ADAL" clId="{919F3D73-05D3-49CA-AC7A-5E0CD4F38F9B}" dt="2022-08-30T14:52:30.167" v="51" actId="1076"/>
          <ac:spMkLst>
            <pc:docMk/>
            <pc:sldMk cId="0" sldId="621"/>
            <ac:spMk id="13" creationId="{F5AD74DF-ACA0-33C3-FB06-0069B3E7B0B1}"/>
          </ac:spMkLst>
        </pc:spChg>
        <pc:spChg chg="add mod">
          <ac:chgData name="Arpan Sainju" userId="28af7b25-4022-4f88-be70-5a41ebe499cd" providerId="ADAL" clId="{919F3D73-05D3-49CA-AC7A-5E0CD4F38F9B}" dt="2022-08-30T14:53:02.391" v="67" actId="1076"/>
          <ac:spMkLst>
            <pc:docMk/>
            <pc:sldMk cId="0" sldId="621"/>
            <ac:spMk id="15" creationId="{D19DC5DB-E4EA-3D4E-C207-3CADEF7E2F02}"/>
          </ac:spMkLst>
        </pc:spChg>
        <pc:spChg chg="add mod">
          <ac:chgData name="Arpan Sainju" userId="28af7b25-4022-4f88-be70-5a41ebe499cd" providerId="ADAL" clId="{919F3D73-05D3-49CA-AC7A-5E0CD4F38F9B}" dt="2022-08-30T14:53:07.399" v="68" actId="1076"/>
          <ac:spMkLst>
            <pc:docMk/>
            <pc:sldMk cId="0" sldId="621"/>
            <ac:spMk id="17" creationId="{FACA6BD1-2EBE-5B5C-8590-5D811605599A}"/>
          </ac:spMkLst>
        </pc:spChg>
        <pc:spChg chg="mod">
          <ac:chgData name="Arpan Sainju" userId="28af7b25-4022-4f88-be70-5a41ebe499cd" providerId="ADAL" clId="{919F3D73-05D3-49CA-AC7A-5E0CD4F38F9B}" dt="2022-08-30T14:50:26.259" v="0" actId="1076"/>
          <ac:spMkLst>
            <pc:docMk/>
            <pc:sldMk cId="0" sldId="621"/>
            <ac:spMk id="158722" creationId="{00000000-0000-0000-0000-000000000000}"/>
          </ac:spMkLst>
        </pc:spChg>
        <pc:cxnChg chg="add mod">
          <ac:chgData name="Arpan Sainju" userId="28af7b25-4022-4f88-be70-5a41ebe499cd" providerId="ADAL" clId="{919F3D73-05D3-49CA-AC7A-5E0CD4F38F9B}" dt="2022-08-30T14:52:30.167" v="51" actId="1076"/>
          <ac:cxnSpMkLst>
            <pc:docMk/>
            <pc:sldMk cId="0" sldId="621"/>
            <ac:cxnSpMk id="11" creationId="{467C7256-733E-89AF-07DD-FD19C290AA0A}"/>
          </ac:cxnSpMkLst>
        </pc:cxnChg>
        <pc:cxnChg chg="add mod">
          <ac:chgData name="Arpan Sainju" userId="28af7b25-4022-4f88-be70-5a41ebe499cd" providerId="ADAL" clId="{919F3D73-05D3-49CA-AC7A-5E0CD4F38F9B}" dt="2022-08-30T14:52:30.167" v="51" actId="1076"/>
          <ac:cxnSpMkLst>
            <pc:docMk/>
            <pc:sldMk cId="0" sldId="621"/>
            <ac:cxnSpMk id="14" creationId="{15D9C967-15FB-4EFC-EB26-863DB4C80C82}"/>
          </ac:cxnSpMkLst>
        </pc:cxnChg>
        <pc:cxnChg chg="add mod">
          <ac:chgData name="Arpan Sainju" userId="28af7b25-4022-4f88-be70-5a41ebe499cd" providerId="ADAL" clId="{919F3D73-05D3-49CA-AC7A-5E0CD4F38F9B}" dt="2022-08-30T14:52:30.167" v="51" actId="1076"/>
          <ac:cxnSpMkLst>
            <pc:docMk/>
            <pc:sldMk cId="0" sldId="621"/>
            <ac:cxnSpMk id="16" creationId="{B4C0E7C7-608F-CF71-63E9-DE4887D1AE0C}"/>
          </ac:cxnSpMkLst>
        </pc:cxnChg>
      </pc:sldChg>
      <pc:sldChg chg="addSp modSp del modAnim">
        <pc:chgData name="Arpan Sainju" userId="28af7b25-4022-4f88-be70-5a41ebe499cd" providerId="ADAL" clId="{919F3D73-05D3-49CA-AC7A-5E0CD4F38F9B}" dt="2022-08-30T14:57:18.044" v="122" actId="47"/>
        <pc:sldMkLst>
          <pc:docMk/>
          <pc:sldMk cId="0" sldId="625"/>
        </pc:sldMkLst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7" creationId="{83867D6C-7772-818B-ADA9-37CADA4240F3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8" creationId="{9E789340-CD5C-837F-1DA1-A5F5A6153A8D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9" creationId="{72DF4777-9144-E6E1-1C97-C7B58896A29C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10" creationId="{DFE8D3B1-85EF-9941-F7C2-FD01DB9B8106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12" creationId="{EE0D63BB-8C99-CF70-F867-A52E24C58338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13" creationId="{ADC291B6-9B6C-B047-302F-73D295678CCC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15" creationId="{7DB25C09-F10A-E2D2-99DD-41AA83849DC7}"/>
          </ac:spMkLst>
        </pc:spChg>
        <pc:spChg chg="add mod">
          <ac:chgData name="Arpan Sainju" userId="28af7b25-4022-4f88-be70-5a41ebe499cd" providerId="ADAL" clId="{919F3D73-05D3-49CA-AC7A-5E0CD4F38F9B}" dt="2022-08-30T14:54:26.292" v="69"/>
          <ac:spMkLst>
            <pc:docMk/>
            <pc:sldMk cId="0" sldId="625"/>
            <ac:spMk id="17" creationId="{C31A0C17-63AB-07E9-D944-C109BDF5167A}"/>
          </ac:spMkLst>
        </pc:spChg>
        <pc:cxnChg chg="add mod">
          <ac:chgData name="Arpan Sainju" userId="28af7b25-4022-4f88-be70-5a41ebe499cd" providerId="ADAL" clId="{919F3D73-05D3-49CA-AC7A-5E0CD4F38F9B}" dt="2022-08-30T14:54:26.292" v="69"/>
          <ac:cxnSpMkLst>
            <pc:docMk/>
            <pc:sldMk cId="0" sldId="625"/>
            <ac:cxnSpMk id="11" creationId="{1D4D257F-A514-F87F-74C4-84C32EB336A7}"/>
          </ac:cxnSpMkLst>
        </pc:cxnChg>
        <pc:cxnChg chg="add mod">
          <ac:chgData name="Arpan Sainju" userId="28af7b25-4022-4f88-be70-5a41ebe499cd" providerId="ADAL" clId="{919F3D73-05D3-49CA-AC7A-5E0CD4F38F9B}" dt="2022-08-30T14:54:26.292" v="69"/>
          <ac:cxnSpMkLst>
            <pc:docMk/>
            <pc:sldMk cId="0" sldId="625"/>
            <ac:cxnSpMk id="14" creationId="{29E39ED4-FC72-8C5C-7E97-369E6E288062}"/>
          </ac:cxnSpMkLst>
        </pc:cxnChg>
        <pc:cxnChg chg="add mod">
          <ac:chgData name="Arpan Sainju" userId="28af7b25-4022-4f88-be70-5a41ebe499cd" providerId="ADAL" clId="{919F3D73-05D3-49CA-AC7A-5E0CD4F38F9B}" dt="2022-08-30T14:54:26.292" v="69"/>
          <ac:cxnSpMkLst>
            <pc:docMk/>
            <pc:sldMk cId="0" sldId="625"/>
            <ac:cxnSpMk id="16" creationId="{65F10BE2-AB10-EA53-9695-13A4827681D4}"/>
          </ac:cxnSpMkLst>
        </pc:cxnChg>
      </pc:sldChg>
      <pc:sldChg chg="addSp delSp modSp mod modAnim">
        <pc:chgData name="Arpan Sainju" userId="28af7b25-4022-4f88-be70-5a41ebe499cd" providerId="ADAL" clId="{919F3D73-05D3-49CA-AC7A-5E0CD4F38F9B}" dt="2022-08-30T15:05:53.042" v="284" actId="27636"/>
        <pc:sldMkLst>
          <pc:docMk/>
          <pc:sldMk cId="0" sldId="626"/>
        </pc:sldMkLst>
        <pc:spChg chg="add del mod">
          <ac:chgData name="Arpan Sainju" userId="28af7b25-4022-4f88-be70-5a41ebe499cd" providerId="ADAL" clId="{919F3D73-05D3-49CA-AC7A-5E0CD4F38F9B}" dt="2022-08-30T15:05:45.915" v="280"/>
          <ac:spMkLst>
            <pc:docMk/>
            <pc:sldMk cId="0" sldId="626"/>
            <ac:spMk id="3" creationId="{60CC3542-721A-E9C2-DF11-F820DC0500A8}"/>
          </ac:spMkLst>
        </pc:spChg>
        <pc:spChg chg="mod">
          <ac:chgData name="Arpan Sainju" userId="28af7b25-4022-4f88-be70-5a41ebe499cd" providerId="ADAL" clId="{919F3D73-05D3-49CA-AC7A-5E0CD4F38F9B}" dt="2022-08-30T15:00:40.328" v="145" actId="20577"/>
          <ac:spMkLst>
            <pc:docMk/>
            <pc:sldMk cId="0" sldId="626"/>
            <ac:spMk id="164866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05:53.042" v="284" actId="27636"/>
          <ac:spMkLst>
            <pc:docMk/>
            <pc:sldMk cId="0" sldId="626"/>
            <ac:spMk id="164867" creationId="{00000000-0000-0000-0000-000000000000}"/>
          </ac:spMkLst>
        </pc:spChg>
      </pc:sldChg>
      <pc:sldChg chg="modSp mod">
        <pc:chgData name="Arpan Sainju" userId="28af7b25-4022-4f88-be70-5a41ebe499cd" providerId="ADAL" clId="{919F3D73-05D3-49CA-AC7A-5E0CD4F38F9B}" dt="2022-08-30T15:10:20.333" v="296" actId="1076"/>
        <pc:sldMkLst>
          <pc:docMk/>
          <pc:sldMk cId="0" sldId="628"/>
        </pc:sldMkLst>
        <pc:spChg chg="mod">
          <ac:chgData name="Arpan Sainju" userId="28af7b25-4022-4f88-be70-5a41ebe499cd" providerId="ADAL" clId="{919F3D73-05D3-49CA-AC7A-5E0CD4F38F9B}" dt="2022-08-30T15:10:20.333" v="296" actId="1076"/>
          <ac:spMkLst>
            <pc:docMk/>
            <pc:sldMk cId="0" sldId="628"/>
            <ac:spMk id="168962" creationId="{00000000-0000-0000-0000-000000000000}"/>
          </ac:spMkLst>
        </pc:spChg>
      </pc:sldChg>
      <pc:sldChg chg="addSp delSp modSp mod">
        <pc:chgData name="Arpan Sainju" userId="28af7b25-4022-4f88-be70-5a41ebe499cd" providerId="ADAL" clId="{919F3D73-05D3-49CA-AC7A-5E0CD4F38F9B}" dt="2022-09-15T14:11:28.562" v="1038" actId="478"/>
        <pc:sldMkLst>
          <pc:docMk/>
          <pc:sldMk cId="0" sldId="636"/>
        </pc:sldMkLst>
        <pc:spChg chg="add del mod">
          <ac:chgData name="Arpan Sainju" userId="28af7b25-4022-4f88-be70-5a41ebe499cd" providerId="ADAL" clId="{919F3D73-05D3-49CA-AC7A-5E0CD4F38F9B}" dt="2022-09-15T14:11:28.562" v="1038" actId="478"/>
          <ac:spMkLst>
            <pc:docMk/>
            <pc:sldMk cId="0" sldId="636"/>
            <ac:spMk id="6" creationId="{40F0D859-F576-F3C8-C559-70EAD1973CC1}"/>
          </ac:spMkLst>
        </pc:spChg>
        <pc:spChg chg="add mod">
          <ac:chgData name="Arpan Sainju" userId="28af7b25-4022-4f88-be70-5a41ebe499cd" providerId="ADAL" clId="{919F3D73-05D3-49CA-AC7A-5E0CD4F38F9B}" dt="2022-08-30T15:59:40.397" v="1014" actId="1076"/>
          <ac:spMkLst>
            <pc:docMk/>
            <pc:sldMk cId="0" sldId="636"/>
            <ac:spMk id="7" creationId="{81DF63E3-52F2-4B11-95D5-6D7B1C7F3EBD}"/>
          </ac:spMkLst>
        </pc:spChg>
        <pc:spChg chg="mod">
          <ac:chgData name="Arpan Sainju" userId="28af7b25-4022-4f88-be70-5a41ebe499cd" providerId="ADAL" clId="{919F3D73-05D3-49CA-AC7A-5E0CD4F38F9B}" dt="2022-08-30T15:59:26.187" v="1009" actId="1076"/>
          <ac:spMkLst>
            <pc:docMk/>
            <pc:sldMk cId="0" sldId="636"/>
            <ac:spMk id="50179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59:49.880" v="1015" actId="1076"/>
          <ac:spMkLst>
            <pc:docMk/>
            <pc:sldMk cId="0" sldId="636"/>
            <ac:spMk id="50180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59:49.880" v="1015" actId="1076"/>
          <ac:spMkLst>
            <pc:docMk/>
            <pc:sldMk cId="0" sldId="636"/>
            <ac:spMk id="50181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6:07:30.820" v="1027" actId="1076"/>
          <ac:spMkLst>
            <pc:docMk/>
            <pc:sldMk cId="0" sldId="636"/>
            <ac:spMk id="193538" creationId="{00000000-0000-0000-0000-000000000000}"/>
          </ac:spMkLst>
        </pc:spChg>
        <pc:cxnChg chg="add del">
          <ac:chgData name="Arpan Sainju" userId="28af7b25-4022-4f88-be70-5a41ebe499cd" providerId="ADAL" clId="{919F3D73-05D3-49CA-AC7A-5E0CD4F38F9B}" dt="2022-08-30T15:48:27.127" v="945" actId="478"/>
          <ac:cxnSpMkLst>
            <pc:docMk/>
            <pc:sldMk cId="0" sldId="636"/>
            <ac:cxnSpMk id="3" creationId="{B86A44D3-AB8B-0075-4A5C-8575885CDF17}"/>
          </ac:cxnSpMkLst>
        </pc:cxnChg>
        <pc:cxnChg chg="add del mod">
          <ac:chgData name="Arpan Sainju" userId="28af7b25-4022-4f88-be70-5a41ebe499cd" providerId="ADAL" clId="{919F3D73-05D3-49CA-AC7A-5E0CD4F38F9B}" dt="2022-09-15T14:11:26.561" v="1037" actId="478"/>
          <ac:cxnSpMkLst>
            <pc:docMk/>
            <pc:sldMk cId="0" sldId="636"/>
            <ac:cxnSpMk id="5" creationId="{7CABCB26-8CBB-B15C-22B5-1535A02A84BC}"/>
          </ac:cxnSpMkLst>
        </pc:cxn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45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48"/>
        </pc:sldMkLst>
      </pc:sldChg>
      <pc:sldChg chg="modSp mod modAnim">
        <pc:chgData name="Arpan Sainju" userId="28af7b25-4022-4f88-be70-5a41ebe499cd" providerId="ADAL" clId="{919F3D73-05D3-49CA-AC7A-5E0CD4F38F9B}" dt="2022-08-30T15:27:21.646" v="733"/>
        <pc:sldMkLst>
          <pc:docMk/>
          <pc:sldMk cId="0" sldId="650"/>
        </pc:sldMkLst>
        <pc:spChg chg="mod">
          <ac:chgData name="Arpan Sainju" userId="28af7b25-4022-4f88-be70-5a41ebe499cd" providerId="ADAL" clId="{919F3D73-05D3-49CA-AC7A-5E0CD4F38F9B}" dt="2022-08-30T15:26:46.236" v="732" actId="20577"/>
          <ac:spMkLst>
            <pc:docMk/>
            <pc:sldMk cId="0" sldId="650"/>
            <ac:spMk id="132098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21:28.124" v="705" actId="20577"/>
          <ac:spMkLst>
            <pc:docMk/>
            <pc:sldMk cId="0" sldId="650"/>
            <ac:spMk id="132099" creationId="{00000000-0000-0000-0000-000000000000}"/>
          </ac:spMkLst>
        </pc:sp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58"/>
        </pc:sldMkLst>
      </pc:sldChg>
      <pc:sldChg chg="modSp mod">
        <pc:chgData name="Arpan Sainju" userId="28af7b25-4022-4f88-be70-5a41ebe499cd" providerId="ADAL" clId="{919F3D73-05D3-49CA-AC7A-5E0CD4F38F9B}" dt="2022-08-30T15:37:31.601" v="881" actId="1076"/>
        <pc:sldMkLst>
          <pc:docMk/>
          <pc:sldMk cId="0" sldId="661"/>
        </pc:sldMkLst>
        <pc:spChg chg="mod">
          <ac:chgData name="Arpan Sainju" userId="28af7b25-4022-4f88-be70-5a41ebe499cd" providerId="ADAL" clId="{919F3D73-05D3-49CA-AC7A-5E0CD4F38F9B}" dt="2022-08-30T15:37:27.859" v="880" actId="14100"/>
          <ac:spMkLst>
            <pc:docMk/>
            <pc:sldMk cId="0" sldId="661"/>
            <ac:spMk id="46084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6:53.430" v="858" actId="20577"/>
          <ac:spMkLst>
            <pc:docMk/>
            <pc:sldMk cId="0" sldId="661"/>
            <ac:spMk id="46109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6:57.690" v="862" actId="20577"/>
          <ac:spMkLst>
            <pc:docMk/>
            <pc:sldMk cId="0" sldId="661"/>
            <ac:spMk id="46110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7:01.394" v="866" actId="20577"/>
          <ac:spMkLst>
            <pc:docMk/>
            <pc:sldMk cId="0" sldId="661"/>
            <ac:spMk id="46117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7:05.559" v="870" actId="20577"/>
          <ac:spMkLst>
            <pc:docMk/>
            <pc:sldMk cId="0" sldId="661"/>
            <ac:spMk id="46119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7:09.692" v="874" actId="20577"/>
          <ac:spMkLst>
            <pc:docMk/>
            <pc:sldMk cId="0" sldId="661"/>
            <ac:spMk id="46121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7:17.993" v="878" actId="20577"/>
          <ac:spMkLst>
            <pc:docMk/>
            <pc:sldMk cId="0" sldId="661"/>
            <ac:spMk id="46123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36:47.729" v="854" actId="20577"/>
          <ac:spMkLst>
            <pc:docMk/>
            <pc:sldMk cId="0" sldId="661"/>
            <ac:spMk id="46144" creationId="{00000000-0000-0000-0000-000000000000}"/>
          </ac:spMkLst>
        </pc:spChg>
        <pc:grpChg chg="mod">
          <ac:chgData name="Arpan Sainju" userId="28af7b25-4022-4f88-be70-5a41ebe499cd" providerId="ADAL" clId="{919F3D73-05D3-49CA-AC7A-5E0CD4F38F9B}" dt="2022-08-30T15:37:31.601" v="881" actId="1076"/>
          <ac:grpSpMkLst>
            <pc:docMk/>
            <pc:sldMk cId="0" sldId="661"/>
            <ac:grpSpMk id="2" creationId="{00000000-0000-0000-0000-000000000000}"/>
          </ac:grpSpMkLst>
        </pc:grpChg>
      </pc:sldChg>
      <pc:sldChg chg="addSp delSp modSp mod">
        <pc:chgData name="Arpan Sainju" userId="28af7b25-4022-4f88-be70-5a41ebe499cd" providerId="ADAL" clId="{919F3D73-05D3-49CA-AC7A-5E0CD4F38F9B}" dt="2022-08-30T15:42:00.485" v="897"/>
        <pc:sldMkLst>
          <pc:docMk/>
          <pc:sldMk cId="0" sldId="669"/>
        </pc:sldMkLst>
        <pc:spChg chg="add del mod">
          <ac:chgData name="Arpan Sainju" userId="28af7b25-4022-4f88-be70-5a41ebe499cd" providerId="ADAL" clId="{919F3D73-05D3-49CA-AC7A-5E0CD4F38F9B}" dt="2022-08-30T15:42:00.485" v="897"/>
          <ac:spMkLst>
            <pc:docMk/>
            <pc:sldMk cId="0" sldId="669"/>
            <ac:spMk id="2" creationId="{3BF1FAC1-5537-40DC-0072-0DFB519FB5D4}"/>
          </ac:spMkLst>
        </pc:sp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71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73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74"/>
        </pc:sldMkLst>
      </pc:sldChg>
      <pc:sldChg chg="addSp delSp modSp add mod">
        <pc:chgData name="Arpan Sainju" userId="28af7b25-4022-4f88-be70-5a41ebe499cd" providerId="ADAL" clId="{919F3D73-05D3-49CA-AC7A-5E0CD4F38F9B}" dt="2022-10-03T17:16:00.852" v="1195" actId="478"/>
        <pc:sldMkLst>
          <pc:docMk/>
          <pc:sldMk cId="0" sldId="675"/>
        </pc:sldMkLst>
        <pc:spChg chg="add del mod">
          <ac:chgData name="Arpan Sainju" userId="28af7b25-4022-4f88-be70-5a41ebe499cd" providerId="ADAL" clId="{919F3D73-05D3-49CA-AC7A-5E0CD4F38F9B}" dt="2022-10-03T17:16:00.852" v="1195" actId="478"/>
          <ac:spMkLst>
            <pc:docMk/>
            <pc:sldMk cId="0" sldId="675"/>
            <ac:spMk id="2" creationId="{A93FC2EF-5E7C-8F1A-058C-03BC83816009}"/>
          </ac:spMkLst>
        </pc:sp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76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77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81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83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84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85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90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91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0" sldId="692"/>
        </pc:sldMkLst>
      </pc:sldChg>
      <pc:sldChg chg="addSp modSp mod">
        <pc:chgData name="Arpan Sainju" userId="28af7b25-4022-4f88-be70-5a41ebe499cd" providerId="ADAL" clId="{919F3D73-05D3-49CA-AC7A-5E0CD4F38F9B}" dt="2022-08-30T15:35:09.376" v="850" actId="1076"/>
        <pc:sldMkLst>
          <pc:docMk/>
          <pc:sldMk cId="3103645491" sldId="703"/>
        </pc:sldMkLst>
        <pc:spChg chg="add mod">
          <ac:chgData name="Arpan Sainju" userId="28af7b25-4022-4f88-be70-5a41ebe499cd" providerId="ADAL" clId="{919F3D73-05D3-49CA-AC7A-5E0CD4F38F9B}" dt="2022-08-30T15:35:09.376" v="850" actId="1076"/>
          <ac:spMkLst>
            <pc:docMk/>
            <pc:sldMk cId="3103645491" sldId="703"/>
            <ac:spMk id="3" creationId="{4E27EA8E-D481-E13C-4F7A-D9E75F9C7238}"/>
          </ac:spMkLst>
        </pc:spChg>
        <pc:spChg chg="mod">
          <ac:chgData name="Arpan Sainju" userId="28af7b25-4022-4f88-be70-5a41ebe499cd" providerId="ADAL" clId="{919F3D73-05D3-49CA-AC7A-5E0CD4F38F9B}" dt="2022-08-30T15:34:51.916" v="835" actId="27636"/>
          <ac:spMkLst>
            <pc:docMk/>
            <pc:sldMk cId="3103645491" sldId="703"/>
            <ac:spMk id="45061" creationId="{00000000-0000-0000-0000-000000000000}"/>
          </ac:spMkLst>
        </pc:spChg>
      </pc:sldChg>
      <pc:sldChg chg="modSp mod">
        <pc:chgData name="Arpan Sainju" userId="28af7b25-4022-4f88-be70-5a41ebe499cd" providerId="ADAL" clId="{919F3D73-05D3-49CA-AC7A-5E0CD4F38F9B}" dt="2022-08-30T15:38:18.512" v="882" actId="20577"/>
        <pc:sldMkLst>
          <pc:docMk/>
          <pc:sldMk cId="2644651545" sldId="704"/>
        </pc:sldMkLst>
        <pc:spChg chg="mod">
          <ac:chgData name="Arpan Sainju" userId="28af7b25-4022-4f88-be70-5a41ebe499cd" providerId="ADAL" clId="{919F3D73-05D3-49CA-AC7A-5E0CD4F38F9B}" dt="2022-08-30T15:38:18.512" v="882" actId="20577"/>
          <ac:spMkLst>
            <pc:docMk/>
            <pc:sldMk cId="2644651545" sldId="704"/>
            <ac:spMk id="48133" creationId="{00000000-0000-0000-0000-000000000000}"/>
          </ac:spMkLst>
        </pc:spChg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4264939703" sldId="706"/>
        </pc:sldMkLst>
      </pc:sldChg>
      <pc:sldChg chg="del">
        <pc:chgData name="Arpan Sainju" userId="28af7b25-4022-4f88-be70-5a41ebe499cd" providerId="ADAL" clId="{919F3D73-05D3-49CA-AC7A-5E0CD4F38F9B}" dt="2022-08-30T15:28:42.723" v="734" actId="47"/>
        <pc:sldMkLst>
          <pc:docMk/>
          <pc:sldMk cId="389849515" sldId="707"/>
        </pc:sldMkLst>
      </pc:sldChg>
      <pc:sldChg chg="del">
        <pc:chgData name="Arpan Sainju" userId="28af7b25-4022-4f88-be70-5a41ebe499cd" providerId="ADAL" clId="{919F3D73-05D3-49CA-AC7A-5E0CD4F38F9B}" dt="2022-08-30T15:31:35.509" v="735" actId="47"/>
        <pc:sldMkLst>
          <pc:docMk/>
          <pc:sldMk cId="1112566351" sldId="708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3048336823" sldId="713"/>
        </pc:sldMkLst>
      </pc:sldChg>
      <pc:sldChg chg="addSp delSp modSp add mod ord delAnim modAnim">
        <pc:chgData name="Arpan Sainju" userId="28af7b25-4022-4f88-be70-5a41ebe499cd" providerId="ADAL" clId="{919F3D73-05D3-49CA-AC7A-5E0CD4F38F9B}" dt="2022-08-30T14:57:16.261" v="121"/>
        <pc:sldMkLst>
          <pc:docMk/>
          <pc:sldMk cId="1090905798" sldId="715"/>
        </pc:sldMkLst>
        <pc:spChg chg="mod">
          <ac:chgData name="Arpan Sainju" userId="28af7b25-4022-4f88-be70-5a41ebe499cd" providerId="ADAL" clId="{919F3D73-05D3-49CA-AC7A-5E0CD4F38F9B}" dt="2022-08-30T14:54:48.024" v="73" actId="20577"/>
          <ac:spMkLst>
            <pc:docMk/>
            <pc:sldMk cId="1090905798" sldId="715"/>
            <ac:spMk id="8" creationId="{9E789340-CD5C-837F-1DA1-A5F5A6153A8D}"/>
          </ac:spMkLst>
        </pc:spChg>
        <pc:spChg chg="mod">
          <ac:chgData name="Arpan Sainju" userId="28af7b25-4022-4f88-be70-5a41ebe499cd" providerId="ADAL" clId="{919F3D73-05D3-49CA-AC7A-5E0CD4F38F9B}" dt="2022-08-30T14:54:57.232" v="78" actId="20577"/>
          <ac:spMkLst>
            <pc:docMk/>
            <pc:sldMk cId="1090905798" sldId="715"/>
            <ac:spMk id="9" creationId="{72DF4777-9144-E6E1-1C97-C7B58896A29C}"/>
          </ac:spMkLst>
        </pc:spChg>
        <pc:spChg chg="mod">
          <ac:chgData name="Arpan Sainju" userId="28af7b25-4022-4f88-be70-5a41ebe499cd" providerId="ADAL" clId="{919F3D73-05D3-49CA-AC7A-5E0CD4F38F9B}" dt="2022-08-30T14:55:46.889" v="89" actId="20577"/>
          <ac:spMkLst>
            <pc:docMk/>
            <pc:sldMk cId="1090905798" sldId="715"/>
            <ac:spMk id="13" creationId="{ADC291B6-9B6C-B047-302F-73D295678CCC}"/>
          </ac:spMkLst>
        </pc:spChg>
        <pc:spChg chg="del">
          <ac:chgData name="Arpan Sainju" userId="28af7b25-4022-4f88-be70-5a41ebe499cd" providerId="ADAL" clId="{919F3D73-05D3-49CA-AC7A-5E0CD4F38F9B}" dt="2022-08-30T14:56:36.675" v="90" actId="478"/>
          <ac:spMkLst>
            <pc:docMk/>
            <pc:sldMk cId="1090905798" sldId="715"/>
            <ac:spMk id="15" creationId="{7DB25C09-F10A-E2D2-99DD-41AA83849DC7}"/>
          </ac:spMkLst>
        </pc:spChg>
        <pc:spChg chg="add mod">
          <ac:chgData name="Arpan Sainju" userId="28af7b25-4022-4f88-be70-5a41ebe499cd" providerId="ADAL" clId="{919F3D73-05D3-49CA-AC7A-5E0CD4F38F9B}" dt="2022-08-30T14:57:09.174" v="119" actId="1076"/>
          <ac:spMkLst>
            <pc:docMk/>
            <pc:sldMk cId="1090905798" sldId="715"/>
            <ac:spMk id="19" creationId="{9AB6A653-B81F-3335-0480-55FD3028970C}"/>
          </ac:spMkLst>
        </pc:spChg>
        <pc:cxnChg chg="del">
          <ac:chgData name="Arpan Sainju" userId="28af7b25-4022-4f88-be70-5a41ebe499cd" providerId="ADAL" clId="{919F3D73-05D3-49CA-AC7A-5E0CD4F38F9B}" dt="2022-08-30T14:56:37.399" v="91" actId="478"/>
          <ac:cxnSpMkLst>
            <pc:docMk/>
            <pc:sldMk cId="1090905798" sldId="715"/>
            <ac:cxnSpMk id="14" creationId="{29E39ED4-FC72-8C5C-7E97-369E6E288062}"/>
          </ac:cxnSpMkLst>
        </pc:cxnChg>
        <pc:cxnChg chg="mod">
          <ac:chgData name="Arpan Sainju" userId="28af7b25-4022-4f88-be70-5a41ebe499cd" providerId="ADAL" clId="{919F3D73-05D3-49CA-AC7A-5E0CD4F38F9B}" dt="2022-08-30T14:55:41.192" v="88" actId="1076"/>
          <ac:cxnSpMkLst>
            <pc:docMk/>
            <pc:sldMk cId="1090905798" sldId="715"/>
            <ac:cxnSpMk id="16" creationId="{65F10BE2-AB10-EA53-9695-13A4827681D4}"/>
          </ac:cxnSpMkLst>
        </pc:cxnChg>
        <pc:cxnChg chg="add mod">
          <ac:chgData name="Arpan Sainju" userId="28af7b25-4022-4f88-be70-5a41ebe499cd" providerId="ADAL" clId="{919F3D73-05D3-49CA-AC7A-5E0CD4F38F9B}" dt="2022-08-30T14:56:54.278" v="94" actId="14100"/>
          <ac:cxnSpMkLst>
            <pc:docMk/>
            <pc:sldMk cId="1090905798" sldId="715"/>
            <ac:cxnSpMk id="18" creationId="{C3D769E6-8B9B-F924-C47C-8FB7C43BFB86}"/>
          </ac:cxnSpMkLst>
        </pc:cxnChg>
      </pc:sldChg>
      <pc:sldChg chg="modSp add mod">
        <pc:chgData name="Arpan Sainju" userId="28af7b25-4022-4f88-be70-5a41ebe499cd" providerId="ADAL" clId="{919F3D73-05D3-49CA-AC7A-5E0CD4F38F9B}" dt="2022-08-30T14:58:09.559" v="140" actId="1076"/>
        <pc:sldMkLst>
          <pc:docMk/>
          <pc:sldMk cId="3909231898" sldId="716"/>
        </pc:sldMkLst>
        <pc:spChg chg="mod">
          <ac:chgData name="Arpan Sainju" userId="28af7b25-4022-4f88-be70-5a41ebe499cd" providerId="ADAL" clId="{919F3D73-05D3-49CA-AC7A-5E0CD4F38F9B}" dt="2022-08-30T14:58:06.285" v="139" actId="1076"/>
          <ac:spMkLst>
            <pc:docMk/>
            <pc:sldMk cId="3909231898" sldId="716"/>
            <ac:spMk id="7" creationId="{83867D6C-7772-818B-ADA9-37CADA4240F3}"/>
          </ac:spMkLst>
        </pc:spChg>
        <pc:spChg chg="mod">
          <ac:chgData name="Arpan Sainju" userId="28af7b25-4022-4f88-be70-5a41ebe499cd" providerId="ADAL" clId="{919F3D73-05D3-49CA-AC7A-5E0CD4F38F9B}" dt="2022-08-30T14:57:33.714" v="125" actId="20577"/>
          <ac:spMkLst>
            <pc:docMk/>
            <pc:sldMk cId="3909231898" sldId="716"/>
            <ac:spMk id="9" creationId="{72DF4777-9144-E6E1-1C97-C7B58896A29C}"/>
          </ac:spMkLst>
        </pc:spChg>
        <pc:spChg chg="mod">
          <ac:chgData name="Arpan Sainju" userId="28af7b25-4022-4f88-be70-5a41ebe499cd" providerId="ADAL" clId="{919F3D73-05D3-49CA-AC7A-5E0CD4F38F9B}" dt="2022-08-30T14:57:55.258" v="130" actId="20577"/>
          <ac:spMkLst>
            <pc:docMk/>
            <pc:sldMk cId="3909231898" sldId="716"/>
            <ac:spMk id="13" creationId="{ADC291B6-9B6C-B047-302F-73D295678CCC}"/>
          </ac:spMkLst>
        </pc:spChg>
        <pc:spChg chg="mod">
          <ac:chgData name="Arpan Sainju" userId="28af7b25-4022-4f88-be70-5a41ebe499cd" providerId="ADAL" clId="{919F3D73-05D3-49CA-AC7A-5E0CD4F38F9B}" dt="2022-08-30T14:58:09.559" v="140" actId="1076"/>
          <ac:spMkLst>
            <pc:docMk/>
            <pc:sldMk cId="3909231898" sldId="716"/>
            <ac:spMk id="19" creationId="{9AB6A653-B81F-3335-0480-55FD3028970C}"/>
          </ac:spMkLst>
        </pc:spChg>
      </pc:sldChg>
      <pc:sldChg chg="delSp modSp add mod delAnim">
        <pc:chgData name="Arpan Sainju" userId="28af7b25-4022-4f88-be70-5a41ebe499cd" providerId="ADAL" clId="{919F3D73-05D3-49CA-AC7A-5E0CD4F38F9B}" dt="2022-08-30T15:19:07.138" v="686" actId="6549"/>
        <pc:sldMkLst>
          <pc:docMk/>
          <pc:sldMk cId="2271818315" sldId="717"/>
        </pc:sldMkLst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17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18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19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0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1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2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3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4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5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6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7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8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29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0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1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2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3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4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5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6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8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39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0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1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2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3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4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5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7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8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49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0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1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2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3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4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5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6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7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8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59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60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61" creationId="{00000000-0000-0000-0000-000000000000}"/>
          </ac:spMkLst>
        </pc:spChg>
        <pc:spChg chg="del">
          <ac:chgData name="Arpan Sainju" userId="28af7b25-4022-4f88-be70-5a41ebe499cd" providerId="ADAL" clId="{919F3D73-05D3-49CA-AC7A-5E0CD4F38F9B}" dt="2022-08-30T15:16:43.382" v="298" actId="478"/>
          <ac:spMkLst>
            <pc:docMk/>
            <pc:sldMk cId="2271818315" sldId="717"/>
            <ac:spMk id="13362" creationId="{00000000-0000-0000-0000-000000000000}"/>
          </ac:spMkLst>
        </pc:spChg>
        <pc:spChg chg="mod">
          <ac:chgData name="Arpan Sainju" userId="28af7b25-4022-4f88-be70-5a41ebe499cd" providerId="ADAL" clId="{919F3D73-05D3-49CA-AC7A-5E0CD4F38F9B}" dt="2022-08-30T15:19:07.138" v="686" actId="6549"/>
          <ac:spMkLst>
            <pc:docMk/>
            <pc:sldMk cId="2271818315" sldId="717"/>
            <ac:spMk id="168963" creationId="{00000000-0000-0000-0000-000000000000}"/>
          </ac:spMkLst>
        </pc:spChg>
        <pc:grpChg chg="del">
          <ac:chgData name="Arpan Sainju" userId="28af7b25-4022-4f88-be70-5a41ebe499cd" providerId="ADAL" clId="{919F3D73-05D3-49CA-AC7A-5E0CD4F38F9B}" dt="2022-08-30T15:16:43.382" v="298" actId="478"/>
          <ac:grpSpMkLst>
            <pc:docMk/>
            <pc:sldMk cId="2271818315" sldId="717"/>
            <ac:grpSpMk id="2" creationId="{00000000-0000-0000-0000-000000000000}"/>
          </ac:grpSpMkLst>
        </pc:grpChg>
        <pc:grpChg chg="del">
          <ac:chgData name="Arpan Sainju" userId="28af7b25-4022-4f88-be70-5a41ebe499cd" providerId="ADAL" clId="{919F3D73-05D3-49CA-AC7A-5E0CD4F38F9B}" dt="2022-08-30T15:16:43.382" v="298" actId="478"/>
          <ac:grpSpMkLst>
            <pc:docMk/>
            <pc:sldMk cId="2271818315" sldId="717"/>
            <ac:grpSpMk id="3" creationId="{00000000-0000-0000-0000-000000000000}"/>
          </ac:grpSpMkLst>
        </pc:grpChg>
        <pc:graphicFrameChg chg="del">
          <ac:chgData name="Arpan Sainju" userId="28af7b25-4022-4f88-be70-5a41ebe499cd" providerId="ADAL" clId="{919F3D73-05D3-49CA-AC7A-5E0CD4F38F9B}" dt="2022-08-30T15:16:43.382" v="298" actId="478"/>
          <ac:graphicFrameMkLst>
            <pc:docMk/>
            <pc:sldMk cId="2271818315" sldId="717"/>
            <ac:graphicFrameMk id="13314" creationId="{00000000-0000-0000-0000-000000000000}"/>
          </ac:graphicFrameMkLst>
        </pc:graphicFrameChg>
      </pc:sldChg>
      <pc:sldChg chg="add del">
        <pc:chgData name="Arpan Sainju" userId="28af7b25-4022-4f88-be70-5a41ebe499cd" providerId="ADAL" clId="{919F3D73-05D3-49CA-AC7A-5E0CD4F38F9B}" dt="2022-08-30T15:22:32.461" v="706" actId="47"/>
        <pc:sldMkLst>
          <pc:docMk/>
          <pc:sldMk cId="1625795708" sldId="718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3301220080" sldId="718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81684420" sldId="719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2676557331" sldId="720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3540380364" sldId="721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1421759947" sldId="722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2088730452" sldId="723"/>
        </pc:sldMkLst>
      </pc:sldChg>
      <pc:sldChg chg="add">
        <pc:chgData name="Arpan Sainju" userId="28af7b25-4022-4f88-be70-5a41ebe499cd" providerId="ADAL" clId="{919F3D73-05D3-49CA-AC7A-5E0CD4F38F9B}" dt="2022-08-30T16:07:00.713" v="1017"/>
        <pc:sldMkLst>
          <pc:docMk/>
          <pc:sldMk cId="1459817140" sldId="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11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6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0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7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4175" y="6356351"/>
            <a:ext cx="5443305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4728"/>
            <a:ext cx="8606118" cy="461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9243" y="6358985"/>
            <a:ext cx="5686624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Bits, Bytes, and Integers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2 and 3</a:t>
            </a:r>
          </a:p>
          <a:p>
            <a:r>
              <a:rPr lang="en-US" dirty="0"/>
              <a:t>Dr. Arpan Man </a:t>
            </a:r>
            <a:r>
              <a:rPr lang="en-US" dirty="0" err="1"/>
              <a:t>Sainju</a:t>
            </a:r>
            <a:endParaRPr lang="en-US" dirty="0"/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CD37A8-A83C-5660-9DE1-838122B34004}"/>
              </a:ext>
            </a:extLst>
          </p:cNvPr>
          <p:cNvSpPr/>
          <p:nvPr/>
        </p:nvSpPr>
        <p:spPr>
          <a:xfrm>
            <a:off x="1298863" y="3515969"/>
            <a:ext cx="6546273" cy="175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226128"/>
            <a:ext cx="8606118" cy="4950836"/>
          </a:xfrm>
        </p:spPr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bitwise</a:t>
            </a:r>
          </a:p>
          <a:p>
            <a:pPr marL="552450"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1010660" y="2196756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86860" y="2828581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39460" y="2196756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915660" y="2828581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68260" y="2196756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820660" y="2828581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71673" y="2196756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49460" y="2828581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1010660" y="2882556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44260" y="288255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73060" y="288255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78060" y="2882556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00ADE315-83DE-5223-2B46-C5A5AF95EE7E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1702954" y="3769139"/>
            <a:ext cx="1154545" cy="11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7459289B-ADC8-A9D3-46DF-6E91D31DCA9E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3207760" y="3769139"/>
            <a:ext cx="1154544" cy="11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E45682A0-6515-A42D-4FE4-0D476EC3B347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4844042" y="3764120"/>
            <a:ext cx="1295400" cy="11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92232AF0-334D-E445-1E20-D8F8013BA0B6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139442" y="3801531"/>
            <a:ext cx="1154545" cy="11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4D93E-23EB-24EC-00E2-54FE91B0DB19}"/>
              </a:ext>
            </a:extLst>
          </p:cNvPr>
          <p:cNvSpPr txBox="1"/>
          <p:nvPr/>
        </p:nvSpPr>
        <p:spPr>
          <a:xfrm>
            <a:off x="2014460" y="483733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2A0C1-54FC-748D-9857-8A754ED60993}"/>
              </a:ext>
            </a:extLst>
          </p:cNvPr>
          <p:cNvSpPr txBox="1"/>
          <p:nvPr/>
        </p:nvSpPr>
        <p:spPr>
          <a:xfrm>
            <a:off x="3496064" y="48373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C563-5B21-4457-B73F-EA638264A1EF}"/>
              </a:ext>
            </a:extLst>
          </p:cNvPr>
          <p:cNvSpPr txBox="1"/>
          <p:nvPr/>
        </p:nvSpPr>
        <p:spPr>
          <a:xfrm>
            <a:off x="5048535" y="4803546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884EC-0F14-00EE-9248-89FAB4E86E81}"/>
              </a:ext>
            </a:extLst>
          </p:cNvPr>
          <p:cNvSpPr txBox="1"/>
          <p:nvPr/>
        </p:nvSpPr>
        <p:spPr>
          <a:xfrm>
            <a:off x="6485222" y="48035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7DDC-B3CB-D3B1-5733-8D51A1B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DEF9-6CD8-2AEC-903E-89F66620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7F70BB-1983-FC0A-8B11-24E5994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7" y="1256865"/>
            <a:ext cx="7508486" cy="43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>
            <a:normAutofit fontScale="90000"/>
          </a:bodyPr>
          <a:lstStyle/>
          <a:p>
            <a:r>
              <a:rPr lang="en-US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Representation</a:t>
            </a:r>
          </a:p>
          <a:p>
            <a:pPr lvl="1"/>
            <a:r>
              <a:rPr lang="en-US"/>
              <a:t>Width </a:t>
            </a:r>
            <a:r>
              <a:rPr lang="en-US" err="1"/>
              <a:t>w</a:t>
            </a:r>
            <a:r>
              <a:rPr lang="en-US"/>
              <a:t> bit vector represents subsets of {0, …, </a:t>
            </a:r>
            <a:r>
              <a:rPr lang="en-US" err="1"/>
              <a:t>w</a:t>
            </a:r>
            <a:r>
              <a:rPr lang="en-US"/>
              <a:t>–1}</a:t>
            </a:r>
          </a:p>
          <a:p>
            <a:pPr lvl="1"/>
            <a:r>
              <a:rPr lang="en-US" err="1"/>
              <a:t>a</a:t>
            </a:r>
            <a:r>
              <a:rPr lang="en-US" baseline="-25000" err="1"/>
              <a:t>j</a:t>
            </a:r>
            <a:r>
              <a:rPr lang="en-US"/>
              <a:t> = 1 if </a:t>
            </a:r>
            <a:r>
              <a:rPr lang="en-US" err="1"/>
              <a:t>j</a:t>
            </a:r>
            <a:r>
              <a:rPr lang="en-US"/>
              <a:t>  ∈ A</a:t>
            </a:r>
          </a:p>
          <a:p>
            <a:pPr lvl="2"/>
            <a:endParaRPr lang="en-US">
              <a:sym typeface="Monaco" charset="0"/>
            </a:endParaRPr>
          </a:p>
          <a:p>
            <a:pPr lvl="2"/>
            <a:r>
              <a:rPr lang="en-US">
                <a:sym typeface="Monaco" charset="0"/>
              </a:rPr>
              <a:t> N = 01101001	{ 0, 3, 5, 6 }</a:t>
            </a:r>
          </a:p>
          <a:p>
            <a:pPr lvl="2"/>
            <a:r>
              <a:rPr lang="en-US">
                <a:sym typeface="Monaco" charset="0"/>
              </a:rPr>
              <a:t>        </a:t>
            </a:r>
            <a:r>
              <a:rPr lang="en-US" i="1">
                <a:sym typeface="Monaco" charset="0"/>
              </a:rPr>
              <a:t>7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>
                <a:sym typeface="Monaco" charset="0"/>
              </a:rPr>
              <a:t>4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>
                <a:sym typeface="Monaco" charset="0"/>
              </a:rPr>
              <a:t>21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>
              <a:sym typeface="Monaco" charset="0"/>
            </a:endParaRPr>
          </a:p>
          <a:p>
            <a:pPr lvl="2"/>
            <a:r>
              <a:rPr lang="en-US">
                <a:sym typeface="Monaco" charset="0"/>
              </a:rPr>
              <a:t> M= 01010101	{ 0, 2, 4, 6 }</a:t>
            </a:r>
          </a:p>
          <a:p>
            <a:pPr lvl="2"/>
            <a:r>
              <a:rPr lang="en-US">
                <a:sym typeface="Monaco" charset="0"/>
              </a:rPr>
              <a:t>        </a:t>
            </a:r>
            <a:r>
              <a:rPr lang="en-US" i="1">
                <a:sym typeface="Monaco" charset="0"/>
              </a:rPr>
              <a:t>7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>
                <a:sym typeface="Monaco" charset="0"/>
              </a:rPr>
              <a:t>5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>
                <a:sym typeface="Monaco" charset="0"/>
              </a:rPr>
              <a:t>3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>
                <a:sym typeface="Monaco" charset="0"/>
              </a:rPr>
              <a:t>1</a:t>
            </a:r>
            <a:r>
              <a:rPr lang="en-US" i="1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i="1">
              <a:solidFill>
                <a:srgbClr val="FF0000"/>
              </a:solidFill>
              <a:sym typeface="Monaco" charset="0"/>
            </a:endParaRPr>
          </a:p>
          <a:p>
            <a:r>
              <a:rPr lang="en-US"/>
              <a:t>Operations</a:t>
            </a:r>
          </a:p>
          <a:p>
            <a:pPr lvl="1"/>
            <a:r>
              <a:rPr lang="en-US"/>
              <a:t>&amp;    Intersection	                 N&amp;M=       01000001	{ 0, 6 }</a:t>
            </a:r>
          </a:p>
          <a:p>
            <a:pPr lvl="1"/>
            <a:r>
              <a:rPr lang="en-US"/>
              <a:t>|     Union		                 N|M=	       01111101	{ 0, 2, 3, 4, 5, 6 }</a:t>
            </a:r>
          </a:p>
          <a:p>
            <a:pPr lvl="1"/>
            <a:r>
              <a:rPr lang="en-US"/>
              <a:t>^	    Symmetric difference	   N^M=       00111100	{ 2, 3, 4, 5 }</a:t>
            </a:r>
          </a:p>
          <a:p>
            <a:pPr lvl="1"/>
            <a:r>
              <a:rPr lang="en-US"/>
              <a:t>~	    Complement		   ~M=          10101010	{ 1, 3, 5, 7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423556"/>
            <a:ext cx="8606118" cy="475340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marL="552450" lvl="1" eaLnBrk="1" hangingPunct="1"/>
            <a:endParaRPr lang="en-US" dirty="0"/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760CA-86AD-E822-50CF-9851A62D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9" y="3690505"/>
            <a:ext cx="38100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9343A-682E-252F-A8DB-DFF0F97B1264}"/>
              </a:ext>
            </a:extLst>
          </p:cNvPr>
          <p:cNvSpPr txBox="1"/>
          <p:nvPr/>
        </p:nvSpPr>
        <p:spPr>
          <a:xfrm>
            <a:off x="4932219" y="5249778"/>
            <a:ext cx="3810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/>
              <a:t>69 &amp; 55 = 41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4D75D-76B3-F45B-4DBC-527E8CF04A37}"/>
              </a:ext>
            </a:extLst>
          </p:cNvPr>
          <p:cNvSpPr txBox="1"/>
          <p:nvPr/>
        </p:nvSpPr>
        <p:spPr>
          <a:xfrm>
            <a:off x="4842164" y="4847541"/>
            <a:ext cx="18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Console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Contrast to Logical Operators</a:t>
            </a:r>
          </a:p>
          <a:p>
            <a:pPr marL="552450" lvl="1" eaLnBrk="1" hangingPunct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/>
              <a:t>View 0 as “False”</a:t>
            </a:r>
          </a:p>
          <a:p>
            <a:pPr marL="838200" lvl="2" eaLnBrk="1" hangingPunct="1"/>
            <a:r>
              <a:rPr lang="en-US"/>
              <a:t>Anything nonzero as “True”</a:t>
            </a:r>
          </a:p>
          <a:p>
            <a:pPr marL="838200" lvl="2" eaLnBrk="1" hangingPunct="1"/>
            <a:r>
              <a:rPr lang="en-US"/>
              <a:t>Always return 0 or 1</a:t>
            </a:r>
          </a:p>
          <a:p>
            <a:pPr marL="838200" lvl="2" eaLnBrk="1" hangingPunct="1"/>
            <a:r>
              <a:rPr lang="en-US">
                <a:solidFill>
                  <a:srgbClr val="980002"/>
                </a:solidFill>
              </a:rPr>
              <a:t>Early termination</a:t>
            </a:r>
          </a:p>
          <a:p>
            <a:pPr marL="838200" lvl="2" eaLnBrk="1" hangingPunct="1"/>
            <a:endParaRPr lang="en-US">
              <a:solidFill>
                <a:srgbClr val="980002"/>
              </a:solidFill>
            </a:endParaRP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</a:t>
            </a: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  <a:cs typeface="Zapf Dingbats" charset="2"/>
                <a:sym typeface="Monaco" charset="0"/>
              </a:rPr>
              <a:t>⇒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/>
              <a:t>	(avoids null pointer access)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Contrast to Logical Operators</a:t>
            </a:r>
          </a:p>
          <a:p>
            <a:pPr marL="552450" lvl="1" eaLnBrk="1" hangingPunct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/>
              <a:t>View 0 as “False”</a:t>
            </a:r>
          </a:p>
          <a:p>
            <a:pPr marL="838200" lvl="2" eaLnBrk="1" hangingPunct="1"/>
            <a:r>
              <a:rPr lang="en-US"/>
              <a:t>Anything nonzero as “True”</a:t>
            </a:r>
          </a:p>
          <a:p>
            <a:pPr marL="838200" lvl="2" eaLnBrk="1" hangingPunct="1"/>
            <a:r>
              <a:rPr lang="en-US"/>
              <a:t>Always return 0 or 1</a:t>
            </a:r>
          </a:p>
          <a:p>
            <a:pPr marL="838200" lvl="2" eaLnBrk="1" hangingPunct="1"/>
            <a:r>
              <a:rPr lang="en-US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299" y="2743200"/>
            <a:ext cx="6823529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oopsies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Left Shift: 	</a:t>
            </a:r>
            <a:r>
              <a:rPr lang="en-US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/>
              <a:t>Shift bit-vector </a:t>
            </a:r>
            <a:r>
              <a:rPr lang="en-US" b="1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/>
              <a:t> left </a:t>
            </a:r>
            <a:r>
              <a:rPr lang="en-US" b="1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1181100" lvl="3" eaLnBrk="1" hangingPunct="1"/>
            <a:r>
              <a:rPr lang="en-US"/>
              <a:t>Throw away extra bits on left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/>
              <a:t>’s on right</a:t>
            </a:r>
          </a:p>
          <a:p>
            <a:pPr marL="838200" lvl="2" eaLnBrk="1" hangingPunct="1"/>
            <a:endParaRPr lang="en-US"/>
          </a:p>
          <a:p>
            <a:pPr eaLnBrk="1" hangingPunct="1"/>
            <a:r>
              <a:rPr lang="en-US"/>
              <a:t>Right Shift: 	</a:t>
            </a:r>
            <a:r>
              <a:rPr lang="en-US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/>
              <a:t>Shift bit-vector </a:t>
            </a:r>
            <a:r>
              <a:rPr lang="en-US" b="1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/>
              <a:t> right </a:t>
            </a:r>
            <a:r>
              <a:rPr lang="en-US" b="1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838200" lvl="2" eaLnBrk="1" hangingPunct="1"/>
            <a:r>
              <a:rPr lang="en-US"/>
              <a:t>Throw away extra bits on right</a:t>
            </a:r>
          </a:p>
          <a:p>
            <a:pPr marL="552450" lvl="1" eaLnBrk="1" hangingPunct="1"/>
            <a:r>
              <a:rPr lang="en-US"/>
              <a:t>Logical shift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/>
              <a:t>’s on left</a:t>
            </a:r>
          </a:p>
          <a:p>
            <a:pPr marL="552450" lvl="1" eaLnBrk="1" hangingPunct="1"/>
            <a:r>
              <a:rPr lang="en-US"/>
              <a:t>Arithmetic shift</a:t>
            </a:r>
          </a:p>
          <a:p>
            <a:pPr marL="838200" lvl="2" eaLnBrk="1" hangingPunct="1"/>
            <a:r>
              <a:rPr lang="en-US"/>
              <a:t>Replicate most significant bit on left</a:t>
            </a:r>
          </a:p>
          <a:p>
            <a:pPr marL="838200" lvl="2" eaLnBrk="1" hangingPunct="1"/>
            <a:endParaRPr lang="en-US"/>
          </a:p>
          <a:p>
            <a:pPr eaLnBrk="1" hangingPunct="1"/>
            <a:r>
              <a:rPr lang="en-US"/>
              <a:t>Undefined Behavior</a:t>
            </a:r>
          </a:p>
          <a:p>
            <a:pPr marL="552450" lvl="1" eaLnBrk="1" hangingPunct="1"/>
            <a:r>
              <a:rPr lang="en-US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1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11110100</a:t>
              </a:r>
              <a:endParaRPr lang="en-US" sz="1800" b="0" dirty="0">
                <a:solidFill>
                  <a:srgbClr val="000066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/>
              <a:t>Integers</a:t>
            </a:r>
          </a:p>
          <a:p>
            <a:pPr lvl="1"/>
            <a:r>
              <a:rPr lang="en-US" b="1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Summary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/>
              <a:t>C </a:t>
            </a:r>
            <a:r>
              <a:rPr lang="en-US">
                <a:latin typeface="Courier New" pitchFamily="49" charset="0"/>
              </a:rPr>
              <a:t>short</a:t>
            </a:r>
            <a:r>
              <a:rPr lang="en-US"/>
              <a:t> 2 bytes long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Sign Bit</a:t>
            </a:r>
          </a:p>
          <a:p>
            <a:pPr lvl="1" eaLnBrk="1" hangingPunct="1">
              <a:defRPr/>
            </a:pPr>
            <a:r>
              <a:rPr lang="en-US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/>
              <a:t>0 for nonnegative</a:t>
            </a:r>
          </a:p>
          <a:p>
            <a:pPr lvl="2" eaLnBrk="1" hangingPunct="1">
              <a:defRPr/>
            </a:pPr>
            <a:r>
              <a:rPr lang="en-US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69000" imgH="1016000" progId="Word.Document.8">
                  <p:embed/>
                </p:oleObj>
              </mc:Choice>
              <mc:Fallback>
                <p:oleObj name="Document" r:id="rId7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44" y="0"/>
            <a:ext cx="9324109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94164" y="573088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94691" y="1363952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0700" imgH="5219700" progId="Word.Document.8">
                  <p:embed/>
                </p:oleObj>
              </mc:Choice>
              <mc:Fallback>
                <p:oleObj name="Document" r:id="rId3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691" y="1363952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Representing information as bits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err="1"/>
              <a:t>UMin</a:t>
            </a:r>
            <a:r>
              <a:rPr lang="en-US" sz="2000" b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err="1"/>
              <a:t>UMax</a:t>
            </a:r>
            <a:r>
              <a:rPr lang="en-US" sz="2000"/>
              <a:t> 	=	 </a:t>
            </a:r>
            <a:r>
              <a:rPr lang="en-US" sz="2000" b="0"/>
              <a:t>2</a:t>
            </a:r>
            <a:r>
              <a:rPr lang="en-US" sz="2000" b="0" i="1" baseline="30000"/>
              <a:t>w</a:t>
            </a:r>
            <a:r>
              <a:rPr lang="en-US" sz="2000" b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err="1"/>
              <a:t>TMin</a:t>
            </a:r>
            <a:r>
              <a:rPr lang="en-US" sz="2000" b="0"/>
              <a:t>	=	 –2</a:t>
            </a:r>
            <a:r>
              <a:rPr lang="en-US" sz="2000" b="0" i="1" baseline="30000"/>
              <a:t>w</a:t>
            </a:r>
            <a:r>
              <a:rPr lang="en-US" sz="2000" b="0" baseline="3000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err="1"/>
              <a:t>TMax</a:t>
            </a:r>
            <a:r>
              <a:rPr lang="en-US" sz="2000"/>
              <a:t> 	=	 </a:t>
            </a:r>
            <a:r>
              <a:rPr lang="en-US" sz="2000" b="0"/>
              <a:t>2</a:t>
            </a:r>
            <a:r>
              <a:rPr lang="en-US" sz="2000" b="0" i="1" baseline="30000"/>
              <a:t>w</a:t>
            </a:r>
            <a:r>
              <a:rPr lang="en-US" sz="2000" b="0" baseline="30000"/>
              <a:t>–1</a:t>
            </a:r>
            <a:r>
              <a:rPr lang="en-US" sz="2000" b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/>
              <a:t>|</a:t>
            </a:r>
            <a:r>
              <a:rPr lang="en-US" b="0" i="1" err="1"/>
              <a:t>TMin</a:t>
            </a:r>
            <a:r>
              <a:rPr lang="en-US" b="0" i="1"/>
              <a:t> </a:t>
            </a:r>
            <a:r>
              <a:rPr lang="en-US" b="0"/>
              <a:t>| 	= 	</a:t>
            </a:r>
            <a:r>
              <a:rPr lang="en-US" b="0" i="1" err="1"/>
              <a:t>TMax</a:t>
            </a:r>
            <a:r>
              <a:rPr lang="en-US" b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err="1"/>
              <a:t>UMax</a:t>
            </a:r>
            <a:r>
              <a:rPr lang="en-US" b="0"/>
              <a:t>	=	2 * </a:t>
            </a:r>
            <a:r>
              <a:rPr lang="en-US" b="0" i="1" err="1"/>
              <a:t>TMax</a:t>
            </a:r>
            <a:r>
              <a:rPr lang="en-US" b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5614" y="151259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4" y="151259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12014" y="3333028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0EBA-F79D-49E3-078D-C8BBD370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Printf</a:t>
            </a:r>
            <a:r>
              <a:rPr lang="en-US"/>
              <a:t> function: format specifier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550F51-ECE1-755E-2784-BEF423F92D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6754" y="1180812"/>
          <a:ext cx="860583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282">
                  <a:extLst>
                    <a:ext uri="{9D8B030D-6E8A-4147-A177-3AD203B41FA5}">
                      <a16:colId xmlns:a16="http://schemas.microsoft.com/office/drawing/2014/main" val="570135616"/>
                    </a:ext>
                  </a:extLst>
                </a:gridCol>
                <a:gridCol w="6489556">
                  <a:extLst>
                    <a:ext uri="{9D8B030D-6E8A-4147-A177-3AD203B41FA5}">
                      <a16:colId xmlns:a16="http://schemas.microsoft.com/office/drawing/2014/main" val="191709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Format Specifier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 or </a:t>
                      </a:r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4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 octal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2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Unsinged hexadecimal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0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Unsinged hexadecimal in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Decimal floating point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1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Hexadecimal floating-point in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Hexadecimal floating point in uppercase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6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Pointer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830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3E89-885C-9BBA-9ABD-C42AC66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EE6E4-6BFD-D931-9221-99768CFB150A}"/>
              </a:ext>
            </a:extLst>
          </p:cNvPr>
          <p:cNvSpPr txBox="1"/>
          <p:nvPr/>
        </p:nvSpPr>
        <p:spPr>
          <a:xfrm>
            <a:off x="1236519" y="5808955"/>
            <a:ext cx="715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Refer: https://www.delftstack.com/howto/c/format-specifier-lu-in-c/</a:t>
            </a:r>
          </a:p>
        </p:txBody>
      </p:sp>
    </p:spTree>
    <p:extLst>
      <p:ext uri="{BB962C8B-B14F-4D97-AF65-F5344CB8AC3E}">
        <p14:creationId xmlns:p14="http://schemas.microsoft.com/office/powerpoint/2010/main" val="267655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A644-6469-35B7-D503-28C3CD4B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780740"/>
          </a:xfrm>
        </p:spPr>
        <p:txBody>
          <a:bodyPr/>
          <a:lstStyle/>
          <a:p>
            <a:r>
              <a:rPr lang="en-US"/>
              <a:t>Working with limits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588E-9DD2-C047-9FF0-9C9316D0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11EDF-E699-F165-56BB-DDCF3E75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90" y="707239"/>
            <a:ext cx="4953619" cy="57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A644-6469-35B7-D503-28C3CD4B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780740"/>
          </a:xfrm>
        </p:spPr>
        <p:txBody>
          <a:bodyPr/>
          <a:lstStyle/>
          <a:p>
            <a:r>
              <a:rPr lang="en-US"/>
              <a:t>Working with limits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588E-9DD2-C047-9FF0-9C9316D0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978A-8F7F-6EF5-4152-052ED772739F}"/>
              </a:ext>
            </a:extLst>
          </p:cNvPr>
          <p:cNvSpPr txBox="1"/>
          <p:nvPr/>
        </p:nvSpPr>
        <p:spPr>
          <a:xfrm>
            <a:off x="260179" y="859401"/>
            <a:ext cx="8821882" cy="5416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limits.h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"CHAR_BIT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,CHAR_BIT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"SCHAR_MIN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,SCHAR_MIN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signed character type min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"SCHAR_MAX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,SCHAR_MAX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singned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character type max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"UCHAR_MAX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,UCHAR_MAX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unsinged char max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"CHAR_MIN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,CHAR_MIN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,CHAR_MAX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"SHRT_MIN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,SHRT_MIN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//min for short data type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"SHRT_MAX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,SHRT_MAX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 for short data type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"USHRT_MAX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,USHRT_MAX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//,ax for unsigned short data type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"INT_MIN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,INT_MIN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integer min (default is singed)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,CHAR_BIT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integer max  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"UINT_MAX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,UINT_MAX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//unsinged int max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"LONG_MIN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,LONG_MIN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//Minimum value of long int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"LONG_MAX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%li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,LONG_MAX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//Maximum value of long int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"ULONG_MAX =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,ULONG_MAX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038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2998-F3F9-878F-47D0-C2717D5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Hint for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FBDB-0B34-78DE-0747-47EE537A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B8DE-FB8F-E9DC-DF92-7394CED6338A}"/>
              </a:ext>
            </a:extLst>
          </p:cNvPr>
          <p:cNvSpPr txBox="1"/>
          <p:nvPr/>
        </p:nvSpPr>
        <p:spPr>
          <a:xfrm>
            <a:off x="202442" y="1949578"/>
            <a:ext cx="6458130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;counter&lt;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counter+=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shows 7 digits output with leading 0s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%07x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counter);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66BC8-4CF8-42C7-BA2E-2D6344A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21" y="1601937"/>
            <a:ext cx="1785083" cy="4510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86856-C2D2-B501-79C0-5E5EB343304A}"/>
              </a:ext>
            </a:extLst>
          </p:cNvPr>
          <p:cNvSpPr txBox="1"/>
          <p:nvPr/>
        </p:nvSpPr>
        <p:spPr>
          <a:xfrm>
            <a:off x="6791054" y="123260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142175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2412" y="1635918"/>
            <a:ext cx="4459288" cy="4745832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Equivalence</a:t>
            </a:r>
          </a:p>
          <a:p>
            <a:pPr lvl="1" eaLnBrk="1" hangingPunct="1">
              <a:defRPr/>
            </a:pPr>
            <a:r>
              <a:rPr lang="en-US" sz="2000" dirty="0"/>
              <a:t>Same encodings for nonnegative values</a:t>
            </a:r>
          </a:p>
          <a:p>
            <a:pPr eaLnBrk="1" hangingPunct="1">
              <a:defRPr/>
            </a:pPr>
            <a:r>
              <a:rPr lang="en-US" sz="2400" dirty="0"/>
              <a:t>Uniqueness</a:t>
            </a:r>
            <a:endParaRPr lang="en-US" sz="2400" i="1" dirty="0"/>
          </a:p>
          <a:p>
            <a:pPr lvl="1" eaLnBrk="1" hangingPunct="1">
              <a:defRPr/>
            </a:pPr>
            <a:r>
              <a:rPr lang="en-US" sz="2000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sz="2000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Can Invert Mappings</a:t>
            </a:r>
          </a:p>
          <a:p>
            <a:pPr lvl="1" eaLnBrk="1" hangingPunct="1">
              <a:defRPr/>
            </a:pPr>
            <a:r>
              <a:rPr lang="en-US" sz="2000" dirty="0"/>
              <a:t>U2B(</a:t>
            </a:r>
            <a:r>
              <a:rPr lang="en-US" sz="2000" b="0" i="1" dirty="0"/>
              <a:t>x</a:t>
            </a:r>
            <a:r>
              <a:rPr lang="en-US" sz="2000" dirty="0"/>
              <a:t>)  =  B2U</a:t>
            </a:r>
            <a:r>
              <a:rPr lang="en-US" sz="2000" b="0" baseline="30000" dirty="0"/>
              <a:t>-1</a:t>
            </a:r>
            <a:r>
              <a:rPr lang="en-US" sz="2000" dirty="0"/>
              <a:t>(</a:t>
            </a:r>
            <a:r>
              <a:rPr lang="en-US" sz="2000" b="0" i="1" dirty="0"/>
              <a:t>x</a:t>
            </a:r>
            <a:r>
              <a:rPr lang="en-US" sz="2000" dirty="0"/>
              <a:t>)</a:t>
            </a:r>
          </a:p>
          <a:p>
            <a:pPr lvl="2" eaLnBrk="1" hangingPunct="1">
              <a:defRPr/>
            </a:pPr>
            <a:r>
              <a:rPr lang="en-US" sz="1800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sz="2000" dirty="0"/>
              <a:t>T2B(</a:t>
            </a:r>
            <a:r>
              <a:rPr lang="en-US" sz="2000" b="0" i="1" dirty="0"/>
              <a:t>x</a:t>
            </a:r>
            <a:r>
              <a:rPr lang="en-US" sz="2000" dirty="0"/>
              <a:t>)  =  B2T</a:t>
            </a:r>
            <a:r>
              <a:rPr lang="en-US" sz="2000" b="0" baseline="30000" dirty="0"/>
              <a:t>-1</a:t>
            </a:r>
            <a:r>
              <a:rPr lang="en-US" sz="2000" dirty="0"/>
              <a:t>(</a:t>
            </a:r>
            <a:r>
              <a:rPr lang="en-US" sz="2000" b="0" i="1" dirty="0"/>
              <a:t>x</a:t>
            </a:r>
            <a:r>
              <a:rPr lang="en-US" sz="2000" dirty="0"/>
              <a:t>)</a:t>
            </a:r>
          </a:p>
          <a:p>
            <a:pPr lvl="2" eaLnBrk="1" hangingPunct="1">
              <a:defRPr/>
            </a:pPr>
            <a:r>
              <a:rPr lang="en-US" sz="1800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alibri" pitchFamily="34" charset="0"/>
                </a:rPr>
                <a:t>B2T(</a:t>
              </a:r>
              <a:r>
                <a:rPr lang="en-US" sz="1800" i="1">
                  <a:latin typeface="Calibri" pitchFamily="34" charset="0"/>
                </a:rPr>
                <a:t>X</a:t>
              </a:r>
              <a:r>
                <a:rPr lang="en-US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alibri" pitchFamily="34" charset="0"/>
                </a:rPr>
                <a:t>B2U(</a:t>
              </a:r>
              <a:r>
                <a:rPr lang="en-US" sz="1800" i="1">
                  <a:latin typeface="Calibri" pitchFamily="34" charset="0"/>
                </a:rPr>
                <a:t>X</a:t>
              </a:r>
              <a:r>
                <a:rPr lang="en-US" sz="180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/>
              <a:t>Integers</a:t>
            </a:r>
          </a:p>
          <a:p>
            <a:pPr lvl="1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/>
              <a:t>Conversion, casting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Summary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Mapping Signed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Mapping Signed </a:t>
            </a:r>
            <a:r>
              <a:rPr lang="en-US">
                <a:sym typeface="Symbol" pitchFamily="18" charset="2"/>
              </a:rPr>
              <a:t></a:t>
            </a:r>
            <a:r>
              <a:rPr lang="en-US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2138"/>
            <a:ext cx="8606118" cy="5034825"/>
          </a:xfrm>
        </p:spPr>
        <p:txBody>
          <a:bodyPr>
            <a:normAutofit/>
          </a:bodyPr>
          <a:lstStyle/>
          <a:p>
            <a:r>
              <a:rPr lang="en-US" sz="2400"/>
              <a:t>Each bit is 0 or 1</a:t>
            </a:r>
          </a:p>
          <a:p>
            <a:r>
              <a:rPr lang="en-US" sz="2400"/>
              <a:t>By encoding/interpreting sets of bits in various ways</a:t>
            </a:r>
          </a:p>
          <a:p>
            <a:pPr lvl="1"/>
            <a:r>
              <a:rPr lang="en-US" sz="2000"/>
              <a:t>Computers determine what to do (instructions)</a:t>
            </a:r>
          </a:p>
          <a:p>
            <a:pPr lvl="1"/>
            <a:r>
              <a:rPr lang="en-US" sz="2000"/>
              <a:t>… and represent and manipulate numbers, sets, strings, etc…</a:t>
            </a:r>
          </a:p>
          <a:p>
            <a:r>
              <a:rPr lang="en-US" sz="2400"/>
              <a:t>Why bits?  Electronic Implementation</a:t>
            </a:r>
          </a:p>
          <a:p>
            <a:pPr lvl="1"/>
            <a:r>
              <a:rPr lang="en-US" sz="2000"/>
              <a:t>Easy to store with bistable elements</a:t>
            </a:r>
          </a:p>
          <a:p>
            <a:pPr lvl="1"/>
            <a:r>
              <a:rPr lang="en-US" sz="200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TMin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UMax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UMax</a:t>
            </a:r>
            <a:r>
              <a:rPr lang="en-US" b="0">
                <a:latin typeface="Calibri" pitchFamily="34" charset="0"/>
              </a:rPr>
              <a:t> – 1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err="1">
                <a:latin typeface="Calibri" pitchFamily="34" charset="0"/>
              </a:rPr>
              <a:t>TMax</a:t>
            </a:r>
            <a:r>
              <a:rPr lang="en-US" b="0" i="1">
                <a:latin typeface="Calibri" pitchFamily="34" charset="0"/>
              </a:rPr>
              <a:t>  </a:t>
            </a:r>
            <a:r>
              <a:rPr lang="en-US" b="0">
                <a:latin typeface="Calibri" pitchFamily="34" charset="0"/>
              </a:rPr>
              <a:t>+ 1</a:t>
            </a:r>
            <a:endParaRPr lang="en-US" b="0" i="1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ty;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ux, uy;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(int) ux;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uy = (unsigned) ty;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ux;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uy = ty;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34" name="Rectangle 122033">
            <a:extLst>
              <a:ext uri="{FF2B5EF4-FFF2-40B4-BE49-F238E27FC236}">
                <a16:creationId xmlns:a16="http://schemas.microsoft.com/office/drawing/2014/main" id="{D6960B9C-0190-3A90-C6A4-22A3D106ABA5}"/>
              </a:ext>
            </a:extLst>
          </p:cNvPr>
          <p:cNvSpPr/>
          <p:nvPr/>
        </p:nvSpPr>
        <p:spPr>
          <a:xfrm>
            <a:off x="0" y="5818909"/>
            <a:ext cx="9143993" cy="102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9732" y="744108"/>
            <a:ext cx="9005887" cy="5867400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If there is a mix of unsigned and signed in single expression, </a:t>
            </a:r>
            <a:br>
              <a:rPr lang="en-US" sz="2000" dirty="0"/>
            </a:br>
            <a:r>
              <a:rPr lang="en-US" sz="2000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Including comparison operations </a:t>
            </a: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&gt;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==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&lt;=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Examples for </a:t>
            </a:r>
            <a:r>
              <a:rPr lang="en-US" sz="2000" i="1" dirty="0"/>
              <a:t>W</a:t>
            </a:r>
            <a:r>
              <a:rPr lang="en-US" sz="2000" dirty="0"/>
              <a:t> = 32:    </a:t>
            </a:r>
            <a:r>
              <a:rPr lang="en-US" sz="2000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09687" y="0"/>
            <a:ext cx="652462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4B4F4-3F05-78BF-6CEF-997C2FF3E8D0}"/>
              </a:ext>
            </a:extLst>
          </p:cNvPr>
          <p:cNvSpPr txBox="1"/>
          <p:nvPr/>
        </p:nvSpPr>
        <p:spPr>
          <a:xfrm>
            <a:off x="8180177" y="44515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6BC8-BD18-C853-B7CC-BF609D672C27}"/>
              </a:ext>
            </a:extLst>
          </p:cNvPr>
          <p:cNvSpPr txBox="1"/>
          <p:nvPr/>
        </p:nvSpPr>
        <p:spPr>
          <a:xfrm>
            <a:off x="8180177" y="37181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8B4-4D89-3DE9-4CA1-E5929CB5C1D8}"/>
              </a:ext>
            </a:extLst>
          </p:cNvPr>
          <p:cNvSpPr txBox="1"/>
          <p:nvPr/>
        </p:nvSpPr>
        <p:spPr>
          <a:xfrm>
            <a:off x="8180177" y="5539179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69B60-CC33-0C70-D9B1-BD593E2E8B0F}"/>
              </a:ext>
            </a:extLst>
          </p:cNvPr>
          <p:cNvSpPr txBox="1"/>
          <p:nvPr/>
        </p:nvSpPr>
        <p:spPr>
          <a:xfrm>
            <a:off x="8158534" y="6317861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21919" name="AutoShape 3">
            <a:extLst>
              <a:ext uri="{FF2B5EF4-FFF2-40B4-BE49-F238E27FC236}">
                <a16:creationId xmlns:a16="http://schemas.microsoft.com/office/drawing/2014/main" id="{D7989388-32EF-4DE9-2A19-8AE59F552B0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50702" y="2540682"/>
            <a:ext cx="7229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0" name="Rectangle 5">
            <a:extLst>
              <a:ext uri="{FF2B5EF4-FFF2-40B4-BE49-F238E27FC236}">
                <a16:creationId xmlns:a16="http://schemas.microsoft.com/office/drawing/2014/main" id="{DBA5147C-7F57-7B37-DB2E-48E1DFCD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2566082"/>
            <a:ext cx="1746250" cy="3698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1" name="Rectangle 6">
            <a:extLst>
              <a:ext uri="{FF2B5EF4-FFF2-40B4-BE49-F238E27FC236}">
                <a16:creationId xmlns:a16="http://schemas.microsoft.com/office/drawing/2014/main" id="{13BF40D6-D59F-3A2C-2B77-68024B89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2566082"/>
            <a:ext cx="1979613" cy="3698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2" name="Rectangle 7">
            <a:extLst>
              <a:ext uri="{FF2B5EF4-FFF2-40B4-BE49-F238E27FC236}">
                <a16:creationId xmlns:a16="http://schemas.microsoft.com/office/drawing/2014/main" id="{AF09ABAE-71C7-62BD-875A-2585C7D5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2566082"/>
            <a:ext cx="1746250" cy="3698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3" name="Rectangle 8">
            <a:extLst>
              <a:ext uri="{FF2B5EF4-FFF2-40B4-BE49-F238E27FC236}">
                <a16:creationId xmlns:a16="http://schemas.microsoft.com/office/drawing/2014/main" id="{EAB94F6E-4299-776F-DD60-B91700DA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2566082"/>
            <a:ext cx="1746250" cy="3698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4" name="Rectangle 9">
            <a:extLst>
              <a:ext uri="{FF2B5EF4-FFF2-40B4-BE49-F238E27FC236}">
                <a16:creationId xmlns:a16="http://schemas.microsoft.com/office/drawing/2014/main" id="{2A4EB0C7-6ABA-A1D8-2EBA-BA883EE7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293597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5" name="Rectangle 10">
            <a:extLst>
              <a:ext uri="{FF2B5EF4-FFF2-40B4-BE49-F238E27FC236}">
                <a16:creationId xmlns:a16="http://schemas.microsoft.com/office/drawing/2014/main" id="{E9E7252D-FC03-E8AF-6865-59741265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2935970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6" name="Rectangle 11">
            <a:extLst>
              <a:ext uri="{FF2B5EF4-FFF2-40B4-BE49-F238E27FC236}">
                <a16:creationId xmlns:a16="http://schemas.microsoft.com/office/drawing/2014/main" id="{01721EE0-602D-6676-033A-79B488ABB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293597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7" name="Rectangle 12">
            <a:extLst>
              <a:ext uri="{FF2B5EF4-FFF2-40B4-BE49-F238E27FC236}">
                <a16:creationId xmlns:a16="http://schemas.microsoft.com/office/drawing/2014/main" id="{8C01EE78-7802-44A3-B0F8-8C659A047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293597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8" name="Rectangle 13">
            <a:extLst>
              <a:ext uri="{FF2B5EF4-FFF2-40B4-BE49-F238E27FC236}">
                <a16:creationId xmlns:a16="http://schemas.microsoft.com/office/drawing/2014/main" id="{BF628598-2040-15A7-342A-4943D5DF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330744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29" name="Rectangle 14">
            <a:extLst>
              <a:ext uri="{FF2B5EF4-FFF2-40B4-BE49-F238E27FC236}">
                <a16:creationId xmlns:a16="http://schemas.microsoft.com/office/drawing/2014/main" id="{6EB40F0C-9AA6-8D53-358D-21D1A6A3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3307445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0" name="Rectangle 15">
            <a:extLst>
              <a:ext uri="{FF2B5EF4-FFF2-40B4-BE49-F238E27FC236}">
                <a16:creationId xmlns:a16="http://schemas.microsoft.com/office/drawing/2014/main" id="{117314AC-AF24-A394-E822-14DB4037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330744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1" name="Rectangle 16">
            <a:extLst>
              <a:ext uri="{FF2B5EF4-FFF2-40B4-BE49-F238E27FC236}">
                <a16:creationId xmlns:a16="http://schemas.microsoft.com/office/drawing/2014/main" id="{FAF13711-0268-1C95-2EB0-9A6428DA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330744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2" name="Rectangle 17">
            <a:extLst>
              <a:ext uri="{FF2B5EF4-FFF2-40B4-BE49-F238E27FC236}">
                <a16:creationId xmlns:a16="http://schemas.microsoft.com/office/drawing/2014/main" id="{CB8D5BAA-85D4-B6E8-5DD4-88977F8CF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367892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3" name="Rectangle 18">
            <a:extLst>
              <a:ext uri="{FF2B5EF4-FFF2-40B4-BE49-F238E27FC236}">
                <a16:creationId xmlns:a16="http://schemas.microsoft.com/office/drawing/2014/main" id="{C96FA306-F05C-CCAD-1380-5A40B187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3678920"/>
            <a:ext cx="197961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4" name="Rectangle 19">
            <a:extLst>
              <a:ext uri="{FF2B5EF4-FFF2-40B4-BE49-F238E27FC236}">
                <a16:creationId xmlns:a16="http://schemas.microsoft.com/office/drawing/2014/main" id="{F0734C0D-815F-7A74-9043-27E5E2F7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367892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5" name="Rectangle 20">
            <a:extLst>
              <a:ext uri="{FF2B5EF4-FFF2-40B4-BE49-F238E27FC236}">
                <a16:creationId xmlns:a16="http://schemas.microsoft.com/office/drawing/2014/main" id="{B68E5CDA-64C9-37FB-05A6-8B79E49A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367892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6" name="Rectangle 21">
            <a:extLst>
              <a:ext uri="{FF2B5EF4-FFF2-40B4-BE49-F238E27FC236}">
                <a16:creationId xmlns:a16="http://schemas.microsoft.com/office/drawing/2014/main" id="{56E0227E-D96E-AC8F-E283-744AFFC9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4048807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7" name="Rectangle 22">
            <a:extLst>
              <a:ext uri="{FF2B5EF4-FFF2-40B4-BE49-F238E27FC236}">
                <a16:creationId xmlns:a16="http://schemas.microsoft.com/office/drawing/2014/main" id="{8299C607-BC0D-F3B8-9941-B250A0B9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4048807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8" name="Rectangle 23">
            <a:extLst>
              <a:ext uri="{FF2B5EF4-FFF2-40B4-BE49-F238E27FC236}">
                <a16:creationId xmlns:a16="http://schemas.microsoft.com/office/drawing/2014/main" id="{FE91A065-6FBF-3440-488F-59A864B7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4048807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39" name="Rectangle 24">
            <a:extLst>
              <a:ext uri="{FF2B5EF4-FFF2-40B4-BE49-F238E27FC236}">
                <a16:creationId xmlns:a16="http://schemas.microsoft.com/office/drawing/2014/main" id="{69B814C5-9C31-4C68-4684-C8151241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4048807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0" name="Rectangle 25">
            <a:extLst>
              <a:ext uri="{FF2B5EF4-FFF2-40B4-BE49-F238E27FC236}">
                <a16:creationId xmlns:a16="http://schemas.microsoft.com/office/drawing/2014/main" id="{983F8AFC-D5F6-26C1-39D1-9F6DEC5B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4420282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1" name="Rectangle 26">
            <a:extLst>
              <a:ext uri="{FF2B5EF4-FFF2-40B4-BE49-F238E27FC236}">
                <a16:creationId xmlns:a16="http://schemas.microsoft.com/office/drawing/2014/main" id="{0E0C6EE8-041E-4616-B66A-77755C5E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4420282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2" name="Rectangle 27">
            <a:extLst>
              <a:ext uri="{FF2B5EF4-FFF2-40B4-BE49-F238E27FC236}">
                <a16:creationId xmlns:a16="http://schemas.microsoft.com/office/drawing/2014/main" id="{0B20F75C-8090-27FE-98F0-845F9997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4420282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3" name="Rectangle 28">
            <a:extLst>
              <a:ext uri="{FF2B5EF4-FFF2-40B4-BE49-F238E27FC236}">
                <a16:creationId xmlns:a16="http://schemas.microsoft.com/office/drawing/2014/main" id="{CE7C9898-4CF2-29E0-73EB-B8791C12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4420282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4" name="Rectangle 29">
            <a:extLst>
              <a:ext uri="{FF2B5EF4-FFF2-40B4-BE49-F238E27FC236}">
                <a16:creationId xmlns:a16="http://schemas.microsoft.com/office/drawing/2014/main" id="{2F271939-DBF0-BB42-4CDB-3BD912C6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4791757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5" name="Rectangle 30">
            <a:extLst>
              <a:ext uri="{FF2B5EF4-FFF2-40B4-BE49-F238E27FC236}">
                <a16:creationId xmlns:a16="http://schemas.microsoft.com/office/drawing/2014/main" id="{5DEE5BDC-9123-2C94-4371-0B2CDA5A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4791757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6" name="Rectangle 31">
            <a:extLst>
              <a:ext uri="{FF2B5EF4-FFF2-40B4-BE49-F238E27FC236}">
                <a16:creationId xmlns:a16="http://schemas.microsoft.com/office/drawing/2014/main" id="{5F17F49E-43F6-B6E6-F66E-9EAE4EC1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4791757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7" name="Rectangle 32">
            <a:extLst>
              <a:ext uri="{FF2B5EF4-FFF2-40B4-BE49-F238E27FC236}">
                <a16:creationId xmlns:a16="http://schemas.microsoft.com/office/drawing/2014/main" id="{C6E5C7BB-9652-BE72-834F-7F21E87C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4791757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8" name="Rectangle 33">
            <a:extLst>
              <a:ext uri="{FF2B5EF4-FFF2-40B4-BE49-F238E27FC236}">
                <a16:creationId xmlns:a16="http://schemas.microsoft.com/office/drawing/2014/main" id="{383078B0-AF63-8AAC-040A-1277E698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516164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49" name="Rectangle 34">
            <a:extLst>
              <a:ext uri="{FF2B5EF4-FFF2-40B4-BE49-F238E27FC236}">
                <a16:creationId xmlns:a16="http://schemas.microsoft.com/office/drawing/2014/main" id="{963DE6AE-B503-DCD0-8ACA-C689EB66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5163232"/>
            <a:ext cx="197961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0" name="Rectangle 35">
            <a:extLst>
              <a:ext uri="{FF2B5EF4-FFF2-40B4-BE49-F238E27FC236}">
                <a16:creationId xmlns:a16="http://schemas.microsoft.com/office/drawing/2014/main" id="{0D02C07C-5833-06E6-0117-6C51DA9F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5163232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1" name="Rectangle 36">
            <a:extLst>
              <a:ext uri="{FF2B5EF4-FFF2-40B4-BE49-F238E27FC236}">
                <a16:creationId xmlns:a16="http://schemas.microsoft.com/office/drawing/2014/main" id="{C5B1F33C-DDE9-076D-1C83-FF04A5C8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5163232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2" name="Rectangle 37">
            <a:extLst>
              <a:ext uri="{FF2B5EF4-FFF2-40B4-BE49-F238E27FC236}">
                <a16:creationId xmlns:a16="http://schemas.microsoft.com/office/drawing/2014/main" id="{11558DC4-2860-1ADF-AB0B-BF77CE2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553312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3" name="Rectangle 38">
            <a:extLst>
              <a:ext uri="{FF2B5EF4-FFF2-40B4-BE49-F238E27FC236}">
                <a16:creationId xmlns:a16="http://schemas.microsoft.com/office/drawing/2014/main" id="{FDB58729-7784-CD96-F2DD-F235E4A7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5533120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4" name="Rectangle 39">
            <a:extLst>
              <a:ext uri="{FF2B5EF4-FFF2-40B4-BE49-F238E27FC236}">
                <a16:creationId xmlns:a16="http://schemas.microsoft.com/office/drawing/2014/main" id="{391CC56F-2975-5C61-CB70-CA5315CC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553312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5" name="Rectangle 40">
            <a:extLst>
              <a:ext uri="{FF2B5EF4-FFF2-40B4-BE49-F238E27FC236}">
                <a16:creationId xmlns:a16="http://schemas.microsoft.com/office/drawing/2014/main" id="{D1309D66-0B6A-970D-8378-FAC33AC6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5533120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6" name="Rectangle 41">
            <a:extLst>
              <a:ext uri="{FF2B5EF4-FFF2-40B4-BE49-F238E27FC236}">
                <a16:creationId xmlns:a16="http://schemas.microsoft.com/office/drawing/2014/main" id="{918F0B12-26EC-7D92-3B2B-832BF242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590459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7" name="Rectangle 42">
            <a:extLst>
              <a:ext uri="{FF2B5EF4-FFF2-40B4-BE49-F238E27FC236}">
                <a16:creationId xmlns:a16="http://schemas.microsoft.com/office/drawing/2014/main" id="{8D45D627-346F-3344-32E4-05B54938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5904595"/>
            <a:ext cx="197961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8" name="Rectangle 43">
            <a:extLst>
              <a:ext uri="{FF2B5EF4-FFF2-40B4-BE49-F238E27FC236}">
                <a16:creationId xmlns:a16="http://schemas.microsoft.com/office/drawing/2014/main" id="{24265562-793F-38D6-14A5-39CF2E60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590459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59" name="Rectangle 44">
            <a:extLst>
              <a:ext uri="{FF2B5EF4-FFF2-40B4-BE49-F238E27FC236}">
                <a16:creationId xmlns:a16="http://schemas.microsoft.com/office/drawing/2014/main" id="{48B15D20-EA1E-55C7-FE93-041562B7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5904595"/>
            <a:ext cx="17462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0" name="Rectangle 45">
            <a:extLst>
              <a:ext uri="{FF2B5EF4-FFF2-40B4-BE49-F238E27FC236}">
                <a16:creationId xmlns:a16="http://schemas.microsoft.com/office/drawing/2014/main" id="{F04B12F0-F896-720B-EFAA-16E461A3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5" y="627607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1" name="Rectangle 46">
            <a:extLst>
              <a:ext uri="{FF2B5EF4-FFF2-40B4-BE49-F238E27FC236}">
                <a16:creationId xmlns:a16="http://schemas.microsoft.com/office/drawing/2014/main" id="{74B376F7-F7F5-52BA-4A26-BFB7B42D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15" y="6276070"/>
            <a:ext cx="197961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2" name="Rectangle 47">
            <a:extLst>
              <a:ext uri="{FF2B5EF4-FFF2-40B4-BE49-F238E27FC236}">
                <a16:creationId xmlns:a16="http://schemas.microsoft.com/office/drawing/2014/main" id="{0AA54681-07BF-39AF-218A-E0DA83A6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27" y="627607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3" name="Rectangle 48">
            <a:extLst>
              <a:ext uri="{FF2B5EF4-FFF2-40B4-BE49-F238E27FC236}">
                <a16:creationId xmlns:a16="http://schemas.microsoft.com/office/drawing/2014/main" id="{FC16AFC3-E0A4-9D84-660F-F54CF5C9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77" y="6276070"/>
            <a:ext cx="17462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4" name="Line 49">
            <a:extLst>
              <a:ext uri="{FF2B5EF4-FFF2-40B4-BE49-F238E27FC236}">
                <a16:creationId xmlns:a16="http://schemas.microsoft.com/office/drawing/2014/main" id="{71CD36CE-2679-3A33-227A-4CEEEB8F0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2935970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5" name="Line 50">
            <a:extLst>
              <a:ext uri="{FF2B5EF4-FFF2-40B4-BE49-F238E27FC236}">
                <a16:creationId xmlns:a16="http://schemas.microsoft.com/office/drawing/2014/main" id="{A3E264A8-B141-EB77-19B4-1494618F6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3307445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6" name="Line 51">
            <a:extLst>
              <a:ext uri="{FF2B5EF4-FFF2-40B4-BE49-F238E27FC236}">
                <a16:creationId xmlns:a16="http://schemas.microsoft.com/office/drawing/2014/main" id="{B54E75FA-0369-D8D5-6400-3445F915D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3678920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7" name="Line 52">
            <a:extLst>
              <a:ext uri="{FF2B5EF4-FFF2-40B4-BE49-F238E27FC236}">
                <a16:creationId xmlns:a16="http://schemas.microsoft.com/office/drawing/2014/main" id="{08BC2B62-4594-011C-B99C-3F3BDDF96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4048807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8" name="Line 53">
            <a:extLst>
              <a:ext uri="{FF2B5EF4-FFF2-40B4-BE49-F238E27FC236}">
                <a16:creationId xmlns:a16="http://schemas.microsoft.com/office/drawing/2014/main" id="{594BC3C5-5BA8-4042-9644-2C5DCEFA2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4420282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69" name="Line 54">
            <a:extLst>
              <a:ext uri="{FF2B5EF4-FFF2-40B4-BE49-F238E27FC236}">
                <a16:creationId xmlns:a16="http://schemas.microsoft.com/office/drawing/2014/main" id="{62344256-62D9-3E51-0E2D-E8BE89FE2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4791757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0" name="Line 55">
            <a:extLst>
              <a:ext uri="{FF2B5EF4-FFF2-40B4-BE49-F238E27FC236}">
                <a16:creationId xmlns:a16="http://schemas.microsoft.com/office/drawing/2014/main" id="{9D7A4826-76FB-0A6C-0F65-C0785E3B6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5163232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1" name="Line 56">
            <a:extLst>
              <a:ext uri="{FF2B5EF4-FFF2-40B4-BE49-F238E27FC236}">
                <a16:creationId xmlns:a16="http://schemas.microsoft.com/office/drawing/2014/main" id="{D72AF272-0914-93A2-D042-FD5DD3276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5533120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2" name="Line 57">
            <a:extLst>
              <a:ext uri="{FF2B5EF4-FFF2-40B4-BE49-F238E27FC236}">
                <a16:creationId xmlns:a16="http://schemas.microsoft.com/office/drawing/2014/main" id="{79BF16CF-C0E6-76F8-E4FA-E6C2A4907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5904595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3" name="Line 58">
            <a:extLst>
              <a:ext uri="{FF2B5EF4-FFF2-40B4-BE49-F238E27FC236}">
                <a16:creationId xmlns:a16="http://schemas.microsoft.com/office/drawing/2014/main" id="{8DE5E691-AEA1-4E10-BFC4-8D827316C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6276070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4" name="Line 59">
            <a:extLst>
              <a:ext uri="{FF2B5EF4-FFF2-40B4-BE49-F238E27FC236}">
                <a16:creationId xmlns:a16="http://schemas.microsoft.com/office/drawing/2014/main" id="{21043153-B213-3C18-18B0-62111BB29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465" y="2562907"/>
            <a:ext cx="0" cy="4086225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5" name="Line 60">
            <a:extLst>
              <a:ext uri="{FF2B5EF4-FFF2-40B4-BE49-F238E27FC236}">
                <a16:creationId xmlns:a16="http://schemas.microsoft.com/office/drawing/2014/main" id="{9E2066D0-90C2-50EB-C726-C3F026E5B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3827" y="2562907"/>
            <a:ext cx="0" cy="4086225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6" name="Line 61">
            <a:extLst>
              <a:ext uri="{FF2B5EF4-FFF2-40B4-BE49-F238E27FC236}">
                <a16:creationId xmlns:a16="http://schemas.microsoft.com/office/drawing/2014/main" id="{18F63AE2-C0CB-BBB6-3FCE-9B9DF9989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2566082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7" name="Line 62">
            <a:extLst>
              <a:ext uri="{FF2B5EF4-FFF2-40B4-BE49-F238E27FC236}">
                <a16:creationId xmlns:a16="http://schemas.microsoft.com/office/drawing/2014/main" id="{6FEF5FEF-8AF0-7E71-AE75-B1900633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290" y="6645957"/>
            <a:ext cx="7224713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78" name="Rectangle 63">
            <a:extLst>
              <a:ext uri="{FF2B5EF4-FFF2-40B4-BE49-F238E27FC236}">
                <a16:creationId xmlns:a16="http://schemas.microsoft.com/office/drawing/2014/main" id="{D1C73C72-B2DD-A6C4-82DA-3A712732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2605770"/>
            <a:ext cx="9699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Constant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79" name="Rectangle 64">
            <a:extLst>
              <a:ext uri="{FF2B5EF4-FFF2-40B4-BE49-F238E27FC236}">
                <a16:creationId xmlns:a16="http://schemas.microsoft.com/office/drawing/2014/main" id="{A3670559-1208-9407-03AC-1782020BD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65" y="2737532"/>
            <a:ext cx="158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0" name="Rectangle 65">
            <a:extLst>
              <a:ext uri="{FF2B5EF4-FFF2-40B4-BE49-F238E27FC236}">
                <a16:creationId xmlns:a16="http://schemas.microsoft.com/office/drawing/2014/main" id="{D6DD3CFE-D81D-4BC2-EBDC-BEDA2BDF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2605770"/>
            <a:ext cx="9699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Constant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1" name="Rectangle 66">
            <a:extLst>
              <a:ext uri="{FF2B5EF4-FFF2-40B4-BE49-F238E27FC236}">
                <a16:creationId xmlns:a16="http://schemas.microsoft.com/office/drawing/2014/main" id="{E18FBCE5-BEBE-9DC7-AF2D-601BB7C8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515" y="2737532"/>
            <a:ext cx="158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2" name="Rectangle 67">
            <a:extLst>
              <a:ext uri="{FF2B5EF4-FFF2-40B4-BE49-F238E27FC236}">
                <a16:creationId xmlns:a16="http://schemas.microsoft.com/office/drawing/2014/main" id="{02D8D266-9586-70FB-1308-00490AE6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2605770"/>
            <a:ext cx="914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3" name="Rectangle 68">
            <a:extLst>
              <a:ext uri="{FF2B5EF4-FFF2-40B4-BE49-F238E27FC236}">
                <a16:creationId xmlns:a16="http://schemas.microsoft.com/office/drawing/2014/main" id="{D54B7DFF-BFFF-7447-DB53-6D8A99D2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2605770"/>
            <a:ext cx="1123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Evaluation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4" name="Rectangle 69">
            <a:extLst>
              <a:ext uri="{FF2B5EF4-FFF2-40B4-BE49-F238E27FC236}">
                <a16:creationId xmlns:a16="http://schemas.microsoft.com/office/drawing/2014/main" id="{0593CB86-55C8-94B5-C483-9500CB19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2978832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5" name="Rectangle 70">
            <a:extLst>
              <a:ext uri="{FF2B5EF4-FFF2-40B4-BE49-F238E27FC236}">
                <a16:creationId xmlns:a16="http://schemas.microsoft.com/office/drawing/2014/main" id="{B9B6293A-B180-7F73-7123-D51E0F1E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2978832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6" name="Rectangle 71">
            <a:extLst>
              <a:ext uri="{FF2B5EF4-FFF2-40B4-BE49-F238E27FC236}">
                <a16:creationId xmlns:a16="http://schemas.microsoft.com/office/drawing/2014/main" id="{86A0203D-5619-3D39-C4DE-6560FEB4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2978832"/>
            <a:ext cx="347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==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7" name="Rectangle 72">
            <a:extLst>
              <a:ext uri="{FF2B5EF4-FFF2-40B4-BE49-F238E27FC236}">
                <a16:creationId xmlns:a16="http://schemas.microsoft.com/office/drawing/2014/main" id="{D56AD4C6-F90B-8BF7-9038-FE929B13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2978832"/>
            <a:ext cx="880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8" name="Rectangle 73">
            <a:extLst>
              <a:ext uri="{FF2B5EF4-FFF2-40B4-BE49-F238E27FC236}">
                <a16:creationId xmlns:a16="http://schemas.microsoft.com/office/drawing/2014/main" id="{004D1A81-1B07-9EB9-81D6-40EEC7EC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3350307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89" name="Rectangle 74">
            <a:extLst>
              <a:ext uri="{FF2B5EF4-FFF2-40B4-BE49-F238E27FC236}">
                <a16:creationId xmlns:a16="http://schemas.microsoft.com/office/drawing/2014/main" id="{6342FDF3-8635-885C-D201-4CB4AD67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90" y="335030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0" name="Rectangle 75">
            <a:extLst>
              <a:ext uri="{FF2B5EF4-FFF2-40B4-BE49-F238E27FC236}">
                <a16:creationId xmlns:a16="http://schemas.microsoft.com/office/drawing/2014/main" id="{EBC08084-EB59-8F45-B0AC-5AF76A6A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335030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1" name="Rectangle 76">
            <a:extLst>
              <a:ext uri="{FF2B5EF4-FFF2-40B4-BE49-F238E27FC236}">
                <a16:creationId xmlns:a16="http://schemas.microsoft.com/office/drawing/2014/main" id="{404A5793-85F5-BA9B-AE27-78D630DE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3350307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2" name="Rectangle 77">
            <a:extLst>
              <a:ext uri="{FF2B5EF4-FFF2-40B4-BE49-F238E27FC236}">
                <a16:creationId xmlns:a16="http://schemas.microsoft.com/office/drawing/2014/main" id="{267C5881-081C-6561-3A89-E384186C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3350307"/>
            <a:ext cx="739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3" name="Rectangle 78">
            <a:extLst>
              <a:ext uri="{FF2B5EF4-FFF2-40B4-BE49-F238E27FC236}">
                <a16:creationId xmlns:a16="http://schemas.microsoft.com/office/drawing/2014/main" id="{1D56BAC9-2B92-B1C3-4A1A-EC2BFE33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3718607"/>
            <a:ext cx="1984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4" name="Rectangle 79">
            <a:extLst>
              <a:ext uri="{FF2B5EF4-FFF2-40B4-BE49-F238E27FC236}">
                <a16:creationId xmlns:a16="http://schemas.microsoft.com/office/drawing/2014/main" id="{84418E4F-58F3-14E1-0C5D-57DF2D87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90" y="3718607"/>
            <a:ext cx="246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5" name="Rectangle 80">
            <a:extLst>
              <a:ext uri="{FF2B5EF4-FFF2-40B4-BE49-F238E27FC236}">
                <a16:creationId xmlns:a16="http://schemas.microsoft.com/office/drawing/2014/main" id="{CBFFE43B-5890-9DE7-1135-AD5AD3F9D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3718607"/>
            <a:ext cx="4016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6" name="Rectangle 81">
            <a:extLst>
              <a:ext uri="{FF2B5EF4-FFF2-40B4-BE49-F238E27FC236}">
                <a16:creationId xmlns:a16="http://schemas.microsoft.com/office/drawing/2014/main" id="{B677E06F-61D9-45A2-CD73-01FDE093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3718607"/>
            <a:ext cx="246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7" name="Rectangle 82">
            <a:extLst>
              <a:ext uri="{FF2B5EF4-FFF2-40B4-BE49-F238E27FC236}">
                <a16:creationId xmlns:a16="http://schemas.microsoft.com/office/drawing/2014/main" id="{85E35693-6F47-28D9-B2E4-9B6202FAA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3718607"/>
            <a:ext cx="880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8" name="Rectangle 83">
            <a:extLst>
              <a:ext uri="{FF2B5EF4-FFF2-40B4-BE49-F238E27FC236}">
                <a16:creationId xmlns:a16="http://schemas.microsoft.com/office/drawing/2014/main" id="{C426068F-A039-F6EF-AE46-E31FB4D2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4091670"/>
            <a:ext cx="127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999" name="Rectangle 84">
            <a:extLst>
              <a:ext uri="{FF2B5EF4-FFF2-40B4-BE49-F238E27FC236}">
                <a16:creationId xmlns:a16="http://schemas.microsoft.com/office/drawing/2014/main" id="{BBB1C445-C535-0E97-CC3D-014E82E8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4091670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0" name="Rectangle 85">
            <a:extLst>
              <a:ext uri="{FF2B5EF4-FFF2-40B4-BE49-F238E27FC236}">
                <a16:creationId xmlns:a16="http://schemas.microsoft.com/office/drawing/2014/main" id="{35B9CA98-81ED-903B-7A21-532A4EE5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640" y="4091670"/>
            <a:ext cx="1277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1" name="Rectangle 86">
            <a:extLst>
              <a:ext uri="{FF2B5EF4-FFF2-40B4-BE49-F238E27FC236}">
                <a16:creationId xmlns:a16="http://schemas.microsoft.com/office/drawing/2014/main" id="{E494B934-8DD7-201F-519E-934B98E6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4091670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2" name="Rectangle 87">
            <a:extLst>
              <a:ext uri="{FF2B5EF4-FFF2-40B4-BE49-F238E27FC236}">
                <a16:creationId xmlns:a16="http://schemas.microsoft.com/office/drawing/2014/main" id="{08675E8E-DB66-59E0-E06C-DECB5E4D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4091670"/>
            <a:ext cx="62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3" name="Rectangle 88">
            <a:extLst>
              <a:ext uri="{FF2B5EF4-FFF2-40B4-BE49-F238E27FC236}">
                <a16:creationId xmlns:a16="http://schemas.microsoft.com/office/drawing/2014/main" id="{AFEFBDC2-EF32-2408-985C-46F480C0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4463145"/>
            <a:ext cx="1423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2147483647U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4" name="Rectangle 89">
            <a:extLst>
              <a:ext uri="{FF2B5EF4-FFF2-40B4-BE49-F238E27FC236}">
                <a16:creationId xmlns:a16="http://schemas.microsoft.com/office/drawing/2014/main" id="{5ED43C47-49D6-5CBA-5A79-A3294A34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446314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5" name="Rectangle 90">
            <a:extLst>
              <a:ext uri="{FF2B5EF4-FFF2-40B4-BE49-F238E27FC236}">
                <a16:creationId xmlns:a16="http://schemas.microsoft.com/office/drawing/2014/main" id="{F081529B-BE12-A89C-799C-8BCDF316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640" y="4463145"/>
            <a:ext cx="1277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6" name="Rectangle 91">
            <a:extLst>
              <a:ext uri="{FF2B5EF4-FFF2-40B4-BE49-F238E27FC236}">
                <a16:creationId xmlns:a16="http://schemas.microsoft.com/office/drawing/2014/main" id="{C6D1E450-EAC2-8106-DE09-049BC7FA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4463145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7" name="Rectangle 92">
            <a:extLst>
              <a:ext uri="{FF2B5EF4-FFF2-40B4-BE49-F238E27FC236}">
                <a16:creationId xmlns:a16="http://schemas.microsoft.com/office/drawing/2014/main" id="{FBFB18FF-A932-1141-0AA3-CA6040D7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4463145"/>
            <a:ext cx="880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8" name="Rectangle 93">
            <a:extLst>
              <a:ext uri="{FF2B5EF4-FFF2-40B4-BE49-F238E27FC236}">
                <a16:creationId xmlns:a16="http://schemas.microsoft.com/office/drawing/2014/main" id="{5E2E2267-AA0A-A3BF-6324-01D2B163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4834620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09" name="Rectangle 94">
            <a:extLst>
              <a:ext uri="{FF2B5EF4-FFF2-40B4-BE49-F238E27FC236}">
                <a16:creationId xmlns:a16="http://schemas.microsoft.com/office/drawing/2014/main" id="{E2613846-C619-C6E8-136D-E4277048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90" y="483462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0" name="Rectangle 95">
            <a:extLst>
              <a:ext uri="{FF2B5EF4-FFF2-40B4-BE49-F238E27FC236}">
                <a16:creationId xmlns:a16="http://schemas.microsoft.com/office/drawing/2014/main" id="{B09DC797-E920-4BA2-F05B-CF5363CE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4834620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1" name="Rectangle 96">
            <a:extLst>
              <a:ext uri="{FF2B5EF4-FFF2-40B4-BE49-F238E27FC236}">
                <a16:creationId xmlns:a16="http://schemas.microsoft.com/office/drawing/2014/main" id="{86692623-C709-4780-6303-DE3FEB06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640" y="483462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2" name="Rectangle 97">
            <a:extLst>
              <a:ext uri="{FF2B5EF4-FFF2-40B4-BE49-F238E27FC236}">
                <a16:creationId xmlns:a16="http://schemas.microsoft.com/office/drawing/2014/main" id="{2E8F3987-252F-BD86-1542-260072FD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4834620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3" name="Rectangle 98">
            <a:extLst>
              <a:ext uri="{FF2B5EF4-FFF2-40B4-BE49-F238E27FC236}">
                <a16:creationId xmlns:a16="http://schemas.microsoft.com/office/drawing/2014/main" id="{0AF27140-D675-7EEF-12C1-51BF5801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4834620"/>
            <a:ext cx="62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4" name="Rectangle 99">
            <a:extLst>
              <a:ext uri="{FF2B5EF4-FFF2-40B4-BE49-F238E27FC236}">
                <a16:creationId xmlns:a16="http://schemas.microsoft.com/office/drawing/2014/main" id="{21A44880-7D23-9E8C-723F-BDFFC28D3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5202920"/>
            <a:ext cx="110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(unsinged)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5" name="Rectangle 100">
            <a:extLst>
              <a:ext uri="{FF2B5EF4-FFF2-40B4-BE49-F238E27FC236}">
                <a16:creationId xmlns:a16="http://schemas.microsoft.com/office/drawing/2014/main" id="{C9E8ADB9-5B88-CA1A-1C72-48D11365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615" y="5202920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6" name="Rectangle 101">
            <a:extLst>
              <a:ext uri="{FF2B5EF4-FFF2-40B4-BE49-F238E27FC236}">
                <a16:creationId xmlns:a16="http://schemas.microsoft.com/office/drawing/2014/main" id="{F0735A88-8E0A-23D1-0E0E-80650A2B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65" y="520292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7" name="Rectangle 102">
            <a:extLst>
              <a:ext uri="{FF2B5EF4-FFF2-40B4-BE49-F238E27FC236}">
                <a16:creationId xmlns:a16="http://schemas.microsoft.com/office/drawing/2014/main" id="{E81F8774-2DE4-3411-F11E-C5FC3408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5202920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8" name="Rectangle 103">
            <a:extLst>
              <a:ext uri="{FF2B5EF4-FFF2-40B4-BE49-F238E27FC236}">
                <a16:creationId xmlns:a16="http://schemas.microsoft.com/office/drawing/2014/main" id="{6147A5B0-341B-CD52-8DA8-BCFBEEFF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640" y="520292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19" name="Rectangle 104">
            <a:extLst>
              <a:ext uri="{FF2B5EF4-FFF2-40B4-BE49-F238E27FC236}">
                <a16:creationId xmlns:a16="http://schemas.microsoft.com/office/drawing/2014/main" id="{4131F347-ACD1-714B-5E10-13AF25E4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5202920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0" name="Rectangle 105">
            <a:extLst>
              <a:ext uri="{FF2B5EF4-FFF2-40B4-BE49-F238E27FC236}">
                <a16:creationId xmlns:a16="http://schemas.microsoft.com/office/drawing/2014/main" id="{288F9F37-A15C-B45A-7D8A-D9248359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5202920"/>
            <a:ext cx="990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1" name="Rectangle 106">
            <a:extLst>
              <a:ext uri="{FF2B5EF4-FFF2-40B4-BE49-F238E27FC236}">
                <a16:creationId xmlns:a16="http://schemas.microsoft.com/office/drawing/2014/main" id="{10FBB1DB-0756-DD5E-0EC1-E0B57DC8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5575982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2" name="Rectangle 107">
            <a:extLst>
              <a:ext uri="{FF2B5EF4-FFF2-40B4-BE49-F238E27FC236}">
                <a16:creationId xmlns:a16="http://schemas.microsoft.com/office/drawing/2014/main" id="{A0DE4D98-49B0-724E-084E-EDBB85E3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5575982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3" name="Rectangle 108">
            <a:extLst>
              <a:ext uri="{FF2B5EF4-FFF2-40B4-BE49-F238E27FC236}">
                <a16:creationId xmlns:a16="http://schemas.microsoft.com/office/drawing/2014/main" id="{D614E0FB-0A8A-DFA8-C5E4-83C613E9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640" y="5575982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4" name="Rectangle 109">
            <a:extLst>
              <a:ext uri="{FF2B5EF4-FFF2-40B4-BE49-F238E27FC236}">
                <a16:creationId xmlns:a16="http://schemas.microsoft.com/office/drawing/2014/main" id="{BEE65AF0-E91C-64CA-E0F8-AA5723F2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5575982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5" name="Rectangle 110">
            <a:extLst>
              <a:ext uri="{FF2B5EF4-FFF2-40B4-BE49-F238E27FC236}">
                <a16:creationId xmlns:a16="http://schemas.microsoft.com/office/drawing/2014/main" id="{0520978B-8F10-3D0B-8941-8501A04B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5575982"/>
            <a:ext cx="990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6" name="Rectangle 111">
            <a:extLst>
              <a:ext uri="{FF2B5EF4-FFF2-40B4-BE49-F238E27FC236}">
                <a16:creationId xmlns:a16="http://schemas.microsoft.com/office/drawing/2014/main" id="{222E16A4-F35C-0934-44E9-5998BD7E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5947457"/>
            <a:ext cx="127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7" name="Rectangle 112">
            <a:extLst>
              <a:ext uri="{FF2B5EF4-FFF2-40B4-BE49-F238E27FC236}">
                <a16:creationId xmlns:a16="http://schemas.microsoft.com/office/drawing/2014/main" id="{AB022AF4-89AA-1A15-5FED-34EF9418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5947457"/>
            <a:ext cx="1423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2147483648U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8" name="Rectangle 113">
            <a:extLst>
              <a:ext uri="{FF2B5EF4-FFF2-40B4-BE49-F238E27FC236}">
                <a16:creationId xmlns:a16="http://schemas.microsoft.com/office/drawing/2014/main" id="{12D26871-193E-A3CD-B895-9EF8F629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5947457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29" name="Rectangle 114">
            <a:extLst>
              <a:ext uri="{FF2B5EF4-FFF2-40B4-BE49-F238E27FC236}">
                <a16:creationId xmlns:a16="http://schemas.microsoft.com/office/drawing/2014/main" id="{BAA9E25F-C996-CFB8-1019-6753F4C5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5947457"/>
            <a:ext cx="880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30" name="Rectangle 115">
            <a:extLst>
              <a:ext uri="{FF2B5EF4-FFF2-40B4-BE49-F238E27FC236}">
                <a16:creationId xmlns:a16="http://schemas.microsoft.com/office/drawing/2014/main" id="{02B22AC1-DFE1-3261-C581-D2342ED8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0" y="6315757"/>
            <a:ext cx="127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2147483647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31" name="Rectangle 116">
            <a:extLst>
              <a:ext uri="{FF2B5EF4-FFF2-40B4-BE49-F238E27FC236}">
                <a16:creationId xmlns:a16="http://schemas.microsoft.com/office/drawing/2014/main" id="{86B35FB9-8188-B58A-3EDD-063BAF8A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90" y="6315757"/>
            <a:ext cx="186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(int) 2147483648U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32" name="Rectangle 117">
            <a:extLst>
              <a:ext uri="{FF2B5EF4-FFF2-40B4-BE49-F238E27FC236}">
                <a16:creationId xmlns:a16="http://schemas.microsoft.com/office/drawing/2014/main" id="{A9DC4BCA-CEED-94F9-1CF6-A11F36EF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402" y="6315757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033" name="Rectangle 118">
            <a:extLst>
              <a:ext uri="{FF2B5EF4-FFF2-40B4-BE49-F238E27FC236}">
                <a16:creationId xmlns:a16="http://schemas.microsoft.com/office/drawing/2014/main" id="{7B44A5A4-4D80-9C71-0417-CCA474B9A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52" y="6315757"/>
            <a:ext cx="880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50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1948" grpId="0" animBg="1"/>
      <p:bldP spid="121958" grpId="0" animBg="1"/>
      <p:bldP spid="121962" grpId="0" animBg="1"/>
      <p:bldP spid="121986" grpId="0"/>
      <p:bldP spid="121987" grpId="0"/>
      <p:bldP spid="121988" grpId="0"/>
      <p:bldP spid="121989" grpId="0"/>
      <p:bldP spid="121990" grpId="0"/>
      <p:bldP spid="121991" grpId="0"/>
      <p:bldP spid="121992" grpId="0"/>
      <p:bldP spid="121993" grpId="0"/>
      <p:bldP spid="121994" grpId="0"/>
      <p:bldP spid="121995" grpId="0"/>
      <p:bldP spid="121996" grpId="0"/>
      <p:bldP spid="121997" grpId="0"/>
      <p:bldP spid="121998" grpId="0"/>
      <p:bldP spid="121999" grpId="0"/>
      <p:bldP spid="122000" grpId="0"/>
      <p:bldP spid="122001" grpId="0"/>
      <p:bldP spid="122002" grpId="0"/>
      <p:bldP spid="122003" grpId="0"/>
      <p:bldP spid="122004" grpId="0"/>
      <p:bldP spid="122005" grpId="0"/>
      <p:bldP spid="122006" grpId="0"/>
      <p:bldP spid="122007" grpId="0"/>
      <p:bldP spid="122008" grpId="0"/>
      <p:bldP spid="122009" grpId="0"/>
      <p:bldP spid="122010" grpId="0"/>
      <p:bldP spid="122011" grpId="0"/>
      <p:bldP spid="122012" grpId="0"/>
      <p:bldP spid="122013" grpId="0"/>
      <p:bldP spid="122014" grpId="0"/>
      <p:bldP spid="122015" grpId="0"/>
      <p:bldP spid="122016" grpId="0"/>
      <p:bldP spid="122017" grpId="0"/>
      <p:bldP spid="122018" grpId="0"/>
      <p:bldP spid="122019" grpId="0"/>
      <p:bldP spid="122020" grpId="0"/>
      <p:bldP spid="122021" grpId="0"/>
      <p:bldP spid="122022" grpId="0"/>
      <p:bldP spid="122023" grpId="0"/>
      <p:bldP spid="122024" grpId="0"/>
      <p:bldP spid="122025" grpId="0"/>
      <p:bldP spid="122026" grpId="0"/>
      <p:bldP spid="122027" grpId="0"/>
      <p:bldP spid="122028" grpId="0"/>
      <p:bldP spid="122029" grpId="0"/>
      <p:bldP spid="122030" grpId="0"/>
      <p:bldP spid="122031" grpId="0"/>
      <p:bldP spid="122032" grpId="0"/>
      <p:bldP spid="1220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/>
              <a:t>Summary</a:t>
            </a:r>
            <a:br>
              <a:rPr lang="en-US"/>
            </a:br>
            <a:r>
              <a:rPr lang="en-US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/>
              <a:t>Bit pattern is maintained</a:t>
            </a:r>
          </a:p>
          <a:p>
            <a:r>
              <a:rPr lang="en-US"/>
              <a:t>But reinterpreted</a:t>
            </a:r>
          </a:p>
          <a:p>
            <a:r>
              <a:rPr lang="en-US"/>
              <a:t>Can have unexpected effects: adding or subtracting 2</a:t>
            </a:r>
            <a:r>
              <a:rPr lang="en-US" baseline="30000"/>
              <a:t>w</a:t>
            </a:r>
          </a:p>
          <a:p>
            <a:endParaRPr lang="en-US"/>
          </a:p>
          <a:p>
            <a:r>
              <a:rPr lang="en-US"/>
              <a:t>Expression containing signed and unsigned </a:t>
            </a:r>
            <a:r>
              <a:rPr lang="en-US" err="1"/>
              <a:t>int</a:t>
            </a:r>
            <a:endParaRPr lang="en-US"/>
          </a:p>
          <a:p>
            <a:pPr lvl="1"/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/>
              <a:t> is cast to </a:t>
            </a:r>
            <a:r>
              <a:rPr lang="en-US">
                <a:latin typeface="Courier New"/>
                <a:cs typeface="Courier New"/>
              </a:rPr>
              <a:t>unsigned</a:t>
            </a:r>
            <a:r>
              <a:rPr lang="en-US"/>
              <a:t>!!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2A01-D186-5726-07E7-C6FA7BF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B89B-C626-9D80-0512-00915B93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Programming Languages 2022</a:t>
            </a:r>
          </a:p>
          <a:p>
            <a:endParaRPr lang="en-US"/>
          </a:p>
          <a:p>
            <a:r>
              <a:rPr lang="en-US"/>
              <a:t>Check the following Link: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82BD4-2610-6326-1BF7-C5385369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EA7A6-AAB9-BE4E-8BD9-43FDC73831BC}"/>
              </a:ext>
            </a:extLst>
          </p:cNvPr>
          <p:cNvSpPr txBox="1"/>
          <p:nvPr/>
        </p:nvSpPr>
        <p:spPr>
          <a:xfrm>
            <a:off x="1615606" y="3358634"/>
            <a:ext cx="683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https://spectrum.ieee.org/top-programming-languages-2022</a:t>
            </a:r>
          </a:p>
        </p:txBody>
      </p:sp>
    </p:spTree>
    <p:extLst>
      <p:ext uri="{BB962C8B-B14F-4D97-AF65-F5344CB8AC3E}">
        <p14:creationId xmlns:p14="http://schemas.microsoft.com/office/powerpoint/2010/main" val="1459817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555" y="166690"/>
            <a:ext cx="611028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356" y="804865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i="1" dirty="0"/>
              <a:t>w</a:t>
            </a:r>
            <a:r>
              <a:rPr lang="en-US" dirty="0"/>
              <a:t>-bit 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 </a:t>
            </a:r>
            <a:r>
              <a:rPr lang="en-US" dirty="0"/>
              <a:t>+ </a:t>
            </a:r>
            <a:r>
              <a:rPr lang="en-US" i="1" dirty="0"/>
              <a:t>k</a:t>
            </a:r>
            <a:r>
              <a:rPr lang="en-US" dirty="0"/>
              <a:t>-bit integer with same value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Make </a:t>
            </a:r>
            <a:r>
              <a:rPr lang="en-US" i="1" dirty="0"/>
              <a:t>k</a:t>
            </a:r>
            <a:r>
              <a:rPr lang="en-US" dirty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839912" y="34290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35889" y="3582988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3429000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170194"/>
            <a:ext cx="70056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716213" y="1053243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C1F287-F125-B000-380B-C241B58FF300}"/>
              </a:ext>
            </a:extLst>
          </p:cNvPr>
          <p:cNvSpPr txBox="1"/>
          <p:nvPr/>
        </p:nvSpPr>
        <p:spPr>
          <a:xfrm>
            <a:off x="3394477" y="2177296"/>
            <a:ext cx="30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The short int is 2 bytes.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C05B-0500-00C8-F01C-E122DFB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Truncating (signed)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F53-8655-61BA-D1C8-3E46E191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8844"/>
            <a:ext cx="8606118" cy="5018119"/>
          </a:xfrm>
        </p:spPr>
        <p:txBody>
          <a:bodyPr/>
          <a:lstStyle/>
          <a:p>
            <a:r>
              <a:rPr lang="en-US" dirty="0"/>
              <a:t>Int to short int.</a:t>
            </a:r>
          </a:p>
          <a:p>
            <a:r>
              <a:rPr lang="en-US" dirty="0"/>
              <a:t>From 4 bytes representation to 2 bytes.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2340-C710-1D16-C995-27B2279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95AE4CB-86A3-59DB-1935-B01652F4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68" y="2318309"/>
            <a:ext cx="4191000" cy="1323439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int ix =     352758;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int  x = (short int) ix;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1437111;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int  y = (short int)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89B9E36D-49B1-F884-9DF2-58CB3ED714E4}"/>
              </a:ext>
            </a:extLst>
          </p:cNvPr>
          <p:cNvGrpSpPr>
            <a:grpSpLocks/>
          </p:cNvGrpSpPr>
          <p:nvPr/>
        </p:nvGrpSpPr>
        <p:grpSpPr bwMode="auto">
          <a:xfrm>
            <a:off x="463936" y="3821136"/>
            <a:ext cx="8431215" cy="1427163"/>
            <a:chOff x="224" y="1792"/>
            <a:chExt cx="5311" cy="8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FD30800-2235-5892-B4B3-3025D083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363C126-9C8D-0FFC-73B2-5DB12E8A3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21600C5-8E6F-D440-9344-75D6C01F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63AADB19-FDAD-6A27-A625-464FE5F4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12EE296-9B4E-BA20-0FA0-23358ABA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454F1C55-4174-5347-5CD2-F665B371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7F6B244F-7882-825C-ABA8-E303A0418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72FE8A1B-4C12-469B-DEF7-D051DE79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FA09566B-3C7A-F979-2229-AA942512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EF50B79-92F9-8DE7-E75E-235C8511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03E7BB5-9911-D1E4-161B-1C70EB183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A303A47-3A0C-A539-70A1-0838ADB4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936092E-2A51-E434-5F1D-6431F8BA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F05F0A89-E81C-C409-5209-A8FED132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8409148-BA47-DC3C-18FA-DD85EE06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3DA1839F-AB67-EBDC-6A67-86DDFB34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425E7BD-D8DA-E78C-515D-26403E8D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32F0ED07-0457-44CC-EC1B-F33BB929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9146739-35D7-A40D-DB49-93A49653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0A3F7142-14FE-0DAA-AF68-315891307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993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C5A81D86-7962-EDE2-76E4-0DCBCF602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986"/>
              <a:ext cx="5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352758</a:t>
              </a: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568CA3C6-90CA-CF01-68E7-C9F67EC7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993"/>
              <a:ext cx="8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05 61 F6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D0E00186-EA6E-78F9-FD97-E487A8C7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98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00000000 00000101 01100001 11110110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E9109F26-12BC-2DA7-1A3F-34A78FEE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09D5DF76-D03D-87A1-66BE-BD96E42BB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9181FC96-1415-3370-09F9-67291CA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1F1DEEF5-7BF2-314D-8D31-FEF4B1A1B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7B5B2896-1A41-687D-79BF-5AE82D4DE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3BAF8D2E-4B4D-A17C-5EA5-C8839AEE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E605E0D5-0EAC-8A24-3D50-6C82D1BA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0AC555F3-D8A2-A086-49AF-E18ACC41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4E74D0CC-B906-EF52-63B0-454A14E8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86F570E8-D76E-1C39-8921-6B90B35C4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83550C66-10AE-2962-2416-D0730D81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292741FA-5681-D5D2-7875-ED28C9CF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139FA832-3ACF-6AC8-B4A6-1AE1C909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B3536739-0FAA-AC24-1445-C89E8EAF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4678164C-FE0E-D094-FBB7-AE007E1D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2170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C3817BA3-4925-0C3C-4AE3-854A01B8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25078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FE6F0D56-8383-2BE4-8EB6-B7C7C28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159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61 F6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B6408327-DEC0-3776-0BBD-EB90046A3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164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01100001 11110110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E67E301C-3EFE-C3A5-A50C-142F3581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0E09FA80-FC0C-7730-F81D-2D4C6647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52">
              <a:extLst>
                <a:ext uri="{FF2B5EF4-FFF2-40B4-BE49-F238E27FC236}">
                  <a16:creationId xmlns:a16="http://schemas.microsoft.com/office/drawing/2014/main" id="{8E655B47-B03D-3B3B-8FE2-36C76558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3">
              <a:extLst>
                <a:ext uri="{FF2B5EF4-FFF2-40B4-BE49-F238E27FC236}">
                  <a16:creationId xmlns:a16="http://schemas.microsoft.com/office/drawing/2014/main" id="{D2EEBAC3-7721-D5C7-E286-300E3D6B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FDAF7041-F168-52D5-39CF-07143E46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BA7EA70C-8BA5-AB15-8C1F-D582F043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AFC7EFAC-2573-7FB4-35C1-FAE67CFF3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06559665-E2DA-561F-391E-12839439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13C4E81-07ED-58B4-22D8-381A4FCE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5840705F-D034-0910-30FD-ABABC0706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60">
              <a:extLst>
                <a:ext uri="{FF2B5EF4-FFF2-40B4-BE49-F238E27FC236}">
                  <a16:creationId xmlns:a16="http://schemas.microsoft.com/office/drawing/2014/main" id="{FB570A4A-1C8C-51D4-C57C-D17ABD5D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61">
              <a:extLst>
                <a:ext uri="{FF2B5EF4-FFF2-40B4-BE49-F238E27FC236}">
                  <a16:creationId xmlns:a16="http://schemas.microsoft.com/office/drawing/2014/main" id="{4310B9A9-DA2A-64AD-3A1E-E72632EA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3476D8B3-5C5B-2146-F6F0-AE56BF7A8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FD531C65-6898-747C-6F78-B8BB3D5C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8">
              <a:extLst>
                <a:ext uri="{FF2B5EF4-FFF2-40B4-BE49-F238E27FC236}">
                  <a16:creationId xmlns:a16="http://schemas.microsoft.com/office/drawing/2014/main" id="{F686E6F2-B4A1-1CF8-D990-19F4D7A17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2FD53C34-2EFC-0154-8BBF-91839E064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A2A162B4-A53B-9BF9-E6CB-56F8DEE8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Rectangle 71">
              <a:extLst>
                <a:ext uri="{FF2B5EF4-FFF2-40B4-BE49-F238E27FC236}">
                  <a16:creationId xmlns:a16="http://schemas.microsoft.com/office/drawing/2014/main" id="{4BC8C875-9240-E4DF-4D34-0C36F3FE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Rectangle 72">
              <a:extLst>
                <a:ext uri="{FF2B5EF4-FFF2-40B4-BE49-F238E27FC236}">
                  <a16:creationId xmlns:a16="http://schemas.microsoft.com/office/drawing/2014/main" id="{19081C90-164D-4BE7-AEB5-C6598AB0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Rectangle 73">
              <a:extLst>
                <a:ext uri="{FF2B5EF4-FFF2-40B4-BE49-F238E27FC236}">
                  <a16:creationId xmlns:a16="http://schemas.microsoft.com/office/drawing/2014/main" id="{4252B521-973D-B08E-FEB3-4D7C57FF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F7461C48-CCD6-4EA7-9B4D-F2EF146C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5">
              <a:extLst>
                <a:ext uri="{FF2B5EF4-FFF2-40B4-BE49-F238E27FC236}">
                  <a16:creationId xmlns:a16="http://schemas.microsoft.com/office/drawing/2014/main" id="{A06DC8BE-BD33-AC23-5A03-AE2D8901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6">
              <a:extLst>
                <a:ext uri="{FF2B5EF4-FFF2-40B4-BE49-F238E27FC236}">
                  <a16:creationId xmlns:a16="http://schemas.microsoft.com/office/drawing/2014/main" id="{0D2E25A6-80D4-D874-EACF-CA6C717A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5" name="Rectangle 77">
              <a:extLst>
                <a:ext uri="{FF2B5EF4-FFF2-40B4-BE49-F238E27FC236}">
                  <a16:creationId xmlns:a16="http://schemas.microsoft.com/office/drawing/2014/main" id="{BE8863D6-72C5-0CBA-45F8-F146EDEA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Rectangle 78">
              <a:extLst>
                <a:ext uri="{FF2B5EF4-FFF2-40B4-BE49-F238E27FC236}">
                  <a16:creationId xmlns:a16="http://schemas.microsoft.com/office/drawing/2014/main" id="{4473FCD3-9440-5E3A-EECD-4DCB8565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D2FEDA64-CC2A-FBD2-117B-57B71C43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739757E1-9163-2BAA-E1A5-93BB45D4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81">
              <a:extLst>
                <a:ext uri="{FF2B5EF4-FFF2-40B4-BE49-F238E27FC236}">
                  <a16:creationId xmlns:a16="http://schemas.microsoft.com/office/drawing/2014/main" id="{0AFB2F82-23A4-6434-80C5-142E5DC22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3FB70A45-F60D-C39B-5F45-C106FC55A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0E11A68B-A3FC-8489-7603-4F33B4C9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Rectangle 88">
              <a:extLst>
                <a:ext uri="{FF2B5EF4-FFF2-40B4-BE49-F238E27FC236}">
                  <a16:creationId xmlns:a16="http://schemas.microsoft.com/office/drawing/2014/main" id="{F4807D2E-069C-5902-F9A0-EFCC13492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30282692-A1FF-7F4F-4FF6-1D9CD888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4A55CEB7-D126-D03A-4497-FD0EC428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AA2978A6-EBFD-6A6A-D97B-C499CADD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62A3A143-5564-236E-4A94-CEEA1A18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49AF4D45-E42A-B5BA-034F-A83F3F5F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CAE7A642-962F-98C4-ED26-56407C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2744B1ED-B051-D46A-A7CD-EC180706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C83FE53B-44E4-8029-0608-53F10D46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Rectangle 97">
              <a:extLst>
                <a:ext uri="{FF2B5EF4-FFF2-40B4-BE49-F238E27FC236}">
                  <a16:creationId xmlns:a16="http://schemas.microsoft.com/office/drawing/2014/main" id="{309AEBE4-730D-C155-1287-5673B5AC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Rectangle 98">
              <a:extLst>
                <a:ext uri="{FF2B5EF4-FFF2-40B4-BE49-F238E27FC236}">
                  <a16:creationId xmlns:a16="http://schemas.microsoft.com/office/drawing/2014/main" id="{D0DEACD1-9D3A-2AE3-7BDD-C7484597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Rectangle 99">
              <a:extLst>
                <a:ext uri="{FF2B5EF4-FFF2-40B4-BE49-F238E27FC236}">
                  <a16:creationId xmlns:a16="http://schemas.microsoft.com/office/drawing/2014/main" id="{9401E4C5-78AE-33BC-BD2B-38CCD509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Rectangle 100">
              <a:extLst>
                <a:ext uri="{FF2B5EF4-FFF2-40B4-BE49-F238E27FC236}">
                  <a16:creationId xmlns:a16="http://schemas.microsoft.com/office/drawing/2014/main" id="{5F946342-46CD-4F98-3247-D90CDCF9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Rectangle 101">
              <a:extLst>
                <a:ext uri="{FF2B5EF4-FFF2-40B4-BE49-F238E27FC236}">
                  <a16:creationId xmlns:a16="http://schemas.microsoft.com/office/drawing/2014/main" id="{833AB37B-5D19-5B78-E0E8-EE97978C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Rectangle 102">
              <a:extLst>
                <a:ext uri="{FF2B5EF4-FFF2-40B4-BE49-F238E27FC236}">
                  <a16:creationId xmlns:a16="http://schemas.microsoft.com/office/drawing/2014/main" id="{68407547-F16E-A068-8EE5-F625BAD4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Rectangle 103">
              <a:extLst>
                <a:ext uri="{FF2B5EF4-FFF2-40B4-BE49-F238E27FC236}">
                  <a16:creationId xmlns:a16="http://schemas.microsoft.com/office/drawing/2014/main" id="{C57CF44B-47BA-8D50-64D8-BF5089B7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Rectangle 104">
              <a:extLst>
                <a:ext uri="{FF2B5EF4-FFF2-40B4-BE49-F238E27FC236}">
                  <a16:creationId xmlns:a16="http://schemas.microsoft.com/office/drawing/2014/main" id="{D766B680-E8A4-29DE-D0EB-673F4E82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Rectangle 105">
              <a:extLst>
                <a:ext uri="{FF2B5EF4-FFF2-40B4-BE49-F238E27FC236}">
                  <a16:creationId xmlns:a16="http://schemas.microsoft.com/office/drawing/2014/main" id="{15518355-B2EB-506C-2F06-0C4172BE3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Rectangle 106">
              <a:extLst>
                <a:ext uri="{FF2B5EF4-FFF2-40B4-BE49-F238E27FC236}">
                  <a16:creationId xmlns:a16="http://schemas.microsoft.com/office/drawing/2014/main" id="{9DA81F46-916A-BF46-693E-4F1E2B01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Rectangle 107">
              <a:extLst>
                <a:ext uri="{FF2B5EF4-FFF2-40B4-BE49-F238E27FC236}">
                  <a16:creationId xmlns:a16="http://schemas.microsoft.com/office/drawing/2014/main" id="{58BB199A-457E-942B-38BA-03908B4C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Rectangle 108">
              <a:extLst>
                <a:ext uri="{FF2B5EF4-FFF2-40B4-BE49-F238E27FC236}">
                  <a16:creationId xmlns:a16="http://schemas.microsoft.com/office/drawing/2014/main" id="{88BCA654-3CF5-D7D4-46A6-13A580B9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3FB835A-A488-BBF6-54C3-644F607D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Rectangle 110">
              <a:extLst>
                <a:ext uri="{FF2B5EF4-FFF2-40B4-BE49-F238E27FC236}">
                  <a16:creationId xmlns:a16="http://schemas.microsoft.com/office/drawing/2014/main" id="{A1278175-7DF0-42FE-BE8B-C4D69A92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9" name="Rectangle 28">
            <a:extLst>
              <a:ext uri="{FF2B5EF4-FFF2-40B4-BE49-F238E27FC236}">
                <a16:creationId xmlns:a16="http://schemas.microsoft.com/office/drawing/2014/main" id="{84863CD5-019D-0053-D346-897C708C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48" y="4708910"/>
            <a:ext cx="247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29">
            <a:extLst>
              <a:ext uri="{FF2B5EF4-FFF2-40B4-BE49-F238E27FC236}">
                <a16:creationId xmlns:a16="http://schemas.microsoft.com/office/drawing/2014/main" id="{1B8DC704-3C03-B712-6784-CDA009FB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48" y="4697797"/>
            <a:ext cx="857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  <a:cs typeface="Courier New" pitchFamily="49" charset="0"/>
              </a:rPr>
              <a:t>1437111</a:t>
            </a: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C3B29C3B-8467-9F7C-0AFE-9D7C285F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536" y="4708910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 15 ED B7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31">
            <a:extLst>
              <a:ext uri="{FF2B5EF4-FFF2-40B4-BE49-F238E27FC236}">
                <a16:creationId xmlns:a16="http://schemas.microsoft.com/office/drawing/2014/main" id="{18197D98-2F06-9CD6-79FD-FC8C572C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99" y="4697797"/>
            <a:ext cx="43200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00000000 00010101 11101101 10110111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46">
            <a:extLst>
              <a:ext uri="{FF2B5EF4-FFF2-40B4-BE49-F238E27FC236}">
                <a16:creationId xmlns:a16="http://schemas.microsoft.com/office/drawing/2014/main" id="{1BD3F06C-80DB-44D4-3C0E-0E9B1A17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73" y="4989897"/>
            <a:ext cx="123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47">
            <a:extLst>
              <a:ext uri="{FF2B5EF4-FFF2-40B4-BE49-F238E27FC236}">
                <a16:creationId xmlns:a16="http://schemas.microsoft.com/office/drawing/2014/main" id="{40D68D83-9651-F229-833F-08EF0EBB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48" y="4980372"/>
            <a:ext cx="61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-4681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48">
            <a:extLst>
              <a:ext uri="{FF2B5EF4-FFF2-40B4-BE49-F238E27FC236}">
                <a16:creationId xmlns:a16="http://schemas.microsoft.com/office/drawing/2014/main" id="{58B1749C-17C1-069A-5541-88F5BAA7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786" y="4972435"/>
            <a:ext cx="61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 B7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49">
            <a:extLst>
              <a:ext uri="{FF2B5EF4-FFF2-40B4-BE49-F238E27FC236}">
                <a16:creationId xmlns:a16="http://schemas.microsoft.com/office/drawing/2014/main" id="{FAC4B8F5-0F6C-0347-4FF2-C6964F5F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162" y="4980372"/>
            <a:ext cx="2098676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11101101 10110111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938C4B5C-8EAA-0DF6-9F90-60FC04FFFC28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5480435"/>
            <a:ext cx="8307387" cy="96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careful with the type conversions. </a:t>
            </a:r>
          </a:p>
        </p:txBody>
      </p:sp>
    </p:spTree>
    <p:extLst>
      <p:ext uri="{BB962C8B-B14F-4D97-AF65-F5344CB8AC3E}">
        <p14:creationId xmlns:p14="http://schemas.microsoft.com/office/powerpoint/2010/main" val="130327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 2 Number Representation</a:t>
            </a:r>
          </a:p>
          <a:p>
            <a:pPr lvl="1"/>
            <a:r>
              <a:rPr lang="en-US"/>
              <a:t>Represent 15213</a:t>
            </a:r>
            <a:r>
              <a:rPr lang="en-US" baseline="-25000"/>
              <a:t>10</a:t>
            </a:r>
            <a:r>
              <a:rPr lang="en-US"/>
              <a:t> as 11101101101101</a:t>
            </a:r>
            <a:r>
              <a:rPr lang="en-US" baseline="-25000"/>
              <a:t>2</a:t>
            </a:r>
          </a:p>
          <a:p>
            <a:pPr lvl="1"/>
            <a:r>
              <a:rPr lang="en-US"/>
              <a:t>Represent 1.20</a:t>
            </a:r>
            <a:r>
              <a:rPr lang="en-US" baseline="-25000"/>
              <a:t>10</a:t>
            </a:r>
            <a:r>
              <a:rPr lang="en-US"/>
              <a:t> as 1.0011001100110011[0011]…</a:t>
            </a:r>
            <a:r>
              <a:rPr lang="en-US" baseline="-25000"/>
              <a:t>2</a:t>
            </a:r>
          </a:p>
          <a:p>
            <a:pPr lvl="1"/>
            <a:r>
              <a:rPr lang="en-US"/>
              <a:t>Represent 1.5213 X 10</a:t>
            </a:r>
            <a:r>
              <a:rPr lang="en-US" baseline="30000"/>
              <a:t>4</a:t>
            </a:r>
            <a:r>
              <a:rPr lang="en-US"/>
              <a:t>  as 1.1101101101101</a:t>
            </a:r>
            <a:r>
              <a:rPr lang="en-US" baseline="-25000"/>
              <a:t>2</a:t>
            </a:r>
            <a:r>
              <a:rPr lang="en-US"/>
              <a:t> X 2</a:t>
            </a:r>
            <a:r>
              <a:rPr lang="en-US" baseline="300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C05B-0500-00C8-F01C-E122DFB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Truncating (unsigned)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F53-8655-61BA-D1C8-3E46E191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8844"/>
            <a:ext cx="8606118" cy="5018119"/>
          </a:xfrm>
        </p:spPr>
        <p:txBody>
          <a:bodyPr/>
          <a:lstStyle/>
          <a:p>
            <a:r>
              <a:rPr lang="en-US" dirty="0"/>
              <a:t>unsigned Int to unsigned short int.</a:t>
            </a:r>
          </a:p>
          <a:p>
            <a:r>
              <a:rPr lang="en-US" dirty="0"/>
              <a:t>From 4 bytes representation to 2 bytes.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2340-C710-1D16-C995-27B2279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95AE4CB-86A3-59DB-1935-B01652F4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73" y="2318309"/>
            <a:ext cx="8107851" cy="1323439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unsigned int ux = 352758;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short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(unsigned short int) ux;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int uy = 1437111;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short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(unsigned short int) uy;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89B9E36D-49B1-F884-9DF2-58CB3ED714E4}"/>
              </a:ext>
            </a:extLst>
          </p:cNvPr>
          <p:cNvGrpSpPr>
            <a:grpSpLocks/>
          </p:cNvGrpSpPr>
          <p:nvPr/>
        </p:nvGrpSpPr>
        <p:grpSpPr bwMode="auto">
          <a:xfrm>
            <a:off x="463936" y="3821136"/>
            <a:ext cx="8431215" cy="1427163"/>
            <a:chOff x="224" y="1792"/>
            <a:chExt cx="5311" cy="8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FD30800-2235-5892-B4B3-3025D083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363C126-9C8D-0FFC-73B2-5DB12E8A3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21600C5-8E6F-D440-9344-75D6C01F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63AADB19-FDAD-6A27-A625-464FE5F4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12EE296-9B4E-BA20-0FA0-23358ABA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454F1C55-4174-5347-5CD2-F665B371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7F6B244F-7882-825C-ABA8-E303A0418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72FE8A1B-4C12-469B-DEF7-D051DE79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FA09566B-3C7A-F979-2229-AA942512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EF50B79-92F9-8DE7-E75E-235C8511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03E7BB5-9911-D1E4-161B-1C70EB183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A303A47-3A0C-A539-70A1-0838ADB4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936092E-2A51-E434-5F1D-6431F8BA4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F05F0A89-E81C-C409-5209-A8FED132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8409148-BA47-DC3C-18FA-DD85EE06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3DA1839F-AB67-EBDC-6A67-86DDFB34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425E7BD-D8DA-E78C-515D-26403E8D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32F0ED07-0457-44CC-EC1B-F33BB929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9146739-35D7-A40D-DB49-93A49653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0A3F7142-14FE-0DAA-AF68-315891307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8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ux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C5A81D86-7962-EDE2-76E4-0DCBCF602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986"/>
              <a:ext cx="5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352758</a:t>
              </a: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568CA3C6-90CA-CF01-68E7-C9F67EC7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993"/>
              <a:ext cx="8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05 61 F6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D0E00186-EA6E-78F9-FD97-E487A8C7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98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00000000 00000101 01100001 11110110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E9109F26-12BC-2DA7-1A3F-34A78FEE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09D5DF76-D03D-87A1-66BE-BD96E42BB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9181FC96-1415-3370-09F9-67291CA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1F1DEEF5-7BF2-314D-8D31-FEF4B1A1B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7B5B2896-1A41-687D-79BF-5AE82D4DE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3BAF8D2E-4B4D-A17C-5EA5-C8839AEE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E605E0D5-0EAC-8A24-3D50-6C82D1BA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0AC555F3-D8A2-A086-49AF-E18ACC41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4E74D0CC-B906-EF52-63B0-454A14E8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86F570E8-D76E-1C39-8921-6B90B35C4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83550C66-10AE-2962-2416-D0730D81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292741FA-5681-D5D2-7875-ED28C9CF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139FA832-3ACF-6AC8-B4A6-1AE1C909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B3536739-0FAA-AC24-1445-C89E8EAF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4678164C-FE0E-D094-FBB7-AE007E1D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174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usx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C3817BA3-4925-0C3C-4AE3-854A01B8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25078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FE6F0D56-8383-2BE4-8EB6-B7C7C28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159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61 F6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B6408327-DEC0-3776-0BBD-EB90046A3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164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01100001 11110110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E67E301C-3EFE-C3A5-A50C-142F3581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0E09FA80-FC0C-7730-F81D-2D4C6647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52">
              <a:extLst>
                <a:ext uri="{FF2B5EF4-FFF2-40B4-BE49-F238E27FC236}">
                  <a16:creationId xmlns:a16="http://schemas.microsoft.com/office/drawing/2014/main" id="{8E655B47-B03D-3B3B-8FE2-36C76558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3">
              <a:extLst>
                <a:ext uri="{FF2B5EF4-FFF2-40B4-BE49-F238E27FC236}">
                  <a16:creationId xmlns:a16="http://schemas.microsoft.com/office/drawing/2014/main" id="{D2EEBAC3-7721-D5C7-E286-300E3D6B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FDAF7041-F168-52D5-39CF-07143E46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BA7EA70C-8BA5-AB15-8C1F-D582F043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AFC7EFAC-2573-7FB4-35C1-FAE67CFF3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06559665-E2DA-561F-391E-12839439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13C4E81-07ED-58B4-22D8-381A4FCE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5840705F-D034-0910-30FD-ABABC0706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60">
              <a:extLst>
                <a:ext uri="{FF2B5EF4-FFF2-40B4-BE49-F238E27FC236}">
                  <a16:creationId xmlns:a16="http://schemas.microsoft.com/office/drawing/2014/main" id="{FB570A4A-1C8C-51D4-C57C-D17ABD5D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61">
              <a:extLst>
                <a:ext uri="{FF2B5EF4-FFF2-40B4-BE49-F238E27FC236}">
                  <a16:creationId xmlns:a16="http://schemas.microsoft.com/office/drawing/2014/main" id="{4310B9A9-DA2A-64AD-3A1E-E72632EA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3476D8B3-5C5B-2146-F6F0-AE56BF7A8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FD531C65-6898-747C-6F78-B8BB3D5C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8">
              <a:extLst>
                <a:ext uri="{FF2B5EF4-FFF2-40B4-BE49-F238E27FC236}">
                  <a16:creationId xmlns:a16="http://schemas.microsoft.com/office/drawing/2014/main" id="{F686E6F2-B4A1-1CF8-D990-19F4D7A17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2FD53C34-2EFC-0154-8BBF-91839E064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A2A162B4-A53B-9BF9-E6CB-56F8DEE8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Rectangle 71">
              <a:extLst>
                <a:ext uri="{FF2B5EF4-FFF2-40B4-BE49-F238E27FC236}">
                  <a16:creationId xmlns:a16="http://schemas.microsoft.com/office/drawing/2014/main" id="{4BC8C875-9240-E4DF-4D34-0C36F3FE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Rectangle 72">
              <a:extLst>
                <a:ext uri="{FF2B5EF4-FFF2-40B4-BE49-F238E27FC236}">
                  <a16:creationId xmlns:a16="http://schemas.microsoft.com/office/drawing/2014/main" id="{19081C90-164D-4BE7-AEB5-C6598AB0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Rectangle 73">
              <a:extLst>
                <a:ext uri="{FF2B5EF4-FFF2-40B4-BE49-F238E27FC236}">
                  <a16:creationId xmlns:a16="http://schemas.microsoft.com/office/drawing/2014/main" id="{4252B521-973D-B08E-FEB3-4D7C57FF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F7461C48-CCD6-4EA7-9B4D-F2EF146C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5">
              <a:extLst>
                <a:ext uri="{FF2B5EF4-FFF2-40B4-BE49-F238E27FC236}">
                  <a16:creationId xmlns:a16="http://schemas.microsoft.com/office/drawing/2014/main" id="{A06DC8BE-BD33-AC23-5A03-AE2D8901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6">
              <a:extLst>
                <a:ext uri="{FF2B5EF4-FFF2-40B4-BE49-F238E27FC236}">
                  <a16:creationId xmlns:a16="http://schemas.microsoft.com/office/drawing/2014/main" id="{0D2E25A6-80D4-D874-EACF-CA6C717A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5" name="Rectangle 77">
              <a:extLst>
                <a:ext uri="{FF2B5EF4-FFF2-40B4-BE49-F238E27FC236}">
                  <a16:creationId xmlns:a16="http://schemas.microsoft.com/office/drawing/2014/main" id="{BE8863D6-72C5-0CBA-45F8-F146EDEA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Rectangle 78">
              <a:extLst>
                <a:ext uri="{FF2B5EF4-FFF2-40B4-BE49-F238E27FC236}">
                  <a16:creationId xmlns:a16="http://schemas.microsoft.com/office/drawing/2014/main" id="{4473FCD3-9440-5E3A-EECD-4DCB8565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D2FEDA64-CC2A-FBD2-117B-57B71C43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739757E1-9163-2BAA-E1A5-93BB45D4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81">
              <a:extLst>
                <a:ext uri="{FF2B5EF4-FFF2-40B4-BE49-F238E27FC236}">
                  <a16:creationId xmlns:a16="http://schemas.microsoft.com/office/drawing/2014/main" id="{0AFB2F82-23A4-6434-80C5-142E5DC22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3FB70A45-F60D-C39B-5F45-C106FC55A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0E11A68B-A3FC-8489-7603-4F33B4C9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Rectangle 88">
              <a:extLst>
                <a:ext uri="{FF2B5EF4-FFF2-40B4-BE49-F238E27FC236}">
                  <a16:creationId xmlns:a16="http://schemas.microsoft.com/office/drawing/2014/main" id="{F4807D2E-069C-5902-F9A0-EFCC13492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30282692-A1FF-7F4F-4FF6-1D9CD888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4A55CEB7-D126-D03A-4497-FD0EC428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AA2978A6-EBFD-6A6A-D97B-C499CADD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62A3A143-5564-236E-4A94-CEEA1A18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49AF4D45-E42A-B5BA-034F-A83F3F5F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CAE7A642-962F-98C4-ED26-56407C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2744B1ED-B051-D46A-A7CD-EC180706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C83FE53B-44E4-8029-0608-53F10D46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Rectangle 97">
              <a:extLst>
                <a:ext uri="{FF2B5EF4-FFF2-40B4-BE49-F238E27FC236}">
                  <a16:creationId xmlns:a16="http://schemas.microsoft.com/office/drawing/2014/main" id="{309AEBE4-730D-C155-1287-5673B5AC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Rectangle 98">
              <a:extLst>
                <a:ext uri="{FF2B5EF4-FFF2-40B4-BE49-F238E27FC236}">
                  <a16:creationId xmlns:a16="http://schemas.microsoft.com/office/drawing/2014/main" id="{D0DEACD1-9D3A-2AE3-7BDD-C7484597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Rectangle 99">
              <a:extLst>
                <a:ext uri="{FF2B5EF4-FFF2-40B4-BE49-F238E27FC236}">
                  <a16:creationId xmlns:a16="http://schemas.microsoft.com/office/drawing/2014/main" id="{9401E4C5-78AE-33BC-BD2B-38CCD509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Rectangle 100">
              <a:extLst>
                <a:ext uri="{FF2B5EF4-FFF2-40B4-BE49-F238E27FC236}">
                  <a16:creationId xmlns:a16="http://schemas.microsoft.com/office/drawing/2014/main" id="{5F946342-46CD-4F98-3247-D90CDCF9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Rectangle 101">
              <a:extLst>
                <a:ext uri="{FF2B5EF4-FFF2-40B4-BE49-F238E27FC236}">
                  <a16:creationId xmlns:a16="http://schemas.microsoft.com/office/drawing/2014/main" id="{833AB37B-5D19-5B78-E0E8-EE97978C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Rectangle 102">
              <a:extLst>
                <a:ext uri="{FF2B5EF4-FFF2-40B4-BE49-F238E27FC236}">
                  <a16:creationId xmlns:a16="http://schemas.microsoft.com/office/drawing/2014/main" id="{68407547-F16E-A068-8EE5-F625BAD4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Rectangle 103">
              <a:extLst>
                <a:ext uri="{FF2B5EF4-FFF2-40B4-BE49-F238E27FC236}">
                  <a16:creationId xmlns:a16="http://schemas.microsoft.com/office/drawing/2014/main" id="{C57CF44B-47BA-8D50-64D8-BF5089B7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Rectangle 104">
              <a:extLst>
                <a:ext uri="{FF2B5EF4-FFF2-40B4-BE49-F238E27FC236}">
                  <a16:creationId xmlns:a16="http://schemas.microsoft.com/office/drawing/2014/main" id="{D766B680-E8A4-29DE-D0EB-673F4E82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Rectangle 105">
              <a:extLst>
                <a:ext uri="{FF2B5EF4-FFF2-40B4-BE49-F238E27FC236}">
                  <a16:creationId xmlns:a16="http://schemas.microsoft.com/office/drawing/2014/main" id="{15518355-B2EB-506C-2F06-0C4172BE3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Rectangle 106">
              <a:extLst>
                <a:ext uri="{FF2B5EF4-FFF2-40B4-BE49-F238E27FC236}">
                  <a16:creationId xmlns:a16="http://schemas.microsoft.com/office/drawing/2014/main" id="{9DA81F46-916A-BF46-693E-4F1E2B01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Rectangle 107">
              <a:extLst>
                <a:ext uri="{FF2B5EF4-FFF2-40B4-BE49-F238E27FC236}">
                  <a16:creationId xmlns:a16="http://schemas.microsoft.com/office/drawing/2014/main" id="{58BB199A-457E-942B-38BA-03908B4C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Rectangle 108">
              <a:extLst>
                <a:ext uri="{FF2B5EF4-FFF2-40B4-BE49-F238E27FC236}">
                  <a16:creationId xmlns:a16="http://schemas.microsoft.com/office/drawing/2014/main" id="{88BCA654-3CF5-D7D4-46A6-13A580B9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3FB835A-A488-BBF6-54C3-644F607D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Rectangle 110">
              <a:extLst>
                <a:ext uri="{FF2B5EF4-FFF2-40B4-BE49-F238E27FC236}">
                  <a16:creationId xmlns:a16="http://schemas.microsoft.com/office/drawing/2014/main" id="{A1278175-7DF0-42FE-BE8B-C4D69A92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9" name="Rectangle 28">
            <a:extLst>
              <a:ext uri="{FF2B5EF4-FFF2-40B4-BE49-F238E27FC236}">
                <a16:creationId xmlns:a16="http://schemas.microsoft.com/office/drawing/2014/main" id="{84863CD5-019D-0053-D346-897C708C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0" y="4681561"/>
            <a:ext cx="247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29">
            <a:extLst>
              <a:ext uri="{FF2B5EF4-FFF2-40B4-BE49-F238E27FC236}">
                <a16:creationId xmlns:a16="http://schemas.microsoft.com/office/drawing/2014/main" id="{1B8DC704-3C03-B712-6784-CDA009FB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48" y="4697797"/>
            <a:ext cx="857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  <a:cs typeface="Courier New" pitchFamily="49" charset="0"/>
              </a:rPr>
              <a:t>1437111</a:t>
            </a: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C3B29C3B-8467-9F7C-0AFE-9D7C285F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536" y="4708910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 15 ED B7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31">
            <a:extLst>
              <a:ext uri="{FF2B5EF4-FFF2-40B4-BE49-F238E27FC236}">
                <a16:creationId xmlns:a16="http://schemas.microsoft.com/office/drawing/2014/main" id="{18197D98-2F06-9CD6-79FD-FC8C572C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99" y="4697797"/>
            <a:ext cx="43200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00000000 00010101 11101101 10110111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46">
            <a:extLst>
              <a:ext uri="{FF2B5EF4-FFF2-40B4-BE49-F238E27FC236}">
                <a16:creationId xmlns:a16="http://schemas.microsoft.com/office/drawing/2014/main" id="{1BD3F06C-80DB-44D4-3C0E-0E9B1A17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67" y="4989537"/>
            <a:ext cx="4229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47">
            <a:extLst>
              <a:ext uri="{FF2B5EF4-FFF2-40B4-BE49-F238E27FC236}">
                <a16:creationId xmlns:a16="http://schemas.microsoft.com/office/drawing/2014/main" id="{40D68D83-9651-F229-833F-08EF0EBB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39" y="4980372"/>
            <a:ext cx="6171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60855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48">
            <a:extLst>
              <a:ext uri="{FF2B5EF4-FFF2-40B4-BE49-F238E27FC236}">
                <a16:creationId xmlns:a16="http://schemas.microsoft.com/office/drawing/2014/main" id="{58B1749C-17C1-069A-5541-88F5BAA7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786" y="4972435"/>
            <a:ext cx="61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 B7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49">
            <a:extLst>
              <a:ext uri="{FF2B5EF4-FFF2-40B4-BE49-F238E27FC236}">
                <a16:creationId xmlns:a16="http://schemas.microsoft.com/office/drawing/2014/main" id="{FAC4B8F5-0F6C-0347-4FF2-C6964F5F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162" y="4980372"/>
            <a:ext cx="2098676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11101101 10110111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938C4B5C-8EAA-0DF6-9F90-60FC04FFFC28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5480435"/>
            <a:ext cx="8307387" cy="96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careful with the type conversions. </a:t>
            </a:r>
          </a:p>
        </p:txBody>
      </p:sp>
    </p:spTree>
    <p:extLst>
      <p:ext uri="{BB962C8B-B14F-4D97-AF65-F5344CB8AC3E}">
        <p14:creationId xmlns:p14="http://schemas.microsoft.com/office/powerpoint/2010/main" val="3980408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B88B-402B-18F4-886B-6A7EF33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 unsigned: mod operation effect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F4A-B4F7-F48C-8730-DCBC75BB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5-bit unsigned number (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0101)</a:t>
            </a:r>
            <a:r>
              <a:rPr lang="en-US" sz="2400" baseline="-25000" dirty="0"/>
              <a:t>2  </a:t>
            </a:r>
            <a:r>
              <a:rPr lang="en-US" sz="2400" dirty="0"/>
              <a:t>= 21</a:t>
            </a:r>
          </a:p>
          <a:p>
            <a:r>
              <a:rPr lang="en-US" sz="2400" dirty="0"/>
              <a:t>Now, lets truncate it to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-bit (removing most significant bit)</a:t>
            </a:r>
          </a:p>
          <a:p>
            <a:r>
              <a:rPr lang="en-US" sz="2400" dirty="0"/>
              <a:t>You get: (0101)</a:t>
            </a:r>
            <a:r>
              <a:rPr lang="en-US" sz="2400" baseline="-25000" dirty="0"/>
              <a:t>2</a:t>
            </a:r>
            <a:r>
              <a:rPr lang="en-US" sz="2400" dirty="0"/>
              <a:t> = 5</a:t>
            </a:r>
          </a:p>
          <a:p>
            <a:r>
              <a:rPr lang="en-US" sz="2400" dirty="0"/>
              <a:t> 5 = 21 MOD 2</a:t>
            </a:r>
            <a:r>
              <a:rPr lang="en-US" sz="2400" baseline="30000" dirty="0">
                <a:solidFill>
                  <a:srgbClr val="FF0000"/>
                </a:solidFill>
              </a:rPr>
              <a:t>4</a:t>
            </a:r>
            <a:r>
              <a:rPr lang="en-US" sz="2400" baseline="30000" dirty="0"/>
              <a:t>    </a:t>
            </a:r>
            <a:r>
              <a:rPr lang="en-US" sz="2400" baseline="30000" dirty="0">
                <a:solidFill>
                  <a:srgbClr val="FF0000"/>
                </a:solidFill>
              </a:rPr>
              <a:t>    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Assume 4-bit unsigned number (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110)</a:t>
            </a:r>
            <a:r>
              <a:rPr lang="en-US" sz="2400" baseline="-25000" dirty="0"/>
              <a:t>2  </a:t>
            </a:r>
            <a:r>
              <a:rPr lang="en-US" sz="2400" dirty="0"/>
              <a:t>= 14</a:t>
            </a:r>
          </a:p>
          <a:p>
            <a:r>
              <a:rPr lang="en-US" sz="2400" dirty="0"/>
              <a:t>Now, lets truncate it to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-bit (removing most significant bit)</a:t>
            </a:r>
          </a:p>
          <a:p>
            <a:r>
              <a:rPr lang="en-US" sz="2400" dirty="0"/>
              <a:t>You get: (110)</a:t>
            </a:r>
            <a:r>
              <a:rPr lang="en-US" sz="2400" baseline="-25000" dirty="0"/>
              <a:t>2</a:t>
            </a:r>
            <a:r>
              <a:rPr lang="en-US" sz="2400" dirty="0"/>
              <a:t> = 6</a:t>
            </a:r>
          </a:p>
          <a:p>
            <a:r>
              <a:rPr lang="en-US" sz="2400" dirty="0"/>
              <a:t> 6 = 14 MOD 2</a:t>
            </a:r>
            <a:r>
              <a:rPr lang="en-US" sz="2400" baseline="30000" dirty="0">
                <a:solidFill>
                  <a:srgbClr val="FF0000"/>
                </a:solidFill>
              </a:rPr>
              <a:t>3</a:t>
            </a:r>
            <a:r>
              <a:rPr lang="en-US" sz="2400" baseline="30000" dirty="0"/>
              <a:t>  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23B0-83A5-BA66-3150-F84ED05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7" y="228600"/>
            <a:ext cx="7592093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01486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66993D-0107-78B3-7226-C5923EA7CCDE}"/>
              </a:ext>
            </a:extLst>
          </p:cNvPr>
          <p:cNvSpPr/>
          <p:nvPr/>
        </p:nvSpPr>
        <p:spPr>
          <a:xfrm>
            <a:off x="5651500" y="3483429"/>
            <a:ext cx="3412671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550" y="116682"/>
            <a:ext cx="63817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943" y="3414712"/>
            <a:ext cx="5274582" cy="2499859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  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b="0" i="1" baseline="300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91259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 can be: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7EAE-9863-E37C-94C3-725F772E67E2}"/>
              </a:ext>
            </a:extLst>
          </p:cNvPr>
          <p:cNvSpPr txBox="1"/>
          <p:nvPr/>
        </p:nvSpPr>
        <p:spPr>
          <a:xfrm>
            <a:off x="7076984" y="3857159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      =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BFBAE-1D8A-44AD-EA69-B7215584D9D5}"/>
              </a:ext>
            </a:extLst>
          </p:cNvPr>
          <p:cNvSpPr txBox="1"/>
          <p:nvPr/>
        </p:nvSpPr>
        <p:spPr>
          <a:xfrm>
            <a:off x="7076984" y="426012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1110      = 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949FC-5D5E-887E-353B-F13233739A9D}"/>
              </a:ext>
            </a:extLst>
          </p:cNvPr>
          <p:cNvSpPr txBox="1"/>
          <p:nvPr/>
        </p:nvSpPr>
        <p:spPr>
          <a:xfrm>
            <a:off x="5651500" y="342453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B0847-0548-3D53-C9BE-7D9AD071183C}"/>
              </a:ext>
            </a:extLst>
          </p:cNvPr>
          <p:cNvCxnSpPr>
            <a:cxnSpLocks/>
          </p:cNvCxnSpPr>
          <p:nvPr/>
        </p:nvCxnSpPr>
        <p:spPr>
          <a:xfrm>
            <a:off x="6954158" y="4714530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4">
            <a:extLst>
              <a:ext uri="{FF2B5EF4-FFF2-40B4-BE49-F238E27FC236}">
                <a16:creationId xmlns:a16="http://schemas.microsoft.com/office/drawing/2014/main" id="{223C27BB-7856-B8BA-39C7-BF9705464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829" y="4322844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0E1C-5C9B-01D7-AEEC-B9BA7A5865CF}"/>
              </a:ext>
            </a:extLst>
          </p:cNvPr>
          <p:cNvSpPr txBox="1"/>
          <p:nvPr/>
        </p:nvSpPr>
        <p:spPr>
          <a:xfrm>
            <a:off x="6919893" y="4690964"/>
            <a:ext cx="184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1000      =  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E755B-E92B-A21D-8E27-FEE8EB80E9F1}"/>
              </a:ext>
            </a:extLst>
          </p:cNvPr>
          <p:cNvCxnSpPr/>
          <p:nvPr/>
        </p:nvCxnSpPr>
        <p:spPr>
          <a:xfrm flipH="1">
            <a:off x="6818829" y="5072743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470DD1-B456-BC31-E8FD-F708CD9D0E48}"/>
              </a:ext>
            </a:extLst>
          </p:cNvPr>
          <p:cNvSpPr txBox="1"/>
          <p:nvPr/>
        </p:nvSpPr>
        <p:spPr>
          <a:xfrm>
            <a:off x="6266126" y="5339263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15F70-7DAB-4163-8A73-243DB228D1D6}"/>
              </a:ext>
            </a:extLst>
          </p:cNvPr>
          <p:cNvSpPr txBox="1"/>
          <p:nvPr/>
        </p:nvSpPr>
        <p:spPr>
          <a:xfrm>
            <a:off x="152744" y="5638800"/>
            <a:ext cx="5485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	=  10 + 14 mod 2</a:t>
            </a:r>
            <a:r>
              <a:rPr lang="en-US" sz="2400" baseline="30000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FF0000"/>
                </a:solidFill>
              </a:rPr>
              <a:t>	=	</a:t>
            </a:r>
            <a:r>
              <a:rPr lang="en-US" sz="2400" i="1" dirty="0">
                <a:solidFill>
                  <a:srgbClr val="FF0000"/>
                </a:solidFill>
              </a:rPr>
              <a:t>24 </a:t>
            </a:r>
            <a:r>
              <a:rPr lang="en-US" sz="2400" dirty="0">
                <a:solidFill>
                  <a:srgbClr val="FF0000"/>
                </a:solidFill>
              </a:rPr>
              <a:t>mod 16 = 8</a:t>
            </a:r>
            <a:endParaRPr lang="en-US" sz="2400" i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8243" grpId="0" build="p"/>
      <p:bldP spid="7" grpId="0"/>
      <p:bldP spid="9" grpId="0"/>
      <p:bldP spid="10" grpId="0"/>
      <p:bldP spid="14" grpId="0"/>
      <p:bldP spid="15" grpId="0"/>
      <p:bldP spid="18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959" y="147059"/>
            <a:ext cx="747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Two’s Complement Addition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6657" y="1202258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16657" y="1659458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207057" y="112605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207057" y="158325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826057" y="196425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826057" y="158325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88057" y="2116658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826057" y="1964258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816657" y="2573858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826057" y="242145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502538" y="1895821"/>
            <a:ext cx="291259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 can be: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647323" y="1181477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647323" y="2476877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238123" y="2478548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372E9-8D18-4549-E6D0-F97F4D35CF4E}"/>
              </a:ext>
            </a:extLst>
          </p:cNvPr>
          <p:cNvSpPr/>
          <p:nvPr/>
        </p:nvSpPr>
        <p:spPr>
          <a:xfrm>
            <a:off x="413386" y="3355780"/>
            <a:ext cx="3412671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4FB4-FF3C-F1D3-8D26-5FDE459D4C74}"/>
              </a:ext>
            </a:extLst>
          </p:cNvPr>
          <p:cNvSpPr txBox="1"/>
          <p:nvPr/>
        </p:nvSpPr>
        <p:spPr>
          <a:xfrm>
            <a:off x="1838870" y="372951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1101      = 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CD739-517D-8659-EF1A-3DA35310CE40}"/>
              </a:ext>
            </a:extLst>
          </p:cNvPr>
          <p:cNvSpPr txBox="1"/>
          <p:nvPr/>
        </p:nvSpPr>
        <p:spPr>
          <a:xfrm>
            <a:off x="1838870" y="41324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      =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F41-8344-4663-BB8A-833C3BFEEB3F}"/>
              </a:ext>
            </a:extLst>
          </p:cNvPr>
          <p:cNvSpPr txBox="1"/>
          <p:nvPr/>
        </p:nvSpPr>
        <p:spPr>
          <a:xfrm>
            <a:off x="413386" y="329688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92448E-F5E2-472E-EE5E-A6985C617B2B}"/>
              </a:ext>
            </a:extLst>
          </p:cNvPr>
          <p:cNvCxnSpPr>
            <a:cxnSpLocks/>
          </p:cNvCxnSpPr>
          <p:nvPr/>
        </p:nvCxnSpPr>
        <p:spPr>
          <a:xfrm>
            <a:off x="1716044" y="4586881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4">
            <a:extLst>
              <a:ext uri="{FF2B5EF4-FFF2-40B4-BE49-F238E27FC236}">
                <a16:creationId xmlns:a16="http://schemas.microsoft.com/office/drawing/2014/main" id="{8F8F03BF-E309-205E-2B1A-E170E9A5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715" y="419519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A7554-BE4F-993B-9E0C-F7ACE472BF53}"/>
              </a:ext>
            </a:extLst>
          </p:cNvPr>
          <p:cNvSpPr txBox="1"/>
          <p:nvPr/>
        </p:nvSpPr>
        <p:spPr>
          <a:xfrm>
            <a:off x="1681779" y="4563315"/>
            <a:ext cx="184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0010      = 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0E5C6-E6FD-523D-FBD1-8DD4729CB224}"/>
              </a:ext>
            </a:extLst>
          </p:cNvPr>
          <p:cNvCxnSpPr/>
          <p:nvPr/>
        </p:nvCxnSpPr>
        <p:spPr>
          <a:xfrm flipH="1">
            <a:off x="1580715" y="4945094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0BF4E0-0583-7A22-9E10-59D27E48E7A7}"/>
              </a:ext>
            </a:extLst>
          </p:cNvPr>
          <p:cNvSpPr txBox="1"/>
          <p:nvPr/>
        </p:nvSpPr>
        <p:spPr>
          <a:xfrm>
            <a:off x="1028012" y="5211614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811CC-B922-28FB-450A-7F55E1767EF1}"/>
              </a:ext>
            </a:extLst>
          </p:cNvPr>
          <p:cNvSpPr/>
          <p:nvPr/>
        </p:nvSpPr>
        <p:spPr>
          <a:xfrm>
            <a:off x="4703317" y="3355780"/>
            <a:ext cx="3412671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83460-9006-58D4-DF4D-6899865F2CB0}"/>
              </a:ext>
            </a:extLst>
          </p:cNvPr>
          <p:cNvSpPr txBox="1"/>
          <p:nvPr/>
        </p:nvSpPr>
        <p:spPr>
          <a:xfrm>
            <a:off x="6128801" y="372951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      = 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3C31-1FF6-1DDA-2F62-F58D181AA34B}"/>
              </a:ext>
            </a:extLst>
          </p:cNvPr>
          <p:cNvSpPr txBox="1"/>
          <p:nvPr/>
        </p:nvSpPr>
        <p:spPr>
          <a:xfrm>
            <a:off x="6128801" y="41324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      = 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4BB6B-BAF3-58E5-E51B-B8F186E4B608}"/>
              </a:ext>
            </a:extLst>
          </p:cNvPr>
          <p:cNvSpPr txBox="1"/>
          <p:nvPr/>
        </p:nvSpPr>
        <p:spPr>
          <a:xfrm>
            <a:off x="4703317" y="329688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E2761F-4697-4560-7A6B-DCEC2F149808}"/>
              </a:ext>
            </a:extLst>
          </p:cNvPr>
          <p:cNvCxnSpPr>
            <a:cxnSpLocks/>
          </p:cNvCxnSpPr>
          <p:nvPr/>
        </p:nvCxnSpPr>
        <p:spPr>
          <a:xfrm>
            <a:off x="6005975" y="4586881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4">
            <a:extLst>
              <a:ext uri="{FF2B5EF4-FFF2-40B4-BE49-F238E27FC236}">
                <a16:creationId xmlns:a16="http://schemas.microsoft.com/office/drawing/2014/main" id="{221B9A1A-6CEB-F20E-C4F0-017A4BD0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646" y="419519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1A081-62ED-6769-E08F-B1C8DB3CBB30}"/>
              </a:ext>
            </a:extLst>
          </p:cNvPr>
          <p:cNvSpPr txBox="1"/>
          <p:nvPr/>
        </p:nvSpPr>
        <p:spPr>
          <a:xfrm>
            <a:off x="5971710" y="4563315"/>
            <a:ext cx="20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1110      =  -2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4" grpId="0"/>
      <p:bldP spid="15" grpId="0"/>
      <p:bldP spid="17" grpId="0"/>
      <p:bldP spid="18" grpId="0" animBg="1"/>
      <p:bldP spid="19" grpId="0"/>
      <p:bldP spid="20" grpId="0"/>
      <p:bldP spid="21" grpId="0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059"/>
            <a:ext cx="9044411" cy="84415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Two’s Complement Addition: </a:t>
            </a:r>
            <a:br>
              <a:rPr lang="en-US" dirty="0"/>
            </a:br>
            <a:r>
              <a:rPr lang="en-US" dirty="0"/>
              <a:t>overflow cases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6657" y="1202258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16657" y="1659458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207057" y="112605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207057" y="158325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826057" y="196425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826057" y="158325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88057" y="2116658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826057" y="1964258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816657" y="2573858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826057" y="242145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502538" y="1895821"/>
            <a:ext cx="291259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 can be: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647323" y="1181477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647323" y="2476877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238123" y="2478548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372E9-8D18-4549-E6D0-F97F4D35CF4E}"/>
              </a:ext>
            </a:extLst>
          </p:cNvPr>
          <p:cNvSpPr/>
          <p:nvPr/>
        </p:nvSpPr>
        <p:spPr>
          <a:xfrm>
            <a:off x="413386" y="3355780"/>
            <a:ext cx="3412671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B4FB4-FF3C-F1D3-8D26-5FDE459D4C74}"/>
              </a:ext>
            </a:extLst>
          </p:cNvPr>
          <p:cNvSpPr txBox="1"/>
          <p:nvPr/>
        </p:nvSpPr>
        <p:spPr>
          <a:xfrm>
            <a:off x="1838870" y="372951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1101      = 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CD739-517D-8659-EF1A-3DA35310CE40}"/>
              </a:ext>
            </a:extLst>
          </p:cNvPr>
          <p:cNvSpPr txBox="1"/>
          <p:nvPr/>
        </p:nvSpPr>
        <p:spPr>
          <a:xfrm>
            <a:off x="1838870" y="4132474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      = 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F41-8344-4663-BB8A-833C3BFEEB3F}"/>
              </a:ext>
            </a:extLst>
          </p:cNvPr>
          <p:cNvSpPr txBox="1"/>
          <p:nvPr/>
        </p:nvSpPr>
        <p:spPr>
          <a:xfrm>
            <a:off x="413386" y="329688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92448E-F5E2-472E-EE5E-A6985C617B2B}"/>
              </a:ext>
            </a:extLst>
          </p:cNvPr>
          <p:cNvCxnSpPr>
            <a:cxnSpLocks/>
          </p:cNvCxnSpPr>
          <p:nvPr/>
        </p:nvCxnSpPr>
        <p:spPr>
          <a:xfrm>
            <a:off x="1716044" y="4586881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24">
            <a:extLst>
              <a:ext uri="{FF2B5EF4-FFF2-40B4-BE49-F238E27FC236}">
                <a16:creationId xmlns:a16="http://schemas.microsoft.com/office/drawing/2014/main" id="{8F8F03BF-E309-205E-2B1A-E170E9A5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715" y="419519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A7554-BE4F-993B-9E0C-F7ACE472BF53}"/>
              </a:ext>
            </a:extLst>
          </p:cNvPr>
          <p:cNvSpPr txBox="1"/>
          <p:nvPr/>
        </p:nvSpPr>
        <p:spPr>
          <a:xfrm>
            <a:off x="1681779" y="4563315"/>
            <a:ext cx="184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0111      =  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0E5C6-E6FD-523D-FBD1-8DD4729CB224}"/>
              </a:ext>
            </a:extLst>
          </p:cNvPr>
          <p:cNvCxnSpPr/>
          <p:nvPr/>
        </p:nvCxnSpPr>
        <p:spPr>
          <a:xfrm flipH="1">
            <a:off x="1580715" y="4945094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0BF4E0-0583-7A22-9E10-59D27E48E7A7}"/>
              </a:ext>
            </a:extLst>
          </p:cNvPr>
          <p:cNvSpPr txBox="1"/>
          <p:nvPr/>
        </p:nvSpPr>
        <p:spPr>
          <a:xfrm>
            <a:off x="1028012" y="5211614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811CC-B922-28FB-450A-7F55E1767EF1}"/>
              </a:ext>
            </a:extLst>
          </p:cNvPr>
          <p:cNvSpPr/>
          <p:nvPr/>
        </p:nvSpPr>
        <p:spPr>
          <a:xfrm>
            <a:off x="4703317" y="3355780"/>
            <a:ext cx="3412671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83460-9006-58D4-DF4D-6899865F2CB0}"/>
              </a:ext>
            </a:extLst>
          </p:cNvPr>
          <p:cNvSpPr txBox="1"/>
          <p:nvPr/>
        </p:nvSpPr>
        <p:spPr>
          <a:xfrm>
            <a:off x="6128801" y="3729510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      =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3C31-1FF6-1DDA-2F62-F58D181AA34B}"/>
              </a:ext>
            </a:extLst>
          </p:cNvPr>
          <p:cNvSpPr txBox="1"/>
          <p:nvPr/>
        </p:nvSpPr>
        <p:spPr>
          <a:xfrm>
            <a:off x="6128801" y="413247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      =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4BB6B-BAF3-58E5-E51B-B8F186E4B608}"/>
              </a:ext>
            </a:extLst>
          </p:cNvPr>
          <p:cNvSpPr txBox="1"/>
          <p:nvPr/>
        </p:nvSpPr>
        <p:spPr>
          <a:xfrm>
            <a:off x="4703317" y="329688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E2761F-4697-4560-7A6B-DCEC2F149808}"/>
              </a:ext>
            </a:extLst>
          </p:cNvPr>
          <p:cNvCxnSpPr>
            <a:cxnSpLocks/>
          </p:cNvCxnSpPr>
          <p:nvPr/>
        </p:nvCxnSpPr>
        <p:spPr>
          <a:xfrm>
            <a:off x="6005975" y="4586881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4">
            <a:extLst>
              <a:ext uri="{FF2B5EF4-FFF2-40B4-BE49-F238E27FC236}">
                <a16:creationId xmlns:a16="http://schemas.microsoft.com/office/drawing/2014/main" id="{221B9A1A-6CEB-F20E-C4F0-017A4BD0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646" y="419519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1A081-62ED-6769-E08F-B1C8DB3CBB30}"/>
              </a:ext>
            </a:extLst>
          </p:cNvPr>
          <p:cNvSpPr txBox="1"/>
          <p:nvPr/>
        </p:nvSpPr>
        <p:spPr>
          <a:xfrm>
            <a:off x="5971710" y="4563315"/>
            <a:ext cx="20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1100      =  -4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541E4F-C898-8566-754A-968CB2125980}"/>
              </a:ext>
            </a:extLst>
          </p:cNvPr>
          <p:cNvCxnSpPr/>
          <p:nvPr/>
        </p:nvCxnSpPr>
        <p:spPr>
          <a:xfrm>
            <a:off x="3340729" y="4945094"/>
            <a:ext cx="74401" cy="39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C418B1-A306-CE0A-DF03-9349DFB3ADB3}"/>
              </a:ext>
            </a:extLst>
          </p:cNvPr>
          <p:cNvSpPr txBox="1"/>
          <p:nvPr/>
        </p:nvSpPr>
        <p:spPr>
          <a:xfrm>
            <a:off x="2793683" y="5349412"/>
            <a:ext cx="102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overflow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B0DC4-9F2A-7140-BF43-382C3A78A068}"/>
              </a:ext>
            </a:extLst>
          </p:cNvPr>
          <p:cNvCxnSpPr/>
          <p:nvPr/>
        </p:nvCxnSpPr>
        <p:spPr>
          <a:xfrm>
            <a:off x="7703156" y="4945094"/>
            <a:ext cx="74401" cy="39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5BC0F5-9381-023F-2B85-13D23600B3AB}"/>
              </a:ext>
            </a:extLst>
          </p:cNvPr>
          <p:cNvSpPr txBox="1"/>
          <p:nvPr/>
        </p:nvSpPr>
        <p:spPr>
          <a:xfrm>
            <a:off x="7156110" y="5349412"/>
            <a:ext cx="102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overflow</a:t>
            </a:r>
          </a:p>
        </p:txBody>
      </p:sp>
    </p:spTree>
    <p:extLst>
      <p:ext uri="{BB962C8B-B14F-4D97-AF65-F5344CB8AC3E}">
        <p14:creationId xmlns:p14="http://schemas.microsoft.com/office/powerpoint/2010/main" val="3979400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4" grpId="0"/>
      <p:bldP spid="15" grpId="0"/>
      <p:bldP spid="17" grpId="0"/>
      <p:bldP spid="18" grpId="0" animBg="1"/>
      <p:bldP spid="19" grpId="0"/>
      <p:bldP spid="20" grpId="0"/>
      <p:bldP spid="21" grpId="0"/>
      <p:bldP spid="23" grpId="0"/>
      <p:bldP spid="24" grpId="0"/>
      <p:bldP spid="25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516" y="144029"/>
            <a:ext cx="67595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TAdd</a:t>
            </a:r>
            <a:r>
              <a:rPr lang="en-US" dirty="0"/>
              <a:t>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880228" cy="5224463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Functionality</a:t>
            </a:r>
          </a:p>
          <a:p>
            <a:pPr lvl="1" eaLnBrk="1" hangingPunct="1">
              <a:defRPr/>
            </a:pPr>
            <a:r>
              <a:rPr lang="en-US" sz="2000" dirty="0"/>
              <a:t>True sum requires </a:t>
            </a:r>
            <a:r>
              <a:rPr lang="en-US" sz="2000" b="0" i="1" dirty="0"/>
              <a:t>w</a:t>
            </a:r>
            <a:r>
              <a:rPr lang="en-US" sz="2000" b="0" dirty="0"/>
              <a:t>+1</a:t>
            </a:r>
            <a:r>
              <a:rPr lang="en-US" sz="2000" dirty="0"/>
              <a:t> bits</a:t>
            </a:r>
          </a:p>
          <a:p>
            <a:pPr lvl="1" eaLnBrk="1" hangingPunct="1">
              <a:defRPr/>
            </a:pPr>
            <a:r>
              <a:rPr lang="en-US" sz="2000" dirty="0"/>
              <a:t>Drop off MSB</a:t>
            </a:r>
          </a:p>
          <a:p>
            <a:pPr lvl="1" eaLnBrk="1" hangingPunct="1">
              <a:defRPr/>
            </a:pPr>
            <a:r>
              <a:rPr lang="en-US" sz="2000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5325281" y="3559693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513634" y="4245117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6184952" y="1694868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6120737" y="30537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6120737" y="23679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6120737" y="16821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479639" y="2380668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416139" y="30537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416139" y="23679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6349337" y="2596568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6336637" y="2063168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739657" y="2866587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325281" y="2188093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396614" y="1494987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6184237" y="3066468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6120737" y="44253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6120737" y="37395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6120737" y="30537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479639" y="3066468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416139" y="37395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416139" y="3053768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6349337" y="3510968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6336637" y="2825168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547641" y="1017006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7147841" y="1779006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4252241" y="42205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4252241" y="35347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4252241" y="28489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4252241" y="21631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4252241" y="14773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757441" y="3610981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757441" y="2925181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757441" y="2239381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6233441" y="1736143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6309641" y="4174543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E16AAF8-341B-12EA-3A24-BE40932C0918}"/>
              </a:ext>
            </a:extLst>
          </p:cNvPr>
          <p:cNvSpPr txBox="1">
            <a:spLocks noChangeArrowheads="1"/>
          </p:cNvSpPr>
          <p:nvPr/>
        </p:nvSpPr>
        <p:spPr>
          <a:xfrm>
            <a:off x="206721" y="5159184"/>
            <a:ext cx="8730558" cy="964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Positive Overflow: true sum of positive number &gt;</a:t>
            </a:r>
            <a:r>
              <a:rPr lang="en-US" sz="2000" dirty="0" err="1"/>
              <a:t>Tmax</a:t>
            </a:r>
            <a:r>
              <a:rPr lang="en-US" sz="2000" dirty="0"/>
              <a:t> becomes negative number </a:t>
            </a:r>
          </a:p>
          <a:p>
            <a:r>
              <a:rPr lang="en-US" sz="2000" dirty="0"/>
              <a:t>Negative Overflow: true sum of negative numbers &lt; </a:t>
            </a:r>
            <a:r>
              <a:rPr lang="en-US" sz="2000" dirty="0" err="1"/>
              <a:t>Tmin</a:t>
            </a:r>
            <a:r>
              <a:rPr lang="en-US" sz="2000" dirty="0"/>
              <a:t> becomes positive number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848" y="109457"/>
            <a:ext cx="5908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373" y="966598"/>
            <a:ext cx="8911627" cy="5224463"/>
          </a:xfrm>
        </p:spPr>
        <p:txBody>
          <a:bodyPr lIns="90487" tIns="44450" rIns="90487" bIns="44450"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Goal: Computing Product of </a:t>
            </a:r>
            <a:r>
              <a:rPr lang="en-US" b="1" i="1" dirty="0"/>
              <a:t>w</a:t>
            </a:r>
            <a:r>
              <a:rPr lang="en-US" b="1" dirty="0"/>
              <a:t>-bit numbers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b="1" dirty="0"/>
              <a:t>But, exact results can be bigger than </a:t>
            </a:r>
            <a:r>
              <a:rPr lang="en-US" b="1" i="1" dirty="0" err="1"/>
              <a:t>w</a:t>
            </a:r>
            <a:r>
              <a:rPr lang="en-US" b="1" i="1" dirty="0"/>
              <a:t> </a:t>
            </a:r>
            <a:r>
              <a:rPr lang="en-US" b="1" dirty="0"/>
              <a:t>bits</a:t>
            </a:r>
            <a:endParaRPr lang="en-US" b="1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b="1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5FB4B-3064-BFDB-3D31-4C1863A13671}"/>
              </a:ext>
            </a:extLst>
          </p:cNvPr>
          <p:cNvSpPr txBox="1"/>
          <p:nvPr/>
        </p:nvSpPr>
        <p:spPr>
          <a:xfrm>
            <a:off x="188923" y="5880768"/>
            <a:ext cx="876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https://www.cs.mtsu.edu/~asainju/Courses/CSCI3240/private/Materials/gmpTutorial.html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Byte = 8 bits</a:t>
            </a:r>
          </a:p>
          <a:p>
            <a:pPr marL="552450" lvl="1" eaLnBrk="1" hangingPunct="1"/>
            <a:r>
              <a:rPr lang="en-US"/>
              <a:t>Binary 00000000</a:t>
            </a:r>
            <a:r>
              <a:rPr lang="en-US" baseline="-6000"/>
              <a:t>2</a:t>
            </a:r>
            <a:r>
              <a:rPr lang="en-US"/>
              <a:t> to 11111111</a:t>
            </a:r>
            <a:r>
              <a:rPr lang="en-US" baseline="-6000"/>
              <a:t>2</a:t>
            </a:r>
            <a:endParaRPr lang="en-US"/>
          </a:p>
          <a:p>
            <a:pPr marL="552450" lvl="1" eaLnBrk="1" hangingPunct="1"/>
            <a:r>
              <a:rPr lang="en-US"/>
              <a:t>Decimal: 0</a:t>
            </a:r>
            <a:r>
              <a:rPr lang="en-US" baseline="-6000"/>
              <a:t>10</a:t>
            </a:r>
            <a:r>
              <a:rPr lang="en-US"/>
              <a:t> to 255</a:t>
            </a:r>
            <a:r>
              <a:rPr lang="en-US" baseline="-6000"/>
              <a:t>10</a:t>
            </a:r>
            <a:endParaRPr lang="en-US"/>
          </a:p>
          <a:p>
            <a:pPr marL="552450" lvl="1" eaLnBrk="1" hangingPunct="1"/>
            <a:r>
              <a:rPr lang="en-US"/>
              <a:t>Hexadecimal 00</a:t>
            </a:r>
            <a:r>
              <a:rPr lang="en-US" baseline="-6000"/>
              <a:t>16</a:t>
            </a:r>
            <a:r>
              <a:rPr lang="en-US"/>
              <a:t> to FF</a:t>
            </a:r>
            <a:r>
              <a:rPr lang="en-US" baseline="-6000"/>
              <a:t>16</a:t>
            </a:r>
            <a:endParaRPr lang="en-US"/>
          </a:p>
          <a:p>
            <a:pPr marL="838200" lvl="2" eaLnBrk="1" hangingPunct="1"/>
            <a:r>
              <a:rPr lang="en-US"/>
              <a:t>Base 16 number representation</a:t>
            </a:r>
          </a:p>
          <a:p>
            <a:pPr marL="838200" lvl="2" eaLnBrk="1" hangingPunct="1"/>
            <a:r>
              <a:rPr lang="en-US"/>
              <a:t>Use characters ‘0’ to ‘9’ and ‘A’ to ‘F’</a:t>
            </a:r>
          </a:p>
          <a:p>
            <a:pPr marL="838200" lvl="2" eaLnBrk="1" hangingPunct="1"/>
            <a:r>
              <a:rPr lang="en-US"/>
              <a:t>Write FA1D37B</a:t>
            </a:r>
            <a:r>
              <a:rPr lang="en-US" baseline="-6000"/>
              <a:t>16</a:t>
            </a:r>
            <a:r>
              <a:rPr lang="en-US"/>
              <a:t> in C as</a:t>
            </a:r>
          </a:p>
          <a:p>
            <a:pPr marL="1295400" lvl="3"/>
            <a:r>
              <a:rPr lang="en-US"/>
              <a:t>0xFA1D37B</a:t>
            </a:r>
          </a:p>
          <a:p>
            <a:pPr marL="1295400" lvl="3"/>
            <a:r>
              <a:rPr lang="en-US"/>
              <a:t>0xfa1d37b </a:t>
            </a:r>
          </a:p>
          <a:p>
            <a:pPr marL="1181100" lvl="3" eaLnBrk="1" hangingPunct="1">
              <a:buNone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74626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97E8352-FD18-5485-4153-8057EE97E14B}"/>
              </a:ext>
            </a:extLst>
          </p:cNvPr>
          <p:cNvSpPr/>
          <p:nvPr/>
        </p:nvSpPr>
        <p:spPr>
          <a:xfrm>
            <a:off x="5562600" y="3446462"/>
            <a:ext cx="3255634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4994-7C27-8E75-94C6-7CE4D7A88F35}"/>
              </a:ext>
            </a:extLst>
          </p:cNvPr>
          <p:cNvSpPr txBox="1"/>
          <p:nvPr/>
        </p:nvSpPr>
        <p:spPr>
          <a:xfrm>
            <a:off x="6336500" y="3833144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      =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53F4-5B40-26B7-B8AA-9131FAAB9F49}"/>
              </a:ext>
            </a:extLst>
          </p:cNvPr>
          <p:cNvSpPr txBox="1"/>
          <p:nvPr/>
        </p:nvSpPr>
        <p:spPr>
          <a:xfrm>
            <a:off x="6336500" y="423610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     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6584E-D0E8-0B94-886E-0B6D33D82CEC}"/>
              </a:ext>
            </a:extLst>
          </p:cNvPr>
          <p:cNvSpPr txBox="1"/>
          <p:nvPr/>
        </p:nvSpPr>
        <p:spPr>
          <a:xfrm>
            <a:off x="5659948" y="341494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7C7256-733E-89AF-07DD-FD19C290AA0A}"/>
              </a:ext>
            </a:extLst>
          </p:cNvPr>
          <p:cNvCxnSpPr>
            <a:cxnSpLocks/>
          </p:cNvCxnSpPr>
          <p:nvPr/>
        </p:nvCxnSpPr>
        <p:spPr>
          <a:xfrm>
            <a:off x="6213674" y="4690515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4D66F6D5-DFBA-CC23-B18A-34B45B00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45" y="4298829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D74DF-ACA0-33C3-FB06-0069B3E7B0B1}"/>
              </a:ext>
            </a:extLst>
          </p:cNvPr>
          <p:cNvSpPr txBox="1"/>
          <p:nvPr/>
        </p:nvSpPr>
        <p:spPr>
          <a:xfrm>
            <a:off x="5906253" y="4666949"/>
            <a:ext cx="22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1101      =  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9C967-15FB-4EFC-EB26-863DB4C80C82}"/>
              </a:ext>
            </a:extLst>
          </p:cNvPr>
          <p:cNvCxnSpPr/>
          <p:nvPr/>
        </p:nvCxnSpPr>
        <p:spPr>
          <a:xfrm>
            <a:off x="7910855" y="5048728"/>
            <a:ext cx="74401" cy="39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DC5DB-E4EA-3D4E-C207-3CADEF7E2F02}"/>
                  </a:ext>
                </a:extLst>
              </p:cNvPr>
              <p:cNvSpPr txBox="1"/>
              <p:nvPr/>
            </p:nvSpPr>
            <p:spPr>
              <a:xfrm>
                <a:off x="7155990" y="5370238"/>
                <a:ext cx="1988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45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effect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DC5DB-E4EA-3D4E-C207-3CADEF7E2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90" y="5370238"/>
                <a:ext cx="1988010" cy="369332"/>
              </a:xfrm>
              <a:prstGeom prst="rect">
                <a:avLst/>
              </a:prstGeom>
              <a:blipFill>
                <a:blip r:embed="rId3"/>
                <a:stretch>
                  <a:fillRect l="-276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0E7C7-608F-CF71-63E9-DE4887D1AE0C}"/>
              </a:ext>
            </a:extLst>
          </p:cNvPr>
          <p:cNvCxnSpPr/>
          <p:nvPr/>
        </p:nvCxnSpPr>
        <p:spPr>
          <a:xfrm flipH="1">
            <a:off x="5950448" y="5065893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CA6BD1-2EBE-5B5C-8590-5D811605599A}"/>
              </a:ext>
            </a:extLst>
          </p:cNvPr>
          <p:cNvSpPr txBox="1"/>
          <p:nvPr/>
        </p:nvSpPr>
        <p:spPr>
          <a:xfrm>
            <a:off x="5578584" y="5303444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  <p:bldP spid="7" grpId="0" animBg="1"/>
      <p:bldP spid="8" grpId="0"/>
      <p:bldP spid="9" grpId="0"/>
      <p:bldP spid="10" grpId="0"/>
      <p:bldP spid="12" grpId="0"/>
      <p:bldP spid="13" grpId="0"/>
      <p:bldP spid="15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96" y="197584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3867D6C-7772-818B-ADA9-37CADA4240F3}"/>
              </a:ext>
            </a:extLst>
          </p:cNvPr>
          <p:cNvSpPr/>
          <p:nvPr/>
        </p:nvSpPr>
        <p:spPr>
          <a:xfrm>
            <a:off x="5562600" y="3446462"/>
            <a:ext cx="3255634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9340-CD5C-837F-1DA1-A5F5A6153A8D}"/>
              </a:ext>
            </a:extLst>
          </p:cNvPr>
          <p:cNvSpPr txBox="1"/>
          <p:nvPr/>
        </p:nvSpPr>
        <p:spPr>
          <a:xfrm>
            <a:off x="6336500" y="383314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     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F4777-9144-E6E1-1C97-C7B58896A29C}"/>
              </a:ext>
            </a:extLst>
          </p:cNvPr>
          <p:cNvSpPr txBox="1"/>
          <p:nvPr/>
        </p:nvSpPr>
        <p:spPr>
          <a:xfrm>
            <a:off x="6336500" y="423610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     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8D3B1-85EF-9941-F7C2-FD01DB9B8106}"/>
              </a:ext>
            </a:extLst>
          </p:cNvPr>
          <p:cNvSpPr txBox="1"/>
          <p:nvPr/>
        </p:nvSpPr>
        <p:spPr>
          <a:xfrm>
            <a:off x="5659948" y="341494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D257F-A514-F87F-74C4-84C32EB336A7}"/>
              </a:ext>
            </a:extLst>
          </p:cNvPr>
          <p:cNvCxnSpPr>
            <a:cxnSpLocks/>
          </p:cNvCxnSpPr>
          <p:nvPr/>
        </p:nvCxnSpPr>
        <p:spPr>
          <a:xfrm>
            <a:off x="6213674" y="4690515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EE0D63BB-8C99-CF70-F867-A52E24C5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45" y="4298829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291B6-9B6C-B047-302F-73D295678CCC}"/>
              </a:ext>
            </a:extLst>
          </p:cNvPr>
          <p:cNvSpPr txBox="1"/>
          <p:nvPr/>
        </p:nvSpPr>
        <p:spPr>
          <a:xfrm>
            <a:off x="5906253" y="4666949"/>
            <a:ext cx="22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0100      = 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10BE2-AB10-EA53-9695-13A4827681D4}"/>
              </a:ext>
            </a:extLst>
          </p:cNvPr>
          <p:cNvCxnSpPr/>
          <p:nvPr/>
        </p:nvCxnSpPr>
        <p:spPr>
          <a:xfrm flipH="1">
            <a:off x="6078345" y="5023820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1A0C17-63AB-07E9-D944-C109BDF5167A}"/>
              </a:ext>
            </a:extLst>
          </p:cNvPr>
          <p:cNvSpPr txBox="1"/>
          <p:nvPr/>
        </p:nvSpPr>
        <p:spPr>
          <a:xfrm>
            <a:off x="5578584" y="5303444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769E6-8B9B-F924-C47C-8FB7C43BFB86}"/>
              </a:ext>
            </a:extLst>
          </p:cNvPr>
          <p:cNvCxnSpPr>
            <a:cxnSpLocks/>
          </p:cNvCxnSpPr>
          <p:nvPr/>
        </p:nvCxnSpPr>
        <p:spPr>
          <a:xfrm>
            <a:off x="7810010" y="5023820"/>
            <a:ext cx="295233" cy="38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B6A653-B81F-3335-0480-55FD3028970C}"/>
              </a:ext>
            </a:extLst>
          </p:cNvPr>
          <p:cNvSpPr txBox="1"/>
          <p:nvPr/>
        </p:nvSpPr>
        <p:spPr>
          <a:xfrm>
            <a:off x="7727041" y="5328620"/>
            <a:ext cx="1462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positive result</a:t>
            </a:r>
          </a:p>
        </p:txBody>
      </p:sp>
    </p:spTree>
    <p:extLst>
      <p:ext uri="{BB962C8B-B14F-4D97-AF65-F5344CB8AC3E}">
        <p14:creationId xmlns:p14="http://schemas.microsoft.com/office/powerpoint/2010/main" val="1090905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  <p:bldP spid="13" grpId="0"/>
      <p:bldP spid="17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96" y="197584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3867D6C-7772-818B-ADA9-37CADA4240F3}"/>
              </a:ext>
            </a:extLst>
          </p:cNvPr>
          <p:cNvSpPr/>
          <p:nvPr/>
        </p:nvSpPr>
        <p:spPr>
          <a:xfrm>
            <a:off x="5562600" y="3446462"/>
            <a:ext cx="3255634" cy="27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9340-CD5C-837F-1DA1-A5F5A6153A8D}"/>
              </a:ext>
            </a:extLst>
          </p:cNvPr>
          <p:cNvSpPr txBox="1"/>
          <p:nvPr/>
        </p:nvSpPr>
        <p:spPr>
          <a:xfrm>
            <a:off x="6336500" y="383314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     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F4777-9144-E6E1-1C97-C7B58896A29C}"/>
              </a:ext>
            </a:extLst>
          </p:cNvPr>
          <p:cNvSpPr txBox="1"/>
          <p:nvPr/>
        </p:nvSpPr>
        <p:spPr>
          <a:xfrm>
            <a:off x="6336500" y="423610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     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8D3B1-85EF-9941-F7C2-FD01DB9B8106}"/>
              </a:ext>
            </a:extLst>
          </p:cNvPr>
          <p:cNvSpPr txBox="1"/>
          <p:nvPr/>
        </p:nvSpPr>
        <p:spPr>
          <a:xfrm>
            <a:off x="5659948" y="341494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D257F-A514-F87F-74C4-84C32EB336A7}"/>
              </a:ext>
            </a:extLst>
          </p:cNvPr>
          <p:cNvCxnSpPr>
            <a:cxnSpLocks/>
          </p:cNvCxnSpPr>
          <p:nvPr/>
        </p:nvCxnSpPr>
        <p:spPr>
          <a:xfrm>
            <a:off x="6213674" y="4690515"/>
            <a:ext cx="18768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EE0D63BB-8C99-CF70-F867-A52E24C5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45" y="4298829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291B6-9B6C-B047-302F-73D295678CCC}"/>
              </a:ext>
            </a:extLst>
          </p:cNvPr>
          <p:cNvSpPr txBox="1"/>
          <p:nvPr/>
        </p:nvSpPr>
        <p:spPr>
          <a:xfrm>
            <a:off x="5906253" y="4666949"/>
            <a:ext cx="228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1001      =  -7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10BE2-AB10-EA53-9695-13A4827681D4}"/>
              </a:ext>
            </a:extLst>
          </p:cNvPr>
          <p:cNvCxnSpPr/>
          <p:nvPr/>
        </p:nvCxnSpPr>
        <p:spPr>
          <a:xfrm flipH="1">
            <a:off x="6078345" y="5023820"/>
            <a:ext cx="23022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1A0C17-63AB-07E9-D944-C109BDF5167A}"/>
              </a:ext>
            </a:extLst>
          </p:cNvPr>
          <p:cNvSpPr txBox="1"/>
          <p:nvPr/>
        </p:nvSpPr>
        <p:spPr>
          <a:xfrm>
            <a:off x="5578584" y="5303444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769E6-8B9B-F924-C47C-8FB7C43BFB86}"/>
              </a:ext>
            </a:extLst>
          </p:cNvPr>
          <p:cNvCxnSpPr>
            <a:cxnSpLocks/>
          </p:cNvCxnSpPr>
          <p:nvPr/>
        </p:nvCxnSpPr>
        <p:spPr>
          <a:xfrm>
            <a:off x="7810010" y="5023820"/>
            <a:ext cx="295233" cy="38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B6A653-B81F-3335-0480-55FD3028970C}"/>
              </a:ext>
            </a:extLst>
          </p:cNvPr>
          <p:cNvSpPr txBox="1"/>
          <p:nvPr/>
        </p:nvSpPr>
        <p:spPr>
          <a:xfrm>
            <a:off x="7374084" y="5328620"/>
            <a:ext cx="1462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negative result</a:t>
            </a:r>
          </a:p>
        </p:txBody>
      </p:sp>
    </p:spTree>
    <p:extLst>
      <p:ext uri="{BB962C8B-B14F-4D97-AF65-F5344CB8AC3E}">
        <p14:creationId xmlns:p14="http://schemas.microsoft.com/office/powerpoint/2010/main" val="390923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  <p:bldP spid="13" grpId="0"/>
      <p:bldP spid="17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6631" y="198437"/>
            <a:ext cx="73993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Power-of-2 Multiply with Left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79" y="1057274"/>
            <a:ext cx="7896225" cy="580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Multiplication may take over 10 clock cycles  (slower)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Shift takes 1 clock cycle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652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938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224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226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512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79821" y="2260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51021" y="2260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65221" y="2717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79621" y="2717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108221" y="2717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36821" y="2717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51221" y="2717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79821" y="2717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93821" y="2717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55621" y="2184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55621" y="2641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36221" y="3022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74621" y="2641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907821" y="3022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36221" y="3479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012221" y="3098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012221" y="2413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012221" y="3541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405313" y="3541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65421" y="2717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27271" y="1803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93621" y="3175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36821" y="3175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51221" y="3175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79821" y="3175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65421" y="3175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419818" y="3812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36821" y="3632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51221" y="3632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79821" y="3632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65421" y="3632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51021" y="3632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79621" y="3632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108221" y="3632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65221" y="3632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51955" y="107157"/>
            <a:ext cx="9147464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Power-of-2 Divide with Right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957" y="973932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28017"/>
              </p:ext>
            </p:extLst>
          </p:nvPr>
        </p:nvGraphicFramePr>
        <p:xfrm>
          <a:off x="798286" y="4689928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86" y="4689928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57344" y="25182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285944" y="25182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00344" y="25182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057344" y="29754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971744" y="29754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200344" y="2975428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428944" y="29754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343344" y="29754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71944" y="29754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285944" y="297542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447744" y="244202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447744" y="289922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304744" y="328022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066744" y="289922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142944" y="335642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28344" y="3356428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28344" y="2670628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657544" y="297542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124144" y="213722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514544" y="251822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428944" y="2518228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428944" y="34326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657544" y="34326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571944" y="34326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886144" y="343262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4057344" y="34326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971744" y="34326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200344" y="34326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285944" y="343262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876744" y="3432628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304744" y="381362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737685" y="3908878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428944" y="39660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657544" y="39660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571944" y="396602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886144" y="396602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628344" y="3889828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724344" y="3356428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7029144" y="2442028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876744" y="2823028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4057344" y="34326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4057344" y="3966028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971744" y="39660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200344" y="39660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285944" y="396602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4057344" y="396602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51955" y="107157"/>
            <a:ext cx="9147464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Power-of-2 Divide with Right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6" y="1638769"/>
            <a:ext cx="8307387" cy="2953832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Division is very slow operation. </a:t>
            </a:r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May take over 30 clock cycles (even in modern computers)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Compiler based optimization: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Compiler will use the shifting technique, when possible, to minimize the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227181831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426842"/>
            <a:ext cx="8606118" cy="46122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6931" y="228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Be Careful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55" y="1194480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n-1;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function(a[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]);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3866A6-B2B5-BE7C-0384-4B2557048785}"/>
              </a:ext>
            </a:extLst>
          </p:cNvPr>
          <p:cNvSpPr txBox="1"/>
          <p:nvPr/>
        </p:nvSpPr>
        <p:spPr>
          <a:xfrm>
            <a:off x="2701636" y="5704793"/>
            <a:ext cx="39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of bytes for each data type in C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2524374"/>
            <a:ext cx="8686800" cy="3743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lvl="1"/>
            <a:r>
              <a:rPr lang="en-US" dirty="0"/>
              <a:t>Based on computer architecture and compiler.     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X 10</a:t>
            </a:r>
            <a:r>
              <a:rPr lang="en-US" baseline="30000" dirty="0"/>
              <a:t>18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EA8E-D481-E13C-4F7A-D9E75F9C7238}"/>
                  </a:ext>
                </a:extLst>
              </p:cNvPr>
              <p:cNvSpPr txBox="1"/>
              <p:nvPr/>
            </p:nvSpPr>
            <p:spPr>
              <a:xfrm>
                <a:off x="6863908" y="1754258"/>
                <a:ext cx="2047010" cy="7101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Gcc</a:t>
                </a:r>
                <a:r>
                  <a:rPr lang="en-US" dirty="0"/>
                  <a:t>  flags: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EA8E-D481-E13C-4F7A-D9E75F9C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908" y="1754258"/>
                <a:ext cx="2047010" cy="710194"/>
              </a:xfrm>
              <a:prstGeom prst="rect">
                <a:avLst/>
              </a:prstGeom>
              <a:blipFill>
                <a:blip r:embed="rId2"/>
                <a:stretch>
                  <a:fillRect l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975715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80024" y="719137"/>
            <a:ext cx="3467100" cy="5614988"/>
            <a:chOff x="0" y="0"/>
            <a:chExt cx="2184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000A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000B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000C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000D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000E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000F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5"/>
              <a:chOff x="0" y="0"/>
              <a:chExt cx="340" cy="2495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3" y="2305"/>
                <a:ext cx="332" cy="190"/>
                <a:chOff x="3" y="1"/>
                <a:chExt cx="332" cy="190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3" y="1"/>
                  <a:ext cx="332" cy="19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000C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BD05F-AF37-C0F3-59B1-2163694B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60" y="5478468"/>
            <a:ext cx="715315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lscpu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 grep Endian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062A-F586-1C4D-A72B-9797B935F4F0}"/>
              </a:ext>
            </a:extLst>
          </p:cNvPr>
          <p:cNvSpPr txBox="1"/>
          <p:nvPr/>
        </p:nvSpPr>
        <p:spPr>
          <a:xfrm>
            <a:off x="688694" y="510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Try this command in your terminal: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4849792" cy="1325563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animBg="1"/>
      <p:bldP spid="18434" grpId="0" animBg="1"/>
      <p:bldP spid="18435" grpId="0" animBg="1"/>
      <p:bldP spid="53260" grpId="0"/>
      <p:bldP spid="53264" grpId="0"/>
      <p:bldP spid="53265" grpId="0" animBg="1"/>
      <p:bldP spid="53266" grpId="0"/>
      <p:bldP spid="5326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169044"/>
            <a:ext cx="8606118" cy="5007920"/>
          </a:xfrm>
        </p:spPr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25145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01176" y="2324919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6224688" y="15113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4021238" y="15113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5173763" y="15113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99565"/>
              </p:ext>
            </p:extLst>
          </p:nvPr>
        </p:nvGraphicFramePr>
        <p:xfrm>
          <a:off x="4030763" y="19050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04487"/>
              </p:ext>
            </p:extLst>
          </p:nvPr>
        </p:nvGraphicFramePr>
        <p:xfrm>
          <a:off x="5186463" y="19050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08237"/>
              </p:ext>
            </p:extLst>
          </p:nvPr>
        </p:nvGraphicFramePr>
        <p:xfrm>
          <a:off x="6342163" y="19050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/>
              <a:t>Bit-level manipulations</a:t>
            </a:r>
          </a:p>
          <a:p>
            <a:r>
              <a:rPr lang="en-US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>
                <a:solidFill>
                  <a:srgbClr val="A6A6A6"/>
                </a:solidFill>
              </a:rPr>
              <a:t>Summary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</a:t>
            </a:r>
            <a:r>
              <a:rPr lang="en-US"/>
              <a:t>= 0</a:t>
            </a:r>
            <a:endParaRPr lang="en-US" dirty="0"/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685" y="-313007"/>
            <a:ext cx="6541243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987622" y="1485883"/>
            <a:ext cx="5373914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=&gt;	((x*2) &lt; 0)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ux &gt;=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=&gt;	(x&lt;&lt;30) &lt;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ux &gt; -1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=&gt;	-x &lt; -y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=&gt;	x + y &gt;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=&gt;	-x &lt;=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=&gt;	-x &gt;= 0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ux &gt;&gt; 3 == ux/8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69636" y="1974899"/>
            <a:ext cx="27051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int x = foo();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int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ux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uy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82336" y="1432629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F63E3-52F2-4B11-95D5-6D7B1C7F3EBD}"/>
              </a:ext>
            </a:extLst>
          </p:cNvPr>
          <p:cNvSpPr txBox="1"/>
          <p:nvPr/>
        </p:nvSpPr>
        <p:spPr>
          <a:xfrm>
            <a:off x="1349594" y="862094"/>
            <a:ext cx="6073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 if the statements are always true?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454727"/>
            <a:ext cx="8606118" cy="4722237"/>
          </a:xfrm>
        </p:spPr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505250" y="3112512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575"/>
              </a:spcBef>
            </a:pPr>
            <a:r>
              <a:rPr lang="en-US" sz="24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 Operation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1680000" y="4317423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897718" y="3143826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575"/>
              </a:spcBef>
            </a:pPr>
            <a:r>
              <a:rPr lang="en-US" sz="24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 Operation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899863" y="4369307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51D9B-A9BE-910F-30B4-381112631506}"/>
              </a:ext>
            </a:extLst>
          </p:cNvPr>
          <p:cNvSpPr txBox="1"/>
          <p:nvPr/>
        </p:nvSpPr>
        <p:spPr>
          <a:xfrm>
            <a:off x="1205345" y="4872822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EBCF3-B601-26F3-50CC-3B9FFADBA3F9}"/>
              </a:ext>
            </a:extLst>
          </p:cNvPr>
          <p:cNvSpPr txBox="1"/>
          <p:nvPr/>
        </p:nvSpPr>
        <p:spPr>
          <a:xfrm>
            <a:off x="2512427" y="3929423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51EE2-6468-92C7-73FE-D9E0E2370E37}"/>
              </a:ext>
            </a:extLst>
          </p:cNvPr>
          <p:cNvSpPr txBox="1"/>
          <p:nvPr/>
        </p:nvSpPr>
        <p:spPr>
          <a:xfrm>
            <a:off x="5657408" y="4907799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2A4C2-61F9-29B5-7A43-F37894C855DA}"/>
              </a:ext>
            </a:extLst>
          </p:cNvPr>
          <p:cNvSpPr txBox="1"/>
          <p:nvPr/>
        </p:nvSpPr>
        <p:spPr>
          <a:xfrm>
            <a:off x="6770968" y="3969326"/>
            <a:ext cx="257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1233C7-018A-B494-BFDB-A314F193D0CA}"/>
              </a:ext>
            </a:extLst>
          </p:cNvPr>
          <p:cNvCxnSpPr/>
          <p:nvPr/>
        </p:nvCxnSpPr>
        <p:spPr>
          <a:xfrm flipV="1">
            <a:off x="4499264" y="2915355"/>
            <a:ext cx="0" cy="284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488208"/>
            <a:ext cx="8606118" cy="4688756"/>
          </a:xfrm>
        </p:spPr>
        <p:txBody>
          <a:bodyPr/>
          <a:lstStyle/>
          <a:p>
            <a:pPr eaLnBrk="1" hangingPunct="1"/>
            <a:r>
              <a:rPr lang="en-US" dirty="0"/>
              <a:t>Not and </a:t>
            </a:r>
            <a:r>
              <a:rPr lang="en-US" dirty="0" err="1"/>
              <a:t>Xor</a:t>
            </a:r>
            <a:r>
              <a:rPr lang="en-US" dirty="0"/>
              <a:t> Operations</a:t>
            </a:r>
          </a:p>
        </p:txBody>
      </p:sp>
      <p:pic>
        <p:nvPicPr>
          <p:cNvPr id="56330" name="Picture 9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1196177" y="4325506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855654" y="3024911"/>
            <a:ext cx="2078046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575"/>
              </a:spcBef>
            </a:pPr>
            <a:r>
              <a:rPr lang="en-US" sz="24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 Operation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715136" y="4339217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822836" y="3052333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575"/>
              </a:spcBef>
            </a:pPr>
            <a:r>
              <a:rPr lang="en-US" sz="24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sz="2400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sz="24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 Operation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81A53-5E27-72DC-53A0-683CD5A5FB2B}"/>
              </a:ext>
            </a:extLst>
          </p:cNvPr>
          <p:cNvSpPr txBox="1"/>
          <p:nvPr/>
        </p:nvSpPr>
        <p:spPr>
          <a:xfrm>
            <a:off x="874059" y="4868064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BFFF-A076-A37F-C5A6-0B610A06C49B}"/>
              </a:ext>
            </a:extLst>
          </p:cNvPr>
          <p:cNvSpPr txBox="1"/>
          <p:nvPr/>
        </p:nvSpPr>
        <p:spPr>
          <a:xfrm>
            <a:off x="5393018" y="4868632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EBBBD-D5F5-50D9-C81D-06DFBAE3BCA2}"/>
              </a:ext>
            </a:extLst>
          </p:cNvPr>
          <p:cNvSpPr txBox="1"/>
          <p:nvPr/>
        </p:nvSpPr>
        <p:spPr>
          <a:xfrm>
            <a:off x="6550825" y="3956174"/>
            <a:ext cx="32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8EBDE0-2C91-516A-613C-28713EFBD4DB}"/>
              </a:ext>
            </a:extLst>
          </p:cNvPr>
          <p:cNvCxnSpPr/>
          <p:nvPr/>
        </p:nvCxnSpPr>
        <p:spPr>
          <a:xfrm flipV="1">
            <a:off x="3522518" y="2915914"/>
            <a:ext cx="0" cy="284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200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9969</TotalTime>
  <Words>5193</Words>
  <Application>Microsoft Office PowerPoint</Application>
  <PresentationFormat>On-screen Show (4:3)</PresentationFormat>
  <Paragraphs>1542</Paragraphs>
  <Slides>71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92" baseType="lpstr">
      <vt:lpstr>Arial</vt:lpstr>
      <vt:lpstr>Calibri</vt:lpstr>
      <vt:lpstr>Calibri Bold</vt:lpstr>
      <vt:lpstr>Calibri Italic</vt:lpstr>
      <vt:lpstr>Calibri Light</vt:lpstr>
      <vt:lpstr>Cambria Math</vt:lpstr>
      <vt:lpstr>Consolas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Wingdings</vt:lpstr>
      <vt:lpstr>Wingdings 2</vt:lpstr>
      <vt:lpstr>Office Theme</vt:lpstr>
      <vt:lpstr>Equation</vt:lpstr>
      <vt:lpstr>Document</vt:lpstr>
      <vt:lpstr>Chart</vt:lpstr>
      <vt:lpstr>Bits, Bytes, and Integers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Boolean Algebra</vt:lpstr>
      <vt:lpstr>General Boolean Algebras</vt:lpstr>
      <vt:lpstr>Boolean Properties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Printf function: format specifier</vt:lpstr>
      <vt:lpstr>Working with limits in C</vt:lpstr>
      <vt:lpstr>Working with limits in C</vt:lpstr>
      <vt:lpstr>Hint for Project 1</vt:lpstr>
      <vt:lpstr>Unsigned &amp; Signed Numeric Values</vt:lpstr>
      <vt:lpstr>Today: Bits, Bytes, and Integers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Fun Fact</vt:lpstr>
      <vt:lpstr>Today: Bits, Bytes, and Integers</vt:lpstr>
      <vt:lpstr>Sign Extension</vt:lpstr>
      <vt:lpstr>Sign Extension Example</vt:lpstr>
      <vt:lpstr>Truncating (signed)</vt:lpstr>
      <vt:lpstr>Truncating (unsigned)</vt:lpstr>
      <vt:lpstr>Truncation unsigned: mod operation effect </vt:lpstr>
      <vt:lpstr>Summary: Expanding, Truncating: Basic Rules</vt:lpstr>
      <vt:lpstr>Today: Bits, Bytes, and Integers</vt:lpstr>
      <vt:lpstr>Unsigned Addition</vt:lpstr>
      <vt:lpstr>Two’s Complement Addition</vt:lpstr>
      <vt:lpstr>Two’s Complement Addition:  overflow cases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Signed Multiplication in C</vt:lpstr>
      <vt:lpstr>Power-of-2 Multiply with Left Shift</vt:lpstr>
      <vt:lpstr>Unsigned Power-of-2 Divide with Right Shift</vt:lpstr>
      <vt:lpstr>Unsigned Power-of-2 Divide with Right Shift</vt:lpstr>
      <vt:lpstr>Today: Bits, Bytes, and Integers</vt:lpstr>
      <vt:lpstr>Arithmetic: Basic Rules</vt:lpstr>
      <vt:lpstr>Be Careful with Unsigned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10</cp:revision>
  <dcterms:created xsi:type="dcterms:W3CDTF">2022-01-17T03:23:46Z</dcterms:created>
  <dcterms:modified xsi:type="dcterms:W3CDTF">2023-05-30T19:18:18Z</dcterms:modified>
</cp:coreProperties>
</file>