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8"/>
  </p:notesMasterIdLst>
  <p:sldIdLst>
    <p:sldId id="256" r:id="rId4"/>
    <p:sldId id="259" r:id="rId5"/>
    <p:sldId id="345" r:id="rId6"/>
    <p:sldId id="346" r:id="rId7"/>
    <p:sldId id="347" r:id="rId8"/>
    <p:sldId id="344" r:id="rId9"/>
    <p:sldId id="348" r:id="rId10"/>
    <p:sldId id="349" r:id="rId11"/>
    <p:sldId id="351" r:id="rId12"/>
    <p:sldId id="352" r:id="rId13"/>
    <p:sldId id="353" r:id="rId14"/>
    <p:sldId id="354" r:id="rId15"/>
    <p:sldId id="327" r:id="rId16"/>
    <p:sldId id="355" r:id="rId17"/>
    <p:sldId id="356" r:id="rId18"/>
    <p:sldId id="358" r:id="rId19"/>
    <p:sldId id="357" r:id="rId20"/>
    <p:sldId id="359" r:id="rId21"/>
    <p:sldId id="360" r:id="rId22"/>
    <p:sldId id="361" r:id="rId23"/>
    <p:sldId id="362" r:id="rId24"/>
    <p:sldId id="340" r:id="rId25"/>
    <p:sldId id="363" r:id="rId26"/>
    <p:sldId id="365" r:id="rId27"/>
    <p:sldId id="366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008D4-EE9D-43F7-8A7D-D322408678E7}" v="4" dt="2023-05-29T05:04:57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864" autoAdjust="0"/>
  </p:normalViewPr>
  <p:slideViewPr>
    <p:cSldViewPr snapToGrid="0">
      <p:cViewPr varScale="1">
        <p:scale>
          <a:sx n="132" d="100"/>
          <a:sy n="132" d="100"/>
        </p:scale>
        <p:origin x="26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3EC7CFC9-2A3E-4EA3-9382-BCB1D563DD6D}"/>
    <pc:docChg chg="undo custSel addSld delSld modSld">
      <pc:chgData name="Arpan Sainju" userId="28af7b25-4022-4f88-be70-5a41ebe499cd" providerId="ADAL" clId="{3EC7CFC9-2A3E-4EA3-9382-BCB1D563DD6D}" dt="2022-08-24T22:58:07.574" v="1336" actId="1076"/>
      <pc:docMkLst>
        <pc:docMk/>
      </pc:docMkLst>
      <pc:sldChg chg="modSp mod">
        <pc:chgData name="Arpan Sainju" userId="28af7b25-4022-4f88-be70-5a41ebe499cd" providerId="ADAL" clId="{3EC7CFC9-2A3E-4EA3-9382-BCB1D563DD6D}" dt="2022-08-24T17:39:53.660" v="31" actId="20577"/>
        <pc:sldMkLst>
          <pc:docMk/>
          <pc:sldMk cId="595749081" sldId="256"/>
        </pc:sldMkLst>
        <pc:spChg chg="mod">
          <ac:chgData name="Arpan Sainju" userId="28af7b25-4022-4f88-be70-5a41ebe499cd" providerId="ADAL" clId="{3EC7CFC9-2A3E-4EA3-9382-BCB1D563DD6D}" dt="2022-08-24T17:39:53.660" v="3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EC7CFC9-2A3E-4EA3-9382-BCB1D563DD6D}" dt="2022-08-24T17:38:56.752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460313669" sldId="289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129318374" sldId="290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732083952" sldId="291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269242754" sldId="292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061821256" sldId="293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027525444" sldId="294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357654180" sldId="295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1326884" sldId="296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55714787" sldId="297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665514065" sldId="298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413611717" sldId="299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39094064" sldId="300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406469782" sldId="301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651350238" sldId="303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444599788" sldId="304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3602569824" sldId="305"/>
        </pc:sldMkLst>
      </pc:sldChg>
      <pc:sldChg chg="del">
        <pc:chgData name="Arpan Sainju" userId="28af7b25-4022-4f88-be70-5a41ebe499cd" providerId="ADAL" clId="{3EC7CFC9-2A3E-4EA3-9382-BCB1D563DD6D}" dt="2022-08-24T17:40:47.683" v="101" actId="47"/>
        <pc:sldMkLst>
          <pc:docMk/>
          <pc:sldMk cId="2823563297" sldId="307"/>
        </pc:sldMkLst>
      </pc:sldChg>
      <pc:sldChg chg="modSp add del mod">
        <pc:chgData name="Arpan Sainju" userId="28af7b25-4022-4f88-be70-5a41ebe499cd" providerId="ADAL" clId="{3EC7CFC9-2A3E-4EA3-9382-BCB1D563DD6D}" dt="2022-08-24T17:40:30.293" v="100" actId="47"/>
        <pc:sldMkLst>
          <pc:docMk/>
          <pc:sldMk cId="0" sldId="542"/>
        </pc:sldMkLst>
        <pc:spChg chg="mod">
          <ac:chgData name="Arpan Sainju" userId="28af7b25-4022-4f88-be70-5a41ebe499cd" providerId="ADAL" clId="{3EC7CFC9-2A3E-4EA3-9382-BCB1D563DD6D}" dt="2022-08-24T17:40:26.824" v="33" actId="27636"/>
          <ac:spMkLst>
            <pc:docMk/>
            <pc:sldMk cId="0" sldId="542"/>
            <ac:spMk id="9218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26" v="40" actId="27636"/>
        <pc:sldMkLst>
          <pc:docMk/>
          <pc:sldMk cId="0" sldId="591"/>
        </pc:sldMkLst>
        <pc:spChg chg="mod">
          <ac:chgData name="Arpan Sainju" userId="28af7b25-4022-4f88-be70-5a41ebe499cd" providerId="ADAL" clId="{3EC7CFC9-2A3E-4EA3-9382-BCB1D563DD6D}" dt="2022-08-24T17:40:26.926" v="40" actId="27636"/>
          <ac:spMkLst>
            <pc:docMk/>
            <pc:sldMk cId="0" sldId="591"/>
            <ac:spMk id="1034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42:49.735" v="642" actId="1076"/>
        <pc:sldMkLst>
          <pc:docMk/>
          <pc:sldMk cId="0" sldId="592"/>
        </pc:sldMkLst>
        <pc:spChg chg="mod">
          <ac:chgData name="Arpan Sainju" userId="28af7b25-4022-4f88-be70-5a41ebe499cd" providerId="ADAL" clId="{3EC7CFC9-2A3E-4EA3-9382-BCB1D563DD6D}" dt="2022-08-24T21:42:47.140" v="641" actId="1076"/>
          <ac:spMkLst>
            <pc:docMk/>
            <pc:sldMk cId="0" sldId="592"/>
            <ac:spMk id="205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21:42:44.856" v="640" actId="1076"/>
          <ac:spMkLst>
            <pc:docMk/>
            <pc:sldMk cId="0" sldId="592"/>
            <ac:spMk id="105474" creationId="{00000000-0000-0000-0000-000000000000}"/>
          </ac:spMkLst>
        </pc:spChg>
        <pc:graphicFrameChg chg="mod">
          <ac:chgData name="Arpan Sainju" userId="28af7b25-4022-4f88-be70-5a41ebe499cd" providerId="ADAL" clId="{3EC7CFC9-2A3E-4EA3-9382-BCB1D563DD6D}" dt="2022-08-24T21:42:49.735" v="642" actId="1076"/>
          <ac:graphicFrameMkLst>
            <pc:docMk/>
            <pc:sldMk cId="0" sldId="592"/>
            <ac:graphicFrameMk id="2050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3EC7CFC9-2A3E-4EA3-9382-BCB1D563DD6D}" dt="2022-08-24T17:40:26.932" v="42" actId="27636"/>
        <pc:sldMkLst>
          <pc:docMk/>
          <pc:sldMk cId="0" sldId="593"/>
        </pc:sldMkLst>
        <pc:spChg chg="mod">
          <ac:chgData name="Arpan Sainju" userId="28af7b25-4022-4f88-be70-5a41ebe499cd" providerId="ADAL" clId="{3EC7CFC9-2A3E-4EA3-9382-BCB1D563DD6D}" dt="2022-08-24T17:40:26.932" v="42" actId="27636"/>
          <ac:spMkLst>
            <pc:docMk/>
            <pc:sldMk cId="0" sldId="593"/>
            <ac:spMk id="10752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47:46.787" v="644" actId="1076"/>
        <pc:sldMkLst>
          <pc:docMk/>
          <pc:sldMk cId="0" sldId="594"/>
        </pc:sldMkLst>
        <pc:spChg chg="mod">
          <ac:chgData name="Arpan Sainju" userId="28af7b25-4022-4f88-be70-5a41ebe499cd" providerId="ADAL" clId="{3EC7CFC9-2A3E-4EA3-9382-BCB1D563DD6D}" dt="2022-08-24T21:47:46.787" v="644" actId="1076"/>
          <ac:spMkLst>
            <pc:docMk/>
            <pc:sldMk cId="0" sldId="594"/>
            <ac:spMk id="7" creationId="{00000000-0000-0000-0000-000000000000}"/>
          </ac:spMkLst>
        </pc:spChg>
        <pc:graphicFrameChg chg="mod">
          <ac:chgData name="Arpan Sainju" userId="28af7b25-4022-4f88-be70-5a41ebe499cd" providerId="ADAL" clId="{3EC7CFC9-2A3E-4EA3-9382-BCB1D563DD6D}" dt="2022-08-24T21:47:21.192" v="643" actId="1076"/>
          <ac:graphicFrameMkLst>
            <pc:docMk/>
            <pc:sldMk cId="0" sldId="594"/>
            <ac:graphicFrameMk id="4098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3EC7CFC9-2A3E-4EA3-9382-BCB1D563DD6D}" dt="2022-08-24T17:40:26.942" v="43" actId="27636"/>
        <pc:sldMkLst>
          <pc:docMk/>
          <pc:sldMk cId="0" sldId="595"/>
        </pc:sldMkLst>
        <pc:spChg chg="mod">
          <ac:chgData name="Arpan Sainju" userId="28af7b25-4022-4f88-be70-5a41ebe499cd" providerId="ADAL" clId="{3EC7CFC9-2A3E-4EA3-9382-BCB1D563DD6D}" dt="2022-08-24T17:40:26.942" v="43" actId="27636"/>
          <ac:spMkLst>
            <pc:docMk/>
            <pc:sldMk cId="0" sldId="595"/>
            <ac:spMk id="11161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50" v="45" actId="27636"/>
        <pc:sldMkLst>
          <pc:docMk/>
          <pc:sldMk cId="0" sldId="596"/>
        </pc:sldMkLst>
        <pc:spChg chg="mod">
          <ac:chgData name="Arpan Sainju" userId="28af7b25-4022-4f88-be70-5a41ebe499cd" providerId="ADAL" clId="{3EC7CFC9-2A3E-4EA3-9382-BCB1D563DD6D}" dt="2022-08-24T17:40:26.948" v="44" actId="27636"/>
          <ac:spMkLst>
            <pc:docMk/>
            <pc:sldMk cId="0" sldId="596"/>
            <ac:spMk id="1947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50" v="45" actId="27636"/>
          <ac:spMkLst>
            <pc:docMk/>
            <pc:sldMk cId="0" sldId="596"/>
            <ac:spMk id="198694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59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599"/>
        </pc:sldMkLst>
      </pc:sldChg>
      <pc:sldChg chg="modSp add mod">
        <pc:chgData name="Arpan Sainju" userId="28af7b25-4022-4f88-be70-5a41ebe499cd" providerId="ADAL" clId="{3EC7CFC9-2A3E-4EA3-9382-BCB1D563DD6D}" dt="2022-08-24T17:40:26.963" v="48" actId="27636"/>
        <pc:sldMkLst>
          <pc:docMk/>
          <pc:sldMk cId="0" sldId="600"/>
        </pc:sldMkLst>
        <pc:spChg chg="mod">
          <ac:chgData name="Arpan Sainju" userId="28af7b25-4022-4f88-be70-5a41ebe499cd" providerId="ADAL" clId="{3EC7CFC9-2A3E-4EA3-9382-BCB1D563DD6D}" dt="2022-08-24T17:40:26.963" v="48" actId="27636"/>
          <ac:spMkLst>
            <pc:docMk/>
            <pc:sldMk cId="0" sldId="600"/>
            <ac:spMk id="11981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62" v="47" actId="27636"/>
          <ac:spMkLst>
            <pc:docMk/>
            <pc:sldMk cId="0" sldId="600"/>
            <ac:spMk id="11981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70" v="50" actId="27636"/>
        <pc:sldMkLst>
          <pc:docMk/>
          <pc:sldMk cId="0" sldId="601"/>
        </pc:sldMkLst>
        <pc:spChg chg="mod">
          <ac:chgData name="Arpan Sainju" userId="28af7b25-4022-4f88-be70-5a41ebe499cd" providerId="ADAL" clId="{3EC7CFC9-2A3E-4EA3-9382-BCB1D563DD6D}" dt="2022-08-24T17:40:26.965" v="49" actId="27636"/>
          <ac:spMkLst>
            <pc:docMk/>
            <pc:sldMk cId="0" sldId="601"/>
            <ac:spMk id="121859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6.970" v="50" actId="27636"/>
          <ac:spMkLst>
            <pc:docMk/>
            <pc:sldMk cId="0" sldId="601"/>
            <ac:spMk id="121860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52" v="46" actId="27636"/>
        <pc:sldMkLst>
          <pc:docMk/>
          <pc:sldMk cId="0" sldId="602"/>
        </pc:sldMkLst>
        <pc:spChg chg="mod">
          <ac:chgData name="Arpan Sainju" userId="28af7b25-4022-4f88-be70-5a41ebe499cd" providerId="ADAL" clId="{3EC7CFC9-2A3E-4EA3-9382-BCB1D563DD6D}" dt="2022-08-24T17:40:26.952" v="46" actId="27636"/>
          <ac:spMkLst>
            <pc:docMk/>
            <pc:sldMk cId="0" sldId="602"/>
            <ac:spMk id="12394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85" v="52" actId="27636"/>
        <pc:sldMkLst>
          <pc:docMk/>
          <pc:sldMk cId="0" sldId="606"/>
        </pc:sldMkLst>
        <pc:spChg chg="mod">
          <ac:chgData name="Arpan Sainju" userId="28af7b25-4022-4f88-be70-5a41ebe499cd" providerId="ADAL" clId="{3EC7CFC9-2A3E-4EA3-9382-BCB1D563DD6D}" dt="2022-08-24T17:40:26.985" v="52" actId="27636"/>
          <ac:spMkLst>
            <pc:docMk/>
            <pc:sldMk cId="0" sldId="606"/>
            <ac:spMk id="12595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91" v="53" actId="27636"/>
        <pc:sldMkLst>
          <pc:docMk/>
          <pc:sldMk cId="0" sldId="607"/>
        </pc:sldMkLst>
        <pc:spChg chg="mod">
          <ac:chgData name="Arpan Sainju" userId="28af7b25-4022-4f88-be70-5a41ebe499cd" providerId="ADAL" clId="{3EC7CFC9-2A3E-4EA3-9382-BCB1D563DD6D}" dt="2022-08-24T17:40:26.991" v="53" actId="27636"/>
          <ac:spMkLst>
            <pc:docMk/>
            <pc:sldMk cId="0" sldId="607"/>
            <ac:spMk id="12800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06" v="56" actId="27636"/>
        <pc:sldMkLst>
          <pc:docMk/>
          <pc:sldMk cId="0" sldId="611"/>
        </pc:sldMkLst>
        <pc:spChg chg="mod">
          <ac:chgData name="Arpan Sainju" userId="28af7b25-4022-4f88-be70-5a41ebe499cd" providerId="ADAL" clId="{3EC7CFC9-2A3E-4EA3-9382-BCB1D563DD6D}" dt="2022-08-24T17:40:27.001" v="55" actId="27636"/>
          <ac:spMkLst>
            <pc:docMk/>
            <pc:sldMk cId="0" sldId="611"/>
            <ac:spMk id="13824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06" v="56" actId="27636"/>
          <ac:spMkLst>
            <pc:docMk/>
            <pc:sldMk cId="0" sldId="611"/>
            <ac:spMk id="13824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09" v="57" actId="27636"/>
        <pc:sldMkLst>
          <pc:docMk/>
          <pc:sldMk cId="0" sldId="612"/>
        </pc:sldMkLst>
        <pc:spChg chg="mod">
          <ac:chgData name="Arpan Sainju" userId="28af7b25-4022-4f88-be70-5a41ebe499cd" providerId="ADAL" clId="{3EC7CFC9-2A3E-4EA3-9382-BCB1D563DD6D}" dt="2022-08-24T17:40:27.009" v="57" actId="27636"/>
          <ac:spMkLst>
            <pc:docMk/>
            <pc:sldMk cId="0" sldId="612"/>
            <ac:spMk id="14029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13" v="58" actId="27636"/>
        <pc:sldMkLst>
          <pc:docMk/>
          <pc:sldMk cId="0" sldId="613"/>
        </pc:sldMkLst>
        <pc:spChg chg="mod">
          <ac:chgData name="Arpan Sainju" userId="28af7b25-4022-4f88-be70-5a41ebe499cd" providerId="ADAL" clId="{3EC7CFC9-2A3E-4EA3-9382-BCB1D563DD6D}" dt="2022-08-24T17:40:27.013" v="58" actId="27636"/>
          <ac:spMkLst>
            <pc:docMk/>
            <pc:sldMk cId="0" sldId="613"/>
            <ac:spMk id="14233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72" v="80" actId="27636"/>
        <pc:sldMkLst>
          <pc:docMk/>
          <pc:sldMk cId="0" sldId="614"/>
        </pc:sldMkLst>
        <pc:spChg chg="mod">
          <ac:chgData name="Arpan Sainju" userId="28af7b25-4022-4f88-be70-5a41ebe499cd" providerId="ADAL" clId="{3EC7CFC9-2A3E-4EA3-9382-BCB1D563DD6D}" dt="2022-08-24T17:40:27.172" v="80" actId="27636"/>
          <ac:spMkLst>
            <pc:docMk/>
            <pc:sldMk cId="0" sldId="614"/>
            <ac:spMk id="14438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17" v="59" actId="27636"/>
        <pc:sldMkLst>
          <pc:docMk/>
          <pc:sldMk cId="0" sldId="615"/>
        </pc:sldMkLst>
        <pc:spChg chg="mod">
          <ac:chgData name="Arpan Sainju" userId="28af7b25-4022-4f88-be70-5a41ebe499cd" providerId="ADAL" clId="{3EC7CFC9-2A3E-4EA3-9382-BCB1D563DD6D}" dt="2022-08-24T17:40:27.017" v="59" actId="27636"/>
          <ac:spMkLst>
            <pc:docMk/>
            <pc:sldMk cId="0" sldId="615"/>
            <ac:spMk id="14643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20" v="60" actId="27636"/>
        <pc:sldMkLst>
          <pc:docMk/>
          <pc:sldMk cId="0" sldId="616"/>
        </pc:sldMkLst>
        <pc:spChg chg="mod">
          <ac:chgData name="Arpan Sainju" userId="28af7b25-4022-4f88-be70-5a41ebe499cd" providerId="ADAL" clId="{3EC7CFC9-2A3E-4EA3-9382-BCB1D563DD6D}" dt="2022-08-24T17:40:27.020" v="60" actId="27636"/>
          <ac:spMkLst>
            <pc:docMk/>
            <pc:sldMk cId="0" sldId="616"/>
            <ac:spMk id="14848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24" v="61" actId="27636"/>
        <pc:sldMkLst>
          <pc:docMk/>
          <pc:sldMk cId="0" sldId="617"/>
        </pc:sldMkLst>
        <pc:spChg chg="mod">
          <ac:chgData name="Arpan Sainju" userId="28af7b25-4022-4f88-be70-5a41ebe499cd" providerId="ADAL" clId="{3EC7CFC9-2A3E-4EA3-9382-BCB1D563DD6D}" dt="2022-08-24T17:40:27.024" v="61" actId="27636"/>
          <ac:spMkLst>
            <pc:docMk/>
            <pc:sldMk cId="0" sldId="617"/>
            <ac:spMk id="15053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75" v="81" actId="27636"/>
        <pc:sldMkLst>
          <pc:docMk/>
          <pc:sldMk cId="0" sldId="619"/>
        </pc:sldMkLst>
        <pc:spChg chg="mod">
          <ac:chgData name="Arpan Sainju" userId="28af7b25-4022-4f88-be70-5a41ebe499cd" providerId="ADAL" clId="{3EC7CFC9-2A3E-4EA3-9382-BCB1D563DD6D}" dt="2022-08-24T17:40:27.175" v="81" actId="27636"/>
          <ac:spMkLst>
            <pc:docMk/>
            <pc:sldMk cId="0" sldId="619"/>
            <ac:spMk id="1546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51" v="63" actId="27636"/>
        <pc:sldMkLst>
          <pc:docMk/>
          <pc:sldMk cId="0" sldId="620"/>
        </pc:sldMkLst>
        <pc:spChg chg="mod">
          <ac:chgData name="Arpan Sainju" userId="28af7b25-4022-4f88-be70-5a41ebe499cd" providerId="ADAL" clId="{3EC7CFC9-2A3E-4EA3-9382-BCB1D563DD6D}" dt="2022-08-24T17:40:27.030" v="62" actId="27636"/>
          <ac:spMkLst>
            <pc:docMk/>
            <pc:sldMk cId="0" sldId="620"/>
            <ac:spMk id="156674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51" v="63" actId="27636"/>
          <ac:spMkLst>
            <pc:docMk/>
            <pc:sldMk cId="0" sldId="620"/>
            <ac:spMk id="15667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65" v="65" actId="27636"/>
        <pc:sldMkLst>
          <pc:docMk/>
          <pc:sldMk cId="0" sldId="621"/>
        </pc:sldMkLst>
        <pc:spChg chg="mod">
          <ac:chgData name="Arpan Sainju" userId="28af7b25-4022-4f88-be70-5a41ebe499cd" providerId="ADAL" clId="{3EC7CFC9-2A3E-4EA3-9382-BCB1D563DD6D}" dt="2022-08-24T17:40:27.062" v="64" actId="27636"/>
          <ac:spMkLst>
            <pc:docMk/>
            <pc:sldMk cId="0" sldId="621"/>
            <ac:spMk id="158722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65" v="65" actId="27636"/>
          <ac:spMkLst>
            <pc:docMk/>
            <pc:sldMk cId="0" sldId="621"/>
            <ac:spMk id="15872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72" v="67" actId="27636"/>
        <pc:sldMkLst>
          <pc:docMk/>
          <pc:sldMk cId="0" sldId="625"/>
        </pc:sldMkLst>
        <pc:spChg chg="mod">
          <ac:chgData name="Arpan Sainju" userId="28af7b25-4022-4f88-be70-5a41ebe499cd" providerId="ADAL" clId="{3EC7CFC9-2A3E-4EA3-9382-BCB1D563DD6D}" dt="2022-08-24T17:40:27.067" v="66" actId="27636"/>
          <ac:spMkLst>
            <pc:docMk/>
            <pc:sldMk cId="0" sldId="625"/>
            <ac:spMk id="19149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72" v="67" actId="27636"/>
          <ac:spMkLst>
            <pc:docMk/>
            <pc:sldMk cId="0" sldId="625"/>
            <ac:spMk id="19149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80" v="69" actId="27636"/>
        <pc:sldMkLst>
          <pc:docMk/>
          <pc:sldMk cId="0" sldId="626"/>
        </pc:sldMkLst>
        <pc:spChg chg="mod">
          <ac:chgData name="Arpan Sainju" userId="28af7b25-4022-4f88-be70-5a41ebe499cd" providerId="ADAL" clId="{3EC7CFC9-2A3E-4EA3-9382-BCB1D563DD6D}" dt="2022-08-24T17:40:27.075" v="68" actId="27636"/>
          <ac:spMkLst>
            <pc:docMk/>
            <pc:sldMk cId="0" sldId="626"/>
            <ac:spMk id="16486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080" v="69" actId="27636"/>
          <ac:spMkLst>
            <pc:docMk/>
            <pc:sldMk cId="0" sldId="626"/>
            <ac:spMk id="164867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95" v="85" actId="27636"/>
        <pc:sldMkLst>
          <pc:docMk/>
          <pc:sldMk cId="0" sldId="627"/>
        </pc:sldMkLst>
        <pc:spChg chg="mod">
          <ac:chgData name="Arpan Sainju" userId="28af7b25-4022-4f88-be70-5a41ebe499cd" providerId="ADAL" clId="{3EC7CFC9-2A3E-4EA3-9382-BCB1D563DD6D}" dt="2022-08-24T17:40:27.195" v="85" actId="27636"/>
          <ac:spMkLst>
            <pc:docMk/>
            <pc:sldMk cId="0" sldId="627"/>
            <ac:spMk id="16691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089" v="70" actId="27636"/>
        <pc:sldMkLst>
          <pc:docMk/>
          <pc:sldMk cId="0" sldId="628"/>
        </pc:sldMkLst>
        <pc:spChg chg="mod">
          <ac:chgData name="Arpan Sainju" userId="28af7b25-4022-4f88-be70-5a41ebe499cd" providerId="ADAL" clId="{3EC7CFC9-2A3E-4EA3-9382-BCB1D563DD6D}" dt="2022-08-24T17:40:27.089" v="70" actId="27636"/>
          <ac:spMkLst>
            <pc:docMk/>
            <pc:sldMk cId="0" sldId="628"/>
            <ac:spMk id="16896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02" v="87" actId="27636"/>
        <pc:sldMkLst>
          <pc:docMk/>
          <pc:sldMk cId="0" sldId="629"/>
        </pc:sldMkLst>
        <pc:spChg chg="mod">
          <ac:chgData name="Arpan Sainju" userId="28af7b25-4022-4f88-be70-5a41ebe499cd" providerId="ADAL" clId="{3EC7CFC9-2A3E-4EA3-9382-BCB1D563DD6D}" dt="2022-08-24T17:40:27.202" v="87" actId="27636"/>
          <ac:spMkLst>
            <pc:docMk/>
            <pc:sldMk cId="0" sldId="629"/>
            <ac:spMk id="171011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02" v="86" actId="27636"/>
          <ac:spMkLst>
            <pc:docMk/>
            <pc:sldMk cId="0" sldId="629"/>
            <ac:spMk id="17101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17" v="89" actId="27636"/>
        <pc:sldMkLst>
          <pc:docMk/>
          <pc:sldMk cId="0" sldId="630"/>
        </pc:sldMkLst>
        <pc:spChg chg="mod">
          <ac:chgData name="Arpan Sainju" userId="28af7b25-4022-4f88-be70-5a41ebe499cd" providerId="ADAL" clId="{3EC7CFC9-2A3E-4EA3-9382-BCB1D563DD6D}" dt="2022-08-24T17:40:27.217" v="89" actId="27636"/>
          <ac:spMkLst>
            <pc:docMk/>
            <pc:sldMk cId="0" sldId="630"/>
            <ac:spMk id="17305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16" v="88" actId="27636"/>
          <ac:spMkLst>
            <pc:docMk/>
            <pc:sldMk cId="0" sldId="630"/>
            <ac:spMk id="17305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22" v="90" actId="27636"/>
        <pc:sldMkLst>
          <pc:docMk/>
          <pc:sldMk cId="0" sldId="631"/>
        </pc:sldMkLst>
        <pc:spChg chg="mod">
          <ac:chgData name="Arpan Sainju" userId="28af7b25-4022-4f88-be70-5a41ebe499cd" providerId="ADAL" clId="{3EC7CFC9-2A3E-4EA3-9382-BCB1D563DD6D}" dt="2022-08-24T17:40:27.222" v="90" actId="27636"/>
          <ac:spMkLst>
            <pc:docMk/>
            <pc:sldMk cId="0" sldId="631"/>
            <ac:spMk id="17510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28" v="91" actId="27636"/>
        <pc:sldMkLst>
          <pc:docMk/>
          <pc:sldMk cId="0" sldId="632"/>
        </pc:sldMkLst>
        <pc:spChg chg="mod">
          <ac:chgData name="Arpan Sainju" userId="28af7b25-4022-4f88-be70-5a41ebe499cd" providerId="ADAL" clId="{3EC7CFC9-2A3E-4EA3-9382-BCB1D563DD6D}" dt="2022-08-24T17:40:27.228" v="91" actId="27636"/>
          <ac:spMkLst>
            <pc:docMk/>
            <pc:sldMk cId="0" sldId="632"/>
            <ac:spMk id="17715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35" v="93" actId="27636"/>
        <pc:sldMkLst>
          <pc:docMk/>
          <pc:sldMk cId="0" sldId="633"/>
        </pc:sldMkLst>
        <pc:spChg chg="mod">
          <ac:chgData name="Arpan Sainju" userId="28af7b25-4022-4f88-be70-5a41ebe499cd" providerId="ADAL" clId="{3EC7CFC9-2A3E-4EA3-9382-BCB1D563DD6D}" dt="2022-08-24T17:40:27.231" v="92" actId="27636"/>
          <ac:spMkLst>
            <pc:docMk/>
            <pc:sldMk cId="0" sldId="633"/>
            <ac:spMk id="179203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35" v="93" actId="27636"/>
          <ac:spMkLst>
            <pc:docMk/>
            <pc:sldMk cId="0" sldId="633"/>
            <ac:spMk id="179204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61" v="96" actId="27636"/>
        <pc:sldMkLst>
          <pc:docMk/>
          <pc:sldMk cId="0" sldId="634"/>
        </pc:sldMkLst>
        <pc:spChg chg="mod">
          <ac:chgData name="Arpan Sainju" userId="28af7b25-4022-4f88-be70-5a41ebe499cd" providerId="ADAL" clId="{3EC7CFC9-2A3E-4EA3-9382-BCB1D563DD6D}" dt="2022-08-24T17:40:27.261" v="96" actId="27636"/>
          <ac:spMkLst>
            <pc:docMk/>
            <pc:sldMk cId="0" sldId="634"/>
            <ac:spMk id="18125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60" v="95" actId="27636"/>
          <ac:spMkLst>
            <pc:docMk/>
            <pc:sldMk cId="0" sldId="634"/>
            <ac:spMk id="181251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77" v="98" actId="27636"/>
        <pc:sldMkLst>
          <pc:docMk/>
          <pc:sldMk cId="0" sldId="635"/>
        </pc:sldMkLst>
        <pc:spChg chg="mod">
          <ac:chgData name="Arpan Sainju" userId="28af7b25-4022-4f88-be70-5a41ebe499cd" providerId="ADAL" clId="{3EC7CFC9-2A3E-4EA3-9382-BCB1D563DD6D}" dt="2022-08-24T17:40:27.277" v="98" actId="27636"/>
          <ac:spMkLst>
            <pc:docMk/>
            <pc:sldMk cId="0" sldId="635"/>
            <ac:spMk id="18329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276" v="97" actId="27636"/>
          <ac:spMkLst>
            <pc:docMk/>
            <pc:sldMk cId="0" sldId="635"/>
            <ac:spMk id="183299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3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4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45"/>
        </pc:sldMkLst>
      </pc:sldChg>
      <pc:sldChg chg="modSp add mod">
        <pc:chgData name="Arpan Sainju" userId="28af7b25-4022-4f88-be70-5a41ebe499cd" providerId="ADAL" clId="{3EC7CFC9-2A3E-4EA3-9382-BCB1D563DD6D}" dt="2022-08-24T17:40:26.979" v="51" actId="27636"/>
        <pc:sldMkLst>
          <pc:docMk/>
          <pc:sldMk cId="0" sldId="648"/>
        </pc:sldMkLst>
        <pc:spChg chg="mod">
          <ac:chgData name="Arpan Sainju" userId="28af7b25-4022-4f88-be70-5a41ebe499cd" providerId="ADAL" clId="{3EC7CFC9-2A3E-4EA3-9382-BCB1D563DD6D}" dt="2022-08-24T17:40:26.979" v="51" actId="27636"/>
          <ac:spMkLst>
            <pc:docMk/>
            <pc:sldMk cId="0" sldId="648"/>
            <ac:spMk id="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95" v="54" actId="27636"/>
        <pc:sldMkLst>
          <pc:docMk/>
          <pc:sldMk cId="0" sldId="649"/>
        </pc:sldMkLst>
        <pc:spChg chg="mod">
          <ac:chgData name="Arpan Sainju" userId="28af7b25-4022-4f88-be70-5a41ebe499cd" providerId="ADAL" clId="{3EC7CFC9-2A3E-4EA3-9382-BCB1D563DD6D}" dt="2022-08-24T17:40:26.995" v="54" actId="27636"/>
          <ac:spMkLst>
            <pc:docMk/>
            <pc:sldMk cId="0" sldId="649"/>
            <ac:spMk id="2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09" v="72" actId="27636"/>
        <pc:sldMkLst>
          <pc:docMk/>
          <pc:sldMk cId="0" sldId="650"/>
        </pc:sldMkLst>
        <pc:spChg chg="mod">
          <ac:chgData name="Arpan Sainju" userId="28af7b25-4022-4f88-be70-5a41ebe499cd" providerId="ADAL" clId="{3EC7CFC9-2A3E-4EA3-9382-BCB1D563DD6D}" dt="2022-08-24T17:40:27.109" v="72" actId="27636"/>
          <ac:spMkLst>
            <pc:docMk/>
            <pc:sldMk cId="0" sldId="650"/>
            <ac:spMk id="132098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02" v="71" actId="27636"/>
        <pc:sldMkLst>
          <pc:docMk/>
          <pc:sldMk cId="0" sldId="651"/>
        </pc:sldMkLst>
        <pc:spChg chg="mod">
          <ac:chgData name="Arpan Sainju" userId="28af7b25-4022-4f88-be70-5a41ebe499cd" providerId="ADAL" clId="{3EC7CFC9-2A3E-4EA3-9382-BCB1D563DD6D}" dt="2022-08-24T17:40:27.102" v="71" actId="27636"/>
          <ac:spMkLst>
            <pc:docMk/>
            <pc:sldMk cId="0" sldId="651"/>
            <ac:spMk id="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248" v="94" actId="27636"/>
        <pc:sldMkLst>
          <pc:docMk/>
          <pc:sldMk cId="0" sldId="652"/>
        </pc:sldMkLst>
        <pc:spChg chg="mod">
          <ac:chgData name="Arpan Sainju" userId="28af7b25-4022-4f88-be70-5a41ebe499cd" providerId="ADAL" clId="{3EC7CFC9-2A3E-4EA3-9382-BCB1D563DD6D}" dt="2022-08-24T17:40:27.248" v="94" actId="27636"/>
          <ac:spMkLst>
            <pc:docMk/>
            <pc:sldMk cId="0" sldId="652"/>
            <ac:spMk id="3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58"/>
        </pc:sldMkLst>
      </pc:sldChg>
      <pc:sldChg chg="modSp add mod">
        <pc:chgData name="Arpan Sainju" userId="28af7b25-4022-4f88-be70-5a41ebe499cd" providerId="ADAL" clId="{3EC7CFC9-2A3E-4EA3-9382-BCB1D563DD6D}" dt="2022-08-24T17:40:27.130" v="76" actId="27636"/>
        <pc:sldMkLst>
          <pc:docMk/>
          <pc:sldMk cId="0" sldId="659"/>
        </pc:sldMkLst>
        <pc:spChg chg="mod">
          <ac:chgData name="Arpan Sainju" userId="28af7b25-4022-4f88-be70-5a41ebe499cd" providerId="ADAL" clId="{3EC7CFC9-2A3E-4EA3-9382-BCB1D563DD6D}" dt="2022-08-24T17:40:27.130" v="76" actId="27636"/>
          <ac:spMkLst>
            <pc:docMk/>
            <pc:sldMk cId="0" sldId="659"/>
            <ac:spMk id="44037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4"/>
        </pc:sldMkLst>
      </pc:sldChg>
      <pc:sldChg chg="modSp add mod">
        <pc:chgData name="Arpan Sainju" userId="28af7b25-4022-4f88-be70-5a41ebe499cd" providerId="ADAL" clId="{3EC7CFC9-2A3E-4EA3-9382-BCB1D563DD6D}" dt="2022-08-24T17:40:27.286" v="99" actId="27636"/>
        <pc:sldMkLst>
          <pc:docMk/>
          <pc:sldMk cId="0" sldId="665"/>
        </pc:sldMkLst>
        <pc:spChg chg="mod">
          <ac:chgData name="Arpan Sainju" userId="28af7b25-4022-4f88-be70-5a41ebe499cd" providerId="ADAL" clId="{3EC7CFC9-2A3E-4EA3-9382-BCB1D563DD6D}" dt="2022-08-24T17:40:27.286" v="99" actId="27636"/>
          <ac:spMkLst>
            <pc:docMk/>
            <pc:sldMk cId="0" sldId="665"/>
            <ac:spMk id="15365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8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69"/>
        </pc:sldMkLst>
      </pc:sldChg>
      <pc:sldChg chg="addSp delSp modSp add mod">
        <pc:chgData name="Arpan Sainju" userId="28af7b25-4022-4f88-be70-5a41ebe499cd" providerId="ADAL" clId="{3EC7CFC9-2A3E-4EA3-9382-BCB1D563DD6D}" dt="2022-08-24T19:38:01.650" v="366" actId="13822"/>
        <pc:sldMkLst>
          <pc:docMk/>
          <pc:sldMk cId="0" sldId="671"/>
        </pc:sldMkLst>
        <pc:spChg chg="add mod">
          <ac:chgData name="Arpan Sainju" userId="28af7b25-4022-4f88-be70-5a41ebe499cd" providerId="ADAL" clId="{3EC7CFC9-2A3E-4EA3-9382-BCB1D563DD6D}" dt="2022-08-24T19:36:53.953" v="323" actId="1076"/>
          <ac:spMkLst>
            <pc:docMk/>
            <pc:sldMk cId="0" sldId="671"/>
            <ac:spMk id="4" creationId="{7F151D9B-A9BE-910F-30B4-381112631506}"/>
          </ac:spMkLst>
        </pc:spChg>
        <pc:spChg chg="add mod">
          <ac:chgData name="Arpan Sainju" userId="28af7b25-4022-4f88-be70-5a41ebe499cd" providerId="ADAL" clId="{3EC7CFC9-2A3E-4EA3-9382-BCB1D563DD6D}" dt="2022-08-24T19:37:00.132" v="327" actId="20577"/>
          <ac:spMkLst>
            <pc:docMk/>
            <pc:sldMk cId="0" sldId="671"/>
            <ac:spMk id="5" creationId="{BAAEBCF3-B601-26F3-50CC-3B9FFADBA3F9}"/>
          </ac:spMkLst>
        </pc:spChg>
        <pc:spChg chg="add mod">
          <ac:chgData name="Arpan Sainju" userId="28af7b25-4022-4f88-be70-5a41ebe499cd" providerId="ADAL" clId="{3EC7CFC9-2A3E-4EA3-9382-BCB1D563DD6D}" dt="2022-08-24T19:37:07.964" v="329" actId="1076"/>
          <ac:spMkLst>
            <pc:docMk/>
            <pc:sldMk cId="0" sldId="671"/>
            <ac:spMk id="6" creationId="{C8751EE2-6468-92C7-73FE-D9E0E2370E37}"/>
          </ac:spMkLst>
        </pc:spChg>
        <pc:spChg chg="add mod">
          <ac:chgData name="Arpan Sainju" userId="28af7b25-4022-4f88-be70-5a41ebe499cd" providerId="ADAL" clId="{3EC7CFC9-2A3E-4EA3-9382-BCB1D563DD6D}" dt="2022-08-24T19:37:13.778" v="331" actId="1076"/>
          <ac:spMkLst>
            <pc:docMk/>
            <pc:sldMk cId="0" sldId="671"/>
            <ac:spMk id="7" creationId="{E502A4C2-61F9-29B5-7A43-F37894C855DA}"/>
          </ac:spMkLst>
        </pc:spChg>
        <pc:spChg chg="mod">
          <ac:chgData name="Arpan Sainju" userId="28af7b25-4022-4f88-be70-5a41ebe499cd" providerId="ADAL" clId="{3EC7CFC9-2A3E-4EA3-9382-BCB1D563DD6D}" dt="2022-08-24T17:59:48.972" v="159" actId="14100"/>
          <ac:spMkLst>
            <pc:docMk/>
            <pc:sldMk cId="0" sldId="671"/>
            <ac:spMk id="5632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37:43.252" v="362" actId="1076"/>
          <ac:spMkLst>
            <pc:docMk/>
            <pc:sldMk cId="0" sldId="671"/>
            <ac:spMk id="5632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37:52.452" v="363" actId="1076"/>
          <ac:spMkLst>
            <pc:docMk/>
            <pc:sldMk cId="0" sldId="671"/>
            <ac:spMk id="56328" creationId="{00000000-0000-0000-0000-000000000000}"/>
          </ac:spMkLst>
        </pc:spChg>
        <pc:spChg chg="del mod">
          <ac:chgData name="Arpan Sainju" userId="28af7b25-4022-4f88-be70-5a41ebe499cd" providerId="ADAL" clId="{3EC7CFC9-2A3E-4EA3-9382-BCB1D563DD6D}" dt="2022-08-24T17:49:24.626" v="156" actId="478"/>
          <ac:spMkLst>
            <pc:docMk/>
            <pc:sldMk cId="0" sldId="671"/>
            <ac:spMk id="56331" creationId="{00000000-0000-0000-0000-000000000000}"/>
          </ac:spMkLst>
        </pc:spChg>
        <pc:spChg chg="del mod">
          <ac:chgData name="Arpan Sainju" userId="28af7b25-4022-4f88-be70-5a41ebe499cd" providerId="ADAL" clId="{3EC7CFC9-2A3E-4EA3-9382-BCB1D563DD6D}" dt="2022-08-24T17:49:24.626" v="156" actId="478"/>
          <ac:spMkLst>
            <pc:docMk/>
            <pc:sldMk cId="0" sldId="671"/>
            <ac:spMk id="56333" creationId="{00000000-0000-0000-0000-000000000000}"/>
          </ac:spMkLst>
        </pc:spChg>
        <pc:graphicFrameChg chg="add del mod modGraphic">
          <ac:chgData name="Arpan Sainju" userId="28af7b25-4022-4f88-be70-5a41ebe499cd" providerId="ADAL" clId="{3EC7CFC9-2A3E-4EA3-9382-BCB1D563DD6D}" dt="2022-08-24T19:36:37.836" v="318" actId="478"/>
          <ac:graphicFrameMkLst>
            <pc:docMk/>
            <pc:sldMk cId="0" sldId="671"/>
            <ac:graphicFrameMk id="2" creationId="{B71094DC-C2CF-5F14-2832-4D5A59A91E26}"/>
          </ac:graphicFrameMkLst>
        </pc:graphicFrameChg>
        <pc:picChg chg="mod">
          <ac:chgData name="Arpan Sainju" userId="28af7b25-4022-4f88-be70-5a41ebe499cd" providerId="ADAL" clId="{3EC7CFC9-2A3E-4EA3-9382-BCB1D563DD6D}" dt="2022-08-24T19:36:41.538" v="319" actId="1076"/>
          <ac:picMkLst>
            <pc:docMk/>
            <pc:sldMk cId="0" sldId="671"/>
            <ac:picMk id="56327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36:43.933" v="320" actId="1076"/>
          <ac:picMkLst>
            <pc:docMk/>
            <pc:sldMk cId="0" sldId="671"/>
            <ac:picMk id="56329" creationId="{00000000-0000-0000-0000-000000000000}"/>
          </ac:picMkLst>
        </pc:picChg>
        <pc:picChg chg="del mod">
          <ac:chgData name="Arpan Sainju" userId="28af7b25-4022-4f88-be70-5a41ebe499cd" providerId="ADAL" clId="{3EC7CFC9-2A3E-4EA3-9382-BCB1D563DD6D}" dt="2022-08-24T17:49:24.626" v="156" actId="478"/>
          <ac:picMkLst>
            <pc:docMk/>
            <pc:sldMk cId="0" sldId="671"/>
            <ac:picMk id="56330" creationId="{00000000-0000-0000-0000-000000000000}"/>
          </ac:picMkLst>
        </pc:picChg>
        <pc:picChg chg="del mod">
          <ac:chgData name="Arpan Sainju" userId="28af7b25-4022-4f88-be70-5a41ebe499cd" providerId="ADAL" clId="{3EC7CFC9-2A3E-4EA3-9382-BCB1D563DD6D}" dt="2022-08-24T17:49:24.626" v="156" actId="478"/>
          <ac:picMkLst>
            <pc:docMk/>
            <pc:sldMk cId="0" sldId="671"/>
            <ac:picMk id="56332" creationId="{00000000-0000-0000-0000-000000000000}"/>
          </ac:picMkLst>
        </pc:picChg>
        <pc:cxnChg chg="add mod">
          <ac:chgData name="Arpan Sainju" userId="28af7b25-4022-4f88-be70-5a41ebe499cd" providerId="ADAL" clId="{3EC7CFC9-2A3E-4EA3-9382-BCB1D563DD6D}" dt="2022-08-24T19:38:01.650" v="366" actId="13822"/>
          <ac:cxnSpMkLst>
            <pc:docMk/>
            <pc:sldMk cId="0" sldId="671"/>
            <ac:cxnSpMk id="9" creationId="{421233C7-018A-B494-BFDB-A314F193D0CA}"/>
          </ac:cxnSpMkLst>
        </pc:cxn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72"/>
        </pc:sldMkLst>
      </pc:sldChg>
      <pc:sldChg chg="addSp modSp add mod">
        <pc:chgData name="Arpan Sainju" userId="28af7b25-4022-4f88-be70-5a41ebe499cd" providerId="ADAL" clId="{3EC7CFC9-2A3E-4EA3-9382-BCB1D563DD6D}" dt="2022-08-24T19:51:38.148" v="520" actId="1076"/>
        <pc:sldMkLst>
          <pc:docMk/>
          <pc:sldMk cId="0" sldId="673"/>
        </pc:sldMkLst>
        <pc:spChg chg="add mod or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6" creationId="{E1CD37A8-A83C-5660-9DE1-838122B34004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7" creationId="{4E14D93E-23EB-24EC-00E2-54FE91B0DB19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8" creationId="{B9A2A0C1-54FC-748D-9857-8A754ED60993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9" creationId="{39ADC563-5B21-4457-B73F-EA638264A1EF}"/>
          </ac:spMkLst>
        </pc:spChg>
        <pc:spChg chg="add mod">
          <ac:chgData name="Arpan Sainju" userId="28af7b25-4022-4f88-be70-5a41ebe499cd" providerId="ADAL" clId="{3EC7CFC9-2A3E-4EA3-9382-BCB1D563DD6D}" dt="2022-08-24T19:51:38.148" v="520" actId="1076"/>
          <ac:spMkLst>
            <pc:docMk/>
            <pc:sldMk cId="0" sldId="673"/>
            <ac:spMk id="10" creationId="{E73884EC-0F14-00EE-9248-89FAB4E86E81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7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2356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20.998" v="471" actId="20577"/>
          <ac:spMkLst>
            <pc:docMk/>
            <pc:sldMk cId="0" sldId="673"/>
            <ac:spMk id="58373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4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5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7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79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80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9:18.453" v="468" actId="1076"/>
          <ac:spMkLst>
            <pc:docMk/>
            <pc:sldMk cId="0" sldId="673"/>
            <ac:spMk id="58381" creationId="{00000000-0000-0000-0000-000000000000}"/>
          </ac:spMkLst>
        </pc:sp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2" creationId="{00ADE315-83DE-5223-2B46-C5A5AF95EE7E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3" creationId="{7459289B-ADC8-A9D3-46DF-6E91D31DCA9E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4" creationId="{E45682A0-6515-A42D-4FE4-0D476EC3B347}"/>
          </ac:picMkLst>
        </pc:picChg>
        <pc:picChg chg="add mod">
          <ac:chgData name="Arpan Sainju" userId="28af7b25-4022-4f88-be70-5a41ebe499cd" providerId="ADAL" clId="{3EC7CFC9-2A3E-4EA3-9382-BCB1D563DD6D}" dt="2022-08-24T19:51:38.148" v="520" actId="1076"/>
          <ac:picMkLst>
            <pc:docMk/>
            <pc:sldMk cId="0" sldId="673"/>
            <ac:picMk id="5" creationId="{92232AF0-334D-E445-1E20-D8F8013BA0B6}"/>
          </ac:picMkLst>
        </pc:picChg>
      </pc:sldChg>
      <pc:sldChg chg="modSp add mod modAnim">
        <pc:chgData name="Arpan Sainju" userId="28af7b25-4022-4f88-be70-5a41ebe499cd" providerId="ADAL" clId="{3EC7CFC9-2A3E-4EA3-9382-BCB1D563DD6D}" dt="2022-08-24T19:52:47.532" v="533"/>
        <pc:sldMkLst>
          <pc:docMk/>
          <pc:sldMk cId="0" sldId="674"/>
        </pc:sldMkLst>
        <pc:spChg chg="mod">
          <ac:chgData name="Arpan Sainju" userId="28af7b25-4022-4f88-be70-5a41ebe499cd" providerId="ADAL" clId="{3EC7CFC9-2A3E-4EA3-9382-BCB1D563DD6D}" dt="2022-08-24T17:40:26.850" v="34" actId="27636"/>
          <ac:spMkLst>
            <pc:docMk/>
            <pc:sldMk cId="0" sldId="674"/>
            <ac:spMk id="59396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52:13.932" v="526" actId="20577"/>
          <ac:spMkLst>
            <pc:docMk/>
            <pc:sldMk cId="0" sldId="674"/>
            <ac:spMk id="59397" creationId="{00000000-0000-0000-0000-000000000000}"/>
          </ac:spMkLst>
        </pc:spChg>
      </pc:sldChg>
      <pc:sldChg chg="addSp delSp modSp add mod modAnim">
        <pc:chgData name="Arpan Sainju" userId="28af7b25-4022-4f88-be70-5a41ebe499cd" providerId="ADAL" clId="{3EC7CFC9-2A3E-4EA3-9382-BCB1D563DD6D}" dt="2022-08-24T20:56:42.357" v="633"/>
        <pc:sldMkLst>
          <pc:docMk/>
          <pc:sldMk cId="0" sldId="675"/>
        </pc:sldMkLst>
        <pc:spChg chg="add mod">
          <ac:chgData name="Arpan Sainju" userId="28af7b25-4022-4f88-be70-5a41ebe499cd" providerId="ADAL" clId="{3EC7CFC9-2A3E-4EA3-9382-BCB1D563DD6D}" dt="2022-08-24T20:56:19.825" v="615"/>
          <ac:spMkLst>
            <pc:docMk/>
            <pc:sldMk cId="0" sldId="675"/>
            <ac:spMk id="7" creationId="{5F19343A-682E-252F-A8DB-DFF0F97B1264}"/>
          </ac:spMkLst>
        </pc:spChg>
        <pc:spChg chg="add mod">
          <ac:chgData name="Arpan Sainju" userId="28af7b25-4022-4f88-be70-5a41ebe499cd" providerId="ADAL" clId="{3EC7CFC9-2A3E-4EA3-9382-BCB1D563DD6D}" dt="2022-08-24T20:56:32.873" v="632" actId="14100"/>
          <ac:spMkLst>
            <pc:docMk/>
            <pc:sldMk cId="0" sldId="675"/>
            <ac:spMk id="9" creationId="{7474D75D-76B3-F45B-4DBC-527E8CF04A37}"/>
          </ac:spMkLst>
        </pc:spChg>
        <pc:spChg chg="mod">
          <ac:chgData name="Arpan Sainju" userId="28af7b25-4022-4f88-be70-5a41ebe499cd" providerId="ADAL" clId="{3EC7CFC9-2A3E-4EA3-9382-BCB1D563DD6D}" dt="2022-08-24T20:13:26.931" v="567" actId="20577"/>
          <ac:spMkLst>
            <pc:docMk/>
            <pc:sldMk cId="0" sldId="675"/>
            <ac:spMk id="60421" creationId="{00000000-0000-0000-0000-000000000000}"/>
          </ac:spMkLst>
        </pc:spChg>
        <pc:picChg chg="add del mod modCrop">
          <ac:chgData name="Arpan Sainju" userId="28af7b25-4022-4f88-be70-5a41ebe499cd" providerId="ADAL" clId="{3EC7CFC9-2A3E-4EA3-9382-BCB1D563DD6D}" dt="2022-08-24T20:55:46.276" v="606" actId="478"/>
          <ac:picMkLst>
            <pc:docMk/>
            <pc:sldMk cId="0" sldId="675"/>
            <ac:picMk id="3" creationId="{6F1E9771-1313-94CA-6AFB-AFA72BF083EC}"/>
          </ac:picMkLst>
        </pc:picChg>
        <pc:picChg chg="add mod">
          <ac:chgData name="Arpan Sainju" userId="28af7b25-4022-4f88-be70-5a41ebe499cd" providerId="ADAL" clId="{3EC7CFC9-2A3E-4EA3-9382-BCB1D563DD6D}" dt="2022-08-24T20:55:53.243" v="609" actId="208"/>
          <ac:picMkLst>
            <pc:docMk/>
            <pc:sldMk cId="0" sldId="675"/>
            <ac:picMk id="5" creationId="{452760CA-86AD-E822-50CF-9851A62D4F41}"/>
          </ac:picMkLst>
        </pc:picChg>
      </pc:sldChg>
      <pc:sldChg chg="modSp add mod">
        <pc:chgData name="Arpan Sainju" userId="28af7b25-4022-4f88-be70-5a41ebe499cd" providerId="ADAL" clId="{3EC7CFC9-2A3E-4EA3-9382-BCB1D563DD6D}" dt="2022-08-24T20:32:21.557" v="598" actId="20577"/>
        <pc:sldMkLst>
          <pc:docMk/>
          <pc:sldMk cId="0" sldId="676"/>
        </pc:sldMkLst>
        <pc:spChg chg="mod">
          <ac:chgData name="Arpan Sainju" userId="28af7b25-4022-4f88-be70-5a41ebe499cd" providerId="ADAL" clId="{3EC7CFC9-2A3E-4EA3-9382-BCB1D563DD6D}" dt="2022-08-24T20:32:21.557" v="598" actId="20577"/>
          <ac:spMkLst>
            <pc:docMk/>
            <pc:sldMk cId="0" sldId="676"/>
            <ac:spMk id="6144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21:08:39.314" v="638" actId="20577"/>
        <pc:sldMkLst>
          <pc:docMk/>
          <pc:sldMk cId="0" sldId="677"/>
        </pc:sldMkLst>
        <pc:spChg chg="mod">
          <ac:chgData name="Arpan Sainju" userId="28af7b25-4022-4f88-be70-5a41ebe499cd" providerId="ADAL" clId="{3EC7CFC9-2A3E-4EA3-9382-BCB1D563DD6D}" dt="2022-08-24T21:08:39.314" v="638" actId="20577"/>
          <ac:spMkLst>
            <pc:docMk/>
            <pc:sldMk cId="0" sldId="677"/>
            <ac:spMk id="62469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3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6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7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8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0" sldId="689"/>
        </pc:sldMkLst>
      </pc:sldChg>
      <pc:sldChg chg="addSp modSp add mod">
        <pc:chgData name="Arpan Sainju" userId="28af7b25-4022-4f88-be70-5a41ebe499cd" providerId="ADAL" clId="{3EC7CFC9-2A3E-4EA3-9382-BCB1D563DD6D}" dt="2022-08-24T17:46:31.792" v="147" actId="1076"/>
        <pc:sldMkLst>
          <pc:docMk/>
          <pc:sldMk cId="0" sldId="690"/>
        </pc:sldMkLst>
        <pc:spChg chg="add mod">
          <ac:chgData name="Arpan Sainju" userId="28af7b25-4022-4f88-be70-5a41ebe499cd" providerId="ADAL" clId="{3EC7CFC9-2A3E-4EA3-9382-BCB1D563DD6D}" dt="2022-08-24T17:46:31.792" v="147" actId="1076"/>
          <ac:spMkLst>
            <pc:docMk/>
            <pc:sldMk cId="0" sldId="690"/>
            <ac:spMk id="2" creationId="{4D3866A6-B2B5-BE7C-0384-4B2557048785}"/>
          </ac:spMkLst>
        </pc:spChg>
      </pc:sldChg>
      <pc:sldChg chg="modSp add mod">
        <pc:chgData name="Arpan Sainju" userId="28af7b25-4022-4f88-be70-5a41ebe499cd" providerId="ADAL" clId="{3EC7CFC9-2A3E-4EA3-9382-BCB1D563DD6D}" dt="2022-08-24T17:40:26.906" v="38" actId="27636"/>
        <pc:sldMkLst>
          <pc:docMk/>
          <pc:sldMk cId="0" sldId="691"/>
        </pc:sldMkLst>
        <pc:spChg chg="mod">
          <ac:chgData name="Arpan Sainju" userId="28af7b25-4022-4f88-be70-5a41ebe499cd" providerId="ADAL" clId="{3EC7CFC9-2A3E-4EA3-9382-BCB1D563DD6D}" dt="2022-08-24T17:40:26.906" v="38" actId="27636"/>
          <ac:spMkLst>
            <pc:docMk/>
            <pc:sldMk cId="0" sldId="691"/>
            <ac:spMk id="61445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1:36.282" v="103" actId="404"/>
        <pc:sldMkLst>
          <pc:docMk/>
          <pc:sldMk cId="0" sldId="692"/>
        </pc:sldMkLst>
        <pc:spChg chg="mod">
          <ac:chgData name="Arpan Sainju" userId="28af7b25-4022-4f88-be70-5a41ebe499cd" providerId="ADAL" clId="{3EC7CFC9-2A3E-4EA3-9382-BCB1D563DD6D}" dt="2022-08-24T17:41:36.282" v="103" actId="404"/>
          <ac:spMkLst>
            <pc:docMk/>
            <pc:sldMk cId="0" sldId="692"/>
            <ac:spMk id="9243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58" v="78" actId="27636"/>
        <pc:sldMkLst>
          <pc:docMk/>
          <pc:sldMk cId="2798839000" sldId="693"/>
        </pc:sldMkLst>
        <pc:spChg chg="mod">
          <ac:chgData name="Arpan Sainju" userId="28af7b25-4022-4f88-be70-5a41ebe499cd" providerId="ADAL" clId="{3EC7CFC9-2A3E-4EA3-9382-BCB1D563DD6D}" dt="2022-08-24T17:40:27.158" v="78" actId="27636"/>
          <ac:spMkLst>
            <pc:docMk/>
            <pc:sldMk cId="2798839000" sldId="693"/>
            <ac:spMk id="10342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64" v="79" actId="27636"/>
        <pc:sldMkLst>
          <pc:docMk/>
          <pc:sldMk cId="1643946329" sldId="694"/>
        </pc:sldMkLst>
        <pc:spChg chg="mod">
          <ac:chgData name="Arpan Sainju" userId="28af7b25-4022-4f88-be70-5a41ebe499cd" providerId="ADAL" clId="{3EC7CFC9-2A3E-4EA3-9382-BCB1D563DD6D}" dt="2022-08-24T17:40:27.164" v="79" actId="27636"/>
          <ac:spMkLst>
            <pc:docMk/>
            <pc:sldMk cId="1643946329" sldId="694"/>
            <ac:spMk id="134147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510631290" sldId="69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840953532" sldId="696"/>
        </pc:sldMkLst>
      </pc:sldChg>
      <pc:sldChg chg="modSp add mod">
        <pc:chgData name="Arpan Sainju" userId="28af7b25-4022-4f88-be70-5a41ebe499cd" providerId="ADAL" clId="{3EC7CFC9-2A3E-4EA3-9382-BCB1D563DD6D}" dt="2022-08-24T17:40:27.181" v="82" actId="27636"/>
        <pc:sldMkLst>
          <pc:docMk/>
          <pc:sldMk cId="3620306289" sldId="697"/>
        </pc:sldMkLst>
        <pc:spChg chg="mod">
          <ac:chgData name="Arpan Sainju" userId="28af7b25-4022-4f88-be70-5a41ebe499cd" providerId="ADAL" clId="{3EC7CFC9-2A3E-4EA3-9382-BCB1D563DD6D}" dt="2022-08-24T17:40:27.181" v="82" actId="27636"/>
          <ac:spMkLst>
            <pc:docMk/>
            <pc:sldMk cId="3620306289" sldId="697"/>
            <ac:spMk id="22118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86" v="83" actId="27636"/>
        <pc:sldMkLst>
          <pc:docMk/>
          <pc:sldMk cId="8910588" sldId="698"/>
        </pc:sldMkLst>
        <pc:spChg chg="mod">
          <ac:chgData name="Arpan Sainju" userId="28af7b25-4022-4f88-be70-5a41ebe499cd" providerId="ADAL" clId="{3EC7CFC9-2A3E-4EA3-9382-BCB1D563DD6D}" dt="2022-08-24T17:40:27.186" v="83" actId="27636"/>
          <ac:spMkLst>
            <pc:docMk/>
            <pc:sldMk cId="8910588" sldId="698"/>
            <ac:spMk id="134146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89" v="84" actId="27636"/>
        <pc:sldMkLst>
          <pc:docMk/>
          <pc:sldMk cId="1662835901" sldId="699"/>
        </pc:sldMkLst>
        <pc:spChg chg="mod">
          <ac:chgData name="Arpan Sainju" userId="28af7b25-4022-4f88-be70-5a41ebe499cd" providerId="ADAL" clId="{3EC7CFC9-2A3E-4EA3-9382-BCB1D563DD6D}" dt="2022-08-24T17:40:27.189" v="84" actId="27636"/>
          <ac:spMkLst>
            <pc:docMk/>
            <pc:sldMk cId="1662835901" sldId="699"/>
            <ac:spMk id="136194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3603469748" sldId="700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227968702" sldId="701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045683010" sldId="702"/>
        </pc:sldMkLst>
      </pc:sldChg>
      <pc:sldChg chg="modSp add mod">
        <pc:chgData name="Arpan Sainju" userId="28af7b25-4022-4f88-be70-5a41ebe499cd" providerId="ADAL" clId="{3EC7CFC9-2A3E-4EA3-9382-BCB1D563DD6D}" dt="2022-08-24T17:40:27.143" v="77" actId="27636"/>
        <pc:sldMkLst>
          <pc:docMk/>
          <pc:sldMk cId="3103645491" sldId="703"/>
        </pc:sldMkLst>
        <pc:spChg chg="mod">
          <ac:chgData name="Arpan Sainju" userId="28af7b25-4022-4f88-be70-5a41ebe499cd" providerId="ADAL" clId="{3EC7CFC9-2A3E-4EA3-9382-BCB1D563DD6D}" dt="2022-08-24T17:40:27.143" v="77" actId="27636"/>
          <ac:spMkLst>
            <pc:docMk/>
            <pc:sldMk cId="3103645491" sldId="703"/>
            <ac:spMk id="45061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2644651545" sldId="704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3795992594" sldId="705"/>
        </pc:sldMkLst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264939703" sldId="706"/>
        </pc:sldMkLst>
      </pc:sldChg>
      <pc:sldChg chg="modSp add mod">
        <pc:chgData name="Arpan Sainju" userId="28af7b25-4022-4f88-be70-5a41ebe499cd" providerId="ADAL" clId="{3EC7CFC9-2A3E-4EA3-9382-BCB1D563DD6D}" dt="2022-08-24T17:40:27.119" v="74" actId="27636"/>
        <pc:sldMkLst>
          <pc:docMk/>
          <pc:sldMk cId="389849515" sldId="707"/>
        </pc:sldMkLst>
        <pc:spChg chg="mod">
          <ac:chgData name="Arpan Sainju" userId="28af7b25-4022-4f88-be70-5a41ebe499cd" providerId="ADAL" clId="{3EC7CFC9-2A3E-4EA3-9382-BCB1D563DD6D}" dt="2022-08-24T17:40:27.112" v="73" actId="27636"/>
          <ac:spMkLst>
            <pc:docMk/>
            <pc:sldMk cId="389849515" sldId="707"/>
            <ac:spMk id="13209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7:40:27.119" v="74" actId="27636"/>
          <ac:spMkLst>
            <pc:docMk/>
            <pc:sldMk cId="389849515" sldId="707"/>
            <ac:spMk id="132099" creationId="{00000000-0000-0000-0000-000000000000}"/>
          </ac:spMkLst>
        </pc:spChg>
      </pc:sldChg>
      <pc:sldChg chg="modSp add mod">
        <pc:chgData name="Arpan Sainju" userId="28af7b25-4022-4f88-be70-5a41ebe499cd" providerId="ADAL" clId="{3EC7CFC9-2A3E-4EA3-9382-BCB1D563DD6D}" dt="2022-08-24T17:40:27.122" v="75" actId="27636"/>
        <pc:sldMkLst>
          <pc:docMk/>
          <pc:sldMk cId="1112566351" sldId="708"/>
        </pc:sldMkLst>
        <pc:spChg chg="mod">
          <ac:chgData name="Arpan Sainju" userId="28af7b25-4022-4f88-be70-5a41ebe499cd" providerId="ADAL" clId="{3EC7CFC9-2A3E-4EA3-9382-BCB1D563DD6D}" dt="2022-08-24T17:40:27.122" v="75" actId="27636"/>
          <ac:spMkLst>
            <pc:docMk/>
            <pc:sldMk cId="1112566351" sldId="708"/>
            <ac:spMk id="132098" creationId="{00000000-0000-0000-0000-000000000000}"/>
          </ac:spMkLst>
        </pc:spChg>
      </pc:sldChg>
      <pc:sldChg chg="add">
        <pc:chgData name="Arpan Sainju" userId="28af7b25-4022-4f88-be70-5a41ebe499cd" providerId="ADAL" clId="{3EC7CFC9-2A3E-4EA3-9382-BCB1D563DD6D}" dt="2022-08-24T17:40:26.759" v="32"/>
        <pc:sldMkLst>
          <pc:docMk/>
          <pc:sldMk cId="4056772295" sldId="709"/>
        </pc:sldMkLst>
      </pc:sldChg>
      <pc:sldChg chg="addSp delSp modSp add mod">
        <pc:chgData name="Arpan Sainju" userId="28af7b25-4022-4f88-be70-5a41ebe499cd" providerId="ADAL" clId="{3EC7CFC9-2A3E-4EA3-9382-BCB1D563DD6D}" dt="2022-08-24T19:46:28.044" v="434" actId="1076"/>
        <pc:sldMkLst>
          <pc:docMk/>
          <pc:sldMk cId="3301220080" sldId="710"/>
        </pc:sldMkLst>
        <pc:spChg chg="add mod">
          <ac:chgData name="Arpan Sainju" userId="28af7b25-4022-4f88-be70-5a41ebe499cd" providerId="ADAL" clId="{3EC7CFC9-2A3E-4EA3-9382-BCB1D563DD6D}" dt="2022-08-24T19:45:35.578" v="428" actId="1076"/>
          <ac:spMkLst>
            <pc:docMk/>
            <pc:sldMk cId="3301220080" sldId="710"/>
            <ac:spMk id="2" creationId="{C4A81A53-5E27-72DC-53A0-683CD5A5FB2B}"/>
          </ac:spMkLst>
        </pc:spChg>
        <pc:spChg chg="add del mod">
          <ac:chgData name="Arpan Sainju" userId="28af7b25-4022-4f88-be70-5a41ebe499cd" providerId="ADAL" clId="{3EC7CFC9-2A3E-4EA3-9382-BCB1D563DD6D}" dt="2022-08-24T19:45:39.186" v="429" actId="478"/>
          <ac:spMkLst>
            <pc:docMk/>
            <pc:sldMk cId="3301220080" sldId="710"/>
            <ac:spMk id="3" creationId="{169753DA-DA81-4193-71C2-004648223E8F}"/>
          </ac:spMkLst>
        </pc:spChg>
        <pc:spChg chg="add mod">
          <ac:chgData name="Arpan Sainju" userId="28af7b25-4022-4f88-be70-5a41ebe499cd" providerId="ADAL" clId="{3EC7CFC9-2A3E-4EA3-9382-BCB1D563DD6D}" dt="2022-08-24T19:45:52.377" v="432" actId="1076"/>
          <ac:spMkLst>
            <pc:docMk/>
            <pc:sldMk cId="3301220080" sldId="710"/>
            <ac:spMk id="4" creationId="{6D4DBFFF-A076-A37F-C5A6-0B610A06C49B}"/>
          </ac:spMkLst>
        </pc:spChg>
        <pc:spChg chg="add mod">
          <ac:chgData name="Arpan Sainju" userId="28af7b25-4022-4f88-be70-5a41ebe499cd" providerId="ADAL" clId="{3EC7CFC9-2A3E-4EA3-9382-BCB1D563DD6D}" dt="2022-08-24T19:45:48.585" v="431" actId="1076"/>
          <ac:spMkLst>
            <pc:docMk/>
            <pc:sldMk cId="3301220080" sldId="710"/>
            <ac:spMk id="5" creationId="{382EBBBD-D5F5-50D9-C81D-06DFBAE3BCA2}"/>
          </ac:spMkLst>
        </pc:spChg>
        <pc:spChg chg="mod">
          <ac:chgData name="Arpan Sainju" userId="28af7b25-4022-4f88-be70-5a41ebe499cd" providerId="ADAL" clId="{3EC7CFC9-2A3E-4EA3-9382-BCB1D563DD6D}" dt="2022-08-24T19:43:01.607" v="389" actId="20577"/>
          <ac:spMkLst>
            <pc:docMk/>
            <pc:sldMk cId="3301220080" sldId="710"/>
            <ac:spMk id="56325" creationId="{00000000-0000-0000-0000-000000000000}"/>
          </ac:spMkLst>
        </pc:spChg>
        <pc:spChg chg="del">
          <ac:chgData name="Arpan Sainju" userId="28af7b25-4022-4f88-be70-5a41ebe499cd" providerId="ADAL" clId="{3EC7CFC9-2A3E-4EA3-9382-BCB1D563DD6D}" dt="2022-08-24T17:49:08.892" v="152" actId="478"/>
          <ac:spMkLst>
            <pc:docMk/>
            <pc:sldMk cId="3301220080" sldId="710"/>
            <ac:spMk id="56326" creationId="{00000000-0000-0000-0000-000000000000}"/>
          </ac:spMkLst>
        </pc:spChg>
        <pc:spChg chg="del">
          <ac:chgData name="Arpan Sainju" userId="28af7b25-4022-4f88-be70-5a41ebe499cd" providerId="ADAL" clId="{3EC7CFC9-2A3E-4EA3-9382-BCB1D563DD6D}" dt="2022-08-24T17:49:08.892" v="152" actId="478"/>
          <ac:spMkLst>
            <pc:docMk/>
            <pc:sldMk cId="3301220080" sldId="710"/>
            <ac:spMk id="56328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5:12.773" v="410" actId="1076"/>
          <ac:spMkLst>
            <pc:docMk/>
            <pc:sldMk cId="3301220080" sldId="710"/>
            <ac:spMk id="56331" creationId="{00000000-0000-0000-0000-000000000000}"/>
          </ac:spMkLst>
        </pc:spChg>
        <pc:spChg chg="mod">
          <ac:chgData name="Arpan Sainju" userId="28af7b25-4022-4f88-be70-5a41ebe499cd" providerId="ADAL" clId="{3EC7CFC9-2A3E-4EA3-9382-BCB1D563DD6D}" dt="2022-08-24T19:45:25.085" v="424" actId="1076"/>
          <ac:spMkLst>
            <pc:docMk/>
            <pc:sldMk cId="3301220080" sldId="710"/>
            <ac:spMk id="56333" creationId="{00000000-0000-0000-0000-000000000000}"/>
          </ac:spMkLst>
        </pc:spChg>
        <pc:picChg chg="del">
          <ac:chgData name="Arpan Sainju" userId="28af7b25-4022-4f88-be70-5a41ebe499cd" providerId="ADAL" clId="{3EC7CFC9-2A3E-4EA3-9382-BCB1D563DD6D}" dt="2022-08-24T17:49:08.892" v="152" actId="478"/>
          <ac:picMkLst>
            <pc:docMk/>
            <pc:sldMk cId="3301220080" sldId="710"/>
            <ac:picMk id="56327" creationId="{00000000-0000-0000-0000-000000000000}"/>
          </ac:picMkLst>
        </pc:picChg>
        <pc:picChg chg="del">
          <ac:chgData name="Arpan Sainju" userId="28af7b25-4022-4f88-be70-5a41ebe499cd" providerId="ADAL" clId="{3EC7CFC9-2A3E-4EA3-9382-BCB1D563DD6D}" dt="2022-08-24T17:49:08.892" v="152" actId="478"/>
          <ac:picMkLst>
            <pc:docMk/>
            <pc:sldMk cId="3301220080" sldId="710"/>
            <ac:picMk id="56329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45:30.531" v="426" actId="1076"/>
          <ac:picMkLst>
            <pc:docMk/>
            <pc:sldMk cId="3301220080" sldId="710"/>
            <ac:picMk id="56330" creationId="{00000000-0000-0000-0000-000000000000}"/>
          </ac:picMkLst>
        </pc:picChg>
        <pc:picChg chg="mod">
          <ac:chgData name="Arpan Sainju" userId="28af7b25-4022-4f88-be70-5a41ebe499cd" providerId="ADAL" clId="{3EC7CFC9-2A3E-4EA3-9382-BCB1D563DD6D}" dt="2022-08-24T19:45:28.367" v="425" actId="1076"/>
          <ac:picMkLst>
            <pc:docMk/>
            <pc:sldMk cId="3301220080" sldId="710"/>
            <ac:picMk id="56332" creationId="{00000000-0000-0000-0000-000000000000}"/>
          </ac:picMkLst>
        </pc:picChg>
        <pc:cxnChg chg="add mod">
          <ac:chgData name="Arpan Sainju" userId="28af7b25-4022-4f88-be70-5a41ebe499cd" providerId="ADAL" clId="{3EC7CFC9-2A3E-4EA3-9382-BCB1D563DD6D}" dt="2022-08-24T19:46:28.044" v="434" actId="1076"/>
          <ac:cxnSpMkLst>
            <pc:docMk/>
            <pc:sldMk cId="3301220080" sldId="710"/>
            <ac:cxnSpMk id="6" creationId="{648EBDE0-2C91-516A-613C-28713EFBD4DB}"/>
          </ac:cxnSpMkLst>
        </pc:cxnChg>
      </pc:sldChg>
      <pc:sldChg chg="addSp delSp modSp new mod">
        <pc:chgData name="Arpan Sainju" userId="28af7b25-4022-4f88-be70-5a41ebe499cd" providerId="ADAL" clId="{3EC7CFC9-2A3E-4EA3-9382-BCB1D563DD6D}" dt="2022-08-24T19:48:42.014" v="464" actId="1076"/>
        <pc:sldMkLst>
          <pc:docMk/>
          <pc:sldMk cId="81684420" sldId="711"/>
        </pc:sldMkLst>
        <pc:spChg chg="mod">
          <ac:chgData name="Arpan Sainju" userId="28af7b25-4022-4f88-be70-5a41ebe499cd" providerId="ADAL" clId="{3EC7CFC9-2A3E-4EA3-9382-BCB1D563DD6D}" dt="2022-08-24T19:48:19.988" v="462" actId="20577"/>
          <ac:spMkLst>
            <pc:docMk/>
            <pc:sldMk cId="81684420" sldId="711"/>
            <ac:spMk id="2" creationId="{A12C7DDC-B3CB-D3B1-5733-8D51A1BD6325}"/>
          </ac:spMkLst>
        </pc:spChg>
        <pc:spChg chg="del">
          <ac:chgData name="Arpan Sainju" userId="28af7b25-4022-4f88-be70-5a41ebe499cd" providerId="ADAL" clId="{3EC7CFC9-2A3E-4EA3-9382-BCB1D563DD6D}" dt="2022-08-24T19:47:54.104" v="438" actId="478"/>
          <ac:spMkLst>
            <pc:docMk/>
            <pc:sldMk cId="81684420" sldId="711"/>
            <ac:spMk id="3" creationId="{53642A9D-1391-1773-4C78-D245E060F6C7}"/>
          </ac:spMkLst>
        </pc:spChg>
        <pc:graphicFrameChg chg="add del mod">
          <ac:chgData name="Arpan Sainju" userId="28af7b25-4022-4f88-be70-5a41ebe499cd" providerId="ADAL" clId="{3EC7CFC9-2A3E-4EA3-9382-BCB1D563DD6D}" dt="2022-08-24T19:48:09.102" v="440" actId="478"/>
          <ac:graphicFrameMkLst>
            <pc:docMk/>
            <pc:sldMk cId="81684420" sldId="711"/>
            <ac:graphicFrameMk id="5" creationId="{9A954C5D-D497-D34B-5825-C4ED007ECAD7}"/>
          </ac:graphicFrameMkLst>
        </pc:graphicFrameChg>
        <pc:picChg chg="add mod">
          <ac:chgData name="Arpan Sainju" userId="28af7b25-4022-4f88-be70-5a41ebe499cd" providerId="ADAL" clId="{3EC7CFC9-2A3E-4EA3-9382-BCB1D563DD6D}" dt="2022-08-24T19:48:42.014" v="464" actId="1076"/>
          <ac:picMkLst>
            <pc:docMk/>
            <pc:sldMk cId="81684420" sldId="711"/>
            <ac:picMk id="6" creationId="{107F70BB-1983-FC0A-8B11-24E5994B85CF}"/>
          </ac:picMkLst>
        </pc:picChg>
      </pc:sldChg>
      <pc:sldChg chg="addSp delSp modSp new mod">
        <pc:chgData name="Arpan Sainju" userId="28af7b25-4022-4f88-be70-5a41ebe499cd" providerId="ADAL" clId="{3EC7CFC9-2A3E-4EA3-9382-BCB1D563DD6D}" dt="2022-08-24T22:29:35.239" v="1198" actId="114"/>
        <pc:sldMkLst>
          <pc:docMk/>
          <pc:sldMk cId="2676557331" sldId="712"/>
        </pc:sldMkLst>
        <pc:spChg chg="mod">
          <ac:chgData name="Arpan Sainju" userId="28af7b25-4022-4f88-be70-5a41ebe499cd" providerId="ADAL" clId="{3EC7CFC9-2A3E-4EA3-9382-BCB1D563DD6D}" dt="2022-08-24T22:05:26.687" v="687" actId="20577"/>
          <ac:spMkLst>
            <pc:docMk/>
            <pc:sldMk cId="2676557331" sldId="712"/>
            <ac:spMk id="2" creationId="{072B0EBA-F79D-49E3-078D-C8BBD370D582}"/>
          </ac:spMkLst>
        </pc:spChg>
        <pc:spChg chg="del">
          <ac:chgData name="Arpan Sainju" userId="28af7b25-4022-4f88-be70-5a41ebe499cd" providerId="ADAL" clId="{3EC7CFC9-2A3E-4EA3-9382-BCB1D563DD6D}" dt="2022-08-24T22:15:13.219" v="688" actId="3680"/>
          <ac:spMkLst>
            <pc:docMk/>
            <pc:sldMk cId="2676557331" sldId="712"/>
            <ac:spMk id="3" creationId="{E62E783C-49B9-9540-DDB9-79728ACAA269}"/>
          </ac:spMkLst>
        </pc:spChg>
        <pc:spChg chg="add mod">
          <ac:chgData name="Arpan Sainju" userId="28af7b25-4022-4f88-be70-5a41ebe499cd" providerId="ADAL" clId="{3EC7CFC9-2A3E-4EA3-9382-BCB1D563DD6D}" dt="2022-08-24T22:29:35.239" v="1198" actId="114"/>
          <ac:spMkLst>
            <pc:docMk/>
            <pc:sldMk cId="2676557331" sldId="712"/>
            <ac:spMk id="7" creationId="{5EAEE6E4-6BFD-D931-9221-99768CFB150A}"/>
          </ac:spMkLst>
        </pc:spChg>
        <pc:graphicFrameChg chg="add mod ord modGraphic">
          <ac:chgData name="Arpan Sainju" userId="28af7b25-4022-4f88-be70-5a41ebe499cd" providerId="ADAL" clId="{3EC7CFC9-2A3E-4EA3-9382-BCB1D563DD6D}" dt="2022-08-24T22:29:15.484" v="1185"/>
          <ac:graphicFrameMkLst>
            <pc:docMk/>
            <pc:sldMk cId="2676557331" sldId="712"/>
            <ac:graphicFrameMk id="5" creationId="{2F550F51-ECE1-755E-2784-BEF423F92DFC}"/>
          </ac:graphicFrameMkLst>
        </pc:graphicFrameChg>
      </pc:sldChg>
      <pc:sldChg chg="addSp delSp modSp new mod">
        <pc:chgData name="Arpan Sainju" userId="28af7b25-4022-4f88-be70-5a41ebe499cd" providerId="ADAL" clId="{3EC7CFC9-2A3E-4EA3-9382-BCB1D563DD6D}" dt="2022-08-24T22:34:33.778" v="1246" actId="1076"/>
        <pc:sldMkLst>
          <pc:docMk/>
          <pc:sldMk cId="3048336823" sldId="713"/>
        </pc:sldMkLst>
        <pc:spChg chg="mod">
          <ac:chgData name="Arpan Sainju" userId="28af7b25-4022-4f88-be70-5a41ebe499cd" providerId="ADAL" clId="{3EC7CFC9-2A3E-4EA3-9382-BCB1D563DD6D}" dt="2022-08-24T22:34:19.399" v="1241" actId="14100"/>
          <ac:spMkLst>
            <pc:docMk/>
            <pc:sldMk cId="3048336823" sldId="713"/>
            <ac:spMk id="2" creationId="{7CD5A644-6469-35B7-D503-28C3CD4B0578}"/>
          </ac:spMkLst>
        </pc:spChg>
        <pc:spChg chg="del">
          <ac:chgData name="Arpan Sainju" userId="28af7b25-4022-4f88-be70-5a41ebe499cd" providerId="ADAL" clId="{3EC7CFC9-2A3E-4EA3-9382-BCB1D563DD6D}" dt="2022-08-24T22:34:21.428" v="1242" actId="478"/>
          <ac:spMkLst>
            <pc:docMk/>
            <pc:sldMk cId="3048336823" sldId="713"/>
            <ac:spMk id="3" creationId="{89C875D0-B97D-767B-F608-F2831CB44025}"/>
          </ac:spMkLst>
        </pc:spChg>
        <pc:picChg chg="add mod">
          <ac:chgData name="Arpan Sainju" userId="28af7b25-4022-4f88-be70-5a41ebe499cd" providerId="ADAL" clId="{3EC7CFC9-2A3E-4EA3-9382-BCB1D563DD6D}" dt="2022-08-24T22:34:33.778" v="1246" actId="1076"/>
          <ac:picMkLst>
            <pc:docMk/>
            <pc:sldMk cId="3048336823" sldId="713"/>
            <ac:picMk id="6" creationId="{29011EDF-E699-F165-56BB-DDCF3E757B0A}"/>
          </ac:picMkLst>
        </pc:picChg>
      </pc:sldChg>
      <pc:sldChg chg="new del">
        <pc:chgData name="Arpan Sainju" userId="28af7b25-4022-4f88-be70-5a41ebe499cd" providerId="ADAL" clId="{3EC7CFC9-2A3E-4EA3-9382-BCB1D563DD6D}" dt="2022-08-24T22:47:16.614" v="1262" actId="47"/>
        <pc:sldMkLst>
          <pc:docMk/>
          <pc:sldMk cId="2182418690" sldId="714"/>
        </pc:sldMkLst>
      </pc:sldChg>
      <pc:sldChg chg="new del">
        <pc:chgData name="Arpan Sainju" userId="28af7b25-4022-4f88-be70-5a41ebe499cd" providerId="ADAL" clId="{3EC7CFC9-2A3E-4EA3-9382-BCB1D563DD6D}" dt="2022-08-24T22:47:15.527" v="1261" actId="47"/>
        <pc:sldMkLst>
          <pc:docMk/>
          <pc:sldMk cId="4264692673" sldId="715"/>
        </pc:sldMkLst>
      </pc:sldChg>
      <pc:sldChg chg="addSp delSp modSp add mod">
        <pc:chgData name="Arpan Sainju" userId="28af7b25-4022-4f88-be70-5a41ebe499cd" providerId="ADAL" clId="{3EC7CFC9-2A3E-4EA3-9382-BCB1D563DD6D}" dt="2022-08-24T22:44:25.889" v="1260" actId="207"/>
        <pc:sldMkLst>
          <pc:docMk/>
          <pc:sldMk cId="3540380364" sldId="716"/>
        </pc:sldMkLst>
        <pc:spChg chg="add mod">
          <ac:chgData name="Arpan Sainju" userId="28af7b25-4022-4f88-be70-5a41ebe499cd" providerId="ADAL" clId="{3EC7CFC9-2A3E-4EA3-9382-BCB1D563DD6D}" dt="2022-08-24T22:44:25.889" v="1260" actId="207"/>
          <ac:spMkLst>
            <pc:docMk/>
            <pc:sldMk cId="3540380364" sldId="716"/>
            <ac:spMk id="5" creationId="{9B78978A-8F7F-6EF5-4152-052ED772739F}"/>
          </ac:spMkLst>
        </pc:spChg>
        <pc:picChg chg="del">
          <ac:chgData name="Arpan Sainju" userId="28af7b25-4022-4f88-be70-5a41ebe499cd" providerId="ADAL" clId="{3EC7CFC9-2A3E-4EA3-9382-BCB1D563DD6D}" dt="2022-08-24T22:43:23.768" v="1250" actId="478"/>
          <ac:picMkLst>
            <pc:docMk/>
            <pc:sldMk cId="3540380364" sldId="716"/>
            <ac:picMk id="6" creationId="{29011EDF-E699-F165-56BB-DDCF3E757B0A}"/>
          </ac:picMkLst>
        </pc:picChg>
      </pc:sldChg>
      <pc:sldChg chg="addSp delSp modSp new mod">
        <pc:chgData name="Arpan Sainju" userId="28af7b25-4022-4f88-be70-5a41ebe499cd" providerId="ADAL" clId="{3EC7CFC9-2A3E-4EA3-9382-BCB1D563DD6D}" dt="2022-08-24T22:58:07.574" v="1336" actId="1076"/>
        <pc:sldMkLst>
          <pc:docMk/>
          <pc:sldMk cId="1421759947" sldId="717"/>
        </pc:sldMkLst>
        <pc:spChg chg="mod">
          <ac:chgData name="Arpan Sainju" userId="28af7b25-4022-4f88-be70-5a41ebe499cd" providerId="ADAL" clId="{3EC7CFC9-2A3E-4EA3-9382-BCB1D563DD6D}" dt="2022-08-24T22:47:36.062" v="1301" actId="20577"/>
          <ac:spMkLst>
            <pc:docMk/>
            <pc:sldMk cId="1421759947" sldId="717"/>
            <ac:spMk id="2" creationId="{F4AF2998-F3F9-878F-47D0-C2717D545133}"/>
          </ac:spMkLst>
        </pc:spChg>
        <pc:spChg chg="del">
          <ac:chgData name="Arpan Sainju" userId="28af7b25-4022-4f88-be70-5a41ebe499cd" providerId="ADAL" clId="{3EC7CFC9-2A3E-4EA3-9382-BCB1D563DD6D}" dt="2022-08-24T22:56:52.532" v="1302" actId="478"/>
          <ac:spMkLst>
            <pc:docMk/>
            <pc:sldMk cId="1421759947" sldId="717"/>
            <ac:spMk id="3" creationId="{A339DED4-D4BA-CAD7-5042-D5415059C540}"/>
          </ac:spMkLst>
        </pc:spChg>
        <pc:spChg chg="add mod">
          <ac:chgData name="Arpan Sainju" userId="28af7b25-4022-4f88-be70-5a41ebe499cd" providerId="ADAL" clId="{3EC7CFC9-2A3E-4EA3-9382-BCB1D563DD6D}" dt="2022-08-24T22:58:07.574" v="1336" actId="1076"/>
          <ac:spMkLst>
            <pc:docMk/>
            <pc:sldMk cId="1421759947" sldId="717"/>
            <ac:spMk id="6" creationId="{B4D0B8DE-FB8F-E9DC-DF92-7394CED6338A}"/>
          </ac:spMkLst>
        </pc:spChg>
        <pc:spChg chg="add mod">
          <ac:chgData name="Arpan Sainju" userId="28af7b25-4022-4f88-be70-5a41ebe499cd" providerId="ADAL" clId="{3EC7CFC9-2A3E-4EA3-9382-BCB1D563DD6D}" dt="2022-08-24T22:58:00.687" v="1334" actId="1076"/>
          <ac:spMkLst>
            <pc:docMk/>
            <pc:sldMk cId="1421759947" sldId="717"/>
            <ac:spMk id="9" creationId="{9FC86856-C2D2-B501-79C0-5E5EB343304A}"/>
          </ac:spMkLst>
        </pc:spChg>
        <pc:picChg chg="add mod">
          <ac:chgData name="Arpan Sainju" userId="28af7b25-4022-4f88-be70-5a41ebe499cd" providerId="ADAL" clId="{3EC7CFC9-2A3E-4EA3-9382-BCB1D563DD6D}" dt="2022-08-24T22:58:02.906" v="1335" actId="1076"/>
          <ac:picMkLst>
            <pc:docMk/>
            <pc:sldMk cId="1421759947" sldId="717"/>
            <ac:picMk id="8" creationId="{BEC66BC8-4CF8-42C7-BA2E-2D6344AB8F9C}"/>
          </ac:picMkLst>
        </pc:picChg>
      </pc:sldChg>
    </pc:docChg>
  </pc:docChgLst>
  <pc:docChgLst>
    <pc:chgData name="Arpan Sainju" userId="28af7b25-4022-4f88-be70-5a41ebe499cd" providerId="ADAL" clId="{B9709E4F-1233-47AD-9BA5-F78F33F7BF03}"/>
    <pc:docChg chg="undo custSel addSld delSld modSld">
      <pc:chgData name="Arpan Sainju" userId="28af7b25-4022-4f88-be70-5a41ebe499cd" providerId="ADAL" clId="{B9709E4F-1233-47AD-9BA5-F78F33F7BF03}" dt="2022-08-30T04:16:47.843" v="1617" actId="404"/>
      <pc:docMkLst>
        <pc:docMk/>
      </pc:docMkLst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02"/>
        </pc:sldMkLst>
      </pc:sldChg>
      <pc:sldChg chg="modSp mod">
        <pc:chgData name="Arpan Sainju" userId="28af7b25-4022-4f88-be70-5a41ebe499cd" providerId="ADAL" clId="{B9709E4F-1233-47AD-9BA5-F78F33F7BF03}" dt="2022-08-30T01:14:30.052" v="7" actId="1076"/>
        <pc:sldMkLst>
          <pc:docMk/>
          <pc:sldMk cId="0" sldId="606"/>
        </pc:sldMkLst>
        <pc:spChg chg="mod">
          <ac:chgData name="Arpan Sainju" userId="28af7b25-4022-4f88-be70-5a41ebe499cd" providerId="ADAL" clId="{B9709E4F-1233-47AD-9BA5-F78F33F7BF03}" dt="2022-08-30T01:14:13.352" v="5" actId="1076"/>
          <ac:spMkLst>
            <pc:docMk/>
            <pc:sldMk cId="0" sldId="606"/>
            <ac:spMk id="2867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4:20.149" v="6" actId="1076"/>
          <ac:spMkLst>
            <pc:docMk/>
            <pc:sldMk cId="0" sldId="606"/>
            <ac:spMk id="2867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4:30.052" v="7" actId="1076"/>
          <ac:spMkLst>
            <pc:docMk/>
            <pc:sldMk cId="0" sldId="606"/>
            <ac:spMk id="1259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13:14.759" v="2" actId="1076"/>
          <ac:spMkLst>
            <pc:docMk/>
            <pc:sldMk cId="0" sldId="606"/>
            <ac:spMk id="125955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1:13:35.022" v="4" actId="1076"/>
          <ac:grpSpMkLst>
            <pc:docMk/>
            <pc:sldMk cId="0" sldId="606"/>
            <ac:grpSpMk id="2" creationId="{00000000-0000-0000-0000-000000000000}"/>
          </ac:grpSpMkLst>
        </pc:grpChg>
      </pc:sldChg>
      <pc:sldChg chg="addSp modSp mod modAnim">
        <pc:chgData name="Arpan Sainju" userId="28af7b25-4022-4f88-be70-5a41ebe499cd" providerId="ADAL" clId="{B9709E4F-1233-47AD-9BA5-F78F33F7BF03}" dt="2022-08-30T01:57:22.905" v="651" actId="1076"/>
        <pc:sldMkLst>
          <pc:docMk/>
          <pc:sldMk cId="0" sldId="607"/>
        </pc:sldMkLst>
        <pc:spChg chg="add mod">
          <ac:chgData name="Arpan Sainju" userId="28af7b25-4022-4f88-be70-5a41ebe499cd" providerId="ADAL" clId="{B9709E4F-1233-47AD-9BA5-F78F33F7BF03}" dt="2022-08-30T01:26:53.715" v="72" actId="114"/>
          <ac:spMkLst>
            <pc:docMk/>
            <pc:sldMk cId="0" sldId="607"/>
            <ac:spMk id="3" creationId="{21C1F287-F125-B000-380B-C241B58FF300}"/>
          </ac:spMkLst>
        </pc:spChg>
        <pc:spChg chg="mod">
          <ac:chgData name="Arpan Sainju" userId="28af7b25-4022-4f88-be70-5a41ebe499cd" providerId="ADAL" clId="{B9709E4F-1233-47AD-9BA5-F78F33F7BF03}" dt="2022-08-30T01:26:45.498" v="70" actId="1076"/>
          <ac:spMkLst>
            <pc:docMk/>
            <pc:sldMk cId="0" sldId="607"/>
            <ac:spMk id="297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1:57:22.905" v="651" actId="1076"/>
          <ac:spMkLst>
            <pc:docMk/>
            <pc:sldMk cId="0" sldId="607"/>
            <ac:spMk id="128002" creationId="{00000000-0000-0000-0000-000000000000}"/>
          </ac:spMkLst>
        </pc:spChg>
      </pc:sldChg>
      <pc:sldChg chg="addSp modSp mod modAnim">
        <pc:chgData name="Arpan Sainju" userId="28af7b25-4022-4f88-be70-5a41ebe499cd" providerId="ADAL" clId="{B9709E4F-1233-47AD-9BA5-F78F33F7BF03}" dt="2022-08-30T02:30:15.484" v="1183" actId="20577"/>
        <pc:sldMkLst>
          <pc:docMk/>
          <pc:sldMk cId="0" sldId="611"/>
        </pc:sldMkLst>
        <pc:spChg chg="add mod">
          <ac:chgData name="Arpan Sainju" userId="28af7b25-4022-4f88-be70-5a41ebe499cd" providerId="ADAL" clId="{B9709E4F-1233-47AD-9BA5-F78F33F7BF03}" dt="2022-08-30T02:14:21.598" v="1008" actId="20577"/>
          <ac:spMkLst>
            <pc:docMk/>
            <pc:sldMk cId="0" sldId="611"/>
            <ac:spMk id="7" creationId="{0D237EAE-9863-E37C-94C3-725F772E67E2}"/>
          </ac:spMkLst>
        </pc:spChg>
        <pc:spChg chg="add mod ord">
          <ac:chgData name="Arpan Sainju" userId="28af7b25-4022-4f88-be70-5a41ebe499cd" providerId="ADAL" clId="{B9709E4F-1233-47AD-9BA5-F78F33F7BF03}" dt="2022-08-30T02:13:35.784" v="974" actId="1076"/>
          <ac:spMkLst>
            <pc:docMk/>
            <pc:sldMk cId="0" sldId="611"/>
            <ac:spMk id="8" creationId="{7666993D-0107-78B3-7226-C5923EA7CCDE}"/>
          </ac:spMkLst>
        </pc:spChg>
        <pc:spChg chg="add mod">
          <ac:chgData name="Arpan Sainju" userId="28af7b25-4022-4f88-be70-5a41ebe499cd" providerId="ADAL" clId="{B9709E4F-1233-47AD-9BA5-F78F33F7BF03}" dt="2022-08-30T02:14:34.791" v="1024" actId="20577"/>
          <ac:spMkLst>
            <pc:docMk/>
            <pc:sldMk cId="0" sldId="611"/>
            <ac:spMk id="9" creationId="{8AEBFBAE-1D8A-44AD-EA69-B7215584D9D5}"/>
          </ac:spMkLst>
        </pc:spChg>
        <pc:spChg chg="add mod">
          <ac:chgData name="Arpan Sainju" userId="28af7b25-4022-4f88-be70-5a41ebe499cd" providerId="ADAL" clId="{B9709E4F-1233-47AD-9BA5-F78F33F7BF03}" dt="2022-08-30T02:12:16.693" v="956" actId="20577"/>
          <ac:spMkLst>
            <pc:docMk/>
            <pc:sldMk cId="0" sldId="611"/>
            <ac:spMk id="10" creationId="{874949FC-5D5E-887E-353B-F13233739A9D}"/>
          </ac:spMkLst>
        </pc:spChg>
        <pc:spChg chg="add mod">
          <ac:chgData name="Arpan Sainju" userId="28af7b25-4022-4f88-be70-5a41ebe499cd" providerId="ADAL" clId="{B9709E4F-1233-47AD-9BA5-F78F33F7BF03}" dt="2022-08-30T02:12:53.457" v="965" actId="1076"/>
          <ac:spMkLst>
            <pc:docMk/>
            <pc:sldMk cId="0" sldId="611"/>
            <ac:spMk id="14" creationId="{223C27BB-7856-B8BA-39C7-BF97054645E7}"/>
          </ac:spMkLst>
        </pc:spChg>
        <pc:spChg chg="add mod">
          <ac:chgData name="Arpan Sainju" userId="28af7b25-4022-4f88-be70-5a41ebe499cd" providerId="ADAL" clId="{B9709E4F-1233-47AD-9BA5-F78F33F7BF03}" dt="2022-08-30T02:15:07.071" v="1040" actId="20577"/>
          <ac:spMkLst>
            <pc:docMk/>
            <pc:sldMk cId="0" sldId="611"/>
            <ac:spMk id="15" creationId="{3F3F0E1C-5C9B-01D7-AEEC-B9BA7A5865CF}"/>
          </ac:spMkLst>
        </pc:spChg>
        <pc:spChg chg="add mod">
          <ac:chgData name="Arpan Sainju" userId="28af7b25-4022-4f88-be70-5a41ebe499cd" providerId="ADAL" clId="{B9709E4F-1233-47AD-9BA5-F78F33F7BF03}" dt="2022-08-30T02:14:04.138" v="998" actId="1076"/>
          <ac:spMkLst>
            <pc:docMk/>
            <pc:sldMk cId="0" sldId="611"/>
            <ac:spMk id="18" creationId="{33470DD1-B456-BC31-E8FD-F708CD9D0E48}"/>
          </ac:spMkLst>
        </pc:spChg>
        <pc:spChg chg="add mod">
          <ac:chgData name="Arpan Sainju" userId="28af7b25-4022-4f88-be70-5a41ebe499cd" providerId="ADAL" clId="{B9709E4F-1233-47AD-9BA5-F78F33F7BF03}" dt="2022-08-30T02:18:51.309" v="1130" actId="1076"/>
          <ac:spMkLst>
            <pc:docMk/>
            <pc:sldMk cId="0" sldId="611"/>
            <ac:spMk id="21" creationId="{80215F70-7DAB-4163-8A73-243DB228D1D6}"/>
          </ac:spMkLst>
        </pc:spChg>
        <pc:spChg chg="mod">
          <ac:chgData name="Arpan Sainju" userId="28af7b25-4022-4f88-be70-5a41ebe499cd" providerId="ADAL" clId="{B9709E4F-1233-47AD-9BA5-F78F33F7BF03}" dt="2022-08-30T02:30:15.484" v="1183" actId="20577"/>
          <ac:spMkLst>
            <pc:docMk/>
            <pc:sldMk cId="0" sldId="611"/>
            <ac:spMk id="718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15:21.900" v="1041" actId="1076"/>
          <ac:spMkLst>
            <pc:docMk/>
            <pc:sldMk cId="0" sldId="611"/>
            <ac:spMk id="1382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18:45.371" v="1129" actId="14100"/>
          <ac:spMkLst>
            <pc:docMk/>
            <pc:sldMk cId="0" sldId="611"/>
            <ac:spMk id="138243" creationId="{00000000-0000-0000-0000-000000000000}"/>
          </ac:spMkLst>
        </pc:spChg>
        <pc:cxnChg chg="add mod">
          <ac:chgData name="Arpan Sainju" userId="28af7b25-4022-4f88-be70-5a41ebe499cd" providerId="ADAL" clId="{B9709E4F-1233-47AD-9BA5-F78F33F7BF03}" dt="2022-08-30T02:14:50.355" v="1026" actId="14100"/>
          <ac:cxnSpMkLst>
            <pc:docMk/>
            <pc:sldMk cId="0" sldId="611"/>
            <ac:cxnSpMk id="12" creationId="{BD9B0847-0548-3D53-C9BE-7D9AD071183C}"/>
          </ac:cxnSpMkLst>
        </pc:cxnChg>
        <pc:cxnChg chg="add">
          <ac:chgData name="Arpan Sainju" userId="28af7b25-4022-4f88-be70-5a41ebe499cd" providerId="ADAL" clId="{B9709E4F-1233-47AD-9BA5-F78F33F7BF03}" dt="2022-08-30T02:13:46.414" v="977" actId="11529"/>
          <ac:cxnSpMkLst>
            <pc:docMk/>
            <pc:sldMk cId="0" sldId="611"/>
            <ac:cxnSpMk id="17" creationId="{95EE755B-E92B-A21D-8E27-FEE8EB80E9F1}"/>
          </ac:cxnSpMkLst>
        </pc:cxnChg>
      </pc:sldChg>
      <pc:sldChg chg="addSp modSp mod">
        <pc:chgData name="Arpan Sainju" userId="28af7b25-4022-4f88-be70-5a41ebe499cd" providerId="ADAL" clId="{B9709E4F-1233-47AD-9BA5-F78F33F7BF03}" dt="2022-08-30T02:23:18.948" v="1162" actId="1076"/>
        <pc:sldMkLst>
          <pc:docMk/>
          <pc:sldMk cId="0" sldId="612"/>
        </pc:sldMkLst>
        <pc:spChg chg="add 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2" creationId="{43895D9A-35CE-6630-0C1C-BD817979F3A3}"/>
          </ac:spMkLst>
        </pc:spChg>
        <pc:spChg chg="add 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3" creationId="{A7B8A7A1-12FC-7A0D-22E5-7F603CB4AECC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8.948" v="1162" actId="1076"/>
          <ac:spMkLst>
            <pc:docMk/>
            <pc:sldMk cId="0" sldId="612"/>
            <ac:spMk id="81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1:17.479" v="1131" actId="1076"/>
          <ac:spMkLst>
            <pc:docMk/>
            <pc:sldMk cId="0" sldId="612"/>
            <ac:spMk id="14029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3:11.800" v="1161" actId="1076"/>
          <ac:spMkLst>
            <pc:docMk/>
            <pc:sldMk cId="0" sldId="612"/>
            <ac:spMk id="140292" creationId="{00000000-0000-0000-0000-000000000000}"/>
          </ac:spMkLst>
        </pc:spChg>
        <pc:graphicFrameChg chg="mod">
          <ac:chgData name="Arpan Sainju" userId="28af7b25-4022-4f88-be70-5a41ebe499cd" providerId="ADAL" clId="{B9709E4F-1233-47AD-9BA5-F78F33F7BF03}" dt="2022-08-30T02:23:18.948" v="1162" actId="1076"/>
          <ac:graphicFrameMkLst>
            <pc:docMk/>
            <pc:sldMk cId="0" sldId="612"/>
            <ac:graphicFrameMk id="8194" creationId="{00000000-0000-0000-0000-000000000000}"/>
          </ac:graphicFrameMkLst>
        </pc:graphicFrameChg>
      </pc:sldChg>
      <pc:sldChg chg="addSp modSp mod">
        <pc:chgData name="Arpan Sainju" userId="28af7b25-4022-4f88-be70-5a41ebe499cd" providerId="ADAL" clId="{B9709E4F-1233-47AD-9BA5-F78F33F7BF03}" dt="2022-08-30T02:26:02.406" v="1167" actId="1076"/>
        <pc:sldMkLst>
          <pc:docMk/>
          <pc:sldMk cId="0" sldId="613"/>
        </pc:sldMkLst>
        <pc:spChg chg="add mod">
          <ac:chgData name="Arpan Sainju" userId="28af7b25-4022-4f88-be70-5a41ebe499cd" providerId="ADAL" clId="{B9709E4F-1233-47AD-9BA5-F78F33F7BF03}" dt="2022-08-30T02:25:53.497" v="1166" actId="1076"/>
          <ac:spMkLst>
            <pc:docMk/>
            <pc:sldMk cId="0" sldId="613"/>
            <ac:spMk id="5" creationId="{86405D63-3CC3-911A-2747-61D44F21BE6B}"/>
          </ac:spMkLst>
        </pc:spChg>
        <pc:spChg chg="add mod">
          <ac:chgData name="Arpan Sainju" userId="28af7b25-4022-4f88-be70-5a41ebe499cd" providerId="ADAL" clId="{B9709E4F-1233-47AD-9BA5-F78F33F7BF03}" dt="2022-08-30T02:26:02.406" v="1167" actId="1076"/>
          <ac:spMkLst>
            <pc:docMk/>
            <pc:sldMk cId="0" sldId="613"/>
            <ac:spMk id="6" creationId="{CC4DA6B4-F881-46BE-0D3B-128026D751F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31.556" v="1164" actId="1076"/>
          <ac:spMkLst>
            <pc:docMk/>
            <pc:sldMk cId="0" sldId="613"/>
            <ac:spMk id="92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4:18.122" v="1163" actId="1076"/>
          <ac:spMkLst>
            <pc:docMk/>
            <pc:sldMk cId="0" sldId="613"/>
            <ac:spMk id="142339" creationId="{00000000-0000-0000-0000-000000000000}"/>
          </ac:spMkLst>
        </pc:spChg>
        <pc:graphicFrameChg chg="mod">
          <ac:chgData name="Arpan Sainju" userId="28af7b25-4022-4f88-be70-5a41ebe499cd" providerId="ADAL" clId="{B9709E4F-1233-47AD-9BA5-F78F33F7BF03}" dt="2022-08-30T02:24:31.556" v="1164" actId="1076"/>
          <ac:graphicFrameMkLst>
            <pc:docMk/>
            <pc:sldMk cId="0" sldId="613"/>
            <ac:graphicFrameMk id="9218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B9709E4F-1233-47AD-9BA5-F78F33F7BF03}" dt="2022-08-30T04:10:33.393" v="1599" actId="1076"/>
        <pc:sldMkLst>
          <pc:docMk/>
          <pc:sldMk cId="0" sldId="614"/>
        </pc:sldMkLst>
        <pc:spChg chg="mod">
          <ac:chgData name="Arpan Sainju" userId="28af7b25-4022-4f88-be70-5a41ebe499cd" providerId="ADAL" clId="{B9709E4F-1233-47AD-9BA5-F78F33F7BF03}" dt="2022-08-30T04:10:29.823" v="1598" actId="1076"/>
          <ac:spMkLst>
            <pc:docMk/>
            <pc:sldMk cId="0" sldId="614"/>
            <ac:spMk id="14438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0:33.393" v="1599" actId="1076"/>
          <ac:spMkLst>
            <pc:docMk/>
            <pc:sldMk cId="0" sldId="614"/>
            <ac:spMk id="144387" creationId="{00000000-0000-0000-0000-000000000000}"/>
          </ac:spMkLst>
        </pc:spChg>
      </pc:sldChg>
      <pc:sldChg chg="addSp delSp modSp mod delAnim modAnim">
        <pc:chgData name="Arpan Sainju" userId="28af7b25-4022-4f88-be70-5a41ebe499cd" providerId="ADAL" clId="{B9709E4F-1233-47AD-9BA5-F78F33F7BF03}" dt="2022-08-30T02:45:39.814" v="1224" actId="14100"/>
        <pc:sldMkLst>
          <pc:docMk/>
          <pc:sldMk cId="0" sldId="615"/>
        </pc:sldMkLst>
        <pc:spChg chg="add del mod">
          <ac:chgData name="Arpan Sainju" userId="28af7b25-4022-4f88-be70-5a41ebe499cd" providerId="ADAL" clId="{B9709E4F-1233-47AD-9BA5-F78F33F7BF03}" dt="2022-08-30T02:41:16.634" v="1187" actId="478"/>
          <ac:spMkLst>
            <pc:docMk/>
            <pc:sldMk cId="0" sldId="615"/>
            <ac:spMk id="8" creationId="{3A6E629F-8DF0-D4C0-73BF-1FC05D4AB4C9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9" creationId="{2C0372E9-8D18-4549-E6D0-F97F4D35CF4E}"/>
          </ac:spMkLst>
        </pc:spChg>
        <pc:spChg chg="add mod">
          <ac:chgData name="Arpan Sainju" userId="28af7b25-4022-4f88-be70-5a41ebe499cd" providerId="ADAL" clId="{B9709E4F-1233-47AD-9BA5-F78F33F7BF03}" dt="2022-08-30T02:41:40.077" v="1197" actId="20577"/>
          <ac:spMkLst>
            <pc:docMk/>
            <pc:sldMk cId="0" sldId="615"/>
            <ac:spMk id="10" creationId="{55BB4FB4-FF3C-F1D3-8D26-5FDE459D4C74}"/>
          </ac:spMkLst>
        </pc:spChg>
        <pc:spChg chg="add mod">
          <ac:chgData name="Arpan Sainju" userId="28af7b25-4022-4f88-be70-5a41ebe499cd" providerId="ADAL" clId="{B9709E4F-1233-47AD-9BA5-F78F33F7BF03}" dt="2022-08-30T02:41:57.303" v="1206" actId="20577"/>
          <ac:spMkLst>
            <pc:docMk/>
            <pc:sldMk cId="0" sldId="615"/>
            <ac:spMk id="11" creationId="{757CD739-517D-8659-EF1A-3DA35310CE40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2" creationId="{F9803F41-8344-4663-BB8A-833C3BFEEB3F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4" creationId="{8F8F03BF-E309-205E-2B1A-E170E9A50D56}"/>
          </ac:spMkLst>
        </pc:spChg>
        <pc:spChg chg="add mod">
          <ac:chgData name="Arpan Sainju" userId="28af7b25-4022-4f88-be70-5a41ebe499cd" providerId="ADAL" clId="{B9709E4F-1233-47AD-9BA5-F78F33F7BF03}" dt="2022-08-30T02:41:56.137" v="1205" actId="20577"/>
          <ac:spMkLst>
            <pc:docMk/>
            <pc:sldMk cId="0" sldId="615"/>
            <ac:spMk id="15" creationId="{B88A7554-BE4F-993B-9E0C-F7ACE472BF53}"/>
          </ac:spMkLst>
        </pc:spChg>
        <pc:spChg chg="add mod">
          <ac:chgData name="Arpan Sainju" userId="28af7b25-4022-4f88-be70-5a41ebe499cd" providerId="ADAL" clId="{B9709E4F-1233-47AD-9BA5-F78F33F7BF03}" dt="2022-08-30T02:41:26.121" v="1190" actId="1076"/>
          <ac:spMkLst>
            <pc:docMk/>
            <pc:sldMk cId="0" sldId="615"/>
            <ac:spMk id="17" creationId="{4D0BF4E0-0583-7A22-9E10-59D27E48E7A7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18" creationId="{559811CC-B922-28FB-450A-7F55E1767EF1}"/>
          </ac:spMkLst>
        </pc:spChg>
        <pc:spChg chg="add mod">
          <ac:chgData name="Arpan Sainju" userId="28af7b25-4022-4f88-be70-5a41ebe499cd" providerId="ADAL" clId="{B9709E4F-1233-47AD-9BA5-F78F33F7BF03}" dt="2022-08-30T02:44:15.051" v="1213" actId="20577"/>
          <ac:spMkLst>
            <pc:docMk/>
            <pc:sldMk cId="0" sldId="615"/>
            <ac:spMk id="19" creationId="{40683460-9006-58D4-DF4D-6899865F2CB0}"/>
          </ac:spMkLst>
        </pc:spChg>
        <pc:spChg chg="add mod">
          <ac:chgData name="Arpan Sainju" userId="28af7b25-4022-4f88-be70-5a41ebe499cd" providerId="ADAL" clId="{B9709E4F-1233-47AD-9BA5-F78F33F7BF03}" dt="2022-08-30T02:44:22.940" v="1215" actId="20577"/>
          <ac:spMkLst>
            <pc:docMk/>
            <pc:sldMk cId="0" sldId="615"/>
            <ac:spMk id="20" creationId="{23203C31-1FF6-1DDA-2F62-F58D181AA34B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21" creationId="{D784BB6B-BAF3-58E5-E51B-B8F186E4B608}"/>
          </ac:spMkLst>
        </pc:spChg>
        <pc:spChg chg="add mod">
          <ac:chgData name="Arpan Sainju" userId="28af7b25-4022-4f88-be70-5a41ebe499cd" providerId="ADAL" clId="{B9709E4F-1233-47AD-9BA5-F78F33F7BF03}" dt="2022-08-30T02:42:29.739" v="1208" actId="1076"/>
          <ac:spMkLst>
            <pc:docMk/>
            <pc:sldMk cId="0" sldId="615"/>
            <ac:spMk id="23" creationId="{221B9A1A-6CEB-F20E-C4F0-017A4BD0A3DB}"/>
          </ac:spMkLst>
        </pc:spChg>
        <pc:spChg chg="add mod">
          <ac:chgData name="Arpan Sainju" userId="28af7b25-4022-4f88-be70-5a41ebe499cd" providerId="ADAL" clId="{B9709E4F-1233-47AD-9BA5-F78F33F7BF03}" dt="2022-08-30T02:45:39.814" v="1224" actId="14100"/>
          <ac:spMkLst>
            <pc:docMk/>
            <pc:sldMk cId="0" sldId="615"/>
            <ac:spMk id="24" creationId="{3331A081-62ED-6769-E08F-B1C8DB3CBB30}"/>
          </ac:spMkLst>
        </pc:spChg>
        <pc:spChg chg="add del mod">
          <ac:chgData name="Arpan Sainju" userId="28af7b25-4022-4f88-be70-5a41ebe499cd" providerId="ADAL" clId="{B9709E4F-1233-47AD-9BA5-F78F33F7BF03}" dt="2022-08-30T02:45:21.134" v="1220" actId="478"/>
          <ac:spMkLst>
            <pc:docMk/>
            <pc:sldMk cId="0" sldId="615"/>
            <ac:spMk id="26" creationId="{E5F0D7D5-E10E-F7D3-6B7B-3738D015013A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7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7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41:20.332" v="1188" actId="1076"/>
          <ac:spMkLst>
            <pc:docMk/>
            <pc:sldMk cId="0" sldId="615"/>
            <ac:spMk id="3380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26:56.222" v="1168" actId="1076"/>
          <ac:spMkLst>
            <pc:docMk/>
            <pc:sldMk cId="0" sldId="615"/>
            <ac:spMk id="146434" creationId="{00000000-0000-0000-0000-000000000000}"/>
          </ac:spMkLst>
        </pc:spChg>
        <pc:spChg chg="del mod">
          <ac:chgData name="Arpan Sainju" userId="28af7b25-4022-4f88-be70-5a41ebe499cd" providerId="ADAL" clId="{B9709E4F-1233-47AD-9BA5-F78F33F7BF03}" dt="2022-08-30T02:41:13.700" v="1186" actId="478"/>
          <ac:spMkLst>
            <pc:docMk/>
            <pc:sldMk cId="0" sldId="615"/>
            <ac:spMk id="146435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2:41:20.332" v="1188" actId="1076"/>
          <ac:grpSpMkLst>
            <pc:docMk/>
            <pc:sldMk cId="0" sldId="615"/>
            <ac:grpSpMk id="6" creationId="{00000000-0000-0000-0000-000000000000}"/>
          </ac:grpSpMkLst>
        </pc:grpChg>
        <pc:cxnChg chg="add mod">
          <ac:chgData name="Arpan Sainju" userId="28af7b25-4022-4f88-be70-5a41ebe499cd" providerId="ADAL" clId="{B9709E4F-1233-47AD-9BA5-F78F33F7BF03}" dt="2022-08-30T02:41:26.121" v="1190" actId="1076"/>
          <ac:cxnSpMkLst>
            <pc:docMk/>
            <pc:sldMk cId="0" sldId="615"/>
            <ac:cxnSpMk id="13" creationId="{DA92448E-F5E2-472E-EE5E-A6985C617B2B}"/>
          </ac:cxnSpMkLst>
        </pc:cxnChg>
        <pc:cxnChg chg="add mod">
          <ac:chgData name="Arpan Sainju" userId="28af7b25-4022-4f88-be70-5a41ebe499cd" providerId="ADAL" clId="{B9709E4F-1233-47AD-9BA5-F78F33F7BF03}" dt="2022-08-30T02:41:26.121" v="1190" actId="1076"/>
          <ac:cxnSpMkLst>
            <pc:docMk/>
            <pc:sldMk cId="0" sldId="615"/>
            <ac:cxnSpMk id="16" creationId="{68B0E5C6-E6FD-523D-FBD1-8DD4729CB224}"/>
          </ac:cxnSpMkLst>
        </pc:cxnChg>
        <pc:cxnChg chg="add mod">
          <ac:chgData name="Arpan Sainju" userId="28af7b25-4022-4f88-be70-5a41ebe499cd" providerId="ADAL" clId="{B9709E4F-1233-47AD-9BA5-F78F33F7BF03}" dt="2022-08-30T02:42:29.739" v="1208" actId="1076"/>
          <ac:cxnSpMkLst>
            <pc:docMk/>
            <pc:sldMk cId="0" sldId="615"/>
            <ac:cxnSpMk id="22" creationId="{F6E2761F-4697-4560-7A6B-DCEC2F149808}"/>
          </ac:cxnSpMkLst>
        </pc:cxnChg>
        <pc:cxnChg chg="add del mod">
          <ac:chgData name="Arpan Sainju" userId="28af7b25-4022-4f88-be70-5a41ebe499cd" providerId="ADAL" clId="{B9709E4F-1233-47AD-9BA5-F78F33F7BF03}" dt="2022-08-30T02:45:19.988" v="1219" actId="478"/>
          <ac:cxnSpMkLst>
            <pc:docMk/>
            <pc:sldMk cId="0" sldId="615"/>
            <ac:cxnSpMk id="25" creationId="{3388F77D-A350-8F2E-E053-45EC6DD8B38F}"/>
          </ac:cxnSpMkLst>
        </pc:cxnChg>
      </pc:sldChg>
      <pc:sldChg chg="addSp modSp mod">
        <pc:chgData name="Arpan Sainju" userId="28af7b25-4022-4f88-be70-5a41ebe499cd" providerId="ADAL" clId="{B9709E4F-1233-47AD-9BA5-F78F33F7BF03}" dt="2022-08-30T02:56:56.671" v="1535" actId="1076"/>
        <pc:sldMkLst>
          <pc:docMk/>
          <pc:sldMk cId="0" sldId="616"/>
        </pc:sldMkLst>
        <pc:spChg chg="add mod">
          <ac:chgData name="Arpan Sainju" userId="28af7b25-4022-4f88-be70-5a41ebe499cd" providerId="ADAL" clId="{B9709E4F-1233-47AD-9BA5-F78F33F7BF03}" dt="2022-08-30T02:56:56.671" v="1535" actId="1076"/>
          <ac:spMkLst>
            <pc:docMk/>
            <pc:sldMk cId="0" sldId="616"/>
            <ac:spMk id="2" creationId="{7E16AAF8-341B-12EA-3A24-BE40932C0918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3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37.228" v="1316" actId="1076"/>
          <ac:spMkLst>
            <pc:docMk/>
            <pc:sldMk cId="0" sldId="616"/>
            <ac:spMk id="348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1:27.245" v="1315" actId="1076"/>
          <ac:spMkLst>
            <pc:docMk/>
            <pc:sldMk cId="0" sldId="616"/>
            <ac:spMk id="14848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2:53:44.260" v="1320" actId="14100"/>
          <ac:spMkLst>
            <pc:docMk/>
            <pc:sldMk cId="0" sldId="616"/>
            <ac:spMk id="148483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10:54.903" v="1601" actId="1076"/>
        <pc:sldMkLst>
          <pc:docMk/>
          <pc:sldMk cId="0" sldId="619"/>
        </pc:sldMkLst>
        <pc:spChg chg="mod">
          <ac:chgData name="Arpan Sainju" userId="28af7b25-4022-4f88-be70-5a41ebe499cd" providerId="ADAL" clId="{B9709E4F-1233-47AD-9BA5-F78F33F7BF03}" dt="2022-08-30T04:10:51.010" v="1600" actId="1076"/>
          <ac:spMkLst>
            <pc:docMk/>
            <pc:sldMk cId="0" sldId="619"/>
            <ac:spMk id="1546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0:54.903" v="1601" actId="1076"/>
          <ac:spMkLst>
            <pc:docMk/>
            <pc:sldMk cId="0" sldId="619"/>
            <ac:spMk id="154627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01:52.606" v="1563" actId="20577"/>
        <pc:sldMkLst>
          <pc:docMk/>
          <pc:sldMk cId="0" sldId="620"/>
        </pc:sldMkLst>
        <pc:spChg chg="mod">
          <ac:chgData name="Arpan Sainju" userId="28af7b25-4022-4f88-be70-5a41ebe499cd" providerId="ADAL" clId="{B9709E4F-1233-47AD-9BA5-F78F33F7BF03}" dt="2022-08-30T02:59:03.722" v="1536" actId="1076"/>
          <ac:spMkLst>
            <pc:docMk/>
            <pc:sldMk cId="0" sldId="620"/>
            <ac:spMk id="15667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01:52.606" v="1563" actId="20577"/>
          <ac:spMkLst>
            <pc:docMk/>
            <pc:sldMk cId="0" sldId="620"/>
            <ac:spMk id="15667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59:14.691" v="1564" actId="1076"/>
        <pc:sldMkLst>
          <pc:docMk/>
          <pc:sldMk cId="0" sldId="625"/>
        </pc:sldMkLst>
        <pc:spChg chg="mod">
          <ac:chgData name="Arpan Sainju" userId="28af7b25-4022-4f88-be70-5a41ebe499cd" providerId="ADAL" clId="{B9709E4F-1233-47AD-9BA5-F78F33F7BF03}" dt="2022-08-30T03:59:14.691" v="1564" actId="1076"/>
          <ac:spMkLst>
            <pc:docMk/>
            <pc:sldMk cId="0" sldId="625"/>
            <ac:spMk id="191490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3:59:36.714" v="1567" actId="1076"/>
        <pc:sldMkLst>
          <pc:docMk/>
          <pc:sldMk cId="0" sldId="626"/>
        </pc:sldMkLst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8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8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199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0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1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6.714" v="1567" actId="1076"/>
          <ac:spMkLst>
            <pc:docMk/>
            <pc:sldMk cId="0" sldId="626"/>
            <ac:spMk id="420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25.693" v="1565" actId="1076"/>
          <ac:spMkLst>
            <pc:docMk/>
            <pc:sldMk cId="0" sldId="626"/>
            <ac:spMk id="16486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31.473" v="1566" actId="1076"/>
          <ac:spMkLst>
            <pc:docMk/>
            <pc:sldMk cId="0" sldId="626"/>
            <ac:spMk id="164867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3:59:36.714" v="1567" actId="1076"/>
          <ac:grpSpMkLst>
            <pc:docMk/>
            <pc:sldMk cId="0" sldId="626"/>
            <ac:grpSpMk id="2" creationId="{00000000-0000-0000-0000-000000000000}"/>
          </ac:grpSpMkLst>
        </pc:grpChg>
      </pc:sldChg>
      <pc:sldChg chg="modSp mod">
        <pc:chgData name="Arpan Sainju" userId="28af7b25-4022-4f88-be70-5a41ebe499cd" providerId="ADAL" clId="{B9709E4F-1233-47AD-9BA5-F78F33F7BF03}" dt="2022-08-30T04:14:47.737" v="1604" actId="1076"/>
        <pc:sldMkLst>
          <pc:docMk/>
          <pc:sldMk cId="0" sldId="627"/>
        </pc:sldMkLst>
        <pc:spChg chg="mod">
          <ac:chgData name="Arpan Sainju" userId="28af7b25-4022-4f88-be70-5a41ebe499cd" providerId="ADAL" clId="{B9709E4F-1233-47AD-9BA5-F78F33F7BF03}" dt="2022-08-30T04:12:10.174" v="1603" actId="1076"/>
          <ac:spMkLst>
            <pc:docMk/>
            <pc:sldMk cId="0" sldId="627"/>
            <ac:spMk id="4301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4:47.737" v="1604" actId="1076"/>
          <ac:spMkLst>
            <pc:docMk/>
            <pc:sldMk cId="0" sldId="627"/>
            <ac:spMk id="166915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0:43.309" v="1571" actId="1076"/>
        <pc:sldMkLst>
          <pc:docMk/>
          <pc:sldMk cId="0" sldId="628"/>
        </pc:sldMkLst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1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2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3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5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5.828" v="1570" actId="1076"/>
          <ac:spMkLst>
            <pc:docMk/>
            <pc:sldMk cId="0" sldId="628"/>
            <ac:spMk id="1336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49.297" v="1568" actId="1076"/>
          <ac:spMkLst>
            <pc:docMk/>
            <pc:sldMk cId="0" sldId="628"/>
            <ac:spMk id="16896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3:59:51.681" v="1569" actId="1076"/>
          <ac:spMkLst>
            <pc:docMk/>
            <pc:sldMk cId="0" sldId="628"/>
            <ac:spMk id="168963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3:59:55.828" v="1570" actId="1076"/>
          <ac:grpSpMkLst>
            <pc:docMk/>
            <pc:sldMk cId="0" sldId="628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3:59:55.828" v="1570" actId="1076"/>
          <ac:grpSpMkLst>
            <pc:docMk/>
            <pc:sldMk cId="0" sldId="628"/>
            <ac:grpSpMk id="3" creationId="{00000000-0000-0000-0000-000000000000}"/>
          </ac:grpSpMkLst>
        </pc:grpChg>
        <pc:graphicFrameChg chg="mod">
          <ac:chgData name="Arpan Sainju" userId="28af7b25-4022-4f88-be70-5a41ebe499cd" providerId="ADAL" clId="{B9709E4F-1233-47AD-9BA5-F78F33F7BF03}" dt="2022-08-30T04:00:43.309" v="1571" actId="1076"/>
          <ac:graphicFrameMkLst>
            <pc:docMk/>
            <pc:sldMk cId="0" sldId="628"/>
            <ac:graphicFrameMk id="13314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B9709E4F-1233-47AD-9BA5-F78F33F7BF03}" dt="2022-08-30T04:15:12.192" v="1607" actId="27636"/>
        <pc:sldMkLst>
          <pc:docMk/>
          <pc:sldMk cId="0" sldId="629"/>
        </pc:sldMkLst>
        <pc:spChg chg="mod">
          <ac:chgData name="Arpan Sainju" userId="28af7b25-4022-4f88-be70-5a41ebe499cd" providerId="ADAL" clId="{B9709E4F-1233-47AD-9BA5-F78F33F7BF03}" dt="2022-08-30T04:14:56.111" v="1605" actId="1076"/>
          <ac:spMkLst>
            <pc:docMk/>
            <pc:sldMk cId="0" sldId="629"/>
            <ac:spMk id="17101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12.192" v="1607" actId="27636"/>
          <ac:spMkLst>
            <pc:docMk/>
            <pc:sldMk cId="0" sldId="629"/>
            <ac:spMk id="171012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15:31.704" v="1611" actId="1076"/>
        <pc:sldMkLst>
          <pc:docMk/>
          <pc:sldMk cId="0" sldId="630"/>
        </pc:sldMkLst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4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5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6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7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0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1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2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4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6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7.874" v="1610" actId="1076"/>
          <ac:spMkLst>
            <pc:docMk/>
            <pc:sldMk cId="0" sldId="630"/>
            <ac:spMk id="14387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0.086" v="1608" actId="1076"/>
          <ac:spMkLst>
            <pc:docMk/>
            <pc:sldMk cId="0" sldId="630"/>
            <ac:spMk id="17305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5:22.386" v="1609" actId="1076"/>
          <ac:spMkLst>
            <pc:docMk/>
            <pc:sldMk cId="0" sldId="630"/>
            <ac:spMk id="173059" creationId="{00000000-0000-0000-0000-000000000000}"/>
          </ac:spMkLst>
        </pc:spChg>
        <pc:grpChg chg="mod">
          <ac:chgData name="Arpan Sainju" userId="28af7b25-4022-4f88-be70-5a41ebe499cd" providerId="ADAL" clId="{B9709E4F-1233-47AD-9BA5-F78F33F7BF03}" dt="2022-08-30T04:15:27.874" v="1610" actId="1076"/>
          <ac:grpSpMkLst>
            <pc:docMk/>
            <pc:sldMk cId="0" sldId="630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B9709E4F-1233-47AD-9BA5-F78F33F7BF03}" dt="2022-08-30T04:15:27.874" v="1610" actId="1076"/>
          <ac:grpSpMkLst>
            <pc:docMk/>
            <pc:sldMk cId="0" sldId="630"/>
            <ac:grpSpMk id="4" creationId="{00000000-0000-0000-0000-000000000000}"/>
          </ac:grpSpMkLst>
        </pc:grpChg>
        <pc:graphicFrameChg chg="mod">
          <ac:chgData name="Arpan Sainju" userId="28af7b25-4022-4f88-be70-5a41ebe499cd" providerId="ADAL" clId="{B9709E4F-1233-47AD-9BA5-F78F33F7BF03}" dt="2022-08-30T04:15:31.704" v="1611" actId="1076"/>
          <ac:graphicFrameMkLst>
            <pc:docMk/>
            <pc:sldMk cId="0" sldId="630"/>
            <ac:graphicFrameMk id="14338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B9709E4F-1233-47AD-9BA5-F78F33F7BF03}" dt="2022-08-30T04:15:46.441" v="1612" actId="1076"/>
        <pc:sldMkLst>
          <pc:docMk/>
          <pc:sldMk cId="0" sldId="631"/>
        </pc:sldMkLst>
        <pc:spChg chg="mod">
          <ac:chgData name="Arpan Sainju" userId="28af7b25-4022-4f88-be70-5a41ebe499cd" providerId="ADAL" clId="{B9709E4F-1233-47AD-9BA5-F78F33F7BF03}" dt="2022-08-30T04:15:46.441" v="1612" actId="1076"/>
          <ac:spMkLst>
            <pc:docMk/>
            <pc:sldMk cId="0" sldId="631"/>
            <ac:spMk id="175106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15:58.617" v="1613" actId="1076"/>
        <pc:sldMkLst>
          <pc:docMk/>
          <pc:sldMk cId="0" sldId="632"/>
        </pc:sldMkLst>
        <pc:spChg chg="mod">
          <ac:chgData name="Arpan Sainju" userId="28af7b25-4022-4f88-be70-5a41ebe499cd" providerId="ADAL" clId="{B9709E4F-1233-47AD-9BA5-F78F33F7BF03}" dt="2022-08-30T04:15:58.617" v="1613" actId="1076"/>
          <ac:spMkLst>
            <pc:docMk/>
            <pc:sldMk cId="0" sldId="632"/>
            <ac:spMk id="177154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16:47.843" v="1617" actId="404"/>
        <pc:sldMkLst>
          <pc:docMk/>
          <pc:sldMk cId="0" sldId="633"/>
        </pc:sldMkLst>
        <pc:spChg chg="mod">
          <ac:chgData name="Arpan Sainju" userId="28af7b25-4022-4f88-be70-5a41ebe499cd" providerId="ADAL" clId="{B9709E4F-1233-47AD-9BA5-F78F33F7BF03}" dt="2022-08-30T04:16:04.997" v="1614" actId="1076"/>
          <ac:spMkLst>
            <pc:docMk/>
            <pc:sldMk cId="0" sldId="633"/>
            <ac:spMk id="179203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16:47.843" v="1617" actId="404"/>
          <ac:spMkLst>
            <pc:docMk/>
            <pc:sldMk cId="0" sldId="633"/>
            <ac:spMk id="179204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5:51.857" v="1591" actId="14100"/>
        <pc:sldMkLst>
          <pc:docMk/>
          <pc:sldMk cId="0" sldId="636"/>
        </pc:sldMkLst>
        <pc:spChg chg="mod">
          <ac:chgData name="Arpan Sainju" userId="28af7b25-4022-4f88-be70-5a41ebe499cd" providerId="ADAL" clId="{B9709E4F-1233-47AD-9BA5-F78F33F7BF03}" dt="2022-08-30T04:05:51.857" v="1591" actId="14100"/>
          <ac:spMkLst>
            <pc:docMk/>
            <pc:sldMk cId="0" sldId="636"/>
            <ac:spMk id="50179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5:32.768" v="1589" actId="1076"/>
          <ac:spMkLst>
            <pc:docMk/>
            <pc:sldMk cId="0" sldId="636"/>
            <ac:spMk id="193538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4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48"/>
        </pc:sldMkLst>
      </pc:sldChg>
      <pc:sldChg chg="modSp mod">
        <pc:chgData name="Arpan Sainju" userId="28af7b25-4022-4f88-be70-5a41ebe499cd" providerId="ADAL" clId="{B9709E4F-1233-47AD-9BA5-F78F33F7BF03}" dt="2022-08-30T01:27:02.935" v="73" actId="1076"/>
        <pc:sldMkLst>
          <pc:docMk/>
          <pc:sldMk cId="0" sldId="649"/>
        </pc:sldMkLst>
        <pc:spChg chg="mod">
          <ac:chgData name="Arpan Sainju" userId="28af7b25-4022-4f88-be70-5a41ebe499cd" providerId="ADAL" clId="{B9709E4F-1233-47AD-9BA5-F78F33F7BF03}" dt="2022-08-30T01:27:02.935" v="73" actId="1076"/>
          <ac:spMkLst>
            <pc:docMk/>
            <pc:sldMk cId="0" sldId="649"/>
            <ac:spMk id="2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1:50.843" v="1574" actId="1076"/>
        <pc:sldMkLst>
          <pc:docMk/>
          <pc:sldMk cId="0" sldId="650"/>
        </pc:sldMkLst>
        <pc:spChg chg="mod">
          <ac:chgData name="Arpan Sainju" userId="28af7b25-4022-4f88-be70-5a41ebe499cd" providerId="ADAL" clId="{B9709E4F-1233-47AD-9BA5-F78F33F7BF03}" dt="2022-08-30T04:01:34.457" v="1573" actId="1076"/>
          <ac:spMkLst>
            <pc:docMk/>
            <pc:sldMk cId="0" sldId="650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1:50.843" v="1574" actId="1076"/>
          <ac:spMkLst>
            <pc:docMk/>
            <pc:sldMk cId="0" sldId="650"/>
            <ac:spMk id="132099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0:57.767" v="1572" actId="1076"/>
        <pc:sldMkLst>
          <pc:docMk/>
          <pc:sldMk cId="0" sldId="651"/>
        </pc:sldMkLst>
        <pc:spChg chg="mod">
          <ac:chgData name="Arpan Sainju" userId="28af7b25-4022-4f88-be70-5a41ebe499cd" providerId="ADAL" clId="{B9709E4F-1233-47AD-9BA5-F78F33F7BF03}" dt="2022-08-30T04:00:57.767" v="1572" actId="1076"/>
          <ac:spMkLst>
            <pc:docMk/>
            <pc:sldMk cId="0" sldId="651"/>
            <ac:spMk id="3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58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7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4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85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1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0" sldId="692"/>
        </pc:sldMkLst>
      </pc:sldChg>
      <pc:sldChg chg="modSp mod">
        <pc:chgData name="Arpan Sainju" userId="28af7b25-4022-4f88-be70-5a41ebe499cd" providerId="ADAL" clId="{B9709E4F-1233-47AD-9BA5-F78F33F7BF03}" dt="2022-08-30T04:08:14.756" v="1593" actId="14100"/>
        <pc:sldMkLst>
          <pc:docMk/>
          <pc:sldMk cId="2510631290" sldId="695"/>
        </pc:sldMkLst>
        <pc:spChg chg="mod">
          <ac:chgData name="Arpan Sainju" userId="28af7b25-4022-4f88-be70-5a41ebe499cd" providerId="ADAL" clId="{B9709E4F-1233-47AD-9BA5-F78F33F7BF03}" dt="2022-08-30T04:08:14.756" v="1593" actId="14100"/>
          <ac:spMkLst>
            <pc:docMk/>
            <pc:sldMk cId="2510631290" sldId="695"/>
            <ac:spMk id="136194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9:56.298" v="1597" actId="1076"/>
        <pc:sldMkLst>
          <pc:docMk/>
          <pc:sldMk cId="2840953532" sldId="696"/>
        </pc:sldMkLst>
        <pc:spChg chg="mod">
          <ac:chgData name="Arpan Sainju" userId="28af7b25-4022-4f88-be70-5a41ebe499cd" providerId="ADAL" clId="{B9709E4F-1233-47AD-9BA5-F78F33F7BF03}" dt="2022-08-30T04:09:56.298" v="1597" actId="1076"/>
          <ac:spMkLst>
            <pc:docMk/>
            <pc:sldMk cId="2840953532" sldId="696"/>
            <ac:spMk id="5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9:51.514" v="1596" actId="14100"/>
          <ac:spMkLst>
            <pc:docMk/>
            <pc:sldMk cId="2840953532" sldId="696"/>
            <ac:spMk id="139266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11:05.466" v="1602" actId="1076"/>
        <pc:sldMkLst>
          <pc:docMk/>
          <pc:sldMk cId="3620306289" sldId="697"/>
        </pc:sldMkLst>
        <pc:spChg chg="mod">
          <ac:chgData name="Arpan Sainju" userId="28af7b25-4022-4f88-be70-5a41ebe499cd" providerId="ADAL" clId="{B9709E4F-1233-47AD-9BA5-F78F33F7BF03}" dt="2022-08-30T04:11:05.466" v="1602" actId="1076"/>
          <ac:spMkLst>
            <pc:docMk/>
            <pc:sldMk cId="3620306289" sldId="697"/>
            <ac:spMk id="221186" creationId="{00000000-0000-0000-0000-000000000000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4264939703" sldId="706"/>
        </pc:sldMkLst>
      </pc:sldChg>
      <pc:sldChg chg="modSp mod">
        <pc:chgData name="Arpan Sainju" userId="28af7b25-4022-4f88-be70-5a41ebe499cd" providerId="ADAL" clId="{B9709E4F-1233-47AD-9BA5-F78F33F7BF03}" dt="2022-08-30T04:04:32.728" v="1585" actId="1035"/>
        <pc:sldMkLst>
          <pc:docMk/>
          <pc:sldMk cId="389849515" sldId="707"/>
        </pc:sldMkLst>
        <pc:spChg chg="mod">
          <ac:chgData name="Arpan Sainju" userId="28af7b25-4022-4f88-be70-5a41ebe499cd" providerId="ADAL" clId="{B9709E4F-1233-47AD-9BA5-F78F33F7BF03}" dt="2022-08-30T04:01:58.204" v="1575" actId="1076"/>
          <ac:spMkLst>
            <pc:docMk/>
            <pc:sldMk cId="389849515" sldId="707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4:32.728" v="1585" actId="1035"/>
          <ac:spMkLst>
            <pc:docMk/>
            <pc:sldMk cId="389849515" sldId="707"/>
            <ac:spMk id="132099" creationId="{00000000-0000-0000-0000-000000000000}"/>
          </ac:spMkLst>
        </pc:spChg>
      </pc:sldChg>
      <pc:sldChg chg="modSp mod">
        <pc:chgData name="Arpan Sainju" userId="28af7b25-4022-4f88-be70-5a41ebe499cd" providerId="ADAL" clId="{B9709E4F-1233-47AD-9BA5-F78F33F7BF03}" dt="2022-08-30T04:04:54.125" v="1588" actId="1076"/>
        <pc:sldMkLst>
          <pc:docMk/>
          <pc:sldMk cId="1112566351" sldId="708"/>
        </pc:sldMkLst>
        <pc:spChg chg="mod">
          <ac:chgData name="Arpan Sainju" userId="28af7b25-4022-4f88-be70-5a41ebe499cd" providerId="ADAL" clId="{B9709E4F-1233-47AD-9BA5-F78F33F7BF03}" dt="2022-08-30T04:04:43.183" v="1586" actId="1076"/>
          <ac:spMkLst>
            <pc:docMk/>
            <pc:sldMk cId="1112566351" sldId="708"/>
            <ac:spMk id="132098" creationId="{00000000-0000-0000-0000-000000000000}"/>
          </ac:spMkLst>
        </pc:spChg>
        <pc:spChg chg="mod">
          <ac:chgData name="Arpan Sainju" userId="28af7b25-4022-4f88-be70-5a41ebe499cd" providerId="ADAL" clId="{B9709E4F-1233-47AD-9BA5-F78F33F7BF03}" dt="2022-08-30T04:04:54.125" v="1588" actId="1076"/>
          <ac:spMkLst>
            <pc:docMk/>
            <pc:sldMk cId="1112566351" sldId="708"/>
            <ac:spMk id="132099" creationId="{00000000-0000-0000-0000-000000000000}"/>
          </ac:spMkLst>
        </pc:spChg>
      </pc:sldChg>
      <pc:sldChg chg="addSp delSp modSp new mod">
        <pc:chgData name="Arpan Sainju" userId="28af7b25-4022-4f88-be70-5a41ebe499cd" providerId="ADAL" clId="{B9709E4F-1233-47AD-9BA5-F78F33F7BF03}" dt="2022-08-30T01:57:16.654" v="650" actId="20577"/>
        <pc:sldMkLst>
          <pc:docMk/>
          <pc:sldMk cId="1303270561" sldId="710"/>
        </pc:sldMkLst>
        <pc:spChg chg="mod">
          <ac:chgData name="Arpan Sainju" userId="28af7b25-4022-4f88-be70-5a41ebe499cd" providerId="ADAL" clId="{B9709E4F-1233-47AD-9BA5-F78F33F7BF03}" dt="2022-08-30T01:57:16.654" v="650" actId="20577"/>
          <ac:spMkLst>
            <pc:docMk/>
            <pc:sldMk cId="1303270561" sldId="710"/>
            <ac:spMk id="2" creationId="{015FC05B-0500-00C8-F01C-E122DFBB2FA3}"/>
          </ac:spMkLst>
        </pc:spChg>
        <pc:spChg chg="mod">
          <ac:chgData name="Arpan Sainju" userId="28af7b25-4022-4f88-be70-5a41ebe499cd" providerId="ADAL" clId="{B9709E4F-1233-47AD-9BA5-F78F33F7BF03}" dt="2022-08-30T01:33:55.601" v="289" actId="20577"/>
          <ac:spMkLst>
            <pc:docMk/>
            <pc:sldMk cId="1303270561" sldId="710"/>
            <ac:spMk id="3" creationId="{70B16F53-8655-61BA-D1C8-3E46E191063E}"/>
          </ac:spMkLst>
        </pc:spChg>
        <pc:spChg chg="add mod">
          <ac:chgData name="Arpan Sainju" userId="28af7b25-4022-4f88-be70-5a41ebe499cd" providerId="ADAL" clId="{B9709E4F-1233-47AD-9BA5-F78F33F7BF03}" dt="2022-08-30T01:48:43.917" v="462" actId="1076"/>
          <ac:spMkLst>
            <pc:docMk/>
            <pc:sldMk cId="1303270561" sldId="710"/>
            <ac:spMk id="5" creationId="{595AE4CB-86A3-59DB-1935-B01652F4DB4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" creationId="{BFD30800-2235-5892-B4B3-3025D083D59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" creationId="{C363C126-9C8D-0FFC-73B2-5DB12E8A3A6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" creationId="{321600C5-8E6F-D440-9344-75D6C01F6928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" creationId="{63AADB19-FDAD-6A27-A625-464FE5F4642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1" creationId="{812EE296-9B4E-BA20-0FA0-23358ABAF47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2" creationId="{454F1C55-4174-5347-5CD2-F665B371574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3" creationId="{7F6B244F-7882-825C-ABA8-E303A0418D2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4" creationId="{72FE8A1B-4C12-469B-DEF7-D051DE7952B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5" creationId="{FA09566B-3C7A-F979-2229-AA942512D6A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6" creationId="{3EF50B79-92F9-8DE7-E75E-235C851176F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7" creationId="{103E7BB5-9911-D1E4-161B-1C70EB18390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8" creationId="{8A303A47-3A0C-A539-70A1-0838ADB410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9" creationId="{D936092E-2A51-E434-5F1D-6431F8BA42B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0" creationId="{F05F0A89-E81C-C409-5209-A8FED132B2A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1" creationId="{38409148-BA47-DC3C-18FA-DD85EE06DBF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2" creationId="{3DA1839F-AB67-EBDC-6A67-86DDFB341EF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3" creationId="{A425E7BD-D8DA-E78C-515D-26403E8D248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4" creationId="{32F0ED07-0457-44CC-EC1B-F33BB929476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25" creationId="{D9146739-35D7-A40D-DB49-93A49653EEE1}"/>
          </ac:spMkLst>
        </pc:spChg>
        <pc:spChg chg="mod">
          <ac:chgData name="Arpan Sainju" userId="28af7b25-4022-4f88-be70-5a41ebe499cd" providerId="ADAL" clId="{B9709E4F-1233-47AD-9BA5-F78F33F7BF03}" dt="2022-08-30T01:39:59.151" v="392" actId="20577"/>
          <ac:spMkLst>
            <pc:docMk/>
            <pc:sldMk cId="1303270561" sldId="710"/>
            <ac:spMk id="26" creationId="{0A3F7142-14FE-0DAA-AF68-315891307019}"/>
          </ac:spMkLst>
        </pc:spChg>
        <pc:spChg chg="mod">
          <ac:chgData name="Arpan Sainju" userId="28af7b25-4022-4f88-be70-5a41ebe499cd" providerId="ADAL" clId="{B9709E4F-1233-47AD-9BA5-F78F33F7BF03}" dt="2022-08-30T01:40:12.738" v="395" actId="14100"/>
          <ac:spMkLst>
            <pc:docMk/>
            <pc:sldMk cId="1303270561" sldId="710"/>
            <ac:spMk id="27" creationId="{C5A81D86-7962-EDE2-76E4-0DCBCF602A3F}"/>
          </ac:spMkLst>
        </pc:spChg>
        <pc:spChg chg="mod">
          <ac:chgData name="Arpan Sainju" userId="28af7b25-4022-4f88-be70-5a41ebe499cd" providerId="ADAL" clId="{B9709E4F-1233-47AD-9BA5-F78F33F7BF03}" dt="2022-08-30T01:39:44.686" v="390" actId="6549"/>
          <ac:spMkLst>
            <pc:docMk/>
            <pc:sldMk cId="1303270561" sldId="710"/>
            <ac:spMk id="28" creationId="{568CA3C6-90CA-CF01-68E7-C9F67EC7ABBD}"/>
          </ac:spMkLst>
        </pc:spChg>
        <pc:spChg chg="mod">
          <ac:chgData name="Arpan Sainju" userId="28af7b25-4022-4f88-be70-5a41ebe499cd" providerId="ADAL" clId="{B9709E4F-1233-47AD-9BA5-F78F33F7BF03}" dt="2022-08-30T01:39:54.432" v="391" actId="1076"/>
          <ac:spMkLst>
            <pc:docMk/>
            <pc:sldMk cId="1303270561" sldId="710"/>
            <ac:spMk id="29" creationId="{D0E00186-EA6E-78F9-FD97-E487A8C7E46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0" creationId="{E9109F26-12BC-2DA7-1A3F-34A78FEE380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1" creationId="{09D5DF76-D03D-87A1-66BE-BD96E42BB10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2" creationId="{9181FC96-1415-3370-09F9-67291CA05BD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3" creationId="{1F1DEEF5-7BF2-314D-8D31-FEF4B1A1B1F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4" creationId="{7B5B2896-1A41-687D-79BF-5AE82D4DE39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5" creationId="{3BAF8D2E-4B4D-A17C-5EA5-C8839AEE0A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6" creationId="{E605E0D5-0EAC-8A24-3D50-6C82D1BAAB8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7" creationId="{0AC555F3-D8A2-A086-49AF-E18ACC41E50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8" creationId="{4E74D0CC-B906-EF52-63B0-454A14E83E3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39" creationId="{86F570E8-D76E-1C39-8921-6B90B35C4008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0" creationId="{83550C66-10AE-2962-2416-D0730D811A7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1" creationId="{292741FA-5681-D5D2-7875-ED28C9CFEBB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2" creationId="{139FA832-3ACF-6AC8-B4A6-1AE1C9097A0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3" creationId="{B3536739-0FAA-AC24-1445-C89E8EAFA58A}"/>
          </ac:spMkLst>
        </pc:spChg>
        <pc:spChg chg="mod">
          <ac:chgData name="Arpan Sainju" userId="28af7b25-4022-4f88-be70-5a41ebe499cd" providerId="ADAL" clId="{B9709E4F-1233-47AD-9BA5-F78F33F7BF03}" dt="2022-08-30T01:40:01.112" v="393" actId="20577"/>
          <ac:spMkLst>
            <pc:docMk/>
            <pc:sldMk cId="1303270561" sldId="710"/>
            <ac:spMk id="44" creationId="{4678164C-FE0E-D094-FBB7-AE007E1D4D28}"/>
          </ac:spMkLst>
        </pc:spChg>
        <pc:spChg chg="mod">
          <ac:chgData name="Arpan Sainju" userId="28af7b25-4022-4f88-be70-5a41ebe499cd" providerId="ADAL" clId="{B9709E4F-1233-47AD-9BA5-F78F33F7BF03}" dt="2022-08-30T01:41:38.214" v="407"/>
          <ac:spMkLst>
            <pc:docMk/>
            <pc:sldMk cId="1303270561" sldId="710"/>
            <ac:spMk id="45" creationId="{C3817BA3-4925-0C3C-4AE3-854A01B818A0}"/>
          </ac:spMkLst>
        </pc:spChg>
        <pc:spChg chg="mod">
          <ac:chgData name="Arpan Sainju" userId="28af7b25-4022-4f88-be70-5a41ebe499cd" providerId="ADAL" clId="{B9709E4F-1233-47AD-9BA5-F78F33F7BF03}" dt="2022-08-30T01:41:46.793" v="409" actId="1076"/>
          <ac:spMkLst>
            <pc:docMk/>
            <pc:sldMk cId="1303270561" sldId="710"/>
            <ac:spMk id="46" creationId="{FE6F0D56-8383-2BE4-8EB6-B7C7C28AA410}"/>
          </ac:spMkLst>
        </pc:spChg>
        <pc:spChg chg="mod">
          <ac:chgData name="Arpan Sainju" userId="28af7b25-4022-4f88-be70-5a41ebe499cd" providerId="ADAL" clId="{B9709E4F-1233-47AD-9BA5-F78F33F7BF03}" dt="2022-08-30T01:41:08.106" v="399" actId="1076"/>
          <ac:spMkLst>
            <pc:docMk/>
            <pc:sldMk cId="1303270561" sldId="710"/>
            <ac:spMk id="47" creationId="{B6408327-DEC0-3776-0BBD-EB90046A328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8" creationId="{E67E301C-3EFE-C3A5-A50C-142F35819E4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49" creationId="{0E09FA80-FC0C-7730-F81D-2D4C66479A4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0" creationId="{8E655B47-B03D-3B3B-8FE2-36C76558CF80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1" creationId="{D2EEBAC3-7721-D5C7-E286-300E3D6B5E4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2" creationId="{FDAF7041-F168-52D5-39CF-07143E46457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3" creationId="{BA7EA70C-8BA5-AB15-8C1F-D582F0432E0E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4" creationId="{AFC7EFAC-2573-7FB4-35C1-FAE67CFF30D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5" creationId="{06559665-E2DA-561F-391E-128394392DA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6" creationId="{313C4E81-07ED-58B4-22D8-381A4FCE4CF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7" creationId="{5840705F-D034-0910-30FD-ABABC0706AD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8" creationId="{FB570A4A-1C8C-51D4-C57C-D17ABD5D91A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59" creationId="{4310B9A9-DA2A-64AD-3A1E-E72632EA47C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0" creationId="{3476D8B3-5C5B-2146-F6F0-AE56BF7A850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1" creationId="{FD531C65-6898-747C-6F78-B8BB3D5C139D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2" creationId="{C9AEB295-F355-5953-DA51-51AA814C69DB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3" creationId="{2760A3AD-A471-EE82-E287-0BA32304CE65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4" creationId="{15840E08-AEAC-052A-705B-45E00D1C32DB}"/>
          </ac:spMkLst>
        </pc:spChg>
        <pc:spChg chg="del mod">
          <ac:chgData name="Arpan Sainju" userId="28af7b25-4022-4f88-be70-5a41ebe499cd" providerId="ADAL" clId="{B9709E4F-1233-47AD-9BA5-F78F33F7BF03}" dt="2022-08-30T01:41:52.812" v="410" actId="478"/>
          <ac:spMkLst>
            <pc:docMk/>
            <pc:sldMk cId="1303270561" sldId="710"/>
            <ac:spMk id="65" creationId="{8B214BF7-905F-5EC5-5BA3-2482728CEBA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6" creationId="{F686E6F2-B4A1-1CF8-D990-19F4D7A17C1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7" creationId="{2FD53C34-2EFC-0154-8BBF-91839E064A1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8" creationId="{A2A162B4-A53B-9BF9-E6CB-56F8DEE8791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69" creationId="{4BC8C875-9240-E4DF-4D34-0C36F3FE6E1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0" creationId="{19081C90-164D-4BE7-AEB5-C6598AB0A2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1" creationId="{4252B521-973D-B08E-FEB3-4D7C57FF80F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2" creationId="{F7461C48-CCD6-4EA7-9B4D-F2EF146C1E4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3" creationId="{A06DC8BE-BD33-AC23-5A03-AE2D890153D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4" creationId="{0D2E25A6-80D4-D874-EACF-CA6C717A3C83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5" creationId="{BE8863D6-72C5-0CBA-45F8-F146EDEAE76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6" creationId="{4473FCD3-9440-5E3A-EECD-4DCB8565F60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7" creationId="{D2FEDA64-CC2A-FBD2-117B-57B71C43CED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8" creationId="{739757E1-9163-2BAA-E1A5-93BB45D4C56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79" creationId="{0AFB2F82-23A4-6434-80C5-142E5DC2292A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0" creationId="{8AD5D317-04F8-5CFE-08BA-F67782F1A1EC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1" creationId="{EA640DEB-6E70-37CD-6B9C-97A4EE82B3B5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2" creationId="{AF4DDA67-62A6-F718-DB9A-BB03EB4B9901}"/>
          </ac:spMkLst>
        </pc:spChg>
        <pc:spChg chg="del mod">
          <ac:chgData name="Arpan Sainju" userId="28af7b25-4022-4f88-be70-5a41ebe499cd" providerId="ADAL" clId="{B9709E4F-1233-47AD-9BA5-F78F33F7BF03}" dt="2022-08-30T01:41:59.427" v="411" actId="478"/>
          <ac:spMkLst>
            <pc:docMk/>
            <pc:sldMk cId="1303270561" sldId="710"/>
            <ac:spMk id="83" creationId="{C9A0D181-A348-A7B3-EA3C-56C110A7766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4" creationId="{3FB70A45-F60D-C39B-5F45-C106FC55AA1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5" creationId="{0E11A68B-A3FC-8489-7603-4F33B4C9D66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6" creationId="{F4807D2E-069C-5902-F9A0-EFCC1349270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7" creationId="{30282692-A1FF-7F4F-4FF6-1D9CD8883D8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8" creationId="{4A55CEB7-D126-D03A-4497-FD0EC4283D7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89" creationId="{AA2978A6-EBFD-6A6A-D97B-C499CADD61B2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0" creationId="{62A3A143-5564-236E-4A94-CEEA1A186B99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1" creationId="{49AF4D45-E42A-B5BA-034F-A83F3F5FA86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2" creationId="{CAE7A642-962F-98C4-ED26-56407C42DB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3" creationId="{2744B1ED-B051-D46A-A7CD-EC180706A5DF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4" creationId="{C83FE53B-44E4-8029-0608-53F10D46AD96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5" creationId="{309AEBE4-730D-C155-1287-5673B5AC280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6" creationId="{D0DEACD1-9D3A-2AE3-7BDD-C7484597C6F4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7" creationId="{9401E4C5-78AE-33BC-BD2B-38CCD5096C6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8" creationId="{5F946342-46CD-4F98-3247-D90CDCF924DC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99" creationId="{833AB37B-5D19-5B78-E0E8-EE97978CA7A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0" creationId="{68407547-F16E-A068-8EE5-F625BAD4D677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1" creationId="{C57CF44B-47BA-8D50-64D8-BF5089B7B94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2" creationId="{D766B680-E8A4-29DE-D0EB-673F4E82213D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3" creationId="{15518355-B2EB-506C-2F06-0C4172BE36E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4" creationId="{9DA81F46-916A-BF46-693E-4F1E2B010A3A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5" creationId="{58BB199A-457E-942B-38BA-03908B4C5591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6" creationId="{88BCA654-3CF5-D7D4-46A6-13A580B9AB1B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7" creationId="{43FB835A-A488-BBF6-54C3-644F607DB5D5}"/>
          </ac:spMkLst>
        </pc:spChg>
        <pc:spChg chg="mod">
          <ac:chgData name="Arpan Sainju" userId="28af7b25-4022-4f88-be70-5a41ebe499cd" providerId="ADAL" clId="{B9709E4F-1233-47AD-9BA5-F78F33F7BF03}" dt="2022-08-30T01:34:14.285" v="290"/>
          <ac:spMkLst>
            <pc:docMk/>
            <pc:sldMk cId="1303270561" sldId="710"/>
            <ac:spMk id="108" creationId="{A1278175-7DF0-42FE-BE8B-C4D69A926118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09" creationId="{84863CD5-019D-0053-D346-897C708C3B67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0" creationId="{1B8DC704-3C03-B712-6784-CDA009FBF196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1" creationId="{C3B29C3B-8467-9F7C-0AFE-9D7C285FC996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2" creationId="{18197D98-2F06-9CD6-79FD-FC8C572C7BED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3" creationId="{1BD3F06C-80DB-44D4-3C0E-0E9B1A17FAB5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4" creationId="{40D68D83-9651-F229-833F-08EF0EBBBA2D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5" creationId="{58B1749C-17C1-069A-5541-88F5BAA77383}"/>
          </ac:spMkLst>
        </pc:spChg>
        <pc:spChg chg="add mod">
          <ac:chgData name="Arpan Sainju" userId="28af7b25-4022-4f88-be70-5a41ebe499cd" providerId="ADAL" clId="{B9709E4F-1233-47AD-9BA5-F78F33F7BF03}" dt="2022-08-30T01:48:52.283" v="465" actId="1076"/>
          <ac:spMkLst>
            <pc:docMk/>
            <pc:sldMk cId="1303270561" sldId="710"/>
            <ac:spMk id="116" creationId="{FAC4B8F5-0F6C-0347-4FF2-C6964F5FAA46}"/>
          </ac:spMkLst>
        </pc:spChg>
        <pc:spChg chg="add mod">
          <ac:chgData name="Arpan Sainju" userId="28af7b25-4022-4f88-be70-5a41ebe499cd" providerId="ADAL" clId="{B9709E4F-1233-47AD-9BA5-F78F33F7BF03}" dt="2022-08-30T01:49:20.509" v="547" actId="20577"/>
          <ac:spMkLst>
            <pc:docMk/>
            <pc:sldMk cId="1303270561" sldId="710"/>
            <ac:spMk id="117" creationId="{938C4B5C-8EAA-0DF6-9F90-60FC04FFFC28}"/>
          </ac:spMkLst>
        </pc:spChg>
        <pc:grpChg chg="add mod">
          <ac:chgData name="Arpan Sainju" userId="28af7b25-4022-4f88-be70-5a41ebe499cd" providerId="ADAL" clId="{B9709E4F-1233-47AD-9BA5-F78F33F7BF03}" dt="2022-08-30T01:48:52.283" v="465" actId="1076"/>
          <ac:grpSpMkLst>
            <pc:docMk/>
            <pc:sldMk cId="1303270561" sldId="710"/>
            <ac:grpSpMk id="6" creationId="{89B9E36D-49B1-F884-9DF2-58CB3ED714E4}"/>
          </ac:grpSpMkLst>
        </pc:gr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301220080" sldId="710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81684420" sldId="711"/>
        </pc:sldMkLst>
      </pc:sldChg>
      <pc:sldChg chg="modSp add mod">
        <pc:chgData name="Arpan Sainju" userId="28af7b25-4022-4f88-be70-5a41ebe499cd" providerId="ADAL" clId="{B9709E4F-1233-47AD-9BA5-F78F33F7BF03}" dt="2022-08-30T01:57:10.066" v="641" actId="20577"/>
        <pc:sldMkLst>
          <pc:docMk/>
          <pc:sldMk cId="3980408132" sldId="711"/>
        </pc:sldMkLst>
        <pc:spChg chg="mod">
          <ac:chgData name="Arpan Sainju" userId="28af7b25-4022-4f88-be70-5a41ebe499cd" providerId="ADAL" clId="{B9709E4F-1233-47AD-9BA5-F78F33F7BF03}" dt="2022-08-30T01:57:10.066" v="641" actId="20577"/>
          <ac:spMkLst>
            <pc:docMk/>
            <pc:sldMk cId="3980408132" sldId="711"/>
            <ac:spMk id="2" creationId="{015FC05B-0500-00C8-F01C-E122DFBB2FA3}"/>
          </ac:spMkLst>
        </pc:spChg>
        <pc:spChg chg="mod">
          <ac:chgData name="Arpan Sainju" userId="28af7b25-4022-4f88-be70-5a41ebe499cd" providerId="ADAL" clId="{B9709E4F-1233-47AD-9BA5-F78F33F7BF03}" dt="2022-08-30T01:55:00.383" v="593" actId="20577"/>
          <ac:spMkLst>
            <pc:docMk/>
            <pc:sldMk cId="3980408132" sldId="711"/>
            <ac:spMk id="3" creationId="{70B16F53-8655-61BA-D1C8-3E46E191063E}"/>
          </ac:spMkLst>
        </pc:spChg>
        <pc:spChg chg="mod">
          <ac:chgData name="Arpan Sainju" userId="28af7b25-4022-4f88-be70-5a41ebe499cd" providerId="ADAL" clId="{B9709E4F-1233-47AD-9BA5-F78F33F7BF03}" dt="2022-08-30T01:55:42.772" v="605" actId="20577"/>
          <ac:spMkLst>
            <pc:docMk/>
            <pc:sldMk cId="3980408132" sldId="711"/>
            <ac:spMk id="5" creationId="{595AE4CB-86A3-59DB-1935-B01652F4DB40}"/>
          </ac:spMkLst>
        </pc:spChg>
        <pc:spChg chg="mod">
          <ac:chgData name="Arpan Sainju" userId="28af7b25-4022-4f88-be70-5a41ebe499cd" providerId="ADAL" clId="{B9709E4F-1233-47AD-9BA5-F78F33F7BF03}" dt="2022-08-30T01:55:51.606" v="608" actId="1076"/>
          <ac:spMkLst>
            <pc:docMk/>
            <pc:sldMk cId="3980408132" sldId="711"/>
            <ac:spMk id="26" creationId="{0A3F7142-14FE-0DAA-AF68-315891307019}"/>
          </ac:spMkLst>
        </pc:spChg>
        <pc:spChg chg="mod">
          <ac:chgData name="Arpan Sainju" userId="28af7b25-4022-4f88-be70-5a41ebe499cd" providerId="ADAL" clId="{B9709E4F-1233-47AD-9BA5-F78F33F7BF03}" dt="2022-08-30T01:56:00.941" v="615" actId="1076"/>
          <ac:spMkLst>
            <pc:docMk/>
            <pc:sldMk cId="3980408132" sldId="711"/>
            <ac:spMk id="44" creationId="{4678164C-FE0E-D094-FBB7-AE007E1D4D28}"/>
          </ac:spMkLst>
        </pc:spChg>
        <pc:spChg chg="mod">
          <ac:chgData name="Arpan Sainju" userId="28af7b25-4022-4f88-be70-5a41ebe499cd" providerId="ADAL" clId="{B9709E4F-1233-47AD-9BA5-F78F33F7BF03}" dt="2022-08-30T01:56:10.273" v="618" actId="1076"/>
          <ac:spMkLst>
            <pc:docMk/>
            <pc:sldMk cId="3980408132" sldId="711"/>
            <ac:spMk id="109" creationId="{84863CD5-019D-0053-D346-897C708C3B67}"/>
          </ac:spMkLst>
        </pc:spChg>
        <pc:spChg chg="mod">
          <ac:chgData name="Arpan Sainju" userId="28af7b25-4022-4f88-be70-5a41ebe499cd" providerId="ADAL" clId="{B9709E4F-1233-47AD-9BA5-F78F33F7BF03}" dt="2022-08-30T01:56:20.651" v="623" actId="14100"/>
          <ac:spMkLst>
            <pc:docMk/>
            <pc:sldMk cId="3980408132" sldId="711"/>
            <ac:spMk id="113" creationId="{1BD3F06C-80DB-44D4-3C0E-0E9B1A17FAB5}"/>
          </ac:spMkLst>
        </pc:spChg>
        <pc:spChg chg="mod">
          <ac:chgData name="Arpan Sainju" userId="28af7b25-4022-4f88-be70-5a41ebe499cd" providerId="ADAL" clId="{B9709E4F-1233-47AD-9BA5-F78F33F7BF03}" dt="2022-08-30T01:56:45.368" v="630" actId="20577"/>
          <ac:spMkLst>
            <pc:docMk/>
            <pc:sldMk cId="3980408132" sldId="711"/>
            <ac:spMk id="114" creationId="{40D68D83-9651-F229-833F-08EF0EBBBA2D}"/>
          </ac:spMkLst>
        </pc:spChg>
      </pc:sldChg>
      <pc:sldChg chg="modSp new mod">
        <pc:chgData name="Arpan Sainju" userId="28af7b25-4022-4f88-be70-5a41ebe499cd" providerId="ADAL" clId="{B9709E4F-1233-47AD-9BA5-F78F33F7BF03}" dt="2022-08-30T02:10:28.168" v="932" actId="207"/>
        <pc:sldMkLst>
          <pc:docMk/>
          <pc:sldMk cId="1956361584" sldId="712"/>
        </pc:sldMkLst>
        <pc:spChg chg="mod">
          <ac:chgData name="Arpan Sainju" userId="28af7b25-4022-4f88-be70-5a41ebe499cd" providerId="ADAL" clId="{B9709E4F-1233-47AD-9BA5-F78F33F7BF03}" dt="2022-08-30T01:57:51.854" v="694" actId="20577"/>
          <ac:spMkLst>
            <pc:docMk/>
            <pc:sldMk cId="1956361584" sldId="712"/>
            <ac:spMk id="2" creationId="{3D65B88B-402B-18F4-886B-6A7EF33CE598}"/>
          </ac:spMkLst>
        </pc:spChg>
        <pc:spChg chg="mod">
          <ac:chgData name="Arpan Sainju" userId="28af7b25-4022-4f88-be70-5a41ebe499cd" providerId="ADAL" clId="{B9709E4F-1233-47AD-9BA5-F78F33F7BF03}" dt="2022-08-30T02:10:28.168" v="932" actId="207"/>
          <ac:spMkLst>
            <pc:docMk/>
            <pc:sldMk cId="1956361584" sldId="712"/>
            <ac:spMk id="3" creationId="{72B86F4A-B4F7-F48C-8730-DCBC75BB672F}"/>
          </ac:spMkLst>
        </pc:sp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2676557331" sldId="712"/>
        </pc:sldMkLst>
      </pc:sldChg>
      <pc:sldChg chg="add del">
        <pc:chgData name="Arpan Sainju" userId="28af7b25-4022-4f88-be70-5a41ebe499cd" providerId="ADAL" clId="{B9709E4F-1233-47AD-9BA5-F78F33F7BF03}" dt="2022-08-30T02:49:28.046" v="1314" actId="47"/>
        <pc:sldMkLst>
          <pc:docMk/>
          <pc:sldMk cId="1260175073" sldId="713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048336823" sldId="713"/>
        </pc:sldMkLst>
      </pc:sldChg>
      <pc:sldChg chg="addSp modSp add mod modAnim">
        <pc:chgData name="Arpan Sainju" userId="28af7b25-4022-4f88-be70-5a41ebe499cd" providerId="ADAL" clId="{B9709E4F-1233-47AD-9BA5-F78F33F7BF03}" dt="2022-08-30T02:49:18.444" v="1313"/>
        <pc:sldMkLst>
          <pc:docMk/>
          <pc:sldMk cId="3979400179" sldId="714"/>
        </pc:sldMkLst>
        <pc:spChg chg="mod">
          <ac:chgData name="Arpan Sainju" userId="28af7b25-4022-4f88-be70-5a41ebe499cd" providerId="ADAL" clId="{B9709E4F-1233-47AD-9BA5-F78F33F7BF03}" dt="2022-08-30T02:46:53.565" v="1252" actId="20577"/>
          <ac:spMkLst>
            <pc:docMk/>
            <pc:sldMk cId="3979400179" sldId="714"/>
            <ac:spMk id="11" creationId="{757CD739-517D-8659-EF1A-3DA35310CE40}"/>
          </ac:spMkLst>
        </pc:spChg>
        <pc:spChg chg="mod">
          <ac:chgData name="Arpan Sainju" userId="28af7b25-4022-4f88-be70-5a41ebe499cd" providerId="ADAL" clId="{B9709E4F-1233-47AD-9BA5-F78F33F7BF03}" dt="2022-08-30T02:47:05.915" v="1255" actId="20577"/>
          <ac:spMkLst>
            <pc:docMk/>
            <pc:sldMk cId="3979400179" sldId="714"/>
            <ac:spMk id="15" creationId="{B88A7554-BE4F-993B-9E0C-F7ACE472BF53}"/>
          </ac:spMkLst>
        </pc:spChg>
        <pc:spChg chg="mod">
          <ac:chgData name="Arpan Sainju" userId="28af7b25-4022-4f88-be70-5a41ebe499cd" providerId="ADAL" clId="{B9709E4F-1233-47AD-9BA5-F78F33F7BF03}" dt="2022-08-30T02:48:10.029" v="1291" actId="20577"/>
          <ac:spMkLst>
            <pc:docMk/>
            <pc:sldMk cId="3979400179" sldId="714"/>
            <ac:spMk id="19" creationId="{40683460-9006-58D4-DF4D-6899865F2CB0}"/>
          </ac:spMkLst>
        </pc:spChg>
        <pc:spChg chg="mod">
          <ac:chgData name="Arpan Sainju" userId="28af7b25-4022-4f88-be70-5a41ebe499cd" providerId="ADAL" clId="{B9709E4F-1233-47AD-9BA5-F78F33F7BF03}" dt="2022-08-30T02:48:22.252" v="1295" actId="6549"/>
          <ac:spMkLst>
            <pc:docMk/>
            <pc:sldMk cId="3979400179" sldId="714"/>
            <ac:spMk id="20" creationId="{23203C31-1FF6-1DDA-2F62-F58D181AA34B}"/>
          </ac:spMkLst>
        </pc:spChg>
        <pc:spChg chg="mod">
          <ac:chgData name="Arpan Sainju" userId="28af7b25-4022-4f88-be70-5a41ebe499cd" providerId="ADAL" clId="{B9709E4F-1233-47AD-9BA5-F78F33F7BF03}" dt="2022-08-30T02:48:46.259" v="1298" actId="20577"/>
          <ac:spMkLst>
            <pc:docMk/>
            <pc:sldMk cId="3979400179" sldId="714"/>
            <ac:spMk id="24" creationId="{3331A081-62ED-6769-E08F-B1C8DB3CBB30}"/>
          </ac:spMkLst>
        </pc:spChg>
        <pc:spChg chg="add mod">
          <ac:chgData name="Arpan Sainju" userId="28af7b25-4022-4f88-be70-5a41ebe499cd" providerId="ADAL" clId="{B9709E4F-1233-47AD-9BA5-F78F33F7BF03}" dt="2022-08-30T02:48:01.443" v="1288" actId="1076"/>
          <ac:spMkLst>
            <pc:docMk/>
            <pc:sldMk cId="3979400179" sldId="714"/>
            <ac:spMk id="25" creationId="{DEC418B1-A306-CE0A-DF03-9349DFB3ADB3}"/>
          </ac:spMkLst>
        </pc:spChg>
        <pc:spChg chg="add mod">
          <ac:chgData name="Arpan Sainju" userId="28af7b25-4022-4f88-be70-5a41ebe499cd" providerId="ADAL" clId="{B9709E4F-1233-47AD-9BA5-F78F33F7BF03}" dt="2022-08-30T02:49:02.365" v="1310" actId="20577"/>
          <ac:spMkLst>
            <pc:docMk/>
            <pc:sldMk cId="3979400179" sldId="714"/>
            <ac:spMk id="27" creationId="{135BC0F5-9381-023F-2B85-13D23600B3AB}"/>
          </ac:spMkLst>
        </pc:spChg>
        <pc:spChg chg="mod">
          <ac:chgData name="Arpan Sainju" userId="28af7b25-4022-4f88-be70-5a41ebe499cd" providerId="ADAL" clId="{B9709E4F-1233-47AD-9BA5-F78F33F7BF03}" dt="2022-08-30T02:46:27.160" v="1245" actId="20577"/>
          <ac:spMkLst>
            <pc:docMk/>
            <pc:sldMk cId="3979400179" sldId="714"/>
            <ac:spMk id="146434" creationId="{00000000-0000-0000-0000-000000000000}"/>
          </ac:spMkLst>
        </pc:spChg>
        <pc:cxnChg chg="add">
          <ac:chgData name="Arpan Sainju" userId="28af7b25-4022-4f88-be70-5a41ebe499cd" providerId="ADAL" clId="{B9709E4F-1233-47AD-9BA5-F78F33F7BF03}" dt="2022-08-30T02:47:23.481" v="1256" actId="11529"/>
          <ac:cxnSpMkLst>
            <pc:docMk/>
            <pc:sldMk cId="3979400179" sldId="714"/>
            <ac:cxnSpMk id="8" creationId="{19541E4F-C898-8566-754A-968CB2125980}"/>
          </ac:cxnSpMkLst>
        </pc:cxnChg>
        <pc:cxnChg chg="add mod">
          <ac:chgData name="Arpan Sainju" userId="28af7b25-4022-4f88-be70-5a41ebe499cd" providerId="ADAL" clId="{B9709E4F-1233-47AD-9BA5-F78F33F7BF03}" dt="2022-08-30T02:48:58.037" v="1300" actId="1076"/>
          <ac:cxnSpMkLst>
            <pc:docMk/>
            <pc:sldMk cId="3979400179" sldId="714"/>
            <ac:cxnSpMk id="26" creationId="{66AB0DC4-9F2A-7140-BF43-382C3A78A068}"/>
          </ac:cxnSpMkLst>
        </pc:cxnChg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3540380364" sldId="716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1421759947" sldId="717"/>
        </pc:sldMkLst>
      </pc:sldChg>
      <pc:sldChg chg="del">
        <pc:chgData name="Arpan Sainju" userId="28af7b25-4022-4f88-be70-5a41ebe499cd" providerId="ADAL" clId="{B9709E4F-1233-47AD-9BA5-F78F33F7BF03}" dt="2022-08-30T01:13:01.882" v="0" actId="47"/>
        <pc:sldMkLst>
          <pc:docMk/>
          <pc:sldMk cId="2088730452" sldId="718"/>
        </pc:sldMkLst>
      </pc:sldChg>
    </pc:docChg>
  </pc:docChgLst>
  <pc:docChgLst>
    <pc:chgData name="Arpan Sainju" userId="28af7b25-4022-4f88-be70-5a41ebe499cd" providerId="ADAL" clId="{FCEC94F9-9E81-4764-8FC4-28D123625CFC}"/>
    <pc:docChg chg="custSel modSld">
      <pc:chgData name="Arpan Sainju" userId="28af7b25-4022-4f88-be70-5a41ebe499cd" providerId="ADAL" clId="{FCEC94F9-9E81-4764-8FC4-28D123625CFC}" dt="2022-08-23T15:40:35.627" v="14" actId="1076"/>
      <pc:docMkLst>
        <pc:docMk/>
      </pc:docMkLst>
      <pc:sldChg chg="modSp mod">
        <pc:chgData name="Arpan Sainju" userId="28af7b25-4022-4f88-be70-5a41ebe499cd" providerId="ADAL" clId="{FCEC94F9-9E81-4764-8FC4-28D123625CFC}" dt="2022-08-23T15:09:48.065" v="12" actId="20577"/>
        <pc:sldMkLst>
          <pc:docMk/>
          <pc:sldMk cId="595749081" sldId="256"/>
        </pc:sldMkLst>
        <pc:spChg chg="mod">
          <ac:chgData name="Arpan Sainju" userId="28af7b25-4022-4f88-be70-5a41ebe499cd" providerId="ADAL" clId="{FCEC94F9-9E81-4764-8FC4-28D123625CFC}" dt="2022-08-23T15:09:48.065" v="12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FCEC94F9-9E81-4764-8FC4-28D123625CFC}" dt="2022-08-23T15:40:35.627" v="14" actId="1076"/>
        <pc:sldMkLst>
          <pc:docMk/>
          <pc:sldMk cId="1460313669" sldId="289"/>
        </pc:sldMkLst>
        <pc:spChg chg="mod">
          <ac:chgData name="Arpan Sainju" userId="28af7b25-4022-4f88-be70-5a41ebe499cd" providerId="ADAL" clId="{FCEC94F9-9E81-4764-8FC4-28D123625CFC}" dt="2022-08-23T15:40:35.627" v="14" actId="1076"/>
          <ac:spMkLst>
            <pc:docMk/>
            <pc:sldMk cId="1460313669" sldId="289"/>
            <ac:spMk id="3" creationId="{8E8C9DE3-66A8-AD4F-233E-F406B2FEA43C}"/>
          </ac:spMkLst>
        </pc:spChg>
      </pc:sldChg>
      <pc:sldChg chg="delSp mod">
        <pc:chgData name="Arpan Sainju" userId="28af7b25-4022-4f88-be70-5a41ebe499cd" providerId="ADAL" clId="{FCEC94F9-9E81-4764-8FC4-28D123625CFC}" dt="2022-08-23T15:09:58.881" v="13" actId="478"/>
        <pc:sldMkLst>
          <pc:docMk/>
          <pc:sldMk cId="3732083952" sldId="291"/>
        </pc:sldMkLst>
        <pc:spChg chg="del">
          <ac:chgData name="Arpan Sainju" userId="28af7b25-4022-4f88-be70-5a41ebe499cd" providerId="ADAL" clId="{FCEC94F9-9E81-4764-8FC4-28D123625CFC}" dt="2022-08-23T15:09:58.881" v="13" actId="478"/>
          <ac:spMkLst>
            <pc:docMk/>
            <pc:sldMk cId="3732083952" sldId="291"/>
            <ac:spMk id="3" creationId="{B6126612-927F-7ED6-DCB2-237C3DDCE415}"/>
          </ac:spMkLst>
        </pc:spChg>
      </pc:sldChg>
    </pc:docChg>
  </pc:docChgLst>
  <pc:docChgLst>
    <pc:chgData name="Arpan Sainju" userId="28af7b25-4022-4f88-be70-5a41ebe499cd" providerId="ADAL" clId="{52ECE991-A46F-4380-BB53-021FC2CF653C}"/>
    <pc:docChg chg="undo redo custSel addSld delSld modSld sldOrd modMainMaster">
      <pc:chgData name="Arpan Sainju" userId="28af7b25-4022-4f88-be70-5a41ebe499cd" providerId="ADAL" clId="{52ECE991-A46F-4380-BB53-021FC2CF653C}" dt="2022-09-01T15:25:19.971" v="9211" actId="5793"/>
      <pc:docMkLst>
        <pc:docMk/>
      </pc:docMkLst>
      <pc:sldChg chg="modSp mod">
        <pc:chgData name="Arpan Sainju" userId="28af7b25-4022-4f88-be70-5a41ebe499cd" providerId="ADAL" clId="{52ECE991-A46F-4380-BB53-021FC2CF653C}" dt="2022-09-01T01:43:44.433" v="16" actId="20577"/>
        <pc:sldMkLst>
          <pc:docMk/>
          <pc:sldMk cId="595749081" sldId="256"/>
        </pc:sldMkLst>
        <pc:spChg chg="mod">
          <ac:chgData name="Arpan Sainju" userId="28af7b25-4022-4f88-be70-5a41ebe499cd" providerId="ADAL" clId="{52ECE991-A46F-4380-BB53-021FC2CF653C}" dt="2022-09-01T01:43:40.173" v="15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52ECE991-A46F-4380-BB53-021FC2CF653C}" dt="2022-09-01T01:43:44.433" v="16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58"/>
        </pc:sldMkLst>
        <pc:spChg chg="del">
          <ac:chgData name="Arpan Sainju" userId="28af7b25-4022-4f88-be70-5a41ebe499cd" providerId="ADAL" clId="{52ECE991-A46F-4380-BB53-021FC2CF653C}" dt="2022-09-01T01:45:57.428" v="32" actId="478"/>
          <ac:spMkLst>
            <pc:docMk/>
            <pc:sldMk cId="0" sldId="258"/>
            <ac:spMk id="10241" creationId="{00000000-0000-0000-0000-000000000000}"/>
          </ac:spMkLst>
        </pc:spChg>
      </pc:sldChg>
      <pc:sldChg chg="delSp modSp add mod ord modTransition">
        <pc:chgData name="Arpan Sainju" userId="28af7b25-4022-4f88-be70-5a41ebe499cd" providerId="ADAL" clId="{52ECE991-A46F-4380-BB53-021FC2CF653C}" dt="2022-09-01T05:17:01.251" v="1747"/>
        <pc:sldMkLst>
          <pc:docMk/>
          <pc:sldMk cId="0" sldId="259"/>
        </pc:sldMkLst>
        <pc:spChg chg="del">
          <ac:chgData name="Arpan Sainju" userId="28af7b25-4022-4f88-be70-5a41ebe499cd" providerId="ADAL" clId="{52ECE991-A46F-4380-BB53-021FC2CF653C}" dt="2022-09-01T01:46:00.379" v="33" actId="478"/>
          <ac:spMkLst>
            <pc:docMk/>
            <pc:sldMk cId="0" sldId="259"/>
            <ac:spMk id="1126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4:42:32.959" v="412" actId="20577"/>
          <ac:spMkLst>
            <pc:docMk/>
            <pc:sldMk cId="0" sldId="259"/>
            <ac:spMk id="11267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5:17:01.251" v="1747"/>
          <ac:spMkLst>
            <pc:docMk/>
            <pc:sldMk cId="0" sldId="259"/>
            <ac:spMk id="11268" creationId="{00000000-0000-0000-0000-000000000000}"/>
          </ac:spMkLst>
        </pc:spChg>
      </pc:sldChg>
      <pc:sldChg chg="delSp modSp add del mod ord modTransition">
        <pc:chgData name="Arpan Sainju" userId="28af7b25-4022-4f88-be70-5a41ebe499cd" providerId="ADAL" clId="{52ECE991-A46F-4380-BB53-021FC2CF653C}" dt="2022-09-01T05:17:18.168" v="1748" actId="47"/>
        <pc:sldMkLst>
          <pc:docMk/>
          <pc:sldMk cId="0" sldId="260"/>
        </pc:sldMkLst>
        <pc:spChg chg="del">
          <ac:chgData name="Arpan Sainju" userId="28af7b25-4022-4f88-be70-5a41ebe499cd" providerId="ADAL" clId="{52ECE991-A46F-4380-BB53-021FC2CF653C}" dt="2022-09-01T01:46:02.286" v="34" actId="478"/>
          <ac:spMkLst>
            <pc:docMk/>
            <pc:sldMk cId="0" sldId="260"/>
            <ac:spMk id="12383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8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4:44:37.352" v="532" actId="403"/>
          <ac:spMkLst>
            <pc:docMk/>
            <pc:sldMk cId="0" sldId="260"/>
            <ac:spMk id="12386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45.261" v="48" actId="1076"/>
          <ac:spMkLst>
            <pc:docMk/>
            <pc:sldMk cId="0" sldId="260"/>
            <ac:spMk id="12387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88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89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0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1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2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3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4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6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7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8:00.852" v="45" actId="1076"/>
          <ac:spMkLst>
            <pc:docMk/>
            <pc:sldMk cId="0" sldId="260"/>
            <ac:spMk id="12398" creationId="{00000000-0000-0000-0000-000000000000}"/>
          </ac:spMkLst>
        </pc:spChg>
        <pc:graphicFrameChg chg="mod">
          <ac:chgData name="Arpan Sainju" userId="28af7b25-4022-4f88-be70-5a41ebe499cd" providerId="ADAL" clId="{52ECE991-A46F-4380-BB53-021FC2CF653C}" dt="2022-09-01T01:48:00.852" v="45" actId="1076"/>
          <ac:graphicFrameMkLst>
            <pc:docMk/>
            <pc:sldMk cId="0" sldId="260"/>
            <ac:graphicFrameMk id="12289" creationId="{00000000-0000-0000-0000-000000000000}"/>
          </ac:graphicFrameMkLst>
        </pc:graphicFrameChg>
        <pc:graphicFrameChg chg="mod">
          <ac:chgData name="Arpan Sainju" userId="28af7b25-4022-4f88-be70-5a41ebe499cd" providerId="ADAL" clId="{52ECE991-A46F-4380-BB53-021FC2CF653C}" dt="2022-09-01T01:48:00.852" v="45" actId="1076"/>
          <ac:graphicFrameMkLst>
            <pc:docMk/>
            <pc:sldMk cId="0" sldId="260"/>
            <ac:graphicFrameMk id="12315" creationId="{00000000-0000-0000-0000-000000000000}"/>
          </ac:graphicFrameMkLst>
        </pc:graphicFrameChg>
        <pc:graphicFrameChg chg="mod">
          <ac:chgData name="Arpan Sainju" userId="28af7b25-4022-4f88-be70-5a41ebe499cd" providerId="ADAL" clId="{52ECE991-A46F-4380-BB53-021FC2CF653C}" dt="2022-09-01T01:48:00.852" v="45" actId="1076"/>
          <ac:graphicFrameMkLst>
            <pc:docMk/>
            <pc:sldMk cId="0" sldId="260"/>
            <ac:graphicFrameMk id="12337" creationId="{00000000-0000-0000-0000-000000000000}"/>
          </ac:graphicFrameMkLst>
        </pc:graphicFrameChg>
        <pc:picChg chg="mod">
          <ac:chgData name="Arpan Sainju" userId="28af7b25-4022-4f88-be70-5a41ebe499cd" providerId="ADAL" clId="{52ECE991-A46F-4380-BB53-021FC2CF653C}" dt="2022-09-01T01:48:49.010" v="49" actId="1076"/>
          <ac:picMkLst>
            <pc:docMk/>
            <pc:sldMk cId="0" sldId="260"/>
            <ac:picMk id="12399" creationId="{00000000-0000-0000-0000-000000000000}"/>
          </ac:picMkLst>
        </pc:picChg>
      </pc:sldChg>
      <pc:sldChg chg="del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1"/>
        </pc:sldMkLst>
        <pc:spChg chg="del">
          <ac:chgData name="Arpan Sainju" userId="28af7b25-4022-4f88-be70-5a41ebe499cd" providerId="ADAL" clId="{52ECE991-A46F-4380-BB53-021FC2CF653C}" dt="2022-09-01T01:46:04.255" v="35" actId="478"/>
          <ac:spMkLst>
            <pc:docMk/>
            <pc:sldMk cId="0" sldId="261"/>
            <ac:spMk id="15361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2"/>
        </pc:sldMkLst>
        <pc:spChg chg="del">
          <ac:chgData name="Arpan Sainju" userId="28af7b25-4022-4f88-be70-5a41ebe499cd" providerId="ADAL" clId="{52ECE991-A46F-4380-BB53-021FC2CF653C}" dt="2022-09-01T01:46:06.146" v="36" actId="478"/>
          <ac:spMkLst>
            <pc:docMk/>
            <pc:sldMk cId="0" sldId="262"/>
            <ac:spMk id="1638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54:47.439" v="52" actId="27636"/>
          <ac:spMkLst>
            <pc:docMk/>
            <pc:sldMk cId="0" sldId="262"/>
            <ac:spMk id="16388" creationId="{00000000-0000-0000-0000-000000000000}"/>
          </ac:spMkLst>
        </pc:spChg>
      </pc:sldChg>
      <pc:sldChg chg="del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3"/>
        </pc:sldMkLst>
        <pc:spChg chg="del">
          <ac:chgData name="Arpan Sainju" userId="28af7b25-4022-4f88-be70-5a41ebe499cd" providerId="ADAL" clId="{52ECE991-A46F-4380-BB53-021FC2CF653C}" dt="2022-09-01T01:46:08.348" v="37" actId="478"/>
          <ac:spMkLst>
            <pc:docMk/>
            <pc:sldMk cId="0" sldId="263"/>
            <ac:spMk id="17409" creationId="{00000000-0000-0000-0000-000000000000}"/>
          </ac:spMkLst>
        </pc:spChg>
      </pc:sldChg>
      <pc:sldChg chg="del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4"/>
        </pc:sldMkLst>
        <pc:spChg chg="del">
          <ac:chgData name="Arpan Sainju" userId="28af7b25-4022-4f88-be70-5a41ebe499cd" providerId="ADAL" clId="{52ECE991-A46F-4380-BB53-021FC2CF653C}" dt="2022-09-01T01:55:05.864" v="53" actId="478"/>
          <ac:spMkLst>
            <pc:docMk/>
            <pc:sldMk cId="0" sldId="264"/>
            <ac:spMk id="18433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5"/>
        </pc:sldMkLst>
        <pc:spChg chg="del">
          <ac:chgData name="Arpan Sainju" userId="28af7b25-4022-4f88-be70-5a41ebe499cd" providerId="ADAL" clId="{52ECE991-A46F-4380-BB53-021FC2CF653C}" dt="2022-09-01T01:57:08.939" v="55" actId="478"/>
          <ac:spMkLst>
            <pc:docMk/>
            <pc:sldMk cId="0" sldId="265"/>
            <ac:spMk id="19457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2:46:04.765" v="162" actId="20577"/>
          <ac:spMkLst>
            <pc:docMk/>
            <pc:sldMk cId="0" sldId="265"/>
            <ac:spMk id="19459" creationId="{00000000-0000-0000-0000-000000000000}"/>
          </ac:spMkLst>
        </pc:spChg>
        <pc:graphicFrameChg chg="modGraphic">
          <ac:chgData name="Arpan Sainju" userId="28af7b25-4022-4f88-be70-5a41ebe499cd" providerId="ADAL" clId="{52ECE991-A46F-4380-BB53-021FC2CF653C}" dt="2022-09-01T02:46:04.032" v="160" actId="20577"/>
          <ac:graphicFrameMkLst>
            <pc:docMk/>
            <pc:sldMk cId="0" sldId="265"/>
            <ac:graphicFrameMk id="19461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6"/>
        </pc:sldMkLst>
        <pc:spChg chg="del">
          <ac:chgData name="Arpan Sainju" userId="28af7b25-4022-4f88-be70-5a41ebe499cd" providerId="ADAL" clId="{52ECE991-A46F-4380-BB53-021FC2CF653C}" dt="2022-09-01T01:57:16.763" v="56" actId="478"/>
          <ac:spMkLst>
            <pc:docMk/>
            <pc:sldMk cId="0" sldId="266"/>
            <ac:spMk id="20481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57:23.265" v="57" actId="1076"/>
          <ac:spMkLst>
            <pc:docMk/>
            <pc:sldMk cId="0" sldId="266"/>
            <ac:spMk id="20484" creationId="{00000000-0000-0000-0000-000000000000}"/>
          </ac:spMkLst>
        </pc:spChg>
        <pc:graphicFrameChg chg="mod">
          <ac:chgData name="Arpan Sainju" userId="28af7b25-4022-4f88-be70-5a41ebe499cd" providerId="ADAL" clId="{52ECE991-A46F-4380-BB53-021FC2CF653C}" dt="2022-09-01T01:57:23.265" v="57" actId="1076"/>
          <ac:graphicFrameMkLst>
            <pc:docMk/>
            <pc:sldMk cId="0" sldId="266"/>
            <ac:graphicFrameMk id="20485" creationId="{00000000-0000-0000-0000-000000000000}"/>
          </ac:graphicFrameMkLst>
        </pc:graphicFrameChg>
        <pc:graphicFrameChg chg="mod">
          <ac:chgData name="Arpan Sainju" userId="28af7b25-4022-4f88-be70-5a41ebe499cd" providerId="ADAL" clId="{52ECE991-A46F-4380-BB53-021FC2CF653C}" dt="2022-09-01T01:57:23.265" v="57" actId="1076"/>
          <ac:graphicFrameMkLst>
            <pc:docMk/>
            <pc:sldMk cId="0" sldId="266"/>
            <ac:graphicFrameMk id="20509" creationId="{00000000-0000-0000-0000-000000000000}"/>
          </ac:graphicFrameMkLst>
        </pc:graphicFrameChg>
        <pc:graphicFrameChg chg="mod">
          <ac:chgData name="Arpan Sainju" userId="28af7b25-4022-4f88-be70-5a41ebe499cd" providerId="ADAL" clId="{52ECE991-A46F-4380-BB53-021FC2CF653C}" dt="2022-09-01T01:57:23.265" v="57" actId="1076"/>
          <ac:graphicFrameMkLst>
            <pc:docMk/>
            <pc:sldMk cId="0" sldId="266"/>
            <ac:graphicFrameMk id="20533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7"/>
        </pc:sldMkLst>
        <pc:spChg chg="mod">
          <ac:chgData name="Arpan Sainju" userId="28af7b25-4022-4f88-be70-5a41ebe499cd" providerId="ADAL" clId="{52ECE991-A46F-4380-BB53-021FC2CF653C}" dt="2022-09-01T03:36:08.729" v="220" actId="1076"/>
          <ac:spMkLst>
            <pc:docMk/>
            <pc:sldMk cId="0" sldId="267"/>
            <ac:spMk id="2" creationId="{00000000-0000-0000-0000-000000000000}"/>
          </ac:spMkLst>
        </pc:spChg>
        <pc:spChg chg="del">
          <ac:chgData name="Arpan Sainju" userId="28af7b25-4022-4f88-be70-5a41ebe499cd" providerId="ADAL" clId="{52ECE991-A46F-4380-BB53-021FC2CF653C}" dt="2022-09-01T01:57:26.626" v="58" actId="478"/>
          <ac:spMkLst>
            <pc:docMk/>
            <pc:sldMk cId="0" sldId="267"/>
            <ac:spMk id="2150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9:49.186" v="269" actId="20577"/>
          <ac:spMkLst>
            <pc:docMk/>
            <pc:sldMk cId="0" sldId="267"/>
            <ac:spMk id="21508" creationId="{00000000-0000-0000-0000-000000000000}"/>
          </ac:spMkLst>
        </pc:spChg>
      </pc:sldChg>
      <pc:sldChg chg="delSp 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69"/>
        </pc:sldMkLst>
        <pc:spChg chg="mod">
          <ac:chgData name="Arpan Sainju" userId="28af7b25-4022-4f88-be70-5a41ebe499cd" providerId="ADAL" clId="{52ECE991-A46F-4380-BB53-021FC2CF653C}" dt="2022-09-01T04:09:02.635" v="270" actId="1076"/>
          <ac:spMkLst>
            <pc:docMk/>
            <pc:sldMk cId="0" sldId="269"/>
            <ac:spMk id="6" creationId="{00000000-0000-0000-0000-000000000000}"/>
          </ac:spMkLst>
        </pc:spChg>
        <pc:spChg chg="del">
          <ac:chgData name="Arpan Sainju" userId="28af7b25-4022-4f88-be70-5a41ebe499cd" providerId="ADAL" clId="{52ECE991-A46F-4380-BB53-021FC2CF653C}" dt="2022-09-01T03:40:32.078" v="227" actId="478"/>
          <ac:spMkLst>
            <pc:docMk/>
            <pc:sldMk cId="0" sldId="269"/>
            <ac:spMk id="23553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40:42.264" v="229" actId="14100"/>
          <ac:spMkLst>
            <pc:docMk/>
            <pc:sldMk cId="0" sldId="269"/>
            <ac:spMk id="2355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1:45:52.360" v="22" actId="27636"/>
          <ac:spMkLst>
            <pc:docMk/>
            <pc:sldMk cId="0" sldId="269"/>
            <ac:spMk id="23556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0"/>
        </pc:sldMkLst>
        <pc:spChg chg="mod">
          <ac:chgData name="Arpan Sainju" userId="28af7b25-4022-4f88-be70-5a41ebe499cd" providerId="ADAL" clId="{52ECE991-A46F-4380-BB53-021FC2CF653C}" dt="2022-09-01T01:45:52.395" v="23" actId="27636"/>
          <ac:spMkLst>
            <pc:docMk/>
            <pc:sldMk cId="0" sldId="270"/>
            <ac:spMk id="24580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1"/>
        </pc:sldMkLst>
        <pc:spChg chg="mod">
          <ac:chgData name="Arpan Sainju" userId="28af7b25-4022-4f88-be70-5a41ebe499cd" providerId="ADAL" clId="{52ECE991-A46F-4380-BB53-021FC2CF653C}" dt="2022-09-01T01:45:52.403" v="24" actId="27636"/>
          <ac:spMkLst>
            <pc:docMk/>
            <pc:sldMk cId="0" sldId="271"/>
            <ac:spMk id="25603" creationId="{00000000-0000-0000-0000-000000000000}"/>
          </ac:spMkLst>
        </pc:spChg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2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3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4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5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6"/>
        </pc:sldMkLst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8"/>
        </pc:sldMkLst>
        <pc:spChg chg="mod">
          <ac:chgData name="Arpan Sainju" userId="28af7b25-4022-4f88-be70-5a41ebe499cd" providerId="ADAL" clId="{52ECE991-A46F-4380-BB53-021FC2CF653C}" dt="2022-09-01T01:45:52.425" v="25" actId="27636"/>
          <ac:spMkLst>
            <pc:docMk/>
            <pc:sldMk cId="0" sldId="278"/>
            <ac:spMk id="32772" creationId="{00000000-0000-0000-0000-000000000000}"/>
          </ac:spMkLst>
        </pc:spChg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79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0"/>
        </pc:sldMkLst>
      </pc:sldChg>
      <pc:sldChg chg="delSp modSp add del mod modTransition">
        <pc:chgData name="Arpan Sainju" userId="28af7b25-4022-4f88-be70-5a41ebe499cd" providerId="ADAL" clId="{52ECE991-A46F-4380-BB53-021FC2CF653C}" dt="2022-09-01T15:25:04.156" v="9189" actId="47"/>
        <pc:sldMkLst>
          <pc:docMk/>
          <pc:sldMk cId="0" sldId="281"/>
        </pc:sldMkLst>
        <pc:spChg chg="del">
          <ac:chgData name="Arpan Sainju" userId="28af7b25-4022-4f88-be70-5a41ebe499cd" providerId="ADAL" clId="{52ECE991-A46F-4380-BB53-021FC2CF653C}" dt="2022-09-01T15:22:50.456" v="9111" actId="478"/>
          <ac:spMkLst>
            <pc:docMk/>
            <pc:sldMk cId="0" sldId="281"/>
            <ac:spMk id="35841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15:24:12.675" v="9188" actId="14100"/>
          <ac:spMkLst>
            <pc:docMk/>
            <pc:sldMk cId="0" sldId="281"/>
            <ac:spMk id="35844" creationId="{00000000-0000-0000-0000-000000000000}"/>
          </ac:spMkLst>
        </pc:spChg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2"/>
        </pc:sldMkLst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3"/>
        </pc:sldMkLst>
        <pc:spChg chg="mod">
          <ac:chgData name="Arpan Sainju" userId="28af7b25-4022-4f88-be70-5a41ebe499cd" providerId="ADAL" clId="{52ECE991-A46F-4380-BB53-021FC2CF653C}" dt="2022-09-01T01:45:52.452" v="26" actId="27636"/>
          <ac:spMkLst>
            <pc:docMk/>
            <pc:sldMk cId="0" sldId="283"/>
            <ac:spMk id="37892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4"/>
        </pc:sldMkLst>
        <pc:spChg chg="mod">
          <ac:chgData name="Arpan Sainju" userId="28af7b25-4022-4f88-be70-5a41ebe499cd" providerId="ADAL" clId="{52ECE991-A46F-4380-BB53-021FC2CF653C}" dt="2022-09-01T01:45:52.510" v="27" actId="27636"/>
          <ac:spMkLst>
            <pc:docMk/>
            <pc:sldMk cId="0" sldId="284"/>
            <ac:spMk id="38916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5"/>
        </pc:sldMkLst>
        <pc:spChg chg="mod">
          <ac:chgData name="Arpan Sainju" userId="28af7b25-4022-4f88-be70-5a41ebe499cd" providerId="ADAL" clId="{52ECE991-A46F-4380-BB53-021FC2CF653C}" dt="2022-09-01T01:45:52.599" v="28" actId="27636"/>
          <ac:spMkLst>
            <pc:docMk/>
            <pc:sldMk cId="0" sldId="285"/>
            <ac:spMk id="39940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6"/>
        </pc:sldMkLst>
        <pc:spChg chg="mod">
          <ac:chgData name="Arpan Sainju" userId="28af7b25-4022-4f88-be70-5a41ebe499cd" providerId="ADAL" clId="{52ECE991-A46F-4380-BB53-021FC2CF653C}" dt="2022-09-01T01:45:52.615" v="29" actId="27636"/>
          <ac:spMkLst>
            <pc:docMk/>
            <pc:sldMk cId="0" sldId="286"/>
            <ac:spMk id="40968" creationId="{00000000-0000-0000-0000-000000000000}"/>
          </ac:spMkLst>
        </pc:spChg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7"/>
        </pc:sldMkLst>
        <pc:spChg chg="mod">
          <ac:chgData name="Arpan Sainju" userId="28af7b25-4022-4f88-be70-5a41ebe499cd" providerId="ADAL" clId="{52ECE991-A46F-4380-BB53-021FC2CF653C}" dt="2022-09-01T01:45:52.642" v="30" actId="27636"/>
          <ac:spMkLst>
            <pc:docMk/>
            <pc:sldMk cId="0" sldId="287"/>
            <ac:spMk id="41992" creationId="{00000000-0000-0000-0000-000000000000}"/>
          </ac:spMkLst>
        </pc:spChg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8"/>
        </pc:sldMkLst>
      </pc:sldChg>
      <pc:sldChg chg="modSp add del mod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89"/>
        </pc:sldMkLst>
        <pc:spChg chg="mod">
          <ac:chgData name="Arpan Sainju" userId="28af7b25-4022-4f88-be70-5a41ebe499cd" providerId="ADAL" clId="{52ECE991-A46F-4380-BB53-021FC2CF653C}" dt="2022-09-01T01:45:52.675" v="31" actId="27636"/>
          <ac:spMkLst>
            <pc:docMk/>
            <pc:sldMk cId="0" sldId="289"/>
            <ac:spMk id="44036" creationId="{00000000-0000-0000-0000-000000000000}"/>
          </ac:spMkLst>
        </pc:spChg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90"/>
        </pc:sldMkLst>
      </pc:sldChg>
      <pc:sldChg chg="add del modTransition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92"/>
        </pc:sldMkLst>
      </pc:sldChg>
      <pc:sldChg chg="modSp add del mod">
        <pc:chgData name="Arpan Sainju" userId="28af7b25-4022-4f88-be70-5a41ebe499cd" providerId="ADAL" clId="{52ECE991-A46F-4380-BB53-021FC2CF653C}" dt="2022-09-01T15:18:00.053" v="8887" actId="47"/>
        <pc:sldMkLst>
          <pc:docMk/>
          <pc:sldMk cId="0" sldId="299"/>
        </pc:sldMkLst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4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5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6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8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9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8.325" v="254" actId="1036"/>
          <ac:spMkLst>
            <pc:docMk/>
            <pc:sldMk cId="0" sldId="299"/>
            <ac:spMk id="10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2:14.561" v="235" actId="1076"/>
          <ac:spMkLst>
            <pc:docMk/>
            <pc:sldMk cId="0" sldId="299"/>
            <ac:spMk id="11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1:08.256" v="233" actId="27636"/>
          <ac:spMkLst>
            <pc:docMk/>
            <pc:sldMk cId="0" sldId="299"/>
            <ac:spMk id="115714" creationId="{00000000-0000-0000-0000-000000000000}"/>
          </ac:spMkLst>
        </pc:spChg>
        <pc:spChg chg="mod">
          <ac:chgData name="Arpan Sainju" userId="28af7b25-4022-4f88-be70-5a41ebe499cd" providerId="ADAL" clId="{52ECE991-A46F-4380-BB53-021FC2CF653C}" dt="2022-09-01T03:57:52.102" v="242" actId="1076"/>
          <ac:spMkLst>
            <pc:docMk/>
            <pc:sldMk cId="0" sldId="299"/>
            <ac:spMk id="115715" creationId="{00000000-0000-0000-0000-000000000000}"/>
          </ac:spMkLst>
        </pc:spChg>
      </pc:sldChg>
      <pc:sldChg chg="modSp add del mod">
        <pc:chgData name="Arpan Sainju" userId="28af7b25-4022-4f88-be70-5a41ebe499cd" providerId="ADAL" clId="{52ECE991-A46F-4380-BB53-021FC2CF653C}" dt="2022-09-01T15:18:00.053" v="8887" actId="47"/>
        <pc:sldMkLst>
          <pc:docMk/>
          <pc:sldMk cId="1211063458" sldId="300"/>
        </pc:sldMkLst>
        <pc:spChg chg="mod">
          <ac:chgData name="Arpan Sainju" userId="28af7b25-4022-4f88-be70-5a41ebe499cd" providerId="ADAL" clId="{52ECE991-A46F-4380-BB53-021FC2CF653C}" dt="2022-09-01T03:38:05.910" v="226" actId="20577"/>
          <ac:spMkLst>
            <pc:docMk/>
            <pc:sldMk cId="1211063458" sldId="300"/>
            <ac:spMk id="21508" creationId="{00000000-0000-0000-0000-000000000000}"/>
          </ac:spMkLst>
        </pc:spChg>
      </pc:sldChg>
      <pc:sldChg chg="modSp add mod ord">
        <pc:chgData name="Arpan Sainju" userId="28af7b25-4022-4f88-be70-5a41ebe499cd" providerId="ADAL" clId="{52ECE991-A46F-4380-BB53-021FC2CF653C}" dt="2022-09-01T12:55:15.589" v="4373" actId="113"/>
        <pc:sldMkLst>
          <pc:docMk/>
          <pc:sldMk cId="1637366674" sldId="327"/>
        </pc:sldMkLst>
        <pc:spChg chg="mod">
          <ac:chgData name="Arpan Sainju" userId="28af7b25-4022-4f88-be70-5a41ebe499cd" providerId="ADAL" clId="{52ECE991-A46F-4380-BB53-021FC2CF653C}" dt="2022-09-01T12:54:47.534" v="4370" actId="20577"/>
          <ac:spMkLst>
            <pc:docMk/>
            <pc:sldMk cId="1637366674" sldId="327"/>
            <ac:spMk id="2" creationId="{13242A05-445D-4696-B3BC-5BA4617EC015}"/>
          </ac:spMkLst>
        </pc:spChg>
        <pc:spChg chg="mod">
          <ac:chgData name="Arpan Sainju" userId="28af7b25-4022-4f88-be70-5a41ebe499cd" providerId="ADAL" clId="{52ECE991-A46F-4380-BB53-021FC2CF653C}" dt="2022-09-01T12:55:15.589" v="4373" actId="113"/>
          <ac:spMkLst>
            <pc:docMk/>
            <pc:sldMk cId="1637366674" sldId="327"/>
            <ac:spMk id="3" creationId="{F83B113B-9E40-492E-9940-67D6049EBBB9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4" creationId="{3726C27C-286A-4E25-96C2-DF80D4161C18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5" creationId="{AC509385-CFA5-4574-8168-6088A65E53D6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6" creationId="{19812471-82A2-48AC-A651-F2F8CDDD76D2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15" creationId="{BEEB1D7E-1487-45C6-AF9B-7A5B5076E403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16" creationId="{F0705342-F3A4-4882-9F47-6FC9C7BE3B78}"/>
          </ac:spMkLst>
        </pc:spChg>
        <pc:spChg chg="mod">
          <ac:chgData name="Arpan Sainju" userId="28af7b25-4022-4f88-be70-5a41ebe499cd" providerId="ADAL" clId="{52ECE991-A46F-4380-BB53-021FC2CF653C}" dt="2022-09-01T12:49:51.552" v="4317" actId="1076"/>
          <ac:spMkLst>
            <pc:docMk/>
            <pc:sldMk cId="1637366674" sldId="327"/>
            <ac:spMk id="17" creationId="{5CBAB497-0946-4FA6-B912-F3041DE5E53D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18" creationId="{1111FAB7-6326-4BE5-BEC1-6B6A5DEA2A95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19" creationId="{7D08BC5D-FB31-4D3F-83F9-D613CE1C61FD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20" creationId="{42956050-4B63-48ED-A0BB-47613C1BAF35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24" creationId="{8D3CA7E3-33F0-4247-BC59-F68B0891ECAD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25" creationId="{D54BF7CD-F243-4320-AB7E-1863DDC68105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26" creationId="{C7849BF0-58CF-40E5-9EBA-875EBB86FFBD}"/>
          </ac:spMkLst>
        </pc:spChg>
        <pc:spChg chg="mod">
          <ac:chgData name="Arpan Sainju" userId="28af7b25-4022-4f88-be70-5a41ebe499cd" providerId="ADAL" clId="{52ECE991-A46F-4380-BB53-021FC2CF653C}" dt="2022-09-01T12:54:59.793" v="4371" actId="1076"/>
          <ac:spMkLst>
            <pc:docMk/>
            <pc:sldMk cId="1637366674" sldId="327"/>
            <ac:spMk id="32" creationId="{E668A83C-B78A-4108-A56F-55FD8A02ACED}"/>
          </ac:spMkLst>
        </pc:spChg>
        <pc:spChg chg="mod">
          <ac:chgData name="Arpan Sainju" userId="28af7b25-4022-4f88-be70-5a41ebe499cd" providerId="ADAL" clId="{52ECE991-A46F-4380-BB53-021FC2CF653C}" dt="2022-09-01T12:54:59.793" v="4371" actId="1076"/>
          <ac:spMkLst>
            <pc:docMk/>
            <pc:sldMk cId="1637366674" sldId="327"/>
            <ac:spMk id="33" creationId="{F676BDA6-79BB-4CC4-9F67-20D7A1577F3E}"/>
          </ac:spMkLst>
        </pc:spChg>
        <pc:spChg chg="mod">
          <ac:chgData name="Arpan Sainju" userId="28af7b25-4022-4f88-be70-5a41ebe499cd" providerId="ADAL" clId="{52ECE991-A46F-4380-BB53-021FC2CF653C}" dt="2022-09-01T12:54:59.793" v="4371" actId="1076"/>
          <ac:spMkLst>
            <pc:docMk/>
            <pc:sldMk cId="1637366674" sldId="327"/>
            <ac:spMk id="36" creationId="{5FA4E9CB-EC12-42DD-8B61-8DC7DF8880AA}"/>
          </ac:spMkLst>
        </pc:spChg>
        <pc:spChg chg="mod">
          <ac:chgData name="Arpan Sainju" userId="28af7b25-4022-4f88-be70-5a41ebe499cd" providerId="ADAL" clId="{52ECE991-A46F-4380-BB53-021FC2CF653C}" dt="2022-09-01T12:50:00.635" v="4318" actId="1076"/>
          <ac:spMkLst>
            <pc:docMk/>
            <pc:sldMk cId="1637366674" sldId="327"/>
            <ac:spMk id="43" creationId="{C85F84DB-1671-43A7-A993-5DEF1F4C8566}"/>
          </ac:spMkLst>
        </pc:spChg>
        <pc:cxnChg chg="mod">
          <ac:chgData name="Arpan Sainju" userId="28af7b25-4022-4f88-be70-5a41ebe499cd" providerId="ADAL" clId="{52ECE991-A46F-4380-BB53-021FC2CF653C}" dt="2022-09-01T12:49:51.552" v="4317" actId="1076"/>
          <ac:cxnSpMkLst>
            <pc:docMk/>
            <pc:sldMk cId="1637366674" sldId="327"/>
            <ac:cxnSpMk id="8" creationId="{50E84DFA-C35E-40CB-808A-343E4002344A}"/>
          </ac:cxnSpMkLst>
        </pc:cxnChg>
        <pc:cxnChg chg="mod">
          <ac:chgData name="Arpan Sainju" userId="28af7b25-4022-4f88-be70-5a41ebe499cd" providerId="ADAL" clId="{52ECE991-A46F-4380-BB53-021FC2CF653C}" dt="2022-09-01T12:49:51.552" v="4317" actId="1076"/>
          <ac:cxnSpMkLst>
            <pc:docMk/>
            <pc:sldMk cId="1637366674" sldId="327"/>
            <ac:cxnSpMk id="9" creationId="{16897F06-31F2-47A6-B95A-5FE87E607BD9}"/>
          </ac:cxnSpMkLst>
        </pc:cxnChg>
        <pc:cxnChg chg="mod">
          <ac:chgData name="Arpan Sainju" userId="28af7b25-4022-4f88-be70-5a41ebe499cd" providerId="ADAL" clId="{52ECE991-A46F-4380-BB53-021FC2CF653C}" dt="2022-09-01T12:49:51.552" v="4317" actId="1076"/>
          <ac:cxnSpMkLst>
            <pc:docMk/>
            <pc:sldMk cId="1637366674" sldId="327"/>
            <ac:cxnSpMk id="12" creationId="{A1AE6F53-B021-49B2-A6EC-21AC1D02A110}"/>
          </ac:cxnSpMkLst>
        </pc:cxnChg>
        <pc:cxnChg chg="mod">
          <ac:chgData name="Arpan Sainju" userId="28af7b25-4022-4f88-be70-5a41ebe499cd" providerId="ADAL" clId="{52ECE991-A46F-4380-BB53-021FC2CF653C}" dt="2022-09-01T12:50:00.635" v="4318" actId="1076"/>
          <ac:cxnSpMkLst>
            <pc:docMk/>
            <pc:sldMk cId="1637366674" sldId="327"/>
            <ac:cxnSpMk id="21" creationId="{AA0EB0F7-DE97-46EB-8F24-3A284BDE7371}"/>
          </ac:cxnSpMkLst>
        </pc:cxnChg>
        <pc:cxnChg chg="mod">
          <ac:chgData name="Arpan Sainju" userId="28af7b25-4022-4f88-be70-5a41ebe499cd" providerId="ADAL" clId="{52ECE991-A46F-4380-BB53-021FC2CF653C}" dt="2022-09-01T12:50:00.635" v="4318" actId="1076"/>
          <ac:cxnSpMkLst>
            <pc:docMk/>
            <pc:sldMk cId="1637366674" sldId="327"/>
            <ac:cxnSpMk id="22" creationId="{54BBF33C-F08D-49B9-A0E0-8EFD316CED7E}"/>
          </ac:cxnSpMkLst>
        </pc:cxnChg>
        <pc:cxnChg chg="mod">
          <ac:chgData name="Arpan Sainju" userId="28af7b25-4022-4f88-be70-5a41ebe499cd" providerId="ADAL" clId="{52ECE991-A46F-4380-BB53-021FC2CF653C}" dt="2022-09-01T12:50:00.635" v="4318" actId="1076"/>
          <ac:cxnSpMkLst>
            <pc:docMk/>
            <pc:sldMk cId="1637366674" sldId="327"/>
            <ac:cxnSpMk id="23" creationId="{A676E1E9-3DE8-4A20-887E-9447D0412150}"/>
          </ac:cxnSpMkLst>
        </pc:cxnChg>
        <pc:cxnChg chg="mod">
          <ac:chgData name="Arpan Sainju" userId="28af7b25-4022-4f88-be70-5a41ebe499cd" providerId="ADAL" clId="{52ECE991-A46F-4380-BB53-021FC2CF653C}" dt="2022-09-01T12:54:59.793" v="4371" actId="1076"/>
          <ac:cxnSpMkLst>
            <pc:docMk/>
            <pc:sldMk cId="1637366674" sldId="327"/>
            <ac:cxnSpMk id="31" creationId="{A2431083-0657-44AA-A47B-6074208EE1B2}"/>
          </ac:cxnSpMkLst>
        </pc:cxnChg>
        <pc:cxnChg chg="mod">
          <ac:chgData name="Arpan Sainju" userId="28af7b25-4022-4f88-be70-5a41ebe499cd" providerId="ADAL" clId="{52ECE991-A46F-4380-BB53-021FC2CF653C}" dt="2022-09-01T12:54:59.793" v="4371" actId="1076"/>
          <ac:cxnSpMkLst>
            <pc:docMk/>
            <pc:sldMk cId="1637366674" sldId="327"/>
            <ac:cxnSpMk id="34" creationId="{1E5AEFEF-20AA-4AB1-BC5F-E376D308644A}"/>
          </ac:cxnSpMkLst>
        </pc:cxnChg>
        <pc:cxnChg chg="mod">
          <ac:chgData name="Arpan Sainju" userId="28af7b25-4022-4f88-be70-5a41ebe499cd" providerId="ADAL" clId="{52ECE991-A46F-4380-BB53-021FC2CF653C}" dt="2022-09-01T12:54:59.793" v="4371" actId="1076"/>
          <ac:cxnSpMkLst>
            <pc:docMk/>
            <pc:sldMk cId="1637366674" sldId="327"/>
            <ac:cxnSpMk id="37" creationId="{7EB95F09-6878-4E2C-83F9-6787D459CC80}"/>
          </ac:cxnSpMkLst>
        </pc:cxnChg>
      </pc:sldChg>
      <pc:sldChg chg="modSp add del mod">
        <pc:chgData name="Arpan Sainju" userId="28af7b25-4022-4f88-be70-5a41ebe499cd" providerId="ADAL" clId="{52ECE991-A46F-4380-BB53-021FC2CF653C}" dt="2022-09-01T14:43:29.240" v="8279" actId="47"/>
        <pc:sldMkLst>
          <pc:docMk/>
          <pc:sldMk cId="3919712054" sldId="328"/>
        </pc:sldMkLst>
        <pc:spChg chg="mod">
          <ac:chgData name="Arpan Sainju" userId="28af7b25-4022-4f88-be70-5a41ebe499cd" providerId="ADAL" clId="{52ECE991-A46F-4380-BB53-021FC2CF653C}" dt="2022-09-01T04:38:27.986" v="272" actId="27636"/>
          <ac:spMkLst>
            <pc:docMk/>
            <pc:sldMk cId="3919712054" sldId="328"/>
            <ac:spMk id="2" creationId="{21EF3700-C324-4D10-B13D-4E445D80F473}"/>
          </ac:spMkLst>
        </pc:spChg>
      </pc:sldChg>
      <pc:sldChg chg="modSp add del mod">
        <pc:chgData name="Arpan Sainju" userId="28af7b25-4022-4f88-be70-5a41ebe499cd" providerId="ADAL" clId="{52ECE991-A46F-4380-BB53-021FC2CF653C}" dt="2022-09-01T14:43:32.545" v="8280" actId="47"/>
        <pc:sldMkLst>
          <pc:docMk/>
          <pc:sldMk cId="2358446404" sldId="331"/>
        </pc:sldMkLst>
        <pc:spChg chg="mod">
          <ac:chgData name="Arpan Sainju" userId="28af7b25-4022-4f88-be70-5a41ebe499cd" providerId="ADAL" clId="{52ECE991-A46F-4380-BB53-021FC2CF653C}" dt="2022-09-01T04:38:28" v="273" actId="27636"/>
          <ac:spMkLst>
            <pc:docMk/>
            <pc:sldMk cId="2358446404" sldId="331"/>
            <ac:spMk id="3" creationId="{F4229508-FFCB-48B7-B406-8D1DCA62F339}"/>
          </ac:spMkLst>
        </pc:spChg>
      </pc:sldChg>
      <pc:sldChg chg="modSp add del mod">
        <pc:chgData name="Arpan Sainju" userId="28af7b25-4022-4f88-be70-5a41ebe499cd" providerId="ADAL" clId="{52ECE991-A46F-4380-BB53-021FC2CF653C}" dt="2022-09-01T14:43:36.837" v="8281" actId="47"/>
        <pc:sldMkLst>
          <pc:docMk/>
          <pc:sldMk cId="3152145571" sldId="335"/>
        </pc:sldMkLst>
        <pc:spChg chg="mod">
          <ac:chgData name="Arpan Sainju" userId="28af7b25-4022-4f88-be70-5a41ebe499cd" providerId="ADAL" clId="{52ECE991-A46F-4380-BB53-021FC2CF653C}" dt="2022-09-01T04:38:28.011" v="274" actId="27636"/>
          <ac:spMkLst>
            <pc:docMk/>
            <pc:sldMk cId="3152145571" sldId="335"/>
            <ac:spMk id="3" creationId="{F4229508-FFCB-48B7-B406-8D1DCA62F339}"/>
          </ac:spMkLst>
        </pc:spChg>
      </pc:sldChg>
      <pc:sldChg chg="modSp add del mod">
        <pc:chgData name="Arpan Sainju" userId="28af7b25-4022-4f88-be70-5a41ebe499cd" providerId="ADAL" clId="{52ECE991-A46F-4380-BB53-021FC2CF653C}" dt="2022-09-01T14:43:37.887" v="8282" actId="47"/>
        <pc:sldMkLst>
          <pc:docMk/>
          <pc:sldMk cId="4112361979" sldId="338"/>
        </pc:sldMkLst>
        <pc:spChg chg="mod">
          <ac:chgData name="Arpan Sainju" userId="28af7b25-4022-4f88-be70-5a41ebe499cd" providerId="ADAL" clId="{52ECE991-A46F-4380-BB53-021FC2CF653C}" dt="2022-09-01T04:38:28.025" v="275" actId="27636"/>
          <ac:spMkLst>
            <pc:docMk/>
            <pc:sldMk cId="4112361979" sldId="338"/>
            <ac:spMk id="3" creationId="{F4229508-FFCB-48B7-B406-8D1DCA62F339}"/>
          </ac:spMkLst>
        </pc:spChg>
      </pc:sldChg>
      <pc:sldChg chg="add del">
        <pc:chgData name="Arpan Sainju" userId="28af7b25-4022-4f88-be70-5a41ebe499cd" providerId="ADAL" clId="{52ECE991-A46F-4380-BB53-021FC2CF653C}" dt="2022-09-01T14:43:26.106" v="8278" actId="47"/>
        <pc:sldMkLst>
          <pc:docMk/>
          <pc:sldMk cId="2491468912" sldId="339"/>
        </pc:sldMkLst>
      </pc:sldChg>
      <pc:sldChg chg="modSp add del mod">
        <pc:chgData name="Arpan Sainju" userId="28af7b25-4022-4f88-be70-5a41ebe499cd" providerId="ADAL" clId="{52ECE991-A46F-4380-BB53-021FC2CF653C}" dt="2022-09-01T15:03:10.119" v="8646" actId="47"/>
        <pc:sldMkLst>
          <pc:docMk/>
          <pc:sldMk cId="595305745" sldId="340"/>
        </pc:sldMkLst>
        <pc:spChg chg="mod">
          <ac:chgData name="Arpan Sainju" userId="28af7b25-4022-4f88-be70-5a41ebe499cd" providerId="ADAL" clId="{52ECE991-A46F-4380-BB53-021FC2CF653C}" dt="2022-09-01T15:01:51.580" v="8610" actId="20577"/>
          <ac:spMkLst>
            <pc:docMk/>
            <pc:sldMk cId="595305745" sldId="340"/>
            <ac:spMk id="3" creationId="{D3C4D082-41DE-4CAC-BB54-2FE2172948C2}"/>
          </ac:spMkLst>
        </pc:spChg>
      </pc:sldChg>
      <pc:sldChg chg="add del">
        <pc:chgData name="Arpan Sainju" userId="28af7b25-4022-4f88-be70-5a41ebe499cd" providerId="ADAL" clId="{52ECE991-A46F-4380-BB53-021FC2CF653C}" dt="2022-09-01T15:01:56.402" v="8611" actId="47"/>
        <pc:sldMkLst>
          <pc:docMk/>
          <pc:sldMk cId="1029511665" sldId="341"/>
        </pc:sldMkLst>
      </pc:sldChg>
      <pc:sldChg chg="add del">
        <pc:chgData name="Arpan Sainju" userId="28af7b25-4022-4f88-be70-5a41ebe499cd" providerId="ADAL" clId="{52ECE991-A46F-4380-BB53-021FC2CF653C}" dt="2022-09-01T15:18:00.053" v="8887" actId="47"/>
        <pc:sldMkLst>
          <pc:docMk/>
          <pc:sldMk cId="1833068304" sldId="343"/>
        </pc:sldMkLst>
      </pc:sldChg>
      <pc:sldChg chg="modSp new mod">
        <pc:chgData name="Arpan Sainju" userId="28af7b25-4022-4f88-be70-5a41ebe499cd" providerId="ADAL" clId="{52ECE991-A46F-4380-BB53-021FC2CF653C}" dt="2022-09-01T05:27:53" v="2156" actId="20577"/>
        <pc:sldMkLst>
          <pc:docMk/>
          <pc:sldMk cId="3018471418" sldId="344"/>
        </pc:sldMkLst>
        <pc:spChg chg="mod">
          <ac:chgData name="Arpan Sainju" userId="28af7b25-4022-4f88-be70-5a41ebe499cd" providerId="ADAL" clId="{52ECE991-A46F-4380-BB53-021FC2CF653C}" dt="2022-09-01T05:24:09.752" v="1903" actId="20577"/>
          <ac:spMkLst>
            <pc:docMk/>
            <pc:sldMk cId="3018471418" sldId="344"/>
            <ac:spMk id="2" creationId="{41B4B547-499F-69D7-0B9C-C075D0E7389F}"/>
          </ac:spMkLst>
        </pc:spChg>
        <pc:spChg chg="mod">
          <ac:chgData name="Arpan Sainju" userId="28af7b25-4022-4f88-be70-5a41ebe499cd" providerId="ADAL" clId="{52ECE991-A46F-4380-BB53-021FC2CF653C}" dt="2022-09-01T05:27:53" v="2156" actId="20577"/>
          <ac:spMkLst>
            <pc:docMk/>
            <pc:sldMk cId="3018471418" sldId="344"/>
            <ac:spMk id="3" creationId="{A7E18FBB-21B6-9820-7308-29BE86A25E87}"/>
          </ac:spMkLst>
        </pc:spChg>
      </pc:sldChg>
      <pc:sldChg chg="addSp delSp modSp new mod modAnim">
        <pc:chgData name="Arpan Sainju" userId="28af7b25-4022-4f88-be70-5a41ebe499cd" providerId="ADAL" clId="{52ECE991-A46F-4380-BB53-021FC2CF653C}" dt="2022-09-01T05:06:59.603" v="1428" actId="1076"/>
        <pc:sldMkLst>
          <pc:docMk/>
          <pc:sldMk cId="3278753199" sldId="345"/>
        </pc:sldMkLst>
        <pc:spChg chg="mod">
          <ac:chgData name="Arpan Sainju" userId="28af7b25-4022-4f88-be70-5a41ebe499cd" providerId="ADAL" clId="{52ECE991-A46F-4380-BB53-021FC2CF653C}" dt="2022-09-01T04:44:40.588" v="533"/>
          <ac:spMkLst>
            <pc:docMk/>
            <pc:sldMk cId="3278753199" sldId="345"/>
            <ac:spMk id="2" creationId="{57BCE7FA-A476-6C55-A862-78BC206A1BFF}"/>
          </ac:spMkLst>
        </pc:spChg>
        <pc:spChg chg="del">
          <ac:chgData name="Arpan Sainju" userId="28af7b25-4022-4f88-be70-5a41ebe499cd" providerId="ADAL" clId="{52ECE991-A46F-4380-BB53-021FC2CF653C}" dt="2022-09-01T04:45:02.550" v="534" actId="3680"/>
          <ac:spMkLst>
            <pc:docMk/>
            <pc:sldMk cId="3278753199" sldId="345"/>
            <ac:spMk id="3" creationId="{A30414FB-BFD2-B9ED-8D2B-A31B5E6468C2}"/>
          </ac:spMkLst>
        </pc:spChg>
        <pc:spChg chg="add mod">
          <ac:chgData name="Arpan Sainju" userId="28af7b25-4022-4f88-be70-5a41ebe499cd" providerId="ADAL" clId="{52ECE991-A46F-4380-BB53-021FC2CF653C}" dt="2022-09-01T04:47:53.279" v="570" actId="1582"/>
          <ac:spMkLst>
            <pc:docMk/>
            <pc:sldMk cId="3278753199" sldId="345"/>
            <ac:spMk id="6" creationId="{0567EEBB-1E6B-8E03-CA0D-F93A3D9F8744}"/>
          </ac:spMkLst>
        </pc:spChg>
        <pc:spChg chg="add mod">
          <ac:chgData name="Arpan Sainju" userId="28af7b25-4022-4f88-be70-5a41ebe499cd" providerId="ADAL" clId="{52ECE991-A46F-4380-BB53-021FC2CF653C}" dt="2022-09-01T04:54:24.266" v="761" actId="122"/>
          <ac:spMkLst>
            <pc:docMk/>
            <pc:sldMk cId="3278753199" sldId="345"/>
            <ac:spMk id="9" creationId="{8D468DFD-4412-C985-91D3-D66589E4C2C6}"/>
          </ac:spMkLst>
        </pc:spChg>
        <pc:spChg chg="add mod">
          <ac:chgData name="Arpan Sainju" userId="28af7b25-4022-4f88-be70-5a41ebe499cd" providerId="ADAL" clId="{52ECE991-A46F-4380-BB53-021FC2CF653C}" dt="2022-09-01T05:02:43.932" v="1302" actId="1076"/>
          <ac:spMkLst>
            <pc:docMk/>
            <pc:sldMk cId="3278753199" sldId="345"/>
            <ac:spMk id="10" creationId="{5EBC94BD-F095-5F89-6E5D-132B5114597B}"/>
          </ac:spMkLst>
        </pc:spChg>
        <pc:spChg chg="add del mod">
          <ac:chgData name="Arpan Sainju" userId="28af7b25-4022-4f88-be70-5a41ebe499cd" providerId="ADAL" clId="{52ECE991-A46F-4380-BB53-021FC2CF653C}" dt="2022-09-01T04:50:56.389" v="646" actId="478"/>
          <ac:spMkLst>
            <pc:docMk/>
            <pc:sldMk cId="3278753199" sldId="345"/>
            <ac:spMk id="12" creationId="{71E7337C-6C34-E8BA-0830-25A6B19DBE7F}"/>
          </ac:spMkLst>
        </pc:spChg>
        <pc:spChg chg="add mod">
          <ac:chgData name="Arpan Sainju" userId="28af7b25-4022-4f88-be70-5a41ebe499cd" providerId="ADAL" clId="{52ECE991-A46F-4380-BB53-021FC2CF653C}" dt="2022-09-01T05:06:59.603" v="1428" actId="1076"/>
          <ac:spMkLst>
            <pc:docMk/>
            <pc:sldMk cId="3278753199" sldId="345"/>
            <ac:spMk id="14" creationId="{19550FAA-3B7E-DDD3-CD2B-B11E06A45D68}"/>
          </ac:spMkLst>
        </pc:spChg>
        <pc:spChg chg="add mod">
          <ac:chgData name="Arpan Sainju" userId="28af7b25-4022-4f88-be70-5a41ebe499cd" providerId="ADAL" clId="{52ECE991-A46F-4380-BB53-021FC2CF653C}" dt="2022-09-01T04:52:30.553" v="663" actId="208"/>
          <ac:spMkLst>
            <pc:docMk/>
            <pc:sldMk cId="3278753199" sldId="345"/>
            <ac:spMk id="18" creationId="{F17BBA0D-1673-11B6-F348-E6EA017C2CC1}"/>
          </ac:spMkLst>
        </pc:spChg>
        <pc:spChg chg="add mod">
          <ac:chgData name="Arpan Sainju" userId="28af7b25-4022-4f88-be70-5a41ebe499cd" providerId="ADAL" clId="{52ECE991-A46F-4380-BB53-021FC2CF653C}" dt="2022-09-01T04:52:59.893" v="711" actId="1076"/>
          <ac:spMkLst>
            <pc:docMk/>
            <pc:sldMk cId="3278753199" sldId="345"/>
            <ac:spMk id="20" creationId="{93E64173-ACC5-048C-7D59-C31ED3DBD854}"/>
          </ac:spMkLst>
        </pc:spChg>
        <pc:graphicFrameChg chg="add mod ord modGraphic">
          <ac:chgData name="Arpan Sainju" userId="28af7b25-4022-4f88-be70-5a41ebe499cd" providerId="ADAL" clId="{52ECE991-A46F-4380-BB53-021FC2CF653C}" dt="2022-09-01T05:06:12.030" v="1415" actId="20577"/>
          <ac:graphicFrameMkLst>
            <pc:docMk/>
            <pc:sldMk cId="3278753199" sldId="345"/>
            <ac:graphicFrameMk id="5" creationId="{4867726B-A5CE-CD9B-A5D6-EA7E20564D36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05:06:54.403" v="1426" actId="20577"/>
          <ac:graphicFrameMkLst>
            <pc:docMk/>
            <pc:sldMk cId="3278753199" sldId="345"/>
            <ac:graphicFrameMk id="11" creationId="{CE87F6D7-EA31-C877-C997-0882DCEA7431}"/>
          </ac:graphicFrameMkLst>
        </pc:graphicFrameChg>
        <pc:cxnChg chg="add mod">
          <ac:chgData name="Arpan Sainju" userId="28af7b25-4022-4f88-be70-5a41ebe499cd" providerId="ADAL" clId="{52ECE991-A46F-4380-BB53-021FC2CF653C}" dt="2022-09-01T04:50:51.891" v="644" actId="14100"/>
          <ac:cxnSpMkLst>
            <pc:docMk/>
            <pc:sldMk cId="3278753199" sldId="345"/>
            <ac:cxnSpMk id="8" creationId="{B179760A-BA70-5BE5-6217-0F25DD9A3372}"/>
          </ac:cxnSpMkLst>
        </pc:cxnChg>
        <pc:cxnChg chg="add mod">
          <ac:chgData name="Arpan Sainju" userId="28af7b25-4022-4f88-be70-5a41ebe499cd" providerId="ADAL" clId="{52ECE991-A46F-4380-BB53-021FC2CF653C}" dt="2022-09-01T05:06:57.209" v="1427" actId="1076"/>
          <ac:cxnSpMkLst>
            <pc:docMk/>
            <pc:sldMk cId="3278753199" sldId="345"/>
            <ac:cxnSpMk id="15" creationId="{65D461A4-6FB4-5DAB-EFE0-E205628496CF}"/>
          </ac:cxnSpMkLst>
        </pc:cxnChg>
        <pc:cxnChg chg="add mod">
          <ac:chgData name="Arpan Sainju" userId="28af7b25-4022-4f88-be70-5a41ebe499cd" providerId="ADAL" clId="{52ECE991-A46F-4380-BB53-021FC2CF653C}" dt="2022-09-01T04:52:42.151" v="667" actId="14100"/>
          <ac:cxnSpMkLst>
            <pc:docMk/>
            <pc:sldMk cId="3278753199" sldId="345"/>
            <ac:cxnSpMk id="19" creationId="{030E5AFC-6799-E5E2-991D-A13A619F4F7F}"/>
          </ac:cxnSpMkLst>
        </pc:cxnChg>
      </pc:sldChg>
      <pc:sldChg chg="addSp delSp modSp add mod delAnim modAnim">
        <pc:chgData name="Arpan Sainju" userId="28af7b25-4022-4f88-be70-5a41ebe499cd" providerId="ADAL" clId="{52ECE991-A46F-4380-BB53-021FC2CF653C}" dt="2022-09-01T05:39:54.995" v="2157" actId="20577"/>
        <pc:sldMkLst>
          <pc:docMk/>
          <pc:sldMk cId="523058517" sldId="346"/>
        </pc:sldMkLst>
        <pc:spChg chg="mod">
          <ac:chgData name="Arpan Sainju" userId="28af7b25-4022-4f88-be70-5a41ebe499cd" providerId="ADAL" clId="{52ECE991-A46F-4380-BB53-021FC2CF653C}" dt="2022-09-01T05:07:14.683" v="1431" actId="20577"/>
          <ac:spMkLst>
            <pc:docMk/>
            <pc:sldMk cId="523058517" sldId="346"/>
            <ac:spMk id="2" creationId="{57BCE7FA-A476-6C55-A862-78BC206A1BFF}"/>
          </ac:spMkLst>
        </pc:spChg>
        <pc:spChg chg="del">
          <ac:chgData name="Arpan Sainju" userId="28af7b25-4022-4f88-be70-5a41ebe499cd" providerId="ADAL" clId="{52ECE991-A46F-4380-BB53-021FC2CF653C}" dt="2022-09-01T05:05:42.809" v="1404" actId="478"/>
          <ac:spMkLst>
            <pc:docMk/>
            <pc:sldMk cId="523058517" sldId="346"/>
            <ac:spMk id="6" creationId="{0567EEBB-1E6B-8E03-CA0D-F93A3D9F8744}"/>
          </ac:spMkLst>
        </pc:spChg>
        <pc:spChg chg="add del mod">
          <ac:chgData name="Arpan Sainju" userId="28af7b25-4022-4f88-be70-5a41ebe499cd" providerId="ADAL" clId="{52ECE991-A46F-4380-BB53-021FC2CF653C}" dt="2022-09-01T05:05:45.850" v="1406" actId="478"/>
          <ac:spMkLst>
            <pc:docMk/>
            <pc:sldMk cId="523058517" sldId="346"/>
            <ac:spMk id="7" creationId="{4E0A8EB0-D1A6-25D7-A25D-018FFA7A6FFD}"/>
          </ac:spMkLst>
        </pc:spChg>
        <pc:spChg chg="del">
          <ac:chgData name="Arpan Sainju" userId="28af7b25-4022-4f88-be70-5a41ebe499cd" providerId="ADAL" clId="{52ECE991-A46F-4380-BB53-021FC2CF653C}" dt="2022-09-01T05:05:52.433" v="1410" actId="478"/>
          <ac:spMkLst>
            <pc:docMk/>
            <pc:sldMk cId="523058517" sldId="346"/>
            <ac:spMk id="9" creationId="{8D468DFD-4412-C985-91D3-D66589E4C2C6}"/>
          </ac:spMkLst>
        </pc:spChg>
        <pc:spChg chg="del">
          <ac:chgData name="Arpan Sainju" userId="28af7b25-4022-4f88-be70-5a41ebe499cd" providerId="ADAL" clId="{52ECE991-A46F-4380-BB53-021FC2CF653C}" dt="2022-09-01T05:11:04.789" v="1504" actId="478"/>
          <ac:spMkLst>
            <pc:docMk/>
            <pc:sldMk cId="523058517" sldId="346"/>
            <ac:spMk id="10" creationId="{5EBC94BD-F095-5F89-6E5D-132B5114597B}"/>
          </ac:spMkLst>
        </pc:spChg>
        <pc:spChg chg="add mod">
          <ac:chgData name="Arpan Sainju" userId="28af7b25-4022-4f88-be70-5a41ebe499cd" providerId="ADAL" clId="{52ECE991-A46F-4380-BB53-021FC2CF653C}" dt="2022-09-01T05:09:49.875" v="1479" actId="1076"/>
          <ac:spMkLst>
            <pc:docMk/>
            <pc:sldMk cId="523058517" sldId="346"/>
            <ac:spMk id="13" creationId="{239DD966-1A1E-49C4-BAD6-5026D83E1204}"/>
          </ac:spMkLst>
        </pc:spChg>
        <pc:spChg chg="del mod">
          <ac:chgData name="Arpan Sainju" userId="28af7b25-4022-4f88-be70-5a41ebe499cd" providerId="ADAL" clId="{52ECE991-A46F-4380-BB53-021FC2CF653C}" dt="2022-09-01T05:07:10.955" v="1429" actId="478"/>
          <ac:spMkLst>
            <pc:docMk/>
            <pc:sldMk cId="523058517" sldId="346"/>
            <ac:spMk id="14" creationId="{19550FAA-3B7E-DDD3-CD2B-B11E06A45D68}"/>
          </ac:spMkLst>
        </pc:spChg>
        <pc:spChg chg="add mod">
          <ac:chgData name="Arpan Sainju" userId="28af7b25-4022-4f88-be70-5a41ebe499cd" providerId="ADAL" clId="{52ECE991-A46F-4380-BB53-021FC2CF653C}" dt="2022-09-01T05:11:17.180" v="1506" actId="1076"/>
          <ac:spMkLst>
            <pc:docMk/>
            <pc:sldMk cId="523058517" sldId="346"/>
            <ac:spMk id="16" creationId="{C2358ED8-F7CA-8CA0-6245-2E3CFD96D520}"/>
          </ac:spMkLst>
        </pc:spChg>
        <pc:spChg chg="add mod">
          <ac:chgData name="Arpan Sainju" userId="28af7b25-4022-4f88-be70-5a41ebe499cd" providerId="ADAL" clId="{52ECE991-A46F-4380-BB53-021FC2CF653C}" dt="2022-09-01T05:11:20.715" v="1508" actId="1076"/>
          <ac:spMkLst>
            <pc:docMk/>
            <pc:sldMk cId="523058517" sldId="346"/>
            <ac:spMk id="17" creationId="{179E0FEA-D0DB-0100-07BD-99B9BF03774F}"/>
          </ac:spMkLst>
        </pc:spChg>
        <pc:spChg chg="del">
          <ac:chgData name="Arpan Sainju" userId="28af7b25-4022-4f88-be70-5a41ebe499cd" providerId="ADAL" clId="{52ECE991-A46F-4380-BB53-021FC2CF653C}" dt="2022-09-01T05:05:40.759" v="1403" actId="478"/>
          <ac:spMkLst>
            <pc:docMk/>
            <pc:sldMk cId="523058517" sldId="346"/>
            <ac:spMk id="18" creationId="{F17BBA0D-1673-11B6-F348-E6EA017C2CC1}"/>
          </ac:spMkLst>
        </pc:spChg>
        <pc:spChg chg="del mod">
          <ac:chgData name="Arpan Sainju" userId="28af7b25-4022-4f88-be70-5a41ebe499cd" providerId="ADAL" clId="{52ECE991-A46F-4380-BB53-021FC2CF653C}" dt="2022-09-01T05:05:48.204" v="1408" actId="478"/>
          <ac:spMkLst>
            <pc:docMk/>
            <pc:sldMk cId="523058517" sldId="346"/>
            <ac:spMk id="20" creationId="{93E64173-ACC5-048C-7D59-C31ED3DBD854}"/>
          </ac:spMkLst>
        </pc:spChg>
        <pc:spChg chg="add mod">
          <ac:chgData name="Arpan Sainju" userId="28af7b25-4022-4f88-be70-5a41ebe499cd" providerId="ADAL" clId="{52ECE991-A46F-4380-BB53-021FC2CF653C}" dt="2022-09-01T05:12:41.203" v="1615" actId="20577"/>
          <ac:spMkLst>
            <pc:docMk/>
            <pc:sldMk cId="523058517" sldId="346"/>
            <ac:spMk id="21" creationId="{D331C25E-E549-B7B2-E1C1-286F26458627}"/>
          </ac:spMkLst>
        </pc:spChg>
        <pc:spChg chg="add mod">
          <ac:chgData name="Arpan Sainju" userId="28af7b25-4022-4f88-be70-5a41ebe499cd" providerId="ADAL" clId="{52ECE991-A46F-4380-BB53-021FC2CF653C}" dt="2022-09-01T05:15:14.130" v="1685" actId="20577"/>
          <ac:spMkLst>
            <pc:docMk/>
            <pc:sldMk cId="523058517" sldId="346"/>
            <ac:spMk id="22" creationId="{9C9301C3-DFF7-36E6-0F82-9CFB44DE9DAB}"/>
          </ac:spMkLst>
        </pc:spChg>
        <pc:spChg chg="add mod">
          <ac:chgData name="Arpan Sainju" userId="28af7b25-4022-4f88-be70-5a41ebe499cd" providerId="ADAL" clId="{52ECE991-A46F-4380-BB53-021FC2CF653C}" dt="2022-09-01T05:23:18.634" v="1863" actId="1076"/>
          <ac:spMkLst>
            <pc:docMk/>
            <pc:sldMk cId="523058517" sldId="346"/>
            <ac:spMk id="23" creationId="{5C093717-61FD-A009-F934-3B237C5EA4D2}"/>
          </ac:spMkLst>
        </pc:spChg>
        <pc:graphicFrameChg chg="del">
          <ac:chgData name="Arpan Sainju" userId="28af7b25-4022-4f88-be70-5a41ebe499cd" providerId="ADAL" clId="{52ECE991-A46F-4380-BB53-021FC2CF653C}" dt="2022-09-01T05:05:43.701" v="1405" actId="478"/>
          <ac:graphicFrameMkLst>
            <pc:docMk/>
            <pc:sldMk cId="523058517" sldId="346"/>
            <ac:graphicFrameMk id="5" creationId="{4867726B-A5CE-CD9B-A5D6-EA7E20564D36}"/>
          </ac:graphicFrameMkLst>
        </pc:graphicFrameChg>
        <pc:graphicFrameChg chg="del mod modGraphic">
          <ac:chgData name="Arpan Sainju" userId="28af7b25-4022-4f88-be70-5a41ebe499cd" providerId="ADAL" clId="{52ECE991-A46F-4380-BB53-021FC2CF653C}" dt="2022-09-01T05:07:10.955" v="1429" actId="478"/>
          <ac:graphicFrameMkLst>
            <pc:docMk/>
            <pc:sldMk cId="523058517" sldId="346"/>
            <ac:graphicFrameMk id="11" creationId="{CE87F6D7-EA31-C877-C997-0882DCEA7431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05:39:54.995" v="2157" actId="20577"/>
          <ac:graphicFrameMkLst>
            <pc:docMk/>
            <pc:sldMk cId="523058517" sldId="346"/>
            <ac:graphicFrameMk id="12" creationId="{AB83ADC4-54E1-0F8F-9DDB-7ECFE2012CEE}"/>
          </ac:graphicFrameMkLst>
        </pc:graphicFrameChg>
        <pc:cxnChg chg="del">
          <ac:chgData name="Arpan Sainju" userId="28af7b25-4022-4f88-be70-5a41ebe499cd" providerId="ADAL" clId="{52ECE991-A46F-4380-BB53-021FC2CF653C}" dt="2022-09-01T05:05:52.433" v="1410" actId="478"/>
          <ac:cxnSpMkLst>
            <pc:docMk/>
            <pc:sldMk cId="523058517" sldId="346"/>
            <ac:cxnSpMk id="8" creationId="{B179760A-BA70-5BE5-6217-0F25DD9A3372}"/>
          </ac:cxnSpMkLst>
        </pc:cxnChg>
        <pc:cxnChg chg="del">
          <ac:chgData name="Arpan Sainju" userId="28af7b25-4022-4f88-be70-5a41ebe499cd" providerId="ADAL" clId="{52ECE991-A46F-4380-BB53-021FC2CF653C}" dt="2022-09-01T05:05:52.433" v="1410" actId="478"/>
          <ac:cxnSpMkLst>
            <pc:docMk/>
            <pc:sldMk cId="523058517" sldId="346"/>
            <ac:cxnSpMk id="15" creationId="{65D461A4-6FB4-5DAB-EFE0-E205628496CF}"/>
          </ac:cxnSpMkLst>
        </pc:cxnChg>
        <pc:cxnChg chg="del">
          <ac:chgData name="Arpan Sainju" userId="28af7b25-4022-4f88-be70-5a41ebe499cd" providerId="ADAL" clId="{52ECE991-A46F-4380-BB53-021FC2CF653C}" dt="2022-09-01T05:05:49.344" v="1409" actId="478"/>
          <ac:cxnSpMkLst>
            <pc:docMk/>
            <pc:sldMk cId="523058517" sldId="346"/>
            <ac:cxnSpMk id="19" creationId="{030E5AFC-6799-E5E2-991D-A13A619F4F7F}"/>
          </ac:cxnSpMkLst>
        </pc:cxnChg>
      </pc:sldChg>
      <pc:sldChg chg="modSp add mod">
        <pc:chgData name="Arpan Sainju" userId="28af7b25-4022-4f88-be70-5a41ebe499cd" providerId="ADAL" clId="{52ECE991-A46F-4380-BB53-021FC2CF653C}" dt="2022-09-01T05:40:01.878" v="2158" actId="20577"/>
        <pc:sldMkLst>
          <pc:docMk/>
          <pc:sldMk cId="2033948194" sldId="347"/>
        </pc:sldMkLst>
        <pc:spChg chg="mod">
          <ac:chgData name="Arpan Sainju" userId="28af7b25-4022-4f88-be70-5a41ebe499cd" providerId="ADAL" clId="{52ECE991-A46F-4380-BB53-021FC2CF653C}" dt="2022-09-01T05:18:48.422" v="1766" actId="20577"/>
          <ac:spMkLst>
            <pc:docMk/>
            <pc:sldMk cId="2033948194" sldId="347"/>
            <ac:spMk id="2" creationId="{57BCE7FA-A476-6C55-A862-78BC206A1BFF}"/>
          </ac:spMkLst>
        </pc:spChg>
        <pc:spChg chg="mod">
          <ac:chgData name="Arpan Sainju" userId="28af7b25-4022-4f88-be70-5a41ebe499cd" providerId="ADAL" clId="{52ECE991-A46F-4380-BB53-021FC2CF653C}" dt="2022-09-01T05:20:28.826" v="1797" actId="20577"/>
          <ac:spMkLst>
            <pc:docMk/>
            <pc:sldMk cId="2033948194" sldId="347"/>
            <ac:spMk id="21" creationId="{D331C25E-E549-B7B2-E1C1-286F26458627}"/>
          </ac:spMkLst>
        </pc:spChg>
        <pc:spChg chg="mod">
          <ac:chgData name="Arpan Sainju" userId="28af7b25-4022-4f88-be70-5a41ebe499cd" providerId="ADAL" clId="{52ECE991-A46F-4380-BB53-021FC2CF653C}" dt="2022-09-01T05:22:08.280" v="1816" actId="20577"/>
          <ac:spMkLst>
            <pc:docMk/>
            <pc:sldMk cId="2033948194" sldId="347"/>
            <ac:spMk id="22" creationId="{9C9301C3-DFF7-36E6-0F82-9CFB44DE9DAB}"/>
          </ac:spMkLst>
        </pc:spChg>
        <pc:spChg chg="mod">
          <ac:chgData name="Arpan Sainju" userId="28af7b25-4022-4f88-be70-5a41ebe499cd" providerId="ADAL" clId="{52ECE991-A46F-4380-BB53-021FC2CF653C}" dt="2022-09-01T05:23:32.284" v="1877" actId="1076"/>
          <ac:spMkLst>
            <pc:docMk/>
            <pc:sldMk cId="2033948194" sldId="347"/>
            <ac:spMk id="23" creationId="{5C093717-61FD-A009-F934-3B237C5EA4D2}"/>
          </ac:spMkLst>
        </pc:spChg>
        <pc:graphicFrameChg chg="mod modGraphic">
          <ac:chgData name="Arpan Sainju" userId="28af7b25-4022-4f88-be70-5a41ebe499cd" providerId="ADAL" clId="{52ECE991-A46F-4380-BB53-021FC2CF653C}" dt="2022-09-01T05:40:01.878" v="2158" actId="20577"/>
          <ac:graphicFrameMkLst>
            <pc:docMk/>
            <pc:sldMk cId="2033948194" sldId="347"/>
            <ac:graphicFrameMk id="12" creationId="{AB83ADC4-54E1-0F8F-9DDB-7ECFE2012CEE}"/>
          </ac:graphicFrameMkLst>
        </pc:graphicFrameChg>
      </pc:sldChg>
      <pc:sldChg chg="new del">
        <pc:chgData name="Arpan Sainju" userId="28af7b25-4022-4f88-be70-5a41ebe499cd" providerId="ADAL" clId="{52ECE991-A46F-4380-BB53-021FC2CF653C}" dt="2022-09-01T05:41:31.797" v="2162" actId="47"/>
        <pc:sldMkLst>
          <pc:docMk/>
          <pc:sldMk cId="138121134" sldId="348"/>
        </pc:sldMkLst>
      </pc:sldChg>
      <pc:sldChg chg="addSp delSp modSp add mod delAnim modAnim">
        <pc:chgData name="Arpan Sainju" userId="28af7b25-4022-4f88-be70-5a41ebe499cd" providerId="ADAL" clId="{52ECE991-A46F-4380-BB53-021FC2CF653C}" dt="2022-09-01T05:53:58.556" v="2504" actId="20577"/>
        <pc:sldMkLst>
          <pc:docMk/>
          <pc:sldMk cId="3818332742" sldId="348"/>
        </pc:sldMkLst>
        <pc:spChg chg="mod">
          <ac:chgData name="Arpan Sainju" userId="28af7b25-4022-4f88-be70-5a41ebe499cd" providerId="ADAL" clId="{52ECE991-A46F-4380-BB53-021FC2CF653C}" dt="2022-09-01T05:53:39.276" v="2498" actId="20577"/>
          <ac:spMkLst>
            <pc:docMk/>
            <pc:sldMk cId="3818332742" sldId="348"/>
            <ac:spMk id="3" creationId="{A7E18FBB-21B6-9820-7308-29BE86A25E87}"/>
          </ac:spMkLst>
        </pc:spChg>
        <pc:spChg chg="add mod">
          <ac:chgData name="Arpan Sainju" userId="28af7b25-4022-4f88-be70-5a41ebe499cd" providerId="ADAL" clId="{52ECE991-A46F-4380-BB53-021FC2CF653C}" dt="2022-09-01T05:49:33.777" v="2450" actId="164"/>
          <ac:spMkLst>
            <pc:docMk/>
            <pc:sldMk cId="3818332742" sldId="348"/>
            <ac:spMk id="6" creationId="{62CEC4D3-731E-0857-9A39-6F09A3442F3A}"/>
          </ac:spMkLst>
        </pc:spChg>
        <pc:spChg chg="mod">
          <ac:chgData name="Arpan Sainju" userId="28af7b25-4022-4f88-be70-5a41ebe499cd" providerId="ADAL" clId="{52ECE991-A46F-4380-BB53-021FC2CF653C}" dt="2022-09-01T05:49:44.597" v="2453"/>
          <ac:spMkLst>
            <pc:docMk/>
            <pc:sldMk cId="3818332742" sldId="348"/>
            <ac:spMk id="10" creationId="{9BF50DA8-6A5F-8BD1-D3B7-55E74627438F}"/>
          </ac:spMkLst>
        </pc:spChg>
        <pc:spChg chg="mod">
          <ac:chgData name="Arpan Sainju" userId="28af7b25-4022-4f88-be70-5a41ebe499cd" providerId="ADAL" clId="{52ECE991-A46F-4380-BB53-021FC2CF653C}" dt="2022-09-01T05:50:31.068" v="2463"/>
          <ac:spMkLst>
            <pc:docMk/>
            <pc:sldMk cId="3818332742" sldId="348"/>
            <ac:spMk id="13" creationId="{B1000C68-D8D1-CD28-D36B-50553BE9E9A7}"/>
          </ac:spMkLst>
        </pc:spChg>
        <pc:spChg chg="mod">
          <ac:chgData name="Arpan Sainju" userId="28af7b25-4022-4f88-be70-5a41ebe499cd" providerId="ADAL" clId="{52ECE991-A46F-4380-BB53-021FC2CF653C}" dt="2022-09-01T05:53:42.792" v="2499"/>
          <ac:spMkLst>
            <pc:docMk/>
            <pc:sldMk cId="3818332742" sldId="348"/>
            <ac:spMk id="16" creationId="{358DCDBC-35FE-920E-A167-9F6F78B5DF1A}"/>
          </ac:spMkLst>
        </pc:spChg>
        <pc:grpChg chg="add mod">
          <ac:chgData name="Arpan Sainju" userId="28af7b25-4022-4f88-be70-5a41ebe499cd" providerId="ADAL" clId="{52ECE991-A46F-4380-BB53-021FC2CF653C}" dt="2022-09-01T05:49:43.638" v="2452" actId="1076"/>
          <ac:grpSpMkLst>
            <pc:docMk/>
            <pc:sldMk cId="3818332742" sldId="348"/>
            <ac:grpSpMk id="7" creationId="{3F36A5E6-63F2-6F08-4515-A59261AAE0CF}"/>
          </ac:grpSpMkLst>
        </pc:grpChg>
        <pc:grpChg chg="add del mod">
          <ac:chgData name="Arpan Sainju" userId="28af7b25-4022-4f88-be70-5a41ebe499cd" providerId="ADAL" clId="{52ECE991-A46F-4380-BB53-021FC2CF653C}" dt="2022-09-01T05:53:12.387" v="2474" actId="478"/>
          <ac:grpSpMkLst>
            <pc:docMk/>
            <pc:sldMk cId="3818332742" sldId="348"/>
            <ac:grpSpMk id="8" creationId="{269CC2C6-3FE7-BA0D-4E9C-F49351DA391F}"/>
          </ac:grpSpMkLst>
        </pc:grpChg>
        <pc:grpChg chg="add mod">
          <ac:chgData name="Arpan Sainju" userId="28af7b25-4022-4f88-be70-5a41ebe499cd" providerId="ADAL" clId="{52ECE991-A46F-4380-BB53-021FC2CF653C}" dt="2022-09-01T05:53:20.544" v="2478" actId="1076"/>
          <ac:grpSpMkLst>
            <pc:docMk/>
            <pc:sldMk cId="3818332742" sldId="348"/>
            <ac:grpSpMk id="11" creationId="{AC8E3036-DF63-C5CB-6F51-179BEFC0EB28}"/>
          </ac:grpSpMkLst>
        </pc:grpChg>
        <pc:grpChg chg="add mod">
          <ac:chgData name="Arpan Sainju" userId="28af7b25-4022-4f88-be70-5a41ebe499cd" providerId="ADAL" clId="{52ECE991-A46F-4380-BB53-021FC2CF653C}" dt="2022-09-01T05:53:50.748" v="2500" actId="1076"/>
          <ac:grpSpMkLst>
            <pc:docMk/>
            <pc:sldMk cId="3818332742" sldId="348"/>
            <ac:grpSpMk id="14" creationId="{28D0A5CF-54BF-8A40-D586-9C6914A5A35D}"/>
          </ac:grpSpMkLst>
        </pc:grpChg>
        <pc:graphicFrameChg chg="add mod modGraphic">
          <ac:chgData name="Arpan Sainju" userId="28af7b25-4022-4f88-be70-5a41ebe499cd" providerId="ADAL" clId="{52ECE991-A46F-4380-BB53-021FC2CF653C}" dt="2022-09-01T05:49:33.777" v="2450" actId="164"/>
          <ac:graphicFrameMkLst>
            <pc:docMk/>
            <pc:sldMk cId="3818332742" sldId="348"/>
            <ac:graphicFrameMk id="5" creationId="{1B401EA8-F1BE-EFAB-AF6A-1FAD2D0959F1}"/>
          </ac:graphicFrameMkLst>
        </pc:graphicFrameChg>
        <pc:graphicFrameChg chg="mod modGraphic">
          <ac:chgData name="Arpan Sainju" userId="28af7b25-4022-4f88-be70-5a41ebe499cd" providerId="ADAL" clId="{52ECE991-A46F-4380-BB53-021FC2CF653C}" dt="2022-09-01T05:50:24.830" v="2461" actId="1076"/>
          <ac:graphicFrameMkLst>
            <pc:docMk/>
            <pc:sldMk cId="3818332742" sldId="348"/>
            <ac:graphicFrameMk id="9" creationId="{25F3E9DF-9C5B-43EE-D6B0-5BD2E41CCA42}"/>
          </ac:graphicFrameMkLst>
        </pc:graphicFrameChg>
        <pc:graphicFrameChg chg="mod modGraphic">
          <ac:chgData name="Arpan Sainju" userId="28af7b25-4022-4f88-be70-5a41ebe499cd" providerId="ADAL" clId="{52ECE991-A46F-4380-BB53-021FC2CF653C}" dt="2022-09-01T05:52:18.829" v="2470" actId="20577"/>
          <ac:graphicFrameMkLst>
            <pc:docMk/>
            <pc:sldMk cId="3818332742" sldId="348"/>
            <ac:graphicFrameMk id="12" creationId="{7494916D-C97F-BFAD-BF41-CB3F806092C3}"/>
          </ac:graphicFrameMkLst>
        </pc:graphicFrameChg>
        <pc:graphicFrameChg chg="mod modGraphic">
          <ac:chgData name="Arpan Sainju" userId="28af7b25-4022-4f88-be70-5a41ebe499cd" providerId="ADAL" clId="{52ECE991-A46F-4380-BB53-021FC2CF653C}" dt="2022-09-01T05:53:58.556" v="2504" actId="20577"/>
          <ac:graphicFrameMkLst>
            <pc:docMk/>
            <pc:sldMk cId="3818332742" sldId="348"/>
            <ac:graphicFrameMk id="15" creationId="{3B80D2B1-1431-E6FC-376F-923C0162F6AD}"/>
          </ac:graphicFrameMkLst>
        </pc:graphicFrameChg>
      </pc:sldChg>
      <pc:sldChg chg="delSp add del mod delAnim">
        <pc:chgData name="Arpan Sainju" userId="28af7b25-4022-4f88-be70-5a41ebe499cd" providerId="ADAL" clId="{52ECE991-A46F-4380-BB53-021FC2CF653C}" dt="2022-09-01T05:54:18.785" v="2505" actId="47"/>
        <pc:sldMkLst>
          <pc:docMk/>
          <pc:sldMk cId="1376882020" sldId="349"/>
        </pc:sldMkLst>
        <pc:grpChg chg="del">
          <ac:chgData name="Arpan Sainju" userId="28af7b25-4022-4f88-be70-5a41ebe499cd" providerId="ADAL" clId="{52ECE991-A46F-4380-BB53-021FC2CF653C}" dt="2022-09-01T05:52:55.932" v="2472" actId="478"/>
          <ac:grpSpMkLst>
            <pc:docMk/>
            <pc:sldMk cId="1376882020" sldId="349"/>
            <ac:grpSpMk id="7" creationId="{3F36A5E6-63F2-6F08-4515-A59261AAE0CF}"/>
          </ac:grpSpMkLst>
        </pc:grpChg>
        <pc:grpChg chg="del">
          <ac:chgData name="Arpan Sainju" userId="28af7b25-4022-4f88-be70-5a41ebe499cd" providerId="ADAL" clId="{52ECE991-A46F-4380-BB53-021FC2CF653C}" dt="2022-09-01T05:52:55.932" v="2472" actId="478"/>
          <ac:grpSpMkLst>
            <pc:docMk/>
            <pc:sldMk cId="1376882020" sldId="349"/>
            <ac:grpSpMk id="8" creationId="{269CC2C6-3FE7-BA0D-4E9C-F49351DA391F}"/>
          </ac:grpSpMkLst>
        </pc:grpChg>
      </pc:sldChg>
      <pc:sldChg chg="add del">
        <pc:chgData name="Arpan Sainju" userId="28af7b25-4022-4f88-be70-5a41ebe499cd" providerId="ADAL" clId="{52ECE991-A46F-4380-BB53-021FC2CF653C}" dt="2022-09-01T05:41:31.416" v="2161" actId="47"/>
        <pc:sldMkLst>
          <pc:docMk/>
          <pc:sldMk cId="3512101221" sldId="349"/>
        </pc:sldMkLst>
      </pc:sldChg>
      <pc:sldChg chg="addSp delSp modSp new mod delAnim modAnim">
        <pc:chgData name="Arpan Sainju" userId="28af7b25-4022-4f88-be70-5a41ebe499cd" providerId="ADAL" clId="{52ECE991-A46F-4380-BB53-021FC2CF653C}" dt="2022-09-01T06:02:05.854" v="3005" actId="1076"/>
        <pc:sldMkLst>
          <pc:docMk/>
          <pc:sldMk cId="4174896475" sldId="349"/>
        </pc:sldMkLst>
        <pc:spChg chg="mod">
          <ac:chgData name="Arpan Sainju" userId="28af7b25-4022-4f88-be70-5a41ebe499cd" providerId="ADAL" clId="{52ECE991-A46F-4380-BB53-021FC2CF653C}" dt="2022-09-01T05:57:27.411" v="2690" actId="14100"/>
          <ac:spMkLst>
            <pc:docMk/>
            <pc:sldMk cId="4174896475" sldId="349"/>
            <ac:spMk id="2" creationId="{A2880FA6-835B-90F0-CBE3-3F3982366CC7}"/>
          </ac:spMkLst>
        </pc:spChg>
        <pc:spChg chg="mod">
          <ac:chgData name="Arpan Sainju" userId="28af7b25-4022-4f88-be70-5a41ebe499cd" providerId="ADAL" clId="{52ECE991-A46F-4380-BB53-021FC2CF653C}" dt="2022-09-01T06:01:53.383" v="3003" actId="20577"/>
          <ac:spMkLst>
            <pc:docMk/>
            <pc:sldMk cId="4174896475" sldId="349"/>
            <ac:spMk id="3" creationId="{7AD41500-9CFA-22F1-A6C0-9CF2DF52BFD1}"/>
          </ac:spMkLst>
        </pc:spChg>
        <pc:spChg chg="mod">
          <ac:chgData name="Arpan Sainju" userId="28af7b25-4022-4f88-be70-5a41ebe499cd" providerId="ADAL" clId="{52ECE991-A46F-4380-BB53-021FC2CF653C}" dt="2022-09-01T05:58:47.024" v="2768" actId="1076"/>
          <ac:spMkLst>
            <pc:docMk/>
            <pc:sldMk cId="4174896475" sldId="349"/>
            <ac:spMk id="7" creationId="{35F458D5-90B8-8506-EBE0-EFCFB6737864}"/>
          </ac:spMkLst>
        </pc:spChg>
        <pc:spChg chg="add mod">
          <ac:chgData name="Arpan Sainju" userId="28af7b25-4022-4f88-be70-5a41ebe499cd" providerId="ADAL" clId="{52ECE991-A46F-4380-BB53-021FC2CF653C}" dt="2022-09-01T05:59:53.163" v="2822" actId="6549"/>
          <ac:spMkLst>
            <pc:docMk/>
            <pc:sldMk cId="4174896475" sldId="349"/>
            <ac:spMk id="8" creationId="{DB070588-9CFF-3EEE-5C8F-CA72B1E8F693}"/>
          </ac:spMkLst>
        </pc:spChg>
        <pc:spChg chg="mod">
          <ac:chgData name="Arpan Sainju" userId="28af7b25-4022-4f88-be70-5a41ebe499cd" providerId="ADAL" clId="{52ECE991-A46F-4380-BB53-021FC2CF653C}" dt="2022-09-01T06:00:24.506" v="2898"/>
          <ac:spMkLst>
            <pc:docMk/>
            <pc:sldMk cId="4174896475" sldId="349"/>
            <ac:spMk id="11" creationId="{FFF0E191-C35C-29A2-1590-4A7BA54531B8}"/>
          </ac:spMkLst>
        </pc:spChg>
        <pc:spChg chg="add mod">
          <ac:chgData name="Arpan Sainju" userId="28af7b25-4022-4f88-be70-5a41ebe499cd" providerId="ADAL" clId="{52ECE991-A46F-4380-BB53-021FC2CF653C}" dt="2022-09-01T06:02:05.854" v="3005" actId="1076"/>
          <ac:spMkLst>
            <pc:docMk/>
            <pc:sldMk cId="4174896475" sldId="349"/>
            <ac:spMk id="12" creationId="{C4CAB045-2A69-66B3-93A9-7EC72AED81AE}"/>
          </ac:spMkLst>
        </pc:spChg>
        <pc:spChg chg="del mod topLvl">
          <ac:chgData name="Arpan Sainju" userId="28af7b25-4022-4f88-be70-5a41ebe499cd" providerId="ADAL" clId="{52ECE991-A46F-4380-BB53-021FC2CF653C}" dt="2022-09-01T06:01:49.892" v="3001" actId="478"/>
          <ac:spMkLst>
            <pc:docMk/>
            <pc:sldMk cId="4174896475" sldId="349"/>
            <ac:spMk id="15" creationId="{94159A44-1539-FC6D-0C35-C45A2558D9F0}"/>
          </ac:spMkLst>
        </pc:spChg>
        <pc:spChg chg="add del mod">
          <ac:chgData name="Arpan Sainju" userId="28af7b25-4022-4f88-be70-5a41ebe499cd" providerId="ADAL" clId="{52ECE991-A46F-4380-BB53-021FC2CF653C}" dt="2022-09-01T06:01:48.875" v="3000" actId="478"/>
          <ac:spMkLst>
            <pc:docMk/>
            <pc:sldMk cId="4174896475" sldId="349"/>
            <ac:spMk id="16" creationId="{76EF4D00-57A0-1E5C-627B-4CF94F9BD8D8}"/>
          </ac:spMkLst>
        </pc:spChg>
        <pc:grpChg chg="add mod">
          <ac:chgData name="Arpan Sainju" userId="28af7b25-4022-4f88-be70-5a41ebe499cd" providerId="ADAL" clId="{52ECE991-A46F-4380-BB53-021FC2CF653C}" dt="2022-09-01T05:58:19.701" v="2762" actId="1076"/>
          <ac:grpSpMkLst>
            <pc:docMk/>
            <pc:sldMk cId="4174896475" sldId="349"/>
            <ac:grpSpMk id="5" creationId="{76EE4097-8A71-94F9-AC84-7634CA32412B}"/>
          </ac:grpSpMkLst>
        </pc:grpChg>
        <pc:grpChg chg="add mod">
          <ac:chgData name="Arpan Sainju" userId="28af7b25-4022-4f88-be70-5a41ebe499cd" providerId="ADAL" clId="{52ECE991-A46F-4380-BB53-021FC2CF653C}" dt="2022-09-01T06:02:01.985" v="3004" actId="1076"/>
          <ac:grpSpMkLst>
            <pc:docMk/>
            <pc:sldMk cId="4174896475" sldId="349"/>
            <ac:grpSpMk id="9" creationId="{8A880556-8EFA-BAD8-D1ED-E1E91D70EF88}"/>
          </ac:grpSpMkLst>
        </pc:grpChg>
        <pc:grpChg chg="add del mod">
          <ac:chgData name="Arpan Sainju" userId="28af7b25-4022-4f88-be70-5a41ebe499cd" providerId="ADAL" clId="{52ECE991-A46F-4380-BB53-021FC2CF653C}" dt="2022-09-01T06:01:47.953" v="2999" actId="478"/>
          <ac:grpSpMkLst>
            <pc:docMk/>
            <pc:sldMk cId="4174896475" sldId="349"/>
            <ac:grpSpMk id="13" creationId="{6B9B2AD4-763E-CD13-A0B6-805EFCE9453F}"/>
          </ac:grpSpMkLst>
        </pc:grpChg>
        <pc:graphicFrameChg chg="mod modGraphic">
          <ac:chgData name="Arpan Sainju" userId="28af7b25-4022-4f88-be70-5a41ebe499cd" providerId="ADAL" clId="{52ECE991-A46F-4380-BB53-021FC2CF653C}" dt="2022-09-01T05:58:43.345" v="2767" actId="1076"/>
          <ac:graphicFrameMkLst>
            <pc:docMk/>
            <pc:sldMk cId="4174896475" sldId="349"/>
            <ac:graphicFrameMk id="6" creationId="{C7819E69-F7D7-9694-EE1A-7B250B97B19E}"/>
          </ac:graphicFrameMkLst>
        </pc:graphicFrameChg>
        <pc:graphicFrameChg chg="mod modGraphic">
          <ac:chgData name="Arpan Sainju" userId="28af7b25-4022-4f88-be70-5a41ebe499cd" providerId="ADAL" clId="{52ECE991-A46F-4380-BB53-021FC2CF653C}" dt="2022-09-01T06:00:34.781" v="2901" actId="20577"/>
          <ac:graphicFrameMkLst>
            <pc:docMk/>
            <pc:sldMk cId="4174896475" sldId="349"/>
            <ac:graphicFrameMk id="10" creationId="{877B97A1-DD1E-18F9-FAE5-0B51918DDB21}"/>
          </ac:graphicFrameMkLst>
        </pc:graphicFrameChg>
        <pc:graphicFrameChg chg="del mod topLvl">
          <ac:chgData name="Arpan Sainju" userId="28af7b25-4022-4f88-be70-5a41ebe499cd" providerId="ADAL" clId="{52ECE991-A46F-4380-BB53-021FC2CF653C}" dt="2022-09-01T06:01:47.953" v="2999" actId="478"/>
          <ac:graphicFrameMkLst>
            <pc:docMk/>
            <pc:sldMk cId="4174896475" sldId="349"/>
            <ac:graphicFrameMk id="14" creationId="{12E64288-0E81-072E-A8EA-DF142031685A}"/>
          </ac:graphicFrameMkLst>
        </pc:graphicFrameChg>
      </pc:sldChg>
      <pc:sldChg chg="add del">
        <pc:chgData name="Arpan Sainju" userId="28af7b25-4022-4f88-be70-5a41ebe499cd" providerId="ADAL" clId="{52ECE991-A46F-4380-BB53-021FC2CF653C}" dt="2022-09-01T06:03:52.077" v="3119" actId="47"/>
        <pc:sldMkLst>
          <pc:docMk/>
          <pc:sldMk cId="3239574594" sldId="350"/>
        </pc:sldMkLst>
      </pc:sldChg>
      <pc:sldChg chg="modSp add mod">
        <pc:chgData name="Arpan Sainju" userId="28af7b25-4022-4f88-be70-5a41ebe499cd" providerId="ADAL" clId="{52ECE991-A46F-4380-BB53-021FC2CF653C}" dt="2022-09-01T06:03:40.361" v="3118" actId="20577"/>
        <pc:sldMkLst>
          <pc:docMk/>
          <pc:sldMk cId="1817752300" sldId="351"/>
        </pc:sldMkLst>
        <pc:spChg chg="mod">
          <ac:chgData name="Arpan Sainju" userId="28af7b25-4022-4f88-be70-5a41ebe499cd" providerId="ADAL" clId="{52ECE991-A46F-4380-BB53-021FC2CF653C}" dt="2022-09-01T06:03:31.721" v="3114" actId="20577"/>
          <ac:spMkLst>
            <pc:docMk/>
            <pc:sldMk cId="1817752300" sldId="351"/>
            <ac:spMk id="3" creationId="{7AD41500-9CFA-22F1-A6C0-9CF2DF52BFD1}"/>
          </ac:spMkLst>
        </pc:spChg>
        <pc:spChg chg="mod">
          <ac:chgData name="Arpan Sainju" userId="28af7b25-4022-4f88-be70-5a41ebe499cd" providerId="ADAL" clId="{52ECE991-A46F-4380-BB53-021FC2CF653C}" dt="2022-09-01T06:03:10.312" v="3076" actId="14100"/>
          <ac:spMkLst>
            <pc:docMk/>
            <pc:sldMk cId="1817752300" sldId="351"/>
            <ac:spMk id="8" creationId="{DB070588-9CFF-3EEE-5C8F-CA72B1E8F693}"/>
          </ac:spMkLst>
        </pc:spChg>
        <pc:spChg chg="mod">
          <ac:chgData name="Arpan Sainju" userId="28af7b25-4022-4f88-be70-5a41ebe499cd" providerId="ADAL" clId="{52ECE991-A46F-4380-BB53-021FC2CF653C}" dt="2022-09-01T06:03:40.361" v="3118" actId="20577"/>
          <ac:spMkLst>
            <pc:docMk/>
            <pc:sldMk cId="1817752300" sldId="351"/>
            <ac:spMk id="12" creationId="{C4CAB045-2A69-66B3-93A9-7EC72AED81AE}"/>
          </ac:spMkLst>
        </pc:spChg>
        <pc:graphicFrameChg chg="modGraphic">
          <ac:chgData name="Arpan Sainju" userId="28af7b25-4022-4f88-be70-5a41ebe499cd" providerId="ADAL" clId="{52ECE991-A46F-4380-BB53-021FC2CF653C}" dt="2022-09-01T06:02:52.215" v="3066" actId="20577"/>
          <ac:graphicFrameMkLst>
            <pc:docMk/>
            <pc:sldMk cId="1817752300" sldId="351"/>
            <ac:graphicFrameMk id="6" creationId="{C7819E69-F7D7-9694-EE1A-7B250B97B19E}"/>
          </ac:graphicFrameMkLst>
        </pc:graphicFrameChg>
        <pc:graphicFrameChg chg="modGraphic">
          <ac:chgData name="Arpan Sainju" userId="28af7b25-4022-4f88-be70-5a41ebe499cd" providerId="ADAL" clId="{52ECE991-A46F-4380-BB53-021FC2CF653C}" dt="2022-09-01T06:03:38.357" v="3116" actId="20577"/>
          <ac:graphicFrameMkLst>
            <pc:docMk/>
            <pc:sldMk cId="1817752300" sldId="351"/>
            <ac:graphicFrameMk id="10" creationId="{877B97A1-DD1E-18F9-FAE5-0B51918DDB21}"/>
          </ac:graphicFrameMkLst>
        </pc:graphicFrameChg>
      </pc:sldChg>
      <pc:sldChg chg="modSp new mod">
        <pc:chgData name="Arpan Sainju" userId="28af7b25-4022-4f88-be70-5a41ebe499cd" providerId="ADAL" clId="{52ECE991-A46F-4380-BB53-021FC2CF653C}" dt="2022-09-01T06:07:41.664" v="3559" actId="20577"/>
        <pc:sldMkLst>
          <pc:docMk/>
          <pc:sldMk cId="4163565523" sldId="352"/>
        </pc:sldMkLst>
        <pc:spChg chg="mod">
          <ac:chgData name="Arpan Sainju" userId="28af7b25-4022-4f88-be70-5a41ebe499cd" providerId="ADAL" clId="{52ECE991-A46F-4380-BB53-021FC2CF653C}" dt="2022-09-01T06:03:58.285" v="3127" actId="20577"/>
          <ac:spMkLst>
            <pc:docMk/>
            <pc:sldMk cId="4163565523" sldId="352"/>
            <ac:spMk id="2" creationId="{80E3A259-8081-504B-F355-339BC037980B}"/>
          </ac:spMkLst>
        </pc:spChg>
        <pc:spChg chg="mod">
          <ac:chgData name="Arpan Sainju" userId="28af7b25-4022-4f88-be70-5a41ebe499cd" providerId="ADAL" clId="{52ECE991-A46F-4380-BB53-021FC2CF653C}" dt="2022-09-01T06:07:41.664" v="3559" actId="20577"/>
          <ac:spMkLst>
            <pc:docMk/>
            <pc:sldMk cId="4163565523" sldId="352"/>
            <ac:spMk id="3" creationId="{83B5A603-7BF9-EBAC-BFCB-55A786547DC1}"/>
          </ac:spMkLst>
        </pc:spChg>
      </pc:sldChg>
      <pc:sldChg chg="modSp new mod modNotesTx">
        <pc:chgData name="Arpan Sainju" userId="28af7b25-4022-4f88-be70-5a41ebe499cd" providerId="ADAL" clId="{52ECE991-A46F-4380-BB53-021FC2CF653C}" dt="2022-09-01T12:34:26.402" v="3811" actId="21"/>
        <pc:sldMkLst>
          <pc:docMk/>
          <pc:sldMk cId="3094915732" sldId="353"/>
        </pc:sldMkLst>
        <pc:spChg chg="mod">
          <ac:chgData name="Arpan Sainju" userId="28af7b25-4022-4f88-be70-5a41ebe499cd" providerId="ADAL" clId="{52ECE991-A46F-4380-BB53-021FC2CF653C}" dt="2022-09-01T06:08:08.838" v="3581" actId="20577"/>
          <ac:spMkLst>
            <pc:docMk/>
            <pc:sldMk cId="3094915732" sldId="353"/>
            <ac:spMk id="2" creationId="{6146D46D-1E64-E568-2073-5E936C8E6CB6}"/>
          </ac:spMkLst>
        </pc:spChg>
        <pc:spChg chg="mod">
          <ac:chgData name="Arpan Sainju" userId="28af7b25-4022-4f88-be70-5a41ebe499cd" providerId="ADAL" clId="{52ECE991-A46F-4380-BB53-021FC2CF653C}" dt="2022-09-01T12:34:26.402" v="3811" actId="21"/>
          <ac:spMkLst>
            <pc:docMk/>
            <pc:sldMk cId="3094915732" sldId="353"/>
            <ac:spMk id="3" creationId="{0A9720F5-B6A7-D3C0-156F-CA9E530BA28A}"/>
          </ac:spMkLst>
        </pc:spChg>
      </pc:sldChg>
      <pc:sldChg chg="addSp delSp modSp add mod modAnim">
        <pc:chgData name="Arpan Sainju" userId="28af7b25-4022-4f88-be70-5a41ebe499cd" providerId="ADAL" clId="{52ECE991-A46F-4380-BB53-021FC2CF653C}" dt="2022-09-01T12:49:10.416" v="4312" actId="20577"/>
        <pc:sldMkLst>
          <pc:docMk/>
          <pc:sldMk cId="3482087137" sldId="354"/>
        </pc:sldMkLst>
        <pc:spChg chg="mod">
          <ac:chgData name="Arpan Sainju" userId="28af7b25-4022-4f88-be70-5a41ebe499cd" providerId="ADAL" clId="{52ECE991-A46F-4380-BB53-021FC2CF653C}" dt="2022-09-01T12:49:10.416" v="4312" actId="20577"/>
          <ac:spMkLst>
            <pc:docMk/>
            <pc:sldMk cId="3482087137" sldId="354"/>
            <ac:spMk id="2" creationId="{6146D46D-1E64-E568-2073-5E936C8E6CB6}"/>
          </ac:spMkLst>
        </pc:spChg>
        <pc:spChg chg="mod">
          <ac:chgData name="Arpan Sainju" userId="28af7b25-4022-4f88-be70-5a41ebe499cd" providerId="ADAL" clId="{52ECE991-A46F-4380-BB53-021FC2CF653C}" dt="2022-09-01T12:44:17.623" v="4171" actId="1076"/>
          <ac:spMkLst>
            <pc:docMk/>
            <pc:sldMk cId="3482087137" sldId="354"/>
            <ac:spMk id="3" creationId="{0A9720F5-B6A7-D3C0-156F-CA9E530BA28A}"/>
          </ac:spMkLst>
        </pc:spChg>
        <pc:spChg chg="add del mod">
          <ac:chgData name="Arpan Sainju" userId="28af7b25-4022-4f88-be70-5a41ebe499cd" providerId="ADAL" clId="{52ECE991-A46F-4380-BB53-021FC2CF653C}" dt="2022-09-01T12:40:04.918" v="3916"/>
          <ac:spMkLst>
            <pc:docMk/>
            <pc:sldMk cId="3482087137" sldId="354"/>
            <ac:spMk id="5" creationId="{00821118-ED73-C673-22C0-0713AA85D060}"/>
          </ac:spMkLst>
        </pc:spChg>
        <pc:spChg chg="add mod">
          <ac:chgData name="Arpan Sainju" userId="28af7b25-4022-4f88-be70-5a41ebe499cd" providerId="ADAL" clId="{52ECE991-A46F-4380-BB53-021FC2CF653C}" dt="2022-09-01T12:46:49.587" v="4286" actId="313"/>
          <ac:spMkLst>
            <pc:docMk/>
            <pc:sldMk cId="3482087137" sldId="354"/>
            <ac:spMk id="6" creationId="{44B26173-478F-3F25-D19F-6253F9D40E83}"/>
          </ac:spMkLst>
        </pc:spChg>
        <pc:spChg chg="add del">
          <ac:chgData name="Arpan Sainju" userId="28af7b25-4022-4f88-be70-5a41ebe499cd" providerId="ADAL" clId="{52ECE991-A46F-4380-BB53-021FC2CF653C}" dt="2022-09-01T12:34:52.975" v="3815" actId="22"/>
          <ac:spMkLst>
            <pc:docMk/>
            <pc:sldMk cId="3482087137" sldId="354"/>
            <ac:spMk id="6" creationId="{D28FC280-5E24-AB43-8379-D5F7B134A656}"/>
          </ac:spMkLst>
        </pc:spChg>
        <pc:spChg chg="add mod">
          <ac:chgData name="Arpan Sainju" userId="28af7b25-4022-4f88-be70-5a41ebe499cd" providerId="ADAL" clId="{52ECE991-A46F-4380-BB53-021FC2CF653C}" dt="2022-09-01T12:42:06.586" v="4132" actId="1076"/>
          <ac:spMkLst>
            <pc:docMk/>
            <pc:sldMk cId="3482087137" sldId="354"/>
            <ac:spMk id="8" creationId="{E0983E7B-77D8-D9FB-8C5F-924D8BDC5BCF}"/>
          </ac:spMkLst>
        </pc:spChg>
        <pc:spChg chg="add mod">
          <ac:chgData name="Arpan Sainju" userId="28af7b25-4022-4f88-be70-5a41ebe499cd" providerId="ADAL" clId="{52ECE991-A46F-4380-BB53-021FC2CF653C}" dt="2022-09-01T12:42:06.586" v="4132" actId="1076"/>
          <ac:spMkLst>
            <pc:docMk/>
            <pc:sldMk cId="3482087137" sldId="354"/>
            <ac:spMk id="9" creationId="{899E7115-5C39-5C9E-38C9-44A1F1B41FA0}"/>
          </ac:spMkLst>
        </pc:spChg>
        <pc:spChg chg="add mod">
          <ac:chgData name="Arpan Sainju" userId="28af7b25-4022-4f88-be70-5a41ebe499cd" providerId="ADAL" clId="{52ECE991-A46F-4380-BB53-021FC2CF653C}" dt="2022-09-01T12:42:06.586" v="4132" actId="1076"/>
          <ac:spMkLst>
            <pc:docMk/>
            <pc:sldMk cId="3482087137" sldId="354"/>
            <ac:spMk id="11" creationId="{73357A31-DD29-6C4E-40CF-5578529A8109}"/>
          </ac:spMkLst>
        </pc:spChg>
        <pc:spChg chg="add mod">
          <ac:chgData name="Arpan Sainju" userId="28af7b25-4022-4f88-be70-5a41ebe499cd" providerId="ADAL" clId="{52ECE991-A46F-4380-BB53-021FC2CF653C}" dt="2022-09-01T12:44:27.589" v="4174" actId="403"/>
          <ac:spMkLst>
            <pc:docMk/>
            <pc:sldMk cId="3482087137" sldId="354"/>
            <ac:spMk id="13" creationId="{2DD8B26B-E8EE-38AF-5512-EDEAE3FE0A79}"/>
          </ac:spMkLst>
        </pc:spChg>
        <pc:spChg chg="add mod">
          <ac:chgData name="Arpan Sainju" userId="28af7b25-4022-4f88-be70-5a41ebe499cd" providerId="ADAL" clId="{52ECE991-A46F-4380-BB53-021FC2CF653C}" dt="2022-09-01T12:45:41.799" v="4213" actId="1076"/>
          <ac:spMkLst>
            <pc:docMk/>
            <pc:sldMk cId="3482087137" sldId="354"/>
            <ac:spMk id="14" creationId="{66C4A7CA-5741-532A-39A2-A2E2461EFE4F}"/>
          </ac:spMkLst>
        </pc:spChg>
        <pc:spChg chg="add mod">
          <ac:chgData name="Arpan Sainju" userId="28af7b25-4022-4f88-be70-5a41ebe499cd" providerId="ADAL" clId="{52ECE991-A46F-4380-BB53-021FC2CF653C}" dt="2022-09-01T12:44:22.758" v="4172" actId="1076"/>
          <ac:spMkLst>
            <pc:docMk/>
            <pc:sldMk cId="3482087137" sldId="354"/>
            <ac:spMk id="17" creationId="{2E0615CC-6E9F-4550-1598-BDAA70D72C5A}"/>
          </ac:spMkLst>
        </pc:spChg>
        <pc:spChg chg="add mod">
          <ac:chgData name="Arpan Sainju" userId="28af7b25-4022-4f88-be70-5a41ebe499cd" providerId="ADAL" clId="{52ECE991-A46F-4380-BB53-021FC2CF653C}" dt="2022-09-01T12:44:22.758" v="4172" actId="1076"/>
          <ac:spMkLst>
            <pc:docMk/>
            <pc:sldMk cId="3482087137" sldId="354"/>
            <ac:spMk id="18" creationId="{2D293605-952A-B3A9-B223-5AF8002BE8EF}"/>
          </ac:spMkLst>
        </pc:spChg>
        <pc:spChg chg="add mod">
          <ac:chgData name="Arpan Sainju" userId="28af7b25-4022-4f88-be70-5a41ebe499cd" providerId="ADAL" clId="{52ECE991-A46F-4380-BB53-021FC2CF653C}" dt="2022-09-01T12:44:22.758" v="4172" actId="1076"/>
          <ac:spMkLst>
            <pc:docMk/>
            <pc:sldMk cId="3482087137" sldId="354"/>
            <ac:spMk id="20" creationId="{838212A1-182F-6B06-259B-422945941E6F}"/>
          </ac:spMkLst>
        </pc:spChg>
        <pc:spChg chg="add mod">
          <ac:chgData name="Arpan Sainju" userId="28af7b25-4022-4f88-be70-5a41ebe499cd" providerId="ADAL" clId="{52ECE991-A46F-4380-BB53-021FC2CF653C}" dt="2022-09-01T12:44:22.758" v="4172" actId="1076"/>
          <ac:spMkLst>
            <pc:docMk/>
            <pc:sldMk cId="3482087137" sldId="354"/>
            <ac:spMk id="23" creationId="{4784FBDD-E8AD-BF8C-E884-9CDDF01C7AE8}"/>
          </ac:spMkLst>
        </pc:spChg>
        <pc:cxnChg chg="add mod">
          <ac:chgData name="Arpan Sainju" userId="28af7b25-4022-4f88-be70-5a41ebe499cd" providerId="ADAL" clId="{52ECE991-A46F-4380-BB53-021FC2CF653C}" dt="2022-09-01T12:42:06.586" v="4132" actId="1076"/>
          <ac:cxnSpMkLst>
            <pc:docMk/>
            <pc:sldMk cId="3482087137" sldId="354"/>
            <ac:cxnSpMk id="7" creationId="{2FFEF54C-0A6C-ED49-A6F5-BCEBA0E3BB44}"/>
          </ac:cxnSpMkLst>
        </pc:cxnChg>
        <pc:cxnChg chg="add mod">
          <ac:chgData name="Arpan Sainju" userId="28af7b25-4022-4f88-be70-5a41ebe499cd" providerId="ADAL" clId="{52ECE991-A46F-4380-BB53-021FC2CF653C}" dt="2022-09-01T12:42:06.586" v="4132" actId="1076"/>
          <ac:cxnSpMkLst>
            <pc:docMk/>
            <pc:sldMk cId="3482087137" sldId="354"/>
            <ac:cxnSpMk id="10" creationId="{D25332E9-FD49-12A6-FED7-C4A3CF19AD3B}"/>
          </ac:cxnSpMkLst>
        </pc:cxnChg>
        <pc:cxnChg chg="add mod">
          <ac:chgData name="Arpan Sainju" userId="28af7b25-4022-4f88-be70-5a41ebe499cd" providerId="ADAL" clId="{52ECE991-A46F-4380-BB53-021FC2CF653C}" dt="2022-09-01T12:42:06.586" v="4132" actId="1076"/>
          <ac:cxnSpMkLst>
            <pc:docMk/>
            <pc:sldMk cId="3482087137" sldId="354"/>
            <ac:cxnSpMk id="12" creationId="{0EEBFD24-E177-587A-E411-F598D104D63D}"/>
          </ac:cxnSpMkLst>
        </pc:cxnChg>
        <pc:cxnChg chg="add mod">
          <ac:chgData name="Arpan Sainju" userId="28af7b25-4022-4f88-be70-5a41ebe499cd" providerId="ADAL" clId="{52ECE991-A46F-4380-BB53-021FC2CF653C}" dt="2022-09-01T12:44:22.758" v="4172" actId="1076"/>
          <ac:cxnSpMkLst>
            <pc:docMk/>
            <pc:sldMk cId="3482087137" sldId="354"/>
            <ac:cxnSpMk id="16" creationId="{680D5634-0722-C990-3AFE-0B5AC86FFE4B}"/>
          </ac:cxnSpMkLst>
        </pc:cxnChg>
        <pc:cxnChg chg="add mod">
          <ac:chgData name="Arpan Sainju" userId="28af7b25-4022-4f88-be70-5a41ebe499cd" providerId="ADAL" clId="{52ECE991-A46F-4380-BB53-021FC2CF653C}" dt="2022-09-01T12:44:22.758" v="4172" actId="1076"/>
          <ac:cxnSpMkLst>
            <pc:docMk/>
            <pc:sldMk cId="3482087137" sldId="354"/>
            <ac:cxnSpMk id="19" creationId="{815F7416-65BE-F504-0B46-0E79F8217ECD}"/>
          </ac:cxnSpMkLst>
        </pc:cxnChg>
        <pc:cxnChg chg="add mod">
          <ac:chgData name="Arpan Sainju" userId="28af7b25-4022-4f88-be70-5a41ebe499cd" providerId="ADAL" clId="{52ECE991-A46F-4380-BB53-021FC2CF653C}" dt="2022-09-01T12:44:22.758" v="4172" actId="1076"/>
          <ac:cxnSpMkLst>
            <pc:docMk/>
            <pc:sldMk cId="3482087137" sldId="354"/>
            <ac:cxnSpMk id="21" creationId="{87859532-4B1D-7342-E9EE-5FC0DB7A6816}"/>
          </ac:cxnSpMkLst>
        </pc:cxnChg>
      </pc:sldChg>
      <pc:sldChg chg="addSp delSp modSp new mod delAnim modAnim">
        <pc:chgData name="Arpan Sainju" userId="28af7b25-4022-4f88-be70-5a41ebe499cd" providerId="ADAL" clId="{52ECE991-A46F-4380-BB53-021FC2CF653C}" dt="2022-09-01T13:45:34.228" v="6136"/>
        <pc:sldMkLst>
          <pc:docMk/>
          <pc:sldMk cId="2020821200" sldId="355"/>
        </pc:sldMkLst>
        <pc:spChg chg="mod">
          <ac:chgData name="Arpan Sainju" userId="28af7b25-4022-4f88-be70-5a41ebe499cd" providerId="ADAL" clId="{52ECE991-A46F-4380-BB53-021FC2CF653C}" dt="2022-09-01T12:57:11.647" v="4465" actId="404"/>
          <ac:spMkLst>
            <pc:docMk/>
            <pc:sldMk cId="2020821200" sldId="355"/>
            <ac:spMk id="2" creationId="{1A3C064A-F862-8DF1-60D3-9CD745E6A524}"/>
          </ac:spMkLst>
        </pc:spChg>
        <pc:spChg chg="del">
          <ac:chgData name="Arpan Sainju" userId="28af7b25-4022-4f88-be70-5a41ebe499cd" providerId="ADAL" clId="{52ECE991-A46F-4380-BB53-021FC2CF653C}" dt="2022-09-01T12:58:28.060" v="4484" actId="478"/>
          <ac:spMkLst>
            <pc:docMk/>
            <pc:sldMk cId="2020821200" sldId="355"/>
            <ac:spMk id="3" creationId="{B9B52222-2A9D-CAA7-94E7-9C1F5D611F1B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17" creationId="{B1AF2364-0B47-869F-B73F-9786244812E4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19" creationId="{22D788BC-5145-F322-A487-794A08128539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23" creationId="{5FB0559C-7A68-2120-AE84-EC03CC005AD3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24" creationId="{20830218-D498-06A9-2252-6D1F45688D4D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26" creationId="{16B26368-9529-E561-7F50-1C0A3FCA3F49}"/>
          </ac:spMkLst>
        </pc:spChg>
        <pc:spChg chg="add mod">
          <ac:chgData name="Arpan Sainju" userId="28af7b25-4022-4f88-be70-5a41ebe499cd" providerId="ADAL" clId="{52ECE991-A46F-4380-BB53-021FC2CF653C}" dt="2022-09-01T13:19:01.812" v="5139" actId="1076"/>
          <ac:spMkLst>
            <pc:docMk/>
            <pc:sldMk cId="2020821200" sldId="355"/>
            <ac:spMk id="28" creationId="{02E09D86-EB4E-4CEE-11A4-51FC7C387B51}"/>
          </ac:spMkLst>
        </pc:spChg>
        <pc:spChg chg="add mod">
          <ac:chgData name="Arpan Sainju" userId="28af7b25-4022-4f88-be70-5a41ebe499cd" providerId="ADAL" clId="{52ECE991-A46F-4380-BB53-021FC2CF653C}" dt="2022-09-01T13:20:41.023" v="5154" actId="20577"/>
          <ac:spMkLst>
            <pc:docMk/>
            <pc:sldMk cId="2020821200" sldId="355"/>
            <ac:spMk id="29" creationId="{7C5BE0BB-AD4A-A4ED-FE47-C8537BFAB29D}"/>
          </ac:spMkLst>
        </pc:spChg>
        <pc:spChg chg="add mod">
          <ac:chgData name="Arpan Sainju" userId="28af7b25-4022-4f88-be70-5a41ebe499cd" providerId="ADAL" clId="{52ECE991-A46F-4380-BB53-021FC2CF653C}" dt="2022-09-01T13:24:46.552" v="5270" actId="20577"/>
          <ac:spMkLst>
            <pc:docMk/>
            <pc:sldMk cId="2020821200" sldId="355"/>
            <ac:spMk id="30" creationId="{B1FEA54E-6F71-04F4-929F-91A109D6F157}"/>
          </ac:spMkLst>
        </pc:spChg>
        <pc:spChg chg="add mod">
          <ac:chgData name="Arpan Sainju" userId="28af7b25-4022-4f88-be70-5a41ebe499cd" providerId="ADAL" clId="{52ECE991-A46F-4380-BB53-021FC2CF653C}" dt="2022-09-01T13:22:35.951" v="5180" actId="20577"/>
          <ac:spMkLst>
            <pc:docMk/>
            <pc:sldMk cId="2020821200" sldId="355"/>
            <ac:spMk id="32" creationId="{11E5AF46-B329-6FEC-ED03-19BC040527AC}"/>
          </ac:spMkLst>
        </pc:spChg>
        <pc:spChg chg="add mod">
          <ac:chgData name="Arpan Sainju" userId="28af7b25-4022-4f88-be70-5a41ebe499cd" providerId="ADAL" clId="{52ECE991-A46F-4380-BB53-021FC2CF653C}" dt="2022-09-01T13:23:25.939" v="5237" actId="6549"/>
          <ac:spMkLst>
            <pc:docMk/>
            <pc:sldMk cId="2020821200" sldId="355"/>
            <ac:spMk id="33" creationId="{13135BEB-192E-6AC4-A91A-6F4DB33F4420}"/>
          </ac:spMkLst>
        </pc:spChg>
        <pc:spChg chg="add mod">
          <ac:chgData name="Arpan Sainju" userId="28af7b25-4022-4f88-be70-5a41ebe499cd" providerId="ADAL" clId="{52ECE991-A46F-4380-BB53-021FC2CF653C}" dt="2022-09-01T13:23:53.715" v="5260" actId="6549"/>
          <ac:spMkLst>
            <pc:docMk/>
            <pc:sldMk cId="2020821200" sldId="355"/>
            <ac:spMk id="34" creationId="{30BE230D-43B1-C448-4A2E-7ACA9480202F}"/>
          </ac:spMkLst>
        </pc:spChg>
        <pc:spChg chg="add mod">
          <ac:chgData name="Arpan Sainju" userId="28af7b25-4022-4f88-be70-5a41ebe499cd" providerId="ADAL" clId="{52ECE991-A46F-4380-BB53-021FC2CF653C}" dt="2022-09-01T13:24:05.534" v="5263" actId="20577"/>
          <ac:spMkLst>
            <pc:docMk/>
            <pc:sldMk cId="2020821200" sldId="355"/>
            <ac:spMk id="35" creationId="{800A49EF-C57B-836C-EB9B-DF12E14B02D3}"/>
          </ac:spMkLst>
        </pc:spChg>
        <pc:spChg chg="add mod">
          <ac:chgData name="Arpan Sainju" userId="28af7b25-4022-4f88-be70-5a41ebe499cd" providerId="ADAL" clId="{52ECE991-A46F-4380-BB53-021FC2CF653C}" dt="2022-09-01T13:24:12.141" v="5265" actId="20577"/>
          <ac:spMkLst>
            <pc:docMk/>
            <pc:sldMk cId="2020821200" sldId="355"/>
            <ac:spMk id="36" creationId="{E42F7763-FB12-74B5-E7BF-CBBAB792A49D}"/>
          </ac:spMkLst>
        </pc:spChg>
        <pc:spChg chg="add del mod">
          <ac:chgData name="Arpan Sainju" userId="28af7b25-4022-4f88-be70-5a41ebe499cd" providerId="ADAL" clId="{52ECE991-A46F-4380-BB53-021FC2CF653C}" dt="2022-09-01T13:27:06.359" v="5271" actId="478"/>
          <ac:spMkLst>
            <pc:docMk/>
            <pc:sldMk cId="2020821200" sldId="355"/>
            <ac:spMk id="37" creationId="{C75FD68A-7C5D-D7C4-72CB-B135D79E4B89}"/>
          </ac:spMkLst>
        </pc:spChg>
        <pc:spChg chg="add mod">
          <ac:chgData name="Arpan Sainju" userId="28af7b25-4022-4f88-be70-5a41ebe499cd" providerId="ADAL" clId="{52ECE991-A46F-4380-BB53-021FC2CF653C}" dt="2022-09-01T13:27:31.923" v="5309" actId="1076"/>
          <ac:spMkLst>
            <pc:docMk/>
            <pc:sldMk cId="2020821200" sldId="355"/>
            <ac:spMk id="38" creationId="{9CB4650D-CA26-3043-BD0C-8AC4E0AA9C48}"/>
          </ac:spMkLst>
        </pc:spChg>
        <pc:spChg chg="add mod">
          <ac:chgData name="Arpan Sainju" userId="28af7b25-4022-4f88-be70-5a41ebe499cd" providerId="ADAL" clId="{52ECE991-A46F-4380-BB53-021FC2CF653C}" dt="2022-09-01T13:29:46.140" v="5354" actId="207"/>
          <ac:spMkLst>
            <pc:docMk/>
            <pc:sldMk cId="2020821200" sldId="355"/>
            <ac:spMk id="41" creationId="{4DC9FE94-9918-98FA-0618-3E93528E3A26}"/>
          </ac:spMkLst>
        </pc:spChg>
        <pc:spChg chg="add mod">
          <ac:chgData name="Arpan Sainju" userId="28af7b25-4022-4f88-be70-5a41ebe499cd" providerId="ADAL" clId="{52ECE991-A46F-4380-BB53-021FC2CF653C}" dt="2022-09-01T13:45:22.384" v="6134" actId="1076"/>
          <ac:spMkLst>
            <pc:docMk/>
            <pc:sldMk cId="2020821200" sldId="355"/>
            <ac:spMk id="43" creationId="{29255168-2C6D-56AD-AF59-136D314CE936}"/>
          </ac:spMkLst>
        </pc:spChg>
        <pc:graphicFrameChg chg="add mod modGraphic">
          <ac:chgData name="Arpan Sainju" userId="28af7b25-4022-4f88-be70-5a41ebe499cd" providerId="ADAL" clId="{52ECE991-A46F-4380-BB53-021FC2CF653C}" dt="2022-09-01T13:19:01.812" v="5139" actId="1076"/>
          <ac:graphicFrameMkLst>
            <pc:docMk/>
            <pc:sldMk cId="2020821200" sldId="355"/>
            <ac:graphicFrameMk id="5" creationId="{93993C92-4E80-3F80-6BA5-2B42B4413A1B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3:19:01.812" v="5139" actId="1076"/>
          <ac:graphicFrameMkLst>
            <pc:docMk/>
            <pc:sldMk cId="2020821200" sldId="355"/>
            <ac:graphicFrameMk id="6" creationId="{C675F9A9-19C0-B071-A0BB-C0D3A1CFC808}"/>
          </ac:graphicFrameMkLst>
        </pc:graphicFrameChg>
        <pc:graphicFrameChg chg="add del mod modGraphic">
          <ac:chgData name="Arpan Sainju" userId="28af7b25-4022-4f88-be70-5a41ebe499cd" providerId="ADAL" clId="{52ECE991-A46F-4380-BB53-021FC2CF653C}" dt="2022-09-01T13:02:28.691" v="4567" actId="478"/>
          <ac:graphicFrameMkLst>
            <pc:docMk/>
            <pc:sldMk cId="2020821200" sldId="355"/>
            <ac:graphicFrameMk id="7" creationId="{F45615D2-26A5-5C47-7FDF-A815CEC3CE4F}"/>
          </ac:graphicFrameMkLst>
        </pc:graphicFrameChg>
        <pc:graphicFrameChg chg="add del mod">
          <ac:chgData name="Arpan Sainju" userId="28af7b25-4022-4f88-be70-5a41ebe499cd" providerId="ADAL" clId="{52ECE991-A46F-4380-BB53-021FC2CF653C}" dt="2022-09-01T13:02:30.192" v="4568" actId="478"/>
          <ac:graphicFrameMkLst>
            <pc:docMk/>
            <pc:sldMk cId="2020821200" sldId="355"/>
            <ac:graphicFrameMk id="8" creationId="{C57F3EAC-F8B6-7E23-FF34-2EFD2F0455EA}"/>
          </ac:graphicFrameMkLst>
        </pc:graphicFrameChg>
        <pc:cxnChg chg="add mod">
          <ac:chgData name="Arpan Sainju" userId="28af7b25-4022-4f88-be70-5a41ebe499cd" providerId="ADAL" clId="{52ECE991-A46F-4380-BB53-021FC2CF653C}" dt="2022-09-01T13:19:01.812" v="5139" actId="1076"/>
          <ac:cxnSpMkLst>
            <pc:docMk/>
            <pc:sldMk cId="2020821200" sldId="355"/>
            <ac:cxnSpMk id="9" creationId="{497A5394-390B-FDEB-81B1-DA92CB5BCD59}"/>
          </ac:cxnSpMkLst>
        </pc:cxnChg>
        <pc:cxnChg chg="add mod">
          <ac:chgData name="Arpan Sainju" userId="28af7b25-4022-4f88-be70-5a41ebe499cd" providerId="ADAL" clId="{52ECE991-A46F-4380-BB53-021FC2CF653C}" dt="2022-09-01T13:19:01.812" v="5139" actId="1076"/>
          <ac:cxnSpMkLst>
            <pc:docMk/>
            <pc:sldMk cId="2020821200" sldId="355"/>
            <ac:cxnSpMk id="10" creationId="{A31C8D88-4115-903C-15F4-5E7CE2C7093E}"/>
          </ac:cxnSpMkLst>
        </pc:cxnChg>
        <pc:cxnChg chg="add del mod">
          <ac:chgData name="Arpan Sainju" userId="28af7b25-4022-4f88-be70-5a41ebe499cd" providerId="ADAL" clId="{52ECE991-A46F-4380-BB53-021FC2CF653C}" dt="2022-09-01T13:02:30.192" v="4568" actId="478"/>
          <ac:cxnSpMkLst>
            <pc:docMk/>
            <pc:sldMk cId="2020821200" sldId="355"/>
            <ac:cxnSpMk id="11" creationId="{D9F4A17C-2B14-4ED1-54C8-18D66095FFE5}"/>
          </ac:cxnSpMkLst>
        </pc:cxnChg>
        <pc:cxnChg chg="add del mod">
          <ac:chgData name="Arpan Sainju" userId="28af7b25-4022-4f88-be70-5a41ebe499cd" providerId="ADAL" clId="{52ECE991-A46F-4380-BB53-021FC2CF653C}" dt="2022-09-01T13:02:30.192" v="4568" actId="478"/>
          <ac:cxnSpMkLst>
            <pc:docMk/>
            <pc:sldMk cId="2020821200" sldId="355"/>
            <ac:cxnSpMk id="12" creationId="{38DB6450-D75D-8DED-3590-681E8A7E5F22}"/>
          </ac:cxnSpMkLst>
        </pc:cxnChg>
        <pc:cxnChg chg="add del mod">
          <ac:chgData name="Arpan Sainju" userId="28af7b25-4022-4f88-be70-5a41ebe499cd" providerId="ADAL" clId="{52ECE991-A46F-4380-BB53-021FC2CF653C}" dt="2022-09-01T13:02:30.192" v="4568" actId="478"/>
          <ac:cxnSpMkLst>
            <pc:docMk/>
            <pc:sldMk cId="2020821200" sldId="355"/>
            <ac:cxnSpMk id="13" creationId="{F9F9ADEE-5347-CE17-0CB9-D3000C4FE6F3}"/>
          </ac:cxnSpMkLst>
        </pc:cxnChg>
        <pc:cxnChg chg="add del mod">
          <ac:chgData name="Arpan Sainju" userId="28af7b25-4022-4f88-be70-5a41ebe499cd" providerId="ADAL" clId="{52ECE991-A46F-4380-BB53-021FC2CF653C}" dt="2022-09-01T13:02:30.192" v="4568" actId="478"/>
          <ac:cxnSpMkLst>
            <pc:docMk/>
            <pc:sldMk cId="2020821200" sldId="355"/>
            <ac:cxnSpMk id="14" creationId="{B0B2C570-CF72-B85A-3A7A-127B75AEA6D9}"/>
          </ac:cxnSpMkLst>
        </pc:cxnChg>
        <pc:cxnChg chg="add del mod">
          <ac:chgData name="Arpan Sainju" userId="28af7b25-4022-4f88-be70-5a41ebe499cd" providerId="ADAL" clId="{52ECE991-A46F-4380-BB53-021FC2CF653C}" dt="2022-09-01T13:02:30.192" v="4568" actId="478"/>
          <ac:cxnSpMkLst>
            <pc:docMk/>
            <pc:sldMk cId="2020821200" sldId="355"/>
            <ac:cxnSpMk id="15" creationId="{072EA703-544E-F53C-F58F-E9092B8C3A77}"/>
          </ac:cxnSpMkLst>
        </pc:cxnChg>
        <pc:cxnChg chg="add mod">
          <ac:chgData name="Arpan Sainju" userId="28af7b25-4022-4f88-be70-5a41ebe499cd" providerId="ADAL" clId="{52ECE991-A46F-4380-BB53-021FC2CF653C}" dt="2022-09-01T13:19:01.812" v="5139" actId="1076"/>
          <ac:cxnSpMkLst>
            <pc:docMk/>
            <pc:sldMk cId="2020821200" sldId="355"/>
            <ac:cxnSpMk id="25" creationId="{71761966-D484-5477-962D-D6F311006002}"/>
          </ac:cxnSpMkLst>
        </pc:cxnChg>
        <pc:cxnChg chg="add">
          <ac:chgData name="Arpan Sainju" userId="28af7b25-4022-4f88-be70-5a41ebe499cd" providerId="ADAL" clId="{52ECE991-A46F-4380-BB53-021FC2CF653C}" dt="2022-09-01T13:28:15.994" v="5318" actId="11529"/>
          <ac:cxnSpMkLst>
            <pc:docMk/>
            <pc:sldMk cId="2020821200" sldId="355"/>
            <ac:cxnSpMk id="40" creationId="{45FD2B8C-33FA-3190-3BA3-36CF29B55A96}"/>
          </ac:cxnSpMkLst>
        </pc:cxnChg>
      </pc:sldChg>
      <pc:sldChg chg="addSp modSp new del mod modAnim">
        <pc:chgData name="Arpan Sainju" userId="28af7b25-4022-4f88-be70-5a41ebe499cd" providerId="ADAL" clId="{52ECE991-A46F-4380-BB53-021FC2CF653C}" dt="2022-09-01T12:50:16.055" v="4319" actId="47"/>
        <pc:sldMkLst>
          <pc:docMk/>
          <pc:sldMk cId="2093314133" sldId="355"/>
        </pc:sldMkLst>
        <pc:spChg chg="mod">
          <ac:chgData name="Arpan Sainju" userId="28af7b25-4022-4f88-be70-5a41ebe499cd" providerId="ADAL" clId="{52ECE991-A46F-4380-BB53-021FC2CF653C}" dt="2022-09-01T12:48:27.493" v="4309" actId="20577"/>
          <ac:spMkLst>
            <pc:docMk/>
            <pc:sldMk cId="2093314133" sldId="355"/>
            <ac:spMk id="2" creationId="{46CE0424-826C-0B1F-27EE-0BA5D11E1A8C}"/>
          </ac:spMkLst>
        </pc:spChg>
        <pc:spChg chg="mod">
          <ac:chgData name="Arpan Sainju" userId="28af7b25-4022-4f88-be70-5a41ebe499cd" providerId="ADAL" clId="{52ECE991-A46F-4380-BB53-021FC2CF653C}" dt="2022-09-01T12:48:41.264" v="4310"/>
          <ac:spMkLst>
            <pc:docMk/>
            <pc:sldMk cId="2093314133" sldId="355"/>
            <ac:spMk id="7" creationId="{EAC43722-5981-947D-BCA9-3A4C0FC49A7A}"/>
          </ac:spMkLst>
        </pc:spChg>
        <pc:grpChg chg="add mod">
          <ac:chgData name="Arpan Sainju" userId="28af7b25-4022-4f88-be70-5a41ebe499cd" providerId="ADAL" clId="{52ECE991-A46F-4380-BB53-021FC2CF653C}" dt="2022-09-01T12:48:45.530" v="4311" actId="1076"/>
          <ac:grpSpMkLst>
            <pc:docMk/>
            <pc:sldMk cId="2093314133" sldId="355"/>
            <ac:grpSpMk id="5" creationId="{269ACFC9-FAA1-89C3-B119-47326364ABF4}"/>
          </ac:grpSpMkLst>
        </pc:grpChg>
        <pc:graphicFrameChg chg="mod">
          <ac:chgData name="Arpan Sainju" userId="28af7b25-4022-4f88-be70-5a41ebe499cd" providerId="ADAL" clId="{52ECE991-A46F-4380-BB53-021FC2CF653C}" dt="2022-09-01T12:48:41.264" v="4310"/>
          <ac:graphicFrameMkLst>
            <pc:docMk/>
            <pc:sldMk cId="2093314133" sldId="355"/>
            <ac:graphicFrameMk id="6" creationId="{70C474A6-48B3-341F-F6F6-3C940FC3C9A8}"/>
          </ac:graphicFrameMkLst>
        </pc:graphicFrameChg>
      </pc:sldChg>
      <pc:sldChg chg="modSp new del mod">
        <pc:chgData name="Arpan Sainju" userId="28af7b25-4022-4f88-be70-5a41ebe499cd" providerId="ADAL" clId="{52ECE991-A46F-4380-BB53-021FC2CF653C}" dt="2022-09-01T12:50:50.236" v="4350" actId="47"/>
        <pc:sldMkLst>
          <pc:docMk/>
          <pc:sldMk cId="2745963966" sldId="355"/>
        </pc:sldMkLst>
        <pc:spChg chg="mod">
          <ac:chgData name="Arpan Sainju" userId="28af7b25-4022-4f88-be70-5a41ebe499cd" providerId="ADAL" clId="{52ECE991-A46F-4380-BB53-021FC2CF653C}" dt="2022-09-01T12:50:33.908" v="4345" actId="20577"/>
          <ac:spMkLst>
            <pc:docMk/>
            <pc:sldMk cId="2745963966" sldId="355"/>
            <ac:spMk id="2" creationId="{6149E171-86B8-273B-BEB3-4EFC09323427}"/>
          </ac:spMkLst>
        </pc:spChg>
        <pc:spChg chg="mod">
          <ac:chgData name="Arpan Sainju" userId="28af7b25-4022-4f88-be70-5a41ebe499cd" providerId="ADAL" clId="{52ECE991-A46F-4380-BB53-021FC2CF653C}" dt="2022-09-01T12:50:44.291" v="4349" actId="20577"/>
          <ac:spMkLst>
            <pc:docMk/>
            <pc:sldMk cId="2745963966" sldId="355"/>
            <ac:spMk id="3" creationId="{4456A731-698F-3816-92F2-E34DFDEF4CC8}"/>
          </ac:spMkLst>
        </pc:spChg>
      </pc:sldChg>
      <pc:sldChg chg="addSp delSp modSp add mod delAnim modAnim">
        <pc:chgData name="Arpan Sainju" userId="28af7b25-4022-4f88-be70-5a41ebe499cd" providerId="ADAL" clId="{52ECE991-A46F-4380-BB53-021FC2CF653C}" dt="2022-09-01T14:17:41.483" v="7187" actId="20577"/>
        <pc:sldMkLst>
          <pc:docMk/>
          <pc:sldMk cId="280045362" sldId="356"/>
        </pc:sldMkLst>
        <pc:spChg chg="add mod">
          <ac:chgData name="Arpan Sainju" userId="28af7b25-4022-4f88-be70-5a41ebe499cd" providerId="ADAL" clId="{52ECE991-A46F-4380-BB53-021FC2CF653C}" dt="2022-09-01T13:35:09.916" v="5664" actId="20577"/>
          <ac:spMkLst>
            <pc:docMk/>
            <pc:sldMk cId="280045362" sldId="356"/>
            <ac:spMk id="7" creationId="{0FAC86EE-8480-8F3D-30DB-A2F028A46B1F}"/>
          </ac:spMkLst>
        </pc:spChg>
        <pc:spChg chg="add del mod">
          <ac:chgData name="Arpan Sainju" userId="28af7b25-4022-4f88-be70-5a41ebe499cd" providerId="ADAL" clId="{52ECE991-A46F-4380-BB53-021FC2CF653C}" dt="2022-09-01T13:36:08.278" v="5670" actId="478"/>
          <ac:spMkLst>
            <pc:docMk/>
            <pc:sldMk cId="280045362" sldId="356"/>
            <ac:spMk id="22" creationId="{9B0DF3E2-0572-19D1-3249-CE77DC8CDEEA}"/>
          </ac:spMkLst>
        </pc:spChg>
        <pc:spChg chg="add del mod">
          <ac:chgData name="Arpan Sainju" userId="28af7b25-4022-4f88-be70-5a41ebe499cd" providerId="ADAL" clId="{52ECE991-A46F-4380-BB53-021FC2CF653C}" dt="2022-09-01T13:36:07.655" v="5669" actId="478"/>
          <ac:spMkLst>
            <pc:docMk/>
            <pc:sldMk cId="280045362" sldId="356"/>
            <ac:spMk id="27" creationId="{C5DF36D1-91E8-632C-D249-5B5907918FC8}"/>
          </ac:spMkLst>
        </pc:spChg>
        <pc:spChg chg="mod">
          <ac:chgData name="Arpan Sainju" userId="28af7b25-4022-4f88-be70-5a41ebe499cd" providerId="ADAL" clId="{52ECE991-A46F-4380-BB53-021FC2CF653C}" dt="2022-09-01T13:31:34.769" v="5528" actId="20577"/>
          <ac:spMkLst>
            <pc:docMk/>
            <pc:sldMk cId="280045362" sldId="356"/>
            <ac:spMk id="30" creationId="{B1FEA54E-6F71-04F4-929F-91A109D6F157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2" creationId="{11E5AF46-B329-6FEC-ED03-19BC040527AC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3" creationId="{13135BEB-192E-6AC4-A91A-6F4DB33F4420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4" creationId="{30BE230D-43B1-C448-4A2E-7ACA9480202F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5" creationId="{800A49EF-C57B-836C-EB9B-DF12E14B02D3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6" creationId="{E42F7763-FB12-74B5-E7BF-CBBAB792A49D}"/>
          </ac:spMkLst>
        </pc:spChg>
        <pc:spChg chg="del">
          <ac:chgData name="Arpan Sainju" userId="28af7b25-4022-4f88-be70-5a41ebe499cd" providerId="ADAL" clId="{52ECE991-A46F-4380-BB53-021FC2CF653C}" dt="2022-09-01T13:31:09.975" v="5523" actId="478"/>
          <ac:spMkLst>
            <pc:docMk/>
            <pc:sldMk cId="280045362" sldId="356"/>
            <ac:spMk id="38" creationId="{9CB4650D-CA26-3043-BD0C-8AC4E0AA9C48}"/>
          </ac:spMkLst>
        </pc:spChg>
        <pc:spChg chg="add del mod">
          <ac:chgData name="Arpan Sainju" userId="28af7b25-4022-4f88-be70-5a41ebe499cd" providerId="ADAL" clId="{52ECE991-A46F-4380-BB53-021FC2CF653C}" dt="2022-09-01T13:35:15.992" v="5666" actId="478"/>
          <ac:spMkLst>
            <pc:docMk/>
            <pc:sldMk cId="280045362" sldId="356"/>
            <ac:spMk id="41" creationId="{CA494E15-854D-9BDC-A6D1-AE19DBADC19D}"/>
          </ac:spMkLst>
        </pc:spChg>
        <pc:spChg chg="add mod">
          <ac:chgData name="Arpan Sainju" userId="28af7b25-4022-4f88-be70-5a41ebe499cd" providerId="ADAL" clId="{52ECE991-A46F-4380-BB53-021FC2CF653C}" dt="2022-09-01T14:17:41.483" v="7187" actId="20577"/>
          <ac:spMkLst>
            <pc:docMk/>
            <pc:sldMk cId="280045362" sldId="356"/>
            <ac:spMk id="42" creationId="{00E723FB-185E-94CE-EE15-489C669CC03E}"/>
          </ac:spMkLst>
        </pc:spChg>
        <pc:spChg chg="add mod">
          <ac:chgData name="Arpan Sainju" userId="28af7b25-4022-4f88-be70-5a41ebe499cd" providerId="ADAL" clId="{52ECE991-A46F-4380-BB53-021FC2CF653C}" dt="2022-09-01T13:39:38.343" v="5887" actId="1076"/>
          <ac:spMkLst>
            <pc:docMk/>
            <pc:sldMk cId="280045362" sldId="356"/>
            <ac:spMk id="43" creationId="{7A7E9E2B-8518-B15F-AD61-FB6F2CFB1EA4}"/>
          </ac:spMkLst>
        </pc:spChg>
        <pc:spChg chg="add mod">
          <ac:chgData name="Arpan Sainju" userId="28af7b25-4022-4f88-be70-5a41ebe499cd" providerId="ADAL" clId="{52ECE991-A46F-4380-BB53-021FC2CF653C}" dt="2022-09-01T13:39:43.613" v="5888" actId="1076"/>
          <ac:spMkLst>
            <pc:docMk/>
            <pc:sldMk cId="280045362" sldId="356"/>
            <ac:spMk id="44" creationId="{797439BC-F9B1-EB6E-1EE6-BCE575C5507D}"/>
          </ac:spMkLst>
        </pc:spChg>
        <pc:spChg chg="add mod">
          <ac:chgData name="Arpan Sainju" userId="28af7b25-4022-4f88-be70-5a41ebe499cd" providerId="ADAL" clId="{52ECE991-A46F-4380-BB53-021FC2CF653C}" dt="2022-09-01T13:46:58.750" v="6166" actId="113"/>
          <ac:spMkLst>
            <pc:docMk/>
            <pc:sldMk cId="280045362" sldId="356"/>
            <ac:spMk id="45" creationId="{36A70EAE-42DD-B233-848E-89A47AEF3BE6}"/>
          </ac:spMkLst>
        </pc:spChg>
        <pc:spChg chg="add mod">
          <ac:chgData name="Arpan Sainju" userId="28af7b25-4022-4f88-be70-5a41ebe499cd" providerId="ADAL" clId="{52ECE991-A46F-4380-BB53-021FC2CF653C}" dt="2022-09-01T13:41:00.745" v="5942" actId="14100"/>
          <ac:spMkLst>
            <pc:docMk/>
            <pc:sldMk cId="280045362" sldId="356"/>
            <ac:spMk id="46" creationId="{B462AED9-3C9B-36A4-B278-D600DBCE4BB9}"/>
          </ac:spMkLst>
        </pc:spChg>
        <pc:spChg chg="add mod">
          <ac:chgData name="Arpan Sainju" userId="28af7b25-4022-4f88-be70-5a41ebe499cd" providerId="ADAL" clId="{52ECE991-A46F-4380-BB53-021FC2CF653C}" dt="2022-09-01T13:41:06.028" v="5944" actId="1076"/>
          <ac:spMkLst>
            <pc:docMk/>
            <pc:sldMk cId="280045362" sldId="356"/>
            <ac:spMk id="47" creationId="{EDA49B3E-9F7E-7894-8C68-97C6112A5457}"/>
          </ac:spMkLst>
        </pc:spChg>
        <pc:spChg chg="add mod">
          <ac:chgData name="Arpan Sainju" userId="28af7b25-4022-4f88-be70-5a41ebe499cd" providerId="ADAL" clId="{52ECE991-A46F-4380-BB53-021FC2CF653C}" dt="2022-09-01T13:43:46.514" v="6129" actId="114"/>
          <ac:spMkLst>
            <pc:docMk/>
            <pc:sldMk cId="280045362" sldId="356"/>
            <ac:spMk id="48" creationId="{6E31F3F2-576F-DF98-40D1-C6086DE00958}"/>
          </ac:spMkLst>
        </pc:spChg>
        <pc:spChg chg="add mod">
          <ac:chgData name="Arpan Sainju" userId="28af7b25-4022-4f88-be70-5a41ebe499cd" providerId="ADAL" clId="{52ECE991-A46F-4380-BB53-021FC2CF653C}" dt="2022-09-01T13:46:55.286" v="6164" actId="113"/>
          <ac:spMkLst>
            <pc:docMk/>
            <pc:sldMk cId="280045362" sldId="356"/>
            <ac:spMk id="49" creationId="{46ABC2D6-E46D-6421-9269-AF8B12DF457A}"/>
          </ac:spMkLst>
        </pc:spChg>
        <pc:graphicFrameChg chg="modGraphic">
          <ac:chgData name="Arpan Sainju" userId="28af7b25-4022-4f88-be70-5a41ebe499cd" providerId="ADAL" clId="{52ECE991-A46F-4380-BB53-021FC2CF653C}" dt="2022-09-01T13:46:25.652" v="6159" actId="20577"/>
          <ac:graphicFrameMkLst>
            <pc:docMk/>
            <pc:sldMk cId="280045362" sldId="356"/>
            <ac:graphicFrameMk id="5" creationId="{93993C92-4E80-3F80-6BA5-2B42B4413A1B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3:47:48.612" v="6180" actId="1035"/>
          <ac:graphicFrameMkLst>
            <pc:docMk/>
            <pc:sldMk cId="280045362" sldId="356"/>
            <ac:graphicFrameMk id="50" creationId="{E67340F1-D510-9055-CEB4-7A52965BDAFB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3:48:52.314" v="6213" actId="1036"/>
          <ac:graphicFrameMkLst>
            <pc:docMk/>
            <pc:sldMk cId="280045362" sldId="356"/>
            <ac:graphicFrameMk id="51" creationId="{102A5423-DFBE-6232-2A32-A1397C8D1D7E}"/>
          </ac:graphicFrameMkLst>
        </pc:graphicFrameChg>
        <pc:cxnChg chg="add mod">
          <ac:chgData name="Arpan Sainju" userId="28af7b25-4022-4f88-be70-5a41ebe499cd" providerId="ADAL" clId="{52ECE991-A46F-4380-BB53-021FC2CF653C}" dt="2022-09-01T13:35:14.004" v="5665" actId="1076"/>
          <ac:cxnSpMkLst>
            <pc:docMk/>
            <pc:sldMk cId="280045362" sldId="356"/>
            <ac:cxnSpMk id="11" creationId="{D9FCC7DA-034D-D261-B990-87FC7D257B64}"/>
          </ac:cxnSpMkLst>
        </pc:cxnChg>
        <pc:cxnChg chg="del mod">
          <ac:chgData name="Arpan Sainju" userId="28af7b25-4022-4f88-be70-5a41ebe499cd" providerId="ADAL" clId="{52ECE991-A46F-4380-BB53-021FC2CF653C}" dt="2022-09-01T13:31:09.975" v="5523" actId="478"/>
          <ac:cxnSpMkLst>
            <pc:docMk/>
            <pc:sldMk cId="280045362" sldId="356"/>
            <ac:cxnSpMk id="40" creationId="{45FD2B8C-33FA-3190-3BA3-36CF29B55A96}"/>
          </ac:cxnSpMkLst>
        </pc:cxnChg>
      </pc:sldChg>
      <pc:sldChg chg="addSp delSp modSp new mod modAnim">
        <pc:chgData name="Arpan Sainju" userId="28af7b25-4022-4f88-be70-5a41ebe499cd" providerId="ADAL" clId="{52ECE991-A46F-4380-BB53-021FC2CF653C}" dt="2022-09-01T14:20:14.104" v="7314"/>
        <pc:sldMkLst>
          <pc:docMk/>
          <pc:sldMk cId="1992229553" sldId="357"/>
        </pc:sldMkLst>
        <pc:spChg chg="del mod">
          <ac:chgData name="Arpan Sainju" userId="28af7b25-4022-4f88-be70-5a41ebe499cd" providerId="ADAL" clId="{52ECE991-A46F-4380-BB53-021FC2CF653C}" dt="2022-09-01T14:00:40.708" v="6637" actId="478"/>
          <ac:spMkLst>
            <pc:docMk/>
            <pc:sldMk cId="1992229553" sldId="357"/>
            <ac:spMk id="2" creationId="{3E8F9466-9C89-4AB4-9DE1-4712061759EE}"/>
          </ac:spMkLst>
        </pc:spChg>
        <pc:spChg chg="del">
          <ac:chgData name="Arpan Sainju" userId="28af7b25-4022-4f88-be70-5a41ebe499cd" providerId="ADAL" clId="{52ECE991-A46F-4380-BB53-021FC2CF653C}" dt="2022-09-01T13:50:07.452" v="6263" actId="478"/>
          <ac:spMkLst>
            <pc:docMk/>
            <pc:sldMk cId="1992229553" sldId="357"/>
            <ac:spMk id="3" creationId="{A9D3C176-F709-2866-2DDC-EA0E6995956B}"/>
          </ac:spMkLst>
        </pc:spChg>
        <pc:spChg chg="add mod">
          <ac:chgData name="Arpan Sainju" userId="28af7b25-4022-4f88-be70-5a41ebe499cd" providerId="ADAL" clId="{52ECE991-A46F-4380-BB53-021FC2CF653C}" dt="2022-09-01T14:00:58.523" v="6641" actId="20577"/>
          <ac:spMkLst>
            <pc:docMk/>
            <pc:sldMk cId="1992229553" sldId="357"/>
            <ac:spMk id="5" creationId="{71577D13-FEAB-CEFF-59C2-334C2D328119}"/>
          </ac:spMkLst>
        </pc:spChg>
        <pc:spChg chg="add mod">
          <ac:chgData name="Arpan Sainju" userId="28af7b25-4022-4f88-be70-5a41ebe499cd" providerId="ADAL" clId="{52ECE991-A46F-4380-BB53-021FC2CF653C}" dt="2022-09-01T14:01:19.009" v="6647" actId="1076"/>
          <ac:spMkLst>
            <pc:docMk/>
            <pc:sldMk cId="1992229553" sldId="357"/>
            <ac:spMk id="8" creationId="{07E9221E-1962-9431-7592-7384B1D3A568}"/>
          </ac:spMkLst>
        </pc:spChg>
        <pc:spChg chg="add mod">
          <ac:chgData name="Arpan Sainju" userId="28af7b25-4022-4f88-be70-5a41ebe499cd" providerId="ADAL" clId="{52ECE991-A46F-4380-BB53-021FC2CF653C}" dt="2022-09-01T14:01:45.618" v="6654" actId="1076"/>
          <ac:spMkLst>
            <pc:docMk/>
            <pc:sldMk cId="1992229553" sldId="357"/>
            <ac:spMk id="13" creationId="{B0300E04-4ACE-09F1-D2DB-AEE0A2046737}"/>
          </ac:spMkLst>
        </pc:spChg>
        <pc:spChg chg="add del mod">
          <ac:chgData name="Arpan Sainju" userId="28af7b25-4022-4f88-be70-5a41ebe499cd" providerId="ADAL" clId="{52ECE991-A46F-4380-BB53-021FC2CF653C}" dt="2022-09-01T14:06:35.045" v="6785" actId="478"/>
          <ac:spMkLst>
            <pc:docMk/>
            <pc:sldMk cId="1992229553" sldId="357"/>
            <ac:spMk id="16" creationId="{2C7DD455-B480-D710-4C93-F99E283F62F6}"/>
          </ac:spMkLst>
        </pc:spChg>
        <pc:spChg chg="add del mod">
          <ac:chgData name="Arpan Sainju" userId="28af7b25-4022-4f88-be70-5a41ebe499cd" providerId="ADAL" clId="{52ECE991-A46F-4380-BB53-021FC2CF653C}" dt="2022-09-01T14:00:43.024" v="6638" actId="478"/>
          <ac:spMkLst>
            <pc:docMk/>
            <pc:sldMk cId="1992229553" sldId="357"/>
            <ac:spMk id="18" creationId="{4BB82344-D6E6-9713-CBAA-97F32CEEE288}"/>
          </ac:spMkLst>
        </pc:spChg>
        <pc:spChg chg="add mod">
          <ac:chgData name="Arpan Sainju" userId="28af7b25-4022-4f88-be70-5a41ebe499cd" providerId="ADAL" clId="{52ECE991-A46F-4380-BB53-021FC2CF653C}" dt="2022-09-01T14:03:42.920" v="6746" actId="1076"/>
          <ac:spMkLst>
            <pc:docMk/>
            <pc:sldMk cId="1992229553" sldId="357"/>
            <ac:spMk id="25" creationId="{8F1F73DB-F41C-F178-B00A-38D7DB09850C}"/>
          </ac:spMkLst>
        </pc:spChg>
        <pc:spChg chg="add mod">
          <ac:chgData name="Arpan Sainju" userId="28af7b25-4022-4f88-be70-5a41ebe499cd" providerId="ADAL" clId="{52ECE991-A46F-4380-BB53-021FC2CF653C}" dt="2022-09-01T14:10:44.800" v="6810" actId="20577"/>
          <ac:spMkLst>
            <pc:docMk/>
            <pc:sldMk cId="1992229553" sldId="357"/>
            <ac:spMk id="28" creationId="{C65DFB8A-D0B9-6105-825D-2A825F4F58AB}"/>
          </ac:spMkLst>
        </pc:spChg>
        <pc:spChg chg="add mod">
          <ac:chgData name="Arpan Sainju" userId="28af7b25-4022-4f88-be70-5a41ebe499cd" providerId="ADAL" clId="{52ECE991-A46F-4380-BB53-021FC2CF653C}" dt="2022-09-01T14:19:06.844" v="7294" actId="20577"/>
          <ac:spMkLst>
            <pc:docMk/>
            <pc:sldMk cId="1992229553" sldId="357"/>
            <ac:spMk id="30" creationId="{1E29824A-771A-3C35-BF0B-D0630803F6BD}"/>
          </ac:spMkLst>
        </pc:spChg>
        <pc:graphicFrameChg chg="add mod modGraphic">
          <ac:chgData name="Arpan Sainju" userId="28af7b25-4022-4f88-be70-5a41ebe499cd" providerId="ADAL" clId="{52ECE991-A46F-4380-BB53-021FC2CF653C}" dt="2022-09-01T14:01:05.030" v="6643" actId="1076"/>
          <ac:graphicFrameMkLst>
            <pc:docMk/>
            <pc:sldMk cId="1992229553" sldId="357"/>
            <ac:graphicFrameMk id="6" creationId="{2889F204-2041-0B34-AA95-1D6710D38DF3}"/>
          </ac:graphicFrameMkLst>
        </pc:graphicFrameChg>
        <pc:graphicFrameChg chg="add del mod modGraphic">
          <ac:chgData name="Arpan Sainju" userId="28af7b25-4022-4f88-be70-5a41ebe499cd" providerId="ADAL" clId="{52ECE991-A46F-4380-BB53-021FC2CF653C}" dt="2022-09-01T13:53:56.001" v="6384" actId="478"/>
          <ac:graphicFrameMkLst>
            <pc:docMk/>
            <pc:sldMk cId="1992229553" sldId="357"/>
            <ac:graphicFrameMk id="7" creationId="{A2AFDC72-7654-C6E0-183B-A51C7C904282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4:01:25.261" v="6648" actId="1076"/>
          <ac:graphicFrameMkLst>
            <pc:docMk/>
            <pc:sldMk cId="1992229553" sldId="357"/>
            <ac:graphicFrameMk id="12" creationId="{678C49AA-E401-2369-4CA4-2EBFBEE024AA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4:01:50.821" v="6655" actId="1076"/>
          <ac:graphicFrameMkLst>
            <pc:docMk/>
            <pc:sldMk cId="1992229553" sldId="357"/>
            <ac:graphicFrameMk id="15" creationId="{0A9408C5-11CC-736B-493F-6460E62A6487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4:03:05.848" v="6711" actId="207"/>
          <ac:graphicFrameMkLst>
            <pc:docMk/>
            <pc:sldMk cId="1992229553" sldId="357"/>
            <ac:graphicFrameMk id="22" creationId="{AD36BD86-F88A-7B10-B242-C9C0EAC6DFC8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4:06:24.867" v="6783" actId="207"/>
          <ac:graphicFrameMkLst>
            <pc:docMk/>
            <pc:sldMk cId="1992229553" sldId="357"/>
            <ac:graphicFrameMk id="26" creationId="{0C64361E-16BF-97C7-5C21-F2E8DB546DD1}"/>
          </ac:graphicFrameMkLst>
        </pc:graphicFrameChg>
        <pc:graphicFrameChg chg="add mod modGraphic">
          <ac:chgData name="Arpan Sainju" userId="28af7b25-4022-4f88-be70-5a41ebe499cd" providerId="ADAL" clId="{52ECE991-A46F-4380-BB53-021FC2CF653C}" dt="2022-09-01T14:11:39.634" v="6848" actId="207"/>
          <ac:graphicFrameMkLst>
            <pc:docMk/>
            <pc:sldMk cId="1992229553" sldId="357"/>
            <ac:graphicFrameMk id="29" creationId="{F9FA5926-F545-C90F-D1C4-0A7AE9CC1554}"/>
          </ac:graphicFrameMkLst>
        </pc:graphicFrameChg>
        <pc:cxnChg chg="add mod">
          <ac:chgData name="Arpan Sainju" userId="28af7b25-4022-4f88-be70-5a41ebe499cd" providerId="ADAL" clId="{52ECE991-A46F-4380-BB53-021FC2CF653C}" dt="2022-09-01T14:01:12.463" v="6645" actId="14100"/>
          <ac:cxnSpMkLst>
            <pc:docMk/>
            <pc:sldMk cId="1992229553" sldId="357"/>
            <ac:cxnSpMk id="10" creationId="{60B22D59-DD1F-92DA-91F5-C7F3AD8AF4F8}"/>
          </ac:cxnSpMkLst>
        </pc:cxnChg>
        <pc:cxnChg chg="add mod">
          <ac:chgData name="Arpan Sainju" userId="28af7b25-4022-4f88-be70-5a41ebe499cd" providerId="ADAL" clId="{52ECE991-A46F-4380-BB53-021FC2CF653C}" dt="2022-09-01T14:01:36.813" v="6651" actId="1076"/>
          <ac:cxnSpMkLst>
            <pc:docMk/>
            <pc:sldMk cId="1992229553" sldId="357"/>
            <ac:cxnSpMk id="11" creationId="{72AC713E-631E-677F-D831-48216D6BF08C}"/>
          </ac:cxnSpMkLst>
        </pc:cxnChg>
        <pc:cxnChg chg="add mod">
          <ac:chgData name="Arpan Sainju" userId="28af7b25-4022-4f88-be70-5a41ebe499cd" providerId="ADAL" clId="{52ECE991-A46F-4380-BB53-021FC2CF653C}" dt="2022-09-01T14:01:55.786" v="6657" actId="14100"/>
          <ac:cxnSpMkLst>
            <pc:docMk/>
            <pc:sldMk cId="1992229553" sldId="357"/>
            <ac:cxnSpMk id="14" creationId="{3E69BD1D-4C3C-BFB4-3DBF-4E4644C3E1DB}"/>
          </ac:cxnSpMkLst>
        </pc:cxnChg>
        <pc:cxnChg chg="add mod">
          <ac:chgData name="Arpan Sainju" userId="28af7b25-4022-4f88-be70-5a41ebe499cd" providerId="ADAL" clId="{52ECE991-A46F-4380-BB53-021FC2CF653C}" dt="2022-09-01T14:03:17.262" v="6714" actId="14100"/>
          <ac:cxnSpMkLst>
            <pc:docMk/>
            <pc:sldMk cId="1992229553" sldId="357"/>
            <ac:cxnSpMk id="23" creationId="{89BE67A4-D12B-48B8-5536-716B3B17F2DB}"/>
          </ac:cxnSpMkLst>
        </pc:cxnChg>
        <pc:cxnChg chg="add mod">
          <ac:chgData name="Arpan Sainju" userId="28af7b25-4022-4f88-be70-5a41ebe499cd" providerId="ADAL" clId="{52ECE991-A46F-4380-BB53-021FC2CF653C}" dt="2022-09-01T14:05:46.574" v="6751" actId="1076"/>
          <ac:cxnSpMkLst>
            <pc:docMk/>
            <pc:sldMk cId="1992229553" sldId="357"/>
            <ac:cxnSpMk id="27" creationId="{891A300F-AB06-9CE1-B921-57430FC3910A}"/>
          </ac:cxnSpMkLst>
        </pc:cxnChg>
      </pc:sldChg>
      <pc:sldChg chg="addSp delSp modSp new mod">
        <pc:chgData name="Arpan Sainju" userId="28af7b25-4022-4f88-be70-5a41ebe499cd" providerId="ADAL" clId="{52ECE991-A46F-4380-BB53-021FC2CF653C}" dt="2022-09-01T14:00:32.263" v="6636" actId="1076"/>
        <pc:sldMkLst>
          <pc:docMk/>
          <pc:sldMk cId="880338861" sldId="358"/>
        </pc:sldMkLst>
        <pc:spChg chg="del">
          <ac:chgData name="Arpan Sainju" userId="28af7b25-4022-4f88-be70-5a41ebe499cd" providerId="ADAL" clId="{52ECE991-A46F-4380-BB53-021FC2CF653C}" dt="2022-09-01T14:00:26.040" v="6634"/>
          <ac:spMkLst>
            <pc:docMk/>
            <pc:sldMk cId="880338861" sldId="358"/>
            <ac:spMk id="2" creationId="{DD809434-D12C-8BF2-1D24-E72642BE24F4}"/>
          </ac:spMkLst>
        </pc:spChg>
        <pc:spChg chg="del">
          <ac:chgData name="Arpan Sainju" userId="28af7b25-4022-4f88-be70-5a41ebe499cd" providerId="ADAL" clId="{52ECE991-A46F-4380-BB53-021FC2CF653C}" dt="2022-09-01T14:00:28.224" v="6635" actId="478"/>
          <ac:spMkLst>
            <pc:docMk/>
            <pc:sldMk cId="880338861" sldId="358"/>
            <ac:spMk id="3" creationId="{BC8A5051-7A37-5867-0469-32FA50EDCF65}"/>
          </ac:spMkLst>
        </pc:spChg>
        <pc:spChg chg="add mod">
          <ac:chgData name="Arpan Sainju" userId="28af7b25-4022-4f88-be70-5a41ebe499cd" providerId="ADAL" clId="{52ECE991-A46F-4380-BB53-021FC2CF653C}" dt="2022-09-01T14:00:32.263" v="6636" actId="1076"/>
          <ac:spMkLst>
            <pc:docMk/>
            <pc:sldMk cId="880338861" sldId="358"/>
            <ac:spMk id="5" creationId="{DB98C3B6-F173-6069-7E4D-E556919C7DFD}"/>
          </ac:spMkLst>
        </pc:spChg>
      </pc:sldChg>
      <pc:sldChg chg="add del">
        <pc:chgData name="Arpan Sainju" userId="28af7b25-4022-4f88-be70-5a41ebe499cd" providerId="ADAL" clId="{52ECE991-A46F-4380-BB53-021FC2CF653C}" dt="2022-09-01T14:17:49.085" v="7188" actId="47"/>
        <pc:sldMkLst>
          <pc:docMk/>
          <pc:sldMk cId="2868354799" sldId="359"/>
        </pc:sldMkLst>
      </pc:sldChg>
      <pc:sldChg chg="addSp delSp modSp new mod">
        <pc:chgData name="Arpan Sainju" userId="28af7b25-4022-4f88-be70-5a41ebe499cd" providerId="ADAL" clId="{52ECE991-A46F-4380-BB53-021FC2CF653C}" dt="2022-09-01T14:24:18.222" v="7574" actId="20577"/>
        <pc:sldMkLst>
          <pc:docMk/>
          <pc:sldMk cId="3493393475" sldId="359"/>
        </pc:sldMkLst>
        <pc:spChg chg="mod">
          <ac:chgData name="Arpan Sainju" userId="28af7b25-4022-4f88-be70-5a41ebe499cd" providerId="ADAL" clId="{52ECE991-A46F-4380-BB53-021FC2CF653C}" dt="2022-09-01T14:24:18.222" v="7574" actId="20577"/>
          <ac:spMkLst>
            <pc:docMk/>
            <pc:sldMk cId="3493393475" sldId="359"/>
            <ac:spMk id="2" creationId="{D590705F-7CCB-ED96-2E09-BC71EC47923B}"/>
          </ac:spMkLst>
        </pc:spChg>
        <pc:spChg chg="del">
          <ac:chgData name="Arpan Sainju" userId="28af7b25-4022-4f88-be70-5a41ebe499cd" providerId="ADAL" clId="{52ECE991-A46F-4380-BB53-021FC2CF653C}" dt="2022-09-01T14:20:39.906" v="7316" actId="3680"/>
          <ac:spMkLst>
            <pc:docMk/>
            <pc:sldMk cId="3493393475" sldId="359"/>
            <ac:spMk id="3" creationId="{025F0F05-77D2-3D0A-8886-5FE6F05C5F0A}"/>
          </ac:spMkLst>
        </pc:spChg>
        <pc:graphicFrameChg chg="add mod ord modGraphic">
          <ac:chgData name="Arpan Sainju" userId="28af7b25-4022-4f88-be70-5a41ebe499cd" providerId="ADAL" clId="{52ECE991-A46F-4380-BB53-021FC2CF653C}" dt="2022-09-01T14:24:00.281" v="7559" actId="1076"/>
          <ac:graphicFrameMkLst>
            <pc:docMk/>
            <pc:sldMk cId="3493393475" sldId="359"/>
            <ac:graphicFrameMk id="5" creationId="{39FFA549-426F-5983-9B5A-C6156E6A057E}"/>
          </ac:graphicFrameMkLst>
        </pc:graphicFrameChg>
      </pc:sldChg>
      <pc:sldChg chg="addSp delSp modSp new mod modAnim">
        <pc:chgData name="Arpan Sainju" userId="28af7b25-4022-4f88-be70-5a41ebe499cd" providerId="ADAL" clId="{52ECE991-A46F-4380-BB53-021FC2CF653C}" dt="2022-09-01T14:29:51.138" v="7895" actId="20577"/>
        <pc:sldMkLst>
          <pc:docMk/>
          <pc:sldMk cId="1541656079" sldId="360"/>
        </pc:sldMkLst>
        <pc:spChg chg="mod">
          <ac:chgData name="Arpan Sainju" userId="28af7b25-4022-4f88-be70-5a41ebe499cd" providerId="ADAL" clId="{52ECE991-A46F-4380-BB53-021FC2CF653C}" dt="2022-09-01T14:28:02.564" v="7686" actId="1076"/>
          <ac:spMkLst>
            <pc:docMk/>
            <pc:sldMk cId="1541656079" sldId="360"/>
            <ac:spMk id="2" creationId="{C1EDDFEF-7C1B-07BD-7842-1E777599C56E}"/>
          </ac:spMkLst>
        </pc:spChg>
        <pc:spChg chg="del">
          <ac:chgData name="Arpan Sainju" userId="28af7b25-4022-4f88-be70-5a41ebe499cd" providerId="ADAL" clId="{52ECE991-A46F-4380-BB53-021FC2CF653C}" dt="2022-09-01T14:27:02.545" v="7675" actId="478"/>
          <ac:spMkLst>
            <pc:docMk/>
            <pc:sldMk cId="1541656079" sldId="360"/>
            <ac:spMk id="3" creationId="{E4E6983D-4D77-40BD-5D79-D7631EAA189B}"/>
          </ac:spMkLst>
        </pc:spChg>
        <pc:spChg chg="add mod">
          <ac:chgData name="Arpan Sainju" userId="28af7b25-4022-4f88-be70-5a41ebe499cd" providerId="ADAL" clId="{52ECE991-A46F-4380-BB53-021FC2CF653C}" dt="2022-09-01T14:28:09.669" v="7687" actId="1076"/>
          <ac:spMkLst>
            <pc:docMk/>
            <pc:sldMk cId="1541656079" sldId="360"/>
            <ac:spMk id="6" creationId="{273D9F5E-F8CC-AEAC-2663-9E12B55DF8A0}"/>
          </ac:spMkLst>
        </pc:spChg>
        <pc:spChg chg="add mod">
          <ac:chgData name="Arpan Sainju" userId="28af7b25-4022-4f88-be70-5a41ebe499cd" providerId="ADAL" clId="{52ECE991-A46F-4380-BB53-021FC2CF653C}" dt="2022-09-01T14:28:09.669" v="7687" actId="1076"/>
          <ac:spMkLst>
            <pc:docMk/>
            <pc:sldMk cId="1541656079" sldId="360"/>
            <ac:spMk id="8" creationId="{703326F7-F445-D85D-0343-C2C1E70109F8}"/>
          </ac:spMkLst>
        </pc:spChg>
        <pc:spChg chg="add mod">
          <ac:chgData name="Arpan Sainju" userId="28af7b25-4022-4f88-be70-5a41ebe499cd" providerId="ADAL" clId="{52ECE991-A46F-4380-BB53-021FC2CF653C}" dt="2022-09-01T14:29:51.138" v="7895" actId="20577"/>
          <ac:spMkLst>
            <pc:docMk/>
            <pc:sldMk cId="1541656079" sldId="360"/>
            <ac:spMk id="10" creationId="{5778C46E-2B8C-6B21-CD28-A423ED25D49F}"/>
          </ac:spMkLst>
        </pc:spChg>
        <pc:graphicFrameChg chg="add mod">
          <ac:chgData name="Arpan Sainju" userId="28af7b25-4022-4f88-be70-5a41ebe499cd" providerId="ADAL" clId="{52ECE991-A46F-4380-BB53-021FC2CF653C}" dt="2022-09-01T14:28:09.669" v="7687" actId="1076"/>
          <ac:graphicFrameMkLst>
            <pc:docMk/>
            <pc:sldMk cId="1541656079" sldId="360"/>
            <ac:graphicFrameMk id="5" creationId="{022B3050-F738-5F05-ED08-E862C65DF73A}"/>
          </ac:graphicFrameMkLst>
        </pc:graphicFrameChg>
        <pc:graphicFrameChg chg="add mod">
          <ac:chgData name="Arpan Sainju" userId="28af7b25-4022-4f88-be70-5a41ebe499cd" providerId="ADAL" clId="{52ECE991-A46F-4380-BB53-021FC2CF653C}" dt="2022-09-01T14:28:09.669" v="7687" actId="1076"/>
          <ac:graphicFrameMkLst>
            <pc:docMk/>
            <pc:sldMk cId="1541656079" sldId="360"/>
            <ac:graphicFrameMk id="7" creationId="{0ED8F0BA-E469-C9D9-BA56-CEA4AC4D23B2}"/>
          </ac:graphicFrameMkLst>
        </pc:graphicFrameChg>
        <pc:graphicFrameChg chg="add mod">
          <ac:chgData name="Arpan Sainju" userId="28af7b25-4022-4f88-be70-5a41ebe499cd" providerId="ADAL" clId="{52ECE991-A46F-4380-BB53-021FC2CF653C}" dt="2022-09-01T14:28:09.669" v="7687" actId="1076"/>
          <ac:graphicFrameMkLst>
            <pc:docMk/>
            <pc:sldMk cId="1541656079" sldId="360"/>
            <ac:graphicFrameMk id="9" creationId="{477BCD9C-E68B-9F4D-4F11-AC7B314ABAD3}"/>
          </ac:graphicFrameMkLst>
        </pc:graphicFrameChg>
      </pc:sldChg>
      <pc:sldChg chg="modSp new mod">
        <pc:chgData name="Arpan Sainju" userId="28af7b25-4022-4f88-be70-5a41ebe499cd" providerId="ADAL" clId="{52ECE991-A46F-4380-BB53-021FC2CF653C}" dt="2022-09-01T15:03:03.262" v="8634" actId="20577"/>
        <pc:sldMkLst>
          <pc:docMk/>
          <pc:sldMk cId="2953651653" sldId="361"/>
        </pc:sldMkLst>
        <pc:spChg chg="mod">
          <ac:chgData name="Arpan Sainju" userId="28af7b25-4022-4f88-be70-5a41ebe499cd" providerId="ADAL" clId="{52ECE991-A46F-4380-BB53-021FC2CF653C}" dt="2022-09-01T14:35:43.104" v="7918" actId="20577"/>
          <ac:spMkLst>
            <pc:docMk/>
            <pc:sldMk cId="2953651653" sldId="361"/>
            <ac:spMk id="2" creationId="{BBAED7CC-C69F-FA51-5CBB-FEEF05BF16CD}"/>
          </ac:spMkLst>
        </pc:spChg>
        <pc:spChg chg="mod">
          <ac:chgData name="Arpan Sainju" userId="28af7b25-4022-4f88-be70-5a41ebe499cd" providerId="ADAL" clId="{52ECE991-A46F-4380-BB53-021FC2CF653C}" dt="2022-09-01T15:03:03.262" v="8634" actId="20577"/>
          <ac:spMkLst>
            <pc:docMk/>
            <pc:sldMk cId="2953651653" sldId="361"/>
            <ac:spMk id="3" creationId="{F32D7C04-86B9-F387-73C9-A9BB245674AE}"/>
          </ac:spMkLst>
        </pc:spChg>
      </pc:sldChg>
      <pc:sldChg chg="modSp add mod">
        <pc:chgData name="Arpan Sainju" userId="28af7b25-4022-4f88-be70-5a41ebe499cd" providerId="ADAL" clId="{52ECE991-A46F-4380-BB53-021FC2CF653C}" dt="2022-09-01T14:41:45.510" v="8277" actId="14100"/>
        <pc:sldMkLst>
          <pc:docMk/>
          <pc:sldMk cId="2076386255" sldId="362"/>
        </pc:sldMkLst>
        <pc:spChg chg="mod">
          <ac:chgData name="Arpan Sainju" userId="28af7b25-4022-4f88-be70-5a41ebe499cd" providerId="ADAL" clId="{52ECE991-A46F-4380-BB53-021FC2CF653C}" dt="2022-09-01T14:41:43.132" v="8276" actId="14100"/>
          <ac:spMkLst>
            <pc:docMk/>
            <pc:sldMk cId="2076386255" sldId="362"/>
            <ac:spMk id="2" creationId="{BBAED7CC-C69F-FA51-5CBB-FEEF05BF16CD}"/>
          </ac:spMkLst>
        </pc:spChg>
        <pc:spChg chg="mod">
          <ac:chgData name="Arpan Sainju" userId="28af7b25-4022-4f88-be70-5a41ebe499cd" providerId="ADAL" clId="{52ECE991-A46F-4380-BB53-021FC2CF653C}" dt="2022-09-01T14:41:45.510" v="8277" actId="14100"/>
          <ac:spMkLst>
            <pc:docMk/>
            <pc:sldMk cId="2076386255" sldId="362"/>
            <ac:spMk id="3" creationId="{F32D7C04-86B9-F387-73C9-A9BB245674AE}"/>
          </ac:spMkLst>
        </pc:spChg>
      </pc:sldChg>
      <pc:sldChg chg="modSp new mod">
        <pc:chgData name="Arpan Sainju" userId="28af7b25-4022-4f88-be70-5a41ebe499cd" providerId="ADAL" clId="{52ECE991-A46F-4380-BB53-021FC2CF653C}" dt="2022-09-01T15:05:08.200" v="8775" actId="404"/>
        <pc:sldMkLst>
          <pc:docMk/>
          <pc:sldMk cId="2309355273" sldId="363"/>
        </pc:sldMkLst>
        <pc:spChg chg="mod">
          <ac:chgData name="Arpan Sainju" userId="28af7b25-4022-4f88-be70-5a41ebe499cd" providerId="ADAL" clId="{52ECE991-A46F-4380-BB53-021FC2CF653C}" dt="2022-09-01T15:03:45.928" v="8692" actId="20577"/>
          <ac:spMkLst>
            <pc:docMk/>
            <pc:sldMk cId="2309355273" sldId="363"/>
            <ac:spMk id="2" creationId="{1D4C97EA-E915-74AE-93BE-EC37EED4B0DC}"/>
          </ac:spMkLst>
        </pc:spChg>
        <pc:spChg chg="mod">
          <ac:chgData name="Arpan Sainju" userId="28af7b25-4022-4f88-be70-5a41ebe499cd" providerId="ADAL" clId="{52ECE991-A46F-4380-BB53-021FC2CF653C}" dt="2022-09-01T15:05:08.200" v="8775" actId="404"/>
          <ac:spMkLst>
            <pc:docMk/>
            <pc:sldMk cId="2309355273" sldId="363"/>
            <ac:spMk id="3" creationId="{65ADBF74-CB23-F7E9-A4DE-C8106EC146D8}"/>
          </ac:spMkLst>
        </pc:spChg>
      </pc:sldChg>
      <pc:sldChg chg="new del">
        <pc:chgData name="Arpan Sainju" userId="28af7b25-4022-4f88-be70-5a41ebe499cd" providerId="ADAL" clId="{52ECE991-A46F-4380-BB53-021FC2CF653C}" dt="2022-09-01T15:17:54.114" v="8886" actId="47"/>
        <pc:sldMkLst>
          <pc:docMk/>
          <pc:sldMk cId="4199280037" sldId="364"/>
        </pc:sldMkLst>
      </pc:sldChg>
      <pc:sldChg chg="addSp delSp modSp add mod">
        <pc:chgData name="Arpan Sainju" userId="28af7b25-4022-4f88-be70-5a41ebe499cd" providerId="ADAL" clId="{52ECE991-A46F-4380-BB53-021FC2CF653C}" dt="2022-09-01T15:12:57.145" v="8794" actId="478"/>
        <pc:sldMkLst>
          <pc:docMk/>
          <pc:sldMk cId="3085725877" sldId="365"/>
        </pc:sldMkLst>
        <pc:spChg chg="mod">
          <ac:chgData name="Arpan Sainju" userId="28af7b25-4022-4f88-be70-5a41ebe499cd" providerId="ADAL" clId="{52ECE991-A46F-4380-BB53-021FC2CF653C}" dt="2022-09-01T15:05:04.131" v="8774" actId="404"/>
          <ac:spMkLst>
            <pc:docMk/>
            <pc:sldMk cId="3085725877" sldId="365"/>
            <ac:spMk id="3" creationId="{65ADBF74-CB23-F7E9-A4DE-C8106EC146D8}"/>
          </ac:spMkLst>
        </pc:spChg>
        <pc:spChg chg="add del mod">
          <ac:chgData name="Arpan Sainju" userId="28af7b25-4022-4f88-be70-5a41ebe499cd" providerId="ADAL" clId="{52ECE991-A46F-4380-BB53-021FC2CF653C}" dt="2022-09-01T15:12:57.145" v="8794" actId="478"/>
          <ac:spMkLst>
            <pc:docMk/>
            <pc:sldMk cId="3085725877" sldId="365"/>
            <ac:spMk id="5" creationId="{80A6F6A2-C728-AA05-2D58-D2817FAFA1EB}"/>
          </ac:spMkLst>
        </pc:spChg>
      </pc:sldChg>
      <pc:sldChg chg="modSp new del mod">
        <pc:chgData name="Arpan Sainju" userId="28af7b25-4022-4f88-be70-5a41ebe499cd" providerId="ADAL" clId="{52ECE991-A46F-4380-BB53-021FC2CF653C}" dt="2022-09-01T15:15:07.425" v="8885" actId="47"/>
        <pc:sldMkLst>
          <pc:docMk/>
          <pc:sldMk cId="511890366" sldId="366"/>
        </pc:sldMkLst>
        <pc:spChg chg="mod">
          <ac:chgData name="Arpan Sainju" userId="28af7b25-4022-4f88-be70-5a41ebe499cd" providerId="ADAL" clId="{52ECE991-A46F-4380-BB53-021FC2CF653C}" dt="2022-09-01T15:13:34.021" v="8839" actId="20577"/>
          <ac:spMkLst>
            <pc:docMk/>
            <pc:sldMk cId="511890366" sldId="366"/>
            <ac:spMk id="2" creationId="{E53FF464-293C-8989-CD0D-8649A263251C}"/>
          </ac:spMkLst>
        </pc:spChg>
        <pc:spChg chg="mod">
          <ac:chgData name="Arpan Sainju" userId="28af7b25-4022-4f88-be70-5a41ebe499cd" providerId="ADAL" clId="{52ECE991-A46F-4380-BB53-021FC2CF653C}" dt="2022-09-01T15:14:29.687" v="8884" actId="20577"/>
          <ac:spMkLst>
            <pc:docMk/>
            <pc:sldMk cId="511890366" sldId="366"/>
            <ac:spMk id="3" creationId="{770FA62A-A7B7-34EA-A1D2-130254B2B835}"/>
          </ac:spMkLst>
        </pc:spChg>
      </pc:sldChg>
      <pc:sldChg chg="addSp delSp modSp new mod">
        <pc:chgData name="Arpan Sainju" userId="28af7b25-4022-4f88-be70-5a41ebe499cd" providerId="ADAL" clId="{52ECE991-A46F-4380-BB53-021FC2CF653C}" dt="2022-09-01T15:20:45.955" v="9105" actId="14100"/>
        <pc:sldMkLst>
          <pc:docMk/>
          <pc:sldMk cId="794572101" sldId="366"/>
        </pc:sldMkLst>
        <pc:spChg chg="mod">
          <ac:chgData name="Arpan Sainju" userId="28af7b25-4022-4f88-be70-5a41ebe499cd" providerId="ADAL" clId="{52ECE991-A46F-4380-BB53-021FC2CF653C}" dt="2022-09-01T15:19:02.860" v="8920" actId="20577"/>
          <ac:spMkLst>
            <pc:docMk/>
            <pc:sldMk cId="794572101" sldId="366"/>
            <ac:spMk id="2" creationId="{D6B27E75-B204-27CE-2DD5-4D88066128BF}"/>
          </ac:spMkLst>
        </pc:spChg>
        <pc:spChg chg="del">
          <ac:chgData name="Arpan Sainju" userId="28af7b25-4022-4f88-be70-5a41ebe499cd" providerId="ADAL" clId="{52ECE991-A46F-4380-BB53-021FC2CF653C}" dt="2022-09-01T15:18:55.516" v="8890" actId="478"/>
          <ac:spMkLst>
            <pc:docMk/>
            <pc:sldMk cId="794572101" sldId="366"/>
            <ac:spMk id="3" creationId="{1937D8C5-5E6E-DD02-DBBF-3E835173A39E}"/>
          </ac:spMkLst>
        </pc:spChg>
        <pc:graphicFrameChg chg="add mod modGraphic">
          <ac:chgData name="Arpan Sainju" userId="28af7b25-4022-4f88-be70-5a41ebe499cd" providerId="ADAL" clId="{52ECE991-A46F-4380-BB53-021FC2CF653C}" dt="2022-09-01T15:20:45.955" v="9105" actId="14100"/>
          <ac:graphicFrameMkLst>
            <pc:docMk/>
            <pc:sldMk cId="794572101" sldId="366"/>
            <ac:graphicFrameMk id="5" creationId="{BEEBCBB3-C811-9BEE-AFD4-AD25334DE508}"/>
          </ac:graphicFrameMkLst>
        </pc:graphicFrameChg>
      </pc:sldChg>
      <pc:sldChg chg="modSp new del mod">
        <pc:chgData name="Arpan Sainju" userId="28af7b25-4022-4f88-be70-5a41ebe499cd" providerId="ADAL" clId="{52ECE991-A46F-4380-BB53-021FC2CF653C}" dt="2022-09-01T15:25:06.775" v="9191" actId="47"/>
        <pc:sldMkLst>
          <pc:docMk/>
          <pc:sldMk cId="143347414" sldId="367"/>
        </pc:sldMkLst>
        <pc:spChg chg="mod">
          <ac:chgData name="Arpan Sainju" userId="28af7b25-4022-4f88-be70-5a41ebe499cd" providerId="ADAL" clId="{52ECE991-A46F-4380-BB53-021FC2CF653C}" dt="2022-09-01T15:22:14.850" v="9107"/>
          <ac:spMkLst>
            <pc:docMk/>
            <pc:sldMk cId="143347414" sldId="367"/>
            <ac:spMk id="2" creationId="{8BCA0E0E-358C-C135-9BFC-B3C1DEBFA8EE}"/>
          </ac:spMkLst>
        </pc:spChg>
        <pc:spChg chg="mod">
          <ac:chgData name="Arpan Sainju" userId="28af7b25-4022-4f88-be70-5a41ebe499cd" providerId="ADAL" clId="{52ECE991-A46F-4380-BB53-021FC2CF653C}" dt="2022-09-01T15:22:24.241" v="9108"/>
          <ac:spMkLst>
            <pc:docMk/>
            <pc:sldMk cId="143347414" sldId="367"/>
            <ac:spMk id="3" creationId="{79134576-B8DE-8420-01F3-22644A345FD9}"/>
          </ac:spMkLst>
        </pc:spChg>
      </pc:sldChg>
      <pc:sldChg chg="modSp new mod">
        <pc:chgData name="Arpan Sainju" userId="28af7b25-4022-4f88-be70-5a41ebe499cd" providerId="ADAL" clId="{52ECE991-A46F-4380-BB53-021FC2CF653C}" dt="2022-09-01T15:25:19.971" v="9211" actId="5793"/>
        <pc:sldMkLst>
          <pc:docMk/>
          <pc:sldMk cId="1759195644" sldId="367"/>
        </pc:sldMkLst>
        <pc:spChg chg="mod">
          <ac:chgData name="Arpan Sainju" userId="28af7b25-4022-4f88-be70-5a41ebe499cd" providerId="ADAL" clId="{52ECE991-A46F-4380-BB53-021FC2CF653C}" dt="2022-09-01T15:25:19.971" v="9211" actId="5793"/>
          <ac:spMkLst>
            <pc:docMk/>
            <pc:sldMk cId="1759195644" sldId="367"/>
            <ac:spMk id="2" creationId="{3EE92CE1-D0EB-FB2E-87E1-7B567B900147}"/>
          </ac:spMkLst>
        </pc:spChg>
      </pc:sldChg>
      <pc:sldChg chg="new del">
        <pc:chgData name="Arpan Sainju" userId="28af7b25-4022-4f88-be70-5a41ebe499cd" providerId="ADAL" clId="{52ECE991-A46F-4380-BB53-021FC2CF653C}" dt="2022-09-01T15:25:05.276" v="9190" actId="47"/>
        <pc:sldMkLst>
          <pc:docMk/>
          <pc:sldMk cId="3562549350" sldId="36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0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0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3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1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0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2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0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3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3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4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4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50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5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5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5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6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7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8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8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8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0" sldId="68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2798839000" sldId="693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1643946329" sldId="69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2510631290" sldId="69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2840953532" sldId="696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620306289" sldId="69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8910588" sldId="69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1662835901" sldId="69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603469748" sldId="700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2227968702" sldId="70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4045683010" sldId="70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103645491" sldId="703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2644651545" sldId="704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795992594" sldId="705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89849515" sldId="707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1112566351" sldId="708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4056772295" sldId="709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1303270561" sldId="710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980408132" sldId="711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1956361584" sldId="712"/>
        </pc:sldMkLst>
      </pc:sldChg>
      <pc:sldChg chg="del">
        <pc:chgData name="Arpan Sainju" userId="28af7b25-4022-4f88-be70-5a41ebe499cd" providerId="ADAL" clId="{52ECE991-A46F-4380-BB53-021FC2CF653C}" dt="2022-09-01T01:45:20.038" v="17" actId="47"/>
        <pc:sldMkLst>
          <pc:docMk/>
          <pc:sldMk cId="3979400179" sldId="714"/>
        </pc:sldMkLst>
      </pc:sldChg>
      <pc:sldMasterChg chg="addSp delSp mod modSldLayout">
        <pc:chgData name="Arpan Sainju" userId="28af7b25-4022-4f88-be70-5a41ebe499cd" providerId="ADAL" clId="{52ECE991-A46F-4380-BB53-021FC2CF653C}" dt="2022-09-01T13:57:34.473" v="6482" actId="478"/>
        <pc:sldMasterMkLst>
          <pc:docMk/>
          <pc:sldMasterMk cId="1152521974" sldId="2147483660"/>
        </pc:sldMasterMkLst>
        <pc:spChg chg="add del">
          <ac:chgData name="Arpan Sainju" userId="28af7b25-4022-4f88-be70-5a41ebe499cd" providerId="ADAL" clId="{52ECE991-A46F-4380-BB53-021FC2CF653C}" dt="2022-09-01T13:57:30.873" v="6481" actId="478"/>
          <ac:spMkLst>
            <pc:docMk/>
            <pc:sldMasterMk cId="1152521974" sldId="2147483660"/>
            <ac:spMk id="5" creationId="{00000000-0000-0000-0000-000000000000}"/>
          </ac:spMkLst>
        </pc:spChg>
        <pc:sldLayoutChg chg="delSp mod">
          <pc:chgData name="Arpan Sainju" userId="28af7b25-4022-4f88-be70-5a41ebe499cd" providerId="ADAL" clId="{52ECE991-A46F-4380-BB53-021FC2CF653C}" dt="2022-09-01T13:57:34.473" v="6482" actId="478"/>
          <pc:sldLayoutMkLst>
            <pc:docMk/>
            <pc:sldMasterMk cId="1152521974" sldId="2147483660"/>
            <pc:sldLayoutMk cId="4179273867" sldId="2147483661"/>
          </pc:sldLayoutMkLst>
          <pc:spChg chg="del">
            <ac:chgData name="Arpan Sainju" userId="28af7b25-4022-4f88-be70-5a41ebe499cd" providerId="ADAL" clId="{52ECE991-A46F-4380-BB53-021FC2CF653C}" dt="2022-09-01T13:57:34.473" v="6482" actId="478"/>
            <ac:spMkLst>
              <pc:docMk/>
              <pc:sldMasterMk cId="1152521974" sldId="2147483660"/>
              <pc:sldLayoutMk cId="4179273867" sldId="2147483661"/>
              <ac:spMk id="5" creationId="{00000000-0000-0000-0000-000000000000}"/>
            </ac:spMkLst>
          </pc:spChg>
        </pc:sldLayoutChg>
        <pc:sldLayoutChg chg="delSp mod">
          <pc:chgData name="Arpan Sainju" userId="28af7b25-4022-4f88-be70-5a41ebe499cd" providerId="ADAL" clId="{52ECE991-A46F-4380-BB53-021FC2CF653C}" dt="2022-09-01T13:57:23.990" v="6479" actId="478"/>
          <pc:sldLayoutMkLst>
            <pc:docMk/>
            <pc:sldMasterMk cId="1152521974" sldId="2147483660"/>
            <pc:sldLayoutMk cId="1390799521" sldId="2147483662"/>
          </pc:sldLayoutMkLst>
          <pc:spChg chg="del">
            <ac:chgData name="Arpan Sainju" userId="28af7b25-4022-4f88-be70-5a41ebe499cd" providerId="ADAL" clId="{52ECE991-A46F-4380-BB53-021FC2CF653C}" dt="2022-09-01T13:57:23.990" v="6479" actId="478"/>
            <ac:spMkLst>
              <pc:docMk/>
              <pc:sldMasterMk cId="1152521974" sldId="2147483660"/>
              <pc:sldLayoutMk cId="1390799521" sldId="2147483662"/>
              <ac:spMk id="5" creationId="{00000000-0000-0000-0000-000000000000}"/>
            </ac:spMkLst>
          </pc:spChg>
        </pc:sldLayoutChg>
      </pc:sldMasterChg>
    </pc:docChg>
  </pc:docChgLst>
  <pc:docChgLst>
    <pc:chgData name="Arpan Sainju" userId="28af7b25-4022-4f88-be70-5a41ebe499cd" providerId="ADAL" clId="{8A249D66-C799-4EBB-AB19-220094C2C596}"/>
    <pc:docChg chg="custSel addSld delSld modSld">
      <pc:chgData name="Arpan Sainju" userId="28af7b25-4022-4f88-be70-5a41ebe499cd" providerId="ADAL" clId="{8A249D66-C799-4EBB-AB19-220094C2C596}" dt="2022-09-06T19:07:55.196" v="86" actId="20577"/>
      <pc:docMkLst>
        <pc:docMk/>
      </pc:docMkLst>
      <pc:sldChg chg="modSp mod">
        <pc:chgData name="Arpan Sainju" userId="28af7b25-4022-4f88-be70-5a41ebe499cd" providerId="ADAL" clId="{8A249D66-C799-4EBB-AB19-220094C2C596}" dt="2022-09-06T16:11:05.863" v="18" actId="20577"/>
        <pc:sldMkLst>
          <pc:docMk/>
          <pc:sldMk cId="595749081" sldId="256"/>
        </pc:sldMkLst>
        <pc:spChg chg="mod">
          <ac:chgData name="Arpan Sainju" userId="28af7b25-4022-4f88-be70-5a41ebe499cd" providerId="ADAL" clId="{8A249D66-C799-4EBB-AB19-220094C2C596}" dt="2022-09-06T16:11:05.863" v="18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Sp modSp add mod">
        <pc:chgData name="Arpan Sainju" userId="28af7b25-4022-4f88-be70-5a41ebe499cd" providerId="ADAL" clId="{8A249D66-C799-4EBB-AB19-220094C2C596}" dt="2022-09-06T16:14:15.908" v="59" actId="20577"/>
        <pc:sldMkLst>
          <pc:docMk/>
          <pc:sldMk cId="0" sldId="280"/>
        </pc:sldMkLst>
        <pc:spChg chg="del">
          <ac:chgData name="Arpan Sainju" userId="28af7b25-4022-4f88-be70-5a41ebe499cd" providerId="ADAL" clId="{8A249D66-C799-4EBB-AB19-220094C2C596}" dt="2022-09-06T16:10:16.626" v="1" actId="478"/>
          <ac:spMkLst>
            <pc:docMk/>
            <pc:sldMk cId="0" sldId="280"/>
            <ac:spMk id="34817" creationId="{00000000-0000-0000-0000-000000000000}"/>
          </ac:spMkLst>
        </pc:spChg>
        <pc:spChg chg="mod">
          <ac:chgData name="Arpan Sainju" userId="28af7b25-4022-4f88-be70-5a41ebe499cd" providerId="ADAL" clId="{8A249D66-C799-4EBB-AB19-220094C2C596}" dt="2022-09-06T16:14:15.908" v="59" actId="20577"/>
          <ac:spMkLst>
            <pc:docMk/>
            <pc:sldMk cId="0" sldId="280"/>
            <ac:spMk id="34820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19.405" v="2" actId="478"/>
        <pc:sldMkLst>
          <pc:docMk/>
          <pc:sldMk cId="0" sldId="281"/>
        </pc:sldMkLst>
        <pc:spChg chg="del">
          <ac:chgData name="Arpan Sainju" userId="28af7b25-4022-4f88-be70-5a41ebe499cd" providerId="ADAL" clId="{8A249D66-C799-4EBB-AB19-220094C2C596}" dt="2022-09-06T16:10:19.405" v="2" actId="478"/>
          <ac:spMkLst>
            <pc:docMk/>
            <pc:sldMk cId="0" sldId="281"/>
            <ac:spMk id="35841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22.118" v="3" actId="478"/>
        <pc:sldMkLst>
          <pc:docMk/>
          <pc:sldMk cId="0" sldId="282"/>
        </pc:sldMkLst>
        <pc:spChg chg="del">
          <ac:chgData name="Arpan Sainju" userId="28af7b25-4022-4f88-be70-5a41ebe499cd" providerId="ADAL" clId="{8A249D66-C799-4EBB-AB19-220094C2C596}" dt="2022-09-06T16:10:22.118" v="3" actId="478"/>
          <ac:spMkLst>
            <pc:docMk/>
            <pc:sldMk cId="0" sldId="282"/>
            <ac:spMk id="36865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25.129" v="4" actId="478"/>
        <pc:sldMkLst>
          <pc:docMk/>
          <pc:sldMk cId="0" sldId="283"/>
        </pc:sldMkLst>
        <pc:spChg chg="del">
          <ac:chgData name="Arpan Sainju" userId="28af7b25-4022-4f88-be70-5a41ebe499cd" providerId="ADAL" clId="{8A249D66-C799-4EBB-AB19-220094C2C596}" dt="2022-09-06T16:10:25.129" v="4" actId="478"/>
          <ac:spMkLst>
            <pc:docMk/>
            <pc:sldMk cId="0" sldId="283"/>
            <ac:spMk id="37889" creationId="{00000000-0000-0000-0000-000000000000}"/>
          </ac:spMkLst>
        </pc:spChg>
      </pc:sldChg>
      <pc:sldChg chg="delSp modSp add mod">
        <pc:chgData name="Arpan Sainju" userId="28af7b25-4022-4f88-be70-5a41ebe499cd" providerId="ADAL" clId="{8A249D66-C799-4EBB-AB19-220094C2C596}" dt="2022-09-06T16:14:38.802" v="76" actId="20577"/>
        <pc:sldMkLst>
          <pc:docMk/>
          <pc:sldMk cId="0" sldId="284"/>
        </pc:sldMkLst>
        <pc:spChg chg="del">
          <ac:chgData name="Arpan Sainju" userId="28af7b25-4022-4f88-be70-5a41ebe499cd" providerId="ADAL" clId="{8A249D66-C799-4EBB-AB19-220094C2C596}" dt="2022-09-06T16:10:27.600" v="5" actId="478"/>
          <ac:spMkLst>
            <pc:docMk/>
            <pc:sldMk cId="0" sldId="284"/>
            <ac:spMk id="38913" creationId="{00000000-0000-0000-0000-000000000000}"/>
          </ac:spMkLst>
        </pc:spChg>
        <pc:spChg chg="mod">
          <ac:chgData name="Arpan Sainju" userId="28af7b25-4022-4f88-be70-5a41ebe499cd" providerId="ADAL" clId="{8A249D66-C799-4EBB-AB19-220094C2C596}" dt="2022-09-06T16:14:38.802" v="76" actId="20577"/>
          <ac:spMkLst>
            <pc:docMk/>
            <pc:sldMk cId="0" sldId="284"/>
            <ac:spMk id="38916" creationId="{00000000-0000-0000-0000-000000000000}"/>
          </ac:spMkLst>
        </pc:spChg>
      </pc:sldChg>
      <pc:sldChg chg="delSp modSp add mod">
        <pc:chgData name="Arpan Sainju" userId="28af7b25-4022-4f88-be70-5a41ebe499cd" providerId="ADAL" clId="{8A249D66-C799-4EBB-AB19-220094C2C596}" dt="2022-09-06T16:13:50.111" v="33" actId="20577"/>
        <pc:sldMkLst>
          <pc:docMk/>
          <pc:sldMk cId="0" sldId="285"/>
        </pc:sldMkLst>
        <pc:spChg chg="del">
          <ac:chgData name="Arpan Sainju" userId="28af7b25-4022-4f88-be70-5a41ebe499cd" providerId="ADAL" clId="{8A249D66-C799-4EBB-AB19-220094C2C596}" dt="2022-09-06T16:10:29.892" v="6" actId="478"/>
          <ac:spMkLst>
            <pc:docMk/>
            <pc:sldMk cId="0" sldId="285"/>
            <ac:spMk id="39937" creationId="{00000000-0000-0000-0000-000000000000}"/>
          </ac:spMkLst>
        </pc:spChg>
        <pc:spChg chg="mod">
          <ac:chgData name="Arpan Sainju" userId="28af7b25-4022-4f88-be70-5a41ebe499cd" providerId="ADAL" clId="{8A249D66-C799-4EBB-AB19-220094C2C596}" dt="2022-09-06T16:13:50.111" v="33" actId="20577"/>
          <ac:spMkLst>
            <pc:docMk/>
            <pc:sldMk cId="0" sldId="285"/>
            <ac:spMk id="39940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47.615" v="12" actId="478"/>
        <pc:sldMkLst>
          <pc:docMk/>
          <pc:sldMk cId="0" sldId="286"/>
        </pc:sldMkLst>
        <pc:spChg chg="del">
          <ac:chgData name="Arpan Sainju" userId="28af7b25-4022-4f88-be70-5a41ebe499cd" providerId="ADAL" clId="{8A249D66-C799-4EBB-AB19-220094C2C596}" dt="2022-09-06T16:10:47.615" v="12" actId="478"/>
          <ac:spMkLst>
            <pc:docMk/>
            <pc:sldMk cId="0" sldId="286"/>
            <ac:spMk id="40961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34.648" v="8" actId="478"/>
        <pc:sldMkLst>
          <pc:docMk/>
          <pc:sldMk cId="0" sldId="287"/>
        </pc:sldMkLst>
        <pc:spChg chg="del">
          <ac:chgData name="Arpan Sainju" userId="28af7b25-4022-4f88-be70-5a41ebe499cd" providerId="ADAL" clId="{8A249D66-C799-4EBB-AB19-220094C2C596}" dt="2022-09-06T16:10:34.648" v="8" actId="478"/>
          <ac:spMkLst>
            <pc:docMk/>
            <pc:sldMk cId="0" sldId="287"/>
            <ac:spMk id="41985" creationId="{00000000-0000-0000-0000-000000000000}"/>
          </ac:spMkLst>
        </pc:spChg>
      </pc:sldChg>
      <pc:sldChg chg="delSp add del mod">
        <pc:chgData name="Arpan Sainju" userId="28af7b25-4022-4f88-be70-5a41ebe499cd" providerId="ADAL" clId="{8A249D66-C799-4EBB-AB19-220094C2C596}" dt="2022-09-06T16:14:48.999" v="77" actId="47"/>
        <pc:sldMkLst>
          <pc:docMk/>
          <pc:sldMk cId="0" sldId="288"/>
        </pc:sldMkLst>
        <pc:spChg chg="del">
          <ac:chgData name="Arpan Sainju" userId="28af7b25-4022-4f88-be70-5a41ebe499cd" providerId="ADAL" clId="{8A249D66-C799-4EBB-AB19-220094C2C596}" dt="2022-09-06T16:10:32.822" v="7" actId="478"/>
          <ac:spMkLst>
            <pc:docMk/>
            <pc:sldMk cId="0" sldId="288"/>
            <ac:spMk id="43009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38.330" v="9" actId="478"/>
        <pc:sldMkLst>
          <pc:docMk/>
          <pc:sldMk cId="0" sldId="289"/>
        </pc:sldMkLst>
        <pc:spChg chg="del">
          <ac:chgData name="Arpan Sainju" userId="28af7b25-4022-4f88-be70-5a41ebe499cd" providerId="ADAL" clId="{8A249D66-C799-4EBB-AB19-220094C2C596}" dt="2022-09-06T16:10:38.330" v="9" actId="478"/>
          <ac:spMkLst>
            <pc:docMk/>
            <pc:sldMk cId="0" sldId="289"/>
            <ac:spMk id="44033" creationId="{00000000-0000-0000-0000-000000000000}"/>
          </ac:spMkLst>
        </pc:spChg>
      </pc:sldChg>
      <pc:sldChg chg="delSp add mod">
        <pc:chgData name="Arpan Sainju" userId="28af7b25-4022-4f88-be70-5a41ebe499cd" providerId="ADAL" clId="{8A249D66-C799-4EBB-AB19-220094C2C596}" dt="2022-09-06T16:10:40.595" v="10" actId="478"/>
        <pc:sldMkLst>
          <pc:docMk/>
          <pc:sldMk cId="0" sldId="290"/>
        </pc:sldMkLst>
        <pc:spChg chg="del">
          <ac:chgData name="Arpan Sainju" userId="28af7b25-4022-4f88-be70-5a41ebe499cd" providerId="ADAL" clId="{8A249D66-C799-4EBB-AB19-220094C2C596}" dt="2022-09-06T16:10:40.595" v="10" actId="478"/>
          <ac:spMkLst>
            <pc:docMk/>
            <pc:sldMk cId="0" sldId="290"/>
            <ac:spMk id="45057" creationId="{00000000-0000-0000-0000-000000000000}"/>
          </ac:spMkLst>
        </pc:spChg>
      </pc:sldChg>
      <pc:sldChg chg="modSp mod">
        <pc:chgData name="Arpan Sainju" userId="28af7b25-4022-4f88-be70-5a41ebe499cd" providerId="ADAL" clId="{8A249D66-C799-4EBB-AB19-220094C2C596}" dt="2022-09-06T19:07:55.196" v="86" actId="20577"/>
        <pc:sldMkLst>
          <pc:docMk/>
          <pc:sldMk cId="280045362" sldId="356"/>
        </pc:sldMkLst>
        <pc:spChg chg="mod">
          <ac:chgData name="Arpan Sainju" userId="28af7b25-4022-4f88-be70-5a41ebe499cd" providerId="ADAL" clId="{8A249D66-C799-4EBB-AB19-220094C2C596}" dt="2022-09-06T19:07:55.196" v="86" actId="20577"/>
          <ac:spMkLst>
            <pc:docMk/>
            <pc:sldMk cId="280045362" sldId="356"/>
            <ac:spMk id="29" creationId="{7C5BE0BB-AD4A-A4ED-FE47-C8537BFAB29D}"/>
          </ac:spMkLst>
        </pc:spChg>
        <pc:spChg chg="mod">
          <ac:chgData name="Arpan Sainju" userId="28af7b25-4022-4f88-be70-5a41ebe499cd" providerId="ADAL" clId="{8A249D66-C799-4EBB-AB19-220094C2C596}" dt="2022-09-06T19:07:47.058" v="85" actId="6549"/>
          <ac:spMkLst>
            <pc:docMk/>
            <pc:sldMk cId="280045362" sldId="356"/>
            <ac:spMk id="49" creationId="{46ABC2D6-E46D-6421-9269-AF8B12DF457A}"/>
          </ac:spMkLst>
        </pc:spChg>
      </pc:sldChg>
      <pc:sldChg chg="del">
        <pc:chgData name="Arpan Sainju" userId="28af7b25-4022-4f88-be70-5a41ebe499cd" providerId="ADAL" clId="{8A249D66-C799-4EBB-AB19-220094C2C596}" dt="2022-09-06T16:10:42.906" v="11" actId="47"/>
        <pc:sldMkLst>
          <pc:docMk/>
          <pc:sldMk cId="1759195644" sldId="367"/>
        </pc:sldMkLst>
      </pc:sldChg>
    </pc:docChg>
  </pc:docChgLst>
  <pc:docChgLst>
    <pc:chgData name="Arpan Sainju" userId="28af7b25-4022-4f88-be70-5a41ebe499cd" providerId="ADAL" clId="{AB21F9FA-F6EA-4B4A-BBDE-7CF78DC34926}"/>
    <pc:docChg chg="undo custSel addSld modSld">
      <pc:chgData name="Arpan Sainju" userId="28af7b25-4022-4f88-be70-5a41ebe499cd" providerId="ADAL" clId="{AB21F9FA-F6EA-4B4A-BBDE-7CF78DC34926}" dt="2022-08-25T02:28:11.675" v="121" actId="20577"/>
      <pc:docMkLst>
        <pc:docMk/>
      </pc:docMkLst>
      <pc:sldChg chg="modSp mod">
        <pc:chgData name="Arpan Sainju" userId="28af7b25-4022-4f88-be70-5a41ebe499cd" providerId="ADAL" clId="{AB21F9FA-F6EA-4B4A-BBDE-7CF78DC34926}" dt="2022-08-25T02:26:39.515" v="24" actId="1076"/>
        <pc:sldMkLst>
          <pc:docMk/>
          <pc:sldMk cId="0" sldId="601"/>
        </pc:sldMkLst>
        <pc:spChg chg="mod ord">
          <ac:chgData name="Arpan Sainju" userId="28af7b25-4022-4f88-be70-5a41ebe499cd" providerId="ADAL" clId="{AB21F9FA-F6EA-4B4A-BBDE-7CF78DC34926}" dt="2022-08-25T02:26:39.515" v="24" actId="1076"/>
          <ac:spMkLst>
            <pc:docMk/>
            <pc:sldMk cId="0" sldId="601"/>
            <ac:spMk id="121858" creationId="{00000000-0000-0000-0000-000000000000}"/>
          </ac:spMkLst>
        </pc:spChg>
        <pc:spChg chg="mod">
          <ac:chgData name="Arpan Sainju" userId="28af7b25-4022-4f88-be70-5a41ebe499cd" providerId="ADAL" clId="{AB21F9FA-F6EA-4B4A-BBDE-7CF78DC34926}" dt="2022-08-25T02:22:48.857" v="0" actId="1076"/>
          <ac:spMkLst>
            <pc:docMk/>
            <pc:sldMk cId="0" sldId="601"/>
            <ac:spMk id="121859" creationId="{00000000-0000-0000-0000-000000000000}"/>
          </ac:spMkLst>
        </pc:spChg>
        <pc:spChg chg="mod ord">
          <ac:chgData name="Arpan Sainju" userId="28af7b25-4022-4f88-be70-5a41ebe499cd" providerId="ADAL" clId="{AB21F9FA-F6EA-4B4A-BBDE-7CF78DC34926}" dt="2022-08-25T02:26:10.878" v="22" actId="167"/>
          <ac:spMkLst>
            <pc:docMk/>
            <pc:sldMk cId="0" sldId="601"/>
            <ac:spMk id="121860" creationId="{00000000-0000-0000-0000-000000000000}"/>
          </ac:spMkLst>
        </pc:spChg>
      </pc:sldChg>
      <pc:sldChg chg="addSp modSp add mod">
        <pc:chgData name="Arpan Sainju" userId="28af7b25-4022-4f88-be70-5a41ebe499cd" providerId="ADAL" clId="{AB21F9FA-F6EA-4B4A-BBDE-7CF78DC34926}" dt="2022-08-25T02:28:11.675" v="121" actId="20577"/>
        <pc:sldMkLst>
          <pc:docMk/>
          <pc:sldMk cId="2088730452" sldId="718"/>
        </pc:sldMkLst>
        <pc:spChg chg="mod">
          <ac:chgData name="Arpan Sainju" userId="28af7b25-4022-4f88-be70-5a41ebe499cd" providerId="ADAL" clId="{AB21F9FA-F6EA-4B4A-BBDE-7CF78DC34926}" dt="2022-08-25T02:26:59.164" v="28" actId="1076"/>
          <ac:spMkLst>
            <pc:docMk/>
            <pc:sldMk cId="2088730452" sldId="718"/>
            <ac:spMk id="121858" creationId="{00000000-0000-0000-0000-000000000000}"/>
          </ac:spMkLst>
        </pc:spChg>
        <pc:graphicFrameChg chg="add mod modGraphic">
          <ac:chgData name="Arpan Sainju" userId="28af7b25-4022-4f88-be70-5a41ebe499cd" providerId="ADAL" clId="{AB21F9FA-F6EA-4B4A-BBDE-7CF78DC34926}" dt="2022-08-25T02:28:11.675" v="121" actId="20577"/>
          <ac:graphicFrameMkLst>
            <pc:docMk/>
            <pc:sldMk cId="2088730452" sldId="718"/>
            <ac:graphicFrameMk id="2" creationId="{D65C0839-E295-0F05-D8B1-B0D8E204A3B5}"/>
          </ac:graphicFrameMkLst>
        </pc:graphicFrameChg>
      </pc:sldChg>
    </pc:docChg>
  </pc:docChgLst>
  <pc:docChgLst>
    <pc:chgData name="Arpan Sainju" userId="28af7b25-4022-4f88-be70-5a41ebe499cd" providerId="ADAL" clId="{E743BD4D-AD8B-4301-974C-54C9B81E13ED}"/>
    <pc:docChg chg="custSel modSld">
      <pc:chgData name="Arpan Sainju" userId="28af7b25-4022-4f88-be70-5a41ebe499cd" providerId="ADAL" clId="{E743BD4D-AD8B-4301-974C-54C9B81E13ED}" dt="2022-08-21T23:04:02.215" v="40" actId="1076"/>
      <pc:docMkLst>
        <pc:docMk/>
      </pc:docMkLst>
      <pc:sldChg chg="addSp modSp mod">
        <pc:chgData name="Arpan Sainju" userId="28af7b25-4022-4f88-be70-5a41ebe499cd" providerId="ADAL" clId="{E743BD4D-AD8B-4301-974C-54C9B81E13ED}" dt="2022-08-21T23:04:02.215" v="40" actId="1076"/>
        <pc:sldMkLst>
          <pc:docMk/>
          <pc:sldMk cId="2129318374" sldId="290"/>
        </pc:sldMkLst>
        <pc:spChg chg="mod">
          <ac:chgData name="Arpan Sainju" userId="28af7b25-4022-4f88-be70-5a41ebe499cd" providerId="ADAL" clId="{E743BD4D-AD8B-4301-974C-54C9B81E13ED}" dt="2022-08-21T23:03:51.115" v="35" actId="404"/>
          <ac:spMkLst>
            <pc:docMk/>
            <pc:sldMk cId="2129318374" sldId="290"/>
            <ac:spMk id="3" creationId="{E83CE5E3-23C7-7C1E-01C4-8D1EE5090B55}"/>
          </ac:spMkLst>
        </pc:spChg>
        <pc:spChg chg="mod">
          <ac:chgData name="Arpan Sainju" userId="28af7b25-4022-4f88-be70-5a41ebe499cd" providerId="ADAL" clId="{E743BD4D-AD8B-4301-974C-54C9B81E13ED}" dt="2022-08-21T23:04:02.215" v="40" actId="1076"/>
          <ac:spMkLst>
            <pc:docMk/>
            <pc:sldMk cId="2129318374" sldId="290"/>
            <ac:spMk id="6" creationId="{8C60EA28-CBB8-647B-6AA0-1AFE33B3EC13}"/>
          </ac:spMkLst>
        </pc:spChg>
        <pc:spChg chg="add mod">
          <ac:chgData name="Arpan Sainju" userId="28af7b25-4022-4f88-be70-5a41ebe499cd" providerId="ADAL" clId="{E743BD4D-AD8B-4301-974C-54C9B81E13ED}" dt="2022-08-21T23:01:49.332" v="14" actId="1076"/>
          <ac:spMkLst>
            <pc:docMk/>
            <pc:sldMk cId="2129318374" sldId="290"/>
            <ac:spMk id="7" creationId="{12C0E658-449A-30ED-0BC0-C57A683B88B6}"/>
          </ac:spMkLst>
        </pc:spChg>
        <pc:picChg chg="add mod modCrop">
          <ac:chgData name="Arpan Sainju" userId="28af7b25-4022-4f88-be70-5a41ebe499cd" providerId="ADAL" clId="{E743BD4D-AD8B-4301-974C-54C9B81E13ED}" dt="2022-08-21T23:01:29.389" v="6" actId="1076"/>
          <ac:picMkLst>
            <pc:docMk/>
            <pc:sldMk cId="2129318374" sldId="290"/>
            <ac:picMk id="5" creationId="{D1C0E3EA-B3A6-648D-8444-AED784F35FE4}"/>
          </ac:picMkLst>
        </pc:picChg>
      </pc:sldChg>
    </pc:docChg>
  </pc:docChgLst>
  <pc:docChgLst>
    <pc:chgData name="Arpan Sainju" userId="28af7b25-4022-4f88-be70-5a41ebe499cd" providerId="ADAL" clId="{4506A1E6-3679-4893-B91B-A13EEFB3D8FA}"/>
    <pc:docChg chg="undo custSel delSld modSld">
      <pc:chgData name="Arpan Sainju" userId="28af7b25-4022-4f88-be70-5a41ebe499cd" providerId="ADAL" clId="{4506A1E6-3679-4893-B91B-A13EEFB3D8FA}" dt="2023-01-26T17:08:58.126" v="471" actId="1076"/>
      <pc:docMkLst>
        <pc:docMk/>
      </pc:docMkLst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0" sldId="280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0" sldId="280"/>
            <ac:spMk id="34820" creationId="{00000000-0000-0000-0000-000000000000}"/>
          </ac:spMkLst>
        </pc:spChg>
      </pc:sldChg>
      <pc:sldChg chg="del">
        <pc:chgData name="Arpan Sainju" userId="28af7b25-4022-4f88-be70-5a41ebe499cd" providerId="ADAL" clId="{4506A1E6-3679-4893-B91B-A13EEFB3D8FA}" dt="2023-01-25T19:12:45.746" v="275" actId="47"/>
        <pc:sldMkLst>
          <pc:docMk/>
          <pc:sldMk cId="0" sldId="282"/>
        </pc:sldMkLst>
      </pc:sldChg>
      <pc:sldChg chg="modSp mod">
        <pc:chgData name="Arpan Sainju" userId="28af7b25-4022-4f88-be70-5a41ebe499cd" providerId="ADAL" clId="{4506A1E6-3679-4893-B91B-A13EEFB3D8FA}" dt="2023-01-25T21:03:16.494" v="387" actId="20577"/>
        <pc:sldMkLst>
          <pc:docMk/>
          <pc:sldMk cId="0" sldId="284"/>
        </pc:sldMkLst>
        <pc:spChg chg="mod">
          <ac:chgData name="Arpan Sainju" userId="28af7b25-4022-4f88-be70-5a41ebe499cd" providerId="ADAL" clId="{4506A1E6-3679-4893-B91B-A13EEFB3D8FA}" dt="2023-01-25T21:03:16.494" v="387" actId="20577"/>
          <ac:spMkLst>
            <pc:docMk/>
            <pc:sldMk cId="0" sldId="284"/>
            <ac:spMk id="38916" creationId="{00000000-0000-0000-0000-000000000000}"/>
          </ac:spMkLst>
        </pc:spChg>
      </pc:sldChg>
      <pc:sldChg chg="modSp mod">
        <pc:chgData name="Arpan Sainju" userId="28af7b25-4022-4f88-be70-5a41ebe499cd" providerId="ADAL" clId="{4506A1E6-3679-4893-B91B-A13EEFB3D8FA}" dt="2023-01-26T17:08:06.358" v="462" actId="20577"/>
        <pc:sldMkLst>
          <pc:docMk/>
          <pc:sldMk cId="0" sldId="285"/>
        </pc:sldMkLst>
        <pc:spChg chg="mod">
          <ac:chgData name="Arpan Sainju" userId="28af7b25-4022-4f88-be70-5a41ebe499cd" providerId="ADAL" clId="{4506A1E6-3679-4893-B91B-A13EEFB3D8FA}" dt="2023-01-26T17:08:06.358" v="462" actId="20577"/>
          <ac:spMkLst>
            <pc:docMk/>
            <pc:sldMk cId="0" sldId="285"/>
            <ac:spMk id="39940" creationId="{00000000-0000-0000-0000-000000000000}"/>
          </ac:spMkLst>
        </pc:spChg>
      </pc:sldChg>
      <pc:sldChg chg="modSp mod">
        <pc:chgData name="Arpan Sainju" userId="28af7b25-4022-4f88-be70-5a41ebe499cd" providerId="ADAL" clId="{4506A1E6-3679-4893-B91B-A13EEFB3D8FA}" dt="2023-01-25T21:19:50.625" v="431" actId="20577"/>
        <pc:sldMkLst>
          <pc:docMk/>
          <pc:sldMk cId="0" sldId="286"/>
        </pc:sldMkLst>
        <pc:spChg chg="mod">
          <ac:chgData name="Arpan Sainju" userId="28af7b25-4022-4f88-be70-5a41ebe499cd" providerId="ADAL" clId="{4506A1E6-3679-4893-B91B-A13EEFB3D8FA}" dt="2023-01-25T21:19:50.625" v="431" actId="20577"/>
          <ac:spMkLst>
            <pc:docMk/>
            <pc:sldMk cId="0" sldId="286"/>
            <ac:spMk id="40968" creationId="{00000000-0000-0000-0000-000000000000}"/>
          </ac:spMkLst>
        </pc:spChg>
        <pc:spChg chg="mod">
          <ac:chgData name="Arpan Sainju" userId="28af7b25-4022-4f88-be70-5a41ebe499cd" providerId="ADAL" clId="{4506A1E6-3679-4893-B91B-A13EEFB3D8FA}" dt="2023-01-25T21:10:48.097" v="393" actId="1076"/>
          <ac:spMkLst>
            <pc:docMk/>
            <pc:sldMk cId="0" sldId="286"/>
            <ac:spMk id="40971" creationId="{00000000-0000-0000-0000-000000000000}"/>
          </ac:spMkLst>
        </pc:spChg>
        <pc:spChg chg="mod">
          <ac:chgData name="Arpan Sainju" userId="28af7b25-4022-4f88-be70-5a41ebe499cd" providerId="ADAL" clId="{4506A1E6-3679-4893-B91B-A13EEFB3D8FA}" dt="2023-01-25T21:11:03.220" v="395" actId="1076"/>
          <ac:spMkLst>
            <pc:docMk/>
            <pc:sldMk cId="0" sldId="286"/>
            <ac:spMk id="40973" creationId="{00000000-0000-0000-0000-000000000000}"/>
          </ac:spMkLst>
        </pc:spChg>
      </pc:sldChg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1637366674" sldId="327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1637366674" sldId="327"/>
            <ac:spMk id="3" creationId="{F83B113B-9E40-492E-9940-67D6049EBBB9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1637366674" sldId="327"/>
            <ac:spMk id="6" creationId="{19812471-82A2-48AC-A651-F2F8CDDD76D2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1637366674" sldId="327"/>
            <ac:spMk id="20" creationId="{42956050-4B63-48ED-A0BB-47613C1BAF35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1637366674" sldId="327"/>
            <ac:spMk id="33" creationId="{F676BDA6-79BB-4CC4-9F67-20D7A1577F3E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1637366674" sldId="327"/>
            <ac:spMk id="43" creationId="{C85F84DB-1671-43A7-A993-5DEF1F4C8566}"/>
          </ac:spMkLst>
        </pc:spChg>
      </pc:sldChg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595305745" sldId="340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595305745" sldId="340"/>
            <ac:spMk id="3" creationId="{D3C4D082-41DE-4CAC-BB54-2FE2172948C2}"/>
          </ac:spMkLst>
        </pc:spChg>
      </pc:sldChg>
      <pc:sldChg chg="modSp mod">
        <pc:chgData name="Arpan Sainju" userId="28af7b25-4022-4f88-be70-5a41ebe499cd" providerId="ADAL" clId="{4506A1E6-3679-4893-B91B-A13EEFB3D8FA}" dt="2023-01-25T17:50:13.058" v="12" actId="20577"/>
        <pc:sldMkLst>
          <pc:docMk/>
          <pc:sldMk cId="3018471418" sldId="344"/>
        </pc:sldMkLst>
        <pc:spChg chg="mod">
          <ac:chgData name="Arpan Sainju" userId="28af7b25-4022-4f88-be70-5a41ebe499cd" providerId="ADAL" clId="{4506A1E6-3679-4893-B91B-A13EEFB3D8FA}" dt="2023-01-25T17:50:13.058" v="12" actId="20577"/>
          <ac:spMkLst>
            <pc:docMk/>
            <pc:sldMk cId="3018471418" sldId="344"/>
            <ac:spMk id="3" creationId="{A7E18FBB-21B6-9820-7308-29BE86A25E87}"/>
          </ac:spMkLst>
        </pc:spChg>
      </pc:sldChg>
      <pc:sldChg chg="modSp">
        <pc:chgData name="Arpan Sainju" userId="28af7b25-4022-4f88-be70-5a41ebe499cd" providerId="ADAL" clId="{4506A1E6-3679-4893-B91B-A13EEFB3D8FA}" dt="2023-01-25T14:22:29.629" v="0" actId="20577"/>
        <pc:sldMkLst>
          <pc:docMk/>
          <pc:sldMk cId="3278753199" sldId="345"/>
        </pc:sldMkLst>
        <pc:spChg chg="mod">
          <ac:chgData name="Arpan Sainju" userId="28af7b25-4022-4f88-be70-5a41ebe499cd" providerId="ADAL" clId="{4506A1E6-3679-4893-B91B-A13EEFB3D8FA}" dt="2023-01-25T14:22:29.629" v="0" actId="20577"/>
          <ac:spMkLst>
            <pc:docMk/>
            <pc:sldMk cId="3278753199" sldId="345"/>
            <ac:spMk id="10" creationId="{5EBC94BD-F095-5F89-6E5D-132B5114597B}"/>
          </ac:spMkLst>
        </pc:spChg>
      </pc:sldChg>
      <pc:sldChg chg="modAnim">
        <pc:chgData name="Arpan Sainju" userId="28af7b25-4022-4f88-be70-5a41ebe499cd" providerId="ADAL" clId="{4506A1E6-3679-4893-B91B-A13EEFB3D8FA}" dt="2023-01-26T16:40:09.372" v="434"/>
        <pc:sldMkLst>
          <pc:docMk/>
          <pc:sldMk cId="2033948194" sldId="347"/>
        </pc:sldMkLst>
      </pc:sldChg>
      <pc:sldChg chg="modAnim">
        <pc:chgData name="Arpan Sainju" userId="28af7b25-4022-4f88-be70-5a41ebe499cd" providerId="ADAL" clId="{4506A1E6-3679-4893-B91B-A13EEFB3D8FA}" dt="2023-01-26T16:40:32.452" v="437"/>
        <pc:sldMkLst>
          <pc:docMk/>
          <pc:sldMk cId="4174896475" sldId="349"/>
        </pc:sldMkLst>
      </pc:sldChg>
      <pc:sldChg chg="modAnim">
        <pc:chgData name="Arpan Sainju" userId="28af7b25-4022-4f88-be70-5a41ebe499cd" providerId="ADAL" clId="{4506A1E6-3679-4893-B91B-A13EEFB3D8FA}" dt="2023-01-26T16:40:39.452" v="440"/>
        <pc:sldMkLst>
          <pc:docMk/>
          <pc:sldMk cId="1817752300" sldId="351"/>
        </pc:sldMkLst>
      </pc:sldChg>
      <pc:sldChg chg="modSp">
        <pc:chgData name="Arpan Sainju" userId="28af7b25-4022-4f88-be70-5a41ebe499cd" providerId="ADAL" clId="{4506A1E6-3679-4893-B91B-A13EEFB3D8FA}" dt="2023-01-25T19:21:10.201" v="324"/>
        <pc:sldMkLst>
          <pc:docMk/>
          <pc:sldMk cId="3482087137" sldId="354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3482087137" sldId="354"/>
            <ac:spMk id="6" creationId="{44B26173-478F-3F25-D19F-6253F9D40E83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3482087137" sldId="354"/>
            <ac:spMk id="9" creationId="{899E7115-5C39-5C9E-38C9-44A1F1B41FA0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3482087137" sldId="354"/>
            <ac:spMk id="18" creationId="{2D293605-952A-B3A9-B223-5AF8002BE8EF}"/>
          </ac:spMkLst>
        </pc:spChg>
      </pc:sldChg>
      <pc:sldChg chg="addSp delSp modSp mod modAnim">
        <pc:chgData name="Arpan Sainju" userId="28af7b25-4022-4f88-be70-5a41ebe499cd" providerId="ADAL" clId="{4506A1E6-3679-4893-B91B-A13EEFB3D8FA}" dt="2023-01-26T17:07:31.390" v="461" actId="1076"/>
        <pc:sldMkLst>
          <pc:docMk/>
          <pc:sldMk cId="2020821200" sldId="355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020821200" sldId="355"/>
            <ac:spMk id="28" creationId="{02E09D86-EB4E-4CEE-11A4-51FC7C387B51}"/>
          </ac:spMkLst>
        </pc:spChg>
        <pc:spChg chg="mod">
          <ac:chgData name="Arpan Sainju" userId="28af7b25-4022-4f88-be70-5a41ebe499cd" providerId="ADAL" clId="{4506A1E6-3679-4893-B91B-A13EEFB3D8FA}" dt="2023-01-26T17:07:21.446" v="458" actId="20577"/>
          <ac:spMkLst>
            <pc:docMk/>
            <pc:sldMk cId="2020821200" sldId="355"/>
            <ac:spMk id="29" creationId="{7C5BE0BB-AD4A-A4ED-FE47-C8537BFAB29D}"/>
          </ac:spMkLst>
        </pc:spChg>
        <pc:spChg chg="mod">
          <ac:chgData name="Arpan Sainju" userId="28af7b25-4022-4f88-be70-5a41ebe499cd" providerId="ADAL" clId="{4506A1E6-3679-4893-B91B-A13EEFB3D8FA}" dt="2023-01-26T17:07:28.396" v="460" actId="1076"/>
          <ac:spMkLst>
            <pc:docMk/>
            <pc:sldMk cId="2020821200" sldId="355"/>
            <ac:spMk id="32" creationId="{11E5AF46-B329-6FEC-ED03-19BC040527AC}"/>
          </ac:spMkLst>
        </pc:spChg>
        <pc:spChg chg="mod">
          <ac:chgData name="Arpan Sainju" userId="28af7b25-4022-4f88-be70-5a41ebe499cd" providerId="ADAL" clId="{4506A1E6-3679-4893-B91B-A13EEFB3D8FA}" dt="2023-01-25T18:29:26.726" v="69" actId="1076"/>
          <ac:spMkLst>
            <pc:docMk/>
            <pc:sldMk cId="2020821200" sldId="355"/>
            <ac:spMk id="33" creationId="{13135BEB-192E-6AC4-A91A-6F4DB33F4420}"/>
          </ac:spMkLst>
        </pc:spChg>
        <pc:spChg chg="mod">
          <ac:chgData name="Arpan Sainju" userId="28af7b25-4022-4f88-be70-5a41ebe499cd" providerId="ADAL" clId="{4506A1E6-3679-4893-B91B-A13EEFB3D8FA}" dt="2023-01-25T18:29:44.665" v="76" actId="6549"/>
          <ac:spMkLst>
            <pc:docMk/>
            <pc:sldMk cId="2020821200" sldId="355"/>
            <ac:spMk id="34" creationId="{30BE230D-43B1-C448-4A2E-7ACA9480202F}"/>
          </ac:spMkLst>
        </pc:spChg>
        <pc:spChg chg="mod">
          <ac:chgData name="Arpan Sainju" userId="28af7b25-4022-4f88-be70-5a41ebe499cd" providerId="ADAL" clId="{4506A1E6-3679-4893-B91B-A13EEFB3D8FA}" dt="2023-01-25T18:29:41.606" v="75" actId="6549"/>
          <ac:spMkLst>
            <pc:docMk/>
            <pc:sldMk cId="2020821200" sldId="355"/>
            <ac:spMk id="35" creationId="{800A49EF-C57B-836C-EB9B-DF12E14B02D3}"/>
          </ac:spMkLst>
        </pc:spChg>
        <pc:spChg chg="mod">
          <ac:chgData name="Arpan Sainju" userId="28af7b25-4022-4f88-be70-5a41ebe499cd" providerId="ADAL" clId="{4506A1E6-3679-4893-B91B-A13EEFB3D8FA}" dt="2023-01-25T18:29:33.827" v="72" actId="6549"/>
          <ac:spMkLst>
            <pc:docMk/>
            <pc:sldMk cId="2020821200" sldId="355"/>
            <ac:spMk id="36" creationId="{E42F7763-FB12-74B5-E7BF-CBBAB792A49D}"/>
          </ac:spMkLst>
        </pc:spChg>
        <pc:cxnChg chg="add del mod">
          <ac:chgData name="Arpan Sainju" userId="28af7b25-4022-4f88-be70-5a41ebe499cd" providerId="ADAL" clId="{4506A1E6-3679-4893-B91B-A13EEFB3D8FA}" dt="2023-01-25T18:31:11.725" v="85" actId="478"/>
          <ac:cxnSpMkLst>
            <pc:docMk/>
            <pc:sldMk cId="2020821200" sldId="355"/>
            <ac:cxnSpMk id="7" creationId="{71ECD77C-5589-E9FA-ED91-CC755CCBB6CD}"/>
          </ac:cxnSpMkLst>
        </pc:cxnChg>
        <pc:cxnChg chg="add del">
          <ac:chgData name="Arpan Sainju" userId="28af7b25-4022-4f88-be70-5a41ebe499cd" providerId="ADAL" clId="{4506A1E6-3679-4893-B91B-A13EEFB3D8FA}" dt="2023-01-25T18:31:48.962" v="87" actId="478"/>
          <ac:cxnSpMkLst>
            <pc:docMk/>
            <pc:sldMk cId="2020821200" sldId="355"/>
            <ac:cxnSpMk id="15" creationId="{CE73EED6-1617-4D28-A5B6-4720413F45AB}"/>
          </ac:cxnSpMkLst>
        </pc:cxnChg>
        <pc:cxnChg chg="add mod">
          <ac:chgData name="Arpan Sainju" userId="28af7b25-4022-4f88-be70-5a41ebe499cd" providerId="ADAL" clId="{4506A1E6-3679-4893-B91B-A13EEFB3D8FA}" dt="2023-01-26T17:07:31.390" v="461" actId="1076"/>
          <ac:cxnSpMkLst>
            <pc:docMk/>
            <pc:sldMk cId="2020821200" sldId="355"/>
            <ac:cxnSpMk id="18" creationId="{DBCCB93A-445E-966A-7C6F-650FF117E3C1}"/>
          </ac:cxnSpMkLst>
        </pc:cxnChg>
      </pc:sldChg>
      <pc:sldChg chg="modSp mod">
        <pc:chgData name="Arpan Sainju" userId="28af7b25-4022-4f88-be70-5a41ebe499cd" providerId="ADAL" clId="{4506A1E6-3679-4893-B91B-A13EEFB3D8FA}" dt="2023-01-26T17:08:58.126" v="471" actId="1076"/>
        <pc:sldMkLst>
          <pc:docMk/>
          <pc:sldMk cId="280045362" sldId="356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80045362" sldId="356"/>
            <ac:spMk id="28" creationId="{02E09D86-EB4E-4CEE-11A4-51FC7C387B51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80045362" sldId="356"/>
            <ac:spMk id="30" creationId="{B1FEA54E-6F71-04F4-929F-91A109D6F157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80045362" sldId="356"/>
            <ac:spMk id="44" creationId="{797439BC-F9B1-EB6E-1EE6-BCE575C5507D}"/>
          </ac:spMkLst>
        </pc:spChg>
        <pc:spChg chg="mod">
          <ac:chgData name="Arpan Sainju" userId="28af7b25-4022-4f88-be70-5a41ebe499cd" providerId="ADAL" clId="{4506A1E6-3679-4893-B91B-A13EEFB3D8FA}" dt="2023-01-26T17:08:58.126" v="471" actId="1076"/>
          <ac:spMkLst>
            <pc:docMk/>
            <pc:sldMk cId="280045362" sldId="356"/>
            <ac:spMk id="45" creationId="{36A70EAE-42DD-B233-848E-89A47AEF3BE6}"/>
          </ac:spMkLst>
        </pc:spChg>
        <pc:spChg chg="mod">
          <ac:chgData name="Arpan Sainju" userId="28af7b25-4022-4f88-be70-5a41ebe499cd" providerId="ADAL" clId="{4506A1E6-3679-4893-B91B-A13EEFB3D8FA}" dt="2023-01-25T18:37:33.567" v="163" actId="14100"/>
          <ac:spMkLst>
            <pc:docMk/>
            <pc:sldMk cId="280045362" sldId="356"/>
            <ac:spMk id="47" creationId="{EDA49B3E-9F7E-7894-8C68-97C6112A5457}"/>
          </ac:spMkLst>
        </pc:spChg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80045362" sldId="356"/>
            <ac:spMk id="48" creationId="{6E31F3F2-576F-DF98-40D1-C6086DE00958}"/>
          </ac:spMkLst>
        </pc:spChg>
        <pc:spChg chg="mod">
          <ac:chgData name="Arpan Sainju" userId="28af7b25-4022-4f88-be70-5a41ebe499cd" providerId="ADAL" clId="{4506A1E6-3679-4893-B91B-A13EEFB3D8FA}" dt="2023-01-25T18:36:38.014" v="158" actId="20577"/>
          <ac:spMkLst>
            <pc:docMk/>
            <pc:sldMk cId="280045362" sldId="356"/>
            <ac:spMk id="49" creationId="{46ABC2D6-E46D-6421-9269-AF8B12DF457A}"/>
          </ac:spMkLst>
        </pc:spChg>
        <pc:graphicFrameChg chg="modGraphic">
          <ac:chgData name="Arpan Sainju" userId="28af7b25-4022-4f88-be70-5a41ebe499cd" providerId="ADAL" clId="{4506A1E6-3679-4893-B91B-A13EEFB3D8FA}" dt="2023-01-25T18:37:12.387" v="159" actId="20577"/>
          <ac:graphicFrameMkLst>
            <pc:docMk/>
            <pc:sldMk cId="280045362" sldId="356"/>
            <ac:graphicFrameMk id="50" creationId="{E67340F1-D510-9055-CEB4-7A52965BDAFB}"/>
          </ac:graphicFrameMkLst>
        </pc:graphicFrameChg>
      </pc:sldChg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2953651653" sldId="361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953651653" sldId="361"/>
            <ac:spMk id="3" creationId="{F32D7C04-86B9-F387-73C9-A9BB245674AE}"/>
          </ac:spMkLst>
        </pc:spChg>
      </pc:sldChg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2076386255" sldId="362"/>
        </pc:sldMkLst>
        <pc:spChg chg="mod">
          <ac:chgData name="Arpan Sainju" userId="28af7b25-4022-4f88-be70-5a41ebe499cd" providerId="ADAL" clId="{4506A1E6-3679-4893-B91B-A13EEFB3D8FA}" dt="2023-01-25T19:21:10.201" v="324"/>
          <ac:spMkLst>
            <pc:docMk/>
            <pc:sldMk cId="2076386255" sldId="362"/>
            <ac:spMk id="3" creationId="{F32D7C04-86B9-F387-73C9-A9BB245674AE}"/>
          </ac:spMkLst>
        </pc:spChg>
      </pc:sldChg>
      <pc:sldChg chg="modSp mod">
        <pc:chgData name="Arpan Sainju" userId="28af7b25-4022-4f88-be70-5a41ebe499cd" providerId="ADAL" clId="{4506A1E6-3679-4893-B91B-A13EEFB3D8FA}" dt="2023-01-25T19:21:10.201" v="324"/>
        <pc:sldMkLst>
          <pc:docMk/>
          <pc:sldMk cId="794572101" sldId="366"/>
        </pc:sldMkLst>
        <pc:graphicFrameChg chg="mod modGraphic">
          <ac:chgData name="Arpan Sainju" userId="28af7b25-4022-4f88-be70-5a41ebe499cd" providerId="ADAL" clId="{4506A1E6-3679-4893-B91B-A13EEFB3D8FA}" dt="2023-01-25T19:21:10.201" v="324"/>
          <ac:graphicFrameMkLst>
            <pc:docMk/>
            <pc:sldMk cId="794572101" sldId="366"/>
            <ac:graphicFrameMk id="5" creationId="{BEEBCBB3-C811-9BEE-AFD4-AD25334DE508}"/>
          </ac:graphicFrameMkLst>
        </pc:graphicFrameChg>
      </pc:sldChg>
    </pc:docChg>
  </pc:docChgLst>
  <pc:docChgLst>
    <pc:chgData name="Arpan Sainju" userId="28af7b25-4022-4f88-be70-5a41ebe499cd" providerId="ADAL" clId="{035008D4-EE9D-43F7-8A7D-D322408678E7}"/>
    <pc:docChg chg="modSld">
      <pc:chgData name="Arpan Sainju" userId="28af7b25-4022-4f88-be70-5a41ebe499cd" providerId="ADAL" clId="{035008D4-EE9D-43F7-8A7D-D322408678E7}" dt="2023-05-29T05:04:57.420" v="4"/>
      <pc:docMkLst>
        <pc:docMk/>
      </pc:docMkLst>
      <pc:sldChg chg="modSp mod">
        <pc:chgData name="Arpan Sainju" userId="28af7b25-4022-4f88-be70-5a41ebe499cd" providerId="ADAL" clId="{035008D4-EE9D-43F7-8A7D-D322408678E7}" dt="2023-05-29T05:02:17.189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035008D4-EE9D-43F7-8A7D-D322408678E7}" dt="2023-05-29T05:02:17.189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Anim">
        <pc:chgData name="Arpan Sainju" userId="28af7b25-4022-4f88-be70-5a41ebe499cd" providerId="ADAL" clId="{035008D4-EE9D-43F7-8A7D-D322408678E7}" dt="2023-05-29T05:03:53.638" v="3"/>
        <pc:sldMkLst>
          <pc:docMk/>
          <pc:sldMk cId="523058517" sldId="346"/>
        </pc:sldMkLst>
      </pc:sldChg>
      <pc:sldChg chg="modAnim">
        <pc:chgData name="Arpan Sainju" userId="28af7b25-4022-4f88-be70-5a41ebe499cd" providerId="ADAL" clId="{035008D4-EE9D-43F7-8A7D-D322408678E7}" dt="2023-05-29T05:04:57.420" v="4"/>
        <pc:sldMkLst>
          <pc:docMk/>
          <pc:sldMk cId="1541656079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D3F91-17D0-441F-989E-FD8E2567D5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3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773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5163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9343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277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8092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0361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580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5759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4728"/>
            <a:ext cx="8606118" cy="461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51764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4811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63683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132746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37199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15527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373861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44759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323274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5914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04906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74075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837125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9258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4 and 5</a:t>
            </a:r>
          </a:p>
          <a:p>
            <a:r>
              <a:rPr lang="en-US" dirty="0"/>
              <a:t>Dr. Arpan Man </a:t>
            </a:r>
            <a:r>
              <a:rPr lang="en-US" dirty="0" err="1"/>
              <a:t>Sainju</a:t>
            </a:r>
            <a:endParaRPr lang="en-US" dirty="0"/>
          </a:p>
          <a:p>
            <a:r>
              <a:rPr lang="en-US" dirty="0"/>
              <a:t>Middle Tennessee State University</a:t>
            </a:r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A259-8081-504B-F355-339BC037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A603-7BF9-EBAC-BFCB-55A78654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Fixed point binary is used in digital signal processing.</a:t>
            </a:r>
          </a:p>
          <a:p>
            <a:r>
              <a:rPr lang="en-US" dirty="0"/>
              <a:t>It is employed when performance is more important than accuracy. 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endParaRPr lang="en-US" dirty="0"/>
          </a:p>
          <a:p>
            <a:r>
              <a:rPr lang="en-US" dirty="0"/>
              <a:t>Simple and cheaper processor hardware</a:t>
            </a:r>
          </a:p>
          <a:p>
            <a:endParaRPr lang="en-US" dirty="0"/>
          </a:p>
          <a:p>
            <a:r>
              <a:rPr lang="en-US" dirty="0"/>
              <a:t>Faster processing </a:t>
            </a:r>
          </a:p>
          <a:p>
            <a:endParaRPr lang="en-US" dirty="0"/>
          </a:p>
          <a:p>
            <a:r>
              <a:rPr lang="en-US" dirty="0"/>
              <a:t>Tradeoff between range and precision</a:t>
            </a:r>
          </a:p>
          <a:p>
            <a:endParaRPr lang="en-US" dirty="0"/>
          </a:p>
          <a:p>
            <a:r>
              <a:rPr lang="en-US" dirty="0"/>
              <a:t>Some numbers can never be represented accurately. Such as 1/10.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ED46-C1C8-537E-77AB-75DD04C1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6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D46D-1E64-E568-2073-5E936C8E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720F5-B6A7-D3C0-156F-CA9E530B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2.99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                     Speed of light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                   Avogadro’s number</a:t>
                </a: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                Charge of electron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720F5-B6A7-D3C0-156F-CA9E530B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10A0-B426-24C0-94F3-7BB0C5F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1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D46D-1E64-E568-2073-5E936C8E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720F5-B6A7-D3C0-156F-CA9E530BA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58844"/>
                <a:ext cx="8606118" cy="5018119"/>
              </a:xfrm>
            </p:spPr>
            <p:txBody>
              <a:bodyPr/>
              <a:lstStyle/>
              <a:p>
                <a:r>
                  <a:rPr lang="en-US" sz="2400" dirty="0"/>
                  <a:t>Number written in scientific notation have three components: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−1.25</m:t>
                    </m:r>
                  </m:oMath>
                </a14:m>
                <a:r>
                  <a:rPr lang="en-US" sz="1400" dirty="0"/>
                  <a:t>  </a:t>
                </a:r>
                <a:r>
                  <a:rPr lang="en-US" sz="2400" dirty="0"/>
                  <a:t>X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400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720F5-B6A7-D3C0-156F-CA9E530BA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58844"/>
                <a:ext cx="8606118" cy="5018119"/>
              </a:xfrm>
              <a:blipFill>
                <a:blip r:embed="rId3"/>
                <a:stretch>
                  <a:fillRect l="-921" t="-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10A0-B426-24C0-94F3-7BB0C5F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FEF54C-0A6C-ED49-A6F5-BCEBA0E3BB4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091985" y="1837017"/>
            <a:ext cx="546986" cy="2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983E7B-77D8-D9FB-8C5F-924D8BDC5BCF}"/>
              </a:ext>
            </a:extLst>
          </p:cNvPr>
          <p:cNvSpPr txBox="1"/>
          <p:nvPr/>
        </p:nvSpPr>
        <p:spPr>
          <a:xfrm>
            <a:off x="2667721" y="2134773"/>
            <a:ext cx="84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E7115-5C39-5C9E-38C9-44A1F1B41FA0}"/>
              </a:ext>
            </a:extLst>
          </p:cNvPr>
          <p:cNvSpPr txBox="1"/>
          <p:nvPr/>
        </p:nvSpPr>
        <p:spPr>
          <a:xfrm>
            <a:off x="3610565" y="2138397"/>
            <a:ext cx="160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Mantissa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332E9-FD49-12A6-FED7-C4A3CF19AD3B}"/>
              </a:ext>
            </a:extLst>
          </p:cNvPr>
          <p:cNvCxnSpPr>
            <a:cxnSpLocks/>
          </p:cNvCxnSpPr>
          <p:nvPr/>
        </p:nvCxnSpPr>
        <p:spPr>
          <a:xfrm>
            <a:off x="4071383" y="1937365"/>
            <a:ext cx="5548" cy="28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357A31-DD29-6C4E-40CF-5578529A8109}"/>
              </a:ext>
            </a:extLst>
          </p:cNvPr>
          <p:cNvSpPr txBox="1"/>
          <p:nvPr/>
        </p:nvSpPr>
        <p:spPr>
          <a:xfrm>
            <a:off x="5198904" y="2139665"/>
            <a:ext cx="160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Exponent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EBFD24-E177-587A-E411-F598D104D63D}"/>
              </a:ext>
            </a:extLst>
          </p:cNvPr>
          <p:cNvCxnSpPr>
            <a:cxnSpLocks/>
          </p:cNvCxnSpPr>
          <p:nvPr/>
        </p:nvCxnSpPr>
        <p:spPr>
          <a:xfrm>
            <a:off x="5323834" y="1834659"/>
            <a:ext cx="376796" cy="3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D5634-0722-C990-3AFE-0B5AC86FFE4B}"/>
              </a:ext>
            </a:extLst>
          </p:cNvPr>
          <p:cNvCxnSpPr>
            <a:cxnSpLocks/>
          </p:cNvCxnSpPr>
          <p:nvPr/>
        </p:nvCxnSpPr>
        <p:spPr>
          <a:xfrm flipH="1">
            <a:off x="2795436" y="3478545"/>
            <a:ext cx="496455" cy="31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0615CC-6E9F-4550-1598-BDAA70D72C5A}"/>
              </a:ext>
            </a:extLst>
          </p:cNvPr>
          <p:cNvSpPr txBox="1"/>
          <p:nvPr/>
        </p:nvSpPr>
        <p:spPr>
          <a:xfrm>
            <a:off x="869286" y="3549813"/>
            <a:ext cx="2918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Sign</a:t>
            </a:r>
          </a:p>
          <a:p>
            <a:pPr algn="ctr"/>
            <a:r>
              <a:rPr lang="en-US" sz="2400" dirty="0"/>
              <a:t>(by default, positive)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93605-952A-B3A9-B223-5AF8002BE8EF}"/>
              </a:ext>
            </a:extLst>
          </p:cNvPr>
          <p:cNvSpPr txBox="1"/>
          <p:nvPr/>
        </p:nvSpPr>
        <p:spPr>
          <a:xfrm>
            <a:off x="3972444" y="3862699"/>
            <a:ext cx="160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Mantissa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5F7416-65BE-F504-0B46-0E79F8217ECD}"/>
              </a:ext>
            </a:extLst>
          </p:cNvPr>
          <p:cNvCxnSpPr>
            <a:cxnSpLocks/>
          </p:cNvCxnSpPr>
          <p:nvPr/>
        </p:nvCxnSpPr>
        <p:spPr>
          <a:xfrm>
            <a:off x="4683371" y="3619947"/>
            <a:ext cx="5548" cy="28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8212A1-182F-6B06-259B-422945941E6F}"/>
              </a:ext>
            </a:extLst>
          </p:cNvPr>
          <p:cNvSpPr txBox="1"/>
          <p:nvPr/>
        </p:nvSpPr>
        <p:spPr>
          <a:xfrm>
            <a:off x="6226164" y="3803068"/>
            <a:ext cx="160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Exponent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59532-4B1D-7342-E9EE-5FC0DB7A6816}"/>
              </a:ext>
            </a:extLst>
          </p:cNvPr>
          <p:cNvCxnSpPr>
            <a:cxnSpLocks/>
          </p:cNvCxnSpPr>
          <p:nvPr/>
        </p:nvCxnSpPr>
        <p:spPr>
          <a:xfrm>
            <a:off x="6226164" y="3455073"/>
            <a:ext cx="376796" cy="38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4FBDD-E8AD-BF8C-E884-9CDDF01C7AE8}"/>
                  </a:ext>
                </a:extLst>
              </p:cNvPr>
              <p:cNvSpPr txBox="1"/>
              <p:nvPr/>
            </p:nvSpPr>
            <p:spPr>
              <a:xfrm>
                <a:off x="3209092" y="3154658"/>
                <a:ext cx="3942314" cy="465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6.0222140857</m:t>
                    </m:r>
                  </m:oMath>
                </a14:m>
                <a:r>
                  <a:rPr lang="en-US" sz="1400" dirty="0"/>
                  <a:t>  </a:t>
                </a:r>
                <a:r>
                  <a:rPr lang="en-US" sz="2400" dirty="0"/>
                  <a:t>X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4FBDD-E8AD-BF8C-E884-9CDDF01C7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92" y="3154658"/>
                <a:ext cx="3942314" cy="465833"/>
              </a:xfrm>
              <a:prstGeom prst="rect">
                <a:avLst/>
              </a:prstGeom>
              <a:blipFill>
                <a:blip r:embed="rId4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B26173-478F-3F25-D19F-6253F9D40E83}"/>
              </a:ext>
            </a:extLst>
          </p:cNvPr>
          <p:cNvSpPr txBox="1"/>
          <p:nvPr/>
        </p:nvSpPr>
        <p:spPr>
          <a:xfrm>
            <a:off x="268940" y="4999269"/>
            <a:ext cx="860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digits that you are allowed to use in Mantissa governs the precision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digits available for exponent governs the range.  For 2 digits you can only float the point up to 99 places.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8B26B-E8EE-38AF-5512-EDEAE3FE0A79}"/>
                  </a:ext>
                </a:extLst>
              </p:cNvPr>
              <p:cNvSpPr txBox="1"/>
              <p:nvPr/>
            </p:nvSpPr>
            <p:spPr>
              <a:xfrm>
                <a:off x="2785767" y="2660126"/>
                <a:ext cx="3217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− 0.0000125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8B26B-E8EE-38AF-5512-EDEAE3FE0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767" y="2660126"/>
                <a:ext cx="32176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4A7CA-5741-532A-39A2-A2E2461EFE4F}"/>
                  </a:ext>
                </a:extLst>
              </p:cNvPr>
              <p:cNvSpPr txBox="1"/>
              <p:nvPr/>
            </p:nvSpPr>
            <p:spPr>
              <a:xfrm>
                <a:off x="2254875" y="4426955"/>
                <a:ext cx="50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=602221408570000000000000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4A7CA-5741-532A-39A2-A2E2461E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75" y="4426955"/>
                <a:ext cx="50441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1" grpId="0"/>
      <p:bldP spid="17" grpId="0"/>
      <p:bldP spid="18" grpId="0"/>
      <p:bldP spid="20" grpId="0"/>
      <p:bldP spid="23" grpId="0"/>
      <p:bldP spid="6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2A05-445D-4696-B3BC-5BA4617E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IEEE 754  Standard for Floating-Point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113B-9E40-492E-9940-67D6049EB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7670"/>
                <a:ext cx="8442356" cy="4758494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Number written in scientific notation have three components: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−1.25</m:t>
                    </m:r>
                  </m:oMath>
                </a14:m>
                <a:r>
                  <a:rPr lang="en-US" sz="1400" dirty="0"/>
                  <a:t>  </a:t>
                </a:r>
                <a:r>
                  <a:rPr lang="en-US" sz="2400" dirty="0"/>
                  <a:t>X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400" dirty="0"/>
              </a:p>
              <a:p>
                <a:endParaRPr lang="en-US" sz="1800" dirty="0"/>
              </a:p>
              <a:p>
                <a:r>
                  <a:rPr lang="en-US" sz="1800" dirty="0"/>
                  <a:t>Three fields: </a:t>
                </a:r>
              </a:p>
              <a:p>
                <a:pPr lvl="1"/>
                <a:r>
                  <a:rPr lang="en-US" sz="1800" dirty="0"/>
                  <a:t>Single precision: 1-bit (sign), 8-bit (exponent), 23-bit (Mantissa) : </a:t>
                </a:r>
                <a:r>
                  <a:rPr lang="en-US" sz="1800" b="1" dirty="0"/>
                  <a:t>32-bits total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Double precision: 1-bit (sign), 11-bit (exponent), 52-bit (Mantissa) : </a:t>
                </a:r>
                <a:r>
                  <a:rPr lang="en-US" sz="1800" b="1" dirty="0"/>
                  <a:t>64-bits total</a:t>
                </a:r>
              </a:p>
              <a:p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113B-9E40-492E-9940-67D6049EB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7670"/>
                <a:ext cx="8442356" cy="4758494"/>
              </a:xfrm>
              <a:blipFill>
                <a:blip r:embed="rId2"/>
                <a:stretch>
                  <a:fillRect l="-433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726C27C-286A-4E25-96C2-DF80D4161C18}"/>
              </a:ext>
            </a:extLst>
          </p:cNvPr>
          <p:cNvSpPr/>
          <p:nvPr/>
        </p:nvSpPr>
        <p:spPr>
          <a:xfrm>
            <a:off x="2634449" y="3411200"/>
            <a:ext cx="609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9385-CFA5-4574-8168-6088A65E53D6}"/>
              </a:ext>
            </a:extLst>
          </p:cNvPr>
          <p:cNvSpPr/>
          <p:nvPr/>
        </p:nvSpPr>
        <p:spPr>
          <a:xfrm>
            <a:off x="3548849" y="3411200"/>
            <a:ext cx="1075678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12471-82A2-48AC-A651-F2F8CDDD76D2}"/>
              </a:ext>
            </a:extLst>
          </p:cNvPr>
          <p:cNvSpPr/>
          <p:nvPr/>
        </p:nvSpPr>
        <p:spPr>
          <a:xfrm>
            <a:off x="4996649" y="3411200"/>
            <a:ext cx="1981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Mantissa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E84DFA-C35E-40CB-808A-343E4002344A}"/>
              </a:ext>
            </a:extLst>
          </p:cNvPr>
          <p:cNvCxnSpPr/>
          <p:nvPr/>
        </p:nvCxnSpPr>
        <p:spPr>
          <a:xfrm>
            <a:off x="2634449" y="3868400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897F06-31F2-47A6-B95A-5FE87E607BD9}"/>
              </a:ext>
            </a:extLst>
          </p:cNvPr>
          <p:cNvCxnSpPr>
            <a:cxnSpLocks/>
          </p:cNvCxnSpPr>
          <p:nvPr/>
        </p:nvCxnSpPr>
        <p:spPr>
          <a:xfrm flipV="1">
            <a:off x="3548849" y="3866935"/>
            <a:ext cx="1075678" cy="1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AE6F53-B021-49B2-A6EC-21AC1D02A110}"/>
              </a:ext>
            </a:extLst>
          </p:cNvPr>
          <p:cNvCxnSpPr>
            <a:cxnSpLocks/>
          </p:cNvCxnSpPr>
          <p:nvPr/>
        </p:nvCxnSpPr>
        <p:spPr>
          <a:xfrm>
            <a:off x="4996649" y="3868400"/>
            <a:ext cx="19956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EB1D7E-1487-45C6-AF9B-7A5B5076E403}"/>
              </a:ext>
            </a:extLst>
          </p:cNvPr>
          <p:cNvSpPr txBox="1"/>
          <p:nvPr/>
        </p:nvSpPr>
        <p:spPr>
          <a:xfrm>
            <a:off x="2681427" y="386693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05342-F3A4-4882-9F47-6FC9C7BE3B78}"/>
              </a:ext>
            </a:extLst>
          </p:cNvPr>
          <p:cNvSpPr txBox="1"/>
          <p:nvPr/>
        </p:nvSpPr>
        <p:spPr>
          <a:xfrm>
            <a:off x="3938727" y="386693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 Bit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AB497-0946-4FA6-B912-F3041DE5E53D}"/>
              </a:ext>
            </a:extLst>
          </p:cNvPr>
          <p:cNvSpPr txBox="1"/>
          <p:nvPr/>
        </p:nvSpPr>
        <p:spPr>
          <a:xfrm>
            <a:off x="5717220" y="38669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23 Bit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1FAB7-6326-4BE5-BEC1-6B6A5DEA2A95}"/>
              </a:ext>
            </a:extLst>
          </p:cNvPr>
          <p:cNvSpPr/>
          <p:nvPr/>
        </p:nvSpPr>
        <p:spPr>
          <a:xfrm>
            <a:off x="1767027" y="5031938"/>
            <a:ext cx="6096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8BC5D-FB31-4D3F-83F9-D613CE1C61FD}"/>
              </a:ext>
            </a:extLst>
          </p:cNvPr>
          <p:cNvSpPr/>
          <p:nvPr/>
        </p:nvSpPr>
        <p:spPr>
          <a:xfrm>
            <a:off x="2681427" y="5031938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050-4B63-48ED-A0BB-47613C1BAF35}"/>
              </a:ext>
            </a:extLst>
          </p:cNvPr>
          <p:cNvSpPr/>
          <p:nvPr/>
        </p:nvSpPr>
        <p:spPr>
          <a:xfrm>
            <a:off x="4129227" y="5031938"/>
            <a:ext cx="39624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Mantissa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0EB0F7-DE97-46EB-8F24-3A284BDE7371}"/>
              </a:ext>
            </a:extLst>
          </p:cNvPr>
          <p:cNvCxnSpPr/>
          <p:nvPr/>
        </p:nvCxnSpPr>
        <p:spPr>
          <a:xfrm>
            <a:off x="1767027" y="5489138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BBF33C-F08D-49B9-A0E0-8EFD316CED7E}"/>
              </a:ext>
            </a:extLst>
          </p:cNvPr>
          <p:cNvCxnSpPr>
            <a:cxnSpLocks/>
          </p:cNvCxnSpPr>
          <p:nvPr/>
        </p:nvCxnSpPr>
        <p:spPr>
          <a:xfrm>
            <a:off x="2681427" y="5489138"/>
            <a:ext cx="1295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76E1E9-3DE8-4A20-887E-9447D0412150}"/>
              </a:ext>
            </a:extLst>
          </p:cNvPr>
          <p:cNvCxnSpPr>
            <a:cxnSpLocks/>
          </p:cNvCxnSpPr>
          <p:nvPr/>
        </p:nvCxnSpPr>
        <p:spPr>
          <a:xfrm>
            <a:off x="4129227" y="5489138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3CA7E3-33F0-4247-BC59-F68B0891ECAD}"/>
              </a:ext>
            </a:extLst>
          </p:cNvPr>
          <p:cNvSpPr txBox="1"/>
          <p:nvPr/>
        </p:nvSpPr>
        <p:spPr>
          <a:xfrm>
            <a:off x="1814005" y="548767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BF7CD-F243-4320-AB7E-1863DDC68105}"/>
              </a:ext>
            </a:extLst>
          </p:cNvPr>
          <p:cNvSpPr txBox="1"/>
          <p:nvPr/>
        </p:nvSpPr>
        <p:spPr>
          <a:xfrm>
            <a:off x="3071305" y="548767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 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49BF0-58CF-40E5-9EBA-875EBB86FFBD}"/>
              </a:ext>
            </a:extLst>
          </p:cNvPr>
          <p:cNvSpPr txBox="1"/>
          <p:nvPr/>
        </p:nvSpPr>
        <p:spPr>
          <a:xfrm>
            <a:off x="5805629" y="548767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 Bit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431083-0657-44AA-A47B-6074208EE1B2}"/>
              </a:ext>
            </a:extLst>
          </p:cNvPr>
          <p:cNvCxnSpPr>
            <a:cxnSpLocks/>
          </p:cNvCxnSpPr>
          <p:nvPr/>
        </p:nvCxnSpPr>
        <p:spPr>
          <a:xfrm flipH="1">
            <a:off x="3808613" y="1897702"/>
            <a:ext cx="94696" cy="30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68A83C-B78A-4108-A56F-55FD8A02ACED}"/>
              </a:ext>
            </a:extLst>
          </p:cNvPr>
          <p:cNvSpPr txBox="1"/>
          <p:nvPr/>
        </p:nvSpPr>
        <p:spPr>
          <a:xfrm>
            <a:off x="3414205" y="21851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76BDA6-79BB-4CC4-9F67-20D7A1577F3E}"/>
              </a:ext>
            </a:extLst>
          </p:cNvPr>
          <p:cNvSpPr txBox="1"/>
          <p:nvPr/>
        </p:nvSpPr>
        <p:spPr>
          <a:xfrm>
            <a:off x="4012244" y="2188979"/>
            <a:ext cx="1014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Mantissa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5AEFEF-20AA-4AB1-BC5F-E376D308644A}"/>
              </a:ext>
            </a:extLst>
          </p:cNvPr>
          <p:cNvCxnSpPr>
            <a:cxnSpLocks/>
          </p:cNvCxnSpPr>
          <p:nvPr/>
        </p:nvCxnSpPr>
        <p:spPr>
          <a:xfrm>
            <a:off x="4412574" y="1999228"/>
            <a:ext cx="5548" cy="28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A4E9CB-EC12-42DD-8B61-8DC7DF8880AA}"/>
              </a:ext>
            </a:extLst>
          </p:cNvPr>
          <p:cNvSpPr txBox="1"/>
          <p:nvPr/>
        </p:nvSpPr>
        <p:spPr>
          <a:xfrm>
            <a:off x="4985922" y="2185101"/>
            <a:ext cx="89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Exponent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B95F09-6878-4E2C-83F9-6787D459CC80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432395" y="1897702"/>
            <a:ext cx="40596" cy="28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5F84DB-1671-43A7-A993-5DEF1F4C8566}"/>
              </a:ext>
            </a:extLst>
          </p:cNvPr>
          <p:cNvSpPr txBox="1"/>
          <p:nvPr/>
        </p:nvSpPr>
        <p:spPr>
          <a:xfrm>
            <a:off x="1814005" y="5838980"/>
            <a:ext cx="584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Mantissa: fraction part of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163736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064A-F862-8DF1-60D3-9CD745E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IEEE 754 Standard for Single Precision 32-bit floating point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4553C-E186-5D31-6399-34C211E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93993C92-4E80-3F80-6BA5-2B42B441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186112"/>
              </p:ext>
            </p:extLst>
          </p:nvPr>
        </p:nvGraphicFramePr>
        <p:xfrm>
          <a:off x="455447" y="1740598"/>
          <a:ext cx="2482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95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C675F9A9-19C0-B071-A0BB-C0D3A1CFC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54397"/>
              </p:ext>
            </p:extLst>
          </p:nvPr>
        </p:nvGraphicFramePr>
        <p:xfrm>
          <a:off x="2937602" y="1740598"/>
          <a:ext cx="61250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90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90852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64208849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7611984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54610553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100436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66678984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2360251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403029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294161426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21990292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41835917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80937052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11514867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05006059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9020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7A5394-390B-FDEB-81B1-DA92CB5BCD59}"/>
              </a:ext>
            </a:extLst>
          </p:cNvPr>
          <p:cNvCxnSpPr>
            <a:cxnSpLocks/>
          </p:cNvCxnSpPr>
          <p:nvPr/>
        </p:nvCxnSpPr>
        <p:spPr>
          <a:xfrm>
            <a:off x="455447" y="2209151"/>
            <a:ext cx="268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8D88-4115-903C-15F4-5E7CE2C7093E}"/>
              </a:ext>
            </a:extLst>
          </p:cNvPr>
          <p:cNvCxnSpPr>
            <a:cxnSpLocks/>
          </p:cNvCxnSpPr>
          <p:nvPr/>
        </p:nvCxnSpPr>
        <p:spPr>
          <a:xfrm>
            <a:off x="724174" y="2208361"/>
            <a:ext cx="2209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AF2364-0B47-869F-B73F-9786244812E4}"/>
              </a:ext>
            </a:extLst>
          </p:cNvPr>
          <p:cNvSpPr txBox="1"/>
          <p:nvPr/>
        </p:nvSpPr>
        <p:spPr>
          <a:xfrm>
            <a:off x="0" y="1346678"/>
            <a:ext cx="10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788BC-5145-F322-A487-794A08128539}"/>
              </a:ext>
            </a:extLst>
          </p:cNvPr>
          <p:cNvSpPr txBox="1"/>
          <p:nvPr/>
        </p:nvSpPr>
        <p:spPr>
          <a:xfrm>
            <a:off x="277865" y="225753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1-bit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0559C-7A68-2120-AE84-EC03CC005AD3}"/>
              </a:ext>
            </a:extLst>
          </p:cNvPr>
          <p:cNvSpPr txBox="1"/>
          <p:nvPr/>
        </p:nvSpPr>
        <p:spPr>
          <a:xfrm>
            <a:off x="1590607" y="225753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8-bit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30218-D498-06A9-2252-6D1F45688D4D}"/>
              </a:ext>
            </a:extLst>
          </p:cNvPr>
          <p:cNvSpPr txBox="1"/>
          <p:nvPr/>
        </p:nvSpPr>
        <p:spPr>
          <a:xfrm>
            <a:off x="1159614" y="1322033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761966-D484-5477-962D-D6F311006002}"/>
              </a:ext>
            </a:extLst>
          </p:cNvPr>
          <p:cNvCxnSpPr>
            <a:cxnSpLocks/>
          </p:cNvCxnSpPr>
          <p:nvPr/>
        </p:nvCxnSpPr>
        <p:spPr>
          <a:xfrm>
            <a:off x="2933453" y="2208361"/>
            <a:ext cx="61291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B26368-9529-E561-7F50-1C0A3FCA3F49}"/>
              </a:ext>
            </a:extLst>
          </p:cNvPr>
          <p:cNvSpPr txBox="1"/>
          <p:nvPr/>
        </p:nvSpPr>
        <p:spPr>
          <a:xfrm>
            <a:off x="5977918" y="22083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23-bit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E09D86-EB4E-4CEE-11A4-51FC7C387B51}"/>
              </a:ext>
            </a:extLst>
          </p:cNvPr>
          <p:cNvSpPr txBox="1"/>
          <p:nvPr/>
        </p:nvSpPr>
        <p:spPr>
          <a:xfrm>
            <a:off x="5390422" y="1289135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BE0BB-AD4A-A4ED-FE47-C8537BFAB29D}"/>
              </a:ext>
            </a:extLst>
          </p:cNvPr>
          <p:cNvSpPr txBox="1"/>
          <p:nvPr/>
        </p:nvSpPr>
        <p:spPr>
          <a:xfrm>
            <a:off x="352787" y="2579692"/>
            <a:ext cx="849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real number 27.236875 into IEEE 7544 standard 32-bit floating point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FEA54E-6F71-04F4-929F-91A109D6F157}"/>
                  </a:ext>
                </a:extLst>
              </p:cNvPr>
              <p:cNvSpPr txBox="1"/>
              <p:nvPr/>
            </p:nvSpPr>
            <p:spPr>
              <a:xfrm>
                <a:off x="415820" y="3017334"/>
                <a:ext cx="853771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1: Determine the sign bit (0 if positive, 1 if negative)</a:t>
                </a:r>
              </a:p>
              <a:p>
                <a:r>
                  <a:rPr lang="en-US" dirty="0"/>
                  <a:t>Sign bit = 0</a:t>
                </a:r>
              </a:p>
              <a:p>
                <a:endParaRPr lang="en-US" dirty="0"/>
              </a:p>
              <a:p>
                <a:r>
                  <a:rPr lang="en-US" b="1" dirty="0"/>
                  <a:t>Step 2: Convert to pure binary</a:t>
                </a:r>
              </a:p>
              <a:p>
                <a:r>
                  <a:rPr lang="en-US" dirty="0"/>
                  <a:t>	A. Converting whole number part.                   B. Converting the fractional part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11011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				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FEA54E-6F71-04F4-929F-91A109D6F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0" y="3017334"/>
                <a:ext cx="8537715" cy="2031325"/>
              </a:xfrm>
              <a:prstGeom prst="rect">
                <a:avLst/>
              </a:prstGeom>
              <a:blipFill>
                <a:blip r:embed="rId3"/>
                <a:stretch>
                  <a:fillRect l="-571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E5AF46-B329-6FEC-ED03-19BC040527AC}"/>
                  </a:ext>
                </a:extLst>
              </p:cNvPr>
              <p:cNvSpPr txBox="1"/>
              <p:nvPr/>
            </p:nvSpPr>
            <p:spPr>
              <a:xfrm>
                <a:off x="4672018" y="4435794"/>
                <a:ext cx="41141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236875  × 2 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0.47375                0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E5AF46-B329-6FEC-ED03-19BC0405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18" y="4435794"/>
                <a:ext cx="4114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135BEB-192E-6AC4-A91A-6F4DB33F4420}"/>
                  </a:ext>
                </a:extLst>
              </p:cNvPr>
              <p:cNvSpPr txBox="1"/>
              <p:nvPr/>
            </p:nvSpPr>
            <p:spPr>
              <a:xfrm>
                <a:off x="5049837" y="4805126"/>
                <a:ext cx="3594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47375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0.875                    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135BEB-192E-6AC4-A91A-6F4DB33F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837" y="4805126"/>
                <a:ext cx="35942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BE230D-43B1-C448-4A2E-7ACA9480202F}"/>
                  </a:ext>
                </a:extLst>
              </p:cNvPr>
              <p:cNvSpPr txBox="1"/>
              <p:nvPr/>
            </p:nvSpPr>
            <p:spPr>
              <a:xfrm>
                <a:off x="4940550" y="5149067"/>
                <a:ext cx="3845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875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    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1.75                        1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BE230D-43B1-C448-4A2E-7ACA9480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50" y="5149067"/>
                <a:ext cx="3845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A49EF-C57B-836C-EB9B-DF12E14B02D3}"/>
                  </a:ext>
                </a:extLst>
              </p:cNvPr>
              <p:cNvSpPr txBox="1"/>
              <p:nvPr/>
            </p:nvSpPr>
            <p:spPr>
              <a:xfrm>
                <a:off x="4882590" y="5459532"/>
                <a:ext cx="3845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2          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1.50                    1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0A49EF-C57B-836C-EB9B-DF12E14B0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90" y="5459532"/>
                <a:ext cx="3845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F7763-FB12-74B5-E7BF-CBBAB792A49D}"/>
                  </a:ext>
                </a:extLst>
              </p:cNvPr>
              <p:cNvSpPr txBox="1"/>
              <p:nvPr/>
            </p:nvSpPr>
            <p:spPr>
              <a:xfrm>
                <a:off x="4882590" y="5735422"/>
                <a:ext cx="3845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2           =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1.00                    1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2F7763-FB12-74B5-E7BF-CBBAB792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590" y="5735422"/>
                <a:ext cx="3845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CB4650D-CA26-3043-BD0C-8AC4E0AA9C48}"/>
              </a:ext>
            </a:extLst>
          </p:cNvPr>
          <p:cNvSpPr txBox="1"/>
          <p:nvPr/>
        </p:nvSpPr>
        <p:spPr>
          <a:xfrm>
            <a:off x="5390422" y="6045887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when product is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FD2B8C-33FA-3190-3BA3-36CF29B55A96}"/>
              </a:ext>
            </a:extLst>
          </p:cNvPr>
          <p:cNvCxnSpPr>
            <a:endCxn id="36" idx="3"/>
          </p:cNvCxnSpPr>
          <p:nvPr/>
        </p:nvCxnSpPr>
        <p:spPr>
          <a:xfrm>
            <a:off x="8728180" y="4653169"/>
            <a:ext cx="0" cy="126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C9FE94-9918-98FA-0618-3E93528E3A26}"/>
                  </a:ext>
                </a:extLst>
              </p:cNvPr>
              <p:cNvSpPr txBox="1"/>
              <p:nvPr/>
            </p:nvSpPr>
            <p:spPr>
              <a:xfrm>
                <a:off x="323903" y="5550756"/>
                <a:ext cx="38455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7.2185=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11011.00111</m:t>
                              </m:r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C9FE94-9918-98FA-0618-3E93528E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3" y="5550756"/>
                <a:ext cx="38455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9255168-2C6D-56AD-AF59-136D314CE936}"/>
              </a:ext>
            </a:extLst>
          </p:cNvPr>
          <p:cNvSpPr txBox="1"/>
          <p:nvPr/>
        </p:nvSpPr>
        <p:spPr>
          <a:xfrm>
            <a:off x="389876" y="1736780"/>
            <a:ext cx="36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0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CCB93A-445E-966A-7C6F-650FF117E3C1}"/>
              </a:ext>
            </a:extLst>
          </p:cNvPr>
          <p:cNvCxnSpPr>
            <a:cxnSpLocks/>
          </p:cNvCxnSpPr>
          <p:nvPr/>
        </p:nvCxnSpPr>
        <p:spPr>
          <a:xfrm flipV="1">
            <a:off x="6863345" y="4488316"/>
            <a:ext cx="1558636" cy="101951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6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8" grpId="0"/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064A-F862-8DF1-60D3-9CD745E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IEEE 754 Standard for Single Precision 32-bit floating point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4553C-E186-5D31-6399-34C211E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93993C92-4E80-3F80-6BA5-2B42B4413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5291"/>
              </p:ext>
            </p:extLst>
          </p:nvPr>
        </p:nvGraphicFramePr>
        <p:xfrm>
          <a:off x="455447" y="1740598"/>
          <a:ext cx="2482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95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C675F9A9-19C0-B071-A0BB-C0D3A1CFC808}"/>
              </a:ext>
            </a:extLst>
          </p:cNvPr>
          <p:cNvGraphicFramePr>
            <a:graphicFrameLocks noGrp="1"/>
          </p:cNvGraphicFramePr>
          <p:nvPr/>
        </p:nvGraphicFramePr>
        <p:xfrm>
          <a:off x="2937602" y="1740598"/>
          <a:ext cx="61250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90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90852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64208849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7611984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54610553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100436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66678984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2360251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403029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294161426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21990292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41835917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80937052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11514867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05006059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9020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7A5394-390B-FDEB-81B1-DA92CB5BCD59}"/>
              </a:ext>
            </a:extLst>
          </p:cNvPr>
          <p:cNvCxnSpPr>
            <a:cxnSpLocks/>
          </p:cNvCxnSpPr>
          <p:nvPr/>
        </p:nvCxnSpPr>
        <p:spPr>
          <a:xfrm>
            <a:off x="455447" y="2209151"/>
            <a:ext cx="268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8D88-4115-903C-15F4-5E7CE2C7093E}"/>
              </a:ext>
            </a:extLst>
          </p:cNvPr>
          <p:cNvCxnSpPr>
            <a:cxnSpLocks/>
          </p:cNvCxnSpPr>
          <p:nvPr/>
        </p:nvCxnSpPr>
        <p:spPr>
          <a:xfrm>
            <a:off x="724174" y="2208361"/>
            <a:ext cx="22092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AF2364-0B47-869F-B73F-9786244812E4}"/>
              </a:ext>
            </a:extLst>
          </p:cNvPr>
          <p:cNvSpPr txBox="1"/>
          <p:nvPr/>
        </p:nvSpPr>
        <p:spPr>
          <a:xfrm>
            <a:off x="0" y="1346678"/>
            <a:ext cx="10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bit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788BC-5145-F322-A487-794A08128539}"/>
              </a:ext>
            </a:extLst>
          </p:cNvPr>
          <p:cNvSpPr txBox="1"/>
          <p:nvPr/>
        </p:nvSpPr>
        <p:spPr>
          <a:xfrm>
            <a:off x="277865" y="225753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1-bit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0559C-7A68-2120-AE84-EC03CC005AD3}"/>
              </a:ext>
            </a:extLst>
          </p:cNvPr>
          <p:cNvSpPr txBox="1"/>
          <p:nvPr/>
        </p:nvSpPr>
        <p:spPr>
          <a:xfrm>
            <a:off x="1590607" y="225753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8-bit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30218-D498-06A9-2252-6D1F45688D4D}"/>
              </a:ext>
            </a:extLst>
          </p:cNvPr>
          <p:cNvSpPr txBox="1"/>
          <p:nvPr/>
        </p:nvSpPr>
        <p:spPr>
          <a:xfrm>
            <a:off x="1159614" y="1322033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761966-D484-5477-962D-D6F311006002}"/>
              </a:ext>
            </a:extLst>
          </p:cNvPr>
          <p:cNvCxnSpPr>
            <a:cxnSpLocks/>
          </p:cNvCxnSpPr>
          <p:nvPr/>
        </p:nvCxnSpPr>
        <p:spPr>
          <a:xfrm>
            <a:off x="2933453" y="2208361"/>
            <a:ext cx="61291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B26368-9529-E561-7F50-1C0A3FCA3F49}"/>
              </a:ext>
            </a:extLst>
          </p:cNvPr>
          <p:cNvSpPr txBox="1"/>
          <p:nvPr/>
        </p:nvSpPr>
        <p:spPr>
          <a:xfrm>
            <a:off x="5977918" y="22083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23-bit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E09D86-EB4E-4CEE-11A4-51FC7C387B51}"/>
              </a:ext>
            </a:extLst>
          </p:cNvPr>
          <p:cNvSpPr txBox="1"/>
          <p:nvPr/>
        </p:nvSpPr>
        <p:spPr>
          <a:xfrm>
            <a:off x="5390422" y="1289135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Mantissa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BE0BB-AD4A-A4ED-FE47-C8537BFAB29D}"/>
              </a:ext>
            </a:extLst>
          </p:cNvPr>
          <p:cNvSpPr txBox="1"/>
          <p:nvPr/>
        </p:nvSpPr>
        <p:spPr>
          <a:xfrm>
            <a:off x="352787" y="2579692"/>
            <a:ext cx="814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real number 27.2185 into </a:t>
            </a:r>
            <a:r>
              <a:rPr lang="en-US"/>
              <a:t>IEEE 754 </a:t>
            </a:r>
            <a:r>
              <a:rPr lang="en-US" dirty="0"/>
              <a:t>standard 32-bit floating point binary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EA54E-6F71-04F4-929F-91A109D6F157}"/>
              </a:ext>
            </a:extLst>
          </p:cNvPr>
          <p:cNvSpPr txBox="1"/>
          <p:nvPr/>
        </p:nvSpPr>
        <p:spPr>
          <a:xfrm>
            <a:off x="415820" y="3017334"/>
            <a:ext cx="853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Normalize to determine the Mantissa and the unbiased exponent </a:t>
            </a:r>
          </a:p>
          <a:p>
            <a:r>
              <a:rPr lang="en-US" b="1" dirty="0"/>
              <a:t>	- </a:t>
            </a:r>
            <a:r>
              <a:rPr lang="en-US" dirty="0"/>
              <a:t>place the binary point after leftmost 1</a:t>
            </a:r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C86EE-8480-8F3D-30DB-A2F028A46B1F}"/>
                  </a:ext>
                </a:extLst>
              </p:cNvPr>
              <p:cNvSpPr txBox="1"/>
              <p:nvPr/>
            </p:nvSpPr>
            <p:spPr>
              <a:xfrm>
                <a:off x="455447" y="3824308"/>
                <a:ext cx="4594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11011.00111=1.101100111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C86EE-8480-8F3D-30DB-A2F028A46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7" y="3824308"/>
                <a:ext cx="45946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9FCC7DA-034D-D261-B990-87FC7D257B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27279" y="3668786"/>
            <a:ext cx="67618" cy="470871"/>
          </a:xfrm>
          <a:prstGeom prst="curvedConnector3">
            <a:avLst>
              <a:gd name="adj1" fmla="val 438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E723FB-185E-94CE-EE15-489C669CC03E}"/>
                  </a:ext>
                </a:extLst>
              </p:cNvPr>
              <p:cNvSpPr txBox="1"/>
              <p:nvPr/>
            </p:nvSpPr>
            <p:spPr>
              <a:xfrm>
                <a:off x="352786" y="4260106"/>
                <a:ext cx="8791214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Step 4: Determine the biased exponent  (K = number of bits in exponent)</a:t>
                </a:r>
              </a:p>
              <a:p>
                <a:r>
                  <a:rPr lang="en-US" b="1" dirty="0"/>
                  <a:t>	- </a:t>
                </a:r>
                <a:r>
                  <a:rPr lang="en-US" dirty="0"/>
                  <a:t>add  bias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 127 then convert to an 8-bit unsigned binary integer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E723FB-185E-94CE-EE15-489C669C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6" y="4260106"/>
                <a:ext cx="8791214" cy="928267"/>
              </a:xfrm>
              <a:prstGeom prst="rect">
                <a:avLst/>
              </a:prstGeom>
              <a:blipFill>
                <a:blip r:embed="rId4"/>
                <a:stretch>
                  <a:fillRect l="-624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7E9E2B-8518-B15F-AD61-FB6F2CFB1EA4}"/>
                  </a:ext>
                </a:extLst>
              </p:cNvPr>
              <p:cNvSpPr txBox="1"/>
              <p:nvPr/>
            </p:nvSpPr>
            <p:spPr>
              <a:xfrm>
                <a:off x="585132" y="4879781"/>
                <a:ext cx="4594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=4+127=131=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10000011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7E9E2B-8518-B15F-AD61-FB6F2CFB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" y="4879781"/>
                <a:ext cx="45946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797439BC-F9B1-EB6E-1EE6-BCE575C5507D}"/>
              </a:ext>
            </a:extLst>
          </p:cNvPr>
          <p:cNvSpPr txBox="1"/>
          <p:nvPr/>
        </p:nvSpPr>
        <p:spPr>
          <a:xfrm>
            <a:off x="352786" y="5341446"/>
            <a:ext cx="8537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Remove the leading 1 from the Mantissa</a:t>
            </a:r>
          </a:p>
          <a:p>
            <a:r>
              <a:rPr lang="en-US" b="1" dirty="0"/>
              <a:t>	- </a:t>
            </a:r>
            <a:r>
              <a:rPr lang="en-US" dirty="0"/>
              <a:t>remove the leftmost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A70EAE-42DD-B233-848E-89A47AEF3BE6}"/>
                  </a:ext>
                </a:extLst>
              </p:cNvPr>
              <p:cNvSpPr txBox="1"/>
              <p:nvPr/>
            </p:nvSpPr>
            <p:spPr>
              <a:xfrm>
                <a:off x="724174" y="5919208"/>
                <a:ext cx="4594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𝑴𝒂𝒏𝒕𝒊𝒔𝒔𝒂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101100111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A70EAE-42DD-B233-848E-89A47AEF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74" y="5919208"/>
                <a:ext cx="45946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B462AED9-3C9B-36A4-B278-D600DBCE4BB9}"/>
              </a:ext>
            </a:extLst>
          </p:cNvPr>
          <p:cNvSpPr/>
          <p:nvPr/>
        </p:nvSpPr>
        <p:spPr>
          <a:xfrm>
            <a:off x="2844800" y="3870411"/>
            <a:ext cx="1146629" cy="297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A49B3E-9F7E-7894-8C68-97C6112A5457}"/>
              </a:ext>
            </a:extLst>
          </p:cNvPr>
          <p:cNvSpPr/>
          <p:nvPr/>
        </p:nvSpPr>
        <p:spPr>
          <a:xfrm>
            <a:off x="3096491" y="5955194"/>
            <a:ext cx="1236518" cy="297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31F3F2-576F-DF98-40D1-C6086DE00958}"/>
              </a:ext>
            </a:extLst>
          </p:cNvPr>
          <p:cNvSpPr txBox="1"/>
          <p:nvPr/>
        </p:nvSpPr>
        <p:spPr>
          <a:xfrm>
            <a:off x="6110730" y="4951689"/>
            <a:ext cx="2951904" cy="144655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the left most bit of Mantissa is always going to be 1. (see step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No need to store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We get  extra 1-bit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ABC2D6-E46D-6421-9269-AF8B12DF457A}"/>
                  </a:ext>
                </a:extLst>
              </p:cNvPr>
              <p:cNvSpPr txBox="1"/>
              <p:nvPr/>
            </p:nvSpPr>
            <p:spPr>
              <a:xfrm>
                <a:off x="4549368" y="3822730"/>
                <a:ext cx="4594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𝑼𝒏𝒃𝒊𝒂𝒔𝒆𝒅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𝑬𝒙𝒑𝒐𝒏𝒆𝒏𝒕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4=000000100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ABC2D6-E46D-6421-9269-AF8B12DF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68" y="3822730"/>
                <a:ext cx="459463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14">
            <a:extLst>
              <a:ext uri="{FF2B5EF4-FFF2-40B4-BE49-F238E27FC236}">
                <a16:creationId xmlns:a16="http://schemas.microsoft.com/office/drawing/2014/main" id="{E67340F1-D510-9055-CEB4-7A52965BD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20590"/>
              </p:ext>
            </p:extLst>
          </p:nvPr>
        </p:nvGraphicFramePr>
        <p:xfrm>
          <a:off x="451298" y="1734302"/>
          <a:ext cx="2482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795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75795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  <p:graphicFrame>
        <p:nvGraphicFramePr>
          <p:cNvPr id="51" name="Table 14">
            <a:extLst>
              <a:ext uri="{FF2B5EF4-FFF2-40B4-BE49-F238E27FC236}">
                <a16:creationId xmlns:a16="http://schemas.microsoft.com/office/drawing/2014/main" id="{102A5423-DFBE-6232-2A32-A1397C8D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93031"/>
              </p:ext>
            </p:extLst>
          </p:nvPr>
        </p:nvGraphicFramePr>
        <p:xfrm>
          <a:off x="2950488" y="1738861"/>
          <a:ext cx="60951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3440479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3656491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539069433"/>
                    </a:ext>
                  </a:extLst>
                </a:gridCol>
                <a:gridCol w="290852">
                  <a:extLst>
                    <a:ext uri="{9D8B030D-6E8A-4147-A177-3AD203B41FA5}">
                      <a16:colId xmlns:a16="http://schemas.microsoft.com/office/drawing/2014/main" val="296756923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87353336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507626874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33596104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7493560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176902212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64208849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7611984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54610553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100436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66678984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23602518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340302950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294161426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219902928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4183591719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2809370523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115148671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1050060595"/>
                    </a:ext>
                  </a:extLst>
                </a:gridCol>
                <a:gridCol w="265190">
                  <a:extLst>
                    <a:ext uri="{9D8B030D-6E8A-4147-A177-3AD203B41FA5}">
                      <a16:colId xmlns:a16="http://schemas.microsoft.com/office/drawing/2014/main" val="390200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4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6" grpId="0" animBg="1"/>
      <p:bldP spid="47" grpId="0" animBg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74FE-E93A-C2B9-86FD-5426D9EE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98C3B6-F173-6069-7E4D-E556919C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2685856"/>
            <a:ext cx="9144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 do we need to add bias to the exponent? </a:t>
            </a:r>
          </a:p>
        </p:txBody>
      </p:sp>
    </p:spTree>
    <p:extLst>
      <p:ext uri="{BB962C8B-B14F-4D97-AF65-F5344CB8AC3E}">
        <p14:creationId xmlns:p14="http://schemas.microsoft.com/office/powerpoint/2010/main" val="88033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D782-BF08-AC54-CBE4-2CEA2212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77D13-FEAB-CEFF-59C2-334C2D328119}"/>
              </a:ext>
            </a:extLst>
          </p:cNvPr>
          <p:cNvSpPr txBox="1"/>
          <p:nvPr/>
        </p:nvSpPr>
        <p:spPr>
          <a:xfrm>
            <a:off x="0" y="56024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Assume 4-bit </a:t>
            </a:r>
          </a:p>
          <a:p>
            <a:r>
              <a:rPr lang="en-US" sz="2000" dirty="0"/>
              <a:t>exponent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89F204-2041-0B34-AA95-1D6710D38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61641"/>
              </p:ext>
            </p:extLst>
          </p:nvPr>
        </p:nvGraphicFramePr>
        <p:xfrm>
          <a:off x="102951" y="746760"/>
          <a:ext cx="1364164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41">
                  <a:extLst>
                    <a:ext uri="{9D8B030D-6E8A-4147-A177-3AD203B41FA5}">
                      <a16:colId xmlns:a16="http://schemas.microsoft.com/office/drawing/2014/main" val="497694886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456378549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825993555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099676200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05748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247675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0271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38944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1755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90011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29410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00837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62534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92237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8241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00216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0239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535197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5001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9998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E9221E-1962-9431-7592-7384B1D3A568}"/>
              </a:ext>
            </a:extLst>
          </p:cNvPr>
          <p:cNvSpPr txBox="1"/>
          <p:nvPr/>
        </p:nvSpPr>
        <p:spPr>
          <a:xfrm>
            <a:off x="1542560" y="50295"/>
            <a:ext cx="1271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+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</a:p>
          <a:p>
            <a:r>
              <a:rPr lang="en-US" sz="2000" dirty="0"/>
              <a:t>exponents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B22D59-DD1F-92DA-91F5-C7F3AD8AF4F8}"/>
              </a:ext>
            </a:extLst>
          </p:cNvPr>
          <p:cNvCxnSpPr>
            <a:cxnSpLocks/>
          </p:cNvCxnSpPr>
          <p:nvPr/>
        </p:nvCxnSpPr>
        <p:spPr>
          <a:xfrm>
            <a:off x="1562085" y="200992"/>
            <a:ext cx="0" cy="60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AC713E-631E-677F-D831-48216D6BF08C}"/>
              </a:ext>
            </a:extLst>
          </p:cNvPr>
          <p:cNvCxnSpPr>
            <a:cxnSpLocks/>
          </p:cNvCxnSpPr>
          <p:nvPr/>
        </p:nvCxnSpPr>
        <p:spPr>
          <a:xfrm>
            <a:off x="2800682" y="200992"/>
            <a:ext cx="13508" cy="598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8C49AA-E401-2369-4CA4-2EBFBEE02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17318"/>
              </p:ext>
            </p:extLst>
          </p:nvPr>
        </p:nvGraphicFramePr>
        <p:xfrm>
          <a:off x="1884782" y="758181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300E04-4ACE-09F1-D2DB-AEE0A2046737}"/>
              </a:ext>
            </a:extLst>
          </p:cNvPr>
          <p:cNvSpPr txBox="1"/>
          <p:nvPr/>
        </p:nvSpPr>
        <p:spPr>
          <a:xfrm>
            <a:off x="2774158" y="56024"/>
            <a:ext cx="150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Two’s </a:t>
            </a:r>
          </a:p>
          <a:p>
            <a:pPr algn="ctr"/>
            <a:r>
              <a:rPr lang="en-US" sz="2000" dirty="0"/>
              <a:t>complement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9BD1D-4C3C-BFB4-3DBF-4E4644C3E1DB}"/>
              </a:ext>
            </a:extLst>
          </p:cNvPr>
          <p:cNvCxnSpPr>
            <a:cxnSpLocks/>
          </p:cNvCxnSpPr>
          <p:nvPr/>
        </p:nvCxnSpPr>
        <p:spPr>
          <a:xfrm>
            <a:off x="4280019" y="200992"/>
            <a:ext cx="0" cy="60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9408C5-11CC-736B-493F-6460E62A6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96447"/>
              </p:ext>
            </p:extLst>
          </p:nvPr>
        </p:nvGraphicFramePr>
        <p:xfrm>
          <a:off x="3287047" y="794513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D36BD86-F88A-7B10-B242-C9C0EAC6D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95295"/>
              </p:ext>
            </p:extLst>
          </p:nvPr>
        </p:nvGraphicFramePr>
        <p:xfrm>
          <a:off x="4525899" y="794513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BE67A4-D12B-48B8-5536-716B3B17F2DB}"/>
              </a:ext>
            </a:extLst>
          </p:cNvPr>
          <p:cNvCxnSpPr>
            <a:cxnSpLocks/>
          </p:cNvCxnSpPr>
          <p:nvPr/>
        </p:nvCxnSpPr>
        <p:spPr>
          <a:xfrm>
            <a:off x="5113084" y="758181"/>
            <a:ext cx="0" cy="548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1F73DB-F41C-F178-B00A-38D7DB09850C}"/>
              </a:ext>
            </a:extLst>
          </p:cNvPr>
          <p:cNvSpPr txBox="1"/>
          <p:nvPr/>
        </p:nvSpPr>
        <p:spPr>
          <a:xfrm>
            <a:off x="4280019" y="170389"/>
            <a:ext cx="185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Changing range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C64361E-16BF-97C7-5C21-F2E8DB546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14496"/>
              </p:ext>
            </p:extLst>
          </p:nvPr>
        </p:nvGraphicFramePr>
        <p:xfrm>
          <a:off x="5420729" y="794513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1A300F-AB06-9CE1-B921-57430FC3910A}"/>
              </a:ext>
            </a:extLst>
          </p:cNvPr>
          <p:cNvCxnSpPr>
            <a:cxnSpLocks/>
          </p:cNvCxnSpPr>
          <p:nvPr/>
        </p:nvCxnSpPr>
        <p:spPr>
          <a:xfrm>
            <a:off x="6132449" y="170389"/>
            <a:ext cx="0" cy="604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DFB8A-D0B9-6105-825D-2A825F4F58AB}"/>
              </a:ext>
            </a:extLst>
          </p:cNvPr>
          <p:cNvSpPr txBox="1"/>
          <p:nvPr/>
        </p:nvSpPr>
        <p:spPr>
          <a:xfrm>
            <a:off x="6343039" y="170389"/>
            <a:ext cx="2067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IEEE 754 Standard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9FA5926-F545-C90F-D1C4-0A7AE9CC1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04872"/>
              </p:ext>
            </p:extLst>
          </p:nvPr>
        </p:nvGraphicFramePr>
        <p:xfrm>
          <a:off x="6410768" y="794513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E29824A-771A-3C35-BF0B-D0630803F6BD}"/>
              </a:ext>
            </a:extLst>
          </p:cNvPr>
          <p:cNvSpPr txBox="1"/>
          <p:nvPr/>
        </p:nvSpPr>
        <p:spPr>
          <a:xfrm>
            <a:off x="6931559" y="1262173"/>
            <a:ext cx="2185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favors positive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bias is 7 because we have 7 -</a:t>
            </a:r>
            <a:r>
              <a:rPr lang="en-US" dirty="0" err="1"/>
              <a:t>ve</a:t>
            </a:r>
            <a:r>
              <a:rPr lang="en-US" dirty="0"/>
              <a:t>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to add bias to convert the number into unsinged binary for IEEE 754 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-7 +7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-6 +7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-5+7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+ 7 =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2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25" grpId="0"/>
      <p:bldP spid="28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05F-7CCB-ED96-2E09-BC71EC47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FFA549-426F-5983-9B5A-C6156E6A05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27158"/>
                  </p:ext>
                </p:extLst>
              </p:nvPr>
            </p:nvGraphicFramePr>
            <p:xfrm>
              <a:off x="242543" y="2550656"/>
              <a:ext cx="8658914" cy="11125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402348">
                      <a:extLst>
                        <a:ext uri="{9D8B030D-6E8A-4147-A177-3AD203B41FA5}">
                          <a16:colId xmlns:a16="http://schemas.microsoft.com/office/drawing/2014/main" val="1515947892"/>
                        </a:ext>
                      </a:extLst>
                    </a:gridCol>
                    <a:gridCol w="723435">
                      <a:extLst>
                        <a:ext uri="{9D8B030D-6E8A-4147-A177-3AD203B41FA5}">
                          <a16:colId xmlns:a16="http://schemas.microsoft.com/office/drawing/2014/main" val="1748650637"/>
                        </a:ext>
                      </a:extLst>
                    </a:gridCol>
                    <a:gridCol w="1206624">
                      <a:extLst>
                        <a:ext uri="{9D8B030D-6E8A-4147-A177-3AD203B41FA5}">
                          <a16:colId xmlns:a16="http://schemas.microsoft.com/office/drawing/2014/main" val="2730270964"/>
                        </a:ext>
                      </a:extLst>
                    </a:gridCol>
                    <a:gridCol w="2346833">
                      <a:extLst>
                        <a:ext uri="{9D8B030D-6E8A-4147-A177-3AD203B41FA5}">
                          <a16:colId xmlns:a16="http://schemas.microsoft.com/office/drawing/2014/main" val="1446994206"/>
                        </a:ext>
                      </a:extLst>
                    </a:gridCol>
                    <a:gridCol w="1979674">
                      <a:extLst>
                        <a:ext uri="{9D8B030D-6E8A-4147-A177-3AD203B41FA5}">
                          <a16:colId xmlns:a16="http://schemas.microsoft.com/office/drawing/2014/main" val="2790582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IEEE 754 Format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Mantissa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  Bias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319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bit single precision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 bits  (+1 not stored)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8−1 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−1=127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051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 bit double precision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 bits (+1 not stored)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11−1 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−1023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6680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FFA549-426F-5983-9B5A-C6156E6A05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27158"/>
                  </p:ext>
                </p:extLst>
              </p:nvPr>
            </p:nvGraphicFramePr>
            <p:xfrm>
              <a:off x="242543" y="2550656"/>
              <a:ext cx="8658914" cy="11125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402348">
                      <a:extLst>
                        <a:ext uri="{9D8B030D-6E8A-4147-A177-3AD203B41FA5}">
                          <a16:colId xmlns:a16="http://schemas.microsoft.com/office/drawing/2014/main" val="1515947892"/>
                        </a:ext>
                      </a:extLst>
                    </a:gridCol>
                    <a:gridCol w="723435">
                      <a:extLst>
                        <a:ext uri="{9D8B030D-6E8A-4147-A177-3AD203B41FA5}">
                          <a16:colId xmlns:a16="http://schemas.microsoft.com/office/drawing/2014/main" val="1748650637"/>
                        </a:ext>
                      </a:extLst>
                    </a:gridCol>
                    <a:gridCol w="1206624">
                      <a:extLst>
                        <a:ext uri="{9D8B030D-6E8A-4147-A177-3AD203B41FA5}">
                          <a16:colId xmlns:a16="http://schemas.microsoft.com/office/drawing/2014/main" val="2730270964"/>
                        </a:ext>
                      </a:extLst>
                    </a:gridCol>
                    <a:gridCol w="2346833">
                      <a:extLst>
                        <a:ext uri="{9D8B030D-6E8A-4147-A177-3AD203B41FA5}">
                          <a16:colId xmlns:a16="http://schemas.microsoft.com/office/drawing/2014/main" val="1446994206"/>
                        </a:ext>
                      </a:extLst>
                    </a:gridCol>
                    <a:gridCol w="1979674">
                      <a:extLst>
                        <a:ext uri="{9D8B030D-6E8A-4147-A177-3AD203B41FA5}">
                          <a16:colId xmlns:a16="http://schemas.microsoft.com/office/drawing/2014/main" val="2790582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IEEE 754 Format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Mantissa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  Bias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319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bit single precision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 bits  (+1 not stored)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7846" t="-108197" r="-61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1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64 bit double precision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bit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 bits (+1 not stored)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7846" t="-208197" r="-61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6807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87AB1-3997-973C-D5C6-B9742706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DFEF-7C1B-07BD-7842-1E777599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741" y="-127900"/>
            <a:ext cx="9144000" cy="1116544"/>
          </a:xfrm>
        </p:spPr>
        <p:txBody>
          <a:bodyPr>
            <a:noAutofit/>
          </a:bodyPr>
          <a:lstStyle/>
          <a:p>
            <a:r>
              <a:rPr lang="en-US" sz="3200" dirty="0"/>
              <a:t>Why not use Two’s complement instead of IEEE 754 Standard for exponent?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BD01-8194-28B3-00CD-CA44A6D7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2B3050-F738-5F05-ED08-E862C65DF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02343"/>
              </p:ext>
            </p:extLst>
          </p:nvPr>
        </p:nvGraphicFramePr>
        <p:xfrm>
          <a:off x="829806" y="1117837"/>
          <a:ext cx="1364164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41">
                  <a:extLst>
                    <a:ext uri="{9D8B030D-6E8A-4147-A177-3AD203B41FA5}">
                      <a16:colId xmlns:a16="http://schemas.microsoft.com/office/drawing/2014/main" val="497694886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456378549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825993555"/>
                    </a:ext>
                  </a:extLst>
                </a:gridCol>
                <a:gridCol w="341041">
                  <a:extLst>
                    <a:ext uri="{9D8B030D-6E8A-4147-A177-3AD203B41FA5}">
                      <a16:colId xmlns:a16="http://schemas.microsoft.com/office/drawing/2014/main" val="3099676200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05748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247675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0271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738944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91755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90011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29410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00837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62534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92237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8241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00216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0239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535197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15001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99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3D9F5E-F8CC-AEAC-2663-9E12B55DF8A0}"/>
              </a:ext>
            </a:extLst>
          </p:cNvPr>
          <p:cNvSpPr txBox="1"/>
          <p:nvPr/>
        </p:nvSpPr>
        <p:spPr>
          <a:xfrm>
            <a:off x="1511888" y="817430"/>
            <a:ext cx="349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Two’s complement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D8F0BA-E469-C9D9-BA56-CEA4AC4D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8847"/>
              </p:ext>
            </p:extLst>
          </p:nvPr>
        </p:nvGraphicFramePr>
        <p:xfrm>
          <a:off x="3331820" y="1117837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326F7-F445-D85D-0343-C2C1E70109F8}"/>
              </a:ext>
            </a:extLst>
          </p:cNvPr>
          <p:cNvSpPr txBox="1"/>
          <p:nvPr/>
        </p:nvSpPr>
        <p:spPr>
          <a:xfrm>
            <a:off x="4513381" y="809037"/>
            <a:ext cx="2067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IEEE 754 Standard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7BCD9C-E68B-9F4D-4F11-AC7B314AB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00862"/>
              </p:ext>
            </p:extLst>
          </p:nvPr>
        </p:nvGraphicFramePr>
        <p:xfrm>
          <a:off x="5192264" y="1171478"/>
          <a:ext cx="587185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85">
                  <a:extLst>
                    <a:ext uri="{9D8B030D-6E8A-4147-A177-3AD203B41FA5}">
                      <a16:colId xmlns:a16="http://schemas.microsoft.com/office/drawing/2014/main" val="1918150105"/>
                    </a:ext>
                  </a:extLst>
                </a:gridCol>
              </a:tblGrid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99240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629103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5247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521060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425094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60014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478999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6247120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047223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040110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245438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946366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466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758492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102981"/>
                  </a:ext>
                </a:extLst>
              </a:tr>
              <a:tr h="28033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0438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78C46E-2B8C-6B21-CD28-A423ED25D49F}"/>
              </a:ext>
            </a:extLst>
          </p:cNvPr>
          <p:cNvSpPr txBox="1"/>
          <p:nvPr/>
        </p:nvSpPr>
        <p:spPr>
          <a:xfrm>
            <a:off x="6356195" y="2341756"/>
            <a:ext cx="2609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IEEE 754 standard the computer can easily identify if one number is bigger then another by just looking at the bit pattern. </a:t>
            </a:r>
          </a:p>
          <a:p>
            <a:r>
              <a:rPr lang="en-US" dirty="0"/>
              <a:t>It is not possible with 2’s complement. </a:t>
            </a:r>
          </a:p>
          <a:p>
            <a:r>
              <a:rPr lang="en-US" dirty="0"/>
              <a:t>See 7 and -8. </a:t>
            </a:r>
          </a:p>
        </p:txBody>
      </p:sp>
    </p:spTree>
    <p:extLst>
      <p:ext uri="{BB962C8B-B14F-4D97-AF65-F5344CB8AC3E}">
        <p14:creationId xmlns:p14="http://schemas.microsoft.com/office/powerpoint/2010/main" val="15416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Representing Real Numbers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/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1111.0111101</m:t>
                    </m:r>
                  </m:oMath>
                </a14:m>
                <a:r>
                  <a:rPr lang="en-US" baseline="-25000" dirty="0"/>
                  <a:t>2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Let's first understand what fixed point binary is.</a:t>
                </a:r>
              </a:p>
              <a:p>
                <a:endParaRPr lang="en-US" dirty="0"/>
              </a:p>
              <a:p>
                <a:r>
                  <a:rPr lang="en-US" dirty="0"/>
                  <a:t>Next, we will learn what floating point binary is. </a:t>
                </a:r>
              </a:p>
            </p:txBody>
          </p:sp>
        </mc:Choice>
        <mc:Fallback xmlns="">
          <p:sp>
            <p:nvSpPr>
              <p:cNvPr id="11268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75" t="-224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D7CC-C69F-FA51-5CBB-FEEF05BF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7C04-86B9-F387-73C9-A9BB2456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5484"/>
            <a:ext cx="8606118" cy="4961480"/>
          </a:xfrm>
        </p:spPr>
        <p:txBody>
          <a:bodyPr>
            <a:normAutofit/>
          </a:bodyPr>
          <a:lstStyle/>
          <a:p>
            <a:r>
              <a:rPr lang="en-US" sz="2400" dirty="0"/>
              <a:t>Convert 0.6875 into IEEE 754 single precision floating point binary</a:t>
            </a:r>
          </a:p>
          <a:p>
            <a:endParaRPr lang="en-US" sz="2400" dirty="0"/>
          </a:p>
          <a:p>
            <a:pPr lvl="1"/>
            <a:r>
              <a:rPr lang="en-US" sz="2000" dirty="0"/>
              <a:t>Step 1: Determine the sign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2: Convert to pure binary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3: Normalize for Mantissa and unbiased exponent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4: Determine biased exponent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5: Remove leading 1 from Mantissa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DDBB-F8F9-E171-207F-B9C8CE2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5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D7CC-C69F-FA51-5CBB-FEEF05BF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815461"/>
          </a:xfrm>
        </p:spPr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D7C04-86B9-F387-73C9-A9BB2456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47854"/>
            <a:ext cx="8606118" cy="5229110"/>
          </a:xfrm>
        </p:spPr>
        <p:txBody>
          <a:bodyPr>
            <a:normAutofit/>
          </a:bodyPr>
          <a:lstStyle/>
          <a:p>
            <a:r>
              <a:rPr lang="en-US" sz="2400" dirty="0"/>
              <a:t>Convert -123.84375 into IEEE 754 single precision floating point binary</a:t>
            </a:r>
          </a:p>
          <a:p>
            <a:pPr lvl="1"/>
            <a:r>
              <a:rPr lang="en-US" sz="2000" dirty="0"/>
              <a:t>Step 1: Determine the sign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2: Convert to pure binary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 3: Normalize for Mantissa and unbiased exponent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Step4: Determine biased exponent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Step5: Remove leading 1 from Mantissa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DDBB-F8F9-E171-207F-B9C8CE2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8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E9B-F417-4577-98C3-39A713AE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back to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4D082-41DE-4CAC-BB54-2FE217294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sign in decimal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the exponent in decimal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Remove the exponent bias</a:t>
                </a:r>
              </a:p>
              <a:p>
                <a:pPr lvl="1"/>
                <a:r>
                  <a:rPr lang="en-US" sz="2000" dirty="0"/>
                  <a:t>Subtract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000" dirty="0"/>
                  <a:t>), where k is number of bits in exponent field.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Mantissa to decimal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to the Mantissa and include the sign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final result.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4D082-41DE-4CAC-BB54-2FE217294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0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97EA-E915-74AE-93BE-EC37EED4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971578"/>
          </a:xfrm>
        </p:spPr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F74-CB23-F7E9-A4DE-C8106EC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0158"/>
            <a:ext cx="8606118" cy="5206806"/>
          </a:xfrm>
        </p:spPr>
        <p:txBody>
          <a:bodyPr>
            <a:normAutofit/>
          </a:bodyPr>
          <a:lstStyle/>
          <a:p>
            <a:r>
              <a:rPr lang="en-US" sz="2400" dirty="0"/>
              <a:t>Convert 01000001001101010000000000000000 into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FF9A-9CA3-2B0D-FA37-493B3C51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5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97EA-E915-74AE-93BE-EC37EED4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1"/>
            <a:ext cx="9144000" cy="971578"/>
          </a:xfrm>
        </p:spPr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F74-CB23-F7E9-A4DE-C8106EC1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0158"/>
            <a:ext cx="8606118" cy="5206806"/>
          </a:xfrm>
        </p:spPr>
        <p:txBody>
          <a:bodyPr>
            <a:normAutofit/>
          </a:bodyPr>
          <a:lstStyle/>
          <a:p>
            <a:r>
              <a:rPr lang="en-US" sz="2400" dirty="0"/>
              <a:t>Convert 10000001001000110010000000000000 into 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FF9A-9CA3-2B0D-FA37-493B3C51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2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7E75-B204-27CE-2DD5-4D88066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Exponent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228EF-9001-CC23-F971-E160EA8D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EBCBB3-C811-9BEE-AFD4-AD25334DE5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171406"/>
                  </p:ext>
                </p:extLst>
              </p:nvPr>
            </p:nvGraphicFramePr>
            <p:xfrm>
              <a:off x="345688" y="2550656"/>
              <a:ext cx="8675649" cy="1483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097396">
                      <a:extLst>
                        <a:ext uri="{9D8B030D-6E8A-4147-A177-3AD203B41FA5}">
                          <a16:colId xmlns:a16="http://schemas.microsoft.com/office/drawing/2014/main" val="1515947892"/>
                        </a:ext>
                      </a:extLst>
                    </a:gridCol>
                    <a:gridCol w="3025820">
                      <a:extLst>
                        <a:ext uri="{9D8B030D-6E8A-4147-A177-3AD203B41FA5}">
                          <a16:colId xmlns:a16="http://schemas.microsoft.com/office/drawing/2014/main" val="1446994206"/>
                        </a:ext>
                      </a:extLst>
                    </a:gridCol>
                    <a:gridCol w="2552433">
                      <a:extLst>
                        <a:ext uri="{9D8B030D-6E8A-4147-A177-3AD203B41FA5}">
                          <a16:colId xmlns:a16="http://schemas.microsoft.com/office/drawing/2014/main" val="2790582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Mantissa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319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𝐼𝑛𝑓𝑖𝑛𝑖𝑡𝑦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7051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 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𝑁𝐴𝑁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668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861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EBCBB3-C811-9BEE-AFD4-AD25334DE5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171406"/>
                  </p:ext>
                </p:extLst>
              </p:nvPr>
            </p:nvGraphicFramePr>
            <p:xfrm>
              <a:off x="345688" y="2550656"/>
              <a:ext cx="8675649" cy="1483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097396">
                      <a:extLst>
                        <a:ext uri="{9D8B030D-6E8A-4147-A177-3AD203B41FA5}">
                          <a16:colId xmlns:a16="http://schemas.microsoft.com/office/drawing/2014/main" val="1515947892"/>
                        </a:ext>
                      </a:extLst>
                    </a:gridCol>
                    <a:gridCol w="3025820">
                      <a:extLst>
                        <a:ext uri="{9D8B030D-6E8A-4147-A177-3AD203B41FA5}">
                          <a16:colId xmlns:a16="http://schemas.microsoft.com/office/drawing/2014/main" val="1446994206"/>
                        </a:ext>
                      </a:extLst>
                    </a:gridCol>
                    <a:gridCol w="2552433">
                      <a:extLst>
                        <a:ext uri="{9D8B030D-6E8A-4147-A177-3AD203B41FA5}">
                          <a16:colId xmlns:a16="http://schemas.microsoft.com/office/drawing/2014/main" val="27905829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Exponent 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Mantissa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0319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0095" t="-108197" r="-47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0519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11111111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 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0095" t="-208197" r="-47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680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00000000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All zeros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Zero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8861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4572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Mantissa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fraction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4582"/>
            <a:ext cx="8382000" cy="5435600"/>
          </a:xfrm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/>
              <a:t>Mantissa M: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Normalize (move decimal point after first 1)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Mantissa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fraction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Mantissas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E7FA-A476-6C55-A862-78BC206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  <a:ea typeface="ヒラギノ角ゴ ProN W3" charset="0"/>
                <a:cs typeface="Calibri" charset="0"/>
                <a:sym typeface="Calibri" charset="0"/>
              </a:rPr>
              <a:t>Fixed Point Binary Fractions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67726B-A5CE-CD9B-A5D6-EA7E20564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473799"/>
              </p:ext>
            </p:extLst>
          </p:nvPr>
        </p:nvGraphicFramePr>
        <p:xfrm>
          <a:off x="543208" y="2288833"/>
          <a:ext cx="8048544" cy="61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034">
                  <a:extLst>
                    <a:ext uri="{9D8B030D-6E8A-4147-A177-3AD203B41FA5}">
                      <a16:colId xmlns:a16="http://schemas.microsoft.com/office/drawing/2014/main" val="89605273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376414899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625085411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500427256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33895830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89425550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69780445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824271828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648750846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02029546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348098634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157569364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05710545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40498358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427906354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664937482"/>
                    </a:ext>
                  </a:extLst>
                </a:gridCol>
              </a:tblGrid>
              <a:tr h="617329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796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BD2D-9A7E-5F25-2A37-4AFE812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7EEBB-1E6B-8E03-CA0D-F93A3D9F8744}"/>
              </a:ext>
            </a:extLst>
          </p:cNvPr>
          <p:cNvSpPr/>
          <p:nvPr/>
        </p:nvSpPr>
        <p:spPr>
          <a:xfrm>
            <a:off x="5078994" y="2218099"/>
            <a:ext cx="3585172" cy="742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79760A-BA70-5BE5-6217-0F25DD9A3372}"/>
              </a:ext>
            </a:extLst>
          </p:cNvPr>
          <p:cNvCxnSpPr>
            <a:cxnSpLocks/>
          </p:cNvCxnSpPr>
          <p:nvPr/>
        </p:nvCxnSpPr>
        <p:spPr>
          <a:xfrm flipV="1">
            <a:off x="6735778" y="3041964"/>
            <a:ext cx="0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468DFD-4412-C985-91D3-D66589E4C2C6}"/>
              </a:ext>
            </a:extLst>
          </p:cNvPr>
          <p:cNvSpPr txBox="1"/>
          <p:nvPr/>
        </p:nvSpPr>
        <p:spPr>
          <a:xfrm>
            <a:off x="5536010" y="3271933"/>
            <a:ext cx="26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Represents fractional part </a:t>
            </a:r>
          </a:p>
          <a:p>
            <a:pPr algn="ctr"/>
            <a:r>
              <a:rPr lang="en-US" dirty="0"/>
              <a:t>of the real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C94BD-F095-5F89-6E5D-132B5114597B}"/>
              </a:ext>
            </a:extLst>
          </p:cNvPr>
          <p:cNvSpPr txBox="1"/>
          <p:nvPr/>
        </p:nvSpPr>
        <p:spPr>
          <a:xfrm>
            <a:off x="254694" y="4996520"/>
            <a:ext cx="863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an imaginary binary point to separate whole number from fractional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the binary point is fixed and can’t be moved.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example, 9-bits are used to represent whole number portion and 7 bits are used to represent fractional part.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E87F6D7-EA31-C877-C997-0882DCEA74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725089"/>
              </p:ext>
            </p:extLst>
          </p:nvPr>
        </p:nvGraphicFramePr>
        <p:xfrm>
          <a:off x="543208" y="4144600"/>
          <a:ext cx="8048544" cy="617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034">
                  <a:extLst>
                    <a:ext uri="{9D8B030D-6E8A-4147-A177-3AD203B41FA5}">
                      <a16:colId xmlns:a16="http://schemas.microsoft.com/office/drawing/2014/main" val="625085411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339111826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4058788609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500427256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33895830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89425550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69780445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824271828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648750846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02029546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348098634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2157569364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05710545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404983585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4279063547"/>
                    </a:ext>
                  </a:extLst>
                </a:gridCol>
                <a:gridCol w="503034">
                  <a:extLst>
                    <a:ext uri="{9D8B030D-6E8A-4147-A177-3AD203B41FA5}">
                      <a16:colId xmlns:a16="http://schemas.microsoft.com/office/drawing/2014/main" val="1664937482"/>
                    </a:ext>
                  </a:extLst>
                </a:gridCol>
              </a:tblGrid>
              <a:tr h="617329"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7969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550FAA-3B7E-DDD3-CD2B-B11E06A45D68}"/>
              </a:ext>
            </a:extLst>
          </p:cNvPr>
          <p:cNvSpPr/>
          <p:nvPr/>
        </p:nvSpPr>
        <p:spPr>
          <a:xfrm>
            <a:off x="5011093" y="4370936"/>
            <a:ext cx="135802" cy="146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D461A4-6FB4-5DAB-EFE0-E205628496CF}"/>
              </a:ext>
            </a:extLst>
          </p:cNvPr>
          <p:cNvCxnSpPr>
            <a:cxnSpLocks/>
          </p:cNvCxnSpPr>
          <p:nvPr/>
        </p:nvCxnSpPr>
        <p:spPr>
          <a:xfrm>
            <a:off x="5078994" y="3041964"/>
            <a:ext cx="0" cy="110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BBA0D-1673-11B6-F348-E6EA017C2CC1}"/>
              </a:ext>
            </a:extLst>
          </p:cNvPr>
          <p:cNvSpPr/>
          <p:nvPr/>
        </p:nvSpPr>
        <p:spPr>
          <a:xfrm>
            <a:off x="479834" y="2204639"/>
            <a:ext cx="4599160" cy="74238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E5AFC-6799-E5E2-991D-A13A619F4F7F}"/>
              </a:ext>
            </a:extLst>
          </p:cNvPr>
          <p:cNvCxnSpPr>
            <a:cxnSpLocks/>
          </p:cNvCxnSpPr>
          <p:nvPr/>
        </p:nvCxnSpPr>
        <p:spPr>
          <a:xfrm>
            <a:off x="2614942" y="1631959"/>
            <a:ext cx="0" cy="41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E64173-ACC5-048C-7D59-C31ED3DBD854}"/>
              </a:ext>
            </a:extLst>
          </p:cNvPr>
          <p:cNvSpPr txBox="1"/>
          <p:nvPr/>
        </p:nvSpPr>
        <p:spPr>
          <a:xfrm>
            <a:off x="877996" y="1368015"/>
            <a:ext cx="380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number portion of real number</a:t>
            </a:r>
          </a:p>
        </p:txBody>
      </p:sp>
    </p:spTree>
    <p:extLst>
      <p:ext uri="{BB962C8B-B14F-4D97-AF65-F5344CB8AC3E}">
        <p14:creationId xmlns:p14="http://schemas.microsoft.com/office/powerpoint/2010/main" val="32787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4" grpId="0" animBg="1"/>
      <p:bldP spid="18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+   (-1)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Assume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&gt;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, Mantissa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 dirty="0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 dirty="0"/>
          </a:p>
          <a:p>
            <a:pPr>
              <a:tabLst>
                <a:tab pos="2049463" algn="l"/>
              </a:tabLst>
            </a:pPr>
            <a:endParaRPr lang="en-US" dirty="0"/>
          </a:p>
          <a:p>
            <a:pPr>
              <a:tabLst>
                <a:tab pos="2049463" algn="l"/>
              </a:tabLst>
            </a:pPr>
            <a:r>
              <a:rPr lang="en-US" dirty="0"/>
              <a:t>Fixing</a:t>
            </a:r>
          </a:p>
          <a:p>
            <a:pPr marL="552450" lvl="1"/>
            <a:r>
              <a:rPr lang="en-US" dirty="0"/>
              <a:t>Normalize (move decimal point after first 1)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  Overflow 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 dirty="0"/>
              <a:t>  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Mantissa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fraction</a:t>
            </a:r>
            <a:r>
              <a:rPr lang="en-US" dirty="0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kumimoji="0" lang="en-US" sz="2000" b="0" i="0" u="none" strike="noStrike" kern="1200" cap="none" spc="0" normalizeH="0" baseline="32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kumimoji="0" lang="en-US" sz="2000" b="0" i="0" u="none" strike="noStrike" kern="1200" cap="none" spc="0" normalizeH="0" baseline="32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kumimoji="0" lang="en-US" sz="2000" b="0" i="0" u="none" strike="noStrike" kern="1200" cap="none" spc="0" normalizeH="0" baseline="32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Get binary points lined up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569527" y="40259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65763" y="45720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5" y="2446338"/>
            <a:ext cx="4889500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x == (int)(float) x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x == (int)(double) x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f == (float)(double) f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d == (double)(float) d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f == -(-f);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2/3 == 2/3.0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d &gt; f	 ⇒ 	-f &gt; -d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d * d &gt;= 0.0</a:t>
            </a: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(d+f)-d == f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int x = …;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75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E7FA-A476-6C55-A862-78BC206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  <a:ea typeface="ヒラギノ角ゴ ProN W3" charset="0"/>
                <a:cs typeface="Calibri" charset="0"/>
                <a:sym typeface="Calibri" charset="0"/>
              </a:rPr>
              <a:t>Converting Fixed Point Binary to Denary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BD2D-9A7E-5F25-2A37-4AFE812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AB83ADC4-54E1-0F8F-9DDB-7ECFE2012C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4508625"/>
                  </p:ext>
                </p:extLst>
              </p:nvPr>
            </p:nvGraphicFramePr>
            <p:xfrm>
              <a:off x="63367" y="1483643"/>
              <a:ext cx="9017264" cy="12703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579">
                      <a:extLst>
                        <a:ext uri="{9D8B030D-6E8A-4147-A177-3AD203B41FA5}">
                          <a16:colId xmlns:a16="http://schemas.microsoft.com/office/drawing/2014/main" val="625085411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9111826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58788609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50042725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895830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89425550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69780445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824271828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64875084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02029546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34809863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15756936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05710545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498358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27906354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664937482"/>
                        </a:ext>
                      </a:extLst>
                    </a:gridCol>
                  </a:tblGrid>
                  <a:tr h="652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879696"/>
                      </a:ext>
                    </a:extLst>
                  </a:tr>
                  <a:tr h="617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464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AB83ADC4-54E1-0F8F-9DDB-7ECFE2012C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04508625"/>
                  </p:ext>
                </p:extLst>
              </p:nvPr>
            </p:nvGraphicFramePr>
            <p:xfrm>
              <a:off x="63367" y="1483643"/>
              <a:ext cx="9017264" cy="12703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579">
                      <a:extLst>
                        <a:ext uri="{9D8B030D-6E8A-4147-A177-3AD203B41FA5}">
                          <a16:colId xmlns:a16="http://schemas.microsoft.com/office/drawing/2014/main" val="625085411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9111826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58788609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50042725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895830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89425550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69780445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824271828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64875084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02029546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34809863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15756936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05710545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498358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27906354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664937482"/>
                        </a:ext>
                      </a:extLst>
                    </a:gridCol>
                  </a:tblGrid>
                  <a:tr h="652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879696"/>
                      </a:ext>
                    </a:extLst>
                  </a:tr>
                  <a:tr h="6173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17647" r="-149354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174" t="-117647" r="-140978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7647" r="-129462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261" t="-117647" r="-1208696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925" t="-117647" r="-109569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348" t="-117647" r="-100760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49" t="-117647" r="-89677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435" t="-117647" r="-80652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774" t="-117647" r="-69784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522" t="-117647" r="-6054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699" t="-117647" r="-49892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7609" t="-117647" r="-40434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4624" t="-117647" r="-30000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8696" t="-117647" r="-203261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3548" t="-117647" r="-10107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9783" t="-117647" r="-217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464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39DD966-1A1E-49C4-BAD6-5026D83E1204}"/>
              </a:ext>
            </a:extLst>
          </p:cNvPr>
          <p:cNvSpPr/>
          <p:nvPr/>
        </p:nvSpPr>
        <p:spPr>
          <a:xfrm>
            <a:off x="5051827" y="1709979"/>
            <a:ext cx="135802" cy="146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358ED8-F7CA-8CA0-6245-2E3CFD96D520}"/>
              </a:ext>
            </a:extLst>
          </p:cNvPr>
          <p:cNvSpPr/>
          <p:nvPr/>
        </p:nvSpPr>
        <p:spPr>
          <a:xfrm>
            <a:off x="2145671" y="2913449"/>
            <a:ext cx="706170" cy="633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79E0FEA-D0DB-0100-07BD-99B9BF03774F}"/>
              </a:ext>
            </a:extLst>
          </p:cNvPr>
          <p:cNvSpPr/>
          <p:nvPr/>
        </p:nvSpPr>
        <p:spPr>
          <a:xfrm>
            <a:off x="6553200" y="2913448"/>
            <a:ext cx="706170" cy="633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1C25E-E549-B7B2-E1C1-286F26458627}"/>
                  </a:ext>
                </a:extLst>
              </p:cNvPr>
              <p:cNvSpPr txBox="1"/>
              <p:nvPr/>
            </p:nvSpPr>
            <p:spPr>
              <a:xfrm>
                <a:off x="977774" y="3720974"/>
                <a:ext cx="301589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Converting the whole portion: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=8+4+2+1</m:t>
                      </m:r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1C25E-E549-B7B2-E1C1-286F2645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4" y="3720974"/>
                <a:ext cx="3015890" cy="1477328"/>
              </a:xfrm>
              <a:prstGeom prst="rect">
                <a:avLst/>
              </a:prstGeom>
              <a:blipFill>
                <a:blip r:embed="rId3"/>
                <a:stretch>
                  <a:fillRect l="-1616" t="-2058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301C3-DFF7-36E6-0F82-9CFB44DE9DAB}"/>
                  </a:ext>
                </a:extLst>
              </p:cNvPr>
              <p:cNvSpPr txBox="1"/>
              <p:nvPr/>
            </p:nvSpPr>
            <p:spPr>
              <a:xfrm>
                <a:off x="5484891" y="3720974"/>
                <a:ext cx="3503523" cy="2000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Converting the fractional portion: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=0.414063</m:t>
                      </m:r>
                    </m:oMath>
                  </m:oMathPara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301C3-DFF7-36E6-0F82-9CFB44DE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91" y="3720974"/>
                <a:ext cx="3503523" cy="2000804"/>
              </a:xfrm>
              <a:prstGeom prst="rect">
                <a:avLst/>
              </a:prstGeom>
              <a:blipFill>
                <a:blip r:embed="rId4"/>
                <a:stretch>
                  <a:fillRect l="-1568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093717-61FD-A009-F934-3B237C5EA4D2}"/>
                  </a:ext>
                </a:extLst>
              </p:cNvPr>
              <p:cNvSpPr txBox="1"/>
              <p:nvPr/>
            </p:nvSpPr>
            <p:spPr>
              <a:xfrm>
                <a:off x="637546" y="5721778"/>
                <a:ext cx="7868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000001111.0111101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15+0.414063= 15.414063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093717-61FD-A009-F934-3B237C5EA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46" y="5721778"/>
                <a:ext cx="7868906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E7FA-A476-6C55-A862-78BC206A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charset="0"/>
                <a:ea typeface="ヒラギノ角ゴ ProN W3" charset="0"/>
                <a:cs typeface="Calibri" charset="0"/>
                <a:sym typeface="Calibri" charset="0"/>
              </a:rPr>
              <a:t>Another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BD2D-9A7E-5F25-2A37-4AFE8124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AB83ADC4-54E1-0F8F-9DDB-7ECFE2012C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31532584"/>
                  </p:ext>
                </p:extLst>
              </p:nvPr>
            </p:nvGraphicFramePr>
            <p:xfrm>
              <a:off x="63367" y="1483643"/>
              <a:ext cx="9017264" cy="12703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579">
                      <a:extLst>
                        <a:ext uri="{9D8B030D-6E8A-4147-A177-3AD203B41FA5}">
                          <a16:colId xmlns:a16="http://schemas.microsoft.com/office/drawing/2014/main" val="625085411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9111826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58788609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50042725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895830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89425550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69780445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824271828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64875084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02029546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34809863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15756936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05710545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498358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27906354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664937482"/>
                        </a:ext>
                      </a:extLst>
                    </a:gridCol>
                  </a:tblGrid>
                  <a:tr h="652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879696"/>
                      </a:ext>
                    </a:extLst>
                  </a:tr>
                  <a:tr h="6173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6464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AB83ADC4-54E1-0F8F-9DDB-7ECFE2012C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31532584"/>
                  </p:ext>
                </p:extLst>
              </p:nvPr>
            </p:nvGraphicFramePr>
            <p:xfrm>
              <a:off x="63367" y="1483643"/>
              <a:ext cx="9017264" cy="12703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579">
                      <a:extLst>
                        <a:ext uri="{9D8B030D-6E8A-4147-A177-3AD203B41FA5}">
                          <a16:colId xmlns:a16="http://schemas.microsoft.com/office/drawing/2014/main" val="625085411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9111826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58788609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50042725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33895830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89425550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69780445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824271828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648750846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02029546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34809863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2157569364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05710545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04983585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4279063547"/>
                        </a:ext>
                      </a:extLst>
                    </a:gridCol>
                    <a:gridCol w="563579">
                      <a:extLst>
                        <a:ext uri="{9D8B030D-6E8A-4147-A177-3AD203B41FA5}">
                          <a16:colId xmlns:a16="http://schemas.microsoft.com/office/drawing/2014/main" val="1664937482"/>
                        </a:ext>
                      </a:extLst>
                    </a:gridCol>
                  </a:tblGrid>
                  <a:tr h="6529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879696"/>
                      </a:ext>
                    </a:extLst>
                  </a:tr>
                  <a:tr h="6173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17647" r="-149354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174" t="-117647" r="-1409783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17647" r="-129462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261" t="-117647" r="-1208696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925" t="-117647" r="-109569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348" t="-117647" r="-100760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7849" t="-117647" r="-89677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435" t="-117647" r="-806522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774" t="-117647" r="-69784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522" t="-117647" r="-6054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5699" t="-117647" r="-49892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7609" t="-117647" r="-40434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4624" t="-117647" r="-30000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8696" t="-117647" r="-203261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3548" t="-117647" r="-10107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9783" t="-117647" r="-217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4644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239DD966-1A1E-49C4-BAD6-5026D83E1204}"/>
              </a:ext>
            </a:extLst>
          </p:cNvPr>
          <p:cNvSpPr/>
          <p:nvPr/>
        </p:nvSpPr>
        <p:spPr>
          <a:xfrm>
            <a:off x="5051827" y="1709979"/>
            <a:ext cx="135802" cy="146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358ED8-F7CA-8CA0-6245-2E3CFD96D520}"/>
              </a:ext>
            </a:extLst>
          </p:cNvPr>
          <p:cNvSpPr/>
          <p:nvPr/>
        </p:nvSpPr>
        <p:spPr>
          <a:xfrm>
            <a:off x="2145671" y="2913449"/>
            <a:ext cx="706170" cy="633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79E0FEA-D0DB-0100-07BD-99B9BF03774F}"/>
              </a:ext>
            </a:extLst>
          </p:cNvPr>
          <p:cNvSpPr/>
          <p:nvPr/>
        </p:nvSpPr>
        <p:spPr>
          <a:xfrm>
            <a:off x="6553200" y="2913448"/>
            <a:ext cx="706170" cy="633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1C25E-E549-B7B2-E1C1-286F26458627}"/>
                  </a:ext>
                </a:extLst>
              </p:cNvPr>
              <p:cNvSpPr txBox="1"/>
              <p:nvPr/>
            </p:nvSpPr>
            <p:spPr>
              <a:xfrm>
                <a:off x="977774" y="3720974"/>
                <a:ext cx="3015890" cy="150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Converting the whole portion: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=−256+128+8+4</m:t>
                      </m:r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=−116</m:t>
                      </m:r>
                    </m:oMath>
                  </m:oMathPara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31C25E-E549-B7B2-E1C1-286F2645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74" y="3720974"/>
                <a:ext cx="3015890" cy="1500988"/>
              </a:xfrm>
              <a:prstGeom prst="rect">
                <a:avLst/>
              </a:prstGeom>
              <a:blipFill>
                <a:blip r:embed="rId3"/>
                <a:stretch>
                  <a:fillRect l="-1616" t="-2024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301C3-DFF7-36E6-0F82-9CFB44DE9DAB}"/>
                  </a:ext>
                </a:extLst>
              </p:cNvPr>
              <p:cNvSpPr txBox="1"/>
              <p:nvPr/>
            </p:nvSpPr>
            <p:spPr>
              <a:xfrm>
                <a:off x="5484891" y="3720974"/>
                <a:ext cx="3330142" cy="2000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Converting the fractional portion: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sz="1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800" b="0" dirty="0">
                  <a:solidFill>
                    <a:srgbClr val="0070C0"/>
                  </a:solidFill>
                </a:endParaRPr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9301C3-DFF7-36E6-0F82-9CFB44DE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91" y="3720974"/>
                <a:ext cx="3330142" cy="2000804"/>
              </a:xfrm>
              <a:prstGeom prst="rect">
                <a:avLst/>
              </a:prstGeom>
              <a:blipFill>
                <a:blip r:embed="rId4"/>
                <a:stretch>
                  <a:fillRect l="-1648" t="-1520" r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093717-61FD-A009-F934-3B237C5EA4D2}"/>
                  </a:ext>
                </a:extLst>
              </p:cNvPr>
              <p:cNvSpPr txBox="1"/>
              <p:nvPr/>
            </p:nvSpPr>
            <p:spPr>
              <a:xfrm>
                <a:off x="834784" y="5577399"/>
                <a:ext cx="73790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110001100.1100000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−116+.75= −115.25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093717-61FD-A009-F934-3B237C5EA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4" y="5577399"/>
                <a:ext cx="73790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9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B547-499F-69D7-0B9C-C075D0E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8FBB-21B6-9820-7308-29BE86A2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following binary numbers are stored using two’s complement in a 12-bit register with 4 bits after the binary point. Convert them into decimal fraction.</a:t>
            </a:r>
          </a:p>
          <a:p>
            <a:endParaRPr lang="en-US" sz="2000" dirty="0"/>
          </a:p>
          <a:p>
            <a:r>
              <a:rPr lang="en-US" sz="2000" dirty="0"/>
              <a:t>010001111010</a:t>
            </a:r>
          </a:p>
          <a:p>
            <a:endParaRPr lang="en-US" sz="2000" dirty="0"/>
          </a:p>
          <a:p>
            <a:r>
              <a:rPr lang="en-US" sz="2000" dirty="0"/>
              <a:t>111111111111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100001110010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CEF1-9246-6365-B8DE-B4F7073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7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B547-499F-69D7-0B9C-C075D0E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18FBB-21B6-9820-7308-29BE86A2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24142"/>
            <a:ext cx="8606118" cy="4852822"/>
          </a:xfrm>
        </p:spPr>
        <p:txBody>
          <a:bodyPr>
            <a:normAutofit/>
          </a:bodyPr>
          <a:lstStyle/>
          <a:p>
            <a:r>
              <a:rPr lang="en-US" sz="2000" dirty="0"/>
              <a:t>Using two’s complement, convert the following decimal numbers into fixed point binary to be stored in a 12 bit register with 4-bit after the binary point.</a:t>
            </a:r>
          </a:p>
          <a:p>
            <a:r>
              <a:rPr lang="en-US" sz="2000" dirty="0"/>
              <a:t>27.5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-55.75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-1.75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CEF1-9246-6365-B8DE-B4F7073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36A5E6-63F2-6F08-4515-A59261AAE0CF}"/>
              </a:ext>
            </a:extLst>
          </p:cNvPr>
          <p:cNvGrpSpPr/>
          <p:nvPr/>
        </p:nvGrpSpPr>
        <p:grpSpPr>
          <a:xfrm>
            <a:off x="1361040" y="2297317"/>
            <a:ext cx="7478160" cy="1013988"/>
            <a:chOff x="1432758" y="2415012"/>
            <a:chExt cx="7478160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le 5">
                  <a:extLst>
                    <a:ext uri="{FF2B5EF4-FFF2-40B4-BE49-F238E27FC236}">
                      <a16:creationId xmlns:a16="http://schemas.microsoft.com/office/drawing/2014/main" id="{1B401EA8-F1BE-EFAB-AF6A-1FAD2D0959F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51735001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a14:m>
                            <a: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a:t> 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.0625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le 5">
                  <a:extLst>
                    <a:ext uri="{FF2B5EF4-FFF2-40B4-BE49-F238E27FC236}">
                      <a16:creationId xmlns:a16="http://schemas.microsoft.com/office/drawing/2014/main" id="{1B401EA8-F1BE-EFAB-AF6A-1FAD2D0959F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51735001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87" t="-113415" r="-1236957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05682" t="-113415" r="-1193182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190526" t="-113415" r="-1005263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70588" t="-113415" r="-83627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78000" t="-113415" r="-75300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97917" t="-113415" r="-68437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57282" t="-113415" r="-537864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760674" t="-113415" r="-522472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736538" t="-113415" r="-34711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915789" t="-113415" r="-28000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824786" t="-113415" r="-12735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741096" t="-113415" r="-2055" b="-243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CEC4D3-731E-0857-9A39-6F09A3442F3A}"/>
                </a:ext>
              </a:extLst>
            </p:cNvPr>
            <p:cNvSpPr/>
            <p:nvPr/>
          </p:nvSpPr>
          <p:spPr>
            <a:xfrm>
              <a:off x="6014003" y="2634438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8E3036-DF63-C5CB-6F51-179BEFC0EB28}"/>
              </a:ext>
            </a:extLst>
          </p:cNvPr>
          <p:cNvGrpSpPr/>
          <p:nvPr/>
        </p:nvGrpSpPr>
        <p:grpSpPr>
          <a:xfrm>
            <a:off x="1361040" y="3993396"/>
            <a:ext cx="7478160" cy="1013988"/>
            <a:chOff x="1432758" y="2415012"/>
            <a:chExt cx="7478160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le 5">
                  <a:extLst>
                    <a:ext uri="{FF2B5EF4-FFF2-40B4-BE49-F238E27FC236}">
                      <a16:creationId xmlns:a16="http://schemas.microsoft.com/office/drawing/2014/main" id="{7494916D-C97F-BFAD-BF41-CB3F806092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5693712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a14:m>
                            <a: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a:t> 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.0625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le 5">
                  <a:extLst>
                    <a:ext uri="{FF2B5EF4-FFF2-40B4-BE49-F238E27FC236}">
                      <a16:creationId xmlns:a16="http://schemas.microsoft.com/office/drawing/2014/main" id="{7494916D-C97F-BFAD-BF41-CB3F806092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5693712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087" t="-116049" r="-1236957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05682" t="-116049" r="-1193182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90526" t="-116049" r="-1005263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270588" t="-116049" r="-836275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378000" t="-116049" r="-753000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497917" t="-116049" r="-684375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557282" t="-116049" r="-537864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760674" t="-116049" r="-522472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736538" t="-116049" r="-347115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915789" t="-116049" r="-280000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824786" t="-116049" r="-127350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741096" t="-116049" r="-2055" b="-246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1000C68-D8D1-CD28-D36B-50553BE9E9A7}"/>
                </a:ext>
              </a:extLst>
            </p:cNvPr>
            <p:cNvSpPr/>
            <p:nvPr/>
          </p:nvSpPr>
          <p:spPr>
            <a:xfrm>
              <a:off x="6014003" y="2634438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0A5CF-54BF-8A40-D586-9C6914A5A35D}"/>
              </a:ext>
            </a:extLst>
          </p:cNvPr>
          <p:cNvGrpSpPr/>
          <p:nvPr/>
        </p:nvGrpSpPr>
        <p:grpSpPr>
          <a:xfrm>
            <a:off x="1361040" y="5382402"/>
            <a:ext cx="7478160" cy="1013988"/>
            <a:chOff x="1432758" y="2415012"/>
            <a:chExt cx="7478160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Table 5">
                  <a:extLst>
                    <a:ext uri="{FF2B5EF4-FFF2-40B4-BE49-F238E27FC236}">
                      <a16:creationId xmlns:a16="http://schemas.microsoft.com/office/drawing/2014/main" id="{3B80D2B1-1431-E6FC-376F-923C0162F6A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00503653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128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a14:m>
                            <a: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a:t> 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.0625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Table 5">
                  <a:extLst>
                    <a:ext uri="{FF2B5EF4-FFF2-40B4-BE49-F238E27FC236}">
                      <a16:creationId xmlns:a16="http://schemas.microsoft.com/office/drawing/2014/main" id="{3B80D2B1-1431-E6FC-376F-923C0162F6A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00503653"/>
                    </p:ext>
                  </p:extLst>
                </p:nvPr>
              </p:nvGraphicFramePr>
              <p:xfrm>
                <a:off x="1432758" y="2415012"/>
                <a:ext cx="7478160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61314">
                        <a:extLst>
                          <a:ext uri="{9D8B030D-6E8A-4147-A177-3AD203B41FA5}">
                            <a16:colId xmlns:a16="http://schemas.microsoft.com/office/drawing/2014/main" val="625085411"/>
                          </a:ext>
                        </a:extLst>
                      </a:gridCol>
                      <a:gridCol w="534155">
                        <a:extLst>
                          <a:ext uri="{9D8B030D-6E8A-4147-A177-3AD203B41FA5}">
                            <a16:colId xmlns:a16="http://schemas.microsoft.com/office/drawing/2014/main" val="3391118265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4058788609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2500427256"/>
                          </a:ext>
                        </a:extLst>
                      </a:gridCol>
                      <a:gridCol w="606582">
                        <a:extLst>
                          <a:ext uri="{9D8B030D-6E8A-4147-A177-3AD203B41FA5}">
                            <a16:colId xmlns:a16="http://schemas.microsoft.com/office/drawing/2014/main" val="338958305"/>
                          </a:ext>
                        </a:extLst>
                      </a:gridCol>
                      <a:gridCol w="588475">
                        <a:extLst>
                          <a:ext uri="{9D8B030D-6E8A-4147-A177-3AD203B41FA5}">
                            <a16:colId xmlns:a16="http://schemas.microsoft.com/office/drawing/2014/main" val="2894255507"/>
                          </a:ext>
                        </a:extLst>
                      </a:gridCol>
                      <a:gridCol w="624689">
                        <a:extLst>
                          <a:ext uri="{9D8B030D-6E8A-4147-A177-3AD203B41FA5}">
                            <a16:colId xmlns:a16="http://schemas.microsoft.com/office/drawing/2014/main" val="697804455"/>
                          </a:ext>
                        </a:extLst>
                      </a:gridCol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  <a:gridCol w="887238">
                        <a:extLst>
                          <a:ext uri="{9D8B030D-6E8A-4147-A177-3AD203B41FA5}">
                            <a16:colId xmlns:a16="http://schemas.microsoft.com/office/drawing/2014/main" val="215756936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1087" t="-113415" r="-1236957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105682" t="-113415" r="-1193182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190526" t="-113415" r="-1005263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270588" t="-113415" r="-83627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378000" t="-113415" r="-75300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497917" t="-113415" r="-68437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557282" t="-113415" r="-537864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760674" t="-113415" r="-522472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736538" t="-113415" r="-347115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915789" t="-113415" r="-28000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824786" t="-113415" r="-127350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741096" t="-113415" r="-2055" b="-243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8DCDBC-35FE-920E-A167-9F6F78B5DF1A}"/>
                </a:ext>
              </a:extLst>
            </p:cNvPr>
            <p:cNvSpPr/>
            <p:nvPr/>
          </p:nvSpPr>
          <p:spPr>
            <a:xfrm>
              <a:off x="6014003" y="2634438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3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0FA6-835B-90F0-CBE3-3F398236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870555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1500-9CFA-22F1-A6C0-9CF2DF52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13988"/>
            <a:ext cx="8606118" cy="5162975"/>
          </a:xfrm>
        </p:spPr>
        <p:txBody>
          <a:bodyPr>
            <a:normAutofit/>
          </a:bodyPr>
          <a:lstStyle/>
          <a:p>
            <a:r>
              <a:rPr lang="en-US" sz="2000" dirty="0"/>
              <a:t>Given a 4-bit register, with 1-bit before and 3-bit after the binary point, using two’s complement, calculate:</a:t>
            </a:r>
          </a:p>
          <a:p>
            <a:r>
              <a:rPr lang="en-US" sz="2000" dirty="0"/>
              <a:t>The largest positive number that can be represented is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smallest positive number that can be represented (not including 0)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2348B-57C7-4F06-7F9B-383FC554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EE4097-8A71-94F9-AC84-7634CA32412B}"/>
              </a:ext>
            </a:extLst>
          </p:cNvPr>
          <p:cNvGrpSpPr/>
          <p:nvPr/>
        </p:nvGrpSpPr>
        <p:grpSpPr>
          <a:xfrm>
            <a:off x="2488292" y="2257705"/>
            <a:ext cx="2471596" cy="1013988"/>
            <a:chOff x="1971535" y="1077242"/>
            <a:chExt cx="2471596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Table 5">
                  <a:extLst>
                    <a:ext uri="{FF2B5EF4-FFF2-40B4-BE49-F238E27FC236}">
                      <a16:creationId xmlns:a16="http://schemas.microsoft.com/office/drawing/2014/main" id="{C7819E69-F7D7-9694-EE1A-7B250B97B19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08540035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Table 5">
                  <a:extLst>
                    <a:ext uri="{FF2B5EF4-FFF2-40B4-BE49-F238E27FC236}">
                      <a16:creationId xmlns:a16="http://schemas.microsoft.com/office/drawing/2014/main" id="{C7819E69-F7D7-9694-EE1A-7B250B97B19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08540035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1124" t="-116049" r="-358427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86538" t="-116049" r="-206731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202083" t="-116049" r="-123958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247863" t="-116049" r="-1709" b="-246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F458D5-90B8-8506-EBE0-EFCFB6737864}"/>
                </a:ext>
              </a:extLst>
            </p:cNvPr>
            <p:cNvSpPr/>
            <p:nvPr/>
          </p:nvSpPr>
          <p:spPr>
            <a:xfrm>
              <a:off x="2446937" y="1240204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70588-9CFF-3EEE-5C8F-CA72B1E8F693}"/>
                  </a:ext>
                </a:extLst>
              </p:cNvPr>
              <p:cNvSpPr txBox="1"/>
              <p:nvPr/>
            </p:nvSpPr>
            <p:spPr>
              <a:xfrm>
                <a:off x="4928604" y="2897109"/>
                <a:ext cx="3463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=0.5+0.25+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.125=0.875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70588-9CFF-3EEE-5C8F-CA72B1E8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04" y="2897109"/>
                <a:ext cx="34639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A880556-8EFA-BAD8-D1ED-E1E91D70EF88}"/>
              </a:ext>
            </a:extLst>
          </p:cNvPr>
          <p:cNvGrpSpPr/>
          <p:nvPr/>
        </p:nvGrpSpPr>
        <p:grpSpPr>
          <a:xfrm>
            <a:off x="2457008" y="4893512"/>
            <a:ext cx="2471596" cy="1013988"/>
            <a:chOff x="1971535" y="1077242"/>
            <a:chExt cx="2471596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Table 9">
                  <a:extLst>
                    <a:ext uri="{FF2B5EF4-FFF2-40B4-BE49-F238E27FC236}">
                      <a16:creationId xmlns:a16="http://schemas.microsoft.com/office/drawing/2014/main" id="{877B97A1-DD1E-18F9-FAE5-0B51918DDB2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018996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Table 9">
                  <a:extLst>
                    <a:ext uri="{FF2B5EF4-FFF2-40B4-BE49-F238E27FC236}">
                      <a16:creationId xmlns:a16="http://schemas.microsoft.com/office/drawing/2014/main" id="{877B97A1-DD1E-18F9-FAE5-0B51918DDB2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018996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124" t="-113415" r="-358427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86538" t="-113415" r="-206731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202083" t="-113415" r="-123958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247863" t="-113415" r="-1709" b="-243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F0E191-C35C-29A2-1590-4A7BA54531B8}"/>
                </a:ext>
              </a:extLst>
            </p:cNvPr>
            <p:cNvSpPr/>
            <p:nvPr/>
          </p:nvSpPr>
          <p:spPr>
            <a:xfrm>
              <a:off x="2446937" y="1240204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AB045-2A69-66B3-93A9-7EC72AED81AE}"/>
                  </a:ext>
                </a:extLst>
              </p:cNvPr>
              <p:cNvSpPr txBox="1"/>
              <p:nvPr/>
            </p:nvSpPr>
            <p:spPr>
              <a:xfrm>
                <a:off x="4928604" y="5538168"/>
                <a:ext cx="104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.125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AB045-2A69-66B3-93A9-7EC72AED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04" y="5538168"/>
                <a:ext cx="1046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0FA6-835B-90F0-CBE3-3F398236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870555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1500-9CFA-22F1-A6C0-9CF2DF52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13988"/>
            <a:ext cx="8606118" cy="5162975"/>
          </a:xfrm>
        </p:spPr>
        <p:txBody>
          <a:bodyPr>
            <a:normAutofit/>
          </a:bodyPr>
          <a:lstStyle/>
          <a:p>
            <a:r>
              <a:rPr lang="en-US" sz="2000" dirty="0"/>
              <a:t>Given a 4-bit register, with 1-bit before and 3-bit after the binary point, using two’s complement, calculate:</a:t>
            </a:r>
          </a:p>
          <a:p>
            <a:r>
              <a:rPr lang="en-US" sz="2000" dirty="0"/>
              <a:t>The smallest magnitude negative number that can be represented (closet to 0)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largest magnitude negative number that can be represented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2348B-57C7-4F06-7F9B-383FC554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EE4097-8A71-94F9-AC84-7634CA32412B}"/>
              </a:ext>
            </a:extLst>
          </p:cNvPr>
          <p:cNvGrpSpPr/>
          <p:nvPr/>
        </p:nvGrpSpPr>
        <p:grpSpPr>
          <a:xfrm>
            <a:off x="2488292" y="2257705"/>
            <a:ext cx="2471596" cy="1013988"/>
            <a:chOff x="1971535" y="1077242"/>
            <a:chExt cx="2471596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Table 5">
                  <a:extLst>
                    <a:ext uri="{FF2B5EF4-FFF2-40B4-BE49-F238E27FC236}">
                      <a16:creationId xmlns:a16="http://schemas.microsoft.com/office/drawing/2014/main" id="{C7819E69-F7D7-9694-EE1A-7B250B97B19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78447181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6" name="Table 5">
                  <a:extLst>
                    <a:ext uri="{FF2B5EF4-FFF2-40B4-BE49-F238E27FC236}">
                      <a16:creationId xmlns:a16="http://schemas.microsoft.com/office/drawing/2014/main" id="{C7819E69-F7D7-9694-EE1A-7B250B97B19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78447181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1124" t="-116049" r="-358427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86538" t="-116049" r="-206731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202083" t="-116049" r="-123958" b="-246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2"/>
                            <a:stretch>
                              <a:fillRect l="-247863" t="-116049" r="-1709" b="-246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F458D5-90B8-8506-EBE0-EFCFB6737864}"/>
                </a:ext>
              </a:extLst>
            </p:cNvPr>
            <p:cNvSpPr/>
            <p:nvPr/>
          </p:nvSpPr>
          <p:spPr>
            <a:xfrm>
              <a:off x="2446937" y="1240204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70588-9CFF-3EEE-5C8F-CA72B1E8F693}"/>
                  </a:ext>
                </a:extLst>
              </p:cNvPr>
              <p:cNvSpPr txBox="1"/>
              <p:nvPr/>
            </p:nvSpPr>
            <p:spPr>
              <a:xfrm>
                <a:off x="4928604" y="2897109"/>
                <a:ext cx="4142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=−1+0.5+0.25+</m:t>
                    </m:r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.125=−0.125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70588-9CFF-3EEE-5C8F-CA72B1E8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04" y="2897109"/>
                <a:ext cx="41429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A880556-8EFA-BAD8-D1ED-E1E91D70EF88}"/>
              </a:ext>
            </a:extLst>
          </p:cNvPr>
          <p:cNvGrpSpPr/>
          <p:nvPr/>
        </p:nvGrpSpPr>
        <p:grpSpPr>
          <a:xfrm>
            <a:off x="2457008" y="4893512"/>
            <a:ext cx="2471596" cy="1013988"/>
            <a:chOff x="1971535" y="1077242"/>
            <a:chExt cx="2471596" cy="10139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Table 9">
                  <a:extLst>
                    <a:ext uri="{FF2B5EF4-FFF2-40B4-BE49-F238E27FC236}">
                      <a16:creationId xmlns:a16="http://schemas.microsoft.com/office/drawing/2014/main" id="{877B97A1-DD1E-18F9-FAE5-0B51918DDB2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01485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.125</m:t>
                                  </m:r>
                                </m:oMath>
                              </m:oMathPara>
                            </a14:m>
                            <a:endParaRPr lang="en-US" sz="1800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Table 9">
                  <a:extLst>
                    <a:ext uri="{FF2B5EF4-FFF2-40B4-BE49-F238E27FC236}">
                      <a16:creationId xmlns:a16="http://schemas.microsoft.com/office/drawing/2014/main" id="{877B97A1-DD1E-18F9-FAE5-0B51918DDB2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01485"/>
                    </p:ext>
                  </p:extLst>
                </p:nvPr>
              </p:nvGraphicFramePr>
              <p:xfrm>
                <a:off x="1971535" y="1077242"/>
                <a:ext cx="2471596" cy="1013988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543208">
                        <a:extLst>
                          <a:ext uri="{9D8B030D-6E8A-4147-A177-3AD203B41FA5}">
                            <a16:colId xmlns:a16="http://schemas.microsoft.com/office/drawing/2014/main" val="1824271828"/>
                          </a:ext>
                        </a:extLst>
                      </a:gridCol>
                      <a:gridCol w="633743">
                        <a:extLst>
                          <a:ext uri="{9D8B030D-6E8A-4147-A177-3AD203B41FA5}">
                            <a16:colId xmlns:a16="http://schemas.microsoft.com/office/drawing/2014/main" val="2648750846"/>
                          </a:ext>
                        </a:extLst>
                      </a:gridCol>
                      <a:gridCol w="579422">
                        <a:extLst>
                          <a:ext uri="{9D8B030D-6E8A-4147-A177-3AD203B41FA5}">
                            <a16:colId xmlns:a16="http://schemas.microsoft.com/office/drawing/2014/main" val="2020295467"/>
                          </a:ext>
                        </a:extLst>
                      </a:gridCol>
                      <a:gridCol w="715223">
                        <a:extLst>
                          <a:ext uri="{9D8B030D-6E8A-4147-A177-3AD203B41FA5}">
                            <a16:colId xmlns:a16="http://schemas.microsoft.com/office/drawing/2014/main" val="1348098634"/>
                          </a:ext>
                        </a:extLst>
                      </a:gridCol>
                    </a:tblGrid>
                    <a:tr h="521221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1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2400" dirty="0"/>
                              <a:t>0</a:t>
                            </a: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3901879696"/>
                        </a:ext>
                      </a:extLst>
                    </a:tr>
                    <a:tr h="492767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1124" t="-113415" r="-358427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86538" t="-113415" r="-206731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202083" t="-113415" r="-123958" b="-243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>
                            <a:blip r:embed="rId4"/>
                            <a:stretch>
                              <a:fillRect l="-247863" t="-113415" r="-1709" b="-2439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86646448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FF0E191-C35C-29A2-1590-4A7BA54531B8}"/>
                </a:ext>
              </a:extLst>
            </p:cNvPr>
            <p:cNvSpPr/>
            <p:nvPr/>
          </p:nvSpPr>
          <p:spPr>
            <a:xfrm>
              <a:off x="2446937" y="1240204"/>
              <a:ext cx="153718" cy="1517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AB045-2A69-66B3-93A9-7EC72AED81AE}"/>
                  </a:ext>
                </a:extLst>
              </p:cNvPr>
              <p:cNvSpPr txBox="1"/>
              <p:nvPr/>
            </p:nvSpPr>
            <p:spPr>
              <a:xfrm>
                <a:off x="4928604" y="5538168"/>
                <a:ext cx="1046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CAB045-2A69-66B3-93A9-7EC72AED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04" y="5538168"/>
                <a:ext cx="1046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7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5450</TotalTime>
  <Words>2667</Words>
  <Application>Microsoft Office PowerPoint</Application>
  <PresentationFormat>On-screen Show (4:3)</PresentationFormat>
  <Paragraphs>939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53" baseType="lpstr"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Calibri Light</vt:lpstr>
      <vt:lpstr>Cambria Math</vt:lpstr>
      <vt:lpstr>Courier New</vt:lpstr>
      <vt:lpstr>Courier New Bold</vt:lpstr>
      <vt:lpstr>Gill Sans</vt:lpstr>
      <vt:lpstr>Helvetica</vt:lpstr>
      <vt:lpstr>Wingdings</vt:lpstr>
      <vt:lpstr>Wingdings 2</vt:lpstr>
      <vt:lpstr>Office Theme</vt:lpstr>
      <vt:lpstr>Title and Content</vt:lpstr>
      <vt:lpstr>Title and Content: Build</vt:lpstr>
      <vt:lpstr>Floating Point</vt:lpstr>
      <vt:lpstr>Representing Real Numbers in Binary</vt:lpstr>
      <vt:lpstr>Fixed Point Binary Fractions</vt:lpstr>
      <vt:lpstr>Converting Fixed Point Binary to Denary</vt:lpstr>
      <vt:lpstr>Another Example</vt:lpstr>
      <vt:lpstr>Practice Questions</vt:lpstr>
      <vt:lpstr>Practice Questions</vt:lpstr>
      <vt:lpstr>Observation</vt:lpstr>
      <vt:lpstr>Observation</vt:lpstr>
      <vt:lpstr>Summary</vt:lpstr>
      <vt:lpstr>Floating Point Binary</vt:lpstr>
      <vt:lpstr>Floating Point</vt:lpstr>
      <vt:lpstr>IEEE 754  Standard for Floating-Point Representation</vt:lpstr>
      <vt:lpstr>IEEE 754 Standard for Single Precision 32-bit floating point binary</vt:lpstr>
      <vt:lpstr>IEEE 754 Standard for Single Precision 32-bit floating point binary</vt:lpstr>
      <vt:lpstr>Why do we need to add bias to the exponent? </vt:lpstr>
      <vt:lpstr>PowerPoint Presentation</vt:lpstr>
      <vt:lpstr>Exponent bias</vt:lpstr>
      <vt:lpstr>Why not use Two’s complement instead of IEEE 754 Standard for exponent?</vt:lpstr>
      <vt:lpstr>Practice Questions</vt:lpstr>
      <vt:lpstr>Practice Question</vt:lpstr>
      <vt:lpstr>Converting back to decimal</vt:lpstr>
      <vt:lpstr>Practice Question</vt:lpstr>
      <vt:lpstr>Practice Question</vt:lpstr>
      <vt:lpstr>Reserved Exponent Values</vt:lpstr>
      <vt:lpstr>Floating Point Operations: Basic Idea</vt:lpstr>
      <vt:lpstr>Rounding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Floating Point in C</vt:lpstr>
      <vt:lpstr>Floating Point Puzzles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10</cp:revision>
  <dcterms:created xsi:type="dcterms:W3CDTF">2022-01-17T03:23:46Z</dcterms:created>
  <dcterms:modified xsi:type="dcterms:W3CDTF">2023-05-29T05:05:00Z</dcterms:modified>
</cp:coreProperties>
</file>