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632" r:id="rId3"/>
    <p:sldId id="588" r:id="rId4"/>
    <p:sldId id="589" r:id="rId5"/>
    <p:sldId id="590" r:id="rId6"/>
    <p:sldId id="637" r:id="rId7"/>
    <p:sldId id="591" r:id="rId8"/>
    <p:sldId id="592" r:id="rId9"/>
    <p:sldId id="593" r:id="rId10"/>
    <p:sldId id="594" r:id="rId11"/>
    <p:sldId id="595" r:id="rId12"/>
    <p:sldId id="647" r:id="rId13"/>
    <p:sldId id="651" r:id="rId14"/>
    <p:sldId id="639" r:id="rId15"/>
    <p:sldId id="649" r:id="rId16"/>
    <p:sldId id="597" r:id="rId17"/>
    <p:sldId id="598" r:id="rId18"/>
    <p:sldId id="599" r:id="rId19"/>
    <p:sldId id="601" r:id="rId20"/>
    <p:sldId id="60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80" r:id="rId29"/>
    <p:sldId id="678" r:id="rId30"/>
    <p:sldId id="670" r:id="rId31"/>
    <p:sldId id="681" r:id="rId32"/>
    <p:sldId id="672" r:id="rId33"/>
    <p:sldId id="673" r:id="rId34"/>
    <p:sldId id="674" r:id="rId35"/>
    <p:sldId id="67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2864" autoAdjust="0"/>
  </p:normalViewPr>
  <p:slideViewPr>
    <p:cSldViewPr snapToGrid="0">
      <p:cViewPr varScale="1">
        <p:scale>
          <a:sx n="132" d="100"/>
          <a:sy n="132" d="100"/>
        </p:scale>
        <p:origin x="26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671978F2-2AEE-4C77-995D-07FACFF1070D}"/>
    <pc:docChg chg="undo custSel addSld delSld modSld delMainMaster modMainMaster">
      <pc:chgData name="Arpan Sainju" userId="28af7b25-4022-4f88-be70-5a41ebe499cd" providerId="ADAL" clId="{671978F2-2AEE-4C77-995D-07FACFF1070D}" dt="2022-09-08T04:25:22.572" v="359" actId="1076"/>
      <pc:docMkLst>
        <pc:docMk/>
      </pc:docMkLst>
      <pc:sldChg chg="modSp mod">
        <pc:chgData name="Arpan Sainju" userId="28af7b25-4022-4f88-be70-5a41ebe499cd" providerId="ADAL" clId="{671978F2-2AEE-4C77-995D-07FACFF1070D}" dt="2022-09-08T04:25:22.572" v="359" actId="1076"/>
        <pc:sldMkLst>
          <pc:docMk/>
          <pc:sldMk cId="595749081" sldId="256"/>
        </pc:sldMkLst>
        <pc:spChg chg="mod">
          <ac:chgData name="Arpan Sainju" userId="28af7b25-4022-4f88-be70-5a41ebe499cd" providerId="ADAL" clId="{671978F2-2AEE-4C77-995D-07FACFF1070D}" dt="2022-09-08T04:25:22.572" v="359" actId="1076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671978F2-2AEE-4C77-995D-07FACFF1070D}" dt="2022-09-08T03:01:00.111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637366674" sldId="32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95305745" sldId="34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18471418" sldId="34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278753199" sldId="34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23058517" sldId="34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33948194" sldId="34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818332742" sldId="34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74896475" sldId="34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817752300" sldId="35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63565523" sldId="35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94915732" sldId="35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82087137" sldId="35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20821200" sldId="35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80045362" sldId="35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992229553" sldId="35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880338861" sldId="35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93393475" sldId="3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541656079" sldId="36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953651653" sldId="36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76386255" sldId="36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309355273" sldId="36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85725877" sldId="36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794572101" sldId="366"/>
        </pc:sldMkLst>
      </pc:sldChg>
      <pc:sldChg chg="modSp add del mod">
        <pc:chgData name="Arpan Sainju" userId="28af7b25-4022-4f88-be70-5a41ebe499cd" providerId="ADAL" clId="{671978F2-2AEE-4C77-995D-07FACFF1070D}" dt="2022-09-08T03:14:29.288" v="45" actId="1076"/>
        <pc:sldMkLst>
          <pc:docMk/>
          <pc:sldMk cId="0" sldId="588"/>
        </pc:sldMkLst>
        <pc:spChg chg="mod">
          <ac:chgData name="Arpan Sainju" userId="28af7b25-4022-4f88-be70-5a41ebe499cd" providerId="ADAL" clId="{671978F2-2AEE-4C77-995D-07FACFF1070D}" dt="2022-09-08T03:14:24.809" v="44" actId="1076"/>
          <ac:spMkLst>
            <pc:docMk/>
            <pc:sldMk cId="0" sldId="588"/>
            <ac:spMk id="1484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4:29.288" v="45" actId="1076"/>
          <ac:spMkLst>
            <pc:docMk/>
            <pc:sldMk cId="0" sldId="588"/>
            <ac:spMk id="1484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6:09.471" v="85" actId="20577"/>
        <pc:sldMkLst>
          <pc:docMk/>
          <pc:sldMk cId="0" sldId="589"/>
        </pc:sldMkLst>
        <pc:spChg chg="mod">
          <ac:chgData name="Arpan Sainju" userId="28af7b25-4022-4f88-be70-5a41ebe499cd" providerId="ADAL" clId="{671978F2-2AEE-4C77-995D-07FACFF1070D}" dt="2022-09-08T03:15:18.049" v="47" actId="1076"/>
          <ac:spMkLst>
            <pc:docMk/>
            <pc:sldMk cId="0" sldId="589"/>
            <ac:spMk id="14950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1.123" v="73" actId="1076"/>
          <ac:spMkLst>
            <pc:docMk/>
            <pc:sldMk cId="0" sldId="589"/>
            <ac:spMk id="14950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7.314" v="74" actId="1076"/>
          <ac:spMkLst>
            <pc:docMk/>
            <pc:sldMk cId="0" sldId="589"/>
            <ac:spMk id="14950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0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1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6:09.471" v="85" actId="20577"/>
          <ac:spMkLst>
            <pc:docMk/>
            <pc:sldMk cId="0" sldId="589"/>
            <ac:spMk id="14951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8:47.754" v="90" actId="1076"/>
        <pc:sldMkLst>
          <pc:docMk/>
          <pc:sldMk cId="0" sldId="590"/>
        </pc:sldMkLst>
        <pc:spChg chg="mod">
          <ac:chgData name="Arpan Sainju" userId="28af7b25-4022-4f88-be70-5a41ebe499cd" providerId="ADAL" clId="{671978F2-2AEE-4C77-995D-07FACFF1070D}" dt="2022-09-08T03:18:04.480" v="86" actId="1076"/>
          <ac:spMkLst>
            <pc:docMk/>
            <pc:sldMk cId="0" sldId="590"/>
            <ac:spMk id="1505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8:47.754" v="90" actId="1076"/>
          <ac:spMkLst>
            <pc:docMk/>
            <pc:sldMk cId="0" sldId="590"/>
            <ac:spMk id="1505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6:31.546" v="190" actId="20577"/>
        <pc:sldMkLst>
          <pc:docMk/>
          <pc:sldMk cId="0" sldId="591"/>
        </pc:sldMkLst>
        <pc:spChg chg="mod">
          <ac:chgData name="Arpan Sainju" userId="28af7b25-4022-4f88-be70-5a41ebe499cd" providerId="ADAL" clId="{671978F2-2AEE-4C77-995D-07FACFF1070D}" dt="2022-09-08T03:55:52.281" v="184" actId="1076"/>
          <ac:spMkLst>
            <pc:docMk/>
            <pc:sldMk cId="0" sldId="591"/>
            <ac:spMk id="1515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5:55.022" v="185" actId="1076"/>
          <ac:spMkLst>
            <pc:docMk/>
            <pc:sldMk cId="0" sldId="591"/>
            <ac:spMk id="1515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4:21.551" v="93" actId="1076"/>
          <ac:spMkLst>
            <pc:docMk/>
            <pc:sldMk cId="0" sldId="591"/>
            <ac:spMk id="1515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7:49.571" v="94" actId="1076"/>
          <ac:spMkLst>
            <pc:docMk/>
            <pc:sldMk cId="0" sldId="591"/>
            <ac:spMk id="1515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6:31.546" v="190" actId="20577"/>
          <ac:spMkLst>
            <pc:docMk/>
            <pc:sldMk cId="0" sldId="591"/>
            <ac:spMk id="151558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31:14.080" v="97" actId="1076"/>
        <pc:sldMkLst>
          <pc:docMk/>
          <pc:sldMk cId="0" sldId="592"/>
        </pc:sldMkLst>
        <pc:spChg chg="mod">
          <ac:chgData name="Arpan Sainju" userId="28af7b25-4022-4f88-be70-5a41ebe499cd" providerId="ADAL" clId="{671978F2-2AEE-4C77-995D-07FACFF1070D}" dt="2022-09-08T03:28:17.877" v="95" actId="1076"/>
          <ac:spMkLst>
            <pc:docMk/>
            <pc:sldMk cId="0" sldId="592"/>
            <ac:spMk id="1525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31:14.080" v="97" actId="1076"/>
          <ac:spMkLst>
            <pc:docMk/>
            <pc:sldMk cId="0" sldId="592"/>
            <ac:spMk id="15257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7:03.791" v="221" actId="20577"/>
        <pc:sldMkLst>
          <pc:docMk/>
          <pc:sldMk cId="0" sldId="593"/>
        </pc:sldMkLst>
        <pc:spChg chg="mod">
          <ac:chgData name="Arpan Sainju" userId="28af7b25-4022-4f88-be70-5a41ebe499cd" providerId="ADAL" clId="{671978F2-2AEE-4C77-995D-07FACFF1070D}" dt="2022-09-08T03:57:03.791" v="221" actId="20577"/>
          <ac:spMkLst>
            <pc:docMk/>
            <pc:sldMk cId="0" sldId="593"/>
            <ac:spMk id="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26.141" v="101" actId="1076"/>
          <ac:spMkLst>
            <pc:docMk/>
            <pc:sldMk cId="0" sldId="593"/>
            <ac:spMk id="15360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28" v="17" actId="27636"/>
          <ac:spMkLst>
            <pc:docMk/>
            <pc:sldMk cId="0" sldId="593"/>
            <ac:spMk id="15360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9:57" v="244" actId="1076"/>
        <pc:sldMkLst>
          <pc:docMk/>
          <pc:sldMk cId="0" sldId="594"/>
        </pc:sldMkLst>
        <pc:spChg chg="mod">
          <ac:chgData name="Arpan Sainju" userId="28af7b25-4022-4f88-be70-5a41ebe499cd" providerId="ADAL" clId="{671978F2-2AEE-4C77-995D-07FACFF1070D}" dt="2022-09-08T03:59:57" v="244" actId="1076"/>
          <ac:spMkLst>
            <pc:docMk/>
            <pc:sldMk cId="0" sldId="594"/>
            <ac:spMk id="15462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19.982" v="99" actId="1076"/>
          <ac:spMkLst>
            <pc:docMk/>
            <pc:sldMk cId="0" sldId="594"/>
            <ac:spMk id="15462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48.041" v="228" actId="20577"/>
          <ac:spMkLst>
            <pc:docMk/>
            <pc:sldMk cId="0" sldId="594"/>
            <ac:spMk id="15462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3.409" v="223" actId="1076"/>
          <ac:spMkLst>
            <pc:docMk/>
            <pc:sldMk cId="0" sldId="594"/>
            <ac:spMk id="1546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9.148" v="224" actId="1076"/>
          <ac:spMkLst>
            <pc:docMk/>
            <pc:sldMk cId="0" sldId="594"/>
            <ac:spMk id="1546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8:54.829" v="243" actId="27636"/>
        <pc:sldMkLst>
          <pc:docMk/>
          <pc:sldMk cId="0" sldId="595"/>
        </pc:sldMkLst>
        <pc:spChg chg="mod">
          <ac:chgData name="Arpan Sainju" userId="28af7b25-4022-4f88-be70-5a41ebe499cd" providerId="ADAL" clId="{671978F2-2AEE-4C77-995D-07FACFF1070D}" dt="2022-09-08T03:58:44.135" v="240" actId="1076"/>
          <ac:spMkLst>
            <pc:docMk/>
            <pc:sldMk cId="0" sldId="595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56.655" v="229" actId="1076"/>
          <ac:spMkLst>
            <pc:docMk/>
            <pc:sldMk cId="0" sldId="595"/>
            <ac:spMk id="15565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54.829" v="243" actId="27636"/>
          <ac:spMkLst>
            <pc:docMk/>
            <pc:sldMk cId="0" sldId="595"/>
            <ac:spMk id="15565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37.116" v="239" actId="6549"/>
          <ac:spMkLst>
            <pc:docMk/>
            <pc:sldMk cId="0" sldId="595"/>
            <ac:spMk id="15565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04.147" v="276" actId="1076"/>
        <pc:sldMkLst>
          <pc:docMk/>
          <pc:sldMk cId="0" sldId="597"/>
        </pc:sldMkLst>
        <pc:spChg chg="mod">
          <ac:chgData name="Arpan Sainju" userId="28af7b25-4022-4f88-be70-5a41ebe499cd" providerId="ADAL" clId="{671978F2-2AEE-4C77-995D-07FACFF1070D}" dt="2022-09-08T03:03:10.774" v="24" actId="27636"/>
          <ac:spMkLst>
            <pc:docMk/>
            <pc:sldMk cId="0" sldId="597"/>
            <ac:spMk id="1576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1:04.147" v="276" actId="1076"/>
          <ac:spMkLst>
            <pc:docMk/>
            <pc:sldMk cId="0" sldId="597"/>
            <ac:spMk id="1576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13.618" v="278" actId="1076"/>
        <pc:sldMkLst>
          <pc:docMk/>
          <pc:sldMk cId="0" sldId="598"/>
        </pc:sldMkLst>
        <pc:spChg chg="mod">
          <ac:chgData name="Arpan Sainju" userId="28af7b25-4022-4f88-be70-5a41ebe499cd" providerId="ADAL" clId="{671978F2-2AEE-4C77-995D-07FACFF1070D}" dt="2022-09-08T04:11:13.618" v="278" actId="1076"/>
          <ac:spMkLst>
            <pc:docMk/>
            <pc:sldMk cId="0" sldId="598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43.120" v="279" actId="1076"/>
        <pc:sldMkLst>
          <pc:docMk/>
          <pc:sldMk cId="0" sldId="599"/>
        </pc:sldMkLst>
        <pc:spChg chg="mod">
          <ac:chgData name="Arpan Sainju" userId="28af7b25-4022-4f88-be70-5a41ebe499cd" providerId="ADAL" clId="{671978F2-2AEE-4C77-995D-07FACFF1070D}" dt="2022-09-08T04:11:43.120" v="279" actId="1076"/>
          <ac:spMkLst>
            <pc:docMk/>
            <pc:sldMk cId="0" sldId="599"/>
            <ac:spMk id="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87" v="27" actId="27636"/>
          <ac:spMkLst>
            <pc:docMk/>
            <pc:sldMk cId="0" sldId="599"/>
            <ac:spMk id="159746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3" v="28" actId="27636"/>
        <pc:sldMkLst>
          <pc:docMk/>
          <pc:sldMk cId="0" sldId="601"/>
        </pc:sldMkLst>
        <pc:spChg chg="mod">
          <ac:chgData name="Arpan Sainju" userId="28af7b25-4022-4f88-be70-5a41ebe499cd" providerId="ADAL" clId="{671978F2-2AEE-4C77-995D-07FACFF1070D}" dt="2022-09-08T03:03:10.793" v="28" actId="27636"/>
          <ac:spMkLst>
            <pc:docMk/>
            <pc:sldMk cId="0" sldId="601"/>
            <ac:spMk id="16077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6" v="29" actId="27636"/>
        <pc:sldMkLst>
          <pc:docMk/>
          <pc:sldMk cId="0" sldId="602"/>
        </pc:sldMkLst>
        <pc:spChg chg="mod">
          <ac:chgData name="Arpan Sainju" userId="28af7b25-4022-4f88-be70-5a41ebe499cd" providerId="ADAL" clId="{671978F2-2AEE-4C77-995D-07FACFF1070D}" dt="2022-09-08T03:03:10.796" v="29" actId="27636"/>
          <ac:spMkLst>
            <pc:docMk/>
            <pc:sldMk cId="0" sldId="602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3:18.607" v="43" actId="27636"/>
        <pc:sldMkLst>
          <pc:docMk/>
          <pc:sldMk cId="0" sldId="632"/>
        </pc:sldMkLst>
        <pc:spChg chg="mod">
          <ac:chgData name="Arpan Sainju" userId="28af7b25-4022-4f88-be70-5a41ebe499cd" providerId="ADAL" clId="{671978F2-2AEE-4C77-995D-07FACFF1070D}" dt="2022-09-08T03:03:28.920" v="37" actId="1076"/>
          <ac:spMkLst>
            <pc:docMk/>
            <pc:sldMk cId="0" sldId="632"/>
            <ac:spMk id="512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3:18.607" v="43" actId="27636"/>
          <ac:spMkLst>
            <pc:docMk/>
            <pc:sldMk cId="0" sldId="632"/>
            <ac:spMk id="512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94" v="12" actId="27636"/>
        <pc:sldMkLst>
          <pc:docMk/>
          <pc:sldMk cId="0" sldId="637"/>
        </pc:sldMkLst>
        <pc:spChg chg="mod">
          <ac:chgData name="Arpan Sainju" userId="28af7b25-4022-4f88-be70-5a41ebe499cd" providerId="ADAL" clId="{671978F2-2AEE-4C77-995D-07FACFF1070D}" dt="2022-09-08T03:03:10.694" v="12" actId="27636"/>
          <ac:spMkLst>
            <pc:docMk/>
            <pc:sldMk cId="0" sldId="637"/>
            <ac:spMk id="1505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2:31.393" v="258" actId="14100"/>
        <pc:sldMkLst>
          <pc:docMk/>
          <pc:sldMk cId="0" sldId="639"/>
        </pc:sldMkLst>
        <pc:spChg chg="mod">
          <ac:chgData name="Arpan Sainju" userId="28af7b25-4022-4f88-be70-5a41ebe499cd" providerId="ADAL" clId="{671978F2-2AEE-4C77-995D-07FACFF1070D}" dt="2022-09-08T04:02:07.762" v="253" actId="14100"/>
          <ac:spMkLst>
            <pc:docMk/>
            <pc:sldMk cId="0" sldId="639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4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31.393" v="258" actId="14100"/>
          <ac:spMkLst>
            <pc:docMk/>
            <pc:sldMk cId="0" sldId="639"/>
            <ac:spMk id="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2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3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6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9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0:43.649" v="245" actId="20577"/>
        <pc:sldMkLst>
          <pc:docMk/>
          <pc:sldMk cId="0" sldId="647"/>
        </pc:sldMkLst>
        <pc:spChg chg="mod">
          <ac:chgData name="Arpan Sainju" userId="28af7b25-4022-4f88-be70-5a41ebe499cd" providerId="ADAL" clId="{671978F2-2AEE-4C77-995D-07FACFF1070D}" dt="2022-09-08T04:00:43.649" v="245" actId="20577"/>
          <ac:spMkLst>
            <pc:docMk/>
            <pc:sldMk cId="0" sldId="647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9:52.847" v="275" actId="20577"/>
        <pc:sldMkLst>
          <pc:docMk/>
          <pc:sldMk cId="0" sldId="649"/>
        </pc:sldMkLst>
        <pc:spChg chg="mod">
          <ac:chgData name="Arpan Sainju" userId="28af7b25-4022-4f88-be70-5a41ebe499cd" providerId="ADAL" clId="{671978F2-2AEE-4C77-995D-07FACFF1070D}" dt="2022-09-08T04:05:33.035" v="260" actId="1076"/>
          <ac:spMkLst>
            <pc:docMk/>
            <pc:sldMk cId="0" sldId="649"/>
            <ac:spMk id="1566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9:52.847" v="275" actId="20577"/>
          <ac:spMkLst>
            <pc:docMk/>
            <pc:sldMk cId="0" sldId="649"/>
            <ac:spMk id="15667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5:29.208" v="259" actId="1076"/>
          <ac:grpSpMkLst>
            <pc:docMk/>
            <pc:sldMk cId="0" sldId="649"/>
            <ac:grpSpMk id="3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1:14.779" v="248" actId="14100"/>
        <pc:sldMkLst>
          <pc:docMk/>
          <pc:sldMk cId="0" sldId="651"/>
        </pc:sldMkLst>
        <pc:spChg chg="mod">
          <ac:chgData name="Arpan Sainju" userId="28af7b25-4022-4f88-be70-5a41ebe499cd" providerId="ADAL" clId="{671978F2-2AEE-4C77-995D-07FACFF1070D}" dt="2022-09-08T04:01:14.779" v="248" actId="14100"/>
          <ac:spMkLst>
            <pc:docMk/>
            <pc:sldMk cId="0" sldId="651"/>
            <ac:spMk id="2765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58" v="6" actId="27636"/>
        <pc:sldMkLst>
          <pc:docMk/>
          <pc:sldMk cId="0" sldId="661"/>
        </pc:sldMkLst>
        <pc:spChg chg="mod">
          <ac:chgData name="Arpan Sainju" userId="28af7b25-4022-4f88-be70-5a41ebe499cd" providerId="ADAL" clId="{671978F2-2AEE-4C77-995D-07FACFF1070D}" dt="2022-09-08T03:03:10.658" v="6" actId="27636"/>
          <ac:spMkLst>
            <pc:docMk/>
            <pc:sldMk cId="0" sldId="661"/>
            <ac:spMk id="1474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655" v="5" actId="27636"/>
          <ac:spMkLst>
            <pc:docMk/>
            <pc:sldMk cId="0" sldId="661"/>
            <ac:spMk id="14745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0" v="30" actId="27636"/>
        <pc:sldMkLst>
          <pc:docMk/>
          <pc:sldMk cId="2413116519" sldId="663"/>
        </pc:sldMkLst>
        <pc:spChg chg="mod">
          <ac:chgData name="Arpan Sainju" userId="28af7b25-4022-4f88-be70-5a41ebe499cd" providerId="ADAL" clId="{671978F2-2AEE-4C77-995D-07FACFF1070D}" dt="2022-09-08T03:03:10.800" v="30" actId="27636"/>
          <ac:spMkLst>
            <pc:docMk/>
            <pc:sldMk cId="2413116519" sldId="663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4" v="31" actId="27636"/>
        <pc:sldMkLst>
          <pc:docMk/>
          <pc:sldMk cId="1866723246" sldId="664"/>
        </pc:sldMkLst>
        <pc:spChg chg="mod">
          <ac:chgData name="Arpan Sainju" userId="28af7b25-4022-4f88-be70-5a41ebe499cd" providerId="ADAL" clId="{671978F2-2AEE-4C77-995D-07FACFF1070D}" dt="2022-09-08T03:03:10.804" v="31" actId="27636"/>
          <ac:spMkLst>
            <pc:docMk/>
            <pc:sldMk cId="1866723246" sldId="664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6" v="32" actId="27636"/>
        <pc:sldMkLst>
          <pc:docMk/>
          <pc:sldMk cId="1430001331" sldId="665"/>
        </pc:sldMkLst>
        <pc:spChg chg="mod">
          <ac:chgData name="Arpan Sainju" userId="28af7b25-4022-4f88-be70-5a41ebe499cd" providerId="ADAL" clId="{671978F2-2AEE-4C77-995D-07FACFF1070D}" dt="2022-09-08T03:03:10.806" v="32" actId="27636"/>
          <ac:spMkLst>
            <pc:docMk/>
            <pc:sldMk cId="1430001331" sldId="665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10" v="33" actId="27636"/>
        <pc:sldMkLst>
          <pc:docMk/>
          <pc:sldMk cId="3920704634" sldId="666"/>
        </pc:sldMkLst>
        <pc:spChg chg="mod">
          <ac:chgData name="Arpan Sainju" userId="28af7b25-4022-4f88-be70-5a41ebe499cd" providerId="ADAL" clId="{671978F2-2AEE-4C77-995D-07FACFF1070D}" dt="2022-09-08T03:03:10.810" v="33" actId="27636"/>
          <ac:spMkLst>
            <pc:docMk/>
            <pc:sldMk cId="3920704634" sldId="666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2:02.201" v="281" actId="1076"/>
        <pc:sldMkLst>
          <pc:docMk/>
          <pc:sldMk cId="2727952087" sldId="667"/>
        </pc:sldMkLst>
        <pc:spChg chg="mod">
          <ac:chgData name="Arpan Sainju" userId="28af7b25-4022-4f88-be70-5a41ebe499cd" providerId="ADAL" clId="{671978F2-2AEE-4C77-995D-07FACFF1070D}" dt="2022-09-08T04:12:02.201" v="281" actId="1076"/>
          <ac:spMkLst>
            <pc:docMk/>
            <pc:sldMk cId="2727952087" sldId="667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02.333" v="284" actId="403"/>
        <pc:sldMkLst>
          <pc:docMk/>
          <pc:sldMk cId="476994445" sldId="668"/>
        </pc:sldMkLst>
        <pc:spChg chg="mod">
          <ac:chgData name="Arpan Sainju" userId="28af7b25-4022-4f88-be70-5a41ebe499cd" providerId="ADAL" clId="{671978F2-2AEE-4C77-995D-07FACFF1070D}" dt="2022-09-08T04:12:23.062" v="282" actId="1076"/>
          <ac:spMkLst>
            <pc:docMk/>
            <pc:sldMk cId="476994445" sldId="668"/>
            <ac:spMk id="16179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02.333" v="284" actId="403"/>
          <ac:spMkLst>
            <pc:docMk/>
            <pc:sldMk cId="476994445" sldId="668"/>
            <ac:spMk id="16179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21.335" v="288" actId="1076"/>
        <pc:sldMkLst>
          <pc:docMk/>
          <pc:sldMk cId="2465704963" sldId="669"/>
        </pc:sldMkLst>
        <pc:graphicFrameChg chg="mod">
          <ac:chgData name="Arpan Sainju" userId="28af7b25-4022-4f88-be70-5a41ebe499cd" providerId="ADAL" clId="{671978F2-2AEE-4C77-995D-07FACFF1070D}" dt="2022-09-08T04:13:21.335" v="288" actId="1076"/>
          <ac:graphicFrameMkLst>
            <pc:docMk/>
            <pc:sldMk cId="2465704963" sldId="669"/>
            <ac:graphicFrameMk id="12296" creationId="{00000000-0000-0000-0000-000000000000}"/>
          </ac:graphicFrameMkLst>
        </pc:graphicFrameChg>
        <pc:graphicFrameChg chg="mod">
          <ac:chgData name="Arpan Sainju" userId="28af7b25-4022-4f88-be70-5a41ebe499cd" providerId="ADAL" clId="{671978F2-2AEE-4C77-995D-07FACFF1070D}" dt="2022-09-08T04:13:15.295" v="286" actId="1076"/>
          <ac:graphicFrameMkLst>
            <pc:docMk/>
            <pc:sldMk cId="2465704963" sldId="669"/>
            <ac:graphicFrameMk id="12367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671978F2-2AEE-4C77-995D-07FACFF1070D}" dt="2022-09-08T04:14:16.843" v="295" actId="14100"/>
        <pc:sldMkLst>
          <pc:docMk/>
          <pc:sldMk cId="1890818477" sldId="670"/>
        </pc:sldMkLst>
        <pc:spChg chg="mod">
          <ac:chgData name="Arpan Sainju" userId="28af7b25-4022-4f88-be70-5a41ebe499cd" providerId="ADAL" clId="{671978F2-2AEE-4C77-995D-07FACFF1070D}" dt="2022-09-08T04:13:33.882" v="289" actId="14100"/>
          <ac:spMkLst>
            <pc:docMk/>
            <pc:sldMk cId="1890818477" sldId="670"/>
            <ac:spMk id="1331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44.692" v="291" actId="14100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0.978" v="29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16.843" v="295" actId="14100"/>
          <ac:spMkLst>
            <pc:docMk/>
            <pc:sldMk cId="1890818477" sldId="670"/>
            <ac:spMk id="1331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4.137" v="293" actId="1076"/>
          <ac:spMkLst>
            <pc:docMk/>
            <pc:sldMk cId="1890818477" sldId="670"/>
            <ac:spMk id="13319" creationId="{00000000-0000-0000-0000-000000000000}"/>
          </ac:spMkLst>
        </pc:spChg>
      </pc:sldChg>
      <pc:sldChg chg="modSp add del mod modAnim">
        <pc:chgData name="Arpan Sainju" userId="28af7b25-4022-4f88-be70-5a41ebe499cd" providerId="ADAL" clId="{671978F2-2AEE-4C77-995D-07FACFF1070D}" dt="2022-09-08T04:21:07.204" v="316" actId="27636"/>
        <pc:sldMkLst>
          <pc:docMk/>
          <pc:sldMk cId="1616640189" sldId="672"/>
        </pc:sldMkLst>
        <pc:spChg chg="mod">
          <ac:chgData name="Arpan Sainju" userId="28af7b25-4022-4f88-be70-5a41ebe499cd" providerId="ADAL" clId="{671978F2-2AEE-4C77-995D-07FACFF1070D}" dt="2022-09-08T04:21:07.204" v="316" actId="27636"/>
          <ac:spMkLst>
            <pc:docMk/>
            <pc:sldMk cId="1616640189" sldId="672"/>
            <ac:spMk id="15364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847024125" sldId="673"/>
        </pc:sldMkLst>
      </pc:sldChg>
      <pc:sldChg chg="modSp add del mod">
        <pc:chgData name="Arpan Sainju" userId="28af7b25-4022-4f88-be70-5a41ebe499cd" providerId="ADAL" clId="{671978F2-2AEE-4C77-995D-07FACFF1070D}" dt="2022-09-08T04:21:38.878" v="317" actId="1076"/>
        <pc:sldMkLst>
          <pc:docMk/>
          <pc:sldMk cId="739854835" sldId="674"/>
        </pc:sldMkLst>
        <pc:spChg chg="mod">
          <ac:chgData name="Arpan Sainju" userId="28af7b25-4022-4f88-be70-5a41ebe499cd" providerId="ADAL" clId="{671978F2-2AEE-4C77-995D-07FACFF1070D}" dt="2022-09-08T04:21:38.878" v="317" actId="1076"/>
          <ac:spMkLst>
            <pc:docMk/>
            <pc:sldMk cId="739854835" sldId="674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8:36.205" v="314" actId="1076"/>
          <ac:spMkLst>
            <pc:docMk/>
            <pc:sldMk cId="739854835" sldId="674"/>
            <ac:spMk id="17412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284821196" sldId="678"/>
        </pc:sldMkLst>
      </pc:sldChg>
      <pc:sldChg chg="modSp add del mod">
        <pc:chgData name="Arpan Sainju" userId="28af7b25-4022-4f88-be70-5a41ebe499cd" providerId="ADAL" clId="{671978F2-2AEE-4C77-995D-07FACFF1070D}" dt="2022-09-08T04:18:23.518" v="313" actId="1076"/>
        <pc:sldMkLst>
          <pc:docMk/>
          <pc:sldMk cId="2190817441" sldId="679"/>
        </pc:sldMkLst>
        <pc:spChg chg="mod">
          <ac:chgData name="Arpan Sainju" userId="28af7b25-4022-4f88-be70-5a41ebe499cd" providerId="ADAL" clId="{671978F2-2AEE-4C77-995D-07FACFF1070D}" dt="2022-09-08T04:17:31.053" v="305" actId="1076"/>
          <ac:spMkLst>
            <pc:docMk/>
            <pc:sldMk cId="2190817441" sldId="679"/>
            <ac:spMk id="174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6.685" v="306" actId="1076"/>
          <ac:spMkLst>
            <pc:docMk/>
            <pc:sldMk cId="2190817441" sldId="679"/>
            <ac:spMk id="1741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9.517" v="307" actId="1076"/>
          <ac:spMkLst>
            <pc:docMk/>
            <pc:sldMk cId="2190817441" sldId="679"/>
            <ac:spMk id="17413" creationId="{00000000-0000-0000-0000-000000000000}"/>
          </ac:spMkLst>
        </pc:spChg>
        <pc:graphicFrameChg chg="mod modGraphic">
          <ac:chgData name="Arpan Sainju" userId="28af7b25-4022-4f88-be70-5a41ebe499cd" providerId="ADAL" clId="{671978F2-2AEE-4C77-995D-07FACFF1070D}" dt="2022-09-08T04:18:23.518" v="313" actId="1076"/>
          <ac:graphicFrameMkLst>
            <pc:docMk/>
            <pc:sldMk cId="2190817441" sldId="679"/>
            <ac:graphicFrameMk id="9" creationId="{00000000-0000-0000-0000-000000000000}"/>
          </ac:graphicFrameMkLst>
        </pc:graphicFrameChg>
      </pc:sldChg>
      <pc:sldMasterChg chg="modSldLayout">
        <pc:chgData name="Arpan Sainju" userId="28af7b25-4022-4f88-be70-5a41ebe499cd" providerId="ADAL" clId="{671978F2-2AEE-4C77-995D-07FACFF1070D}" dt="2022-09-08T03:18:55.735" v="91" actId="1076"/>
        <pc:sldMasterMkLst>
          <pc:docMk/>
          <pc:sldMasterMk cId="1152521974" sldId="2147483660"/>
        </pc:sldMasterMkLst>
        <pc:sldLayoutChg chg="modSp mod">
          <pc:chgData name="Arpan Sainju" userId="28af7b25-4022-4f88-be70-5a41ebe499cd" providerId="ADAL" clId="{671978F2-2AEE-4C77-995D-07FACFF1070D}" dt="2022-09-08T03:18:55.735" v="91" actId="1076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671978F2-2AEE-4C77-995D-07FACFF1070D}" dt="2022-09-08T03:18:34.182" v="87" actId="113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671978F2-2AEE-4C77-995D-07FACFF1070D}" dt="2022-09-08T03:18:55.735" v="91" actId="1076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38.278" v="88" actId="113"/>
          <pc:sldLayoutMkLst>
            <pc:docMk/>
            <pc:sldMasterMk cId="1152521974" sldId="2147483660"/>
            <pc:sldLayoutMk cId="4100335890" sldId="2147483664"/>
          </pc:sldLayoutMkLst>
          <pc:spChg chg="mod">
            <ac:chgData name="Arpan Sainju" userId="28af7b25-4022-4f88-be70-5a41ebe499cd" providerId="ADAL" clId="{671978F2-2AEE-4C77-995D-07FACFF1070D}" dt="2022-09-08T03:18:38.278" v="88" actId="113"/>
            <ac:spMkLst>
              <pc:docMk/>
              <pc:sldMasterMk cId="1152521974" sldId="2147483660"/>
              <pc:sldLayoutMk cId="4100335890" sldId="2147483664"/>
              <ac:spMk id="2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41.278" v="89" actId="113"/>
          <pc:sldLayoutMkLst>
            <pc:docMk/>
            <pc:sldMasterMk cId="1152521974" sldId="2147483660"/>
            <pc:sldLayoutMk cId="946267940" sldId="2147483666"/>
          </pc:sldLayoutMkLst>
          <pc:spChg chg="mod">
            <ac:chgData name="Arpan Sainju" userId="28af7b25-4022-4f88-be70-5a41ebe499cd" providerId="ADAL" clId="{671978F2-2AEE-4C77-995D-07FACFF1070D}" dt="2022-09-08T03:18:41.278" v="89" actId="113"/>
            <ac:spMkLst>
              <pc:docMk/>
              <pc:sldMasterMk cId="1152521974" sldId="2147483660"/>
              <pc:sldLayoutMk cId="946267940" sldId="2147483666"/>
              <ac:spMk id="2" creationId="{00000000-0000-0000-0000-000000000000}"/>
            </ac:spMkLst>
          </pc:spChg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798908205" sldId="2147483672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955577323" sldId="214748367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51851632" sldId="214748367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4209934329" sldId="214748367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8827702" sldId="214748367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006809227" sldId="214748367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737036157" sldId="214748367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88558029" sldId="214748367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1715575904" sldId="214748368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895176481" sldId="214748368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11481164" sldId="214748368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997636836" sldId="2147483683"/>
          </pc:sldLayoutMkLst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656590166" sldId="2147483684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511327460" sldId="214748368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497371993" sldId="214748368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775155278" sldId="214748368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013738615" sldId="214748368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561447594" sldId="214748368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993232747" sldId="214748369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1180759147" sldId="214748369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55049067" sldId="214748369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83740758" sldId="214748369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248371256" sldId="214748369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674925879" sldId="2147483695"/>
          </pc:sldLayoutMkLst>
        </pc:sldLayoutChg>
      </pc:sldMasterChg>
    </pc:docChg>
  </pc:docChgLst>
  <pc:docChgLst>
    <pc:chgData name="Arpan Sainju" userId="28af7b25-4022-4f88-be70-5a41ebe499cd" providerId="ADAL" clId="{B474D1AD-D447-4B48-80B6-5C5D98159AC6}"/>
    <pc:docChg chg="modSld">
      <pc:chgData name="Arpan Sainju" userId="28af7b25-4022-4f88-be70-5a41ebe499cd" providerId="ADAL" clId="{B474D1AD-D447-4B48-80B6-5C5D98159AC6}" dt="2023-05-29T05:09:39.065" v="0" actId="20577"/>
      <pc:docMkLst>
        <pc:docMk/>
      </pc:docMkLst>
      <pc:sldChg chg="modSp mod">
        <pc:chgData name="Arpan Sainju" userId="28af7b25-4022-4f88-be70-5a41ebe499cd" providerId="ADAL" clId="{B474D1AD-D447-4B48-80B6-5C5D98159AC6}" dt="2023-05-29T05:09:39.065" v="0" actId="20577"/>
        <pc:sldMkLst>
          <pc:docMk/>
          <pc:sldMk cId="595749081" sldId="256"/>
        </pc:sldMkLst>
        <pc:spChg chg="mod">
          <ac:chgData name="Arpan Sainju" userId="28af7b25-4022-4f88-be70-5a41ebe499cd" providerId="ADAL" clId="{B474D1AD-D447-4B48-80B6-5C5D98159AC6}" dt="2023-05-29T05:09:39.065" v="0" actId="20577"/>
          <ac:spMkLst>
            <pc:docMk/>
            <pc:sldMk cId="595749081" sldId="256"/>
            <ac:spMk id="3" creationId="{E6B3D918-ACEB-4C3C-9129-D6B9026F2696}"/>
          </ac:spMkLst>
        </pc:spChg>
      </pc:sldChg>
    </pc:docChg>
  </pc:docChgLst>
  <pc:docChgLst>
    <pc:chgData name="Arpan Sainju" userId="28af7b25-4022-4f88-be70-5a41ebe499cd" providerId="ADAL" clId="{E1C10E86-8B0D-4B02-B412-54A0843FECCC}"/>
    <pc:docChg chg="delSld modSld">
      <pc:chgData name="Arpan Sainju" userId="28af7b25-4022-4f88-be70-5a41ebe499cd" providerId="ADAL" clId="{E1C10E86-8B0D-4B02-B412-54A0843FECCC}" dt="2022-09-08T15:30:17.926" v="13" actId="1076"/>
      <pc:docMkLst>
        <pc:docMk/>
      </pc:docMkLst>
      <pc:sldChg chg="modSp mod">
        <pc:chgData name="Arpan Sainju" userId="28af7b25-4022-4f88-be70-5a41ebe499cd" providerId="ADAL" clId="{E1C10E86-8B0D-4B02-B412-54A0843FECCC}" dt="2022-09-08T15:19:43.908" v="9" actId="20577"/>
        <pc:sldMkLst>
          <pc:docMk/>
          <pc:sldMk cId="0" sldId="589"/>
        </pc:sldMkLst>
        <pc:spChg chg="mod">
          <ac:chgData name="Arpan Sainju" userId="28af7b25-4022-4f88-be70-5a41ebe499cd" providerId="ADAL" clId="{E1C10E86-8B0D-4B02-B412-54A0843FECCC}" dt="2022-09-08T15:19:43.908" v="9" actId="20577"/>
          <ac:spMkLst>
            <pc:docMk/>
            <pc:sldMk cId="0" sldId="589"/>
            <ac:spMk id="149510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22:57.185" v="10" actId="1076"/>
        <pc:sldMkLst>
          <pc:docMk/>
          <pc:sldMk cId="0" sldId="601"/>
        </pc:sldMkLst>
        <pc:spChg chg="mod">
          <ac:chgData name="Arpan Sainju" userId="28af7b25-4022-4f88-be70-5a41ebe499cd" providerId="ADAL" clId="{E1C10E86-8B0D-4B02-B412-54A0843FECCC}" dt="2022-09-08T15:22:57.185" v="10" actId="1076"/>
          <ac:spMkLst>
            <pc:docMk/>
            <pc:sldMk cId="0" sldId="601"/>
            <ac:spMk id="27" creationId="{00000000-0000-0000-0000-000000000000}"/>
          </ac:spMkLst>
        </pc:spChg>
      </pc:sldChg>
      <pc:sldChg chg="modSp del mod">
        <pc:chgData name="Arpan Sainju" userId="28af7b25-4022-4f88-be70-5a41ebe499cd" providerId="ADAL" clId="{E1C10E86-8B0D-4B02-B412-54A0843FECCC}" dt="2022-09-08T15:13:15.251" v="1" actId="47"/>
        <pc:sldMkLst>
          <pc:docMk/>
          <pc:sldMk cId="0" sldId="661"/>
        </pc:sldMkLst>
        <pc:spChg chg="mod">
          <ac:chgData name="Arpan Sainju" userId="28af7b25-4022-4f88-be70-5a41ebe499cd" providerId="ADAL" clId="{E1C10E86-8B0D-4B02-B412-54A0843FECCC}" dt="2022-09-08T15:13:10.178" v="0" actId="1076"/>
          <ac:spMkLst>
            <pc:docMk/>
            <pc:sldMk cId="0" sldId="661"/>
            <ac:spMk id="147458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30:17.926" v="13" actId="1076"/>
        <pc:sldMkLst>
          <pc:docMk/>
          <pc:sldMk cId="1890818477" sldId="670"/>
        </pc:sldMkLst>
        <pc:spChg chg="mod">
          <ac:chgData name="Arpan Sainju" userId="28af7b25-4022-4f88-be70-5a41ebe499cd" providerId="ADAL" clId="{E1C10E86-8B0D-4B02-B412-54A0843FECCC}" dt="2022-09-08T15:30:12.212" v="11" actId="1076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5.374" v="1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7.926" v="13" actId="1076"/>
          <ac:spMkLst>
            <pc:docMk/>
            <pc:sldMk cId="1890818477" sldId="670"/>
            <ac:spMk id="13318" creationId="{00000000-0000-0000-0000-000000000000}"/>
          </ac:spMkLst>
        </pc:spChg>
      </pc:sldChg>
    </pc:docChg>
  </pc:docChgLst>
  <pc:docChgLst>
    <pc:chgData name="Arpan Sainju" userId="28af7b25-4022-4f88-be70-5a41ebe499cd" providerId="ADAL" clId="{F39C43EF-DC6B-4AA6-AE88-F6F04AF12D7B}"/>
    <pc:docChg chg="undo custSel addSld delSld modSld sldOrd">
      <pc:chgData name="Arpan Sainju" userId="28af7b25-4022-4f88-be70-5a41ebe499cd" providerId="ADAL" clId="{F39C43EF-DC6B-4AA6-AE88-F6F04AF12D7B}" dt="2023-02-02T05:34:35.334" v="637" actId="47"/>
      <pc:docMkLst>
        <pc:docMk/>
      </pc:docMkLst>
      <pc:sldChg chg="modSp mod">
        <pc:chgData name="Arpan Sainju" userId="28af7b25-4022-4f88-be70-5a41ebe499cd" providerId="ADAL" clId="{F39C43EF-DC6B-4AA6-AE88-F6F04AF12D7B}" dt="2023-02-02T01:41:11.473" v="53" actId="20577"/>
        <pc:sldMkLst>
          <pc:docMk/>
          <pc:sldMk cId="0" sldId="598"/>
        </pc:sldMkLst>
        <pc:spChg chg="mod">
          <ac:chgData name="Arpan Sainju" userId="28af7b25-4022-4f88-be70-5a41ebe499cd" providerId="ADAL" clId="{F39C43EF-DC6B-4AA6-AE88-F6F04AF12D7B}" dt="2023-02-02T01:41:11.473" v="53" actId="20577"/>
          <ac:spMkLst>
            <pc:docMk/>
            <pc:sldMk cId="0" sldId="598"/>
            <ac:spMk id="158723" creationId="{00000000-0000-0000-0000-000000000000}"/>
          </ac:spMkLst>
        </pc:spChg>
      </pc:sldChg>
      <pc:sldChg chg="modSp mod">
        <pc:chgData name="Arpan Sainju" userId="28af7b25-4022-4f88-be70-5a41ebe499cd" providerId="ADAL" clId="{F39C43EF-DC6B-4AA6-AE88-F6F04AF12D7B}" dt="2023-02-02T02:29:54.900" v="528" actId="20577"/>
        <pc:sldMkLst>
          <pc:docMk/>
          <pc:sldMk cId="847024125" sldId="673"/>
        </pc:sldMkLst>
        <pc:spChg chg="mod">
          <ac:chgData name="Arpan Sainju" userId="28af7b25-4022-4f88-be70-5a41ebe499cd" providerId="ADAL" clId="{F39C43EF-DC6B-4AA6-AE88-F6F04AF12D7B}" dt="2023-02-02T02:29:54.900" v="528" actId="20577"/>
          <ac:spMkLst>
            <pc:docMk/>
            <pc:sldMk cId="847024125" sldId="673"/>
            <ac:spMk id="16388" creationId="{00000000-0000-0000-0000-000000000000}"/>
          </ac:spMkLst>
        </pc:spChg>
      </pc:sldChg>
      <pc:sldChg chg="addSp delSp modSp new mod modAnim">
        <pc:chgData name="Arpan Sainju" userId="28af7b25-4022-4f88-be70-5a41ebe499cd" providerId="ADAL" clId="{F39C43EF-DC6B-4AA6-AE88-F6F04AF12D7B}" dt="2023-02-02T02:31:08.218" v="579" actId="14734"/>
        <pc:sldMkLst>
          <pc:docMk/>
          <pc:sldMk cId="3799266968" sldId="680"/>
        </pc:sldMkLst>
        <pc:spChg chg="mod">
          <ac:chgData name="Arpan Sainju" userId="28af7b25-4022-4f88-be70-5a41ebe499cd" providerId="ADAL" clId="{F39C43EF-DC6B-4AA6-AE88-F6F04AF12D7B}" dt="2023-02-02T01:58:59.131" v="185" actId="1076"/>
          <ac:spMkLst>
            <pc:docMk/>
            <pc:sldMk cId="3799266968" sldId="680"/>
            <ac:spMk id="2" creationId="{CD972047-9495-8B98-5080-15EA2080E537}"/>
          </ac:spMkLst>
        </pc:spChg>
        <pc:spChg chg="del">
          <ac:chgData name="Arpan Sainju" userId="28af7b25-4022-4f88-be70-5a41ebe499cd" providerId="ADAL" clId="{F39C43EF-DC6B-4AA6-AE88-F6F04AF12D7B}" dt="2023-02-02T01:52:39.678" v="63" actId="478"/>
          <ac:spMkLst>
            <pc:docMk/>
            <pc:sldMk cId="3799266968" sldId="680"/>
            <ac:spMk id="3" creationId="{34F5C54F-5A1C-3DB6-150D-667FBAD1FB14}"/>
          </ac:spMkLst>
        </pc:spChg>
        <pc:spChg chg="add mod">
          <ac:chgData name="Arpan Sainju" userId="28af7b25-4022-4f88-be70-5a41ebe499cd" providerId="ADAL" clId="{F39C43EF-DC6B-4AA6-AE88-F6F04AF12D7B}" dt="2023-02-02T02:00:41.798" v="214" actId="1076"/>
          <ac:spMkLst>
            <pc:docMk/>
            <pc:sldMk cId="3799266968" sldId="680"/>
            <ac:spMk id="6" creationId="{4B53E2B8-2290-C420-8479-C9FC22A0BAF5}"/>
          </ac:spMkLst>
        </pc:spChg>
        <pc:spChg chg="add mod">
          <ac:chgData name="Arpan Sainju" userId="28af7b25-4022-4f88-be70-5a41ebe499cd" providerId="ADAL" clId="{F39C43EF-DC6B-4AA6-AE88-F6F04AF12D7B}" dt="2023-02-02T02:00:41.798" v="214" actId="1076"/>
          <ac:spMkLst>
            <pc:docMk/>
            <pc:sldMk cId="3799266968" sldId="680"/>
            <ac:spMk id="7" creationId="{0B300F03-7277-E774-CD6A-3FAEC21E53A1}"/>
          </ac:spMkLst>
        </pc:spChg>
        <pc:spChg chg="add mod">
          <ac:chgData name="Arpan Sainju" userId="28af7b25-4022-4f88-be70-5a41ebe499cd" providerId="ADAL" clId="{F39C43EF-DC6B-4AA6-AE88-F6F04AF12D7B}" dt="2023-02-02T02:00:41.798" v="214" actId="1076"/>
          <ac:spMkLst>
            <pc:docMk/>
            <pc:sldMk cId="3799266968" sldId="680"/>
            <ac:spMk id="8" creationId="{CF7E6B5B-85BB-9A92-2681-DD164DD14DA8}"/>
          </ac:spMkLst>
        </pc:spChg>
        <pc:spChg chg="add mod">
          <ac:chgData name="Arpan Sainju" userId="28af7b25-4022-4f88-be70-5a41ebe499cd" providerId="ADAL" clId="{F39C43EF-DC6B-4AA6-AE88-F6F04AF12D7B}" dt="2023-02-02T02:00:41.798" v="214" actId="1076"/>
          <ac:spMkLst>
            <pc:docMk/>
            <pc:sldMk cId="3799266968" sldId="680"/>
            <ac:spMk id="9" creationId="{530BE9FF-A474-7AC1-74D2-3124BA60CDAF}"/>
          </ac:spMkLst>
        </pc:spChg>
        <pc:spChg chg="add mod">
          <ac:chgData name="Arpan Sainju" userId="28af7b25-4022-4f88-be70-5a41ebe499cd" providerId="ADAL" clId="{F39C43EF-DC6B-4AA6-AE88-F6F04AF12D7B}" dt="2023-02-02T02:00:41.798" v="214" actId="1076"/>
          <ac:spMkLst>
            <pc:docMk/>
            <pc:sldMk cId="3799266968" sldId="680"/>
            <ac:spMk id="10" creationId="{F4177201-0BF0-8AB5-5CCC-EAECB279EC2A}"/>
          </ac:spMkLst>
        </pc:spChg>
        <pc:spChg chg="add mod">
          <ac:chgData name="Arpan Sainju" userId="28af7b25-4022-4f88-be70-5a41ebe499cd" providerId="ADAL" clId="{F39C43EF-DC6B-4AA6-AE88-F6F04AF12D7B}" dt="2023-02-02T01:59:06.924" v="186" actId="1076"/>
          <ac:spMkLst>
            <pc:docMk/>
            <pc:sldMk cId="3799266968" sldId="680"/>
            <ac:spMk id="11" creationId="{744535F4-9FE3-8D1A-A1CF-9B19EC494196}"/>
          </ac:spMkLst>
        </pc:spChg>
        <pc:spChg chg="mod">
          <ac:chgData name="Arpan Sainju" userId="28af7b25-4022-4f88-be70-5a41ebe499cd" providerId="ADAL" clId="{F39C43EF-DC6B-4AA6-AE88-F6F04AF12D7B}" dt="2023-02-02T02:13:46.638" v="298" actId="20577"/>
          <ac:spMkLst>
            <pc:docMk/>
            <pc:sldMk cId="3799266968" sldId="680"/>
            <ac:spMk id="13" creationId="{3763B1E5-C7A7-8727-72B4-0748219A27DE}"/>
          </ac:spMkLst>
        </pc:spChg>
        <pc:spChg chg="mod">
          <ac:chgData name="Arpan Sainju" userId="28af7b25-4022-4f88-be70-5a41ebe499cd" providerId="ADAL" clId="{F39C43EF-DC6B-4AA6-AE88-F6F04AF12D7B}" dt="2023-02-02T02:13:43.552" v="296" actId="6549"/>
          <ac:spMkLst>
            <pc:docMk/>
            <pc:sldMk cId="3799266968" sldId="680"/>
            <ac:spMk id="14" creationId="{6D143342-A1FD-4727-02FB-E3200120A772}"/>
          </ac:spMkLst>
        </pc:spChg>
        <pc:spChg chg="mod">
          <ac:chgData name="Arpan Sainju" userId="28af7b25-4022-4f88-be70-5a41ebe499cd" providerId="ADAL" clId="{F39C43EF-DC6B-4AA6-AE88-F6F04AF12D7B}" dt="2023-02-02T02:13:37.777" v="292" actId="20577"/>
          <ac:spMkLst>
            <pc:docMk/>
            <pc:sldMk cId="3799266968" sldId="680"/>
            <ac:spMk id="15" creationId="{A7E6AFAC-2C85-3ED6-8A8F-143F684363CE}"/>
          </ac:spMkLst>
        </pc:spChg>
        <pc:spChg chg="mod">
          <ac:chgData name="Arpan Sainju" userId="28af7b25-4022-4f88-be70-5a41ebe499cd" providerId="ADAL" clId="{F39C43EF-DC6B-4AA6-AE88-F6F04AF12D7B}" dt="2023-02-02T02:13:35.806" v="291" actId="20577"/>
          <ac:spMkLst>
            <pc:docMk/>
            <pc:sldMk cId="3799266968" sldId="680"/>
            <ac:spMk id="16" creationId="{C5A4ADAC-BBD8-EEB0-4790-0DD0C7EED578}"/>
          </ac:spMkLst>
        </pc:spChg>
        <pc:spChg chg="mod">
          <ac:chgData name="Arpan Sainju" userId="28af7b25-4022-4f88-be70-5a41ebe499cd" providerId="ADAL" clId="{F39C43EF-DC6B-4AA6-AE88-F6F04AF12D7B}" dt="2023-02-02T01:59:40.001" v="200" actId="20577"/>
          <ac:spMkLst>
            <pc:docMk/>
            <pc:sldMk cId="3799266968" sldId="680"/>
            <ac:spMk id="17" creationId="{5420B220-7167-984F-BE87-90918001BBC1}"/>
          </ac:spMkLst>
        </pc:spChg>
        <pc:spChg chg="mod">
          <ac:chgData name="Arpan Sainju" userId="28af7b25-4022-4f88-be70-5a41ebe499cd" providerId="ADAL" clId="{F39C43EF-DC6B-4AA6-AE88-F6F04AF12D7B}" dt="2023-02-02T01:54:35.696" v="109"/>
          <ac:spMkLst>
            <pc:docMk/>
            <pc:sldMk cId="3799266968" sldId="680"/>
            <ac:spMk id="18" creationId="{910FFE65-74CE-ABB1-7720-2EF71E6BBA03}"/>
          </ac:spMkLst>
        </pc:spChg>
        <pc:spChg chg="add del mod">
          <ac:chgData name="Arpan Sainju" userId="28af7b25-4022-4f88-be70-5a41ebe499cd" providerId="ADAL" clId="{F39C43EF-DC6B-4AA6-AE88-F6F04AF12D7B}" dt="2023-02-02T02:01:06.673" v="222" actId="20577"/>
          <ac:spMkLst>
            <pc:docMk/>
            <pc:sldMk cId="3799266968" sldId="680"/>
            <ac:spMk id="20" creationId="{B9A1B7C6-F0C6-830C-7ED7-F14245A116B2}"/>
          </ac:spMkLst>
        </pc:spChg>
        <pc:spChg chg="add mod">
          <ac:chgData name="Arpan Sainju" userId="28af7b25-4022-4f88-be70-5a41ebe499cd" providerId="ADAL" clId="{F39C43EF-DC6B-4AA6-AE88-F6F04AF12D7B}" dt="2023-02-02T02:02:32.805" v="249" actId="20577"/>
          <ac:spMkLst>
            <pc:docMk/>
            <pc:sldMk cId="3799266968" sldId="680"/>
            <ac:spMk id="21" creationId="{19501C87-0A57-2085-5102-AD2C17B0AC1C}"/>
          </ac:spMkLst>
        </pc:spChg>
        <pc:spChg chg="add mod">
          <ac:chgData name="Arpan Sainju" userId="28af7b25-4022-4f88-be70-5a41ebe499cd" providerId="ADAL" clId="{F39C43EF-DC6B-4AA6-AE88-F6F04AF12D7B}" dt="2023-02-02T02:02:37.995" v="251" actId="20577"/>
          <ac:spMkLst>
            <pc:docMk/>
            <pc:sldMk cId="3799266968" sldId="680"/>
            <ac:spMk id="22" creationId="{7B9C2E7C-B411-EEE6-FAA6-4ED15A3E3973}"/>
          </ac:spMkLst>
        </pc:spChg>
        <pc:spChg chg="add mod">
          <ac:chgData name="Arpan Sainju" userId="28af7b25-4022-4f88-be70-5a41ebe499cd" providerId="ADAL" clId="{F39C43EF-DC6B-4AA6-AE88-F6F04AF12D7B}" dt="2023-02-02T02:02:42.492" v="255" actId="20577"/>
          <ac:spMkLst>
            <pc:docMk/>
            <pc:sldMk cId="3799266968" sldId="680"/>
            <ac:spMk id="23" creationId="{24ECB86F-0EAF-7920-128F-5EFEFE1CC0A2}"/>
          </ac:spMkLst>
        </pc:spChg>
        <pc:spChg chg="add mod">
          <ac:chgData name="Arpan Sainju" userId="28af7b25-4022-4f88-be70-5a41ebe499cd" providerId="ADAL" clId="{F39C43EF-DC6B-4AA6-AE88-F6F04AF12D7B}" dt="2023-02-02T02:01:17.533" v="223" actId="20577"/>
          <ac:spMkLst>
            <pc:docMk/>
            <pc:sldMk cId="3799266968" sldId="680"/>
            <ac:spMk id="24" creationId="{B7899799-3D02-53A7-5413-72FAE757E179}"/>
          </ac:spMkLst>
        </pc:spChg>
        <pc:spChg chg="add mod">
          <ac:chgData name="Arpan Sainju" userId="28af7b25-4022-4f88-be70-5a41ebe499cd" providerId="ADAL" clId="{F39C43EF-DC6B-4AA6-AE88-F6F04AF12D7B}" dt="2023-02-02T02:01:20.689" v="225" actId="20577"/>
          <ac:spMkLst>
            <pc:docMk/>
            <pc:sldMk cId="3799266968" sldId="680"/>
            <ac:spMk id="25" creationId="{06ACD822-E72E-40C9-1093-6B88A404D8F8}"/>
          </ac:spMkLst>
        </pc:spChg>
        <pc:grpChg chg="add mod">
          <ac:chgData name="Arpan Sainju" userId="28af7b25-4022-4f88-be70-5a41ebe499cd" providerId="ADAL" clId="{F39C43EF-DC6B-4AA6-AE88-F6F04AF12D7B}" dt="2023-02-02T02:00:41.798" v="214" actId="1076"/>
          <ac:grpSpMkLst>
            <pc:docMk/>
            <pc:sldMk cId="3799266968" sldId="680"/>
            <ac:grpSpMk id="12" creationId="{E6A13C5E-8736-CDE5-7489-EE9ACBC90565}"/>
          </ac:grpSpMkLst>
        </pc:grpChg>
        <pc:graphicFrameChg chg="add mod modGraphic">
          <ac:chgData name="Arpan Sainju" userId="28af7b25-4022-4f88-be70-5a41ebe499cd" providerId="ADAL" clId="{F39C43EF-DC6B-4AA6-AE88-F6F04AF12D7B}" dt="2023-02-02T02:16:50.293" v="346" actId="1076"/>
          <ac:graphicFrameMkLst>
            <pc:docMk/>
            <pc:sldMk cId="3799266968" sldId="680"/>
            <ac:graphicFrameMk id="5" creationId="{C9801C5C-C25E-17D8-C7EF-1136D76CF3B6}"/>
          </ac:graphicFrameMkLst>
        </pc:graphicFrameChg>
        <pc:graphicFrameChg chg="add mod modGraphic">
          <ac:chgData name="Arpan Sainju" userId="28af7b25-4022-4f88-be70-5a41ebe499cd" providerId="ADAL" clId="{F39C43EF-DC6B-4AA6-AE88-F6F04AF12D7B}" dt="2023-02-02T02:31:08.218" v="579" actId="14734"/>
          <ac:graphicFrameMkLst>
            <pc:docMk/>
            <pc:sldMk cId="3799266968" sldId="680"/>
            <ac:graphicFrameMk id="19" creationId="{AD668DDF-3FD0-FCDE-06CD-B6DF1B01A4B7}"/>
          </ac:graphicFrameMkLst>
        </pc:graphicFrameChg>
      </pc:sldChg>
      <pc:sldChg chg="modSp add mod ord">
        <pc:chgData name="Arpan Sainju" userId="28af7b25-4022-4f88-be70-5a41ebe499cd" providerId="ADAL" clId="{F39C43EF-DC6B-4AA6-AE88-F6F04AF12D7B}" dt="2023-02-02T02:30:28.822" v="551" actId="14734"/>
        <pc:sldMkLst>
          <pc:docMk/>
          <pc:sldMk cId="4026201111" sldId="681"/>
        </pc:sldMkLst>
        <pc:spChg chg="mod">
          <ac:chgData name="Arpan Sainju" userId="28af7b25-4022-4f88-be70-5a41ebe499cd" providerId="ADAL" clId="{F39C43EF-DC6B-4AA6-AE88-F6F04AF12D7B}" dt="2023-02-02T02:19:15.209" v="413" actId="20577"/>
          <ac:spMkLst>
            <pc:docMk/>
            <pc:sldMk cId="4026201111" sldId="681"/>
            <ac:spMk id="2" creationId="{CD972047-9495-8B98-5080-15EA2080E537}"/>
          </ac:spMkLst>
        </pc:spChg>
        <pc:graphicFrameChg chg="mod modGraphic">
          <ac:chgData name="Arpan Sainju" userId="28af7b25-4022-4f88-be70-5a41ebe499cd" providerId="ADAL" clId="{F39C43EF-DC6B-4AA6-AE88-F6F04AF12D7B}" dt="2023-02-02T02:30:28.822" v="551" actId="14734"/>
          <ac:graphicFrameMkLst>
            <pc:docMk/>
            <pc:sldMk cId="4026201111" sldId="681"/>
            <ac:graphicFrameMk id="19" creationId="{AD668DDF-3FD0-FCDE-06CD-B6DF1B01A4B7}"/>
          </ac:graphicFrameMkLst>
        </pc:graphicFrameChg>
      </pc:sldChg>
      <pc:sldChg chg="addSp delSp modSp add del mod delAnim">
        <pc:chgData name="Arpan Sainju" userId="28af7b25-4022-4f88-be70-5a41ebe499cd" providerId="ADAL" clId="{F39C43EF-DC6B-4AA6-AE88-F6F04AF12D7B}" dt="2023-02-02T05:34:35.334" v="637" actId="47"/>
        <pc:sldMkLst>
          <pc:docMk/>
          <pc:sldMk cId="715644691" sldId="682"/>
        </pc:sldMkLst>
        <pc:spChg chg="del">
          <ac:chgData name="Arpan Sainju" userId="28af7b25-4022-4f88-be70-5a41ebe499cd" providerId="ADAL" clId="{F39C43EF-DC6B-4AA6-AE88-F6F04AF12D7B}" dt="2023-02-02T04:09:58.401" v="608" actId="478"/>
          <ac:spMkLst>
            <pc:docMk/>
            <pc:sldMk cId="715644691" sldId="682"/>
            <ac:spMk id="2" creationId="{CD972047-9495-8B98-5080-15EA2080E537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4" creationId="{20130CA2-D8D5-DE2A-D5EE-1FC1B4D023EB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6" creationId="{4B53E2B8-2290-C420-8479-C9FC22A0BAF5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7" creationId="{0B300F03-7277-E774-CD6A-3FAEC21E53A1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8" creationId="{CF7E6B5B-85BB-9A92-2681-DD164DD14DA8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9" creationId="{530BE9FF-A474-7AC1-74D2-3124BA60CDAF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10" creationId="{F4177201-0BF0-8AB5-5CCC-EAECB279EC2A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11" creationId="{744535F4-9FE3-8D1A-A1CF-9B19EC494196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0" creationId="{B9A1B7C6-F0C6-830C-7ED7-F14245A116B2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1" creationId="{19501C87-0A57-2085-5102-AD2C17B0AC1C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2" creationId="{7B9C2E7C-B411-EEE6-FAA6-4ED15A3E3973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3" creationId="{24ECB86F-0EAF-7920-128F-5EFEFE1CC0A2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4" creationId="{B7899799-3D02-53A7-5413-72FAE757E179}"/>
          </ac:spMkLst>
        </pc:spChg>
        <pc:spChg chg="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5" creationId="{06ACD822-E72E-40C9-1093-6B88A404D8F8}"/>
          </ac:spMkLst>
        </pc:spChg>
        <pc:spChg chg="add del mod">
          <ac:chgData name="Arpan Sainju" userId="28af7b25-4022-4f88-be70-5a41ebe499cd" providerId="ADAL" clId="{F39C43EF-DC6B-4AA6-AE88-F6F04AF12D7B}" dt="2023-02-02T04:10:00.607" v="609" actId="478"/>
          <ac:spMkLst>
            <pc:docMk/>
            <pc:sldMk cId="715644691" sldId="682"/>
            <ac:spMk id="26" creationId="{6000CD70-1C9B-BDFF-F0A2-FC3B50598560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7" creationId="{8AB61F70-234A-24E8-0B67-ACBB919386A3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8" creationId="{20F41712-E574-EED5-CB93-634D33B7A352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29" creationId="{38EC4BB2-08A5-BA07-431E-0483E334B85C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0" creationId="{218A3491-7791-6B7D-6EF5-9FDE25F9E866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1" creationId="{F130B11D-6BB8-A84E-3D2C-2F1F64FA6DC6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2" creationId="{040FFAA2-5FF3-A112-7D27-D199B613268C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3" creationId="{5BD11EA5-12F1-80D9-FE9B-E0C3E7BD45DD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4" creationId="{A1EC937B-956F-E609-FA70-321914D51083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5" creationId="{49300619-0468-75E5-C506-6F11FDBD4878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6" creationId="{15123C62-CC54-F43B-996D-40E75FD8D667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7" creationId="{5409B09B-EBE0-9A96-7D74-F3EDD71504A0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8" creationId="{B74E4B21-69D5-1450-C239-A44C5591CDF1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39" creationId="{25B81658-47A1-E3FF-6D2E-F11B71C70ED1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40" creationId="{6D518116-A419-8C0E-CB7A-E04AD2691E65}"/>
          </ac:spMkLst>
        </pc:spChg>
        <pc:spChg chg="add mod ord">
          <ac:chgData name="Arpan Sainju" userId="28af7b25-4022-4f88-be70-5a41ebe499cd" providerId="ADAL" clId="{F39C43EF-DC6B-4AA6-AE88-F6F04AF12D7B}" dt="2023-02-02T04:11:20.862" v="629" actId="167"/>
          <ac:spMkLst>
            <pc:docMk/>
            <pc:sldMk cId="715644691" sldId="682"/>
            <ac:spMk id="41" creationId="{3311DF93-AC50-4EF0-2DC4-CE32EE9DA0AC}"/>
          </ac:spMkLst>
        </pc:spChg>
        <pc:spChg chg="add del mod">
          <ac:chgData name="Arpan Sainju" userId="28af7b25-4022-4f88-be70-5a41ebe499cd" providerId="ADAL" clId="{F39C43EF-DC6B-4AA6-AE88-F6F04AF12D7B}" dt="2023-02-02T04:11:27.198" v="631"/>
          <ac:spMkLst>
            <pc:docMk/>
            <pc:sldMk cId="715644691" sldId="682"/>
            <ac:spMk id="42" creationId="{68A731B6-F103-BC58-97E5-FD24DD63B5D3}"/>
          </ac:spMkLst>
        </pc:spChg>
        <pc:spChg chg="add del mod">
          <ac:chgData name="Arpan Sainju" userId="28af7b25-4022-4f88-be70-5a41ebe499cd" providerId="ADAL" clId="{F39C43EF-DC6B-4AA6-AE88-F6F04AF12D7B}" dt="2023-02-02T04:11:27.198" v="631"/>
          <ac:spMkLst>
            <pc:docMk/>
            <pc:sldMk cId="715644691" sldId="682"/>
            <ac:spMk id="43" creationId="{ED6DA457-2CDF-8B3E-575E-C9BCCF0F47EA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44" creationId="{817CAE23-A749-985A-61B1-84680369CFD5}"/>
          </ac:spMkLst>
        </pc:spChg>
        <pc:spChg chg="add mod">
          <ac:chgData name="Arpan Sainju" userId="28af7b25-4022-4f88-be70-5a41ebe499cd" providerId="ADAL" clId="{F39C43EF-DC6B-4AA6-AE88-F6F04AF12D7B}" dt="2023-02-02T04:11:41.423" v="634" actId="1076"/>
          <ac:spMkLst>
            <pc:docMk/>
            <pc:sldMk cId="715644691" sldId="682"/>
            <ac:spMk id="45" creationId="{956D781E-90B6-5779-2743-886A88C5E0B8}"/>
          </ac:spMkLst>
        </pc:spChg>
        <pc:spChg chg="add mod">
          <ac:chgData name="Arpan Sainju" userId="28af7b25-4022-4f88-be70-5a41ebe499cd" providerId="ADAL" clId="{F39C43EF-DC6B-4AA6-AE88-F6F04AF12D7B}" dt="2023-02-02T04:11:51.843" v="636" actId="1076"/>
          <ac:spMkLst>
            <pc:docMk/>
            <pc:sldMk cId="715644691" sldId="682"/>
            <ac:spMk id="46" creationId="{A8D47560-AFAC-1FE3-8876-A04988E9C851}"/>
          </ac:spMkLst>
        </pc:spChg>
        <pc:spChg chg="add mod">
          <ac:chgData name="Arpan Sainju" userId="28af7b25-4022-4f88-be70-5a41ebe499cd" providerId="ADAL" clId="{F39C43EF-DC6B-4AA6-AE88-F6F04AF12D7B}" dt="2023-02-02T04:11:51.843" v="636" actId="1076"/>
          <ac:spMkLst>
            <pc:docMk/>
            <pc:sldMk cId="715644691" sldId="682"/>
            <ac:spMk id="47" creationId="{8B405E04-7479-F912-9D06-D080FA07F57B}"/>
          </ac:spMkLst>
        </pc:spChg>
        <pc:spChg chg="add mod">
          <ac:chgData name="Arpan Sainju" userId="28af7b25-4022-4f88-be70-5a41ebe499cd" providerId="ADAL" clId="{F39C43EF-DC6B-4AA6-AE88-F6F04AF12D7B}" dt="2023-02-02T04:11:51.843" v="636" actId="1076"/>
          <ac:spMkLst>
            <pc:docMk/>
            <pc:sldMk cId="715644691" sldId="682"/>
            <ac:spMk id="48" creationId="{11269D89-9DA6-437D-4C88-9495E050C6D8}"/>
          </ac:spMkLst>
        </pc:spChg>
        <pc:grpChg chg="mod">
          <ac:chgData name="Arpan Sainju" userId="28af7b25-4022-4f88-be70-5a41ebe499cd" providerId="ADAL" clId="{F39C43EF-DC6B-4AA6-AE88-F6F04AF12D7B}" dt="2023-02-02T04:11:41.423" v="634" actId="1076"/>
          <ac:grpSpMkLst>
            <pc:docMk/>
            <pc:sldMk cId="715644691" sldId="682"/>
            <ac:grpSpMk id="12" creationId="{E6A13C5E-8736-CDE5-7489-EE9ACBC90565}"/>
          </ac:grpSpMkLst>
        </pc:grpChg>
        <pc:graphicFrameChg chg="mod modGraphic">
          <ac:chgData name="Arpan Sainju" userId="28af7b25-4022-4f88-be70-5a41ebe499cd" providerId="ADAL" clId="{F39C43EF-DC6B-4AA6-AE88-F6F04AF12D7B}" dt="2023-02-02T04:10:15.738" v="611" actId="1076"/>
          <ac:graphicFrameMkLst>
            <pc:docMk/>
            <pc:sldMk cId="715644691" sldId="682"/>
            <ac:graphicFrameMk id="5" creationId="{C9801C5C-C25E-17D8-C7EF-1136D76CF3B6}"/>
          </ac:graphicFrameMkLst>
        </pc:graphicFrameChg>
        <pc:graphicFrameChg chg="del">
          <ac:chgData name="Arpan Sainju" userId="28af7b25-4022-4f88-be70-5a41ebe499cd" providerId="ADAL" clId="{F39C43EF-DC6B-4AA6-AE88-F6F04AF12D7B}" dt="2023-02-02T04:09:55.105" v="607" actId="478"/>
          <ac:graphicFrameMkLst>
            <pc:docMk/>
            <pc:sldMk cId="715644691" sldId="682"/>
            <ac:graphicFrameMk id="19" creationId="{AD668DDF-3FD0-FCDE-06CD-B6DF1B01A4B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5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14" y="1324141"/>
            <a:ext cx="8606118" cy="4612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68363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Machine-Level Programming: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6</a:t>
            </a:r>
          </a:p>
          <a:p>
            <a:r>
              <a:rPr lang="en-US" dirty="0"/>
              <a:t>Dr. Arpan Man </a:t>
            </a:r>
            <a:r>
              <a:rPr lang="en-US" dirty="0" err="1"/>
              <a:t>Sainju</a:t>
            </a:r>
            <a:endParaRPr lang="en-US" dirty="0"/>
          </a:p>
          <a:p>
            <a:r>
              <a:rPr lang="en-US" dirty="0"/>
              <a:t>Middle Tennessee State University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152257" y="1348275"/>
            <a:ext cx="6928369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0x0000000000001192 &lt;+0&gt;:     endbr64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0x0000000000001196 &lt;+4&gt;: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0x0000000000001197 &lt;+5&gt;:     mov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0x000000000000119a &lt;+8&gt;:     call   0x1189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0x000000000000119f &lt;+13&gt;:    mov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0x00000000000011a2 &lt;+16&gt;: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0x00000000000011a3 &lt;+17&gt;: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203159"/>
            <a:ext cx="6248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42356" y="3997323"/>
            <a:ext cx="6300787" cy="224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x/18xb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18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565150" y="363497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14265" y="815479"/>
            <a:ext cx="1828800" cy="562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xf3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0x1e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0xfa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5018" y="163112"/>
            <a:ext cx="71501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887" y="5147081"/>
            <a:ext cx="8624887" cy="1306512"/>
          </a:xfrm>
        </p:spPr>
        <p:txBody>
          <a:bodyPr>
            <a:normAutofit/>
          </a:bodyPr>
          <a:lstStyle/>
          <a:p>
            <a:r>
              <a:rPr lang="en-US" sz="2400" dirty="0"/>
              <a:t>Anything that can be interpreted as executable code</a:t>
            </a:r>
          </a:p>
          <a:p>
            <a:r>
              <a:rPr lang="en-US" sz="2400" dirty="0"/>
              <a:t>Disassembler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26256" y="1057663"/>
            <a:ext cx="8153400" cy="36907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35956" y="3303108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9956" y="6019800"/>
            <a:ext cx="8356349" cy="838200"/>
          </a:xfrm>
          <a:ln/>
        </p:spPr>
        <p:txBody>
          <a:bodyPr>
            <a:normAutofit/>
          </a:bodyPr>
          <a:lstStyle/>
          <a:p>
            <a:pPr lvl="1"/>
            <a:r>
              <a:rPr lang="en-US" sz="2000" dirty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858673"/>
          </a:xfrm>
        </p:spPr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62536" y="1162049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51462" y="1233518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251462" y="1817572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251462" y="2387128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251462" y="2970032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251462" y="3546214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51462" y="4130268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251462" y="4699824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51462" y="5282728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48536" y="12201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48536" y="18039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48536" y="236984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48536" y="29603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48536" y="353656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48536" y="41157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48536" y="46862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8536" y="527211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39136" y="12201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39136" y="18039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39136" y="236984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39136" y="29603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10736" y="12201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10736" y="18039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10736" y="236984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0736" y="29603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519119" y="4499805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2665" y="6000748"/>
            <a:ext cx="624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81536" y="1162048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154600" y="2641084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40353" y="122866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40353" y="181247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40353" y="237833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40353" y="296882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40353" y="3463877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40353" y="4041689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0353" y="453835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0353" y="515056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179136" y="486110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4947"/>
            <a:ext cx="55372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31" y="1089504"/>
            <a:ext cx="8396287" cy="5224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r>
              <a:rPr lang="en-US" b="1" dirty="0"/>
              <a:t>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), $data</a:t>
            </a:r>
          </a:p>
          <a:p>
            <a:pPr lvl="2"/>
            <a:r>
              <a:rPr lang="en-US" dirty="0"/>
              <a:t>Various other “address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310835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710535"/>
            <a:ext cx="8140700" cy="533400"/>
          </a:xfrm>
          <a:noFill/>
        </p:spPr>
        <p:txBody>
          <a:bodyPr lIns="0" tIns="0" rIns="0" bIns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6267" y="348536"/>
            <a:ext cx="8606118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 (</a:t>
            </a:r>
            <a:r>
              <a:rPr lang="en-US" sz="2400" i="1" dirty="0"/>
              <a:t>because of parenthesis</a:t>
            </a:r>
            <a:r>
              <a:rPr lang="en-US" sz="2400" dirty="0"/>
              <a:t>)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the start of the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an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0" y="1991236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225705" y="4029135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925" y="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2218"/>
            <a:ext cx="8606118" cy="495474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registers.</a:t>
            </a:r>
          </a:p>
          <a:p>
            <a:endParaRPr lang="en-US" dirty="0"/>
          </a:p>
          <a:p>
            <a:r>
              <a:rPr lang="en-US" dirty="0"/>
              <a:t>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014" y="262094"/>
            <a:ext cx="8382754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5606" y="276429"/>
            <a:ext cx="80772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>
            <a:normAutofit/>
          </a:bodyPr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sz="2400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D(</a:t>
            </a:r>
            <a:r>
              <a:rPr lang="en-US" sz="2400" dirty="0" err="1"/>
              <a:t>Rb,Ri,S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]+S*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sz="2400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sz="2400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(</a:t>
            </a:r>
            <a:r>
              <a:rPr lang="en-US" sz="2400" dirty="0" err="1"/>
              <a:t>Rb,Ri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D(</a:t>
            </a:r>
            <a:r>
              <a:rPr lang="en-US" sz="2400" dirty="0" err="1"/>
              <a:t>Rb,Ri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sz="2400" dirty="0"/>
              <a:t>		(</a:t>
            </a:r>
            <a:r>
              <a:rPr lang="en-US" sz="2400" dirty="0" err="1"/>
              <a:t>Rb,Ri,S</a:t>
            </a:r>
            <a:r>
              <a:rPr lang="en-US" sz="2400" dirty="0"/>
              <a:t>)	</a:t>
            </a:r>
            <a:r>
              <a:rPr lang="en-US" sz="2400" dirty="0" err="1"/>
              <a:t>Mem</a:t>
            </a:r>
            <a:r>
              <a:rPr lang="en-US" sz="2400" dirty="0"/>
              <a:t>[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Rb</a:t>
            </a:r>
            <a:r>
              <a:rPr lang="en-US" sz="2400" dirty="0"/>
              <a:t>]+S*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15716"/>
              </p:ext>
            </p:extLst>
          </p:nvPr>
        </p:nvGraphicFramePr>
        <p:xfrm>
          <a:off x="1066800" y="3125709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01001"/>
              </p:ext>
            </p:extLst>
          </p:nvPr>
        </p:nvGraphicFramePr>
        <p:xfrm>
          <a:off x="1066800" y="3140949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047-9495-8B98-5080-15EA2080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30CA2-D8D5-DE2A-D5EE-1FC1B4D0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Group 62">
            <a:extLst>
              <a:ext uri="{FF2B5EF4-FFF2-40B4-BE49-F238E27FC236}">
                <a16:creationId xmlns:a16="http://schemas.microsoft.com/office/drawing/2014/main" id="{C9801C5C-C25E-17D8-C7EF-1136D76C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63980"/>
              </p:ext>
            </p:extLst>
          </p:nvPr>
        </p:nvGraphicFramePr>
        <p:xfrm>
          <a:off x="384215" y="830219"/>
          <a:ext cx="2362200" cy="2540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rax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0xDA08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0xDA38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rsi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0xDA40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1547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%r8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0xDA20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976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95233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4B53E2B8-2290-C420-8479-C9FC22A0B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539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B300F03-7277-E774-CD6A-3FAEC21E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920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530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F7E6B5B-85BB-9A92-2681-DD164DD1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1301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30BE9FF-A474-7AC1-74D2-3124BA60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1682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300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F4177201-0BF0-8AB5-5CCC-EAECB279E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2063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345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44535F4-9FE3-8D1A-A1CF-9B19EC494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535" y="38232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A13C5E-8736-CDE5-7489-EE9ACBC90565}"/>
              </a:ext>
            </a:extLst>
          </p:cNvPr>
          <p:cNvGrpSpPr/>
          <p:nvPr/>
        </p:nvGrpSpPr>
        <p:grpSpPr>
          <a:xfrm>
            <a:off x="7855030" y="291887"/>
            <a:ext cx="1219200" cy="2190764"/>
            <a:chOff x="6096000" y="1414046"/>
            <a:chExt cx="1219200" cy="2190764"/>
          </a:xfrm>
        </p:grpSpPr>
        <p:sp>
          <p:nvSpPr>
            <p:cNvPr id="13" name="Text Box 34">
              <a:extLst>
                <a:ext uri="{FF2B5EF4-FFF2-40B4-BE49-F238E27FC236}">
                  <a16:creationId xmlns:a16="http://schemas.microsoft.com/office/drawing/2014/main" id="{3763B1E5-C7A7-8727-72B4-0748219A2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0xDA40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6D143342-A1FD-4727-02FB-E3200120A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0xDA38</a:t>
              </a:r>
            </a:p>
          </p:txBody>
        </p: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A7E6AFAC-2C85-3ED6-8A8F-143F68436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0xDA30 </a:t>
              </a:r>
            </a:p>
          </p:txBody>
        </p:sp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C5A4ADAC-BBD8-EEB0-4790-0DD0C7EED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0xDA28 </a:t>
              </a:r>
            </a:p>
          </p:txBody>
        </p:sp>
        <p:sp>
          <p:nvSpPr>
            <p:cNvPr id="17" name="Text Box 38">
              <a:extLst>
                <a:ext uri="{FF2B5EF4-FFF2-40B4-BE49-F238E27FC236}">
                  <a16:creationId xmlns:a16="http://schemas.microsoft.com/office/drawing/2014/main" id="{5420B220-7167-984F-BE87-90918001B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0xDA20 </a:t>
              </a:r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910FFE65-74CE-ABB1-7720-2EF71E6BB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graphicFrame>
        <p:nvGraphicFramePr>
          <p:cNvPr id="19" name="Group 8">
            <a:extLst>
              <a:ext uri="{FF2B5EF4-FFF2-40B4-BE49-F238E27FC236}">
                <a16:creationId xmlns:a16="http://schemas.microsoft.com/office/drawing/2014/main" id="{AD668DDF-3FD0-FCDE-06CD-B6DF1B01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6315"/>
              </p:ext>
            </p:extLst>
          </p:nvPr>
        </p:nvGraphicFramePr>
        <p:xfrm>
          <a:off x="135467" y="3710748"/>
          <a:ext cx="8887581" cy="2524760"/>
        </p:xfrm>
        <a:graphic>
          <a:graphicData uri="http://schemas.openxmlformats.org/drawingml/2006/table">
            <a:tbl>
              <a:tblPr/>
              <a:tblGrid>
                <a:gridCol w="390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What’s in r9?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movq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movq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(%r8,%rcx),%r9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movq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(%rax,%rcx,2),%r9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movq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0xDA00(,%rcx,4),%r9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 Box 38">
            <a:extLst>
              <a:ext uri="{FF2B5EF4-FFF2-40B4-BE49-F238E27FC236}">
                <a16:creationId xmlns:a16="http://schemas.microsoft.com/office/drawing/2014/main" id="{B9A1B7C6-F0C6-830C-7ED7-F14245A1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653" y="2482651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0xDA18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01C87-0A57-2085-5102-AD2C17B0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2444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225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C2E7C-B411-EEE6-FAA6-4ED15A3E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2825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67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CB86F-0EAF-7920-128F-5EFEFE1C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320999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58</a:t>
            </a: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B7899799-3D02-53A7-5413-72FAE757E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030" y="28493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0xDA10 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06ACD822-E72E-40C9-1093-6B88A404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653" y="3224286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0xDA08 </a:t>
            </a:r>
          </a:p>
        </p:txBody>
      </p:sp>
    </p:spTree>
    <p:extLst>
      <p:ext uri="{BB962C8B-B14F-4D97-AF65-F5344CB8AC3E}">
        <p14:creationId xmlns:p14="http://schemas.microsoft.com/office/powerpoint/2010/main" val="37992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945356" y="0"/>
            <a:ext cx="69977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2" y="865377"/>
            <a:ext cx="8307387" cy="1463675"/>
          </a:xfrm>
        </p:spPr>
        <p:txBody>
          <a:bodyPr>
            <a:normAutofit lnSpcReduction="10000"/>
          </a:bodyPr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923046"/>
          </a:xfrm>
          <a:ln/>
        </p:spPr>
        <p:txBody>
          <a:bodyPr/>
          <a:lstStyle/>
          <a:p>
            <a:pPr marL="119063" indent="-119063"/>
            <a:r>
              <a:rPr lang="en-US" dirty="0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014" y="884907"/>
            <a:ext cx="8606118" cy="4895227"/>
          </a:xfrm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447741" y="484505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278486" y="5080817"/>
            <a:ext cx="5668646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423987" y="46228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047-9495-8B98-5080-15EA2080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Leaq</a:t>
            </a:r>
            <a:r>
              <a:rPr lang="en-US" dirty="0"/>
              <a:t>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30CA2-D8D5-DE2A-D5EE-1FC1B4D0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Group 62">
            <a:extLst>
              <a:ext uri="{FF2B5EF4-FFF2-40B4-BE49-F238E27FC236}">
                <a16:creationId xmlns:a16="http://schemas.microsoft.com/office/drawing/2014/main" id="{C9801C5C-C25E-17D8-C7EF-1136D76CF3B6}"/>
              </a:ext>
            </a:extLst>
          </p:cNvPr>
          <p:cNvGraphicFramePr>
            <a:graphicFrameLocks noGrp="1"/>
          </p:cNvGraphicFramePr>
          <p:nvPr/>
        </p:nvGraphicFramePr>
        <p:xfrm>
          <a:off x="384215" y="830219"/>
          <a:ext cx="2362200" cy="2540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rax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0xDA08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0xDA38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rsi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0xDA40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1547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%r8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0xDA20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976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95233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4B53E2B8-2290-C420-8479-C9FC22A0B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539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B300F03-7277-E774-CD6A-3FAEC21E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920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530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F7E6B5B-85BB-9A92-2681-DD164DD1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1301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30BE9FF-A474-7AC1-74D2-3124BA60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1682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300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F4177201-0BF0-8AB5-5CCC-EAECB279E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2063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345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44535F4-9FE3-8D1A-A1CF-9B19EC494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535" y="38232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A13C5E-8736-CDE5-7489-EE9ACBC90565}"/>
              </a:ext>
            </a:extLst>
          </p:cNvPr>
          <p:cNvGrpSpPr/>
          <p:nvPr/>
        </p:nvGrpSpPr>
        <p:grpSpPr>
          <a:xfrm>
            <a:off x="7855030" y="291887"/>
            <a:ext cx="1219200" cy="2190764"/>
            <a:chOff x="6096000" y="1414046"/>
            <a:chExt cx="1219200" cy="2190764"/>
          </a:xfrm>
        </p:grpSpPr>
        <p:sp>
          <p:nvSpPr>
            <p:cNvPr id="13" name="Text Box 34">
              <a:extLst>
                <a:ext uri="{FF2B5EF4-FFF2-40B4-BE49-F238E27FC236}">
                  <a16:creationId xmlns:a16="http://schemas.microsoft.com/office/drawing/2014/main" id="{3763B1E5-C7A7-8727-72B4-0748219A2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0xDA40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6D143342-A1FD-4727-02FB-E3200120A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0xDA38</a:t>
              </a:r>
            </a:p>
          </p:txBody>
        </p: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A7E6AFAC-2C85-3ED6-8A8F-143F68436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0xDA30 </a:t>
              </a:r>
            </a:p>
          </p:txBody>
        </p:sp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C5A4ADAC-BBD8-EEB0-4790-0DD0C7EED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0xDA28 </a:t>
              </a:r>
            </a:p>
          </p:txBody>
        </p:sp>
        <p:sp>
          <p:nvSpPr>
            <p:cNvPr id="17" name="Text Box 38">
              <a:extLst>
                <a:ext uri="{FF2B5EF4-FFF2-40B4-BE49-F238E27FC236}">
                  <a16:creationId xmlns:a16="http://schemas.microsoft.com/office/drawing/2014/main" id="{5420B220-7167-984F-BE87-90918001B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0xDA20 </a:t>
              </a:r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910FFE65-74CE-ABB1-7720-2EF71E6BB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p:graphicFrame>
        <p:nvGraphicFramePr>
          <p:cNvPr id="19" name="Group 8">
            <a:extLst>
              <a:ext uri="{FF2B5EF4-FFF2-40B4-BE49-F238E27FC236}">
                <a16:creationId xmlns:a16="http://schemas.microsoft.com/office/drawing/2014/main" id="{AD668DDF-3FD0-FCDE-06CD-B6DF1B01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6749"/>
              </p:ext>
            </p:extLst>
          </p:nvPr>
        </p:nvGraphicFramePr>
        <p:xfrm>
          <a:off x="84483" y="3710748"/>
          <a:ext cx="8989747" cy="2524760"/>
        </p:xfrm>
        <a:graphic>
          <a:graphicData uri="http://schemas.openxmlformats.org/drawingml/2006/table">
            <a:tbl>
              <a:tblPr/>
              <a:tblGrid>
                <a:gridCol w="4112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What’s in r9?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leaq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0x8+0xDA38=0xDA40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0xDA40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leaq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(%r8,%rcx),%r9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0xDA20+0x10=0xDA30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0xDA30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leaq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(%rax,%rcx,2),%r9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0xDA08+2*0x10=0xDA28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0xDA28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leaq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0xDA00(,%rcx,4),%r9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0xDA00+4*0x10=0xDA40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0xDA40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 Box 38">
            <a:extLst>
              <a:ext uri="{FF2B5EF4-FFF2-40B4-BE49-F238E27FC236}">
                <a16:creationId xmlns:a16="http://schemas.microsoft.com/office/drawing/2014/main" id="{B9A1B7C6-F0C6-830C-7ED7-F14245A1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653" y="2482651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0xDA18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01C87-0A57-2085-5102-AD2C17B0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2444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225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C2E7C-B411-EEE6-FAA6-4ED15A3E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2825551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67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CB86F-0EAF-7920-128F-5EFEFE1C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30" y="320999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	58</a:t>
            </a: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B7899799-3D02-53A7-5413-72FAE757E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030" y="28493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0xDA10 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06ACD822-E72E-40C9-1093-6B88A404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653" y="3224286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0xDA08 </a:t>
            </a:r>
          </a:p>
        </p:txBody>
      </p:sp>
    </p:spTree>
    <p:extLst>
      <p:ext uri="{BB962C8B-B14F-4D97-AF65-F5344CB8AC3E}">
        <p14:creationId xmlns:p14="http://schemas.microsoft.com/office/powerpoint/2010/main" val="40262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014" y="1222219"/>
            <a:ext cx="8606118" cy="4714158"/>
          </a:xfrm>
          <a:ln/>
        </p:spPr>
        <p:txBody>
          <a:bodyPr>
            <a:normAutofit/>
          </a:bodyPr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the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9737" y="3657600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20663" y="1324141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51820"/>
            <a:ext cx="8950779" cy="73592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sz="3600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9144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9144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46071"/>
              </p:ext>
            </p:extLst>
          </p:nvPr>
        </p:nvGraphicFramePr>
        <p:xfrm>
          <a:off x="6302829" y="3429000"/>
          <a:ext cx="2587398" cy="2667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/>
                        <a:t>Argument </a:t>
                      </a:r>
                      <a:r>
                        <a:rPr lang="en-US" b="1" dirty="0"/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t1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="1" dirty="0"/>
                        <a:t>t2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 err="1"/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dirty="0"/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0449" y="102386"/>
            <a:ext cx="6845300" cy="555625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 dirty="0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364" y="1040303"/>
            <a:ext cx="2438400" cy="363538"/>
          </a:xfrm>
          <a:noFill/>
          <a:ln/>
        </p:spPr>
        <p:txBody>
          <a:bodyPr lIns="90487" tIns="44450" rIns="90487" bIns="44450"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74964" y="1434004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718364" y="952991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794564" y="1434004"/>
            <a:ext cx="4195763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endbr64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700888" y="3990560"/>
            <a:ext cx="7467600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</a:t>
            </a:r>
            <a:r>
              <a:rPr lang="en-US" dirty="0" err="1">
                <a:latin typeface="Calibri" pitchFamily="34" charset="0"/>
              </a:rPr>
              <a:t>azuread</a:t>
            </a:r>
            <a:r>
              <a:rPr lang="en-US" dirty="0">
                <a:latin typeface="Calibri" pitchFamily="34" charset="0"/>
              </a:rPr>
              <a:t>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different machines (Linux,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8734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656" y="1042721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95250" y="129554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281113" y="752626"/>
            <a:ext cx="2511425" cy="5352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0x0401192: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</a:t>
            </a:r>
            <a:r>
              <a:rPr lang="en-US" sz="1800" dirty="0">
                <a:latin typeface="Courier New" pitchFamily="49" charset="0"/>
              </a:rPr>
              <a:t>xf3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0x1e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0xfa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947438" y="228600"/>
            <a:ext cx="55245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68986" y="1120775"/>
            <a:ext cx="5486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18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256" y="186531"/>
            <a:ext cx="7264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0668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23796" y="199961"/>
            <a:ext cx="6819900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2261" y="1590320"/>
            <a:ext cx="8474044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0000000000001192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1192:       f3 0f 1e fa             endbr64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1196:       53       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1197:       48 89 d3                mov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119a:       e8 </a:t>
            </a:r>
            <a:r>
              <a:rPr lang="en-US" sz="1800" dirty="0" err="1">
                <a:latin typeface="Courier New" pitchFamily="49" charset="0"/>
              </a:rPr>
              <a:t>ea</a:t>
            </a:r>
            <a:r>
              <a:rPr lang="en-US" sz="1800" dirty="0">
                <a:latin typeface="Courier New" pitchFamily="49" charset="0"/>
              </a:rPr>
              <a:t> ff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       call   1189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119f:       48 89 03                mov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11a2:       5b       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11a3:       c3                      ret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4911</TotalTime>
  <Words>3114</Words>
  <Application>Microsoft Office PowerPoint</Application>
  <PresentationFormat>On-screen Show (4:3)</PresentationFormat>
  <Paragraphs>744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Arial Narrow</vt:lpstr>
      <vt:lpstr>Calibri</vt:lpstr>
      <vt:lpstr>Calibri Bold</vt:lpstr>
      <vt:lpstr>Calibri Bold Italic</vt:lpstr>
      <vt:lpstr>Calibri Italic</vt:lpstr>
      <vt:lpstr>Calibri Light</vt:lpstr>
      <vt:lpstr>Courier</vt:lpstr>
      <vt:lpstr>Courier New</vt:lpstr>
      <vt:lpstr>Courier New Bold</vt:lpstr>
      <vt:lpstr>Wingdings</vt:lpstr>
      <vt:lpstr>Wingdings 2</vt:lpstr>
      <vt:lpstr>Office Theme</vt:lpstr>
      <vt:lpstr>Machine-Level Programming: Basics</vt:lpstr>
      <vt:lpstr>Definitions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Exercise</vt:lpstr>
      <vt:lpstr>Today: Machine Programming I: Basics</vt:lpstr>
      <vt:lpstr>Address Computation Instruction</vt:lpstr>
      <vt:lpstr>Leaq Examples</vt:lpstr>
      <vt:lpstr>Some Arithmetic Operations</vt:lpstr>
      <vt:lpstr>Some Arithmetic Operations</vt:lpstr>
      <vt:lpstr>Arithmetic Expression Example</vt:lpstr>
      <vt:lpstr>Understanding Arithmetic Expression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11</cp:revision>
  <dcterms:created xsi:type="dcterms:W3CDTF">2022-01-17T03:23:46Z</dcterms:created>
  <dcterms:modified xsi:type="dcterms:W3CDTF">2023-05-29T05:09:43Z</dcterms:modified>
</cp:coreProperties>
</file>