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344" r:id="rId3"/>
    <p:sldId id="284" r:id="rId4"/>
    <p:sldId id="413" r:id="rId5"/>
    <p:sldId id="286" r:id="rId6"/>
    <p:sldId id="408" r:id="rId7"/>
    <p:sldId id="411" r:id="rId8"/>
    <p:sldId id="422" r:id="rId9"/>
    <p:sldId id="412" r:id="rId10"/>
    <p:sldId id="415" r:id="rId11"/>
    <p:sldId id="423" r:id="rId12"/>
    <p:sldId id="414" r:id="rId13"/>
    <p:sldId id="287" r:id="rId14"/>
    <p:sldId id="409" r:id="rId15"/>
    <p:sldId id="410" r:id="rId16"/>
    <p:sldId id="288" r:id="rId17"/>
    <p:sldId id="364" r:id="rId18"/>
    <p:sldId id="289" r:id="rId19"/>
    <p:sldId id="416" r:id="rId20"/>
    <p:sldId id="417" r:id="rId21"/>
    <p:sldId id="418" r:id="rId22"/>
    <p:sldId id="350" r:id="rId23"/>
    <p:sldId id="293" r:id="rId24"/>
    <p:sldId id="295" r:id="rId25"/>
    <p:sldId id="366" r:id="rId26"/>
    <p:sldId id="301" r:id="rId27"/>
    <p:sldId id="332" r:id="rId28"/>
    <p:sldId id="302" r:id="rId29"/>
    <p:sldId id="304" r:id="rId30"/>
    <p:sldId id="351" r:id="rId31"/>
    <p:sldId id="306" r:id="rId32"/>
    <p:sldId id="307" r:id="rId33"/>
    <p:sldId id="309" r:id="rId34"/>
    <p:sldId id="312" r:id="rId35"/>
    <p:sldId id="368" r:id="rId36"/>
    <p:sldId id="367" r:id="rId37"/>
    <p:sldId id="369" r:id="rId38"/>
    <p:sldId id="336" r:id="rId39"/>
    <p:sldId id="338" r:id="rId40"/>
    <p:sldId id="370" r:id="rId41"/>
    <p:sldId id="339" r:id="rId42"/>
    <p:sldId id="365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419" r:id="rId54"/>
    <p:sldId id="371" r:id="rId55"/>
    <p:sldId id="372" r:id="rId56"/>
    <p:sldId id="397" r:id="rId57"/>
    <p:sldId id="398" r:id="rId58"/>
    <p:sldId id="290" r:id="rId59"/>
    <p:sldId id="420" r:id="rId60"/>
    <p:sldId id="421" r:id="rId61"/>
    <p:sldId id="399" r:id="rId62"/>
    <p:sldId id="260" r:id="rId63"/>
    <p:sldId id="400" r:id="rId64"/>
    <p:sldId id="292" r:id="rId65"/>
    <p:sldId id="401" r:id="rId66"/>
    <p:sldId id="373" r:id="rId67"/>
    <p:sldId id="374" r:id="rId68"/>
    <p:sldId id="375" r:id="rId69"/>
    <p:sldId id="387" r:id="rId70"/>
    <p:sldId id="376" r:id="rId71"/>
    <p:sldId id="377" r:id="rId72"/>
    <p:sldId id="388" r:id="rId73"/>
    <p:sldId id="402" r:id="rId74"/>
    <p:sldId id="296" r:id="rId75"/>
    <p:sldId id="297" r:id="rId76"/>
    <p:sldId id="298" r:id="rId77"/>
    <p:sldId id="403" r:id="rId78"/>
    <p:sldId id="337" r:id="rId79"/>
    <p:sldId id="404" r:id="rId80"/>
    <p:sldId id="405" r:id="rId81"/>
    <p:sldId id="340" r:id="rId82"/>
    <p:sldId id="341" r:id="rId83"/>
    <p:sldId id="342" r:id="rId84"/>
    <p:sldId id="343" r:id="rId85"/>
    <p:sldId id="406" r:id="rId86"/>
    <p:sldId id="345" r:id="rId87"/>
    <p:sldId id="407" r:id="rId88"/>
    <p:sldId id="310" r:id="rId89"/>
    <p:sldId id="378" r:id="rId90"/>
    <p:sldId id="379" r:id="rId91"/>
    <p:sldId id="385" r:id="rId92"/>
    <p:sldId id="381" r:id="rId93"/>
    <p:sldId id="382" r:id="rId94"/>
    <p:sldId id="325" r:id="rId95"/>
    <p:sldId id="326" r:id="rId96"/>
    <p:sldId id="327" r:id="rId97"/>
    <p:sldId id="383" r:id="rId98"/>
    <p:sldId id="384" r:id="rId99"/>
    <p:sldId id="386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BB776-6FE9-4936-8E53-1CED9A7EC12B}" v="1" dt="2023-06-06T18:06:0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864" autoAdjust="0"/>
  </p:normalViewPr>
  <p:slideViewPr>
    <p:cSldViewPr snapToGrid="0">
      <p:cViewPr varScale="1">
        <p:scale>
          <a:sx n="92" d="100"/>
          <a:sy n="92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671978F2-2AEE-4C77-995D-07FACFF1070D}"/>
    <pc:docChg chg="undo custSel addSld delSld modSld delMainMaster modMainMaster">
      <pc:chgData name="Arpan Sainju" userId="28af7b25-4022-4f88-be70-5a41ebe499cd" providerId="ADAL" clId="{671978F2-2AEE-4C77-995D-07FACFF1070D}" dt="2022-09-08T04:25:22.572" v="359" actId="1076"/>
      <pc:docMkLst>
        <pc:docMk/>
      </pc:docMkLst>
      <pc:sldChg chg="modSp mod">
        <pc:chgData name="Arpan Sainju" userId="28af7b25-4022-4f88-be70-5a41ebe499cd" providerId="ADAL" clId="{671978F2-2AEE-4C77-995D-07FACFF1070D}" dt="2022-09-08T04:25:22.572" v="359" actId="1076"/>
        <pc:sldMkLst>
          <pc:docMk/>
          <pc:sldMk cId="595749081" sldId="256"/>
        </pc:sldMkLst>
        <pc:spChg chg="mod">
          <ac:chgData name="Arpan Sainju" userId="28af7b25-4022-4f88-be70-5a41ebe499cd" providerId="ADAL" clId="{671978F2-2AEE-4C77-995D-07FACFF1070D}" dt="2022-09-08T04:25:22.572" v="359" actId="1076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671978F2-2AEE-4C77-995D-07FACFF1070D}" dt="2022-09-08T03:01:00.111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637366674" sldId="32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95305745" sldId="34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18471418" sldId="34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278753199" sldId="34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23058517" sldId="34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33948194" sldId="34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818332742" sldId="34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74896475" sldId="34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817752300" sldId="35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63565523" sldId="35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94915732" sldId="35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82087137" sldId="35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20821200" sldId="35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80045362" sldId="35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992229553" sldId="35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880338861" sldId="35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93393475" sldId="3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541656079" sldId="36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953651653" sldId="36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76386255" sldId="36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309355273" sldId="36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85725877" sldId="36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794572101" sldId="366"/>
        </pc:sldMkLst>
      </pc:sldChg>
      <pc:sldChg chg="modSp add del mod">
        <pc:chgData name="Arpan Sainju" userId="28af7b25-4022-4f88-be70-5a41ebe499cd" providerId="ADAL" clId="{671978F2-2AEE-4C77-995D-07FACFF1070D}" dt="2022-09-08T03:14:29.288" v="45" actId="1076"/>
        <pc:sldMkLst>
          <pc:docMk/>
          <pc:sldMk cId="0" sldId="588"/>
        </pc:sldMkLst>
        <pc:spChg chg="mod">
          <ac:chgData name="Arpan Sainju" userId="28af7b25-4022-4f88-be70-5a41ebe499cd" providerId="ADAL" clId="{671978F2-2AEE-4C77-995D-07FACFF1070D}" dt="2022-09-08T03:14:24.809" v="44" actId="107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4:29.288" v="45" actId="1076"/>
          <ac:spMkLst>
            <pc:docMk/>
            <pc:sldMk cId="0" sldId="588"/>
            <ac:spMk id="1484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6:09.471" v="85" actId="20577"/>
        <pc:sldMkLst>
          <pc:docMk/>
          <pc:sldMk cId="0" sldId="589"/>
        </pc:sldMkLst>
        <pc:spChg chg="mod">
          <ac:chgData name="Arpan Sainju" userId="28af7b25-4022-4f88-be70-5a41ebe499cd" providerId="ADAL" clId="{671978F2-2AEE-4C77-995D-07FACFF1070D}" dt="2022-09-08T03:15:18.049" v="47" actId="1076"/>
          <ac:spMkLst>
            <pc:docMk/>
            <pc:sldMk cId="0" sldId="589"/>
            <ac:spMk id="14950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1.123" v="73" actId="1076"/>
          <ac:spMkLst>
            <pc:docMk/>
            <pc:sldMk cId="0" sldId="589"/>
            <ac:spMk id="14950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7.314" v="74" actId="1076"/>
          <ac:spMkLst>
            <pc:docMk/>
            <pc:sldMk cId="0" sldId="589"/>
            <ac:spMk id="14950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0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1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6:09.471" v="85" actId="20577"/>
          <ac:spMkLst>
            <pc:docMk/>
            <pc:sldMk cId="0" sldId="589"/>
            <ac:spMk id="14951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8:47.754" v="90" actId="1076"/>
        <pc:sldMkLst>
          <pc:docMk/>
          <pc:sldMk cId="0" sldId="590"/>
        </pc:sldMkLst>
        <pc:spChg chg="mod">
          <ac:chgData name="Arpan Sainju" userId="28af7b25-4022-4f88-be70-5a41ebe499cd" providerId="ADAL" clId="{671978F2-2AEE-4C77-995D-07FACFF1070D}" dt="2022-09-08T03:18:04.480" v="86" actId="1076"/>
          <ac:spMkLst>
            <pc:docMk/>
            <pc:sldMk cId="0" sldId="590"/>
            <ac:spMk id="1505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8:47.754" v="90" actId="1076"/>
          <ac:spMkLst>
            <pc:docMk/>
            <pc:sldMk cId="0" sldId="590"/>
            <ac:spMk id="1505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6:31.546" v="190" actId="20577"/>
        <pc:sldMkLst>
          <pc:docMk/>
          <pc:sldMk cId="0" sldId="591"/>
        </pc:sldMkLst>
        <pc:spChg chg="mod">
          <ac:chgData name="Arpan Sainju" userId="28af7b25-4022-4f88-be70-5a41ebe499cd" providerId="ADAL" clId="{671978F2-2AEE-4C77-995D-07FACFF1070D}" dt="2022-09-08T03:55:52.281" v="184" actId="1076"/>
          <ac:spMkLst>
            <pc:docMk/>
            <pc:sldMk cId="0" sldId="591"/>
            <ac:spMk id="1515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5:55.022" v="185" actId="1076"/>
          <ac:spMkLst>
            <pc:docMk/>
            <pc:sldMk cId="0" sldId="591"/>
            <ac:spMk id="1515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4:21.551" v="93" actId="1076"/>
          <ac:spMkLst>
            <pc:docMk/>
            <pc:sldMk cId="0" sldId="591"/>
            <ac:spMk id="1515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7:49.571" v="94" actId="1076"/>
          <ac:spMkLst>
            <pc:docMk/>
            <pc:sldMk cId="0" sldId="591"/>
            <ac:spMk id="1515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6:31.546" v="190" actId="20577"/>
          <ac:spMkLst>
            <pc:docMk/>
            <pc:sldMk cId="0" sldId="591"/>
            <ac:spMk id="151558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31:14.080" v="97" actId="1076"/>
        <pc:sldMkLst>
          <pc:docMk/>
          <pc:sldMk cId="0" sldId="592"/>
        </pc:sldMkLst>
        <pc:spChg chg="mod">
          <ac:chgData name="Arpan Sainju" userId="28af7b25-4022-4f88-be70-5a41ebe499cd" providerId="ADAL" clId="{671978F2-2AEE-4C77-995D-07FACFF1070D}" dt="2022-09-08T03:28:17.877" v="95" actId="1076"/>
          <ac:spMkLst>
            <pc:docMk/>
            <pc:sldMk cId="0" sldId="592"/>
            <ac:spMk id="1525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31:14.080" v="97" actId="1076"/>
          <ac:spMkLst>
            <pc:docMk/>
            <pc:sldMk cId="0" sldId="592"/>
            <ac:spMk id="15257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7:03.791" v="221" actId="20577"/>
        <pc:sldMkLst>
          <pc:docMk/>
          <pc:sldMk cId="0" sldId="593"/>
        </pc:sldMkLst>
        <pc:spChg chg="mod">
          <ac:chgData name="Arpan Sainju" userId="28af7b25-4022-4f88-be70-5a41ebe499cd" providerId="ADAL" clId="{671978F2-2AEE-4C77-995D-07FACFF1070D}" dt="2022-09-08T03:57:03.791" v="221" actId="20577"/>
          <ac:spMkLst>
            <pc:docMk/>
            <pc:sldMk cId="0" sldId="593"/>
            <ac:spMk id="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26.141" v="101" actId="107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28" v="17" actId="27636"/>
          <ac:spMkLst>
            <pc:docMk/>
            <pc:sldMk cId="0" sldId="593"/>
            <ac:spMk id="15360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9:57" v="244" actId="1076"/>
        <pc:sldMkLst>
          <pc:docMk/>
          <pc:sldMk cId="0" sldId="594"/>
        </pc:sldMkLst>
        <pc:spChg chg="mod">
          <ac:chgData name="Arpan Sainju" userId="28af7b25-4022-4f88-be70-5a41ebe499cd" providerId="ADAL" clId="{671978F2-2AEE-4C77-995D-07FACFF1070D}" dt="2022-09-08T03:59:57" v="244" actId="1076"/>
          <ac:spMkLst>
            <pc:docMk/>
            <pc:sldMk cId="0" sldId="594"/>
            <ac:spMk id="15462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19.982" v="99" actId="1076"/>
          <ac:spMkLst>
            <pc:docMk/>
            <pc:sldMk cId="0" sldId="594"/>
            <ac:spMk id="15462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48.041" v="228" actId="20577"/>
          <ac:spMkLst>
            <pc:docMk/>
            <pc:sldMk cId="0" sldId="594"/>
            <ac:spMk id="15462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3.409" v="223" actId="1076"/>
          <ac:spMkLst>
            <pc:docMk/>
            <pc:sldMk cId="0" sldId="594"/>
            <ac:spMk id="1546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9.148" v="224" actId="1076"/>
          <ac:spMkLst>
            <pc:docMk/>
            <pc:sldMk cId="0" sldId="594"/>
            <ac:spMk id="1546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8:54.829" v="243" actId="27636"/>
        <pc:sldMkLst>
          <pc:docMk/>
          <pc:sldMk cId="0" sldId="595"/>
        </pc:sldMkLst>
        <pc:spChg chg="mod">
          <ac:chgData name="Arpan Sainju" userId="28af7b25-4022-4f88-be70-5a41ebe499cd" providerId="ADAL" clId="{671978F2-2AEE-4C77-995D-07FACFF1070D}" dt="2022-09-08T03:58:44.135" v="240" actId="1076"/>
          <ac:spMkLst>
            <pc:docMk/>
            <pc:sldMk cId="0" sldId="595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56.655" v="229" actId="1076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54.829" v="243" actId="27636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37.116" v="239" actId="6549"/>
          <ac:spMkLst>
            <pc:docMk/>
            <pc:sldMk cId="0" sldId="595"/>
            <ac:spMk id="15565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04.147" v="276" actId="1076"/>
        <pc:sldMkLst>
          <pc:docMk/>
          <pc:sldMk cId="0" sldId="597"/>
        </pc:sldMkLst>
        <pc:spChg chg="mod">
          <ac:chgData name="Arpan Sainju" userId="28af7b25-4022-4f88-be70-5a41ebe499cd" providerId="ADAL" clId="{671978F2-2AEE-4C77-995D-07FACFF1070D}" dt="2022-09-08T03:03:10.774" v="24" actId="27636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1:04.147" v="276" actId="1076"/>
          <ac:spMkLst>
            <pc:docMk/>
            <pc:sldMk cId="0" sldId="597"/>
            <ac:spMk id="1576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13.618" v="278" actId="1076"/>
        <pc:sldMkLst>
          <pc:docMk/>
          <pc:sldMk cId="0" sldId="598"/>
        </pc:sldMkLst>
        <pc:spChg chg="mod">
          <ac:chgData name="Arpan Sainju" userId="28af7b25-4022-4f88-be70-5a41ebe499cd" providerId="ADAL" clId="{671978F2-2AEE-4C77-995D-07FACFF1070D}" dt="2022-09-08T04:11:13.618" v="278" actId="1076"/>
          <ac:spMkLst>
            <pc:docMk/>
            <pc:sldMk cId="0" sldId="598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43.120" v="279" actId="1076"/>
        <pc:sldMkLst>
          <pc:docMk/>
          <pc:sldMk cId="0" sldId="599"/>
        </pc:sldMkLst>
        <pc:spChg chg="mod">
          <ac:chgData name="Arpan Sainju" userId="28af7b25-4022-4f88-be70-5a41ebe499cd" providerId="ADAL" clId="{671978F2-2AEE-4C77-995D-07FACFF1070D}" dt="2022-09-08T04:11:43.120" v="279" actId="1076"/>
          <ac:spMkLst>
            <pc:docMk/>
            <pc:sldMk cId="0" sldId="599"/>
            <ac:spMk id="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87" v="27" actId="27636"/>
          <ac:spMkLst>
            <pc:docMk/>
            <pc:sldMk cId="0" sldId="599"/>
            <ac:spMk id="159746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3" v="28" actId="27636"/>
        <pc:sldMkLst>
          <pc:docMk/>
          <pc:sldMk cId="0" sldId="601"/>
        </pc:sldMkLst>
        <pc:spChg chg="mod">
          <ac:chgData name="Arpan Sainju" userId="28af7b25-4022-4f88-be70-5a41ebe499cd" providerId="ADAL" clId="{671978F2-2AEE-4C77-995D-07FACFF1070D}" dt="2022-09-08T03:03:10.793" v="28" actId="27636"/>
          <ac:spMkLst>
            <pc:docMk/>
            <pc:sldMk cId="0" sldId="601"/>
            <ac:spMk id="16077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6" v="29" actId="27636"/>
        <pc:sldMkLst>
          <pc:docMk/>
          <pc:sldMk cId="0" sldId="602"/>
        </pc:sldMkLst>
        <pc:spChg chg="mod">
          <ac:chgData name="Arpan Sainju" userId="28af7b25-4022-4f88-be70-5a41ebe499cd" providerId="ADAL" clId="{671978F2-2AEE-4C77-995D-07FACFF1070D}" dt="2022-09-08T03:03:10.796" v="29" actId="27636"/>
          <ac:spMkLst>
            <pc:docMk/>
            <pc:sldMk cId="0" sldId="602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3:18.607" v="43" actId="27636"/>
        <pc:sldMkLst>
          <pc:docMk/>
          <pc:sldMk cId="0" sldId="632"/>
        </pc:sldMkLst>
        <pc:spChg chg="mod">
          <ac:chgData name="Arpan Sainju" userId="28af7b25-4022-4f88-be70-5a41ebe499cd" providerId="ADAL" clId="{671978F2-2AEE-4C77-995D-07FACFF1070D}" dt="2022-09-08T03:03:28.920" v="37" actId="1076"/>
          <ac:spMkLst>
            <pc:docMk/>
            <pc:sldMk cId="0" sldId="632"/>
            <ac:spMk id="512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3:18.607" v="43" actId="27636"/>
          <ac:spMkLst>
            <pc:docMk/>
            <pc:sldMk cId="0" sldId="632"/>
            <ac:spMk id="512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94" v="12" actId="27636"/>
        <pc:sldMkLst>
          <pc:docMk/>
          <pc:sldMk cId="0" sldId="637"/>
        </pc:sldMkLst>
        <pc:spChg chg="mod">
          <ac:chgData name="Arpan Sainju" userId="28af7b25-4022-4f88-be70-5a41ebe499cd" providerId="ADAL" clId="{671978F2-2AEE-4C77-995D-07FACFF1070D}" dt="2022-09-08T03:03:10.694" v="12" actId="27636"/>
          <ac:spMkLst>
            <pc:docMk/>
            <pc:sldMk cId="0" sldId="637"/>
            <ac:spMk id="1505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2:31.393" v="258" actId="14100"/>
        <pc:sldMkLst>
          <pc:docMk/>
          <pc:sldMk cId="0" sldId="639"/>
        </pc:sldMkLst>
        <pc:spChg chg="mod">
          <ac:chgData name="Arpan Sainju" userId="28af7b25-4022-4f88-be70-5a41ebe499cd" providerId="ADAL" clId="{671978F2-2AEE-4C77-995D-07FACFF1070D}" dt="2022-09-08T04:02:07.762" v="253" actId="14100"/>
          <ac:spMkLst>
            <pc:docMk/>
            <pc:sldMk cId="0" sldId="639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31.393" v="258" actId="14100"/>
          <ac:spMkLst>
            <pc:docMk/>
            <pc:sldMk cId="0" sldId="639"/>
            <ac:spMk id="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9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0:43.649" v="245" actId="20577"/>
        <pc:sldMkLst>
          <pc:docMk/>
          <pc:sldMk cId="0" sldId="647"/>
        </pc:sldMkLst>
        <pc:spChg chg="mod">
          <ac:chgData name="Arpan Sainju" userId="28af7b25-4022-4f88-be70-5a41ebe499cd" providerId="ADAL" clId="{671978F2-2AEE-4C77-995D-07FACFF1070D}" dt="2022-09-08T04:00:43.649" v="24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9:52.847" v="275" actId="20577"/>
        <pc:sldMkLst>
          <pc:docMk/>
          <pc:sldMk cId="0" sldId="649"/>
        </pc:sldMkLst>
        <pc:spChg chg="mod">
          <ac:chgData name="Arpan Sainju" userId="28af7b25-4022-4f88-be70-5a41ebe499cd" providerId="ADAL" clId="{671978F2-2AEE-4C77-995D-07FACFF1070D}" dt="2022-09-08T04:05:33.035" v="260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9:52.847" v="275" actId="20577"/>
          <ac:spMkLst>
            <pc:docMk/>
            <pc:sldMk cId="0" sldId="649"/>
            <ac:spMk id="15667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5:29.208" v="259" actId="1076"/>
          <ac:grpSpMkLst>
            <pc:docMk/>
            <pc:sldMk cId="0" sldId="649"/>
            <ac:grpSpMk id="3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1:14.779" v="248" actId="14100"/>
        <pc:sldMkLst>
          <pc:docMk/>
          <pc:sldMk cId="0" sldId="651"/>
        </pc:sldMkLst>
        <pc:spChg chg="mod">
          <ac:chgData name="Arpan Sainju" userId="28af7b25-4022-4f88-be70-5a41ebe499cd" providerId="ADAL" clId="{671978F2-2AEE-4C77-995D-07FACFF1070D}" dt="2022-09-08T04:01:14.779" v="248" actId="14100"/>
          <ac:spMkLst>
            <pc:docMk/>
            <pc:sldMk cId="0" sldId="651"/>
            <ac:spMk id="2765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58" v="6" actId="27636"/>
        <pc:sldMkLst>
          <pc:docMk/>
          <pc:sldMk cId="0" sldId="661"/>
        </pc:sldMkLst>
        <pc:spChg chg="mod">
          <ac:chgData name="Arpan Sainju" userId="28af7b25-4022-4f88-be70-5a41ebe499cd" providerId="ADAL" clId="{671978F2-2AEE-4C77-995D-07FACFF1070D}" dt="2022-09-08T03:03:10.658" v="6" actId="27636"/>
          <ac:spMkLst>
            <pc:docMk/>
            <pc:sldMk cId="0" sldId="661"/>
            <ac:spMk id="1474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655" v="5" actId="27636"/>
          <ac:spMkLst>
            <pc:docMk/>
            <pc:sldMk cId="0" sldId="661"/>
            <ac:spMk id="14745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0" v="30" actId="27636"/>
        <pc:sldMkLst>
          <pc:docMk/>
          <pc:sldMk cId="2413116519" sldId="663"/>
        </pc:sldMkLst>
        <pc:spChg chg="mod">
          <ac:chgData name="Arpan Sainju" userId="28af7b25-4022-4f88-be70-5a41ebe499cd" providerId="ADAL" clId="{671978F2-2AEE-4C77-995D-07FACFF1070D}" dt="2022-09-08T03:03:10.800" v="30" actId="27636"/>
          <ac:spMkLst>
            <pc:docMk/>
            <pc:sldMk cId="2413116519" sldId="663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4" v="31" actId="27636"/>
        <pc:sldMkLst>
          <pc:docMk/>
          <pc:sldMk cId="1866723246" sldId="664"/>
        </pc:sldMkLst>
        <pc:spChg chg="mod">
          <ac:chgData name="Arpan Sainju" userId="28af7b25-4022-4f88-be70-5a41ebe499cd" providerId="ADAL" clId="{671978F2-2AEE-4C77-995D-07FACFF1070D}" dt="2022-09-08T03:03:10.804" v="31" actId="27636"/>
          <ac:spMkLst>
            <pc:docMk/>
            <pc:sldMk cId="1866723246" sldId="664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6" v="32" actId="27636"/>
        <pc:sldMkLst>
          <pc:docMk/>
          <pc:sldMk cId="1430001331" sldId="665"/>
        </pc:sldMkLst>
        <pc:spChg chg="mod">
          <ac:chgData name="Arpan Sainju" userId="28af7b25-4022-4f88-be70-5a41ebe499cd" providerId="ADAL" clId="{671978F2-2AEE-4C77-995D-07FACFF1070D}" dt="2022-09-08T03:03:10.806" v="32" actId="27636"/>
          <ac:spMkLst>
            <pc:docMk/>
            <pc:sldMk cId="1430001331" sldId="665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10" v="33" actId="27636"/>
        <pc:sldMkLst>
          <pc:docMk/>
          <pc:sldMk cId="3920704634" sldId="666"/>
        </pc:sldMkLst>
        <pc:spChg chg="mod">
          <ac:chgData name="Arpan Sainju" userId="28af7b25-4022-4f88-be70-5a41ebe499cd" providerId="ADAL" clId="{671978F2-2AEE-4C77-995D-07FACFF1070D}" dt="2022-09-08T03:03:10.810" v="33" actId="27636"/>
          <ac:spMkLst>
            <pc:docMk/>
            <pc:sldMk cId="3920704634" sldId="666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2:02.201" v="281" actId="1076"/>
        <pc:sldMkLst>
          <pc:docMk/>
          <pc:sldMk cId="2727952087" sldId="667"/>
        </pc:sldMkLst>
        <pc:spChg chg="mod">
          <ac:chgData name="Arpan Sainju" userId="28af7b25-4022-4f88-be70-5a41ebe499cd" providerId="ADAL" clId="{671978F2-2AEE-4C77-995D-07FACFF1070D}" dt="2022-09-08T04:12:02.201" v="281" actId="1076"/>
          <ac:spMkLst>
            <pc:docMk/>
            <pc:sldMk cId="2727952087" sldId="667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02.333" v="284" actId="403"/>
        <pc:sldMkLst>
          <pc:docMk/>
          <pc:sldMk cId="476994445" sldId="668"/>
        </pc:sldMkLst>
        <pc:spChg chg="mod">
          <ac:chgData name="Arpan Sainju" userId="28af7b25-4022-4f88-be70-5a41ebe499cd" providerId="ADAL" clId="{671978F2-2AEE-4C77-995D-07FACFF1070D}" dt="2022-09-08T04:12:23.062" v="282" actId="1076"/>
          <ac:spMkLst>
            <pc:docMk/>
            <pc:sldMk cId="476994445" sldId="668"/>
            <ac:spMk id="16179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02.333" v="284" actId="403"/>
          <ac:spMkLst>
            <pc:docMk/>
            <pc:sldMk cId="476994445" sldId="668"/>
            <ac:spMk id="16179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21.335" v="288" actId="1076"/>
        <pc:sldMkLst>
          <pc:docMk/>
          <pc:sldMk cId="2465704963" sldId="669"/>
        </pc:sldMkLst>
        <pc:graphicFrameChg chg="mod">
          <ac:chgData name="Arpan Sainju" userId="28af7b25-4022-4f88-be70-5a41ebe499cd" providerId="ADAL" clId="{671978F2-2AEE-4C77-995D-07FACFF1070D}" dt="2022-09-08T04:13:21.335" v="288" actId="107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Arpan Sainju" userId="28af7b25-4022-4f88-be70-5a41ebe499cd" providerId="ADAL" clId="{671978F2-2AEE-4C77-995D-07FACFF1070D}" dt="2022-09-08T04:13:15.295" v="286" actId="107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671978F2-2AEE-4C77-995D-07FACFF1070D}" dt="2022-09-08T04:14:16.843" v="295" actId="14100"/>
        <pc:sldMkLst>
          <pc:docMk/>
          <pc:sldMk cId="1890818477" sldId="670"/>
        </pc:sldMkLst>
        <pc:spChg chg="mod">
          <ac:chgData name="Arpan Sainju" userId="28af7b25-4022-4f88-be70-5a41ebe499cd" providerId="ADAL" clId="{671978F2-2AEE-4C77-995D-07FACFF1070D}" dt="2022-09-08T04:13:33.882" v="289" actId="14100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44.692" v="291" actId="14100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0.978" v="29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16.843" v="295" actId="14100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4.137" v="293" actId="1076"/>
          <ac:spMkLst>
            <pc:docMk/>
            <pc:sldMk cId="1890818477" sldId="670"/>
            <ac:spMk id="13319" creationId="{00000000-0000-0000-0000-000000000000}"/>
          </ac:spMkLst>
        </pc:spChg>
      </pc:sldChg>
      <pc:sldChg chg="modSp add del mod modAnim">
        <pc:chgData name="Arpan Sainju" userId="28af7b25-4022-4f88-be70-5a41ebe499cd" providerId="ADAL" clId="{671978F2-2AEE-4C77-995D-07FACFF1070D}" dt="2022-09-08T04:21:07.204" v="316" actId="27636"/>
        <pc:sldMkLst>
          <pc:docMk/>
          <pc:sldMk cId="1616640189" sldId="672"/>
        </pc:sldMkLst>
        <pc:spChg chg="mod">
          <ac:chgData name="Arpan Sainju" userId="28af7b25-4022-4f88-be70-5a41ebe499cd" providerId="ADAL" clId="{671978F2-2AEE-4C77-995D-07FACFF1070D}" dt="2022-09-08T04:21:07.204" v="316" actId="27636"/>
          <ac:spMkLst>
            <pc:docMk/>
            <pc:sldMk cId="1616640189" sldId="672"/>
            <ac:spMk id="15364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847024125" sldId="673"/>
        </pc:sldMkLst>
      </pc:sldChg>
      <pc:sldChg chg="modSp add del mod">
        <pc:chgData name="Arpan Sainju" userId="28af7b25-4022-4f88-be70-5a41ebe499cd" providerId="ADAL" clId="{671978F2-2AEE-4C77-995D-07FACFF1070D}" dt="2022-09-08T04:21:38.878" v="317" actId="1076"/>
        <pc:sldMkLst>
          <pc:docMk/>
          <pc:sldMk cId="739854835" sldId="674"/>
        </pc:sldMkLst>
        <pc:spChg chg="mod">
          <ac:chgData name="Arpan Sainju" userId="28af7b25-4022-4f88-be70-5a41ebe499cd" providerId="ADAL" clId="{671978F2-2AEE-4C77-995D-07FACFF1070D}" dt="2022-09-08T04:21:38.878" v="317" actId="1076"/>
          <ac:spMkLst>
            <pc:docMk/>
            <pc:sldMk cId="739854835" sldId="674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8:36.205" v="314" actId="1076"/>
          <ac:spMkLst>
            <pc:docMk/>
            <pc:sldMk cId="739854835" sldId="674"/>
            <ac:spMk id="17412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284821196" sldId="678"/>
        </pc:sldMkLst>
      </pc:sldChg>
      <pc:sldChg chg="modSp add del mod">
        <pc:chgData name="Arpan Sainju" userId="28af7b25-4022-4f88-be70-5a41ebe499cd" providerId="ADAL" clId="{671978F2-2AEE-4C77-995D-07FACFF1070D}" dt="2022-09-08T04:18:23.518" v="313" actId="1076"/>
        <pc:sldMkLst>
          <pc:docMk/>
          <pc:sldMk cId="2190817441" sldId="679"/>
        </pc:sldMkLst>
        <pc:spChg chg="mod">
          <ac:chgData name="Arpan Sainju" userId="28af7b25-4022-4f88-be70-5a41ebe499cd" providerId="ADAL" clId="{671978F2-2AEE-4C77-995D-07FACFF1070D}" dt="2022-09-08T04:17:31.053" v="305" actId="1076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6.685" v="306" actId="1076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9.517" v="307" actId="1076"/>
          <ac:spMkLst>
            <pc:docMk/>
            <pc:sldMk cId="2190817441" sldId="679"/>
            <ac:spMk id="17413" creationId="{00000000-0000-0000-0000-000000000000}"/>
          </ac:spMkLst>
        </pc:spChg>
        <pc:graphicFrameChg chg="mod modGraphic">
          <ac:chgData name="Arpan Sainju" userId="28af7b25-4022-4f88-be70-5a41ebe499cd" providerId="ADAL" clId="{671978F2-2AEE-4C77-995D-07FACFF1070D}" dt="2022-09-08T04:18:23.518" v="313" actId="1076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MasterChg chg="modSldLayout">
        <pc:chgData name="Arpan Sainju" userId="28af7b25-4022-4f88-be70-5a41ebe499cd" providerId="ADAL" clId="{671978F2-2AEE-4C77-995D-07FACFF1070D}" dt="2022-09-08T03:18:55.735" v="91" actId="1076"/>
        <pc:sldMasterMkLst>
          <pc:docMk/>
          <pc:sldMasterMk cId="1152521974" sldId="2147483660"/>
        </pc:sldMasterMkLst>
        <pc:sldLayoutChg chg="modSp mod">
          <pc:chgData name="Arpan Sainju" userId="28af7b25-4022-4f88-be70-5a41ebe499cd" providerId="ADAL" clId="{671978F2-2AEE-4C77-995D-07FACFF1070D}" dt="2022-09-08T03:18:55.735" v="91" actId="1076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671978F2-2AEE-4C77-995D-07FACFF1070D}" dt="2022-09-08T03:18:34.182" v="87" actId="113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671978F2-2AEE-4C77-995D-07FACFF1070D}" dt="2022-09-08T03:18:55.735" v="91" actId="1076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38.278" v="88" actId="113"/>
          <pc:sldLayoutMkLst>
            <pc:docMk/>
            <pc:sldMasterMk cId="1152521974" sldId="2147483660"/>
            <pc:sldLayoutMk cId="4100335890" sldId="2147483664"/>
          </pc:sldLayoutMkLst>
          <pc:spChg chg="mod">
            <ac:chgData name="Arpan Sainju" userId="28af7b25-4022-4f88-be70-5a41ebe499cd" providerId="ADAL" clId="{671978F2-2AEE-4C77-995D-07FACFF1070D}" dt="2022-09-08T03:18:38.278" v="88" actId="113"/>
            <ac:spMkLst>
              <pc:docMk/>
              <pc:sldMasterMk cId="1152521974" sldId="2147483660"/>
              <pc:sldLayoutMk cId="4100335890" sldId="2147483664"/>
              <ac:spMk id="2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41.278" v="89" actId="113"/>
          <pc:sldLayoutMkLst>
            <pc:docMk/>
            <pc:sldMasterMk cId="1152521974" sldId="2147483660"/>
            <pc:sldLayoutMk cId="946267940" sldId="2147483666"/>
          </pc:sldLayoutMkLst>
          <pc:spChg chg="mod">
            <ac:chgData name="Arpan Sainju" userId="28af7b25-4022-4f88-be70-5a41ebe499cd" providerId="ADAL" clId="{671978F2-2AEE-4C77-995D-07FACFF1070D}" dt="2022-09-08T03:18:41.278" v="89" actId="113"/>
            <ac:spMkLst>
              <pc:docMk/>
              <pc:sldMasterMk cId="1152521974" sldId="2147483660"/>
              <pc:sldLayoutMk cId="946267940" sldId="2147483666"/>
              <ac:spMk id="2" creationId="{00000000-0000-0000-0000-000000000000}"/>
            </ac:spMkLst>
          </pc:spChg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798908205" sldId="2147483672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955577323" sldId="214748367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51851632" sldId="214748367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4209934329" sldId="214748367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8827702" sldId="214748367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006809227" sldId="214748367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737036157" sldId="214748367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88558029" sldId="214748367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1715575904" sldId="214748368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895176481" sldId="214748368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11481164" sldId="214748368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997636836" sldId="2147483683"/>
          </pc:sldLayoutMkLst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656590166" sldId="2147483684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511327460" sldId="214748368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497371993" sldId="214748368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775155278" sldId="214748368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013738615" sldId="214748368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561447594" sldId="214748368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993232747" sldId="214748369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1180759147" sldId="214748369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55049067" sldId="214748369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83740758" sldId="214748369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248371256" sldId="214748369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674925879" sldId="2147483695"/>
          </pc:sldLayoutMkLst>
        </pc:sldLayoutChg>
      </pc:sldMasterChg>
    </pc:docChg>
  </pc:docChgLst>
  <pc:docChgLst>
    <pc:chgData name="Arpan Sainju" userId="28af7b25-4022-4f88-be70-5a41ebe499cd" providerId="ADAL" clId="{18B04486-DB98-440F-AA5F-61055E243411}"/>
    <pc:docChg chg="undo custSel modSld">
      <pc:chgData name="Arpan Sainju" userId="28af7b25-4022-4f88-be70-5a41ebe499cd" providerId="ADAL" clId="{18B04486-DB98-440F-AA5F-61055E243411}" dt="2023-02-07T04:05:33.378" v="68" actId="1076"/>
      <pc:docMkLst>
        <pc:docMk/>
      </pc:docMkLst>
      <pc:sldChg chg="modSp mod">
        <pc:chgData name="Arpan Sainju" userId="28af7b25-4022-4f88-be70-5a41ebe499cd" providerId="ADAL" clId="{18B04486-DB98-440F-AA5F-61055E243411}" dt="2023-02-07T03:45:31.486" v="24" actId="207"/>
        <pc:sldMkLst>
          <pc:docMk/>
          <pc:sldMk cId="0" sldId="295"/>
        </pc:sldMkLst>
        <pc:spChg chg="mod">
          <ac:chgData name="Arpan Sainju" userId="28af7b25-4022-4f88-be70-5a41ebe499cd" providerId="ADAL" clId="{18B04486-DB98-440F-AA5F-61055E243411}" dt="2023-02-07T03:45:31.486" v="24" actId="207"/>
          <ac:spMkLst>
            <pc:docMk/>
            <pc:sldMk cId="0" sldId="295"/>
            <ac:spMk id="43013" creationId="{00000000-0000-0000-0000-000000000000}"/>
          </ac:spMkLst>
        </pc:spChg>
      </pc:sldChg>
      <pc:sldChg chg="modSp mod">
        <pc:chgData name="Arpan Sainju" userId="28af7b25-4022-4f88-be70-5a41ebe499cd" providerId="ADAL" clId="{18B04486-DB98-440F-AA5F-61055E243411}" dt="2023-02-07T04:04:17.595" v="48" actId="1076"/>
        <pc:sldMkLst>
          <pc:docMk/>
          <pc:sldMk cId="0" sldId="336"/>
        </pc:sldMkLst>
        <pc:spChg chg="mod">
          <ac:chgData name="Arpan Sainju" userId="28af7b25-4022-4f88-be70-5a41ebe499cd" providerId="ADAL" clId="{18B04486-DB98-440F-AA5F-61055E243411}" dt="2023-02-07T04:03:51.502" v="37" actId="14100"/>
          <ac:spMkLst>
            <pc:docMk/>
            <pc:sldMk cId="0" sldId="336"/>
            <ac:spMk id="24" creationId="{00000000-0000-0000-0000-000000000000}"/>
          </ac:spMkLst>
        </pc:spChg>
        <pc:spChg chg="mod">
          <ac:chgData name="Arpan Sainju" userId="28af7b25-4022-4f88-be70-5a41ebe499cd" providerId="ADAL" clId="{18B04486-DB98-440F-AA5F-61055E243411}" dt="2023-02-07T04:04:17.595" v="48" actId="1076"/>
          <ac:spMkLst>
            <pc:docMk/>
            <pc:sldMk cId="0" sldId="336"/>
            <ac:spMk id="28" creationId="{00000000-0000-0000-0000-000000000000}"/>
          </ac:spMkLst>
        </pc:spChg>
      </pc:sldChg>
      <pc:sldChg chg="modSp mod">
        <pc:chgData name="Arpan Sainju" userId="28af7b25-4022-4f88-be70-5a41ebe499cd" providerId="ADAL" clId="{18B04486-DB98-440F-AA5F-61055E243411}" dt="2023-02-07T04:05:33.378" v="68" actId="1076"/>
        <pc:sldMkLst>
          <pc:docMk/>
          <pc:sldMk cId="2926100210" sldId="370"/>
        </pc:sldMkLst>
        <pc:spChg chg="mod">
          <ac:chgData name="Arpan Sainju" userId="28af7b25-4022-4f88-be70-5a41ebe499cd" providerId="ADAL" clId="{18B04486-DB98-440F-AA5F-61055E243411}" dt="2023-02-07T04:05:19.136" v="59" actId="14100"/>
          <ac:spMkLst>
            <pc:docMk/>
            <pc:sldMk cId="2926100210" sldId="370"/>
            <ac:spMk id="24" creationId="{00000000-0000-0000-0000-000000000000}"/>
          </ac:spMkLst>
        </pc:spChg>
        <pc:spChg chg="mod">
          <ac:chgData name="Arpan Sainju" userId="28af7b25-4022-4f88-be70-5a41ebe499cd" providerId="ADAL" clId="{18B04486-DB98-440F-AA5F-61055E243411}" dt="2023-02-07T04:05:33.378" v="68" actId="1076"/>
          <ac:spMkLst>
            <pc:docMk/>
            <pc:sldMk cId="2926100210" sldId="370"/>
            <ac:spMk id="28" creationId="{00000000-0000-0000-0000-000000000000}"/>
          </ac:spMkLst>
        </pc:spChg>
      </pc:sldChg>
      <pc:sldChg chg="modSp mod">
        <pc:chgData name="Arpan Sainju" userId="28af7b25-4022-4f88-be70-5a41ebe499cd" providerId="ADAL" clId="{18B04486-DB98-440F-AA5F-61055E243411}" dt="2023-02-07T03:42:56.886" v="0" actId="20577"/>
        <pc:sldMkLst>
          <pc:docMk/>
          <pc:sldMk cId="1018819224" sldId="415"/>
        </pc:sldMkLst>
        <pc:graphicFrameChg chg="modGraphic">
          <ac:chgData name="Arpan Sainju" userId="28af7b25-4022-4f88-be70-5a41ebe499cd" providerId="ADAL" clId="{18B04486-DB98-440F-AA5F-61055E243411}" dt="2023-02-07T03:42:56.886" v="0" actId="20577"/>
          <ac:graphicFrameMkLst>
            <pc:docMk/>
            <pc:sldMk cId="1018819224" sldId="415"/>
            <ac:graphicFrameMk id="5" creationId="{C3CCC660-1DC3-6E45-DBFE-4AC304A153DB}"/>
          </ac:graphicFrameMkLst>
        </pc:graphicFrameChg>
      </pc:sldChg>
    </pc:docChg>
  </pc:docChgLst>
  <pc:docChgLst>
    <pc:chgData name="Arpan Sainju" userId="28af7b25-4022-4f88-be70-5a41ebe499cd" providerId="ADAL" clId="{34C393F3-65B7-478D-B2FE-E7C947CFE97D}"/>
    <pc:docChg chg="undo custSel addSld delSld modSld modMainMaster">
      <pc:chgData name="Arpan Sainju" userId="28af7b25-4022-4f88-be70-5a41ebe499cd" providerId="ADAL" clId="{34C393F3-65B7-478D-B2FE-E7C947CFE97D}" dt="2022-09-15T15:58:25.176" v="788" actId="1076"/>
      <pc:docMkLst>
        <pc:docMk/>
      </pc:docMkLst>
      <pc:sldChg chg="modSp mod">
        <pc:chgData name="Arpan Sainju" userId="28af7b25-4022-4f88-be70-5a41ebe499cd" providerId="ADAL" clId="{34C393F3-65B7-478D-B2FE-E7C947CFE97D}" dt="2022-09-15T15:24:13.519" v="739" actId="20577"/>
        <pc:sldMkLst>
          <pc:docMk/>
          <pc:sldMk cId="595749081" sldId="256"/>
        </pc:sldMkLst>
        <pc:spChg chg="mod">
          <ac:chgData name="Arpan Sainju" userId="28af7b25-4022-4f88-be70-5a41ebe499cd" providerId="ADAL" clId="{34C393F3-65B7-478D-B2FE-E7C947CFE97D}" dt="2022-09-13T15:20:26.431" v="69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4C393F3-65B7-478D-B2FE-E7C947CFE97D}" dt="2022-09-15T15:24:13.519" v="739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44.570" v="711" actId="20577"/>
        <pc:sldMkLst>
          <pc:docMk/>
          <pc:sldMk cId="0" sldId="260"/>
        </pc:sldMkLst>
        <pc:spChg chg="mod">
          <ac:chgData name="Arpan Sainju" userId="28af7b25-4022-4f88-be70-5a41ebe499cd" providerId="ADAL" clId="{34C393F3-65B7-478D-B2FE-E7C947CFE97D}" dt="2022-09-13T15:21:44.570" v="711" actId="20577"/>
          <ac:spMkLst>
            <pc:docMk/>
            <pc:sldMk cId="0" sldId="260"/>
            <ac:spMk id="1229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16:04.949" v="43" actId="1076"/>
        <pc:sldMkLst>
          <pc:docMk/>
          <pc:sldMk cId="0" sldId="284"/>
        </pc:sldMkLst>
        <pc:spChg chg="del">
          <ac:chgData name="Arpan Sainju" userId="28af7b25-4022-4f88-be70-5a41ebe499cd" providerId="ADAL" clId="{34C393F3-65B7-478D-B2FE-E7C947CFE97D}" dt="2022-09-12T13:10:15.615" v="10" actId="478"/>
          <ac:spMkLst>
            <pc:docMk/>
            <pc:sldMk cId="0" sldId="284"/>
            <ac:spMk id="337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47.244" v="14" actId="404"/>
          <ac:spMkLst>
            <pc:docMk/>
            <pc:sldMk cId="0" sldId="284"/>
            <ac:spMk id="337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2T13:16:04.949" v="43" actId="1076"/>
          <ac:grpSpMkLst>
            <pc:docMk/>
            <pc:sldMk cId="0" sldId="284"/>
            <ac:grpSpMk id="26" creationId="{00000000-0000-0000-0000-000000000000}"/>
          </ac:grpSpMkLst>
        </pc:grpChg>
        <pc:cxnChg chg="mod">
          <ac:chgData name="Arpan Sainju" userId="28af7b25-4022-4f88-be70-5a41ebe499cd" providerId="ADAL" clId="{34C393F3-65B7-478D-B2FE-E7C947CFE97D}" dt="2022-09-12T13:16:04.949" v="43" actId="1076"/>
          <ac:cxnSpMkLst>
            <pc:docMk/>
            <pc:sldMk cId="0" sldId="284"/>
            <ac:cxnSpMk id="3" creationId="{00000000-0000-0000-0000-000000000000}"/>
          </ac:cxnSpMkLst>
        </pc:cxnChg>
      </pc:sldChg>
      <pc:sldChg chg="delSp modSp add del mod modTransition">
        <pc:chgData name="Arpan Sainju" userId="28af7b25-4022-4f88-be70-5a41ebe499cd" providerId="ADAL" clId="{34C393F3-65B7-478D-B2FE-E7C947CFE97D}" dt="2022-09-12T13:57:26.192" v="178" actId="47"/>
        <pc:sldMkLst>
          <pc:docMk/>
          <pc:sldMk cId="0" sldId="285"/>
        </pc:sldMkLst>
        <pc:spChg chg="del">
          <ac:chgData name="Arpan Sainju" userId="28af7b25-4022-4f88-be70-5a41ebe499cd" providerId="ADAL" clId="{34C393F3-65B7-478D-B2FE-E7C947CFE97D}" dt="2022-09-12T13:16:09.275" v="44" actId="478"/>
          <ac:spMkLst>
            <pc:docMk/>
            <pc:sldMk cId="0" sldId="285"/>
            <ac:spMk id="348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2.982" v="20" actId="27636"/>
          <ac:spMkLst>
            <pc:docMk/>
            <pc:sldMk cId="0" sldId="285"/>
            <ac:spMk id="34820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16:16.338" v="45" actId="478"/>
        <pc:sldMkLst>
          <pc:docMk/>
          <pc:sldMk cId="0" sldId="286"/>
        </pc:sldMkLst>
        <pc:spChg chg="del">
          <ac:chgData name="Arpan Sainju" userId="28af7b25-4022-4f88-be70-5a41ebe499cd" providerId="ADAL" clId="{34C393F3-65B7-478D-B2FE-E7C947CFE97D}" dt="2022-09-12T13:16:16.338" v="45" actId="478"/>
          <ac:spMkLst>
            <pc:docMk/>
            <pc:sldMk cId="0" sldId="286"/>
            <ac:spMk id="35841" creationId="{00000000-0000-0000-0000-000000000000}"/>
          </ac:spMkLst>
        </pc:spChg>
      </pc:sldChg>
      <pc:sldChg chg="addSp delSp modSp add mod modTransition">
        <pc:chgData name="Arpan Sainju" userId="28af7b25-4022-4f88-be70-5a41ebe499cd" providerId="ADAL" clId="{34C393F3-65B7-478D-B2FE-E7C947CFE97D}" dt="2022-09-12T14:43:05.165" v="346" actId="20577"/>
        <pc:sldMkLst>
          <pc:docMk/>
          <pc:sldMk cId="0" sldId="287"/>
        </pc:sldMkLst>
        <pc:spChg chg="add del mod">
          <ac:chgData name="Arpan Sainju" userId="28af7b25-4022-4f88-be70-5a41ebe499cd" providerId="ADAL" clId="{34C393F3-65B7-478D-B2FE-E7C947CFE97D}" dt="2022-09-12T14:30:48.649" v="188"/>
          <ac:spMkLst>
            <pc:docMk/>
            <pc:sldMk cId="0" sldId="287"/>
            <ac:spMk id="2" creationId="{C20CD0AE-0E2A-CE74-990F-EB4D5138DF3A}"/>
          </ac:spMkLst>
        </pc:spChg>
        <pc:spChg chg="del">
          <ac:chgData name="Arpan Sainju" userId="28af7b25-4022-4f88-be70-5a41ebe499cd" providerId="ADAL" clId="{34C393F3-65B7-478D-B2FE-E7C947CFE97D}" dt="2022-09-12T13:17:59.586" v="46" actId="478"/>
          <ac:spMkLst>
            <pc:docMk/>
            <pc:sldMk cId="0" sldId="287"/>
            <ac:spMk id="3686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4:43:05.165" v="346" actId="20577"/>
          <ac:spMkLst>
            <pc:docMk/>
            <pc:sldMk cId="0" sldId="287"/>
            <ac:spMk id="3686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11:24.638" v="444" actId="1076"/>
        <pc:sldMkLst>
          <pc:docMk/>
          <pc:sldMk cId="0" sldId="288"/>
        </pc:sldMkLst>
        <pc:spChg chg="del">
          <ac:chgData name="Arpan Sainju" userId="28af7b25-4022-4f88-be70-5a41ebe499cd" providerId="ADAL" clId="{34C393F3-65B7-478D-B2FE-E7C947CFE97D}" dt="2022-09-12T13:18:03.819" v="47" actId="478"/>
          <ac:spMkLst>
            <pc:docMk/>
            <pc:sldMk cId="0" sldId="288"/>
            <ac:spMk id="3788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07.118" v="48" actId="14100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12.144" v="49" actId="1076"/>
          <ac:spMkLst>
            <pc:docMk/>
            <pc:sldMk cId="0" sldId="288"/>
            <ac:spMk id="37892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11:24.638" v="444" actId="1076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2T22:37:30.999" v="673" actId="20577"/>
        <pc:sldMkLst>
          <pc:docMk/>
          <pc:sldMk cId="0" sldId="289"/>
        </pc:sldMkLst>
        <pc:spChg chg="mod">
          <ac:chgData name="Arpan Sainju" userId="28af7b25-4022-4f88-be70-5a41ebe499cd" providerId="ADAL" clId="{34C393F3-65B7-478D-B2FE-E7C947CFE97D}" dt="2022-09-12T22:37:30.999" v="673" actId="20577"/>
          <ac:spMkLst>
            <pc:docMk/>
            <pc:sldMk cId="0" sldId="289"/>
            <ac:spMk id="38913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8:20.740" v="50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25.434" v="51" actId="1076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2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3:18:32.744" v="52" actId="1076"/>
          <ac:graphicFrameMkLst>
            <pc:docMk/>
            <pc:sldMk cId="0" sldId="289"/>
            <ac:graphicFrameMk id="10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290"/>
        </pc:sldMkLst>
      </pc:sldChg>
      <pc:sldChg chg="modSp add mod">
        <pc:chgData name="Arpan Sainju" userId="28af7b25-4022-4f88-be70-5a41ebe499cd" providerId="ADAL" clId="{34C393F3-65B7-478D-B2FE-E7C947CFE97D}" dt="2022-09-15T15:28:56.362" v="762" actId="5793"/>
        <pc:sldMkLst>
          <pc:docMk/>
          <pc:sldMk cId="0" sldId="292"/>
        </pc:sldMkLst>
        <pc:spChg chg="mod">
          <ac:chgData name="Arpan Sainju" userId="28af7b25-4022-4f88-be70-5a41ebe499cd" providerId="ADAL" clId="{34C393F3-65B7-478D-B2FE-E7C947CFE97D}" dt="2022-09-15T15:28:56.362" v="762" actId="5793"/>
          <ac:spMkLst>
            <pc:docMk/>
            <pc:sldMk cId="0" sldId="292"/>
            <ac:spMk id="4506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31:58.585" v="514" actId="20577"/>
        <pc:sldMkLst>
          <pc:docMk/>
          <pc:sldMk cId="0" sldId="293"/>
        </pc:sldMkLst>
        <pc:spChg chg="del">
          <ac:chgData name="Arpan Sainju" userId="28af7b25-4022-4f88-be70-5a41ebe499cd" providerId="ADAL" clId="{34C393F3-65B7-478D-B2FE-E7C947CFE97D}" dt="2022-09-12T13:18:47.568" v="55" actId="478"/>
          <ac:spMkLst>
            <pc:docMk/>
            <pc:sldMk cId="0" sldId="293"/>
            <ac:spMk id="4096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6:30:59.911" v="509" actId="14100"/>
          <ac:spMkLst>
            <pc:docMk/>
            <pc:sldMk cId="0" sldId="293"/>
            <ac:spMk id="4096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54.400" v="56" actId="1076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31:58.585" v="514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3T14:35:23.133" v="675" actId="1076"/>
        <pc:sldMkLst>
          <pc:docMk/>
          <pc:sldMk cId="0" sldId="295"/>
        </pc:sldMkLst>
        <pc:spChg chg="mod">
          <ac:chgData name="Arpan Sainju" userId="28af7b25-4022-4f88-be70-5a41ebe499cd" providerId="ADAL" clId="{34C393F3-65B7-478D-B2FE-E7C947CFE97D}" dt="2022-09-12T13:19:16.386" v="61" actId="20577"/>
          <ac:spMkLst>
            <pc:docMk/>
            <pc:sldMk cId="0" sldId="295"/>
            <ac:spMk id="17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9:01" v="57" actId="478"/>
          <ac:spMkLst>
            <pc:docMk/>
            <pc:sldMk cId="0" sldId="295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05.527" v="58" actId="14100"/>
          <ac:spMkLst>
            <pc:docMk/>
            <pc:sldMk cId="0" sldId="295"/>
            <ac:spMk id="430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3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3T14:35:23.133" v="675" actId="1076"/>
          <ac:graphicFrameMkLst>
            <pc:docMk/>
            <pc:sldMk cId="0" sldId="295"/>
            <ac:graphicFrameMk id="18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8"/>
        </pc:sldMkLst>
      </pc:sldChg>
      <pc:sldChg chg="delSp add mod modTransition">
        <pc:chgData name="Arpan Sainju" userId="28af7b25-4022-4f88-be70-5a41ebe499cd" providerId="ADAL" clId="{34C393F3-65B7-478D-B2FE-E7C947CFE97D}" dt="2022-09-12T13:20:25.849" v="64" actId="478"/>
        <pc:sldMkLst>
          <pc:docMk/>
          <pc:sldMk cId="0" sldId="301"/>
        </pc:sldMkLst>
        <pc:spChg chg="del">
          <ac:chgData name="Arpan Sainju" userId="28af7b25-4022-4f88-be70-5a41ebe499cd" providerId="ADAL" clId="{34C393F3-65B7-478D-B2FE-E7C947CFE97D}" dt="2022-09-12T13:20:25.849" v="64" actId="478"/>
          <ac:spMkLst>
            <pc:docMk/>
            <pc:sldMk cId="0" sldId="301"/>
            <ac:spMk id="49153" creationId="{00000000-0000-0000-0000-000000000000}"/>
          </ac:spMkLst>
        </pc:spChg>
      </pc:sldChg>
      <pc:sldChg chg="addSp delSp modSp add mod modTransition modAnim">
        <pc:chgData name="Arpan Sainju" userId="28af7b25-4022-4f88-be70-5a41ebe499cd" providerId="ADAL" clId="{34C393F3-65B7-478D-B2FE-E7C947CFE97D}" dt="2022-09-12T18:41:41.341" v="656"/>
        <pc:sldMkLst>
          <pc:docMk/>
          <pc:sldMk cId="0" sldId="302"/>
        </pc:sldMkLst>
        <pc:spChg chg="add mod">
          <ac:chgData name="Arpan Sainju" userId="28af7b25-4022-4f88-be70-5a41ebe499cd" providerId="ADAL" clId="{34C393F3-65B7-478D-B2FE-E7C947CFE97D}" dt="2022-09-12T18:41:39.188" v="655" actId="1076"/>
          <ac:spMkLst>
            <pc:docMk/>
            <pc:sldMk cId="0" sldId="302"/>
            <ac:spMk id="4" creationId="{8913FD33-1152-3D1F-F132-639960967F6D}"/>
          </ac:spMkLst>
        </pc:spChg>
        <pc:spChg chg="mod">
          <ac:chgData name="Arpan Sainju" userId="28af7b25-4022-4f88-be70-5a41ebe499cd" providerId="ADAL" clId="{34C393F3-65B7-478D-B2FE-E7C947CFE97D}" dt="2022-09-12T18:33:10.395" v="542" actId="20577"/>
          <ac:spMkLst>
            <pc:docMk/>
            <pc:sldMk cId="0" sldId="302"/>
            <ac:spMk id="1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0:34.766" v="66" actId="478"/>
          <ac:spMkLst>
            <pc:docMk/>
            <pc:sldMk cId="0" sldId="302"/>
            <ac:spMk id="50177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8:40:26.221" v="545" actId="1076"/>
          <ac:graphicFrameMkLst>
            <pc:docMk/>
            <pc:sldMk cId="0" sldId="302"/>
            <ac:graphicFrameMk id="10" creationId="{00000000-0000-0000-0000-000000000000}"/>
          </ac:graphicFrameMkLst>
        </pc:graphicFrameChg>
        <pc:cxnChg chg="add del">
          <ac:chgData name="Arpan Sainju" userId="28af7b25-4022-4f88-be70-5a41ebe499cd" providerId="ADAL" clId="{34C393F3-65B7-478D-B2FE-E7C947CFE97D}" dt="2022-09-12T18:40:23.219" v="544" actId="478"/>
          <ac:cxnSpMkLst>
            <pc:docMk/>
            <pc:sldMk cId="0" sldId="302"/>
            <ac:cxnSpMk id="3" creationId="{CACBCB56-AA38-297F-6265-D9CB8E934FB2}"/>
          </ac:cxnSpMkLst>
        </pc:cxnChg>
      </pc:sldChg>
      <pc:sldChg chg="addSp delSp modSp add mod modTransition">
        <pc:chgData name="Arpan Sainju" userId="28af7b25-4022-4f88-be70-5a41ebe499cd" providerId="ADAL" clId="{34C393F3-65B7-478D-B2FE-E7C947CFE97D}" dt="2022-09-12T13:24:25.425" v="139" actId="1076"/>
        <pc:sldMkLst>
          <pc:docMk/>
          <pc:sldMk cId="0" sldId="304"/>
        </pc:sldMkLst>
        <pc:spChg chg="add mod">
          <ac:chgData name="Arpan Sainju" userId="28af7b25-4022-4f88-be70-5a41ebe499cd" providerId="ADAL" clId="{34C393F3-65B7-478D-B2FE-E7C947CFE97D}" dt="2022-09-12T13:23:51.752" v="135" actId="1076"/>
          <ac:spMkLst>
            <pc:docMk/>
            <pc:sldMk cId="0" sldId="304"/>
            <ac:spMk id="3" creationId="{988ADEFF-8CDC-F426-8F55-14D53696057A}"/>
          </ac:spMkLst>
        </pc:spChg>
        <pc:spChg chg="add del mod">
          <ac:chgData name="Arpan Sainju" userId="28af7b25-4022-4f88-be70-5a41ebe499cd" providerId="ADAL" clId="{34C393F3-65B7-478D-B2FE-E7C947CFE97D}" dt="2022-09-12T13:23:46.675" v="134" actId="478"/>
          <ac:spMkLst>
            <pc:docMk/>
            <pc:sldMk cId="0" sldId="304"/>
            <ac:spMk id="5" creationId="{78A0CC8F-0379-65B2-78BB-C01813DB5C38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04.377" v="138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25.425" v="139" actId="1076"/>
          <ac:spMkLst>
            <pc:docMk/>
            <pc:sldMk cId="0" sldId="304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5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2:15.551" v="67" actId="478"/>
          <ac:spMkLst>
            <pc:docMk/>
            <pc:sldMk cId="0" sldId="304"/>
            <ac:spMk id="522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9.029" v="137" actId="1076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0.409" v="68" actId="14100"/>
          <ac:spMkLst>
            <pc:docMk/>
            <pc:sldMk cId="0" sldId="304"/>
            <ac:spMk id="52230" creationId="{00000000-0000-0000-0000-000000000000}"/>
          </ac:spMkLst>
        </pc:spChg>
        <pc:spChg chg="del mod">
          <ac:chgData name="Arpan Sainju" userId="28af7b25-4022-4f88-be70-5a41ebe499cd" providerId="ADAL" clId="{34C393F3-65B7-478D-B2FE-E7C947CFE97D}" dt="2022-09-12T13:23:39.769" v="133" actId="478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4.380" v="136" actId="1076"/>
          <ac:spMkLst>
            <pc:docMk/>
            <pc:sldMk cId="0" sldId="304"/>
            <ac:spMk id="5223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31.557" v="143" actId="478"/>
        <pc:sldMkLst>
          <pc:docMk/>
          <pc:sldMk cId="0" sldId="306"/>
        </pc:sldMkLst>
        <pc:spChg chg="del">
          <ac:chgData name="Arpan Sainju" userId="28af7b25-4022-4f88-be70-5a41ebe499cd" providerId="ADAL" clId="{34C393F3-65B7-478D-B2FE-E7C947CFE97D}" dt="2022-09-12T13:43:31.557" v="143" actId="478"/>
          <ac:spMkLst>
            <pc:docMk/>
            <pc:sldMk cId="0" sldId="306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3.061" v="22" actId="27636"/>
          <ac:spMkLst>
            <pc:docMk/>
            <pc:sldMk cId="0" sldId="306"/>
            <ac:spMk id="5428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8:52:02.974" v="658" actId="20577"/>
        <pc:sldMkLst>
          <pc:docMk/>
          <pc:sldMk cId="0" sldId="307"/>
        </pc:sldMkLst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3:53.662" v="144" actId="478"/>
          <ac:spMkLst>
            <pc:docMk/>
            <pc:sldMk cId="0" sldId="307"/>
            <ac:spMk id="552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553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59.105" v="145" actId="1076"/>
          <ac:spMkLst>
            <pc:docMk/>
            <pc:sldMk cId="0" sldId="307"/>
            <ac:spMk id="553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52:02.974" v="658" actId="20577"/>
          <ac:spMkLst>
            <pc:docMk/>
            <pc:sldMk cId="0" sldId="307"/>
            <ac:spMk id="55307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25.901" v="149" actId="478"/>
        <pc:sldMkLst>
          <pc:docMk/>
          <pc:sldMk cId="0" sldId="309"/>
        </pc:sldMkLst>
        <pc:spChg chg="del">
          <ac:chgData name="Arpan Sainju" userId="28af7b25-4022-4f88-be70-5a41ebe499cd" providerId="ADAL" clId="{34C393F3-65B7-478D-B2FE-E7C947CFE97D}" dt="2022-09-12T13:44:25.901" v="149" actId="478"/>
          <ac:spMkLst>
            <pc:docMk/>
            <pc:sldMk cId="0" sldId="309"/>
            <ac:spMk id="5632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10"/>
        </pc:sldMkLst>
      </pc:sldChg>
      <pc:sldChg chg="delSp modSp add mod modTransition">
        <pc:chgData name="Arpan Sainju" userId="28af7b25-4022-4f88-be70-5a41ebe499cd" providerId="ADAL" clId="{34C393F3-65B7-478D-B2FE-E7C947CFE97D}" dt="2022-09-12T18:53:42.472" v="665" actId="113"/>
        <pc:sldMkLst>
          <pc:docMk/>
          <pc:sldMk cId="0" sldId="312"/>
        </pc:sldMkLst>
        <pc:spChg chg="mod">
          <ac:chgData name="Arpan Sainju" userId="28af7b25-4022-4f88-be70-5a41ebe499cd" providerId="ADAL" clId="{34C393F3-65B7-478D-B2FE-E7C947CFE97D}" dt="2022-09-12T18:53:42.472" v="665" actId="113"/>
          <ac:spMkLst>
            <pc:docMk/>
            <pc:sldMk cId="0" sldId="312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3.931" v="150" actId="478"/>
          <ac:spMkLst>
            <pc:docMk/>
            <pc:sldMk cId="0" sldId="312"/>
            <ac:spMk id="59393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3:25.929" v="768" actId="27636"/>
        <pc:sldMkLst>
          <pc:docMk/>
          <pc:sldMk cId="0" sldId="325"/>
        </pc:sldMkLst>
        <pc:spChg chg="mod">
          <ac:chgData name="Arpan Sainju" userId="28af7b25-4022-4f88-be70-5a41ebe499cd" providerId="ADAL" clId="{34C393F3-65B7-478D-B2FE-E7C947CFE97D}" dt="2022-09-15T15:53:25.929" v="768" actId="27636"/>
          <ac:spMkLst>
            <pc:docMk/>
            <pc:sldMk cId="0" sldId="325"/>
            <ac:spMk id="7475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18.804" v="763" actId="1076"/>
          <ac:spMkLst>
            <pc:docMk/>
            <pc:sldMk cId="0" sldId="325"/>
            <ac:spMk id="7475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20.794" v="764" actId="1076"/>
          <ac:spMkLst>
            <pc:docMk/>
            <pc:sldMk cId="0" sldId="325"/>
            <ac:spMk id="74758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7"/>
        </pc:sldMkLst>
      </pc:sldChg>
      <pc:sldChg chg="delSp modSp add mod modTransition">
        <pc:chgData name="Arpan Sainju" userId="28af7b25-4022-4f88-be70-5a41ebe499cd" providerId="ADAL" clId="{34C393F3-65B7-478D-B2FE-E7C947CFE97D}" dt="2022-09-12T18:23:36.019" v="523" actId="14100"/>
        <pc:sldMkLst>
          <pc:docMk/>
          <pc:sldMk cId="0" sldId="332"/>
        </pc:sldMkLst>
        <pc:spChg chg="del">
          <ac:chgData name="Arpan Sainju" userId="28af7b25-4022-4f88-be70-5a41ebe499cd" providerId="ADAL" clId="{34C393F3-65B7-478D-B2FE-E7C947CFE97D}" dt="2022-09-12T13:20:30.163" v="65" actId="478"/>
          <ac:spMkLst>
            <pc:docMk/>
            <pc:sldMk cId="0" sldId="332"/>
            <ac:spMk id="4915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23:36.019" v="523" actId="14100"/>
          <ac:spMkLst>
            <pc:docMk/>
            <pc:sldMk cId="0" sldId="332"/>
            <ac:spMk id="4915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17.422" v="31" actId="27636"/>
          <ac:spMkLst>
            <pc:docMk/>
            <pc:sldMk cId="0" sldId="332"/>
            <ac:spMk id="4916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38.033" v="162" actId="14100"/>
        <pc:sldMkLst>
          <pc:docMk/>
          <pc:sldMk cId="0" sldId="336"/>
        </pc:sldMkLst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11.436" v="15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8.033" v="162" actId="14100"/>
          <ac:spMkLst>
            <pc:docMk/>
            <pc:sldMk cId="0" sldId="336"/>
            <ac:spMk id="57355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37"/>
        </pc:sldMkLst>
      </pc:sldChg>
      <pc:sldChg chg="delSp modSp add mod modTransition">
        <pc:chgData name="Arpan Sainju" userId="28af7b25-4022-4f88-be70-5a41ebe499cd" providerId="ADAL" clId="{34C393F3-65B7-478D-B2FE-E7C947CFE97D}" dt="2022-09-12T13:45:53.809" v="167" actId="1076"/>
        <pc:sldMkLst>
          <pc:docMk/>
          <pc:sldMk cId="0" sldId="338"/>
        </pc:sldMkLst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42.006" v="163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45.684" v="164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3T14:45:30.423" v="677" actId="1076"/>
        <pc:sldMkLst>
          <pc:docMk/>
          <pc:sldMk cId="0" sldId="339"/>
        </pc:sldMkLst>
        <pc:spChg chg="mod">
          <ac:chgData name="Arpan Sainju" userId="28af7b25-4022-4f88-be70-5a41ebe499cd" providerId="ADAL" clId="{34C393F3-65B7-478D-B2FE-E7C947CFE97D}" dt="2022-09-12T13:48:50.980" v="177" actId="1076"/>
          <ac:spMkLst>
            <pc:docMk/>
            <pc:sldMk cId="0" sldId="339"/>
            <ac:spMk id="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6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6:18.127" v="173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8:47.578" v="176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3T14:45:30.423" v="677" actId="1076"/>
          <ac:grpSpMkLst>
            <pc:docMk/>
            <pc:sldMk cId="0" sldId="339"/>
            <ac:grpSpMk id="20" creationId="{00000000-0000-0000-0000-000000000000}"/>
          </ac:grpSpMkLst>
        </pc:gr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0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2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3"/>
        </pc:sldMkLst>
      </pc:sldChg>
      <pc:sldChg chg="delSp modSp add mod modTransition">
        <pc:chgData name="Arpan Sainju" userId="28af7b25-4022-4f88-be70-5a41ebe499cd" providerId="ADAL" clId="{34C393F3-65B7-478D-B2FE-E7C947CFE97D}" dt="2022-09-12T13:10:10.408" v="9" actId="20577"/>
        <pc:sldMkLst>
          <pc:docMk/>
          <pc:sldMk cId="0" sldId="344"/>
        </pc:sldMkLst>
        <pc:spChg chg="del">
          <ac:chgData name="Arpan Sainju" userId="28af7b25-4022-4f88-be70-5a41ebe499cd" providerId="ADAL" clId="{34C393F3-65B7-478D-B2FE-E7C947CFE97D}" dt="2022-09-12T13:09:52.819" v="8" actId="478"/>
          <ac:spMkLst>
            <pc:docMk/>
            <pc:sldMk cId="0" sldId="344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10.408" v="9" actId="20577"/>
          <ac:spMkLst>
            <pc:docMk/>
            <pc:sldMk cId="0" sldId="344"/>
            <ac:spMk id="14340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5"/>
        </pc:sldMkLst>
      </pc:sldChg>
      <pc:sldChg chg="delSp modSp add mod modTransition">
        <pc:chgData name="Arpan Sainju" userId="28af7b25-4022-4f88-be70-5a41ebe499cd" providerId="ADAL" clId="{34C393F3-65B7-478D-B2FE-E7C947CFE97D}" dt="2022-09-12T13:18:40.613" v="54" actId="20577"/>
        <pc:sldMkLst>
          <pc:docMk/>
          <pc:sldMk cId="2280123216" sldId="350"/>
        </pc:sldMkLst>
        <pc:spChg chg="del">
          <ac:chgData name="Arpan Sainju" userId="28af7b25-4022-4f88-be70-5a41ebe499cd" providerId="ADAL" clId="{34C393F3-65B7-478D-B2FE-E7C947CFE97D}" dt="2022-09-12T13:18:37.343" v="53" actId="478"/>
          <ac:spMkLst>
            <pc:docMk/>
            <pc:sldMk cId="2280123216" sldId="350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40.613" v="54" actId="20577"/>
          <ac:spMkLst>
            <pc:docMk/>
            <pc:sldMk cId="2280123216" sldId="350"/>
            <ac:spMk id="1434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28.008" v="142" actId="5793"/>
        <pc:sldMkLst>
          <pc:docMk/>
          <pc:sldMk cId="3023520809" sldId="351"/>
        </pc:sldMkLst>
        <pc:spChg chg="del">
          <ac:chgData name="Arpan Sainju" userId="28af7b25-4022-4f88-be70-5a41ebe499cd" providerId="ADAL" clId="{34C393F3-65B7-478D-B2FE-E7C947CFE97D}" dt="2022-09-12T13:43:23.815" v="140" actId="478"/>
          <ac:spMkLst>
            <pc:docMk/>
            <pc:sldMk cId="3023520809" sldId="351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28.008" v="142" actId="5793"/>
          <ac:spMkLst>
            <pc:docMk/>
            <pc:sldMk cId="3023520809" sldId="351"/>
            <ac:spMk id="14340" creationId="{00000000-0000-0000-0000-000000000000}"/>
          </ac:spMkLst>
        </pc:spChg>
      </pc:sldChg>
      <pc:sldChg chg="add modTransition">
        <pc:chgData name="Arpan Sainju" userId="28af7b25-4022-4f88-be70-5a41ebe499cd" providerId="ADAL" clId="{34C393F3-65B7-478D-B2FE-E7C947CFE97D}" dt="2022-09-12T13:09:49.834" v="1"/>
        <pc:sldMkLst>
          <pc:docMk/>
          <pc:sldMk cId="3343952555" sldId="364"/>
        </pc:sldMkLst>
      </pc:sldChg>
      <pc:sldChg chg="delSp modSp add mod modTransition">
        <pc:chgData name="Arpan Sainju" userId="28af7b25-4022-4f88-be70-5a41ebe499cd" providerId="ADAL" clId="{34C393F3-65B7-478D-B2FE-E7C947CFE97D}" dt="2022-09-12T13:20:17.097" v="63" actId="14100"/>
        <pc:sldMkLst>
          <pc:docMk/>
          <pc:sldMk cId="3262145235" sldId="366"/>
        </pc:sldMkLst>
        <pc:spChg chg="del">
          <ac:chgData name="Arpan Sainju" userId="28af7b25-4022-4f88-be70-5a41ebe499cd" providerId="ADAL" clId="{34C393F3-65B7-478D-B2FE-E7C947CFE97D}" dt="2022-09-12T13:20:13.564" v="62" actId="478"/>
          <ac:spMkLst>
            <pc:docMk/>
            <pc:sldMk cId="3262145235" sldId="366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0:17.097" v="63" actId="14100"/>
          <ac:spMkLst>
            <pc:docMk/>
            <pc:sldMk cId="3262145235" sldId="366"/>
            <ac:spMk id="4301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00.424" v="155" actId="1076"/>
        <pc:sldMkLst>
          <pc:docMk/>
          <pc:sldMk cId="1650020306" sldId="367"/>
        </pc:sldMkLst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9.934" v="152" actId="478"/>
          <ac:spMkLst>
            <pc:docMk/>
            <pc:sldMk cId="1650020306" sldId="367"/>
            <ac:spMk id="593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3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36.597" v="151" actId="478"/>
        <pc:sldMkLst>
          <pc:docMk/>
          <pc:sldMk cId="2094010615" sldId="368"/>
        </pc:sldMkLst>
        <pc:spChg chg="del">
          <ac:chgData name="Arpan Sainju" userId="28af7b25-4022-4f88-be70-5a41ebe499cd" providerId="ADAL" clId="{34C393F3-65B7-478D-B2FE-E7C947CFE97D}" dt="2022-09-12T13:44:36.597" v="151" actId="478"/>
          <ac:spMkLst>
            <pc:docMk/>
            <pc:sldMk cId="2094010615" sldId="368"/>
            <ac:spMk id="54273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4:53.831" v="154" actId="478"/>
        <pc:sldMkLst>
          <pc:docMk/>
          <pc:sldMk cId="116919585" sldId="369"/>
        </pc:sldMkLst>
        <pc:spChg chg="del">
          <ac:chgData name="Arpan Sainju" userId="28af7b25-4022-4f88-be70-5a41ebe499cd" providerId="ADAL" clId="{34C393F3-65B7-478D-B2FE-E7C947CFE97D}" dt="2022-09-12T13:44:53.831" v="154" actId="478"/>
          <ac:spMkLst>
            <pc:docMk/>
            <pc:sldMk cId="116919585" sldId="369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6:12.891" v="172" actId="1076"/>
        <pc:sldMkLst>
          <pc:docMk/>
          <pc:sldMk cId="2926100210" sldId="370"/>
        </pc:sldMkLst>
        <pc:spChg chg="mod">
          <ac:chgData name="Arpan Sainju" userId="28af7b25-4022-4f88-be70-5a41ebe499cd" providerId="ADAL" clId="{34C393F3-65B7-478D-B2FE-E7C947CFE97D}" dt="2022-09-12T13:46:12.891" v="172" actId="1076"/>
          <ac:spMkLst>
            <pc:docMk/>
            <pc:sldMk cId="2926100210" sldId="370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57.475" v="168" actId="478"/>
          <ac:spMkLst>
            <pc:docMk/>
            <pc:sldMk cId="2926100210" sldId="370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05.113" v="170" actId="14100"/>
          <ac:spMkLst>
            <pc:docMk/>
            <pc:sldMk cId="2926100210" sldId="370"/>
            <ac:spMk id="57355" creationId="{00000000-0000-0000-0000-000000000000}"/>
          </ac:spMkLst>
        </pc:spChg>
      </pc:sldChg>
      <pc:sldChg chg="delSp modSp new mod">
        <pc:chgData name="Arpan Sainju" userId="28af7b25-4022-4f88-be70-5a41ebe499cd" providerId="ADAL" clId="{34C393F3-65B7-478D-B2FE-E7C947CFE97D}" dt="2022-09-13T15:20:48.977" v="705" actId="1076"/>
        <pc:sldMkLst>
          <pc:docMk/>
          <pc:sldMk cId="1490042714" sldId="371"/>
        </pc:sldMkLst>
        <pc:spChg chg="mod">
          <ac:chgData name="Arpan Sainju" userId="28af7b25-4022-4f88-be70-5a41ebe499cd" providerId="ADAL" clId="{34C393F3-65B7-478D-B2FE-E7C947CFE97D}" dt="2022-09-13T15:20:48.977" v="705" actId="1076"/>
          <ac:spMkLst>
            <pc:docMk/>
            <pc:sldMk cId="1490042714" sldId="371"/>
            <ac:spMk id="2" creationId="{B5E630C1-B2D2-2AA3-060C-8976D1CD1A45}"/>
          </ac:spMkLst>
        </pc:spChg>
        <pc:spChg chg="del">
          <ac:chgData name="Arpan Sainju" userId="28af7b25-4022-4f88-be70-5a41ebe499cd" providerId="ADAL" clId="{34C393F3-65B7-478D-B2FE-E7C947CFE97D}" dt="2022-09-13T15:20:45.691" v="704" actId="478"/>
          <ac:spMkLst>
            <pc:docMk/>
            <pc:sldMk cId="1490042714" sldId="371"/>
            <ac:spMk id="3" creationId="{E9842D5D-90AA-5412-3CEB-FCC43ADC1E4F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06933157" sldId="372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44304172" sldId="373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83137691" sldId="374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62565818" sldId="375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298550454" sldId="376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27896578" sldId="37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3422931" sldId="378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1481713233" sldId="379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7858759" sldId="38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41787487" sldId="382"/>
        </pc:sldMkLst>
      </pc:sldChg>
      <pc:sldChg chg="addSp modSp add mod">
        <pc:chgData name="Arpan Sainju" userId="28af7b25-4022-4f88-be70-5a41ebe499cd" providerId="ADAL" clId="{34C393F3-65B7-478D-B2FE-E7C947CFE97D}" dt="2022-09-15T15:55:48.851" v="784" actId="20577"/>
        <pc:sldMkLst>
          <pc:docMk/>
          <pc:sldMk cId="185356515" sldId="383"/>
        </pc:sldMkLst>
        <pc:spChg chg="add mod">
          <ac:chgData name="Arpan Sainju" userId="28af7b25-4022-4f88-be70-5a41ebe499cd" providerId="ADAL" clId="{34C393F3-65B7-478D-B2FE-E7C947CFE97D}" dt="2022-09-15T15:55:33.549" v="774" actId="20577"/>
          <ac:spMkLst>
            <pc:docMk/>
            <pc:sldMk cId="185356515" sldId="383"/>
            <ac:spMk id="3" creationId="{385F8AE2-DC73-7705-7C32-8409580EC596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48.851" v="784" actId="20577"/>
          <ac:spMkLst>
            <pc:docMk/>
            <pc:sldMk cId="185356515" sldId="383"/>
            <ac:spMk id="76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768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8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8:13.986" v="786" actId="1076"/>
        <pc:sldMkLst>
          <pc:docMk/>
          <pc:sldMk cId="3385791463" sldId="384"/>
        </pc:sldMkLst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06.767" v="785" actId="14100"/>
          <ac:spMkLst>
            <pc:docMk/>
            <pc:sldMk cId="3385791463" sldId="384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3576464016" sldId="385"/>
        </pc:sldMkLst>
      </pc:sldChg>
      <pc:sldChg chg="modSp add mod">
        <pc:chgData name="Arpan Sainju" userId="28af7b25-4022-4f88-be70-5a41ebe499cd" providerId="ADAL" clId="{34C393F3-65B7-478D-B2FE-E7C947CFE97D}" dt="2022-09-15T15:58:25.176" v="788" actId="1076"/>
        <pc:sldMkLst>
          <pc:docMk/>
          <pc:sldMk cId="1718492132" sldId="386"/>
        </pc:sldMkLst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0.559" v="787" actId="14100"/>
          <ac:spMkLst>
            <pc:docMk/>
            <pc:sldMk cId="1718492132" sldId="386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1" creationId="{00000000-0000-0000-0000-000000000000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29.131" v="710" actId="20577"/>
        <pc:sldMkLst>
          <pc:docMk/>
          <pc:sldMk cId="1103154497" sldId="387"/>
        </pc:sldMkLst>
        <pc:spChg chg="mod">
          <ac:chgData name="Arpan Sainju" userId="28af7b25-4022-4f88-be70-5a41ebe499cd" providerId="ADAL" clId="{34C393F3-65B7-478D-B2FE-E7C947CFE97D}" dt="2022-09-13T15:21:29.131" v="710" actId="20577"/>
          <ac:spMkLst>
            <pc:docMk/>
            <pc:sldMk cId="1103154497" sldId="38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383130095" sldId="388"/>
        </pc:sldMkLst>
      </pc:sldChg>
      <pc:sldChg chg="modSp add mod">
        <pc:chgData name="Arpan Sainju" userId="28af7b25-4022-4f88-be70-5a41ebe499cd" providerId="ADAL" clId="{34C393F3-65B7-478D-B2FE-E7C947CFE97D}" dt="2022-09-13T15:21:49.158" v="712" actId="20577"/>
        <pc:sldMkLst>
          <pc:docMk/>
          <pc:sldMk cId="288890821" sldId="397"/>
        </pc:sldMkLst>
        <pc:spChg chg="mod">
          <ac:chgData name="Arpan Sainju" userId="28af7b25-4022-4f88-be70-5a41ebe499cd" providerId="ADAL" clId="{34C393F3-65B7-478D-B2FE-E7C947CFE97D}" dt="2022-09-13T15:21:49.158" v="712" actId="20577"/>
          <ac:spMkLst>
            <pc:docMk/>
            <pc:sldMk cId="288890821" sldId="39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8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9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733884737" sldId="400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475169628" sldId="40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2"/>
        </pc:sldMkLst>
      </pc:sldChg>
      <pc:sldChg chg="modSp new del mod">
        <pc:chgData name="Arpan Sainju" userId="28af7b25-4022-4f88-be70-5a41ebe499cd" providerId="ADAL" clId="{34C393F3-65B7-478D-B2FE-E7C947CFE97D}" dt="2022-09-13T15:40:27.155" v="732" actId="47"/>
        <pc:sldMkLst>
          <pc:docMk/>
          <pc:sldMk cId="2375626498" sldId="402"/>
        </pc:sldMkLst>
        <pc:spChg chg="mod">
          <ac:chgData name="Arpan Sainju" userId="28af7b25-4022-4f88-be70-5a41ebe499cd" providerId="ADAL" clId="{34C393F3-65B7-478D-B2FE-E7C947CFE97D}" dt="2022-09-13T15:40:14.161" v="731" actId="20577"/>
          <ac:spMkLst>
            <pc:docMk/>
            <pc:sldMk cId="2375626498" sldId="402"/>
            <ac:spMk id="2" creationId="{34EABF5E-3351-B1E1-1096-C5898A1AF1F4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3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4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5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2"/>
        </pc:sldMkLst>
      </pc:sldChg>
      <pc:sldChg chg="modSp del mod">
        <pc:chgData name="Arpan Sainju" userId="28af7b25-4022-4f88-be70-5a41ebe499cd" providerId="ADAL" clId="{34C393F3-65B7-478D-B2FE-E7C947CFE97D}" dt="2022-09-13T14:32:35.143" v="674" actId="47"/>
        <pc:sldMkLst>
          <pc:docMk/>
          <pc:sldMk cId="0" sldId="632"/>
        </pc:sldMkLst>
        <pc:spChg chg="mod">
          <ac:chgData name="Arpan Sainju" userId="28af7b25-4022-4f88-be70-5a41ebe499cd" providerId="ADAL" clId="{34C393F3-65B7-478D-B2FE-E7C947CFE97D}" dt="2022-09-12T13:13:17.346" v="29" actId="27636"/>
          <ac:spMkLst>
            <pc:docMk/>
            <pc:sldMk cId="0" sldId="632"/>
            <ac:spMk id="5123" creationId="{00000000-0000-0000-0000-000000000000}"/>
          </ac:spMkLst>
        </pc:spChg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5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13116519" sldId="66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66723246" sldId="66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430001331" sldId="66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3920704634" sldId="666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727952087" sldId="66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476994445" sldId="66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65704963" sldId="66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90818477" sldId="67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616640189" sldId="67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847024125" sldId="67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739854835" sldId="67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84821196" sldId="67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190817441" sldId="679"/>
        </pc:sldMkLst>
      </pc:sldChg>
      <pc:sldMasterChg chg="modSp modSldLayout">
        <pc:chgData name="Arpan Sainju" userId="28af7b25-4022-4f88-be70-5a41ebe499cd" providerId="ADAL" clId="{34C393F3-65B7-478D-B2FE-E7C947CFE97D}" dt="2022-09-12T13:15:33.124" v="42" actId="255"/>
        <pc:sldMasterMkLst>
          <pc:docMk/>
          <pc:sldMasterMk cId="1152521974" sldId="2147483660"/>
        </pc:sldMasterMkLst>
        <pc:spChg chg="mod">
          <ac:chgData name="Arpan Sainju" userId="28af7b25-4022-4f88-be70-5a41ebe499cd" providerId="ADAL" clId="{34C393F3-65B7-478D-B2FE-E7C947CFE97D}" dt="2022-09-12T13:15:08.461" v="38" actId="122"/>
          <ac:spMkLst>
            <pc:docMk/>
            <pc:sldMasterMk cId="1152521974" sldId="2147483660"/>
            <ac:spMk id="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5:33.124" v="42" actId="255"/>
          <ac:spMkLst>
            <pc:docMk/>
            <pc:sldMasterMk cId="1152521974" sldId="2147483660"/>
            <ac:spMk id="3" creationId="{00000000-0000-0000-0000-000000000000}"/>
          </ac:spMkLst>
        </pc:spChg>
        <pc:sldLayoutChg chg="modSp">
          <pc:chgData name="Arpan Sainju" userId="28af7b25-4022-4f88-be70-5a41ebe499cd" providerId="ADAL" clId="{34C393F3-65B7-478D-B2FE-E7C947CFE97D}" dt="2022-09-12T13:14:17.243" v="35" actId="255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34C393F3-65B7-478D-B2FE-E7C947CFE97D}" dt="2022-09-12T13:14:17.243" v="35" actId="255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34C393F3-65B7-478D-B2FE-E7C947CFE97D}" dt="2022-09-12T13:13:40.021" v="34" actId="12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rpan Sainju" userId="28af7b25-4022-4f88-be70-5a41ebe499cd" providerId="ADAL" clId="{E1C10E86-8B0D-4B02-B412-54A0843FECCC}"/>
    <pc:docChg chg="delSld modSld">
      <pc:chgData name="Arpan Sainju" userId="28af7b25-4022-4f88-be70-5a41ebe499cd" providerId="ADAL" clId="{E1C10E86-8B0D-4B02-B412-54A0843FECCC}" dt="2022-09-08T15:30:17.926" v="13" actId="1076"/>
      <pc:docMkLst>
        <pc:docMk/>
      </pc:docMkLst>
      <pc:sldChg chg="modSp mod">
        <pc:chgData name="Arpan Sainju" userId="28af7b25-4022-4f88-be70-5a41ebe499cd" providerId="ADAL" clId="{E1C10E86-8B0D-4B02-B412-54A0843FECCC}" dt="2022-09-08T15:19:43.908" v="9" actId="20577"/>
        <pc:sldMkLst>
          <pc:docMk/>
          <pc:sldMk cId="0" sldId="589"/>
        </pc:sldMkLst>
        <pc:spChg chg="mod">
          <ac:chgData name="Arpan Sainju" userId="28af7b25-4022-4f88-be70-5a41ebe499cd" providerId="ADAL" clId="{E1C10E86-8B0D-4B02-B412-54A0843FECCC}" dt="2022-09-08T15:19:43.908" v="9" actId="20577"/>
          <ac:spMkLst>
            <pc:docMk/>
            <pc:sldMk cId="0" sldId="589"/>
            <ac:spMk id="149510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22:57.185" v="10" actId="1076"/>
        <pc:sldMkLst>
          <pc:docMk/>
          <pc:sldMk cId="0" sldId="601"/>
        </pc:sldMkLst>
        <pc:spChg chg="mod">
          <ac:chgData name="Arpan Sainju" userId="28af7b25-4022-4f88-be70-5a41ebe499cd" providerId="ADAL" clId="{E1C10E86-8B0D-4B02-B412-54A0843FECCC}" dt="2022-09-08T15:22:57.185" v="10" actId="1076"/>
          <ac:spMkLst>
            <pc:docMk/>
            <pc:sldMk cId="0" sldId="601"/>
            <ac:spMk id="27" creationId="{00000000-0000-0000-0000-000000000000}"/>
          </ac:spMkLst>
        </pc:spChg>
      </pc:sldChg>
      <pc:sldChg chg="modSp del mod">
        <pc:chgData name="Arpan Sainju" userId="28af7b25-4022-4f88-be70-5a41ebe499cd" providerId="ADAL" clId="{E1C10E86-8B0D-4B02-B412-54A0843FECCC}" dt="2022-09-08T15:13:15.251" v="1" actId="47"/>
        <pc:sldMkLst>
          <pc:docMk/>
          <pc:sldMk cId="0" sldId="661"/>
        </pc:sldMkLst>
        <pc:spChg chg="mod">
          <ac:chgData name="Arpan Sainju" userId="28af7b25-4022-4f88-be70-5a41ebe499cd" providerId="ADAL" clId="{E1C10E86-8B0D-4B02-B412-54A0843FECCC}" dt="2022-09-08T15:13:10.178" v="0" actId="1076"/>
          <ac:spMkLst>
            <pc:docMk/>
            <pc:sldMk cId="0" sldId="661"/>
            <ac:spMk id="147458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30:17.926" v="13" actId="1076"/>
        <pc:sldMkLst>
          <pc:docMk/>
          <pc:sldMk cId="1890818477" sldId="670"/>
        </pc:sldMkLst>
        <pc:spChg chg="mod">
          <ac:chgData name="Arpan Sainju" userId="28af7b25-4022-4f88-be70-5a41ebe499cd" providerId="ADAL" clId="{E1C10E86-8B0D-4B02-B412-54A0843FECCC}" dt="2022-09-08T15:30:12.212" v="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5.374" v="1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7.926" v="13" actId="1076"/>
          <ac:spMkLst>
            <pc:docMk/>
            <pc:sldMk cId="1890818477" sldId="670"/>
            <ac:spMk id="13318" creationId="{00000000-0000-0000-0000-000000000000}"/>
          </ac:spMkLst>
        </pc:spChg>
      </pc:sldChg>
    </pc:docChg>
  </pc:docChgLst>
  <pc:docChgLst>
    <pc:chgData name="Arpan Sainju" userId="28af7b25-4022-4f88-be70-5a41ebe499cd" providerId="ADAL" clId="{DE900B37-88B3-44F9-B23E-8B32710CEE5B}"/>
    <pc:docChg chg="custSel modSld">
      <pc:chgData name="Arpan Sainju" userId="28af7b25-4022-4f88-be70-5a41ebe499cd" providerId="ADAL" clId="{DE900B37-88B3-44F9-B23E-8B32710CEE5B}" dt="2022-09-13T03:57:28.789" v="16" actId="20577"/>
      <pc:docMkLst>
        <pc:docMk/>
      </pc:docMkLst>
      <pc:sldChg chg="modSp mod">
        <pc:chgData name="Arpan Sainju" userId="28af7b25-4022-4f88-be70-5a41ebe499cd" providerId="ADAL" clId="{DE900B37-88B3-44F9-B23E-8B32710CEE5B}" dt="2022-09-13T03:57:28.789" v="16" actId="20577"/>
        <pc:sldMkLst>
          <pc:docMk/>
          <pc:sldMk cId="595749081" sldId="256"/>
        </pc:sldMkLst>
        <pc:spChg chg="mod">
          <ac:chgData name="Arpan Sainju" userId="28af7b25-4022-4f88-be70-5a41ebe499cd" providerId="ADAL" clId="{DE900B37-88B3-44F9-B23E-8B32710CEE5B}" dt="2022-09-13T03:57:28.789" v="16" actId="20577"/>
          <ac:spMkLst>
            <pc:docMk/>
            <pc:sldMk cId="595749081" sldId="256"/>
            <ac:spMk id="2" creationId="{C3591D5E-7703-425D-8739-2A6B40FBB65C}"/>
          </ac:spMkLst>
        </pc:spChg>
      </pc:sldChg>
    </pc:docChg>
  </pc:docChgLst>
  <pc:docChgLst>
    <pc:chgData name="Arpan Sainju" userId="28af7b25-4022-4f88-be70-5a41ebe499cd" providerId="ADAL" clId="{20075E5E-9818-4DA4-81CE-77F756366A1D}"/>
    <pc:docChg chg="undo custSel addSld delSld modSld sldOrd">
      <pc:chgData name="Arpan Sainju" userId="28af7b25-4022-4f88-be70-5a41ebe499cd" providerId="ADAL" clId="{20075E5E-9818-4DA4-81CE-77F756366A1D}" dt="2023-02-07T17:14:11.677" v="2410" actId="1076"/>
      <pc:docMkLst>
        <pc:docMk/>
      </pc:docMkLst>
      <pc:sldChg chg="addSp modSp mod">
        <pc:chgData name="Arpan Sainju" userId="28af7b25-4022-4f88-be70-5a41ebe499cd" providerId="ADAL" clId="{20075E5E-9818-4DA4-81CE-77F756366A1D}" dt="2023-02-06T23:57:42.676" v="1838" actId="2166"/>
        <pc:sldMkLst>
          <pc:docMk/>
          <pc:sldMk cId="0" sldId="286"/>
        </pc:sldMkLst>
        <pc:spChg chg="add mod">
          <ac:chgData name="Arpan Sainju" userId="28af7b25-4022-4f88-be70-5a41ebe499cd" providerId="ADAL" clId="{20075E5E-9818-4DA4-81CE-77F756366A1D}" dt="2023-02-06T19:04:54.628" v="284" actId="113"/>
          <ac:spMkLst>
            <pc:docMk/>
            <pc:sldMk cId="0" sldId="286"/>
            <ac:spMk id="4" creationId="{4F54E1FD-DE05-17E3-AE31-B543BC23C386}"/>
          </ac:spMkLst>
        </pc:spChg>
        <pc:graphicFrameChg chg="add mod modGraphic">
          <ac:chgData name="Arpan Sainju" userId="28af7b25-4022-4f88-be70-5a41ebe499cd" providerId="ADAL" clId="{20075E5E-9818-4DA4-81CE-77F756366A1D}" dt="2023-02-06T23:57:39.452" v="1837" actId="2166"/>
          <ac:graphicFrameMkLst>
            <pc:docMk/>
            <pc:sldMk cId="0" sldId="286"/>
            <ac:graphicFrameMk id="2" creationId="{23EADA4F-28C0-AD51-3B09-422F5738DB18}"/>
          </ac:graphicFrameMkLst>
        </pc:graphicFrameChg>
        <pc:graphicFrameChg chg="add mod modGraphic">
          <ac:chgData name="Arpan Sainju" userId="28af7b25-4022-4f88-be70-5a41ebe499cd" providerId="ADAL" clId="{20075E5E-9818-4DA4-81CE-77F756366A1D}" dt="2023-02-06T23:57:42.676" v="1838" actId="2166"/>
          <ac:graphicFrameMkLst>
            <pc:docMk/>
            <pc:sldMk cId="0" sldId="286"/>
            <ac:graphicFrameMk id="5" creationId="{069CA2B7-0E4C-CB89-CEE1-4F6D6CB97FD3}"/>
          </ac:graphicFrameMkLst>
        </pc:graphicFrameChg>
      </pc:sldChg>
      <pc:sldChg chg="modSp mod">
        <pc:chgData name="Arpan Sainju" userId="28af7b25-4022-4f88-be70-5a41ebe499cd" providerId="ADAL" clId="{20075E5E-9818-4DA4-81CE-77F756366A1D}" dt="2023-02-07T16:39:46.467" v="1864" actId="20577"/>
        <pc:sldMkLst>
          <pc:docMk/>
          <pc:sldMk cId="0" sldId="344"/>
        </pc:sldMkLst>
        <pc:spChg chg="mod">
          <ac:chgData name="Arpan Sainju" userId="28af7b25-4022-4f88-be70-5a41ebe499cd" providerId="ADAL" clId="{20075E5E-9818-4DA4-81CE-77F756366A1D}" dt="2023-02-07T16:39:46.467" v="1864" actId="20577"/>
          <ac:spMkLst>
            <pc:docMk/>
            <pc:sldMk cId="0" sldId="344"/>
            <ac:spMk id="14340" creationId="{00000000-0000-0000-0000-000000000000}"/>
          </ac:spMkLst>
        </pc:spChg>
      </pc:sldChg>
      <pc:sldChg chg="modSp mod">
        <pc:chgData name="Arpan Sainju" userId="28af7b25-4022-4f88-be70-5a41ebe499cd" providerId="ADAL" clId="{20075E5E-9818-4DA4-81CE-77F756366A1D}" dt="2023-02-07T16:40:40.647" v="1866"/>
        <pc:sldMkLst>
          <pc:docMk/>
          <pc:sldMk cId="2280123216" sldId="350"/>
        </pc:sldMkLst>
        <pc:spChg chg="mod">
          <ac:chgData name="Arpan Sainju" userId="28af7b25-4022-4f88-be70-5a41ebe499cd" providerId="ADAL" clId="{20075E5E-9818-4DA4-81CE-77F756366A1D}" dt="2023-02-07T16:40:40.647" v="1866"/>
          <ac:spMkLst>
            <pc:docMk/>
            <pc:sldMk cId="2280123216" sldId="350"/>
            <ac:spMk id="14340" creationId="{00000000-0000-0000-0000-000000000000}"/>
          </ac:spMkLst>
        </pc:spChg>
      </pc:sldChg>
      <pc:sldChg chg="modSp mod">
        <pc:chgData name="Arpan Sainju" userId="28af7b25-4022-4f88-be70-5a41ebe499cd" providerId="ADAL" clId="{20075E5E-9818-4DA4-81CE-77F756366A1D}" dt="2023-02-07T16:40:45.892" v="1868"/>
        <pc:sldMkLst>
          <pc:docMk/>
          <pc:sldMk cId="3023520809" sldId="351"/>
        </pc:sldMkLst>
        <pc:spChg chg="mod">
          <ac:chgData name="Arpan Sainju" userId="28af7b25-4022-4f88-be70-5a41ebe499cd" providerId="ADAL" clId="{20075E5E-9818-4DA4-81CE-77F756366A1D}" dt="2023-02-07T16:40:45.892" v="1868"/>
          <ac:spMkLst>
            <pc:docMk/>
            <pc:sldMk cId="3023520809" sldId="351"/>
            <ac:spMk id="14340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20075E5E-9818-4DA4-81CE-77F756366A1D}" dt="2023-02-07T17:12:32.564" v="2390" actId="478"/>
        <pc:sldMkLst>
          <pc:docMk/>
          <pc:sldMk cId="713034918" sldId="352"/>
        </pc:sldMkLst>
        <pc:spChg chg="del">
          <ac:chgData name="Arpan Sainju" userId="28af7b25-4022-4f88-be70-5a41ebe499cd" providerId="ADAL" clId="{20075E5E-9818-4DA4-81CE-77F756366A1D}" dt="2023-02-07T17:12:32.564" v="2390" actId="478"/>
          <ac:spMkLst>
            <pc:docMk/>
            <pc:sldMk cId="713034918" sldId="352"/>
            <ac:spMk id="21505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20075E5E-9818-4DA4-81CE-77F756366A1D}" dt="2023-02-07T17:12:45.125" v="2393" actId="14100"/>
        <pc:sldMkLst>
          <pc:docMk/>
          <pc:sldMk cId="538493611" sldId="353"/>
        </pc:sldMkLst>
        <pc:spChg chg="del">
          <ac:chgData name="Arpan Sainju" userId="28af7b25-4022-4f88-be70-5a41ebe499cd" providerId="ADAL" clId="{20075E5E-9818-4DA4-81CE-77F756366A1D}" dt="2023-02-07T17:12:37.077" v="2391" actId="478"/>
          <ac:spMkLst>
            <pc:docMk/>
            <pc:sldMk cId="538493611" sldId="353"/>
            <ac:spMk id="2252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5.125" v="2393" actId="14100"/>
          <ac:spMkLst>
            <pc:docMk/>
            <pc:sldMk cId="538493611" sldId="353"/>
            <ac:spMk id="2253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2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3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4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5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6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7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8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3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0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2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3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4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5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6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7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8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4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50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5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42.174" v="2392" actId="1076"/>
          <ac:spMkLst>
            <pc:docMk/>
            <pc:sldMk cId="538493611" sldId="353"/>
            <ac:spMk id="22552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20075E5E-9818-4DA4-81CE-77F756366A1D}" dt="2023-02-07T17:12:55.928" v="2396" actId="1076"/>
        <pc:sldMkLst>
          <pc:docMk/>
          <pc:sldMk cId="490463907" sldId="354"/>
        </pc:sldMkLst>
        <pc:spChg chg="mod">
          <ac:chgData name="Arpan Sainju" userId="28af7b25-4022-4f88-be70-5a41ebe499cd" providerId="ADAL" clId="{20075E5E-9818-4DA4-81CE-77F756366A1D}" dt="2023-02-07T17:12:55.928" v="2396" actId="1076"/>
          <ac:spMkLst>
            <pc:docMk/>
            <pc:sldMk cId="490463907" sldId="354"/>
            <ac:spMk id="1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55.928" v="2396" actId="1076"/>
          <ac:spMkLst>
            <pc:docMk/>
            <pc:sldMk cId="490463907" sldId="354"/>
            <ac:spMk id="18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55.928" v="2396" actId="1076"/>
          <ac:spMkLst>
            <pc:docMk/>
            <pc:sldMk cId="490463907" sldId="354"/>
            <ac:spMk id="22" creationId="{00000000-0000-0000-0000-000000000000}"/>
          </ac:spMkLst>
        </pc:spChg>
        <pc:spChg chg="del">
          <ac:chgData name="Arpan Sainju" userId="28af7b25-4022-4f88-be70-5a41ebe499cd" providerId="ADAL" clId="{20075E5E-9818-4DA4-81CE-77F756366A1D}" dt="2023-02-07T17:12:48.054" v="2394" actId="478"/>
          <ac:spMkLst>
            <pc:docMk/>
            <pc:sldMk cId="490463907" sldId="354"/>
            <ac:spMk id="23555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51.161" v="2395" actId="14100"/>
          <ac:spMkLst>
            <pc:docMk/>
            <pc:sldMk cId="490463907" sldId="354"/>
            <ac:spMk id="2356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55.928" v="2396" actId="1076"/>
          <ac:spMkLst>
            <pc:docMk/>
            <pc:sldMk cId="490463907" sldId="354"/>
            <ac:spMk id="23562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2:55.928" v="2396" actId="1076"/>
          <ac:spMkLst>
            <pc:docMk/>
            <pc:sldMk cId="490463907" sldId="354"/>
            <ac:spMk id="23563" creationId="{00000000-0000-0000-0000-000000000000}"/>
          </ac:spMkLst>
        </pc:spChg>
        <pc:graphicFrameChg chg="mod">
          <ac:chgData name="Arpan Sainju" userId="28af7b25-4022-4f88-be70-5a41ebe499cd" providerId="ADAL" clId="{20075E5E-9818-4DA4-81CE-77F756366A1D}" dt="2023-02-07T17:12:55.928" v="2396" actId="1076"/>
          <ac:graphicFrameMkLst>
            <pc:docMk/>
            <pc:sldMk cId="490463907" sldId="354"/>
            <ac:graphicFrameMk id="12" creationId="{00000000-0000-0000-0000-000000000000}"/>
          </ac:graphicFrameMkLst>
        </pc:graphicFrameChg>
        <pc:cxnChg chg="mod">
          <ac:chgData name="Arpan Sainju" userId="28af7b25-4022-4f88-be70-5a41ebe499cd" providerId="ADAL" clId="{20075E5E-9818-4DA4-81CE-77F756366A1D}" dt="2023-02-07T17:12:55.928" v="2396" actId="1076"/>
          <ac:cxnSpMkLst>
            <pc:docMk/>
            <pc:sldMk cId="490463907" sldId="354"/>
            <ac:cxnSpMk id="20" creationId="{00000000-0000-0000-0000-000000000000}"/>
          </ac:cxnSpMkLst>
        </pc:cxnChg>
      </pc:sldChg>
      <pc:sldChg chg="delSp add del mod modTransition">
        <pc:chgData name="Arpan Sainju" userId="28af7b25-4022-4f88-be70-5a41ebe499cd" providerId="ADAL" clId="{20075E5E-9818-4DA4-81CE-77F756366A1D}" dt="2023-02-07T17:13:06.532" v="2397" actId="478"/>
        <pc:sldMkLst>
          <pc:docMk/>
          <pc:sldMk cId="2481483643" sldId="355"/>
        </pc:sldMkLst>
        <pc:spChg chg="del">
          <ac:chgData name="Arpan Sainju" userId="28af7b25-4022-4f88-be70-5a41ebe499cd" providerId="ADAL" clId="{20075E5E-9818-4DA4-81CE-77F756366A1D}" dt="2023-02-07T17:13:06.532" v="2397" actId="478"/>
          <ac:spMkLst>
            <pc:docMk/>
            <pc:sldMk cId="2481483643" sldId="355"/>
            <ac:spMk id="24577" creationId="{00000000-0000-0000-0000-000000000000}"/>
          </ac:spMkLst>
        </pc:spChg>
      </pc:sldChg>
      <pc:sldChg chg="delSp add del mod modTransition">
        <pc:chgData name="Arpan Sainju" userId="28af7b25-4022-4f88-be70-5a41ebe499cd" providerId="ADAL" clId="{20075E5E-9818-4DA4-81CE-77F756366A1D}" dt="2023-02-07T17:13:10.678" v="2398" actId="478"/>
        <pc:sldMkLst>
          <pc:docMk/>
          <pc:sldMk cId="4213697329" sldId="356"/>
        </pc:sldMkLst>
        <pc:spChg chg="del">
          <ac:chgData name="Arpan Sainju" userId="28af7b25-4022-4f88-be70-5a41ebe499cd" providerId="ADAL" clId="{20075E5E-9818-4DA4-81CE-77F756366A1D}" dt="2023-02-07T17:13:10.678" v="2398" actId="478"/>
          <ac:spMkLst>
            <pc:docMk/>
            <pc:sldMk cId="4213697329" sldId="356"/>
            <ac:spMk id="25601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20075E5E-9818-4DA4-81CE-77F756366A1D}" dt="2023-02-07T17:13:21.039" v="2401" actId="1076"/>
        <pc:sldMkLst>
          <pc:docMk/>
          <pc:sldMk cId="1212541759" sldId="357"/>
        </pc:sldMkLst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16" creationId="{00000000-0000-0000-0000-000000000000}"/>
          </ac:spMkLst>
        </pc:spChg>
        <pc:spChg chg="del">
          <ac:chgData name="Arpan Sainju" userId="28af7b25-4022-4f88-be70-5a41ebe499cd" providerId="ADAL" clId="{20075E5E-9818-4DA4-81CE-77F756366A1D}" dt="2023-02-07T17:13:15.133" v="2399" actId="478"/>
          <ac:spMkLst>
            <pc:docMk/>
            <pc:sldMk cId="1212541759" sldId="357"/>
            <ac:spMk id="26625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17.909" v="2400" actId="14100"/>
          <ac:spMkLst>
            <pc:docMk/>
            <pc:sldMk cId="1212541759" sldId="357"/>
            <ac:spMk id="26627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2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0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1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2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3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4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5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6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21.039" v="2401" actId="1076"/>
          <ac:spMkLst>
            <pc:docMk/>
            <pc:sldMk cId="1212541759" sldId="357"/>
            <ac:spMk id="26637" creationId="{00000000-0000-0000-0000-000000000000}"/>
          </ac:spMkLst>
        </pc:spChg>
      </pc:sldChg>
      <pc:sldChg chg="delSp add del mod modTransition">
        <pc:chgData name="Arpan Sainju" userId="28af7b25-4022-4f88-be70-5a41ebe499cd" providerId="ADAL" clId="{20075E5E-9818-4DA4-81CE-77F756366A1D}" dt="2023-02-07T17:13:24.213" v="2402" actId="478"/>
        <pc:sldMkLst>
          <pc:docMk/>
          <pc:sldMk cId="2748505191" sldId="358"/>
        </pc:sldMkLst>
        <pc:spChg chg="del">
          <ac:chgData name="Arpan Sainju" userId="28af7b25-4022-4f88-be70-5a41ebe499cd" providerId="ADAL" clId="{20075E5E-9818-4DA4-81CE-77F756366A1D}" dt="2023-02-07T17:13:24.213" v="2402" actId="478"/>
          <ac:spMkLst>
            <pc:docMk/>
            <pc:sldMk cId="2748505191" sldId="358"/>
            <ac:spMk id="27649" creationId="{00000000-0000-0000-0000-000000000000}"/>
          </ac:spMkLst>
        </pc:spChg>
      </pc:sldChg>
      <pc:sldChg chg="delSp add del mod modTransition">
        <pc:chgData name="Arpan Sainju" userId="28af7b25-4022-4f88-be70-5a41ebe499cd" providerId="ADAL" clId="{20075E5E-9818-4DA4-81CE-77F756366A1D}" dt="2023-02-07T17:13:27.588" v="2403" actId="478"/>
        <pc:sldMkLst>
          <pc:docMk/>
          <pc:sldMk cId="1115016476" sldId="359"/>
        </pc:sldMkLst>
        <pc:spChg chg="del">
          <ac:chgData name="Arpan Sainju" userId="28af7b25-4022-4f88-be70-5a41ebe499cd" providerId="ADAL" clId="{20075E5E-9818-4DA4-81CE-77F756366A1D}" dt="2023-02-07T17:13:27.588" v="2403" actId="478"/>
          <ac:spMkLst>
            <pc:docMk/>
            <pc:sldMk cId="1115016476" sldId="359"/>
            <ac:spMk id="26625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20075E5E-9818-4DA4-81CE-77F756366A1D}" dt="2023-02-07T17:13:44.838" v="2405" actId="1076"/>
        <pc:sldMkLst>
          <pc:docMk/>
          <pc:sldMk cId="1609433227" sldId="360"/>
        </pc:sldMkLst>
        <pc:spChg chg="mod">
          <ac:chgData name="Arpan Sainju" userId="28af7b25-4022-4f88-be70-5a41ebe499cd" providerId="ADAL" clId="{20075E5E-9818-4DA4-81CE-77F756366A1D}" dt="2023-02-07T17:13:44.838" v="2405" actId="1076"/>
          <ac:spMkLst>
            <pc:docMk/>
            <pc:sldMk cId="1609433227" sldId="360"/>
            <ac:spMk id="7" creationId="{00000000-0000-0000-0000-000000000000}"/>
          </ac:spMkLst>
        </pc:spChg>
        <pc:spChg chg="del">
          <ac:chgData name="Arpan Sainju" userId="28af7b25-4022-4f88-be70-5a41ebe499cd" providerId="ADAL" clId="{20075E5E-9818-4DA4-81CE-77F756366A1D}" dt="2023-02-07T17:13:41.235" v="2404" actId="478"/>
          <ac:spMkLst>
            <pc:docMk/>
            <pc:sldMk cId="1609433227" sldId="360"/>
            <ac:spMk id="2764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44.838" v="2405" actId="1076"/>
          <ac:spMkLst>
            <pc:docMk/>
            <pc:sldMk cId="1609433227" sldId="360"/>
            <ac:spMk id="27652" creationId="{00000000-0000-0000-0000-000000000000}"/>
          </ac:spMkLst>
        </pc:spChg>
        <pc:graphicFrameChg chg="mod">
          <ac:chgData name="Arpan Sainju" userId="28af7b25-4022-4f88-be70-5a41ebe499cd" providerId="ADAL" clId="{20075E5E-9818-4DA4-81CE-77F756366A1D}" dt="2023-02-07T17:13:44.838" v="2405" actId="1076"/>
          <ac:graphicFrameMkLst>
            <pc:docMk/>
            <pc:sldMk cId="1609433227" sldId="360"/>
            <ac:graphicFrameMk id="8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20075E5E-9818-4DA4-81CE-77F756366A1D}" dt="2023-02-07T17:13:50.398" v="2407" actId="14100"/>
        <pc:sldMkLst>
          <pc:docMk/>
          <pc:sldMk cId="3200266014" sldId="361"/>
        </pc:sldMkLst>
        <pc:spChg chg="del">
          <ac:chgData name="Arpan Sainju" userId="28af7b25-4022-4f88-be70-5a41ebe499cd" providerId="ADAL" clId="{20075E5E-9818-4DA4-81CE-77F756366A1D}" dt="2023-02-07T17:13:47.462" v="2406" actId="478"/>
          <ac:spMkLst>
            <pc:docMk/>
            <pc:sldMk cId="3200266014" sldId="361"/>
            <ac:spMk id="2764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3:50.398" v="2407" actId="14100"/>
          <ac:spMkLst>
            <pc:docMk/>
            <pc:sldMk cId="3200266014" sldId="361"/>
            <ac:spMk id="27651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20075E5E-9818-4DA4-81CE-77F756366A1D}" dt="2023-02-07T17:12:30.089" v="2389" actId="478"/>
        <pc:sldMkLst>
          <pc:docMk/>
          <pc:sldMk cId="1760444956" sldId="365"/>
        </pc:sldMkLst>
        <pc:spChg chg="del">
          <ac:chgData name="Arpan Sainju" userId="28af7b25-4022-4f88-be70-5a41ebe499cd" providerId="ADAL" clId="{20075E5E-9818-4DA4-81CE-77F756366A1D}" dt="2023-02-07T17:12:30.089" v="2389" actId="478"/>
          <ac:spMkLst>
            <pc:docMk/>
            <pc:sldMk cId="1760444956" sldId="365"/>
            <ac:spMk id="14337" creationId="{00000000-0000-0000-0000-000000000000}"/>
          </ac:spMkLst>
        </pc:spChg>
      </pc:sldChg>
      <pc:sldChg chg="addSp delSp modSp new mod">
        <pc:chgData name="Arpan Sainju" userId="28af7b25-4022-4f88-be70-5a41ebe499cd" providerId="ADAL" clId="{20075E5E-9818-4DA4-81CE-77F756366A1D}" dt="2023-02-06T23:57:29.617" v="1836" actId="2166"/>
        <pc:sldMkLst>
          <pc:docMk/>
          <pc:sldMk cId="2673937462" sldId="408"/>
        </pc:sldMkLst>
        <pc:spChg chg="mod">
          <ac:chgData name="Arpan Sainju" userId="28af7b25-4022-4f88-be70-5a41ebe499cd" providerId="ADAL" clId="{20075E5E-9818-4DA4-81CE-77F756366A1D}" dt="2023-02-06T22:27:35.846" v="1448" actId="20577"/>
          <ac:spMkLst>
            <pc:docMk/>
            <pc:sldMk cId="2673937462" sldId="408"/>
            <ac:spMk id="2" creationId="{0BED895C-8603-0E82-5082-392FA8A5662F}"/>
          </ac:spMkLst>
        </pc:spChg>
        <pc:spChg chg="mod">
          <ac:chgData name="Arpan Sainju" userId="28af7b25-4022-4f88-be70-5a41ebe499cd" providerId="ADAL" clId="{20075E5E-9818-4DA4-81CE-77F756366A1D}" dt="2023-02-06T19:56:35.040" v="652" actId="20577"/>
          <ac:spMkLst>
            <pc:docMk/>
            <pc:sldMk cId="2673937462" sldId="408"/>
            <ac:spMk id="3" creationId="{0C507FF6-3BFF-E8D7-EAE5-32BED856A969}"/>
          </ac:spMkLst>
        </pc:spChg>
        <pc:graphicFrameChg chg="add del mod modGraphic">
          <ac:chgData name="Arpan Sainju" userId="28af7b25-4022-4f88-be70-5a41ebe499cd" providerId="ADAL" clId="{20075E5E-9818-4DA4-81CE-77F756366A1D}" dt="2023-02-06T19:05:17.522" v="289" actId="478"/>
          <ac:graphicFrameMkLst>
            <pc:docMk/>
            <pc:sldMk cId="2673937462" sldId="408"/>
            <ac:graphicFrameMk id="5" creationId="{D250E671-21F7-5286-E76E-933CE0B59DFE}"/>
          </ac:graphicFrameMkLst>
        </pc:graphicFrameChg>
        <pc:graphicFrameChg chg="add mod modGraphic">
          <ac:chgData name="Arpan Sainju" userId="28af7b25-4022-4f88-be70-5a41ebe499cd" providerId="ADAL" clId="{20075E5E-9818-4DA4-81CE-77F756366A1D}" dt="2023-02-06T23:57:25.403" v="1835" actId="2166"/>
          <ac:graphicFrameMkLst>
            <pc:docMk/>
            <pc:sldMk cId="2673937462" sldId="408"/>
            <ac:graphicFrameMk id="6" creationId="{8F19FF26-B9C0-0B13-45F2-F65353F830C5}"/>
          </ac:graphicFrameMkLst>
        </pc:graphicFrameChg>
        <pc:graphicFrameChg chg="add mod modGraphic">
          <ac:chgData name="Arpan Sainju" userId="28af7b25-4022-4f88-be70-5a41ebe499cd" providerId="ADAL" clId="{20075E5E-9818-4DA4-81CE-77F756366A1D}" dt="2023-02-06T23:57:29.617" v="1836" actId="2166"/>
          <ac:graphicFrameMkLst>
            <pc:docMk/>
            <pc:sldMk cId="2673937462" sldId="408"/>
            <ac:graphicFrameMk id="7" creationId="{DDAE0B0E-F788-7764-4B47-34DCBEE149AF}"/>
          </ac:graphicFrameMkLst>
        </pc:graphicFrameChg>
      </pc:sldChg>
      <pc:sldChg chg="addSp modSp add mod ord">
        <pc:chgData name="Arpan Sainju" userId="28af7b25-4022-4f88-be70-5a41ebe499cd" providerId="ADAL" clId="{20075E5E-9818-4DA4-81CE-77F756366A1D}" dt="2023-02-06T23:26:36.116" v="1774" actId="2166"/>
        <pc:sldMkLst>
          <pc:docMk/>
          <pc:sldMk cId="801647295" sldId="409"/>
        </pc:sldMkLst>
        <pc:spChg chg="mod">
          <ac:chgData name="Arpan Sainju" userId="28af7b25-4022-4f88-be70-5a41ebe499cd" providerId="ADAL" clId="{20075E5E-9818-4DA4-81CE-77F756366A1D}" dt="2023-02-06T19:35:39.200" v="462" actId="20577"/>
          <ac:spMkLst>
            <pc:docMk/>
            <pc:sldMk cId="801647295" sldId="409"/>
            <ac:spMk id="2" creationId="{0BED895C-8603-0E82-5082-392FA8A5662F}"/>
          </ac:spMkLst>
        </pc:spChg>
        <pc:spChg chg="mod">
          <ac:chgData name="Arpan Sainju" userId="28af7b25-4022-4f88-be70-5a41ebe499cd" providerId="ADAL" clId="{20075E5E-9818-4DA4-81CE-77F756366A1D}" dt="2023-02-06T19:33:11.072" v="448" actId="20577"/>
          <ac:spMkLst>
            <pc:docMk/>
            <pc:sldMk cId="801647295" sldId="409"/>
            <ac:spMk id="3" creationId="{0C507FF6-3BFF-E8D7-EAE5-32BED856A969}"/>
          </ac:spMkLst>
        </pc:spChg>
        <pc:spChg chg="mod">
          <ac:chgData name="Arpan Sainju" userId="28af7b25-4022-4f88-be70-5a41ebe499cd" providerId="ADAL" clId="{20075E5E-9818-4DA4-81CE-77F756366A1D}" dt="2023-02-06T19:32:52.514" v="438" actId="1076"/>
          <ac:spMkLst>
            <pc:docMk/>
            <pc:sldMk cId="801647295" sldId="409"/>
            <ac:spMk id="4" creationId="{BA311762-7CCA-2864-5233-31F4015A86E3}"/>
          </ac:spMkLst>
        </pc:spChg>
        <pc:graphicFrameChg chg="add mod modGraphic">
          <ac:chgData name="Arpan Sainju" userId="28af7b25-4022-4f88-be70-5a41ebe499cd" providerId="ADAL" clId="{20075E5E-9818-4DA4-81CE-77F756366A1D}" dt="2023-02-06T23:26:36.116" v="1774" actId="2166"/>
          <ac:graphicFrameMkLst>
            <pc:docMk/>
            <pc:sldMk cId="801647295" sldId="409"/>
            <ac:graphicFrameMk id="5" creationId="{BDB2C7AE-4F1F-5A01-B1B2-BE3ED2D20D05}"/>
          </ac:graphicFrameMkLst>
        </pc:graphicFrameChg>
        <pc:graphicFrameChg chg="mod modGraphic">
          <ac:chgData name="Arpan Sainju" userId="28af7b25-4022-4f88-be70-5a41ebe499cd" providerId="ADAL" clId="{20075E5E-9818-4DA4-81CE-77F756366A1D}" dt="2023-02-06T23:26:26.413" v="1772" actId="2166"/>
          <ac:graphicFrameMkLst>
            <pc:docMk/>
            <pc:sldMk cId="801647295" sldId="409"/>
            <ac:graphicFrameMk id="6" creationId="{8F19FF26-B9C0-0B13-45F2-F65353F830C5}"/>
          </ac:graphicFrameMkLst>
        </pc:graphicFrameChg>
        <pc:graphicFrameChg chg="mod modGraphic">
          <ac:chgData name="Arpan Sainju" userId="28af7b25-4022-4f88-be70-5a41ebe499cd" providerId="ADAL" clId="{20075E5E-9818-4DA4-81CE-77F756366A1D}" dt="2023-02-06T23:26:32.260" v="1773" actId="2166"/>
          <ac:graphicFrameMkLst>
            <pc:docMk/>
            <pc:sldMk cId="801647295" sldId="409"/>
            <ac:graphicFrameMk id="7" creationId="{DDAE0B0E-F788-7764-4B47-34DCBEE149AF}"/>
          </ac:graphicFrameMkLst>
        </pc:graphicFrameChg>
      </pc:sldChg>
      <pc:sldChg chg="modSp add mod">
        <pc:chgData name="Arpan Sainju" userId="28af7b25-4022-4f88-be70-5a41ebe499cd" providerId="ADAL" clId="{20075E5E-9818-4DA4-81CE-77F756366A1D}" dt="2023-02-06T23:26:56.284" v="1777" actId="2166"/>
        <pc:sldMkLst>
          <pc:docMk/>
          <pc:sldMk cId="3935444716" sldId="410"/>
        </pc:sldMkLst>
        <pc:spChg chg="mod">
          <ac:chgData name="Arpan Sainju" userId="28af7b25-4022-4f88-be70-5a41ebe499cd" providerId="ADAL" clId="{20075E5E-9818-4DA4-81CE-77F756366A1D}" dt="2023-02-06T19:42:10.331" v="525" actId="20577"/>
          <ac:spMkLst>
            <pc:docMk/>
            <pc:sldMk cId="3935444716" sldId="410"/>
            <ac:spMk id="2" creationId="{0BED895C-8603-0E82-5082-392FA8A5662F}"/>
          </ac:spMkLst>
        </pc:spChg>
        <pc:graphicFrameChg chg="modGraphic">
          <ac:chgData name="Arpan Sainju" userId="28af7b25-4022-4f88-be70-5a41ebe499cd" providerId="ADAL" clId="{20075E5E-9818-4DA4-81CE-77F756366A1D}" dt="2023-02-06T23:26:56.284" v="1777" actId="2166"/>
          <ac:graphicFrameMkLst>
            <pc:docMk/>
            <pc:sldMk cId="3935444716" sldId="410"/>
            <ac:graphicFrameMk id="5" creationId="{BDB2C7AE-4F1F-5A01-B1B2-BE3ED2D20D05}"/>
          </ac:graphicFrameMkLst>
        </pc:graphicFrameChg>
        <pc:graphicFrameChg chg="modGraphic">
          <ac:chgData name="Arpan Sainju" userId="28af7b25-4022-4f88-be70-5a41ebe499cd" providerId="ADAL" clId="{20075E5E-9818-4DA4-81CE-77F756366A1D}" dt="2023-02-06T23:26:48.349" v="1775" actId="2166"/>
          <ac:graphicFrameMkLst>
            <pc:docMk/>
            <pc:sldMk cId="3935444716" sldId="410"/>
            <ac:graphicFrameMk id="6" creationId="{8F19FF26-B9C0-0B13-45F2-F65353F830C5}"/>
          </ac:graphicFrameMkLst>
        </pc:graphicFrameChg>
        <pc:graphicFrameChg chg="modGraphic">
          <ac:chgData name="Arpan Sainju" userId="28af7b25-4022-4f88-be70-5a41ebe499cd" providerId="ADAL" clId="{20075E5E-9818-4DA4-81CE-77F756366A1D}" dt="2023-02-06T23:26:52.037" v="1776" actId="2166"/>
          <ac:graphicFrameMkLst>
            <pc:docMk/>
            <pc:sldMk cId="3935444716" sldId="410"/>
            <ac:graphicFrameMk id="7" creationId="{DDAE0B0E-F788-7764-4B47-34DCBEE149AF}"/>
          </ac:graphicFrameMkLst>
        </pc:graphicFrameChg>
      </pc:sldChg>
      <pc:sldChg chg="modSp add mod">
        <pc:chgData name="Arpan Sainju" userId="28af7b25-4022-4f88-be70-5a41ebe499cd" providerId="ADAL" clId="{20075E5E-9818-4DA4-81CE-77F756366A1D}" dt="2023-02-07T16:37:37.019" v="1843" actId="14734"/>
        <pc:sldMkLst>
          <pc:docMk/>
          <pc:sldMk cId="3951362070" sldId="411"/>
        </pc:sldMkLst>
        <pc:spChg chg="mod">
          <ac:chgData name="Arpan Sainju" userId="28af7b25-4022-4f88-be70-5a41ebe499cd" providerId="ADAL" clId="{20075E5E-9818-4DA4-81CE-77F756366A1D}" dt="2023-02-06T19:42:04.762" v="517" actId="20577"/>
          <ac:spMkLst>
            <pc:docMk/>
            <pc:sldMk cId="3951362070" sldId="411"/>
            <ac:spMk id="2" creationId="{0BED895C-8603-0E82-5082-392FA8A5662F}"/>
          </ac:spMkLst>
        </pc:spChg>
        <pc:spChg chg="mod">
          <ac:chgData name="Arpan Sainju" userId="28af7b25-4022-4f88-be70-5a41ebe499cd" providerId="ADAL" clId="{20075E5E-9818-4DA4-81CE-77F756366A1D}" dt="2023-02-06T20:02:47.612" v="749" actId="20577"/>
          <ac:spMkLst>
            <pc:docMk/>
            <pc:sldMk cId="3951362070" sldId="411"/>
            <ac:spMk id="3" creationId="{0C507FF6-3BFF-E8D7-EAE5-32BED856A969}"/>
          </ac:spMkLst>
        </pc:spChg>
        <pc:graphicFrameChg chg="modGraphic">
          <ac:chgData name="Arpan Sainju" userId="28af7b25-4022-4f88-be70-5a41ebe499cd" providerId="ADAL" clId="{20075E5E-9818-4DA4-81CE-77F756366A1D}" dt="2023-02-07T16:37:37.019" v="1843" actId="14734"/>
          <ac:graphicFrameMkLst>
            <pc:docMk/>
            <pc:sldMk cId="3951362070" sldId="411"/>
            <ac:graphicFrameMk id="6" creationId="{8F19FF26-B9C0-0B13-45F2-F65353F830C5}"/>
          </ac:graphicFrameMkLst>
        </pc:graphicFrameChg>
        <pc:graphicFrameChg chg="mod modGraphic">
          <ac:chgData name="Arpan Sainju" userId="28af7b25-4022-4f88-be70-5a41ebe499cd" providerId="ADAL" clId="{20075E5E-9818-4DA4-81CE-77F756366A1D}" dt="2023-02-06T23:57:15.130" v="1834" actId="2166"/>
          <ac:graphicFrameMkLst>
            <pc:docMk/>
            <pc:sldMk cId="3951362070" sldId="411"/>
            <ac:graphicFrameMk id="7" creationId="{DDAE0B0E-F788-7764-4B47-34DCBEE149AF}"/>
          </ac:graphicFrameMkLst>
        </pc:graphicFrameChg>
      </pc:sldChg>
      <pc:sldChg chg="addSp delSp modSp new mod">
        <pc:chgData name="Arpan Sainju" userId="28af7b25-4022-4f88-be70-5a41ebe499cd" providerId="ADAL" clId="{20075E5E-9818-4DA4-81CE-77F756366A1D}" dt="2023-02-07T16:38:14.257" v="1844" actId="20577"/>
        <pc:sldMkLst>
          <pc:docMk/>
          <pc:sldMk cId="1390665279" sldId="412"/>
        </pc:sldMkLst>
        <pc:spChg chg="mod">
          <ac:chgData name="Arpan Sainju" userId="28af7b25-4022-4f88-be70-5a41ebe499cd" providerId="ADAL" clId="{20075E5E-9818-4DA4-81CE-77F756366A1D}" dt="2023-02-06T23:23:21.775" v="1659" actId="20577"/>
          <ac:spMkLst>
            <pc:docMk/>
            <pc:sldMk cId="1390665279" sldId="412"/>
            <ac:spMk id="2" creationId="{036AE828-2A84-7BA7-E2B7-859732692D98}"/>
          </ac:spMkLst>
        </pc:spChg>
        <pc:spChg chg="del mod">
          <ac:chgData name="Arpan Sainju" userId="28af7b25-4022-4f88-be70-5a41ebe499cd" providerId="ADAL" clId="{20075E5E-9818-4DA4-81CE-77F756366A1D}" dt="2023-02-06T20:00:18.045" v="668" actId="478"/>
          <ac:spMkLst>
            <pc:docMk/>
            <pc:sldMk cId="1390665279" sldId="412"/>
            <ac:spMk id="3" creationId="{CDF12C1E-F6E5-E9FB-3E5C-FFC21C9BA290}"/>
          </ac:spMkLst>
        </pc:spChg>
        <pc:spChg chg="add mod">
          <ac:chgData name="Arpan Sainju" userId="28af7b25-4022-4f88-be70-5a41ebe499cd" providerId="ADAL" clId="{20075E5E-9818-4DA4-81CE-77F756366A1D}" dt="2023-02-06T23:22:43.828" v="1613" actId="20577"/>
          <ac:spMkLst>
            <pc:docMk/>
            <pc:sldMk cId="1390665279" sldId="412"/>
            <ac:spMk id="5" creationId="{41D47C5C-254E-8410-363C-D9EBC91F5336}"/>
          </ac:spMkLst>
        </pc:spChg>
        <pc:spChg chg="add del mod">
          <ac:chgData name="Arpan Sainju" userId="28af7b25-4022-4f88-be70-5a41ebe499cd" providerId="ADAL" clId="{20075E5E-9818-4DA4-81CE-77F756366A1D}" dt="2023-02-06T23:23:22.910" v="1661"/>
          <ac:spMkLst>
            <pc:docMk/>
            <pc:sldMk cId="1390665279" sldId="412"/>
            <ac:spMk id="9" creationId="{648C434F-1AED-DD1A-C805-93ED637DC43C}"/>
          </ac:spMkLst>
        </pc:spChg>
        <pc:spChg chg="add mod">
          <ac:chgData name="Arpan Sainju" userId="28af7b25-4022-4f88-be70-5a41ebe499cd" providerId="ADAL" clId="{20075E5E-9818-4DA4-81CE-77F756366A1D}" dt="2023-02-06T23:23:46.043" v="1695"/>
          <ac:spMkLst>
            <pc:docMk/>
            <pc:sldMk cId="1390665279" sldId="412"/>
            <ac:spMk id="10" creationId="{8D5C81A9-235F-E37D-ED6F-C851FB53BD89}"/>
          </ac:spMkLst>
        </pc:spChg>
        <pc:graphicFrameChg chg="add mod modGraphic">
          <ac:chgData name="Arpan Sainju" userId="28af7b25-4022-4f88-be70-5a41ebe499cd" providerId="ADAL" clId="{20075E5E-9818-4DA4-81CE-77F756366A1D}" dt="2023-02-07T16:38:14.257" v="1844" actId="20577"/>
          <ac:graphicFrameMkLst>
            <pc:docMk/>
            <pc:sldMk cId="1390665279" sldId="412"/>
            <ac:graphicFrameMk id="6" creationId="{07BE7472-D56E-E9D6-6F26-ACB672E31DB5}"/>
          </ac:graphicFrameMkLst>
        </pc:graphicFrameChg>
        <pc:graphicFrameChg chg="add mod modGraphic">
          <ac:chgData name="Arpan Sainju" userId="28af7b25-4022-4f88-be70-5a41ebe499cd" providerId="ADAL" clId="{20075E5E-9818-4DA4-81CE-77F756366A1D}" dt="2023-02-06T23:57:00.294" v="1832" actId="2166"/>
          <ac:graphicFrameMkLst>
            <pc:docMk/>
            <pc:sldMk cId="1390665279" sldId="412"/>
            <ac:graphicFrameMk id="7" creationId="{DB32F9B2-D4A6-8BD4-E953-536EA1409C56}"/>
          </ac:graphicFrameMkLst>
        </pc:graphicFrameChg>
        <pc:graphicFrameChg chg="add del mod modGraphic">
          <ac:chgData name="Arpan Sainju" userId="28af7b25-4022-4f88-be70-5a41ebe499cd" providerId="ADAL" clId="{20075E5E-9818-4DA4-81CE-77F756366A1D}" dt="2023-02-06T23:22:30.361" v="1607" actId="21"/>
          <ac:graphicFrameMkLst>
            <pc:docMk/>
            <pc:sldMk cId="1390665279" sldId="412"/>
            <ac:graphicFrameMk id="8" creationId="{E1386ED7-4465-5E3B-C3EC-9F136A221D71}"/>
          </ac:graphicFrameMkLst>
        </pc:graphicFrameChg>
      </pc:sldChg>
      <pc:sldChg chg="modSp new mod">
        <pc:chgData name="Arpan Sainju" userId="28af7b25-4022-4f88-be70-5a41ebe499cd" providerId="ADAL" clId="{20075E5E-9818-4DA4-81CE-77F756366A1D}" dt="2023-02-06T22:19:39.273" v="1447" actId="207"/>
        <pc:sldMkLst>
          <pc:docMk/>
          <pc:sldMk cId="3195729895" sldId="413"/>
        </pc:sldMkLst>
        <pc:spChg chg="mod">
          <ac:chgData name="Arpan Sainju" userId="28af7b25-4022-4f88-be70-5a41ebe499cd" providerId="ADAL" clId="{20075E5E-9818-4DA4-81CE-77F756366A1D}" dt="2023-02-06T22:08:23.057" v="804" actId="20577"/>
          <ac:spMkLst>
            <pc:docMk/>
            <pc:sldMk cId="3195729895" sldId="413"/>
            <ac:spMk id="2" creationId="{48D63386-D535-8615-535E-315190C8B2B5}"/>
          </ac:spMkLst>
        </pc:spChg>
        <pc:spChg chg="mod">
          <ac:chgData name="Arpan Sainju" userId="28af7b25-4022-4f88-be70-5a41ebe499cd" providerId="ADAL" clId="{20075E5E-9818-4DA4-81CE-77F756366A1D}" dt="2023-02-06T22:19:39.273" v="1447" actId="207"/>
          <ac:spMkLst>
            <pc:docMk/>
            <pc:sldMk cId="3195729895" sldId="413"/>
            <ac:spMk id="3" creationId="{F6E837B7-C92A-EF92-62CB-83C7B8317A3D}"/>
          </ac:spMkLst>
        </pc:spChg>
      </pc:sldChg>
      <pc:sldChg chg="addSp modSp add mod">
        <pc:chgData name="Arpan Sainju" userId="28af7b25-4022-4f88-be70-5a41ebe499cd" providerId="ADAL" clId="{20075E5E-9818-4DA4-81CE-77F756366A1D}" dt="2023-02-06T23:26:02.922" v="1771" actId="14734"/>
        <pc:sldMkLst>
          <pc:docMk/>
          <pc:sldMk cId="1266220852" sldId="414"/>
        </pc:sldMkLst>
        <pc:spChg chg="mod">
          <ac:chgData name="Arpan Sainju" userId="28af7b25-4022-4f88-be70-5a41ebe499cd" providerId="ADAL" clId="{20075E5E-9818-4DA4-81CE-77F756366A1D}" dt="2023-02-06T23:23:59.738" v="1729" actId="20577"/>
          <ac:spMkLst>
            <pc:docMk/>
            <pc:sldMk cId="1266220852" sldId="414"/>
            <ac:spMk id="2" creationId="{036AE828-2A84-7BA7-E2B7-859732692D98}"/>
          </ac:spMkLst>
        </pc:spChg>
        <pc:spChg chg="mod">
          <ac:chgData name="Arpan Sainju" userId="28af7b25-4022-4f88-be70-5a41ebe499cd" providerId="ADAL" clId="{20075E5E-9818-4DA4-81CE-77F756366A1D}" dt="2023-02-06T23:11:18.138" v="1520" actId="20577"/>
          <ac:spMkLst>
            <pc:docMk/>
            <pc:sldMk cId="1266220852" sldId="414"/>
            <ac:spMk id="5" creationId="{41D47C5C-254E-8410-363C-D9EBC91F5336}"/>
          </ac:spMkLst>
        </pc:spChg>
        <pc:spChg chg="add mod">
          <ac:chgData name="Arpan Sainju" userId="28af7b25-4022-4f88-be70-5a41ebe499cd" providerId="ADAL" clId="{20075E5E-9818-4DA4-81CE-77F756366A1D}" dt="2023-02-06T23:10:19.456" v="1508" actId="114"/>
          <ac:spMkLst>
            <pc:docMk/>
            <pc:sldMk cId="1266220852" sldId="414"/>
            <ac:spMk id="8" creationId="{6C1AE41F-12D2-E3B9-CB1B-2B3D9A7244E3}"/>
          </ac:spMkLst>
        </pc:spChg>
        <pc:graphicFrameChg chg="mod modGraphic">
          <ac:chgData name="Arpan Sainju" userId="28af7b25-4022-4f88-be70-5a41ebe499cd" providerId="ADAL" clId="{20075E5E-9818-4DA4-81CE-77F756366A1D}" dt="2023-02-06T23:25:49.898" v="1767" actId="14734"/>
          <ac:graphicFrameMkLst>
            <pc:docMk/>
            <pc:sldMk cId="1266220852" sldId="414"/>
            <ac:graphicFrameMk id="6" creationId="{07BE7472-D56E-E9D6-6F26-ACB672E31DB5}"/>
          </ac:graphicFrameMkLst>
        </pc:graphicFrameChg>
        <pc:graphicFrameChg chg="mod modGraphic">
          <ac:chgData name="Arpan Sainju" userId="28af7b25-4022-4f88-be70-5a41ebe499cd" providerId="ADAL" clId="{20075E5E-9818-4DA4-81CE-77F756366A1D}" dt="2023-02-06T23:26:02.922" v="1771" actId="14734"/>
          <ac:graphicFrameMkLst>
            <pc:docMk/>
            <pc:sldMk cId="1266220852" sldId="414"/>
            <ac:graphicFrameMk id="7" creationId="{DB32F9B2-D4A6-8BD4-E953-536EA1409C56}"/>
          </ac:graphicFrameMkLst>
        </pc:graphicFrameChg>
      </pc:sldChg>
      <pc:sldChg chg="addSp modSp new mod">
        <pc:chgData name="Arpan Sainju" userId="28af7b25-4022-4f88-be70-5a41ebe499cd" providerId="ADAL" clId="{20075E5E-9818-4DA4-81CE-77F756366A1D}" dt="2023-02-06T23:56:46.675" v="1830" actId="2166"/>
        <pc:sldMkLst>
          <pc:docMk/>
          <pc:sldMk cId="1018819224" sldId="415"/>
        </pc:sldMkLst>
        <pc:spChg chg="mod">
          <ac:chgData name="Arpan Sainju" userId="28af7b25-4022-4f88-be70-5a41ebe499cd" providerId="ADAL" clId="{20075E5E-9818-4DA4-81CE-77F756366A1D}" dt="2023-02-06T23:25:13.425" v="1755"/>
          <ac:spMkLst>
            <pc:docMk/>
            <pc:sldMk cId="1018819224" sldId="415"/>
            <ac:spMk id="2" creationId="{5B2E0EBF-037F-9D4F-4F03-C9ACA3525052}"/>
          </ac:spMkLst>
        </pc:spChg>
        <pc:spChg chg="mod">
          <ac:chgData name="Arpan Sainju" userId="28af7b25-4022-4f88-be70-5a41ebe499cd" providerId="ADAL" clId="{20075E5E-9818-4DA4-81CE-77F756366A1D}" dt="2023-02-06T23:22:36.320" v="1610" actId="20577"/>
          <ac:spMkLst>
            <pc:docMk/>
            <pc:sldMk cId="1018819224" sldId="415"/>
            <ac:spMk id="3" creationId="{9B9C8C1E-8834-4F08-F2BF-524BE6E3E032}"/>
          </ac:spMkLst>
        </pc:spChg>
        <pc:spChg chg="add mod">
          <ac:chgData name="Arpan Sainju" userId="28af7b25-4022-4f88-be70-5a41ebe499cd" providerId="ADAL" clId="{20075E5E-9818-4DA4-81CE-77F756366A1D}" dt="2023-02-06T23:23:40.245" v="1694" actId="20577"/>
          <ac:spMkLst>
            <pc:docMk/>
            <pc:sldMk cId="1018819224" sldId="415"/>
            <ac:spMk id="7" creationId="{2E9D034E-B500-7F0E-E28A-EC3C48E79E59}"/>
          </ac:spMkLst>
        </pc:spChg>
        <pc:graphicFrameChg chg="add mod modGraphic">
          <ac:chgData name="Arpan Sainju" userId="28af7b25-4022-4f88-be70-5a41ebe499cd" providerId="ADAL" clId="{20075E5E-9818-4DA4-81CE-77F756366A1D}" dt="2023-02-06T23:56:26.790" v="1827" actId="2166"/>
          <ac:graphicFrameMkLst>
            <pc:docMk/>
            <pc:sldMk cId="1018819224" sldId="415"/>
            <ac:graphicFrameMk id="5" creationId="{C3CCC660-1DC3-6E45-DBFE-4AC304A153DB}"/>
          </ac:graphicFrameMkLst>
        </pc:graphicFrameChg>
        <pc:graphicFrameChg chg="add mod modGraphic">
          <ac:chgData name="Arpan Sainju" userId="28af7b25-4022-4f88-be70-5a41ebe499cd" providerId="ADAL" clId="{20075E5E-9818-4DA4-81CE-77F756366A1D}" dt="2023-02-06T23:56:46.675" v="1830" actId="2166"/>
          <ac:graphicFrameMkLst>
            <pc:docMk/>
            <pc:sldMk cId="1018819224" sldId="415"/>
            <ac:graphicFrameMk id="6" creationId="{C852230B-7125-CF8D-9146-16AC9CF6B1E2}"/>
          </ac:graphicFrameMkLst>
        </pc:graphicFrameChg>
      </pc:sldChg>
      <pc:sldChg chg="addSp delSp modSp new mod">
        <pc:chgData name="Arpan Sainju" userId="28af7b25-4022-4f88-be70-5a41ebe499cd" providerId="ADAL" clId="{20075E5E-9818-4DA4-81CE-77F756366A1D}" dt="2023-02-06T23:58:04.949" v="1841" actId="14100"/>
        <pc:sldMkLst>
          <pc:docMk/>
          <pc:sldMk cId="3216990352" sldId="416"/>
        </pc:sldMkLst>
        <pc:spChg chg="mod">
          <ac:chgData name="Arpan Sainju" userId="28af7b25-4022-4f88-be70-5a41ebe499cd" providerId="ADAL" clId="{20075E5E-9818-4DA4-81CE-77F756366A1D}" dt="2023-02-06T23:35:14.303" v="1804" actId="14100"/>
          <ac:spMkLst>
            <pc:docMk/>
            <pc:sldMk cId="3216990352" sldId="416"/>
            <ac:spMk id="2" creationId="{93F9E1D1-0716-EB97-5079-D5D907D35444}"/>
          </ac:spMkLst>
        </pc:spChg>
        <pc:spChg chg="del">
          <ac:chgData name="Arpan Sainju" userId="28af7b25-4022-4f88-be70-5a41ebe499cd" providerId="ADAL" clId="{20075E5E-9818-4DA4-81CE-77F756366A1D}" dt="2023-02-06T23:33:39.213" v="1791" actId="478"/>
          <ac:spMkLst>
            <pc:docMk/>
            <pc:sldMk cId="3216990352" sldId="416"/>
            <ac:spMk id="3" creationId="{F698B630-B52C-1AD0-EAC3-2D1640D6FC3F}"/>
          </ac:spMkLst>
        </pc:spChg>
        <pc:spChg chg="add del">
          <ac:chgData name="Arpan Sainju" userId="28af7b25-4022-4f88-be70-5a41ebe499cd" providerId="ADAL" clId="{20075E5E-9818-4DA4-81CE-77F756366A1D}" dt="2023-02-06T23:33:26.857" v="1788" actId="22"/>
          <ac:spMkLst>
            <pc:docMk/>
            <pc:sldMk cId="3216990352" sldId="416"/>
            <ac:spMk id="6" creationId="{2FF3710D-FB98-8D56-51BD-F9FB12F7B56F}"/>
          </ac:spMkLst>
        </pc:spChg>
        <pc:spChg chg="add mod">
          <ac:chgData name="Arpan Sainju" userId="28af7b25-4022-4f88-be70-5a41ebe499cd" providerId="ADAL" clId="{20075E5E-9818-4DA4-81CE-77F756366A1D}" dt="2023-02-06T23:37:19.653" v="1817" actId="20577"/>
          <ac:spMkLst>
            <pc:docMk/>
            <pc:sldMk cId="3216990352" sldId="416"/>
            <ac:spMk id="7" creationId="{3186FA5C-9C78-A06F-5EB6-960B9BF1FA3D}"/>
          </ac:spMkLst>
        </pc:spChg>
        <pc:spChg chg="add mod">
          <ac:chgData name="Arpan Sainju" userId="28af7b25-4022-4f88-be70-5a41ebe499cd" providerId="ADAL" clId="{20075E5E-9818-4DA4-81CE-77F756366A1D}" dt="2023-02-06T23:38:59.598" v="1825" actId="20577"/>
          <ac:spMkLst>
            <pc:docMk/>
            <pc:sldMk cId="3216990352" sldId="416"/>
            <ac:spMk id="8" creationId="{CAFA4D75-8607-89DD-29D8-F858D30655FF}"/>
          </ac:spMkLst>
        </pc:spChg>
        <pc:graphicFrameChg chg="add mod">
          <ac:chgData name="Arpan Sainju" userId="28af7b25-4022-4f88-be70-5a41ebe499cd" providerId="ADAL" clId="{20075E5E-9818-4DA4-81CE-77F756366A1D}" dt="2023-02-06T23:35:19.126" v="1806" actId="1076"/>
          <ac:graphicFrameMkLst>
            <pc:docMk/>
            <pc:sldMk cId="3216990352" sldId="416"/>
            <ac:graphicFrameMk id="9" creationId="{4405ED85-D4D5-D3EE-250D-5F3A7D7BDD77}"/>
          </ac:graphicFrameMkLst>
        </pc:graphicFrameChg>
        <pc:graphicFrameChg chg="add del mod">
          <ac:chgData name="Arpan Sainju" userId="28af7b25-4022-4f88-be70-5a41ebe499cd" providerId="ADAL" clId="{20075E5E-9818-4DA4-81CE-77F756366A1D}" dt="2023-02-06T23:34:29.757" v="1795"/>
          <ac:graphicFrameMkLst>
            <pc:docMk/>
            <pc:sldMk cId="3216990352" sldId="416"/>
            <ac:graphicFrameMk id="10" creationId="{FC174BFA-4469-8942-AF2D-2B9DB105FF7F}"/>
          </ac:graphicFrameMkLst>
        </pc:graphicFrameChg>
        <pc:picChg chg="add mod modCrop">
          <ac:chgData name="Arpan Sainju" userId="28af7b25-4022-4f88-be70-5a41ebe499cd" providerId="ADAL" clId="{20075E5E-9818-4DA4-81CE-77F756366A1D}" dt="2023-02-06T23:58:04.949" v="1841" actId="14100"/>
          <ac:picMkLst>
            <pc:docMk/>
            <pc:sldMk cId="3216990352" sldId="416"/>
            <ac:picMk id="12" creationId="{6D52865B-1889-6C2A-E796-39CB57C2CC0E}"/>
          </ac:picMkLst>
        </pc:picChg>
      </pc:sldChg>
      <pc:sldChg chg="modSp add del mod">
        <pc:chgData name="Arpan Sainju" userId="28af7b25-4022-4f88-be70-5a41ebe499cd" providerId="ADAL" clId="{20075E5E-9818-4DA4-81CE-77F756366A1D}" dt="2023-02-06T23:58:41" v="1842" actId="2696"/>
        <pc:sldMkLst>
          <pc:docMk/>
          <pc:sldMk cId="2798479227" sldId="417"/>
        </pc:sldMkLst>
        <pc:spChg chg="mod">
          <ac:chgData name="Arpan Sainju" userId="28af7b25-4022-4f88-be70-5a41ebe499cd" providerId="ADAL" clId="{20075E5E-9818-4DA4-81CE-77F756366A1D}" dt="2023-02-06T23:39:07.064" v="1826" actId="20577"/>
          <ac:spMkLst>
            <pc:docMk/>
            <pc:sldMk cId="2798479227" sldId="417"/>
            <ac:spMk id="8" creationId="{CAFA4D75-8607-89DD-29D8-F858D30655FF}"/>
          </ac:spMkLst>
        </pc:spChg>
      </pc:sldChg>
      <pc:sldChg chg="addSp delSp modSp new mod">
        <pc:chgData name="Arpan Sainju" userId="28af7b25-4022-4f88-be70-5a41ebe499cd" providerId="ADAL" clId="{20075E5E-9818-4DA4-81CE-77F756366A1D}" dt="2023-02-07T17:06:21.095" v="2385" actId="20577"/>
        <pc:sldMkLst>
          <pc:docMk/>
          <pc:sldMk cId="3481474793" sldId="417"/>
        </pc:sldMkLst>
        <pc:spChg chg="mod">
          <ac:chgData name="Arpan Sainju" userId="28af7b25-4022-4f88-be70-5a41ebe499cd" providerId="ADAL" clId="{20075E5E-9818-4DA4-81CE-77F756366A1D}" dt="2023-02-07T17:03:02.473" v="2289" actId="20577"/>
          <ac:spMkLst>
            <pc:docMk/>
            <pc:sldMk cId="3481474793" sldId="417"/>
            <ac:spMk id="2" creationId="{C2DB6B25-FBDC-EF69-DEA0-3C28AB5A4968}"/>
          </ac:spMkLst>
        </pc:spChg>
        <pc:spChg chg="del">
          <ac:chgData name="Arpan Sainju" userId="28af7b25-4022-4f88-be70-5a41ebe499cd" providerId="ADAL" clId="{20075E5E-9818-4DA4-81CE-77F756366A1D}" dt="2023-02-07T16:45:23.631" v="1877" actId="3680"/>
          <ac:spMkLst>
            <pc:docMk/>
            <pc:sldMk cId="3481474793" sldId="417"/>
            <ac:spMk id="3" creationId="{09123F8C-6A53-9A0D-0917-CBD6D6C6AFFE}"/>
          </ac:spMkLst>
        </pc:spChg>
        <pc:graphicFrameChg chg="add mod ord modGraphic">
          <ac:chgData name="Arpan Sainju" userId="28af7b25-4022-4f88-be70-5a41ebe499cd" providerId="ADAL" clId="{20075E5E-9818-4DA4-81CE-77F756366A1D}" dt="2023-02-07T17:06:21.095" v="2385" actId="20577"/>
          <ac:graphicFrameMkLst>
            <pc:docMk/>
            <pc:sldMk cId="3481474793" sldId="417"/>
            <ac:graphicFrameMk id="5" creationId="{8C00463B-43FE-3973-4141-1416CB1E7A97}"/>
          </ac:graphicFrameMkLst>
        </pc:graphicFrameChg>
      </pc:sldChg>
      <pc:sldChg chg="modSp add mod">
        <pc:chgData name="Arpan Sainju" userId="28af7b25-4022-4f88-be70-5a41ebe499cd" providerId="ADAL" clId="{20075E5E-9818-4DA4-81CE-77F756366A1D}" dt="2023-02-07T17:05:13.015" v="2329" actId="6549"/>
        <pc:sldMkLst>
          <pc:docMk/>
          <pc:sldMk cId="2161644894" sldId="418"/>
        </pc:sldMkLst>
        <pc:graphicFrameChg chg="modGraphic">
          <ac:chgData name="Arpan Sainju" userId="28af7b25-4022-4f88-be70-5a41ebe499cd" providerId="ADAL" clId="{20075E5E-9818-4DA4-81CE-77F756366A1D}" dt="2023-02-07T17:05:13.015" v="2329" actId="6549"/>
          <ac:graphicFrameMkLst>
            <pc:docMk/>
            <pc:sldMk cId="2161644894" sldId="418"/>
            <ac:graphicFrameMk id="5" creationId="{8C00463B-43FE-3973-4141-1416CB1E7A97}"/>
          </ac:graphicFrameMkLst>
        </pc:graphicFrameChg>
      </pc:sldChg>
      <pc:sldChg chg="delSp modSp add del mod modTransition">
        <pc:chgData name="Arpan Sainju" userId="28af7b25-4022-4f88-be70-5a41ebe499cd" providerId="ADAL" clId="{20075E5E-9818-4DA4-81CE-77F756366A1D}" dt="2023-02-07T17:14:11.677" v="2410" actId="1076"/>
        <pc:sldMkLst>
          <pc:docMk/>
          <pc:sldMk cId="1134517555" sldId="419"/>
        </pc:sldMkLst>
        <pc:spChg chg="del">
          <ac:chgData name="Arpan Sainju" userId="28af7b25-4022-4f88-be70-5a41ebe499cd" providerId="ADAL" clId="{20075E5E-9818-4DA4-81CE-77F756366A1D}" dt="2023-02-07T17:14:02.969" v="2408" actId="478"/>
          <ac:spMkLst>
            <pc:docMk/>
            <pc:sldMk cId="1134517555" sldId="419"/>
            <ac:spMk id="39937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4:08.653" v="2409" actId="1076"/>
          <ac:spMkLst>
            <pc:docMk/>
            <pc:sldMk cId="1134517555" sldId="419"/>
            <ac:spMk id="39939" creationId="{00000000-0000-0000-0000-000000000000}"/>
          </ac:spMkLst>
        </pc:spChg>
        <pc:spChg chg="mod">
          <ac:chgData name="Arpan Sainju" userId="28af7b25-4022-4f88-be70-5a41ebe499cd" providerId="ADAL" clId="{20075E5E-9818-4DA4-81CE-77F756366A1D}" dt="2023-02-07T17:14:11.677" v="2410" actId="1076"/>
          <ac:spMkLst>
            <pc:docMk/>
            <pc:sldMk cId="1134517555" sldId="419"/>
            <ac:spMk id="39940" creationId="{00000000-0000-0000-0000-000000000000}"/>
          </ac:spMkLst>
        </pc:spChg>
      </pc:sldChg>
    </pc:docChg>
  </pc:docChgLst>
  <pc:docChgLst>
    <pc:chgData name="Arpan Sainju" userId="28af7b25-4022-4f88-be70-5a41ebe499cd" providerId="ADAL" clId="{6B7727D5-0033-47CF-A07E-BEF7FC29C482}"/>
    <pc:docChg chg="modSld">
      <pc:chgData name="Arpan Sainju" userId="28af7b25-4022-4f88-be70-5a41ebe499cd" providerId="ADAL" clId="{6B7727D5-0033-47CF-A07E-BEF7FC29C482}" dt="2023-02-09T03:16:49.689" v="42" actId="20577"/>
      <pc:docMkLst>
        <pc:docMk/>
      </pc:docMkLst>
      <pc:sldChg chg="addSp delSp modSp mod">
        <pc:chgData name="Arpan Sainju" userId="28af7b25-4022-4f88-be70-5a41ebe499cd" providerId="ADAL" clId="{6B7727D5-0033-47CF-A07E-BEF7FC29C482}" dt="2023-02-09T03:16:49.689" v="42" actId="20577"/>
        <pc:sldMkLst>
          <pc:docMk/>
          <pc:sldMk cId="1609433227" sldId="360"/>
        </pc:sldMkLst>
        <pc:spChg chg="add del">
          <ac:chgData name="Arpan Sainju" userId="28af7b25-4022-4f88-be70-5a41ebe499cd" providerId="ADAL" clId="{6B7727D5-0033-47CF-A07E-BEF7FC29C482}" dt="2023-02-09T03:13:42.924" v="10"/>
          <ac:spMkLst>
            <pc:docMk/>
            <pc:sldMk cId="1609433227" sldId="360"/>
            <ac:spMk id="2" creationId="{D70C656F-1B65-E904-FD02-472809190762}"/>
          </ac:spMkLst>
        </pc:spChg>
        <pc:spChg chg="add del mod">
          <ac:chgData name="Arpan Sainju" userId="28af7b25-4022-4f88-be70-5a41ebe499cd" providerId="ADAL" clId="{6B7727D5-0033-47CF-A07E-BEF7FC29C482}" dt="2023-02-09T03:14:06.079" v="28"/>
          <ac:spMkLst>
            <pc:docMk/>
            <pc:sldMk cId="1609433227" sldId="360"/>
            <ac:spMk id="3" creationId="{CEF022E8-C1E9-5AB7-723D-412E90925AA8}"/>
          </ac:spMkLst>
        </pc:spChg>
        <pc:spChg chg="mod">
          <ac:chgData name="Arpan Sainju" userId="28af7b25-4022-4f88-be70-5a41ebe499cd" providerId="ADAL" clId="{6B7727D5-0033-47CF-A07E-BEF7FC29C482}" dt="2023-02-09T03:16:49.689" v="42" actId="20577"/>
          <ac:spMkLst>
            <pc:docMk/>
            <pc:sldMk cId="1609433227" sldId="360"/>
            <ac:spMk id="27652" creationId="{00000000-0000-0000-0000-000000000000}"/>
          </ac:spMkLst>
        </pc:spChg>
      </pc:sldChg>
    </pc:docChg>
  </pc:docChgLst>
  <pc:docChgLst>
    <pc:chgData name="Arpan Sainju" userId="28af7b25-4022-4f88-be70-5a41ebe499cd" providerId="ADAL" clId="{38F8C8F1-98D8-438A-8257-7BAA4E0F152B}"/>
    <pc:docChg chg="custSel addSld modSld sldOrd">
      <pc:chgData name="Arpan Sainju" userId="28af7b25-4022-4f88-be70-5a41ebe499cd" providerId="ADAL" clId="{38F8C8F1-98D8-438A-8257-7BAA4E0F152B}" dt="2023-02-07T17:30:42.594" v="344" actId="1076"/>
      <pc:docMkLst>
        <pc:docMk/>
      </pc:docMkLst>
      <pc:sldChg chg="modSp mod">
        <pc:chgData name="Arpan Sainju" userId="28af7b25-4022-4f88-be70-5a41ebe499cd" providerId="ADAL" clId="{38F8C8F1-98D8-438A-8257-7BAA4E0F152B}" dt="2023-02-07T17:26:24.058" v="303" actId="20577"/>
        <pc:sldMkLst>
          <pc:docMk/>
          <pc:sldMk cId="0" sldId="296"/>
        </pc:sldMkLst>
        <pc:spChg chg="mod">
          <ac:chgData name="Arpan Sainju" userId="28af7b25-4022-4f88-be70-5a41ebe499cd" providerId="ADAL" clId="{38F8C8F1-98D8-438A-8257-7BAA4E0F152B}" dt="2023-02-07T17:25:56.149" v="289" actId="20577"/>
          <ac:spMkLst>
            <pc:docMk/>
            <pc:sldMk cId="0" sldId="296"/>
            <ac:spMk id="4915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05.176" v="293" actId="20577"/>
          <ac:spMkLst>
            <pc:docMk/>
            <pc:sldMk cId="0" sldId="296"/>
            <ac:spMk id="4915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16.481" v="297" actId="20577"/>
          <ac:spMkLst>
            <pc:docMk/>
            <pc:sldMk cId="0" sldId="296"/>
            <ac:spMk id="4916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21.521" v="301" actId="20577"/>
          <ac:spMkLst>
            <pc:docMk/>
            <pc:sldMk cId="0" sldId="296"/>
            <ac:spMk id="4916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24.058" v="303" actId="20577"/>
          <ac:spMkLst>
            <pc:docMk/>
            <pc:sldMk cId="0" sldId="296"/>
            <ac:spMk id="4916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19.150" v="299" actId="20577"/>
          <ac:spMkLst>
            <pc:docMk/>
            <pc:sldMk cId="0" sldId="296"/>
            <ac:spMk id="4917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6:11.640" v="295" actId="20577"/>
          <ac:spMkLst>
            <pc:docMk/>
            <pc:sldMk cId="0" sldId="296"/>
            <ac:spMk id="49172" creationId="{00000000-0000-0000-0000-000000000000}"/>
          </ac:spMkLst>
        </pc:spChg>
      </pc:sldChg>
      <pc:sldChg chg="modSp mod">
        <pc:chgData name="Arpan Sainju" userId="28af7b25-4022-4f88-be70-5a41ebe499cd" providerId="ADAL" clId="{38F8C8F1-98D8-438A-8257-7BAA4E0F152B}" dt="2023-02-07T17:26:49.826" v="304" actId="6549"/>
        <pc:sldMkLst>
          <pc:docMk/>
          <pc:sldMk cId="0" sldId="297"/>
        </pc:sldMkLst>
        <pc:spChg chg="mod">
          <ac:chgData name="Arpan Sainju" userId="28af7b25-4022-4f88-be70-5a41ebe499cd" providerId="ADAL" clId="{38F8C8F1-98D8-438A-8257-7BAA4E0F152B}" dt="2023-02-07T17:26:49.826" v="304" actId="6549"/>
          <ac:spMkLst>
            <pc:docMk/>
            <pc:sldMk cId="0" sldId="297"/>
            <ac:spMk id="50182" creationId="{00000000-0000-0000-0000-000000000000}"/>
          </ac:spMkLst>
        </pc:sp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298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298"/>
            <ac:spMk id="5120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298"/>
            <ac:spMk id="5120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298"/>
            <ac:spMk id="5120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298"/>
            <ac:spMk id="51213" creationId="{00000000-0000-0000-0000-000000000000}"/>
          </ac:spMkLst>
        </pc:sp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37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5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6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5325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53255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5325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37"/>
            <ac:spMk id="53261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337"/>
            <ac:graphicFrameMk id="53271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40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6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6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6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5632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5632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5632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0"/>
            <ac:spMk id="56333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340"/>
            <ac:graphicFrameMk id="56343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41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5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6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5735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5735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5735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1"/>
            <ac:spMk id="57357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341"/>
            <ac:graphicFrameMk id="57367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42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2"/>
            <ac:spMk id="5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2"/>
            <ac:spMk id="5837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2"/>
            <ac:spMk id="58375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2"/>
            <ac:spMk id="5837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2"/>
            <ac:spMk id="58381" creationId="{00000000-0000-0000-0000-000000000000}"/>
          </ac:spMkLst>
        </pc:sp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43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5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6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5939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5939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5940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3"/>
            <ac:spMk id="59405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343"/>
            <ac:graphicFrameMk id="59415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345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5"/>
            <ac:spMk id="6144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5"/>
            <ac:spMk id="6144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5"/>
            <ac:spMk id="6144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345"/>
            <ac:spMk id="61454" creationId="{00000000-0000-0000-0000-000000000000}"/>
          </ac:spMkLst>
        </pc:spChg>
      </pc:sldChg>
      <pc:sldChg chg="modSp mod">
        <pc:chgData name="Arpan Sainju" userId="28af7b25-4022-4f88-be70-5a41ebe499cd" providerId="ADAL" clId="{38F8C8F1-98D8-438A-8257-7BAA4E0F152B}" dt="2023-02-07T17:17:06.054" v="1" actId="1076"/>
        <pc:sldMkLst>
          <pc:docMk/>
          <pc:sldMk cId="2806933157" sldId="372"/>
        </pc:sldMkLst>
        <pc:spChg chg="mod">
          <ac:chgData name="Arpan Sainju" userId="28af7b25-4022-4f88-be70-5a41ebe499cd" providerId="ADAL" clId="{38F8C8F1-98D8-438A-8257-7BAA4E0F152B}" dt="2023-02-07T17:17:01.638" v="0" actId="14100"/>
          <ac:spMkLst>
            <pc:docMk/>
            <pc:sldMk cId="2806933157" sldId="372"/>
            <ac:spMk id="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17:06.054" v="1" actId="1076"/>
          <ac:spMkLst>
            <pc:docMk/>
            <pc:sldMk cId="2806933157" sldId="372"/>
            <ac:spMk id="7" creationId="{00000000-0000-0000-0000-000000000000}"/>
          </ac:spMkLst>
        </pc:spChg>
      </pc:sldChg>
      <pc:sldChg chg="modSp mod">
        <pc:chgData name="Arpan Sainju" userId="28af7b25-4022-4f88-be70-5a41ebe499cd" providerId="ADAL" clId="{38F8C8F1-98D8-438A-8257-7BAA4E0F152B}" dt="2023-02-07T17:30:42.594" v="344" actId="1076"/>
        <pc:sldMkLst>
          <pc:docMk/>
          <pc:sldMk cId="2643422931" sldId="378"/>
        </pc:sldMkLst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1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1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1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2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38.602" v="343" actId="1076"/>
          <ac:spMkLst>
            <pc:docMk/>
            <pc:sldMk cId="2643422931" sldId="378"/>
            <ac:spMk id="2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2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2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2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30:42.594" v="344" actId="1076"/>
          <ac:spMkLst>
            <pc:docMk/>
            <pc:sldMk cId="2643422931" sldId="378"/>
            <ac:spMk id="27" creationId="{00000000-0000-0000-0000-000000000000}"/>
          </ac:spMkLst>
        </pc:spChg>
      </pc:sldChg>
      <pc:sldChg chg="addSp delSp modSp mod">
        <pc:chgData name="Arpan Sainju" userId="28af7b25-4022-4f88-be70-5a41ebe499cd" providerId="ADAL" clId="{38F8C8F1-98D8-438A-8257-7BAA4E0F152B}" dt="2023-02-07T17:18:22.372" v="91" actId="478"/>
        <pc:sldMkLst>
          <pc:docMk/>
          <pc:sldMk cId="0" sldId="398"/>
        </pc:sldMkLst>
        <pc:spChg chg="add del mod">
          <ac:chgData name="Arpan Sainju" userId="28af7b25-4022-4f88-be70-5a41ebe499cd" providerId="ADAL" clId="{38F8C8F1-98D8-438A-8257-7BAA4E0F152B}" dt="2023-02-07T17:18:22.372" v="91" actId="478"/>
          <ac:spMkLst>
            <pc:docMk/>
            <pc:sldMk cId="0" sldId="398"/>
            <ac:spMk id="2" creationId="{808D8122-08C6-15B9-B418-4C7C12C7F5A6}"/>
          </ac:spMkLst>
        </pc:spChg>
      </pc:sldChg>
      <pc:sldChg chg="addSp modSp mod ord">
        <pc:chgData name="Arpan Sainju" userId="28af7b25-4022-4f88-be70-5a41ebe499cd" providerId="ADAL" clId="{38F8C8F1-98D8-438A-8257-7BAA4E0F152B}" dt="2023-02-07T17:23:56.804" v="285"/>
        <pc:sldMkLst>
          <pc:docMk/>
          <pc:sldMk cId="0" sldId="399"/>
        </pc:sldMkLst>
        <pc:spChg chg="add mod">
          <ac:chgData name="Arpan Sainju" userId="28af7b25-4022-4f88-be70-5a41ebe499cd" providerId="ADAL" clId="{38F8C8F1-98D8-438A-8257-7BAA4E0F152B}" dt="2023-02-07T17:23:41.643" v="275" actId="20577"/>
          <ac:spMkLst>
            <pc:docMk/>
            <pc:sldMk cId="0" sldId="399"/>
            <ac:spMk id="2" creationId="{B73C704A-3462-795D-2ACB-233D3B8D51F9}"/>
          </ac:spMkLst>
        </pc:spChg>
        <pc:spChg chg="mod">
          <ac:chgData name="Arpan Sainju" userId="28af7b25-4022-4f88-be70-5a41ebe499cd" providerId="ADAL" clId="{38F8C8F1-98D8-438A-8257-7BAA4E0F152B}" dt="2023-02-07T17:23:27.236" v="271" actId="20577"/>
          <ac:spMkLst>
            <pc:docMk/>
            <pc:sldMk cId="0" sldId="399"/>
            <ac:spMk id="2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3:51.345" v="283" actId="20577"/>
          <ac:spMkLst>
            <pc:docMk/>
            <pc:sldMk cId="0" sldId="399"/>
            <ac:spMk id="44051" creationId="{00000000-0000-0000-0000-000000000000}"/>
          </ac:spMkLst>
        </pc:sp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403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3"/>
            <ac:spMk id="5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3"/>
            <ac:spMk id="5223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3"/>
            <ac:spMk id="5223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3"/>
            <ac:spMk id="5223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3"/>
            <ac:spMk id="52237" creationId="{00000000-0000-0000-0000-000000000000}"/>
          </ac:spMkLst>
        </pc:sp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404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6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6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6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5427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5427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5428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4"/>
            <ac:spMk id="54285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404"/>
            <ac:graphicFrameMk id="54295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405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6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6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6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65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5530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5530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55305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5"/>
            <ac:spMk id="55310" creationId="{00000000-0000-0000-0000-000000000000}"/>
          </ac:spMkLst>
        </pc:spChg>
        <pc:graphicFrameChg chg="mod">
          <ac:chgData name="Arpan Sainju" userId="28af7b25-4022-4f88-be70-5a41ebe499cd" providerId="ADAL" clId="{38F8C8F1-98D8-438A-8257-7BAA4E0F152B}" dt="2023-02-07T17:27:52.841" v="305"/>
          <ac:graphicFrameMkLst>
            <pc:docMk/>
            <pc:sldMk cId="0" sldId="405"/>
            <ac:graphicFrameMk id="55320" creationId="{00000000-0000-0000-0000-000000000000}"/>
          </ac:graphicFrameMkLst>
        </pc:graphicFrameChg>
      </pc:sldChg>
      <pc:sldChg chg="modSp">
        <pc:chgData name="Arpan Sainju" userId="28af7b25-4022-4f88-be70-5a41ebe499cd" providerId="ADAL" clId="{38F8C8F1-98D8-438A-8257-7BAA4E0F152B}" dt="2023-02-07T17:27:52.841" v="305"/>
        <pc:sldMkLst>
          <pc:docMk/>
          <pc:sldMk cId="0" sldId="406"/>
        </pc:sldMkLst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6"/>
            <ac:spMk id="5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6"/>
            <ac:spMk id="6042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6"/>
            <ac:spMk id="6042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6"/>
            <ac:spMk id="6042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7:52.841" v="305"/>
          <ac:spMkLst>
            <pc:docMk/>
            <pc:sldMk cId="0" sldId="406"/>
            <ac:spMk id="60429" creationId="{00000000-0000-0000-0000-000000000000}"/>
          </ac:spMkLst>
        </pc:spChg>
      </pc:sldChg>
      <pc:sldChg chg="modSp mod">
        <pc:chgData name="Arpan Sainju" userId="28af7b25-4022-4f88-be70-5a41ebe499cd" providerId="ADAL" clId="{38F8C8F1-98D8-438A-8257-7BAA4E0F152B}" dt="2023-02-07T17:29:17.623" v="342" actId="20577"/>
        <pc:sldMkLst>
          <pc:docMk/>
          <pc:sldMk cId="0" sldId="407"/>
        </pc:sldMkLst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1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0.026" v="306" actId="14100"/>
          <ac:spMkLst>
            <pc:docMk/>
            <pc:sldMk cId="0" sldId="407"/>
            <ac:spMk id="6246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6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9:06.072" v="333" actId="20577"/>
          <ac:spMkLst>
            <pc:docMk/>
            <pc:sldMk cId="0" sldId="407"/>
            <ac:spMk id="62470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9:17.623" v="342" actId="20577"/>
          <ac:spMkLst>
            <pc:docMk/>
            <pc:sldMk cId="0" sldId="407"/>
            <ac:spMk id="62471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2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3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4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5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6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7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8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79" creationId="{00000000-0000-0000-0000-000000000000}"/>
          </ac:spMkLst>
        </pc:spChg>
        <pc:spChg chg="mod">
          <ac:chgData name="Arpan Sainju" userId="28af7b25-4022-4f88-be70-5a41ebe499cd" providerId="ADAL" clId="{38F8C8F1-98D8-438A-8257-7BAA4E0F152B}" dt="2023-02-07T17:28:36.122" v="307" actId="1076"/>
          <ac:spMkLst>
            <pc:docMk/>
            <pc:sldMk cId="0" sldId="407"/>
            <ac:spMk id="62480" creationId="{00000000-0000-0000-0000-000000000000}"/>
          </ac:spMkLst>
        </pc:spChg>
      </pc:sldChg>
      <pc:sldChg chg="addSp delSp modSp new mod ord modAnim">
        <pc:chgData name="Arpan Sainju" userId="28af7b25-4022-4f88-be70-5a41ebe499cd" providerId="ADAL" clId="{38F8C8F1-98D8-438A-8257-7BAA4E0F152B}" dt="2023-02-07T17:22:38.408" v="262" actId="1076"/>
        <pc:sldMkLst>
          <pc:docMk/>
          <pc:sldMk cId="2350950895" sldId="420"/>
        </pc:sldMkLst>
        <pc:spChg chg="mod">
          <ac:chgData name="Arpan Sainju" userId="28af7b25-4022-4f88-be70-5a41ebe499cd" providerId="ADAL" clId="{38F8C8F1-98D8-438A-8257-7BAA4E0F152B}" dt="2023-02-07T17:20:58.881" v="161" actId="313"/>
          <ac:spMkLst>
            <pc:docMk/>
            <pc:sldMk cId="2350950895" sldId="420"/>
            <ac:spMk id="2" creationId="{8589F2CF-3A8D-A638-279F-87090347D3A7}"/>
          </ac:spMkLst>
        </pc:spChg>
        <pc:spChg chg="mod">
          <ac:chgData name="Arpan Sainju" userId="28af7b25-4022-4f88-be70-5a41ebe499cd" providerId="ADAL" clId="{38F8C8F1-98D8-438A-8257-7BAA4E0F152B}" dt="2023-02-07T17:22:00.556" v="215" actId="20577"/>
          <ac:spMkLst>
            <pc:docMk/>
            <pc:sldMk cId="2350950895" sldId="420"/>
            <ac:spMk id="3" creationId="{F8A8AF7D-D26A-449A-5A51-FBE47E507976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5" creationId="{B5D714CB-9DDC-996F-A47F-8991218F20B4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6" creationId="{52F9143E-2017-6B79-058B-A525CD3E1FF3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7" creationId="{A6FEAF9C-9EA7-B55D-8084-00217D72A355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8" creationId="{040AB392-C2E6-F8D1-8733-B8862566B7F2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9" creationId="{D4EF9CE1-8232-54C1-D7D4-1F88951E98B2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0" creationId="{AAE91DC6-2622-133C-0B75-39A997AA8AC9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1" creationId="{E925D379-CF14-B158-C914-8859B1D0A20F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2" creationId="{E2FFC161-E280-B370-7122-C53809BE76F3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3" creationId="{0424E46C-B51A-8DAD-0E4F-FCDE6DEB1A99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4" creationId="{B5F442E0-B609-A31D-AF49-493A47CAC1A3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5" creationId="{0ACDAEA5-471A-3447-3387-D1DD7466945E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6" creationId="{F4EDBB28-F77A-20B0-34F1-68C3AF76C244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7" creationId="{0DDD3F7E-EA63-C139-FAC2-B3A9564D8A28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18" creationId="{DB98F47F-0B91-9AD3-8419-E10BAC87D3D4}"/>
          </ac:spMkLst>
        </pc:spChg>
        <pc:spChg chg="mod">
          <ac:chgData name="Arpan Sainju" userId="28af7b25-4022-4f88-be70-5a41ebe499cd" providerId="ADAL" clId="{38F8C8F1-98D8-438A-8257-7BAA4E0F152B}" dt="2023-02-07T17:18:51.161" v="102"/>
          <ac:spMkLst>
            <pc:docMk/>
            <pc:sldMk cId="2350950895" sldId="420"/>
            <ac:spMk id="20" creationId="{B32976CB-E2B2-7916-5BBE-97B8B86AB81B}"/>
          </ac:spMkLst>
        </pc:spChg>
        <pc:spChg chg="mod">
          <ac:chgData name="Arpan Sainju" userId="28af7b25-4022-4f88-be70-5a41ebe499cd" providerId="ADAL" clId="{38F8C8F1-98D8-438A-8257-7BAA4E0F152B}" dt="2023-02-07T17:18:51.161" v="102"/>
          <ac:spMkLst>
            <pc:docMk/>
            <pc:sldMk cId="2350950895" sldId="420"/>
            <ac:spMk id="21" creationId="{21EE6ECB-9452-9C1F-69E2-0C2CA5AC85A2}"/>
          </ac:spMkLst>
        </pc:spChg>
        <pc:spChg chg="mod">
          <ac:chgData name="Arpan Sainju" userId="28af7b25-4022-4f88-be70-5a41ebe499cd" providerId="ADAL" clId="{38F8C8F1-98D8-438A-8257-7BAA4E0F152B}" dt="2023-02-07T17:18:51.161" v="102"/>
          <ac:spMkLst>
            <pc:docMk/>
            <pc:sldMk cId="2350950895" sldId="420"/>
            <ac:spMk id="22" creationId="{CAC30FF5-3C1D-A2D1-FDC3-168F4F9D1A92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23" creationId="{34D7F95B-51CD-98C6-44F6-A9CB3A7CA90F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24" creationId="{9C2A645F-671C-531F-A5EF-5A786CA672FC}"/>
          </ac:spMkLst>
        </pc:spChg>
        <pc:spChg chg="add del mod">
          <ac:chgData name="Arpan Sainju" userId="28af7b25-4022-4f88-be70-5a41ebe499cd" providerId="ADAL" clId="{38F8C8F1-98D8-438A-8257-7BAA4E0F152B}" dt="2023-02-07T17:18:57.906" v="103"/>
          <ac:spMkLst>
            <pc:docMk/>
            <pc:sldMk cId="2350950895" sldId="420"/>
            <ac:spMk id="25" creationId="{F88CE7A8-C61F-CD62-0162-4499825F4E04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26" creationId="{AF25D730-F9D8-CD71-F74F-17A194E6A1D7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27" creationId="{64E30262-FFC7-1EFC-14FA-D39C44C69098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29" creationId="{E50B1619-B9F0-3C4C-1371-7F08E92A72A0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0" creationId="{7EA83DAF-02C4-31AE-A588-D72BFED7DE5E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1" creationId="{AB3AF93E-889F-C024-1699-9AAD62826BE9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2" creationId="{25C54D40-B876-978F-28B6-426D0B035429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3" creationId="{F0FD29CA-FA82-770F-EF2B-09043FA5F685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4" creationId="{14F48702-3CBD-5B52-DC51-353F847F4342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5" creationId="{33E9F95F-A201-AF71-E319-63914C0FE3D7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6" creationId="{8D098CB1-1638-3148-D49D-CD0A60E26817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7" creationId="{76D279AC-5DA0-15F2-AF8F-8FA3C733BABB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8" creationId="{74B34784-2D68-BCDE-5E40-31C296577E92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39" creationId="{9B2981D8-4F80-FD84-FCEF-17F470828246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40" creationId="{C30FFC0F-8457-16C4-47F2-5F96B93DAFBD}"/>
          </ac:spMkLst>
        </pc:spChg>
        <pc:spChg chg="add 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41" creationId="{9F742128-6DD8-B515-111D-58C9B60D1733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43" creationId="{A731E973-4A74-A6E1-E18B-1400268FD005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44" creationId="{A5EAC8EC-A1B2-1A06-8F62-A1F937ECC9AD}"/>
          </ac:spMkLst>
        </pc:spChg>
        <pc:spChg chg="mod">
          <ac:chgData name="Arpan Sainju" userId="28af7b25-4022-4f88-be70-5a41ebe499cd" providerId="ADAL" clId="{38F8C8F1-98D8-438A-8257-7BAA4E0F152B}" dt="2023-02-07T17:19:13.203" v="106"/>
          <ac:spMkLst>
            <pc:docMk/>
            <pc:sldMk cId="2350950895" sldId="420"/>
            <ac:spMk id="45" creationId="{759BDE47-23E1-C2B8-ACD1-BB3FDF3573F0}"/>
          </ac:spMkLst>
        </pc:spChg>
        <pc:spChg chg="add mod">
          <ac:chgData name="Arpan Sainju" userId="28af7b25-4022-4f88-be70-5a41ebe499cd" providerId="ADAL" clId="{38F8C8F1-98D8-438A-8257-7BAA4E0F152B}" dt="2023-02-07T17:22:38.408" v="262" actId="1076"/>
          <ac:spMkLst>
            <pc:docMk/>
            <pc:sldMk cId="2350950895" sldId="420"/>
            <ac:spMk id="46" creationId="{E0277E3E-B782-E0E7-D722-778CC55C77F2}"/>
          </ac:spMkLst>
        </pc:spChg>
        <pc:grpChg chg="add del mod">
          <ac:chgData name="Arpan Sainju" userId="28af7b25-4022-4f88-be70-5a41ebe499cd" providerId="ADAL" clId="{38F8C8F1-98D8-438A-8257-7BAA4E0F152B}" dt="2023-02-07T17:18:57.906" v="103"/>
          <ac:grpSpMkLst>
            <pc:docMk/>
            <pc:sldMk cId="2350950895" sldId="420"/>
            <ac:grpSpMk id="19" creationId="{6304CB4D-2801-04BD-D9FC-ADBDF410B9CA}"/>
          </ac:grpSpMkLst>
        </pc:grpChg>
        <pc:grpChg chg="add mod">
          <ac:chgData name="Arpan Sainju" userId="28af7b25-4022-4f88-be70-5a41ebe499cd" providerId="ADAL" clId="{38F8C8F1-98D8-438A-8257-7BAA4E0F152B}" dt="2023-02-07T17:19:13.203" v="106"/>
          <ac:grpSpMkLst>
            <pc:docMk/>
            <pc:sldMk cId="2350950895" sldId="420"/>
            <ac:grpSpMk id="28" creationId="{FAE09B43-0DB5-1BFB-5748-B62AC095512F}"/>
          </ac:grpSpMkLst>
        </pc:grpChg>
        <pc:grpChg chg="add mod">
          <ac:chgData name="Arpan Sainju" userId="28af7b25-4022-4f88-be70-5a41ebe499cd" providerId="ADAL" clId="{38F8C8F1-98D8-438A-8257-7BAA4E0F152B}" dt="2023-02-07T17:19:13.203" v="106"/>
          <ac:grpSpMkLst>
            <pc:docMk/>
            <pc:sldMk cId="2350950895" sldId="420"/>
            <ac:grpSpMk id="42" creationId="{4A8FAC02-FC99-3A1F-DC1B-96930E015953}"/>
          </ac:grpSpMkLst>
        </pc:grpChg>
      </pc:sldChg>
      <pc:sldChg chg="add">
        <pc:chgData name="Arpan Sainju" userId="28af7b25-4022-4f88-be70-5a41ebe499cd" providerId="ADAL" clId="{38F8C8F1-98D8-438A-8257-7BAA4E0F152B}" dt="2023-02-07T17:22:50.509" v="263" actId="2890"/>
        <pc:sldMkLst>
          <pc:docMk/>
          <pc:sldMk cId="2738324086" sldId="421"/>
        </pc:sldMkLst>
      </pc:sldChg>
    </pc:docChg>
  </pc:docChgLst>
  <pc:docChgLst>
    <pc:chgData name="Arpan Sainju" userId="28af7b25-4022-4f88-be70-5a41ebe499cd" providerId="ADAL" clId="{CD3BB776-6FE9-4936-8E53-1CED9A7EC12B}"/>
    <pc:docChg chg="undo custSel addSld modSld sldOrd">
      <pc:chgData name="Arpan Sainju" userId="28af7b25-4022-4f88-be70-5a41ebe499cd" providerId="ADAL" clId="{CD3BB776-6FE9-4936-8E53-1CED9A7EC12B}" dt="2023-06-06T19:08:39.418" v="26" actId="20577"/>
      <pc:docMkLst>
        <pc:docMk/>
      </pc:docMkLst>
      <pc:sldChg chg="modSp mod">
        <pc:chgData name="Arpan Sainju" userId="28af7b25-4022-4f88-be70-5a41ebe499cd" providerId="ADAL" clId="{CD3BB776-6FE9-4936-8E53-1CED9A7EC12B}" dt="2023-06-05T15:09:44.640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CD3BB776-6FE9-4936-8E53-1CED9A7EC12B}" dt="2023-06-05T15:09:44.640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CD3BB776-6FE9-4936-8E53-1CED9A7EC12B}" dt="2023-06-06T17:57:09.957" v="2" actId="20577"/>
        <pc:sldMkLst>
          <pc:docMk/>
          <pc:sldMk cId="0" sldId="286"/>
        </pc:sldMkLst>
        <pc:graphicFrameChg chg="modGraphic">
          <ac:chgData name="Arpan Sainju" userId="28af7b25-4022-4f88-be70-5a41ebe499cd" providerId="ADAL" clId="{CD3BB776-6FE9-4936-8E53-1CED9A7EC12B}" dt="2023-06-06T17:57:09.957" v="2" actId="20577"/>
          <ac:graphicFrameMkLst>
            <pc:docMk/>
            <pc:sldMk cId="0" sldId="286"/>
            <ac:graphicFrameMk id="5" creationId="{069CA2B7-0E4C-CB89-CEE1-4F6D6CB97FD3}"/>
          </ac:graphicFrameMkLst>
        </pc:graphicFrameChg>
      </pc:sldChg>
      <pc:sldChg chg="modSp mod">
        <pc:chgData name="Arpan Sainju" userId="28af7b25-4022-4f88-be70-5a41ebe499cd" providerId="ADAL" clId="{CD3BB776-6FE9-4936-8E53-1CED9A7EC12B}" dt="2023-06-06T19:08:39.418" v="26" actId="20577"/>
        <pc:sldMkLst>
          <pc:docMk/>
          <pc:sldMk cId="0" sldId="307"/>
        </pc:sldMkLst>
        <pc:spChg chg="mod">
          <ac:chgData name="Arpan Sainju" userId="28af7b25-4022-4f88-be70-5a41ebe499cd" providerId="ADAL" clId="{CD3BB776-6FE9-4936-8E53-1CED9A7EC12B}" dt="2023-06-06T19:08:39.418" v="26" actId="20577"/>
          <ac:spMkLst>
            <pc:docMk/>
            <pc:sldMk cId="0" sldId="307"/>
            <ac:spMk id="55307" creationId="{00000000-0000-0000-0000-000000000000}"/>
          </ac:spMkLst>
        </pc:spChg>
      </pc:sldChg>
      <pc:sldChg chg="modSp mod">
        <pc:chgData name="Arpan Sainju" userId="28af7b25-4022-4f88-be70-5a41ebe499cd" providerId="ADAL" clId="{CD3BB776-6FE9-4936-8E53-1CED9A7EC12B}" dt="2023-06-05T15:44:46.103" v="1" actId="20577"/>
        <pc:sldMkLst>
          <pc:docMk/>
          <pc:sldMk cId="3951362070" sldId="411"/>
        </pc:sldMkLst>
        <pc:spChg chg="mod">
          <ac:chgData name="Arpan Sainju" userId="28af7b25-4022-4f88-be70-5a41ebe499cd" providerId="ADAL" clId="{CD3BB776-6FE9-4936-8E53-1CED9A7EC12B}" dt="2023-06-05T15:44:46.103" v="1" actId="20577"/>
          <ac:spMkLst>
            <pc:docMk/>
            <pc:sldMk cId="3951362070" sldId="411"/>
            <ac:spMk id="3" creationId="{0C507FF6-3BFF-E8D7-EAE5-32BED856A969}"/>
          </ac:spMkLst>
        </pc:spChg>
      </pc:sldChg>
      <pc:sldChg chg="modSp mod">
        <pc:chgData name="Arpan Sainju" userId="28af7b25-4022-4f88-be70-5a41ebe499cd" providerId="ADAL" clId="{CD3BB776-6FE9-4936-8E53-1CED9A7EC12B}" dt="2023-06-06T18:06:32.055" v="24" actId="20577"/>
        <pc:sldMkLst>
          <pc:docMk/>
          <pc:sldMk cId="1018819224" sldId="415"/>
        </pc:sldMkLst>
        <pc:graphicFrameChg chg="modGraphic">
          <ac:chgData name="Arpan Sainju" userId="28af7b25-4022-4f88-be70-5a41ebe499cd" providerId="ADAL" clId="{CD3BB776-6FE9-4936-8E53-1CED9A7EC12B}" dt="2023-06-06T18:06:19.845" v="21" actId="20577"/>
          <ac:graphicFrameMkLst>
            <pc:docMk/>
            <pc:sldMk cId="1018819224" sldId="415"/>
            <ac:graphicFrameMk id="5" creationId="{C3CCC660-1DC3-6E45-DBFE-4AC304A153DB}"/>
          </ac:graphicFrameMkLst>
        </pc:graphicFrameChg>
        <pc:graphicFrameChg chg="modGraphic">
          <ac:chgData name="Arpan Sainju" userId="28af7b25-4022-4f88-be70-5a41ebe499cd" providerId="ADAL" clId="{CD3BB776-6FE9-4936-8E53-1CED9A7EC12B}" dt="2023-06-06T18:06:32.055" v="24" actId="20577"/>
          <ac:graphicFrameMkLst>
            <pc:docMk/>
            <pc:sldMk cId="1018819224" sldId="415"/>
            <ac:graphicFrameMk id="6" creationId="{C852230B-7125-CF8D-9146-16AC9CF6B1E2}"/>
          </ac:graphicFrameMkLst>
        </pc:graphicFrameChg>
      </pc:sldChg>
      <pc:sldChg chg="modSp add mod ord">
        <pc:chgData name="Arpan Sainju" userId="28af7b25-4022-4f88-be70-5a41ebe499cd" providerId="ADAL" clId="{CD3BB776-6FE9-4936-8E53-1CED9A7EC12B}" dt="2023-06-06T18:05:14.694" v="16" actId="20577"/>
        <pc:sldMkLst>
          <pc:docMk/>
          <pc:sldMk cId="2362779757" sldId="422"/>
        </pc:sldMkLst>
        <pc:graphicFrameChg chg="modGraphic">
          <ac:chgData name="Arpan Sainju" userId="28af7b25-4022-4f88-be70-5a41ebe499cd" providerId="ADAL" clId="{CD3BB776-6FE9-4936-8E53-1CED9A7EC12B}" dt="2023-06-06T18:04:59.186" v="12" actId="20577"/>
          <ac:graphicFrameMkLst>
            <pc:docMk/>
            <pc:sldMk cId="2362779757" sldId="422"/>
            <ac:graphicFrameMk id="6" creationId="{07BE7472-D56E-E9D6-6F26-ACB672E31DB5}"/>
          </ac:graphicFrameMkLst>
        </pc:graphicFrameChg>
        <pc:graphicFrameChg chg="modGraphic">
          <ac:chgData name="Arpan Sainju" userId="28af7b25-4022-4f88-be70-5a41ebe499cd" providerId="ADAL" clId="{CD3BB776-6FE9-4936-8E53-1CED9A7EC12B}" dt="2023-06-06T18:05:14.694" v="16" actId="20577"/>
          <ac:graphicFrameMkLst>
            <pc:docMk/>
            <pc:sldMk cId="2362779757" sldId="422"/>
            <ac:graphicFrameMk id="7" creationId="{DB32F9B2-D4A6-8BD4-E953-536EA1409C56}"/>
          </ac:graphicFrameMkLst>
        </pc:graphicFrameChg>
      </pc:sldChg>
      <pc:sldChg chg="add">
        <pc:chgData name="Arpan Sainju" userId="28af7b25-4022-4f88-be70-5a41ebe499cd" providerId="ADAL" clId="{CD3BB776-6FE9-4936-8E53-1CED9A7EC12B}" dt="2023-06-06T18:06:05.852" v="17"/>
        <pc:sldMkLst>
          <pc:docMk/>
          <pc:sldMk cId="1555163039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>
            <a:lvl1pPr algn="ctr">
              <a:defRPr sz="3600" b="1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 b="1"/>
            </a:lvl1pPr>
            <a:lvl2pPr>
              <a:defRPr sz="2000"/>
            </a:lvl2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 Bold" panose="020F0702030404030204" pitchFamily="34" charset="0"/>
          <a:ea typeface="+mn-ea"/>
          <a:cs typeface="Calibri Bold" panose="020F07020304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Machine-Level Programming: Control,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7 and 8</a:t>
            </a:r>
          </a:p>
          <a:p>
            <a:r>
              <a:rPr lang="en-US" dirty="0"/>
              <a:t>Dr. Arpan Man Sainju</a:t>
            </a:r>
          </a:p>
          <a:p>
            <a:r>
              <a:rPr lang="en-US" dirty="0"/>
              <a:t>Middle Tennessee State University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0EBF-037F-9D4F-4F03-C9ACA35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Example</a:t>
            </a:r>
            <a:br>
              <a:rPr lang="en-US" dirty="0"/>
            </a:br>
            <a:r>
              <a:rPr lang="en-US" dirty="0"/>
              <a:t>(Working with Unsigned integers)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8C1E-8834-4F08-F2BF-524BE6E3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UMax</a:t>
            </a:r>
            <a:r>
              <a:rPr lang="en-US" dirty="0"/>
              <a:t>    r15  = </a:t>
            </a:r>
            <a:r>
              <a:rPr lang="en-US" dirty="0" err="1"/>
              <a:t>Umax</a:t>
            </a:r>
            <a:endParaRPr lang="en-US" dirty="0"/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C. r13 =</a:t>
            </a:r>
            <a:r>
              <a:rPr lang="en-US" dirty="0" err="1"/>
              <a:t>UMax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shlq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$1, %r13</a:t>
            </a:r>
            <a:endParaRPr lang="en-US" dirty="0"/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3F6F-A840-66EC-7D53-AA213DD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CCC660-1DC3-6E45-DBFE-4AC304A1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39027"/>
              </p:ext>
            </p:extLst>
          </p:nvPr>
        </p:nvGraphicFramePr>
        <p:xfrm>
          <a:off x="341012" y="2278864"/>
          <a:ext cx="57070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279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506681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798185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52230B-7125-CF8D-9146-16AC9CF6B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49939"/>
              </p:ext>
            </p:extLst>
          </p:nvPr>
        </p:nvGraphicFramePr>
        <p:xfrm>
          <a:off x="549775" y="4796104"/>
          <a:ext cx="43367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586031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9D034E-B500-7F0E-E28A-EC3C48E79E59}"/>
              </a:ext>
            </a:extLst>
          </p:cNvPr>
          <p:cNvSpPr txBox="1"/>
          <p:nvPr/>
        </p:nvSpPr>
        <p:spPr>
          <a:xfrm>
            <a:off x="893618" y="5605333"/>
            <a:ext cx="772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SF and OF are ignored.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1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0EBF-037F-9D4F-4F03-C9ACA35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Example</a:t>
            </a:r>
            <a:br>
              <a:rPr lang="en-US" dirty="0"/>
            </a:br>
            <a:r>
              <a:rPr lang="en-US" dirty="0"/>
              <a:t>(Working with Unsigned integers)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8C1E-8834-4F08-F2BF-524BE6E3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UMax</a:t>
            </a:r>
            <a:r>
              <a:rPr lang="en-US" dirty="0"/>
              <a:t>    r15  = </a:t>
            </a:r>
            <a:r>
              <a:rPr lang="en-US" dirty="0" err="1"/>
              <a:t>Umax</a:t>
            </a:r>
            <a:endParaRPr lang="en-US" dirty="0"/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C. r13 =</a:t>
            </a:r>
            <a:r>
              <a:rPr lang="en-US" dirty="0" err="1"/>
              <a:t>UMax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shlq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$1, %r13</a:t>
            </a:r>
            <a:endParaRPr lang="en-US" dirty="0"/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3F6F-A840-66EC-7D53-AA213DD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CCC660-1DC3-6E45-DBFE-4AC304A153DB}"/>
              </a:ext>
            </a:extLst>
          </p:cNvPr>
          <p:cNvGraphicFramePr>
            <a:graphicFrameLocks noGrp="1"/>
          </p:cNvGraphicFramePr>
          <p:nvPr/>
        </p:nvGraphicFramePr>
        <p:xfrm>
          <a:off x="341012" y="2278864"/>
          <a:ext cx="57070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279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506681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798185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UMax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=Umax-1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52230B-7125-CF8D-9146-16AC9CF6B1E2}"/>
              </a:ext>
            </a:extLst>
          </p:cNvPr>
          <p:cNvGraphicFramePr>
            <a:graphicFrameLocks noGrp="1"/>
          </p:cNvGraphicFramePr>
          <p:nvPr/>
        </p:nvGraphicFramePr>
        <p:xfrm>
          <a:off x="549775" y="4796104"/>
          <a:ext cx="43367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586031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=Umax-1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9D034E-B500-7F0E-E28A-EC3C48E79E59}"/>
              </a:ext>
            </a:extLst>
          </p:cNvPr>
          <p:cNvSpPr txBox="1"/>
          <p:nvPr/>
        </p:nvSpPr>
        <p:spPr>
          <a:xfrm>
            <a:off x="893618" y="5605333"/>
            <a:ext cx="772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SF and OF are ignored.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6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E828-2A84-7BA7-E2B7-859732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Examples</a:t>
            </a:r>
            <a:br>
              <a:rPr lang="en-US" dirty="0"/>
            </a:br>
            <a:r>
              <a:rPr lang="en-US" dirty="0"/>
              <a:t>(Working with Signed numbers)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AC37-0DAC-08DD-3CCC-51B0017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47C5C-254E-8410-363C-D9EBC91F5336}"/>
              </a:ext>
            </a:extLst>
          </p:cNvPr>
          <p:cNvSpPr txBox="1">
            <a:spLocks/>
          </p:cNvSpPr>
          <p:nvPr/>
        </p:nvSpPr>
        <p:spPr>
          <a:xfrm>
            <a:off x="341014" y="1324141"/>
            <a:ext cx="8606118" cy="461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Bold" panose="020F0702030404030204" pitchFamily="34" charset="0"/>
                <a:ea typeface="+mn-ea"/>
                <a:cs typeface="Calibri Bold" panose="020F07020304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TMin</a:t>
            </a:r>
            <a:r>
              <a:rPr lang="en-US" dirty="0"/>
              <a:t>    r15  = -1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B. r12 = </a:t>
            </a:r>
            <a:r>
              <a:rPr lang="en-US" dirty="0" err="1"/>
              <a:t>TMax</a:t>
            </a:r>
            <a:r>
              <a:rPr lang="en-US" dirty="0"/>
              <a:t>, r13 =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%r13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E7472-D56E-E9D6-6F26-ACB672E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68188"/>
              </p:ext>
            </p:extLst>
          </p:nvPr>
        </p:nvGraphicFramePr>
        <p:xfrm>
          <a:off x="196868" y="2278864"/>
          <a:ext cx="86061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887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184819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=Ignored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Tmin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Tmax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32F9B2-D4A6-8BD4-E953-536EA140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14905"/>
              </p:ext>
            </p:extLst>
          </p:nvPr>
        </p:nvGraphicFramePr>
        <p:xfrm>
          <a:off x="196868" y="4644715"/>
          <a:ext cx="8573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668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153112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428890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428890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428890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428890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 Ignored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Tmax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1AE41F-12D2-E3B9-CB1B-2B3D9A7244E3}"/>
              </a:ext>
            </a:extLst>
          </p:cNvPr>
          <p:cNvSpPr txBox="1"/>
          <p:nvPr/>
        </p:nvSpPr>
        <p:spPr>
          <a:xfrm>
            <a:off x="893618" y="5605333"/>
            <a:ext cx="772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A negative sum of positive operands (or vice versa) is an overflow.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2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altering the destination </a:t>
            </a:r>
          </a:p>
          <a:p>
            <a:pPr marL="603250" lvl="2" indent="0"/>
            <a:r>
              <a:rPr lang="en-US" dirty="0"/>
              <a:t>Typically, same operands are repeated:</a:t>
            </a:r>
          </a:p>
          <a:p>
            <a:pPr marL="1060450" lvl="3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%rax, %rax  </a:t>
            </a:r>
            <a:r>
              <a:rPr lang="en-US" dirty="0">
                <a:cs typeface="Courier New Bold" charset="0"/>
                <a:sym typeface="Courier New Bold" charset="0"/>
              </a:rPr>
              <a:t>(to check if rax is 0, +</a:t>
            </a:r>
            <a:r>
              <a:rPr lang="en-US" dirty="0" err="1">
                <a:cs typeface="Courier New Bold" charset="0"/>
                <a:sym typeface="Courier New Bold" charset="0"/>
              </a:rPr>
              <a:t>ve</a:t>
            </a:r>
            <a:r>
              <a:rPr lang="en-US" dirty="0">
                <a:cs typeface="Courier New Bold" charset="0"/>
                <a:sym typeface="Courier New Bold" charset="0"/>
              </a:rPr>
              <a:t> or -</a:t>
            </a:r>
            <a:r>
              <a:rPr lang="en-US" dirty="0" err="1">
                <a:cs typeface="Courier New Bold" charset="0"/>
                <a:sym typeface="Courier New Bold" charset="0"/>
              </a:rPr>
              <a:t>ve</a:t>
            </a:r>
            <a:r>
              <a:rPr lang="en-US" dirty="0">
                <a:cs typeface="Courier New Bold" charset="0"/>
                <a:sym typeface="Courier New Bold" charset="0"/>
              </a:rPr>
              <a:t>)</a:t>
            </a:r>
            <a:endParaRPr lang="en-US" dirty="0"/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a&amp;a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a&amp;a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95C-8603-0E82-5082-392FA8A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Testq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FF6-3BFF-E8D7-EAE5-32BED856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05" y="1085150"/>
            <a:ext cx="8606118" cy="4612235"/>
          </a:xfrm>
        </p:spPr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-5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B. r12 = 1234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%r12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C. r13 = 0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%r13, %r13</a:t>
            </a:r>
          </a:p>
          <a:p>
            <a:pPr lvl="1"/>
            <a:endParaRPr lang="en-US" dirty="0"/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1762-7CCA-2864-5233-31F4015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5543" y="6117360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9FF26-B9C0-0B13-45F2-F65353F8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80138"/>
              </p:ext>
            </p:extLst>
          </p:nvPr>
        </p:nvGraphicFramePr>
        <p:xfrm>
          <a:off x="561109" y="2039873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AE0B0E-F788-7764-4B47-34DCBEE1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2969"/>
              </p:ext>
            </p:extLst>
          </p:nvPr>
        </p:nvGraphicFramePr>
        <p:xfrm>
          <a:off x="561109" y="3969306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2C7AE-4F1F-5A01-B1B2-BE3ED2D20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60853"/>
              </p:ext>
            </p:extLst>
          </p:nvPr>
        </p:nvGraphicFramePr>
        <p:xfrm>
          <a:off x="561109" y="5587430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95C-8603-0E82-5082-392FA8A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Testq</a:t>
            </a:r>
            <a:r>
              <a:rPr lang="en-US" dirty="0"/>
              <a:t> Exercise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FF6-3BFF-E8D7-EAE5-32BED856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05" y="1085150"/>
            <a:ext cx="8606118" cy="4612235"/>
          </a:xfrm>
        </p:spPr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-5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B. r12 = 1234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%r12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C. r13 = 0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%r13, %r13</a:t>
            </a:r>
          </a:p>
          <a:p>
            <a:pPr lvl="1"/>
            <a:endParaRPr lang="en-US" dirty="0"/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1762-7CCA-2864-5233-31F4015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5543" y="6117360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9FF26-B9C0-0B13-45F2-F65353F8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51280"/>
              </p:ext>
            </p:extLst>
          </p:nvPr>
        </p:nvGraphicFramePr>
        <p:xfrm>
          <a:off x="561109" y="2039873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AE0B0E-F788-7764-4B47-34DCBEE1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16114"/>
              </p:ext>
            </p:extLst>
          </p:nvPr>
        </p:nvGraphicFramePr>
        <p:xfrm>
          <a:off x="561109" y="3969306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2C7AE-4F1F-5A01-B1B2-BE3ED2D20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29032"/>
              </p:ext>
            </p:extLst>
          </p:nvPr>
        </p:nvGraphicFramePr>
        <p:xfrm>
          <a:off x="561109" y="5587430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4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923046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3750" y="1053977"/>
            <a:ext cx="8606118" cy="4612235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 low-order byte of destination to 0 or 1 based on combinations of condition codes</a:t>
            </a:r>
          </a:p>
          <a:p>
            <a:pPr marL="552450" lvl="1"/>
            <a:r>
              <a:rPr lang="en-US" dirty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76320"/>
              </p:ext>
            </p:extLst>
          </p:nvPr>
        </p:nvGraphicFramePr>
        <p:xfrm>
          <a:off x="545522" y="2571633"/>
          <a:ext cx="8052956" cy="3576320"/>
        </p:xfrm>
        <a:graphic>
          <a:graphicData uri="http://schemas.openxmlformats.org/drawingml/2006/table">
            <a:tbl>
              <a:tblPr/>
              <a:tblGrid>
                <a:gridCol w="191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Effect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 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Dest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←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129646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setg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          # Set when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movzbl %al, %eax    # Zero rest of %rax</a:t>
            </a: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-7793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875146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605646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05494"/>
              </p:ext>
            </p:extLst>
          </p:nvPr>
        </p:nvGraphicFramePr>
        <p:xfrm>
          <a:off x="5638800" y="3453246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E1D1-0716-EB97-5079-D5D907D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6" y="1"/>
            <a:ext cx="9144000" cy="97330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E63D0-D3C7-17DB-E1CC-DB150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86FA5C-9C78-A06F-5EB6-960B9BF1FA3D}"/>
              </a:ext>
            </a:extLst>
          </p:cNvPr>
          <p:cNvSpPr>
            <a:spLocks/>
          </p:cNvSpPr>
          <p:nvPr/>
        </p:nvSpPr>
        <p:spPr bwMode="auto">
          <a:xfrm>
            <a:off x="144146" y="2878304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set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when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movzbl %al, %eax    # Zero rest of %rax</a:t>
            </a: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AFA4D75-8607-89DD-29D8-F858D30655FF}"/>
              </a:ext>
            </a:extLst>
          </p:cNvPr>
          <p:cNvSpPr>
            <a:spLocks/>
          </p:cNvSpPr>
          <p:nvPr/>
        </p:nvSpPr>
        <p:spPr bwMode="auto">
          <a:xfrm>
            <a:off x="1003128" y="1108409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fun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05ED85-D4D5-D3EE-250D-5F3A7D7B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64267"/>
              </p:ext>
            </p:extLst>
          </p:nvPr>
        </p:nvGraphicFramePr>
        <p:xfrm>
          <a:off x="5488537" y="879809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D52865B-1889-6C2A-E796-39CB57C2C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81"/>
          <a:stretch/>
        </p:blipFill>
        <p:spPr>
          <a:xfrm>
            <a:off x="1485899" y="4438678"/>
            <a:ext cx="6213765" cy="23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B25-FBDC-EF69-DEA0-3C28AB5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00463B-43FE-3973-4141-1416CB1E7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44831"/>
              </p:ext>
            </p:extLst>
          </p:nvPr>
        </p:nvGraphicFramePr>
        <p:xfrm>
          <a:off x="166255" y="1801957"/>
          <a:ext cx="88738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008">
                  <a:extLst>
                    <a:ext uri="{9D8B030D-6E8A-4147-A177-3AD203B41FA5}">
                      <a16:colId xmlns:a16="http://schemas.microsoft.com/office/drawing/2014/main" val="3548506127"/>
                    </a:ext>
                  </a:extLst>
                </a:gridCol>
                <a:gridCol w="1327482">
                  <a:extLst>
                    <a:ext uri="{9D8B030D-6E8A-4147-A177-3AD203B41FA5}">
                      <a16:colId xmlns:a16="http://schemas.microsoft.com/office/drawing/2014/main" val="2512026718"/>
                    </a:ext>
                  </a:extLst>
                </a:gridCol>
                <a:gridCol w="5777346">
                  <a:extLst>
                    <a:ext uri="{9D8B030D-6E8A-4147-A177-3AD203B41FA5}">
                      <a16:colId xmlns:a16="http://schemas.microsoft.com/office/drawing/2014/main" val="53741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9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 S,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&lt;-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with zero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0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6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word (16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4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double word (32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8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word</a:t>
                      </a:r>
                      <a:r>
                        <a:rPr lang="en-US" dirty="0"/>
                        <a:t> to double word (64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9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A2D5-CE3F-EA04-176B-C409774D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B25-FBDC-EF69-DEA0-3C28AB5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00463B-43FE-3973-4141-1416CB1E7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27639"/>
              </p:ext>
            </p:extLst>
          </p:nvPr>
        </p:nvGraphicFramePr>
        <p:xfrm>
          <a:off x="166255" y="1801957"/>
          <a:ext cx="887383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945">
                  <a:extLst>
                    <a:ext uri="{9D8B030D-6E8A-4147-A177-3AD203B41FA5}">
                      <a16:colId xmlns:a16="http://schemas.microsoft.com/office/drawing/2014/main" val="3548506127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512026718"/>
                    </a:ext>
                  </a:extLst>
                </a:gridCol>
                <a:gridCol w="5226627">
                  <a:extLst>
                    <a:ext uri="{9D8B030D-6E8A-4147-A177-3AD203B41FA5}">
                      <a16:colId xmlns:a16="http://schemas.microsoft.com/office/drawing/2014/main" val="53741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9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MOVZ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&lt;-  </a:t>
                      </a:r>
                      <a:r>
                        <a:rPr lang="en-US" dirty="0" err="1"/>
                        <a:t>ZeroExtended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with zero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0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byte to word (16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6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byte to double word (32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4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movzbq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byte to quad word (64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8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word</a:t>
                      </a:r>
                      <a:r>
                        <a:rPr lang="en-US" dirty="0"/>
                        <a:t> to double word (32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9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movzwq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zero extended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word</a:t>
                      </a:r>
                      <a:r>
                        <a:rPr lang="en-US" dirty="0"/>
                        <a:t> to quad word (64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72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A2D5-CE3F-EA04-176B-C409774D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4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097085"/>
          </a:xfrm>
          <a:ln/>
        </p:spPr>
        <p:txBody>
          <a:bodyPr/>
          <a:lstStyle/>
          <a:p>
            <a:pPr marL="119063" indent="-119063"/>
            <a:r>
              <a:rPr lang="en-US" dirty="0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3700" y="1095663"/>
            <a:ext cx="8382000" cy="863600"/>
          </a:xfrm>
          <a:ln/>
        </p:spPr>
        <p:txBody>
          <a:bodyPr>
            <a:normAutofit/>
          </a:bodyPr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10056"/>
              </p:ext>
            </p:extLst>
          </p:nvPr>
        </p:nvGraphicFramePr>
        <p:xfrm>
          <a:off x="836613" y="2101128"/>
          <a:ext cx="7226300" cy="3901440"/>
        </p:xfrm>
        <a:graphic>
          <a:graphicData uri="http://schemas.openxmlformats.org/drawingml/2006/table">
            <a:tbl>
              <a:tblPr/>
              <a:tblGrid>
                <a:gridCol w="169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Jump 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*Operand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Label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1068222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079336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812636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i="1" dirty="0">
                <a:solidFill>
                  <a:schemeClr val="accent6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#rdi</a:t>
            </a:r>
            <a:r>
              <a:rPr lang="en-US" b="1" i="1" dirty="0">
                <a:solidFill>
                  <a:schemeClr val="accent6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-rsi</a:t>
            </a:r>
            <a:endParaRPr lang="en-US" sz="1800" b="1" i="1" dirty="0">
              <a:solidFill>
                <a:schemeClr val="accent6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910936"/>
            <a:ext cx="8153400" cy="1041400"/>
          </a:xfrm>
        </p:spPr>
        <p:txBody>
          <a:bodyPr>
            <a:normAutofit/>
          </a:bodyPr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$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3191"/>
              </p:ext>
            </p:extLst>
          </p:nvPr>
        </p:nvGraphicFramePr>
        <p:xfrm>
          <a:off x="4813300" y="4738255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041401"/>
          </a:xfrm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742688" y="4495800"/>
            <a:ext cx="4109212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eles_val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>
            <a:normAutofit/>
          </a:bodyPr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194816" y="4267200"/>
            <a:ext cx="7733284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    %rdi, %rdx  # e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lse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_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val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&lt;=, result = e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_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val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1643"/>
              </p:ext>
            </p:extLst>
          </p:nvPr>
        </p:nvGraphicFramePr>
        <p:xfrm>
          <a:off x="4940300" y="121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13FD33-1152-3D1F-F132-639960967F6D}"/>
              </a:ext>
            </a:extLst>
          </p:cNvPr>
          <p:cNvSpPr txBox="1"/>
          <p:nvPr/>
        </p:nvSpPr>
        <p:spPr>
          <a:xfrm>
            <a:off x="4852554" y="304049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Note: </a:t>
            </a:r>
            <a:r>
              <a:rPr lang="en-US" i="1" dirty="0" err="1">
                <a:solidFill>
                  <a:srgbClr val="FF0000"/>
                </a:solidFill>
              </a:rPr>
              <a:t>cmovle</a:t>
            </a:r>
            <a:r>
              <a:rPr lang="en-US" i="1" dirty="0">
                <a:solidFill>
                  <a:srgbClr val="FF0000"/>
                </a:solidFill>
              </a:rPr>
              <a:t>  implies conditional move if the comparison is less than equal 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904009" y="862192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957098"/>
          </a:xfrm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980209" y="1329534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904009" y="2680854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980209" y="3620913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980209" y="315551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904009" y="4623954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980209" y="552883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980209" y="509861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88ADEFF-8CDC-F426-8F55-14D53696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54" y="1773681"/>
            <a:ext cx="6882245" cy="95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Only makes sense when computations are very simple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8536" y="1119271"/>
            <a:ext cx="3340100" cy="5435600"/>
          </a:xfrm>
          <a:ln/>
        </p:spPr>
        <p:txBody>
          <a:bodyPr>
            <a:normAutofit/>
          </a:bodyPr>
          <a:lstStyle/>
          <a:p>
            <a:r>
              <a:rPr lang="en-US" sz="2400" dirty="0"/>
              <a:t>Information about currently executing program</a:t>
            </a:r>
          </a:p>
          <a:p>
            <a:pPr marL="552450" lvl="1"/>
            <a:r>
              <a:rPr lang="en-US" sz="2000" dirty="0"/>
              <a:t>Temporary data</a:t>
            </a:r>
            <a:br>
              <a:rPr lang="en-US" sz="2000" dirty="0"/>
            </a:br>
            <a:r>
              <a:rPr lang="en-US" sz="2000" dirty="0"/>
              <a:t>(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sz="2000" dirty="0"/>
              <a:t>, … )</a:t>
            </a:r>
          </a:p>
          <a:p>
            <a:pPr marL="552450" lvl="1"/>
            <a:r>
              <a:rPr lang="en-US" sz="2000" dirty="0"/>
              <a:t>Location of runtime stack</a:t>
            </a:r>
            <a:br>
              <a:rPr lang="en-US" sz="2000" dirty="0"/>
            </a:br>
            <a:r>
              <a:rPr lang="en-US" sz="2000" dirty="0"/>
              <a:t>(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sz="2000" dirty="0"/>
              <a:t> )</a:t>
            </a:r>
          </a:p>
          <a:p>
            <a:pPr marL="552450" lvl="1"/>
            <a:r>
              <a:rPr lang="en-US" sz="2000" dirty="0"/>
              <a:t>Location of current code control point</a:t>
            </a:r>
            <a:br>
              <a:rPr lang="en-US" sz="2000" dirty="0"/>
            </a:br>
            <a:r>
              <a:rPr lang="en-US" sz="2000" dirty="0"/>
              <a:t>(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sz="2000" dirty="0"/>
              <a:t>, … )</a:t>
            </a:r>
          </a:p>
          <a:p>
            <a:pPr marL="552450" lvl="1"/>
            <a:r>
              <a:rPr lang="en-US" sz="2000" dirty="0"/>
              <a:t>Status of recent tests</a:t>
            </a:r>
            <a:br>
              <a:rPr lang="en-US" sz="2000" dirty="0"/>
            </a:br>
            <a:r>
              <a:rPr lang="en-US" sz="2000" dirty="0"/>
              <a:t>(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sz="2000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572000" y="5022789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572000" y="1441389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2597150" y="5251389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781800" y="4946589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591050" y="5632389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264150" y="5632389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937250" y="5632389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610350" y="5632389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295016" y="5632389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0" y="1898589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762828" y="4141046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20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>
            <a:normAutofit/>
          </a:bodyPr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87339" y="96289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xfrm>
            <a:off x="781050" y="0"/>
            <a:ext cx="7886700" cy="1325563"/>
          </a:xfrm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1333499" y="4105421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  $0, %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ax		#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$1, %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dx		#  t = x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77826" y="1420092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“Jump-to-middle” translation</a:t>
            </a:r>
          </a:p>
          <a:p>
            <a:r>
              <a:rPr lang="en-US" b="0" dirty="0"/>
              <a:t>Used with </a:t>
            </a:r>
            <a:r>
              <a:rPr lang="en-US" b="0" dirty="0">
                <a:latin typeface="Courier New"/>
                <a:cs typeface="Courier New"/>
              </a:rPr>
              <a:t>-</a:t>
            </a:r>
            <a:r>
              <a:rPr lang="en-US" b="0" dirty="0" err="1">
                <a:latin typeface="Courier New"/>
                <a:cs typeface="Courier New"/>
              </a:rPr>
              <a:t>Og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439881" y="104601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16081" y="1528619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439881" y="3209782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63681" y="3628881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3681" y="1274618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64281" y="2874818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40481" y="3293917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278081" y="2400156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945081" y="3700319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381001" y="125037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454026" y="1666297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648201" y="1250373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21225" y="1666297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conditional guards entrance to loop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590550" y="-29369"/>
            <a:ext cx="7886700" cy="908829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203326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669926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58057" y="2346326"/>
            <a:ext cx="4818743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466562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380962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371562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4876800" y="4362162"/>
            <a:ext cx="4325257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1009362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968212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958812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949412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628650" y="-17318"/>
            <a:ext cx="7886700" cy="1325563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79863" y="1427018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13213" y="893618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46663" y="3713018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889413" y="3179618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3737263" y="264621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3386-D535-8615-535E-315190C8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37B7-C92A-EF92-62CB-83C7B831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integer registers, the CPU maintains a set of single-bit condition codes registers describing attributes of the most recent arithmetic or logical operation.</a:t>
            </a:r>
          </a:p>
          <a:p>
            <a:pPr lvl="1"/>
            <a:r>
              <a:rPr lang="en-US" dirty="0"/>
              <a:t>These registers can be then be tested to perform conditional branches.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CF: Carry Flag</a:t>
            </a:r>
            <a:r>
              <a:rPr lang="en-US" dirty="0"/>
              <a:t>: sets (becomes 1) when unsigned overflow occurs.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ZF: Zero Flag</a:t>
            </a:r>
            <a:r>
              <a:rPr lang="en-US" dirty="0"/>
              <a:t>: The most recent operation yielded zero.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SF: Sign Flag</a:t>
            </a:r>
            <a:r>
              <a:rPr lang="en-US" dirty="0"/>
              <a:t>: The most recent operation yielded a negative value.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OF: Overflow Flag</a:t>
            </a:r>
            <a:r>
              <a:rPr lang="en-US" dirty="0"/>
              <a:t>: The most recent caused a two’s-complement overflow.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59C6-5FCC-F2A4-DE20-0717825E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9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628650" y="1587"/>
            <a:ext cx="7886700" cy="868363"/>
          </a:xfrm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64629" y="1327150"/>
            <a:ext cx="4599542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297873" y="13271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297873" y="2241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297873" y="32766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79829" y="4222750"/>
            <a:ext cx="4319156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55023" y="8699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55023" y="1828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74073" y="2819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93123" y="3810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39436" y="1019177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6691745" cy="1038060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39436" y="5341939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87036" y="1570039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188364" y="63607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682836" y="1036639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3636" y="2179639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3636" y="2636839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4636" y="3703639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7236" y="4541839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8836" y="4999039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759036" y="2462472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943531"/>
          </a:xfrm>
          <a:ln/>
        </p:spPr>
        <p:txBody>
          <a:bodyPr/>
          <a:lstStyle/>
          <a:p>
            <a:pPr marL="119063" indent="-119063"/>
            <a:r>
              <a:rPr lang="en-US" dirty="0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308562" y="1348509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103650" y="1348509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308562" y="2339109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103650" y="2339109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308562" y="3329709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103650" y="3329709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76812" y="5463309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767100" y="5463309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75287" y="4320309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4009737" y="1475509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4009737" y="1856509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4009737" y="2237509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4009737" y="3532909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4009737" y="2618509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84237" y="1462809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77537" y="4853709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77537" y="1424709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358487" y="1056409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344200" y="4485409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98600" y="1043709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95825" y="980209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029387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414482" y="3390323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77982" y="950335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25582" y="3841173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316182" y="4907973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58982" y="55175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1582" y="551757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53330"/>
              </p:ext>
            </p:extLst>
          </p:nvPr>
        </p:nvGraphicFramePr>
        <p:xfrm>
          <a:off x="5202382" y="3688773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744498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112673"/>
          </a:xfrm>
          <a:ln/>
        </p:spPr>
        <p:txBody>
          <a:bodyPr/>
          <a:lstStyle/>
          <a:p>
            <a:pPr marL="119063" indent="-119063"/>
            <a:r>
              <a:rPr lang="en-US" dirty="0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134898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363498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506498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1909598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670011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166898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433598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668548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3922548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23EADA4F-28C0-AD51-3B09-422F5738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11051"/>
              </p:ext>
            </p:extLst>
          </p:nvPr>
        </p:nvGraphicFramePr>
        <p:xfrm>
          <a:off x="685800" y="5498191"/>
          <a:ext cx="647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Rax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Rdi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54E1FD-DE05-17E3-AE31-B543BC23C386}"/>
              </a:ext>
            </a:extLst>
          </p:cNvPr>
          <p:cNvSpPr txBox="1"/>
          <p:nvPr/>
        </p:nvSpPr>
        <p:spPr>
          <a:xfrm>
            <a:off x="569615" y="4667194"/>
            <a:ext cx="4691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rax = -3    rdi  = 2</a:t>
            </a:r>
          </a:p>
          <a:p>
            <a:pPr lvl="1"/>
            <a:r>
              <a:rPr lang="en-US" sz="2400" b="1" dirty="0" err="1">
                <a:latin typeface="Consolas" panose="020B0609020204030204" pitchFamily="49" charset="0"/>
              </a:rPr>
              <a:t>cmpq</a:t>
            </a:r>
            <a:r>
              <a:rPr lang="en-US" sz="2400" dirty="0">
                <a:latin typeface="Consolas" panose="020B0609020204030204" pitchFamily="49" charset="0"/>
              </a:rPr>
              <a:t> %rax, %rdi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9CA2B7-0E4C-CB89-CEE1-4F6D6CB9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5204"/>
              </p:ext>
            </p:extLst>
          </p:nvPr>
        </p:nvGraphicFramePr>
        <p:xfrm>
          <a:off x="685800" y="5869031"/>
          <a:ext cx="647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</a:t>
                      </a:r>
                      <a:r>
                        <a:rPr lang="en-US"/>
                        <a:t>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Rax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Rdi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170709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 extend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rdx:rax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idivq   %rcx       #  y/z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399309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5891"/>
              </p:ext>
            </p:extLst>
          </p:nvPr>
        </p:nvGraphicFramePr>
        <p:xfrm>
          <a:off x="3810000" y="4447309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119023"/>
          </a:xfrm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07643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</a:t>
            </a:r>
            <a:r>
              <a:rPr lang="en-US" dirty="0" err="1"/>
              <a:t>elseif</a:t>
            </a:r>
            <a:r>
              <a:rPr lang="en-US" dirty="0"/>
              <a:t>-</a:t>
            </a:r>
            <a:r>
              <a:rPr lang="en-US" dirty="0" err="1"/>
              <a:t>elseif</a:t>
            </a:r>
            <a:r>
              <a:rPr lang="en-US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30C1-B2D2-2AA3-060C-8976D1CD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9144000" cy="1325563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A6D0-4898-8491-C91F-566064A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915822"/>
          </a:xfrm>
        </p:spPr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1" y="9398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F2CF-3A8D-A638-279F-87090347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AF7D-D26A-449A-5A51-FBE47E50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rsp</a:t>
            </a:r>
            <a:r>
              <a:rPr lang="en-US" dirty="0"/>
              <a:t> = 0xFFFFDE10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push %rax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A286-B955-E7FC-9549-DD118D41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59</a:t>
            </a:fld>
            <a:endParaRPr lang="en-US" dirty="0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AF25D730-F9D8-CD71-F74F-17A194E6A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64E30262-FFC7-1EFC-14FA-D39C44C69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FAE09B43-0DB5-1BFB-5748-B62AC095512F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50B1619-B9F0-3C4C-1371-7F08E92A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7EA83DAF-02C4-31AE-A588-D72BFED7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AB3AF93E-889F-C024-1699-9AAD6282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25C54D40-B876-978F-28B6-426D0B03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3" name="Line 16">
            <a:extLst>
              <a:ext uri="{FF2B5EF4-FFF2-40B4-BE49-F238E27FC236}">
                <a16:creationId xmlns:a16="http://schemas.microsoft.com/office/drawing/2014/main" id="{F0FD29CA-FA82-770F-EF2B-09043FA5F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4F48702-3CBD-5B52-DC51-353F847F4342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33E9F95F-A201-AF71-E319-63914C0FE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8D098CB1-1638-3148-D49D-CD0A60E26817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76D279AC-5DA0-15F2-AF8F-8FA3C733BAB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74B34784-2D68-BCDE-5E40-31C296577E92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9B2981D8-4F80-FD84-FCEF-17F470828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30FFC0F-8457-16C4-47F2-5F96B93DAFBD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1" name="AutoShape 24">
            <a:extLst>
              <a:ext uri="{FF2B5EF4-FFF2-40B4-BE49-F238E27FC236}">
                <a16:creationId xmlns:a16="http://schemas.microsoft.com/office/drawing/2014/main" id="{9F742128-6DD8-B515-111D-58C9B60D1733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2" name="Group 25">
            <a:extLst>
              <a:ext uri="{FF2B5EF4-FFF2-40B4-BE49-F238E27FC236}">
                <a16:creationId xmlns:a16="http://schemas.microsoft.com/office/drawing/2014/main" id="{4A8FAC02-FC99-3A1F-DC1B-96930E015953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A731E973-4A74-A6E1-E18B-1400268F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A5EAC8EC-A1B2-1A06-8F62-A1F937ECC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5" name="AutoShape 28">
              <a:extLst>
                <a:ext uri="{FF2B5EF4-FFF2-40B4-BE49-F238E27FC236}">
                  <a16:creationId xmlns:a16="http://schemas.microsoft.com/office/drawing/2014/main" id="{759BDE47-23E1-C2B8-ACD1-BB3FDF3573F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0277E3E-B782-E0E7-D722-778CC55C77F2}"/>
              </a:ext>
            </a:extLst>
          </p:cNvPr>
          <p:cNvSpPr txBox="1"/>
          <p:nvPr/>
        </p:nvSpPr>
        <p:spPr>
          <a:xfrm>
            <a:off x="565167" y="2667592"/>
            <a:ext cx="48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What is the address pointed by </a:t>
            </a:r>
            <a:r>
              <a:rPr lang="en-US" sz="2400" b="1" i="1" dirty="0" err="1">
                <a:solidFill>
                  <a:srgbClr val="FF0000"/>
                </a:solidFill>
              </a:rPr>
              <a:t>rsp</a:t>
            </a:r>
            <a:r>
              <a:rPr lang="en-US" sz="2400" i="1" dirty="0">
                <a:solidFill>
                  <a:srgbClr val="FF0000"/>
                </a:solidFill>
              </a:rPr>
              <a:t> after the push command is executed?</a:t>
            </a:r>
          </a:p>
        </p:txBody>
      </p:sp>
    </p:spTree>
    <p:extLst>
      <p:ext uri="{BB962C8B-B14F-4D97-AF65-F5344CB8AC3E}">
        <p14:creationId xmlns:p14="http://schemas.microsoft.com/office/powerpoint/2010/main" val="23509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95C-8603-0E82-5082-392FA8A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FF6-3BFF-E8D7-EAE5-32BED856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Tmin</a:t>
            </a:r>
            <a:r>
              <a:rPr lang="en-US" dirty="0"/>
              <a:t>    r15  = -5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cmpq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B. r12 = </a:t>
            </a:r>
            <a:r>
              <a:rPr lang="en-US" dirty="0" err="1"/>
              <a:t>TMax</a:t>
            </a:r>
            <a:r>
              <a:rPr lang="en-US" dirty="0"/>
              <a:t>, r13 =1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cmpq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%r13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1762-7CCA-2864-5233-31F4015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9FF26-B9C0-0B13-45F2-F65353F8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41626"/>
              </p:ext>
            </p:extLst>
          </p:nvPr>
        </p:nvGraphicFramePr>
        <p:xfrm>
          <a:off x="550718" y="2278864"/>
          <a:ext cx="6876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AE0B0E-F788-7764-4B47-34DCBEE1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10674"/>
              </p:ext>
            </p:extLst>
          </p:nvPr>
        </p:nvGraphicFramePr>
        <p:xfrm>
          <a:off x="550718" y="4208297"/>
          <a:ext cx="6876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37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Exercise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/>
              <a:t>Let </a:t>
            </a:r>
            <a:r>
              <a:rPr lang="en-US" dirty="0" err="1"/>
              <a:t>rsp</a:t>
            </a:r>
            <a:r>
              <a:rPr lang="en-US" dirty="0"/>
              <a:t> = 0xFFFFDE08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pop %rax</a:t>
            </a:r>
          </a:p>
          <a:p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C704A-3462-795D-2ACB-233D3B8D51F9}"/>
              </a:ext>
            </a:extLst>
          </p:cNvPr>
          <p:cNvSpPr txBox="1"/>
          <p:nvPr/>
        </p:nvSpPr>
        <p:spPr>
          <a:xfrm>
            <a:off x="565167" y="2667592"/>
            <a:ext cx="484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What is the address pointed by </a:t>
            </a:r>
            <a:r>
              <a:rPr lang="en-US" sz="2400" b="1" i="1" dirty="0" err="1">
                <a:solidFill>
                  <a:srgbClr val="FF0000"/>
                </a:solidFill>
              </a:rPr>
              <a:t>rsp</a:t>
            </a:r>
            <a:r>
              <a:rPr lang="en-US" sz="2400" i="1" dirty="0">
                <a:solidFill>
                  <a:srgbClr val="FF0000"/>
                </a:solidFill>
              </a:rPr>
              <a:t> after the pop command is executed?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3768" y="228600"/>
            <a:ext cx="7886700" cy="1325563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  <a:p>
            <a:pPr marL="32385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749" y="0"/>
            <a:ext cx="7886700" cy="1325563"/>
          </a:xfrm>
        </p:spPr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868" y="-53182"/>
            <a:ext cx="7886700" cy="1325563"/>
          </a:xfrm>
        </p:spPr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100" y="-50945"/>
            <a:ext cx="7886700" cy="1325563"/>
          </a:xfrm>
        </p:spPr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4741" y="-71727"/>
            <a:ext cx="7886700" cy="1325563"/>
          </a:xfrm>
        </p:spPr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95C-8603-0E82-5082-392FA8A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Exercise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FF6-3BFF-E8D7-EAE5-32BED856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Tmin</a:t>
            </a:r>
            <a:r>
              <a:rPr lang="en-US" dirty="0"/>
              <a:t>    r15  = -5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cmpq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computes r15-rsi (without storing result)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B. r12 = </a:t>
            </a:r>
            <a:r>
              <a:rPr lang="en-US" dirty="0" err="1"/>
              <a:t>TMin</a:t>
            </a:r>
            <a:r>
              <a:rPr lang="en-US" dirty="0"/>
              <a:t>, r13 =</a:t>
            </a:r>
            <a:r>
              <a:rPr lang="en-US" dirty="0" err="1"/>
              <a:t>TMin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cmpq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%r13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computes r13-r12 (without storing result)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1762-7CCA-2864-5233-31F4015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9FF26-B9C0-0B13-45F2-F65353F8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5701"/>
              </p:ext>
            </p:extLst>
          </p:nvPr>
        </p:nvGraphicFramePr>
        <p:xfrm>
          <a:off x="550718" y="2278864"/>
          <a:ext cx="6876890" cy="370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1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TMin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AE0B0E-F788-7764-4B47-34DCBEE1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47825"/>
              </p:ext>
            </p:extLst>
          </p:nvPr>
        </p:nvGraphicFramePr>
        <p:xfrm>
          <a:off x="517939" y="4644715"/>
          <a:ext cx="6876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138641068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223586093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SF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Tmin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Tmin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362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776337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Deallocated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E828-2A84-7BA7-E2B7-859732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Examples </a:t>
            </a:r>
            <a:br>
              <a:rPr lang="en-US" dirty="0"/>
            </a:br>
            <a:r>
              <a:rPr lang="en-US" dirty="0"/>
              <a:t>(Working with Unsigned integers)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AC37-0DAC-08DD-3CCC-51B0017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47C5C-254E-8410-363C-D9EBC91F5336}"/>
              </a:ext>
            </a:extLst>
          </p:cNvPr>
          <p:cNvSpPr txBox="1">
            <a:spLocks/>
          </p:cNvSpPr>
          <p:nvPr/>
        </p:nvSpPr>
        <p:spPr>
          <a:xfrm>
            <a:off x="341014" y="1324141"/>
            <a:ext cx="8606118" cy="461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Bold" panose="020F0702030404030204" pitchFamily="34" charset="0"/>
                <a:ea typeface="+mn-ea"/>
                <a:cs typeface="Calibri Bold" panose="020F07020304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UMax</a:t>
            </a:r>
            <a:r>
              <a:rPr lang="en-US" dirty="0"/>
              <a:t>    r15  = 1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B. r12 = </a:t>
            </a:r>
            <a:r>
              <a:rPr lang="en-US" dirty="0" err="1"/>
              <a:t>TMax</a:t>
            </a:r>
            <a:r>
              <a:rPr lang="en-US" dirty="0"/>
              <a:t>, r13 =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%r13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E7472-D56E-E9D6-6F26-ACB672E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17245"/>
              </p:ext>
            </p:extLst>
          </p:nvPr>
        </p:nvGraphicFramePr>
        <p:xfrm>
          <a:off x="550718" y="2278864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32F9B2-D4A6-8BD4-E953-536EA140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60993"/>
              </p:ext>
            </p:extLst>
          </p:nvPr>
        </p:nvGraphicFramePr>
        <p:xfrm>
          <a:off x="445866" y="4876527"/>
          <a:ext cx="5872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79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61210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92382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902479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5C81A9-235F-E37D-ED6F-C851FB53BD89}"/>
              </a:ext>
            </a:extLst>
          </p:cNvPr>
          <p:cNvSpPr txBox="1"/>
          <p:nvPr/>
        </p:nvSpPr>
        <p:spPr>
          <a:xfrm>
            <a:off x="893618" y="5605333"/>
            <a:ext cx="772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SF and OF are ignored.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797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Me();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Me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1155535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28194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4290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 Saved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Registers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      +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  Local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2419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   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 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8382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1242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2098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16684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8382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2750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28114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0309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5626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3528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797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829300" y="3493581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410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E828-2A84-7BA7-E2B7-859732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Examples </a:t>
            </a:r>
            <a:br>
              <a:rPr lang="en-US" dirty="0"/>
            </a:br>
            <a:r>
              <a:rPr lang="en-US" dirty="0"/>
              <a:t>(Working with Unsigned integers)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AC37-0DAC-08DD-3CCC-51B0017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47C5C-254E-8410-363C-D9EBC91F5336}"/>
              </a:ext>
            </a:extLst>
          </p:cNvPr>
          <p:cNvSpPr txBox="1">
            <a:spLocks/>
          </p:cNvSpPr>
          <p:nvPr/>
        </p:nvSpPr>
        <p:spPr>
          <a:xfrm>
            <a:off x="341014" y="1324141"/>
            <a:ext cx="8606118" cy="461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 Bold" panose="020F0702030404030204" pitchFamily="34" charset="0"/>
                <a:ea typeface="+mn-ea"/>
                <a:cs typeface="Calibri Bold" panose="020F07020304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A.  </a:t>
            </a:r>
            <a:r>
              <a:rPr lang="en-US" dirty="0" err="1"/>
              <a:t>rsi</a:t>
            </a:r>
            <a:r>
              <a:rPr lang="en-US" dirty="0"/>
              <a:t> = </a:t>
            </a:r>
            <a:r>
              <a:rPr lang="en-US" dirty="0" err="1"/>
              <a:t>UMax</a:t>
            </a:r>
            <a:r>
              <a:rPr lang="en-US" dirty="0"/>
              <a:t>    r15  = 1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 %r15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B. r12 = </a:t>
            </a:r>
            <a:r>
              <a:rPr lang="en-US" dirty="0" err="1"/>
              <a:t>TMax</a:t>
            </a:r>
            <a:r>
              <a:rPr lang="en-US" dirty="0"/>
              <a:t>, r13 =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%r12, %r13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E7472-D56E-E9D6-6F26-ACB672E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35213"/>
              </p:ext>
            </p:extLst>
          </p:nvPr>
        </p:nvGraphicFramePr>
        <p:xfrm>
          <a:off x="550718" y="2278864"/>
          <a:ext cx="550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rsi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UMax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r15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32F9B2-D4A6-8BD4-E953-536EA140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28988"/>
              </p:ext>
            </p:extLst>
          </p:nvPr>
        </p:nvGraphicFramePr>
        <p:xfrm>
          <a:off x="445866" y="4876527"/>
          <a:ext cx="5872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79">
                  <a:extLst>
                    <a:ext uri="{9D8B030D-6E8A-4147-A177-3AD203B41FA5}">
                      <a16:colId xmlns:a16="http://schemas.microsoft.com/office/drawing/2014/main" val="2613759046"/>
                    </a:ext>
                  </a:extLst>
                </a:gridCol>
                <a:gridCol w="1361210">
                  <a:extLst>
                    <a:ext uri="{9D8B030D-6E8A-4147-A177-3AD203B41FA5}">
                      <a16:colId xmlns:a16="http://schemas.microsoft.com/office/drawing/2014/main" val="2536534281"/>
                    </a:ext>
                  </a:extLst>
                </a:gridCol>
                <a:gridCol w="1392382">
                  <a:extLst>
                    <a:ext uri="{9D8B030D-6E8A-4147-A177-3AD203B41FA5}">
                      <a16:colId xmlns:a16="http://schemas.microsoft.com/office/drawing/2014/main" val="2481928992"/>
                    </a:ext>
                  </a:extLst>
                </a:gridCol>
                <a:gridCol w="1902479">
                  <a:extLst>
                    <a:ext uri="{9D8B030D-6E8A-4147-A177-3AD203B41FA5}">
                      <a16:colId xmlns:a16="http://schemas.microsoft.com/office/drawing/2014/main" val="225405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ZF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r12 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Tmax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r13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Umax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300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5C81A9-235F-E37D-ED6F-C851FB53BD89}"/>
              </a:ext>
            </a:extLst>
          </p:cNvPr>
          <p:cNvSpPr txBox="1"/>
          <p:nvPr/>
        </p:nvSpPr>
        <p:spPr>
          <a:xfrm>
            <a:off x="893618" y="5605333"/>
            <a:ext cx="772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SF and OF are ignored.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652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401421" y="3107336"/>
            <a:ext cx="43434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401421" y="1324141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014" y="1324141"/>
            <a:ext cx="8606118" cy="5045486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74700" y="2795154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860916" y="2763981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684818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084618" cy="4394200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%r14,%r15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40513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906798" y="35941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125748" y="38227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5941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85F8AE2-DC73-7705-7C32-8409580EC596}"/>
              </a:ext>
            </a:extLst>
          </p:cNvPr>
          <p:cNvSpPr>
            <a:spLocks/>
          </p:cNvSpPr>
          <p:nvPr/>
        </p:nvSpPr>
        <p:spPr bwMode="auto">
          <a:xfrm>
            <a:off x="6400800" y="3162301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958615"/>
          </a:xfrm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536864" y="2940628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536864" y="1111828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632864" y="24834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7139277" y="2324678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6099464" y="807028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337464" y="1340428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337464" y="225482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337464" y="553142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337464" y="591242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659851" y="614737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166264" y="5918778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6099464" y="3321628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337464" y="3855028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337464" y="476942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632864" y="57600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139277" y="5531428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337464" y="515042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985673"/>
          </a:xfrm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412172" y="3034146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412172" y="1205346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508172" y="577734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7014585" y="561859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74772" y="4100946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212772" y="463434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212772" y="5548746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212772" y="2881746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212772" y="3262746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35159" y="349769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41572" y="326909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74772" y="671946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212772" y="120534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212772" y="2119746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8172" y="311034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4585" y="2881746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212772" y="2500746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6673</TotalTime>
  <Words>8299</Words>
  <Application>Microsoft Office PowerPoint</Application>
  <PresentationFormat>On-screen Show (4:3)</PresentationFormat>
  <Paragraphs>2297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16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Calibri Light</vt:lpstr>
      <vt:lpstr>Consolas</vt:lpstr>
      <vt:lpstr>Courier New</vt:lpstr>
      <vt:lpstr>Courier New Bold</vt:lpstr>
      <vt:lpstr>Courier New Bold Italic</vt:lpstr>
      <vt:lpstr>Gill Sans</vt:lpstr>
      <vt:lpstr>Times New Roman</vt:lpstr>
      <vt:lpstr>Wingdings</vt:lpstr>
      <vt:lpstr>Wingdings 2</vt:lpstr>
      <vt:lpstr>Office Theme</vt:lpstr>
      <vt:lpstr>Machine-Level Programming: Control, Procedures</vt:lpstr>
      <vt:lpstr>Today</vt:lpstr>
      <vt:lpstr>Processor State (x86-64, Partial)</vt:lpstr>
      <vt:lpstr>Condition Codes</vt:lpstr>
      <vt:lpstr>Condition Codes (Explicit Setting: Compare)</vt:lpstr>
      <vt:lpstr>cmpq Exercise</vt:lpstr>
      <vt:lpstr>Cmpq Exercise Answers</vt:lpstr>
      <vt:lpstr>Carry Flag Examples  (Working with Unsigned integers)</vt:lpstr>
      <vt:lpstr>Carry Flag Examples  (Working with Unsigned integers)</vt:lpstr>
      <vt:lpstr>Carry Flag Example (Working with Unsigned integers)</vt:lpstr>
      <vt:lpstr>Carry Flag Example (Working with Unsigned integers)</vt:lpstr>
      <vt:lpstr>Overflow Flag Examples (Working with Signed numbers)</vt:lpstr>
      <vt:lpstr>Condition Codes (Explicit Setting: Test)</vt:lpstr>
      <vt:lpstr>Testq Exercise</vt:lpstr>
      <vt:lpstr>Testq Exercise Answers</vt:lpstr>
      <vt:lpstr>Reading Condition Codes</vt:lpstr>
      <vt:lpstr>x86-64 Integer Registers</vt:lpstr>
      <vt:lpstr>Reading Condition Codes (Cont.)</vt:lpstr>
      <vt:lpstr>Exercise</vt:lpstr>
      <vt:lpstr>Data Movement Instructions</vt:lpstr>
      <vt:lpstr>Data Movement Instructions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Procedures</vt:lpstr>
      <vt:lpstr>Mechanisms in Procedures</vt:lpstr>
      <vt:lpstr>Today</vt:lpstr>
      <vt:lpstr>x86-64 Stack</vt:lpstr>
      <vt:lpstr>x86-64 Stack: Push</vt:lpstr>
      <vt:lpstr>Exercise</vt:lpstr>
      <vt:lpstr>x86-64 Stack: Pop</vt:lpstr>
      <vt:lpstr>Exercise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11</cp:revision>
  <dcterms:created xsi:type="dcterms:W3CDTF">2022-01-17T03:23:46Z</dcterms:created>
  <dcterms:modified xsi:type="dcterms:W3CDTF">2023-06-06T19:08:49Z</dcterms:modified>
</cp:coreProperties>
</file>