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827" r:id="rId3"/>
    <p:sldId id="833" r:id="rId4"/>
    <p:sldId id="877" r:id="rId5"/>
    <p:sldId id="835" r:id="rId6"/>
    <p:sldId id="878" r:id="rId7"/>
    <p:sldId id="839" r:id="rId8"/>
    <p:sldId id="841" r:id="rId9"/>
    <p:sldId id="840" r:id="rId10"/>
    <p:sldId id="842" r:id="rId11"/>
    <p:sldId id="930" r:id="rId12"/>
    <p:sldId id="883" r:id="rId13"/>
    <p:sldId id="931" r:id="rId14"/>
    <p:sldId id="847" r:id="rId15"/>
    <p:sldId id="887" r:id="rId16"/>
    <p:sldId id="849" r:id="rId17"/>
    <p:sldId id="893" r:id="rId18"/>
    <p:sldId id="933" r:id="rId19"/>
    <p:sldId id="939" r:id="rId20"/>
    <p:sldId id="935" r:id="rId21"/>
    <p:sldId id="940" r:id="rId22"/>
    <p:sldId id="936" r:id="rId23"/>
    <p:sldId id="937" r:id="rId24"/>
    <p:sldId id="941" r:id="rId25"/>
    <p:sldId id="925" r:id="rId26"/>
    <p:sldId id="856" r:id="rId27"/>
    <p:sldId id="929" r:id="rId28"/>
    <p:sldId id="857" r:id="rId29"/>
    <p:sldId id="908" r:id="rId30"/>
    <p:sldId id="909" r:id="rId31"/>
    <p:sldId id="911" r:id="rId32"/>
    <p:sldId id="912" r:id="rId33"/>
    <p:sldId id="914" r:id="rId34"/>
    <p:sldId id="915" r:id="rId35"/>
    <p:sldId id="918" r:id="rId36"/>
    <p:sldId id="919" r:id="rId37"/>
    <p:sldId id="942" r:id="rId38"/>
    <p:sldId id="943" r:id="rId39"/>
    <p:sldId id="944" r:id="rId40"/>
    <p:sldId id="92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864" autoAdjust="0"/>
  </p:normalViewPr>
  <p:slideViewPr>
    <p:cSldViewPr snapToGrid="0">
      <p:cViewPr varScale="1">
        <p:scale>
          <a:sx n="92" d="100"/>
          <a:sy n="92" d="100"/>
        </p:scale>
        <p:origin x="21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Sainju" userId="28af7b25-4022-4f88-be70-5a41ebe499cd" providerId="ADAL" clId="{DFCB07EC-ACD4-4694-8234-F287BC4D879F}"/>
    <pc:docChg chg="undo custSel addSld delSld modSld sldOrd">
      <pc:chgData name="Arpan Sainju" userId="28af7b25-4022-4f88-be70-5a41ebe499cd" providerId="ADAL" clId="{DFCB07EC-ACD4-4694-8234-F287BC4D879F}" dt="2022-09-27T15:45:55.273" v="417" actId="20577"/>
      <pc:docMkLst>
        <pc:docMk/>
      </pc:docMkLst>
      <pc:sldChg chg="delSp modSp mod">
        <pc:chgData name="Arpan Sainju" userId="28af7b25-4022-4f88-be70-5a41ebe499cd" providerId="ADAL" clId="{DFCB07EC-ACD4-4694-8234-F287BC4D879F}" dt="2022-09-27T15:45:55.273" v="417" actId="20577"/>
        <pc:sldMkLst>
          <pc:docMk/>
          <pc:sldMk cId="595749081" sldId="256"/>
        </pc:sldMkLst>
        <pc:spChg chg="mod">
          <ac:chgData name="Arpan Sainju" userId="28af7b25-4022-4f88-be70-5a41ebe499cd" providerId="ADAL" clId="{DFCB07EC-ACD4-4694-8234-F287BC4D879F}" dt="2022-09-21T22:20:54.279" v="175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DFCB07EC-ACD4-4694-8234-F287BC4D879F}" dt="2022-09-27T15:45:55.273" v="417" actId="20577"/>
          <ac:spMkLst>
            <pc:docMk/>
            <pc:sldMk cId="595749081" sldId="256"/>
            <ac:spMk id="3" creationId="{E6B3D918-ACEB-4C3C-9129-D6B9026F2696}"/>
          </ac:spMkLst>
        </pc:spChg>
        <pc:graphicFrameChg chg="del">
          <ac:chgData name="Arpan Sainju" userId="28af7b25-4022-4f88-be70-5a41ebe499cd" providerId="ADAL" clId="{DFCB07EC-ACD4-4694-8234-F287BC4D879F}" dt="2022-09-21T21:45:50.635" v="0" actId="478"/>
          <ac:graphicFrameMkLst>
            <pc:docMk/>
            <pc:sldMk cId="595749081" sldId="256"/>
            <ac:graphicFrameMk id="4" creationId="{698415B8-5CC7-7090-C016-EFD305A790E2}"/>
          </ac:graphicFrameMkLst>
        </pc:graphicFrameChg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6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1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1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2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2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2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280123216" sldId="35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023520809" sldId="35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343952555" sldId="36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262145235" sldId="36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650020306" sldId="36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094010615" sldId="36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16919585" sldId="36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926100210" sldId="37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490042714" sldId="37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806933157" sldId="37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844304172" sldId="37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683137691" sldId="37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662565818" sldId="37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298550454" sldId="37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627896578" sldId="37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643422931" sldId="37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481713233" sldId="37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647858759" sldId="38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41787487" sldId="38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85356515" sldId="38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385791463" sldId="38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576464016" sldId="38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718492132" sldId="38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103154497" sldId="38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383130095" sldId="38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88890821" sldId="39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9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9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733884737" sldId="40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475169628" sldId="40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7"/>
        </pc:sldMkLst>
      </pc:sldChg>
      <pc:sldChg chg="modSp add del mod modTransition">
        <pc:chgData name="Arpan Sainju" userId="28af7b25-4022-4f88-be70-5a41ebe499cd" providerId="ADAL" clId="{DFCB07EC-ACD4-4694-8234-F287BC4D879F}" dt="2022-09-21T22:20:47.658" v="169" actId="47"/>
        <pc:sldMkLst>
          <pc:docMk/>
          <pc:sldMk cId="0" sldId="542"/>
        </pc:sldMkLst>
        <pc:spChg chg="mod">
          <ac:chgData name="Arpan Sainju" userId="28af7b25-4022-4f88-be70-5a41ebe499cd" providerId="ADAL" clId="{DFCB07EC-ACD4-4694-8234-F287BC4D879F}" dt="2022-09-21T21:45:53.538" v="2" actId="27636"/>
          <ac:spMkLst>
            <pc:docMk/>
            <pc:sldMk cId="0" sldId="542"/>
            <ac:spMk id="17409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2T16:08:20.696" v="408" actId="20577"/>
        <pc:sldMkLst>
          <pc:docMk/>
          <pc:sldMk cId="0" sldId="827"/>
        </pc:sldMkLst>
        <pc:spChg chg="mod">
          <ac:chgData name="Arpan Sainju" userId="28af7b25-4022-4f88-be70-5a41ebe499cd" providerId="ADAL" clId="{DFCB07EC-ACD4-4694-8234-F287BC4D879F}" dt="2022-09-22T16:08:20.696" v="408" actId="20577"/>
          <ac:spMkLst>
            <pc:docMk/>
            <pc:sldMk cId="0" sldId="827"/>
            <ac:spMk id="23554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1:45:53.562" v="3" actId="27636"/>
        <pc:sldMkLst>
          <pc:docMk/>
          <pc:sldMk cId="0" sldId="833"/>
        </pc:sldMkLst>
        <pc:spChg chg="mod">
          <ac:chgData name="Arpan Sainju" userId="28af7b25-4022-4f88-be70-5a41ebe499cd" providerId="ADAL" clId="{DFCB07EC-ACD4-4694-8234-F287BC4D879F}" dt="2022-09-21T21:45:53.562" v="3" actId="27636"/>
          <ac:spMkLst>
            <pc:docMk/>
            <pc:sldMk cId="0" sldId="833"/>
            <ac:spMk id="56321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22:07.451" v="184" actId="1076"/>
        <pc:sldMkLst>
          <pc:docMk/>
          <pc:sldMk cId="0" sldId="835"/>
        </pc:sldMkLst>
        <pc:spChg chg="mod">
          <ac:chgData name="Arpan Sainju" userId="28af7b25-4022-4f88-be70-5a41ebe499cd" providerId="ADAL" clId="{DFCB07EC-ACD4-4694-8234-F287BC4D879F}" dt="2022-09-21T22:22:07.451" v="184" actId="1076"/>
          <ac:spMkLst>
            <pc:docMk/>
            <pc:sldMk cId="0" sldId="835"/>
            <ac:spMk id="6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07.451" v="184" actId="1076"/>
          <ac:spMkLst>
            <pc:docMk/>
            <pc:sldMk cId="0" sldId="835"/>
            <ac:spMk id="8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07.451" v="184" actId="1076"/>
          <ac:spMkLst>
            <pc:docMk/>
            <pc:sldMk cId="0" sldId="835"/>
            <ac:spMk id="10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1:43.699" v="178" actId="1076"/>
          <ac:spMkLst>
            <pc:docMk/>
            <pc:sldMk cId="0" sldId="835"/>
            <ac:spMk id="6246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1:47.805" v="179" actId="1076"/>
          <ac:spMkLst>
            <pc:docMk/>
            <pc:sldMk cId="0" sldId="835"/>
            <ac:spMk id="6246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03.146" v="183" actId="1076"/>
          <ac:spMkLst>
            <pc:docMk/>
            <pc:sldMk cId="0" sldId="835"/>
            <ac:spMk id="303107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22:07.451" v="184" actId="1076"/>
          <ac:grpSpMkLst>
            <pc:docMk/>
            <pc:sldMk cId="0" sldId="835"/>
            <ac:grpSpMk id="7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22:07.451" v="184" actId="1076"/>
          <ac:grpSpMkLst>
            <pc:docMk/>
            <pc:sldMk cId="0" sldId="835"/>
            <ac:grpSpMk id="9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22:07.451" v="184" actId="1076"/>
          <ac:grpSpMkLst>
            <pc:docMk/>
            <pc:sldMk cId="0" sldId="835"/>
            <ac:grpSpMk id="110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43:38.649" v="198" actId="1076"/>
        <pc:sldMkLst>
          <pc:docMk/>
          <pc:sldMk cId="0" sldId="839"/>
        </pc:sldMkLst>
        <pc:spChg chg="mod">
          <ac:chgData name="Arpan Sainju" userId="28af7b25-4022-4f88-be70-5a41ebe499cd" providerId="ADAL" clId="{DFCB07EC-ACD4-4694-8234-F287BC4D879F}" dt="2022-09-21T22:43:36.355" v="197" actId="1076"/>
          <ac:spMkLst>
            <pc:docMk/>
            <pc:sldMk cId="0" sldId="839"/>
            <ac:spMk id="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3:35.018" v="196" actId="1076"/>
          <ac:spMkLst>
            <pc:docMk/>
            <pc:sldMk cId="0" sldId="839"/>
            <ac:spMk id="7270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3:38.649" v="198" actId="1076"/>
          <ac:spMkLst>
            <pc:docMk/>
            <pc:sldMk cId="0" sldId="839"/>
            <ac:spMk id="307202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52:56.559" v="314" actId="1076"/>
        <pc:sldMkLst>
          <pc:docMk/>
          <pc:sldMk cId="0" sldId="840"/>
        </pc:sldMkLst>
        <pc:spChg chg="mod">
          <ac:chgData name="Arpan Sainju" userId="28af7b25-4022-4f88-be70-5a41ebe499cd" providerId="ADAL" clId="{DFCB07EC-ACD4-4694-8234-F287BC4D879F}" dt="2022-09-21T22:52:48.260" v="312" actId="1076"/>
          <ac:spMkLst>
            <pc:docMk/>
            <pc:sldMk cId="0" sldId="840"/>
            <ac:spMk id="7680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768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7680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6.559" v="314" actId="1076"/>
          <ac:spMkLst>
            <pc:docMk/>
            <pc:sldMk cId="0" sldId="840"/>
            <ac:spMk id="30822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4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4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6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6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6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70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5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6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7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8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2:34.769" v="311" actId="14100"/>
        <pc:sldMkLst>
          <pc:docMk/>
          <pc:sldMk cId="0" sldId="841"/>
        </pc:sldMkLst>
        <pc:spChg chg="mod">
          <ac:chgData name="Arpan Sainju" userId="28af7b25-4022-4f88-be70-5a41ebe499cd" providerId="ADAL" clId="{DFCB07EC-ACD4-4694-8234-F287BC4D879F}" dt="2022-09-21T22:47:14.552" v="199" actId="1076"/>
          <ac:spMkLst>
            <pc:docMk/>
            <pc:sldMk cId="0" sldId="841"/>
            <ac:spMk id="78849" creationId="{00000000-0000-0000-0000-000000000000}"/>
          </ac:spMkLst>
        </pc:spChg>
        <pc:spChg chg="mod ord">
          <ac:chgData name="Arpan Sainju" userId="28af7b25-4022-4f88-be70-5a41ebe499cd" providerId="ADAL" clId="{DFCB07EC-ACD4-4694-8234-F287BC4D879F}" dt="2022-09-21T22:52:07.633" v="306" actId="1037"/>
          <ac:spMkLst>
            <pc:docMk/>
            <pc:sldMk cId="0" sldId="841"/>
            <ac:spMk id="7886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03.216" v="303" actId="1038"/>
          <ac:spMkLst>
            <pc:docMk/>
            <pc:sldMk cId="0" sldId="841"/>
            <ac:spMk id="7886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1:58.709" v="298" actId="1038"/>
          <ac:spMkLst>
            <pc:docMk/>
            <pc:sldMk cId="0" sldId="841"/>
            <ac:spMk id="7886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00.766" v="299" actId="1038"/>
          <ac:spMkLst>
            <pc:docMk/>
            <pc:sldMk cId="0" sldId="841"/>
            <ac:spMk id="7886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1:07.508" v="283" actId="1035"/>
          <ac:spMkLst>
            <pc:docMk/>
            <pc:sldMk cId="0" sldId="841"/>
            <ac:spMk id="7886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0:43.092" v="270" actId="1076"/>
          <ac:spMkLst>
            <pc:docMk/>
            <pc:sldMk cId="0" sldId="841"/>
            <ac:spMk id="7886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1:05.229" v="281" actId="1035"/>
          <ac:spMkLst>
            <pc:docMk/>
            <pc:sldMk cId="0" sldId="841"/>
            <ac:spMk id="7886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0:23.491" v="264" actId="1076"/>
          <ac:spMkLst>
            <pc:docMk/>
            <pc:sldMk cId="0" sldId="841"/>
            <ac:spMk id="7886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13.062" v="307" actId="1036"/>
          <ac:spMkLst>
            <pc:docMk/>
            <pc:sldMk cId="0" sldId="841"/>
            <ac:spMk id="7886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0:35.610" v="269" actId="1036"/>
          <ac:spMkLst>
            <pc:docMk/>
            <pc:sldMk cId="0" sldId="841"/>
            <ac:spMk id="7887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7:24.006" v="201" actId="1076"/>
          <ac:spMkLst>
            <pc:docMk/>
            <pc:sldMk cId="0" sldId="841"/>
            <ac:spMk id="30925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7:20.238" v="200" actId="1076"/>
          <ac:spMkLst>
            <pc:docMk/>
            <pc:sldMk cId="0" sldId="841"/>
            <ac:spMk id="30926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28.410" v="309" actId="1076"/>
          <ac:spMkLst>
            <pc:docMk/>
            <pc:sldMk cId="0" sldId="841"/>
            <ac:spMk id="30927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24.991" v="308" actId="1076"/>
          <ac:spMkLst>
            <pc:docMk/>
            <pc:sldMk cId="0" sldId="841"/>
            <ac:spMk id="30927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34.769" v="311" actId="14100"/>
          <ac:spMkLst>
            <pc:docMk/>
            <pc:sldMk cId="0" sldId="841"/>
            <ac:spMk id="30928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7:20.238" v="200" actId="1076"/>
          <ac:spMkLst>
            <pc:docMk/>
            <pc:sldMk cId="0" sldId="841"/>
            <ac:spMk id="309281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1:18.549" v="285" actId="1076"/>
          <ac:grpSpMkLst>
            <pc:docMk/>
            <pc:sldMk cId="0" sldId="841"/>
            <ac:grpSpMk id="3" creationId="{00000000-0000-0000-0000-000000000000}"/>
          </ac:grpSpMkLst>
        </pc:grpChg>
      </pc:sldChg>
      <pc:sldChg chg="addSp delSp modSp add mod modTransition">
        <pc:chgData name="Arpan Sainju" userId="28af7b25-4022-4f88-be70-5a41ebe499cd" providerId="ADAL" clId="{DFCB07EC-ACD4-4694-8234-F287BC4D879F}" dt="2022-09-21T23:39:05" v="399" actId="14100"/>
        <pc:sldMkLst>
          <pc:docMk/>
          <pc:sldMk cId="0" sldId="842"/>
        </pc:sldMkLst>
        <pc:spChg chg="add del mod">
          <ac:chgData name="Arpan Sainju" userId="28af7b25-4022-4f88-be70-5a41ebe499cd" providerId="ADAL" clId="{DFCB07EC-ACD4-4694-8234-F287BC4D879F}" dt="2022-09-21T23:38:34.094" v="382"/>
          <ac:spMkLst>
            <pc:docMk/>
            <pc:sldMk cId="0" sldId="842"/>
            <ac:spMk id="2" creationId="{EC24F4D7-ED54-4EFE-9F7F-0038D7B6ED14}"/>
          </ac:spMkLst>
        </pc:spChg>
        <pc:spChg chg="add del mod">
          <ac:chgData name="Arpan Sainju" userId="28af7b25-4022-4f88-be70-5a41ebe499cd" providerId="ADAL" clId="{DFCB07EC-ACD4-4694-8234-F287BC4D879F}" dt="2022-09-21T23:38:34.094" v="382"/>
          <ac:spMkLst>
            <pc:docMk/>
            <pc:sldMk cId="0" sldId="842"/>
            <ac:spMk id="3" creationId="{31F38478-9654-D63C-D093-E4A9E6085E87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6" creationId="{50F5BF54-B593-DE61-957F-599E36A06414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7" creationId="{2E666AAE-83A6-8A76-9E57-8D1337EFEE4A}"/>
          </ac:spMkLst>
        </pc:spChg>
        <pc:spChg chg="mod">
          <ac:chgData name="Arpan Sainju" userId="28af7b25-4022-4f88-be70-5a41ebe499cd" providerId="ADAL" clId="{DFCB07EC-ACD4-4694-8234-F287BC4D879F}" dt="2022-09-21T23:38:34.030" v="380" actId="20577"/>
          <ac:spMkLst>
            <pc:docMk/>
            <pc:sldMk cId="0" sldId="842"/>
            <ac:spMk id="8" creationId="{11EAA243-11C0-F02F-419C-68D889A5DEF7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9" creationId="{F8F2A487-034E-164B-4FA7-8C89F84418DD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10" creationId="{9F6EB0DE-E30C-CCF9-2315-A236C8D74771}"/>
          </ac:spMkLst>
        </pc:spChg>
        <pc:spChg chg="mod">
          <ac:chgData name="Arpan Sainju" userId="28af7b25-4022-4f88-be70-5a41ebe499cd" providerId="ADAL" clId="{DFCB07EC-ACD4-4694-8234-F287BC4D879F}" dt="2022-09-21T23:38:33.458" v="377" actId="20577"/>
          <ac:spMkLst>
            <pc:docMk/>
            <pc:sldMk cId="0" sldId="842"/>
            <ac:spMk id="11" creationId="{70DB96FB-8847-80AA-4268-FEC112180C1C}"/>
          </ac:spMkLst>
        </pc:spChg>
        <pc:spChg chg="mod">
          <ac:chgData name="Arpan Sainju" userId="28af7b25-4022-4f88-be70-5a41ebe499cd" providerId="ADAL" clId="{DFCB07EC-ACD4-4694-8234-F287BC4D879F}" dt="2022-09-21T23:38:33.183" v="376" actId="20577"/>
          <ac:spMkLst>
            <pc:docMk/>
            <pc:sldMk cId="0" sldId="842"/>
            <ac:spMk id="12" creationId="{DA7500A3-BC64-E6AE-9849-AA6A6DF0E35A}"/>
          </ac:spMkLst>
        </pc:spChg>
        <pc:spChg chg="add del mod">
          <ac:chgData name="Arpan Sainju" userId="28af7b25-4022-4f88-be70-5a41ebe499cd" providerId="ADAL" clId="{DFCB07EC-ACD4-4694-8234-F287BC4D879F}" dt="2022-09-21T23:38:33.025" v="375"/>
          <ac:spMkLst>
            <pc:docMk/>
            <pc:sldMk cId="0" sldId="842"/>
            <ac:spMk id="13" creationId="{C5542661-E941-36CC-347E-BA0E93C9E5A3}"/>
          </ac:spMkLst>
        </pc:spChg>
        <pc:spChg chg="add del mod">
          <ac:chgData name="Arpan Sainju" userId="28af7b25-4022-4f88-be70-5a41ebe499cd" providerId="ADAL" clId="{DFCB07EC-ACD4-4694-8234-F287BC4D879F}" dt="2022-09-21T23:38:33.025" v="375"/>
          <ac:spMkLst>
            <pc:docMk/>
            <pc:sldMk cId="0" sldId="842"/>
            <ac:spMk id="14" creationId="{0594585A-2548-E4C6-643D-ACF847A289D0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17" creationId="{B931A2D3-7DF9-CD54-A4CA-4D4B8E480863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18" creationId="{80B9F6CB-B4EC-CA1E-A74F-8B327C8F3DDE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19" creationId="{016BB1EE-AD6D-2EAD-2F56-446691589427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0" creationId="{1F80C418-8F5C-EE00-3B09-C53C8A6C8D3F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1" creationId="{ADB22CB0-2563-1AB9-E9A7-E7E5F42030CF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2" creationId="{848B3E09-5BAB-D4ED-6B17-31EF067D36BD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3" creationId="{F062C877-2DD8-FC0A-96F4-8EAD499B343F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8089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03.703" v="315" actId="1076"/>
          <ac:spMkLst>
            <pc:docMk/>
            <pc:sldMk cId="0" sldId="842"/>
            <ac:spMk id="8089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09.294" v="316" actId="1076"/>
          <ac:spMkLst>
            <pc:docMk/>
            <pc:sldMk cId="0" sldId="842"/>
            <ac:spMk id="8090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574" v="384" actId="1076"/>
          <ac:spMkLst>
            <pc:docMk/>
            <pc:sldMk cId="0" sldId="842"/>
            <ac:spMk id="809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075" v="385" actId="1076"/>
          <ac:spMkLst>
            <pc:docMk/>
            <pc:sldMk cId="0" sldId="842"/>
            <ac:spMk id="8090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8090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8090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09.294" v="316" actId="1076"/>
          <ac:spMkLst>
            <pc:docMk/>
            <pc:sldMk cId="0" sldId="842"/>
            <ac:spMk id="809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643" v="388" actId="1076"/>
          <ac:spMkLst>
            <pc:docMk/>
            <pc:sldMk cId="0" sldId="842"/>
            <ac:spMk id="8091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672" v="389" actId="14100"/>
          <ac:spMkLst>
            <pc:docMk/>
            <pc:sldMk cId="0" sldId="842"/>
            <ac:spMk id="809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716" v="390" actId="1076"/>
          <ac:spMkLst>
            <pc:docMk/>
            <pc:sldMk cId="0" sldId="842"/>
            <ac:spMk id="809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776" v="392" actId="1076"/>
          <ac:spMkLst>
            <pc:docMk/>
            <pc:sldMk cId="0" sldId="842"/>
            <ac:spMk id="809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57.966" v="396" actId="14100"/>
          <ac:spMkLst>
            <pc:docMk/>
            <pc:sldMk cId="0" sldId="842"/>
            <ac:spMk id="809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9:05" v="399" actId="14100"/>
          <ac:spMkLst>
            <pc:docMk/>
            <pc:sldMk cId="0" sldId="842"/>
            <ac:spMk id="809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11.748" v="317" actId="1076"/>
          <ac:spMkLst>
            <pc:docMk/>
            <pc:sldMk cId="0" sldId="842"/>
            <ac:spMk id="31027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3103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310311" creationId="{00000000-0000-0000-0000-000000000000}"/>
          </ac:spMkLst>
        </pc:spChg>
        <pc:grpChg chg="add del mod">
          <ac:chgData name="Arpan Sainju" userId="28af7b25-4022-4f88-be70-5a41ebe499cd" providerId="ADAL" clId="{DFCB07EC-ACD4-4694-8234-F287BC4D879F}" dt="2022-09-21T23:38:34.094" v="382"/>
          <ac:grpSpMkLst>
            <pc:docMk/>
            <pc:sldMk cId="0" sldId="842"/>
            <ac:grpSpMk id="4" creationId="{FEF41212-A564-3C57-7F34-E18394D2E04F}"/>
          </ac:grpSpMkLst>
        </pc:grpChg>
        <pc:grpChg chg="mod">
          <ac:chgData name="Arpan Sainju" userId="28af7b25-4022-4f88-be70-5a41ebe499cd" providerId="ADAL" clId="{DFCB07EC-ACD4-4694-8234-F287BC4D879F}" dt="2022-09-21T23:37:55.338" v="365"/>
          <ac:grpSpMkLst>
            <pc:docMk/>
            <pc:sldMk cId="0" sldId="842"/>
            <ac:grpSpMk id="5" creationId="{0BD5F70B-4BE5-237A-F01E-331F1A642767}"/>
          </ac:grpSpMkLst>
        </pc:grpChg>
        <pc:grpChg chg="add del mod">
          <ac:chgData name="Arpan Sainju" userId="28af7b25-4022-4f88-be70-5a41ebe499cd" providerId="ADAL" clId="{DFCB07EC-ACD4-4694-8234-F287BC4D879F}" dt="2022-09-21T23:38:33.025" v="375"/>
          <ac:grpSpMkLst>
            <pc:docMk/>
            <pc:sldMk cId="0" sldId="842"/>
            <ac:grpSpMk id="15" creationId="{4B412D00-12AD-EDAB-02FF-DE497038B554}"/>
          </ac:grpSpMkLst>
        </pc:grpChg>
        <pc:grpChg chg="mod">
          <ac:chgData name="Arpan Sainju" userId="28af7b25-4022-4f88-be70-5a41ebe499cd" providerId="ADAL" clId="{DFCB07EC-ACD4-4694-8234-F287BC4D879F}" dt="2022-09-21T23:38:26.576" v="372"/>
          <ac:grpSpMkLst>
            <pc:docMk/>
            <pc:sldMk cId="0" sldId="842"/>
            <ac:grpSpMk id="16" creationId="{65B462CB-B6CC-2340-5754-AED71875B050}"/>
          </ac:grpSpMkLst>
        </pc:grpChg>
        <pc:grpChg chg="mod">
          <ac:chgData name="Arpan Sainju" userId="28af7b25-4022-4f88-be70-5a41ebe499cd" providerId="ADAL" clId="{DFCB07EC-ACD4-4694-8234-F287BC4D879F}" dt="2022-09-21T23:38:34.136" v="383" actId="1076"/>
          <ac:grpSpMkLst>
            <pc:docMk/>
            <pc:sldMk cId="0" sldId="842"/>
            <ac:grpSpMk id="8090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3:38:34.136" v="383" actId="1076"/>
          <ac:grpSpMkLst>
            <pc:docMk/>
            <pc:sldMk cId="0" sldId="842"/>
            <ac:grpSpMk id="80901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3:38:35.748" v="391" actId="1076"/>
          <ac:grpSpMkLst>
            <pc:docMk/>
            <pc:sldMk cId="0" sldId="842"/>
            <ac:grpSpMk id="80906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4:11.288" v="327" actId="1076"/>
        <pc:sldMkLst>
          <pc:docMk/>
          <pc:sldMk cId="0" sldId="847"/>
        </pc:sldMkLst>
        <pc:spChg chg="mod">
          <ac:chgData name="Arpan Sainju" userId="28af7b25-4022-4f88-be70-5a41ebe499cd" providerId="ADAL" clId="{DFCB07EC-ACD4-4694-8234-F287BC4D879F}" dt="2022-09-21T22:54:06.390" v="326" actId="1076"/>
          <ac:spMkLst>
            <pc:docMk/>
            <pc:sldMk cId="0" sldId="847"/>
            <ac:spMk id="9523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11.288" v="327" actId="1076"/>
          <ac:spMkLst>
            <pc:docMk/>
            <pc:sldMk cId="0" sldId="847"/>
            <ac:spMk id="9523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11.288" v="327" actId="1076"/>
          <ac:spMkLst>
            <pc:docMk/>
            <pc:sldMk cId="0" sldId="847"/>
            <ac:spMk id="9523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11.288" v="327" actId="1076"/>
          <ac:spMkLst>
            <pc:docMk/>
            <pc:sldMk cId="0" sldId="847"/>
            <ac:spMk id="315395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4:11.288" v="327" actId="1076"/>
          <ac:grpSpMkLst>
            <pc:docMk/>
            <pc:sldMk cId="0" sldId="847"/>
            <ac:grpSpMk id="2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6:44.923" v="344" actId="14100"/>
        <pc:sldMkLst>
          <pc:docMk/>
          <pc:sldMk cId="0" sldId="849"/>
        </pc:sldMkLst>
        <pc:spChg chg="mod">
          <ac:chgData name="Arpan Sainju" userId="28af7b25-4022-4f88-be70-5a41ebe499cd" providerId="ADAL" clId="{DFCB07EC-ACD4-4694-8234-F287BC4D879F}" dt="2022-09-21T22:55:01.351" v="331" actId="1076"/>
          <ac:spMkLst>
            <pc:docMk/>
            <pc:sldMk cId="0" sldId="849"/>
            <ac:spMk id="10137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05.688" v="337" actId="207"/>
          <ac:spMkLst>
            <pc:docMk/>
            <pc:sldMk cId="0" sldId="849"/>
            <ac:spMk id="10137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06.329" v="332" actId="1076"/>
          <ac:spMkLst>
            <pc:docMk/>
            <pc:sldMk cId="0" sldId="849"/>
            <ac:spMk id="10137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06.329" v="332" actId="1076"/>
          <ac:spMkLst>
            <pc:docMk/>
            <pc:sldMk cId="0" sldId="849"/>
            <ac:spMk id="10138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06.329" v="332" actId="1076"/>
          <ac:spMkLst>
            <pc:docMk/>
            <pc:sldMk cId="0" sldId="849"/>
            <ac:spMk id="10138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22.165" v="333" actId="1076"/>
          <ac:spMkLst>
            <pc:docMk/>
            <pc:sldMk cId="0" sldId="849"/>
            <ac:spMk id="10138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34.986" v="341" actId="1076"/>
          <ac:spMkLst>
            <pc:docMk/>
            <pc:sldMk cId="0" sldId="849"/>
            <ac:spMk id="10138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44.923" v="344" actId="14100"/>
          <ac:spMkLst>
            <pc:docMk/>
            <pc:sldMk cId="0" sldId="849"/>
            <ac:spMk id="101386" creationId="{00000000-0000-0000-0000-000000000000}"/>
          </ac:spMkLst>
        </pc:spChg>
        <pc:picChg chg="mod">
          <ac:chgData name="Arpan Sainju" userId="28af7b25-4022-4f88-be70-5a41ebe499cd" providerId="ADAL" clId="{DFCB07EC-ACD4-4694-8234-F287BC4D879F}" dt="2022-09-21T22:55:22.165" v="333" actId="1076"/>
          <ac:picMkLst>
            <pc:docMk/>
            <pc:sldMk cId="0" sldId="849"/>
            <ac:picMk id="3" creationId="{00000000-0000-0000-0000-000000000000}"/>
          </ac:picMkLst>
        </pc:picChg>
        <pc:picChg chg="mod">
          <ac:chgData name="Arpan Sainju" userId="28af7b25-4022-4f88-be70-5a41ebe499cd" providerId="ADAL" clId="{DFCB07EC-ACD4-4694-8234-F287BC4D879F}" dt="2022-09-21T22:55:22.165" v="333" actId="1076"/>
          <ac:picMkLst>
            <pc:docMk/>
            <pc:sldMk cId="0" sldId="849"/>
            <ac:picMk id="101382" creationId="{00000000-0000-0000-0000-000000000000}"/>
          </ac:picMkLst>
        </pc:picChg>
      </pc:sldChg>
      <pc:sldChg chg="modSp add mod modTransition">
        <pc:chgData name="Arpan Sainju" userId="28af7b25-4022-4f88-be70-5a41ebe499cd" providerId="ADAL" clId="{DFCB07EC-ACD4-4694-8234-F287BC4D879F}" dt="2022-09-21T22:57:00.274" v="346" actId="1076"/>
        <pc:sldMkLst>
          <pc:docMk/>
          <pc:sldMk cId="0" sldId="851"/>
        </pc:sldMkLst>
        <pc:spChg chg="mod">
          <ac:chgData name="Arpan Sainju" userId="28af7b25-4022-4f88-be70-5a41ebe499cd" providerId="ADAL" clId="{DFCB07EC-ACD4-4694-8234-F287BC4D879F}" dt="2022-09-21T22:56:56.986" v="345" actId="1076"/>
          <ac:spMkLst>
            <pc:docMk/>
            <pc:sldMk cId="0" sldId="851"/>
            <ac:spMk id="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7:00.274" v="346" actId="1076"/>
          <ac:spMkLst>
            <pc:docMk/>
            <pc:sldMk cId="0" sldId="851"/>
            <ac:spMk id="10752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56.986" v="345" actId="1076"/>
          <ac:spMkLst>
            <pc:docMk/>
            <pc:sldMk cId="0" sldId="851"/>
            <ac:spMk id="10752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56.986" v="345" actId="1076"/>
          <ac:spMkLst>
            <pc:docMk/>
            <pc:sldMk cId="0" sldId="851"/>
            <ac:spMk id="107524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0" sldId="856"/>
        </pc:sldMkLst>
        <pc:spChg chg="mod">
          <ac:chgData name="Arpan Sainju" userId="28af7b25-4022-4f88-be70-5a41ebe499cd" providerId="ADAL" clId="{DFCB07EC-ACD4-4694-8234-F287BC4D879F}" dt="2022-09-21T22:15:35.325" v="134" actId="1076"/>
          <ac:spMkLst>
            <pc:docMk/>
            <pc:sldMk cId="0" sldId="856"/>
            <ac:spMk id="1198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45:53.630" v="15" actId="27636"/>
          <ac:spMkLst>
            <pc:docMk/>
            <pc:sldMk cId="0" sldId="856"/>
            <ac:spMk id="323590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0" sldId="857"/>
        </pc:sldMkLst>
        <pc:spChg chg="mod">
          <ac:chgData name="Arpan Sainju" userId="28af7b25-4022-4f88-be70-5a41ebe499cd" providerId="ADAL" clId="{DFCB07EC-ACD4-4694-8234-F287BC4D879F}" dt="2022-09-21T22:14:20.111" v="127" actId="1076"/>
          <ac:spMkLst>
            <pc:docMk/>
            <pc:sldMk cId="0" sldId="857"/>
            <ac:spMk id="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29.806" v="130" actId="1076"/>
          <ac:spMkLst>
            <pc:docMk/>
            <pc:sldMk cId="0" sldId="857"/>
            <ac:spMk id="12186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1:45:53.564" v="4" actId="27636"/>
        <pc:sldMkLst>
          <pc:docMk/>
          <pc:sldMk cId="0" sldId="877"/>
        </pc:sldMkLst>
        <pc:spChg chg="mod">
          <ac:chgData name="Arpan Sainju" userId="28af7b25-4022-4f88-be70-5a41ebe499cd" providerId="ADAL" clId="{DFCB07EC-ACD4-4694-8234-F287BC4D879F}" dt="2022-09-21T21:45:53.564" v="4" actId="27636"/>
          <ac:spMkLst>
            <pc:docMk/>
            <pc:sldMk cId="0" sldId="877"/>
            <ac:spMk id="60417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40:33.973" v="195" actId="20577"/>
        <pc:sldMkLst>
          <pc:docMk/>
          <pc:sldMk cId="0" sldId="878"/>
        </pc:sldMkLst>
        <pc:spChg chg="mod">
          <ac:chgData name="Arpan Sainju" userId="28af7b25-4022-4f88-be70-5a41ebe499cd" providerId="ADAL" clId="{DFCB07EC-ACD4-4694-8234-F287BC4D879F}" dt="2022-09-21T22:29:00.181" v="188" actId="1076"/>
          <ac:spMkLst>
            <pc:docMk/>
            <pc:sldMk cId="0" sldId="878"/>
            <ac:spMk id="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17.856" v="186" actId="14100"/>
          <ac:spMkLst>
            <pc:docMk/>
            <pc:sldMk cId="0" sldId="878"/>
            <ac:spMk id="645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9:00.181" v="188" actId="1076"/>
          <ac:spMkLst>
            <pc:docMk/>
            <pc:sldMk cId="0" sldId="878"/>
            <ac:spMk id="645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9:00.181" v="188" actId="1076"/>
          <ac:spMkLst>
            <pc:docMk/>
            <pc:sldMk cId="0" sldId="878"/>
            <ac:spMk id="645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0:33.973" v="195" actId="20577"/>
          <ac:spMkLst>
            <pc:docMk/>
            <pc:sldMk cId="0" sldId="878"/>
            <ac:spMk id="645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8:49.899" v="187" actId="1076"/>
          <ac:spMkLst>
            <pc:docMk/>
            <pc:sldMk cId="0" sldId="878"/>
            <ac:spMk id="64518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28:49.899" v="187" actId="1076"/>
          <ac:grpSpMkLst>
            <pc:docMk/>
            <pc:sldMk cId="0" sldId="878"/>
            <ac:grpSpMk id="64519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3:52.643" v="323" actId="1076"/>
        <pc:sldMkLst>
          <pc:docMk/>
          <pc:sldMk cId="0" sldId="883"/>
        </pc:sldMkLst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4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2.643" v="323" actId="1076"/>
          <ac:spMkLst>
            <pc:docMk/>
            <pc:sldMk cId="0" sldId="883"/>
            <ac:spMk id="8704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5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3:50.195" v="322" actId="1076"/>
          <ac:grpSpMkLst>
            <pc:docMk/>
            <pc:sldMk cId="0" sldId="883"/>
            <ac:grpSpMk id="87044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3:50.195" v="322" actId="1076"/>
          <ac:grpSpMkLst>
            <pc:docMk/>
            <pc:sldMk cId="0" sldId="883"/>
            <ac:grpSpMk id="87045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3:50.195" v="322" actId="1076"/>
          <ac:grpSpMkLst>
            <pc:docMk/>
            <pc:sldMk cId="0" sldId="883"/>
            <ac:grpSpMk id="87050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4:56.020" v="330" actId="1076"/>
        <pc:sldMkLst>
          <pc:docMk/>
          <pc:sldMk cId="0" sldId="887"/>
        </pc:sldMkLst>
        <pc:spChg chg="mod">
          <ac:chgData name="Arpan Sainju" userId="28af7b25-4022-4f88-be70-5a41ebe499cd" providerId="ADAL" clId="{DFCB07EC-ACD4-4694-8234-F287BC4D879F}" dt="2022-09-21T22:54:24.031" v="329" actId="1076"/>
          <ac:spMkLst>
            <pc:docMk/>
            <pc:sldMk cId="0" sldId="887"/>
            <ac:spMk id="9932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56.020" v="330" actId="1076"/>
          <ac:spMkLst>
            <pc:docMk/>
            <pc:sldMk cId="0" sldId="887"/>
            <ac:spMk id="9933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1:59:54.714" v="106" actId="1076"/>
        <pc:sldMkLst>
          <pc:docMk/>
          <pc:sldMk cId="0" sldId="893"/>
        </pc:sldMkLst>
        <pc:spChg chg="mod">
          <ac:chgData name="Arpan Sainju" userId="28af7b25-4022-4f88-be70-5a41ebe499cd" providerId="ADAL" clId="{DFCB07EC-ACD4-4694-8234-F287BC4D879F}" dt="2022-09-21T21:59:54.714" v="106" actId="1076"/>
          <ac:spMkLst>
            <pc:docMk/>
            <pc:sldMk cId="0" sldId="893"/>
            <ac:spMk id="107521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00:10.082" v="109" actId="1076"/>
        <pc:sldMkLst>
          <pc:docMk/>
          <pc:sldMk cId="0" sldId="894"/>
        </pc:sldMkLst>
        <pc:spChg chg="mod">
          <ac:chgData name="Arpan Sainju" userId="28af7b25-4022-4f88-be70-5a41ebe499cd" providerId="ADAL" clId="{DFCB07EC-ACD4-4694-8234-F287BC4D879F}" dt="2022-09-21T22:00:10.082" v="109" actId="1076"/>
          <ac:spMkLst>
            <pc:docMk/>
            <pc:sldMk cId="0" sldId="894"/>
            <ac:spMk id="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00:07.384" v="108" actId="1076"/>
          <ac:spMkLst>
            <pc:docMk/>
            <pc:sldMk cId="0" sldId="894"/>
            <ac:spMk id="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9:59.798" v="107" actId="1076"/>
          <ac:spMkLst>
            <pc:docMk/>
            <pc:sldMk cId="0" sldId="894"/>
            <ac:spMk id="107521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3003296182" sldId="908"/>
        </pc:sldMkLst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4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3.018" v="125" actId="14100"/>
          <ac:spMkLst>
            <pc:docMk/>
            <pc:sldMk cId="3003296182" sldId="908"/>
            <ac:spMk id="2253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2532" creationId="{00000000-0000-0000-0000-000000000000}"/>
          </ac:spMkLst>
        </pc:spChg>
      </pc:sldChg>
      <pc:sldChg chg="add del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3413684367" sldId="909"/>
        </pc:sldMkLst>
      </pc:sldChg>
      <pc:sldChg chg="add del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3096638541" sldId="911"/>
        </pc:sldMkLst>
      </pc:sldChg>
      <pc:sldChg chg="modSp add del mod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3484172126" sldId="912"/>
        </pc:sldMkLst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13.519" v="123" actId="14100"/>
          <ac:spMkLst>
            <pc:docMk/>
            <pc:sldMk cId="3484172126" sldId="912"/>
            <ac:spMk id="2560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5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1469510984" sldId="914"/>
        </pc:sldMkLst>
        <pc:spChg chg="mod">
          <ac:chgData name="Arpan Sainju" userId="28af7b25-4022-4f88-be70-5a41ebe499cd" providerId="ADAL" clId="{DFCB07EC-ACD4-4694-8234-F287BC4D879F}" dt="2022-09-21T22:13:05.227" v="122" actId="1076"/>
          <ac:spMkLst>
            <pc:docMk/>
            <pc:sldMk cId="1469510984" sldId="914"/>
            <ac:spMk id="27651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2377464855" sldId="915"/>
        </pc:sldMkLst>
        <pc:spChg chg="mod">
          <ac:chgData name="Arpan Sainju" userId="28af7b25-4022-4f88-be70-5a41ebe499cd" providerId="ADAL" clId="{DFCB07EC-ACD4-4694-8234-F287BC4D879F}" dt="2022-09-21T22:12:58.921" v="121" actId="14100"/>
          <ac:spMkLst>
            <pc:docMk/>
            <pc:sldMk cId="2377464855" sldId="915"/>
            <ac:spMk id="2867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45:53.659" v="19" actId="27636"/>
          <ac:spMkLst>
            <pc:docMk/>
            <pc:sldMk cId="2377464855" sldId="915"/>
            <ac:spMk id="28677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2741832954" sldId="918"/>
        </pc:sldMkLst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69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4.187" v="119" actId="14100"/>
          <ac:spMkLst>
            <pc:docMk/>
            <pc:sldMk cId="2741832954" sldId="918"/>
            <ac:spMk id="2970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4" creationId="{00000000-0000-0000-0000-000000000000}"/>
          </ac:spMkLst>
        </pc:spChg>
        <pc:graphicFrameChg chg="mod">
          <ac:chgData name="Arpan Sainju" userId="28af7b25-4022-4f88-be70-5a41ebe499cd" providerId="ADAL" clId="{DFCB07EC-ACD4-4694-8234-F287BC4D879F}" dt="2022-09-21T22:12:49.328" v="120" actId="1076"/>
          <ac:graphicFrameMkLst>
            <pc:docMk/>
            <pc:sldMk cId="2741832954" sldId="918"/>
            <ac:graphicFrameMk id="29705" creationId="{00000000-0000-0000-0000-000000000000}"/>
          </ac:graphicFrameMkLst>
        </pc:graphicFrameChg>
        <pc:graphicFrameChg chg="mod">
          <ac:chgData name="Arpan Sainju" userId="28af7b25-4022-4f88-be70-5a41ebe499cd" providerId="ADAL" clId="{DFCB07EC-ACD4-4694-8234-F287BC4D879F}" dt="2022-09-21T22:12:49.328" v="120" actId="1076"/>
          <ac:graphicFrameMkLst>
            <pc:docMk/>
            <pc:sldMk cId="2741832954" sldId="918"/>
            <ac:graphicFrameMk id="29798" creationId="{00000000-0000-0000-0000-000000000000}"/>
          </ac:graphicFrameMkLst>
        </pc:graphicFrameChg>
      </pc:sldChg>
      <pc:sldChg chg="add del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2314109731" sldId="919"/>
        </pc:sldMkLst>
      </pc:sldChg>
      <pc:sldChg chg="add del modTransition">
        <pc:chgData name="Arpan Sainju" userId="28af7b25-4022-4f88-be70-5a41ebe499cd" providerId="ADAL" clId="{DFCB07EC-ACD4-4694-8234-F287BC4D879F}" dt="2022-09-21T22:12:10.749" v="116" actId="47"/>
        <pc:sldMkLst>
          <pc:docMk/>
          <pc:sldMk cId="4153430655" sldId="920"/>
        </pc:sldMkLst>
      </pc:sldChg>
      <pc:sldChg chg="add del modTransition">
        <pc:chgData name="Arpan Sainju" userId="28af7b25-4022-4f88-be70-5a41ebe499cd" providerId="ADAL" clId="{DFCB07EC-ACD4-4694-8234-F287BC4D879F}" dt="2022-09-21T22:12:08.232" v="115" actId="47"/>
        <pc:sldMkLst>
          <pc:docMk/>
          <pc:sldMk cId="1063652506" sldId="921"/>
        </pc:sldMkLst>
      </pc:sldChg>
      <pc:sldChg chg="add del modTransition">
        <pc:chgData name="Arpan Sainju" userId="28af7b25-4022-4f88-be70-5a41ebe499cd" providerId="ADAL" clId="{DFCB07EC-ACD4-4694-8234-F287BC4D879F}" dt="2022-09-21T22:12:07.125" v="114" actId="47"/>
        <pc:sldMkLst>
          <pc:docMk/>
          <pc:sldMk cId="3321406245" sldId="922"/>
        </pc:sldMkLst>
      </pc:sldChg>
      <pc:sldChg chg="add del modTransition">
        <pc:chgData name="Arpan Sainju" userId="28af7b25-4022-4f88-be70-5a41ebe499cd" providerId="ADAL" clId="{DFCB07EC-ACD4-4694-8234-F287BC4D879F}" dt="2022-09-21T22:12:05.436" v="113" actId="47"/>
        <pc:sldMkLst>
          <pc:docMk/>
          <pc:sldMk cId="2813273372" sldId="923"/>
        </pc:sldMkLst>
      </pc:sldChg>
      <pc:sldChg chg="add del modTransition">
        <pc:chgData name="Arpan Sainju" userId="28af7b25-4022-4f88-be70-5a41ebe499cd" providerId="ADAL" clId="{DFCB07EC-ACD4-4694-8234-F287BC4D879F}" dt="2022-09-21T22:12:03.985" v="112" actId="47"/>
        <pc:sldMkLst>
          <pc:docMk/>
          <pc:sldMk cId="708780295" sldId="924"/>
        </pc:sldMkLst>
      </pc:sldChg>
      <pc:sldChg chg="modSp add del mod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388058539" sldId="925"/>
        </pc:sldMkLst>
        <pc:spChg chg="mod">
          <ac:chgData name="Arpan Sainju" userId="28af7b25-4022-4f88-be70-5a41ebe499cd" providerId="ADAL" clId="{DFCB07EC-ACD4-4694-8234-F287BC4D879F}" dt="2022-09-21T22:15:42.705" v="135" actId="20577"/>
          <ac:spMkLst>
            <pc:docMk/>
            <pc:sldMk cId="388058539" sldId="925"/>
            <ac:spMk id="23554" creationId="{00000000-0000-0000-0000-000000000000}"/>
          </ac:spMkLst>
        </pc:spChg>
      </pc:sldChg>
      <pc:sldChg chg="add del modTransition">
        <pc:chgData name="Arpan Sainju" userId="28af7b25-4022-4f88-be70-5a41ebe499cd" providerId="ADAL" clId="{DFCB07EC-ACD4-4694-8234-F287BC4D879F}" dt="2022-09-21T22:12:13.840" v="117" actId="47"/>
        <pc:sldMkLst>
          <pc:docMk/>
          <pc:sldMk cId="2759788225" sldId="926"/>
        </pc:sldMkLst>
      </pc:sldChg>
      <pc:sldChg chg="add del modTransition">
        <pc:chgData name="Arpan Sainju" userId="28af7b25-4022-4f88-be70-5a41ebe499cd" providerId="ADAL" clId="{DFCB07EC-ACD4-4694-8234-F287BC4D879F}" dt="2022-09-21T22:11:59.481" v="111" actId="47"/>
        <pc:sldMkLst>
          <pc:docMk/>
          <pc:sldMk cId="1925688954" sldId="927"/>
        </pc:sldMkLst>
      </pc:sldChg>
      <pc:sldChg chg="modSp add del mod modTransition">
        <pc:chgData name="Arpan Sainju" userId="28af7b25-4022-4f88-be70-5a41ebe499cd" providerId="ADAL" clId="{DFCB07EC-ACD4-4694-8234-F287BC4D879F}" dt="2022-09-27T15:45:46.634" v="410" actId="20577"/>
        <pc:sldMkLst>
          <pc:docMk/>
          <pc:sldMk cId="3914138085" sldId="928"/>
        </pc:sldMkLst>
        <pc:spChg chg="mod">
          <ac:chgData name="Arpan Sainju" userId="28af7b25-4022-4f88-be70-5a41ebe499cd" providerId="ADAL" clId="{DFCB07EC-ACD4-4694-8234-F287BC4D879F}" dt="2022-09-27T15:45:46.634" v="410" actId="20577"/>
          <ac:spMkLst>
            <pc:docMk/>
            <pc:sldMk cId="3914138085" sldId="928"/>
            <ac:spMk id="23554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DFCB07EC-ACD4-4694-8234-F287BC4D879F}" dt="2022-09-22T16:08:29.485" v="409" actId="47"/>
        <pc:sldMkLst>
          <pc:docMk/>
          <pc:sldMk cId="837443604" sldId="929"/>
        </pc:sldMkLst>
        <pc:spChg chg="mod">
          <ac:chgData name="Arpan Sainju" userId="28af7b25-4022-4f88-be70-5a41ebe499cd" providerId="ADAL" clId="{DFCB07EC-ACD4-4694-8234-F287BC4D879F}" dt="2022-09-21T22:15:03.942" v="131" actId="1076"/>
          <ac:spMkLst>
            <pc:docMk/>
            <pc:sldMk cId="837443604" sldId="929"/>
            <ac:spMk id="1198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5:29.482" v="133" actId="1076"/>
          <ac:spMkLst>
            <pc:docMk/>
            <pc:sldMk cId="837443604" sldId="929"/>
            <ac:spMk id="32358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5:10.151" v="132" actId="1076"/>
          <ac:spMkLst>
            <pc:docMk/>
            <pc:sldMk cId="837443604" sldId="929"/>
            <ac:spMk id="32359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53:24.751" v="320" actId="1076"/>
        <pc:sldMkLst>
          <pc:docMk/>
          <pc:sldMk cId="2570601752" sldId="930"/>
        </pc:sldMkLst>
        <pc:spChg chg="mod">
          <ac:chgData name="Arpan Sainju" userId="28af7b25-4022-4f88-be70-5a41ebe499cd" providerId="ADAL" clId="{DFCB07EC-ACD4-4694-8234-F287BC4D879F}" dt="2022-09-21T22:53:17.565" v="318" actId="1076"/>
          <ac:spMkLst>
            <pc:docMk/>
            <pc:sldMk cId="2570601752" sldId="930"/>
            <ac:spMk id="8499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24.751" v="320" actId="1076"/>
          <ac:spMkLst>
            <pc:docMk/>
            <pc:sldMk cId="2570601752" sldId="930"/>
            <ac:spMk id="8499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22.488" v="319" actId="1076"/>
          <ac:spMkLst>
            <pc:docMk/>
            <pc:sldMk cId="2570601752" sldId="930"/>
            <ac:spMk id="8499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22.488" v="319" actId="1076"/>
          <ac:spMkLst>
            <pc:docMk/>
            <pc:sldMk cId="2570601752" sldId="930"/>
            <ac:spMk id="311301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3:22.488" v="319" actId="1076"/>
          <ac:grpSpMkLst>
            <pc:docMk/>
            <pc:sldMk cId="2570601752" sldId="930"/>
            <ac:grpSpMk id="2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4:01.900" v="325" actId="1076"/>
        <pc:sldMkLst>
          <pc:docMk/>
          <pc:sldMk cId="919100509" sldId="931"/>
        </pc:sldMkLst>
        <pc:spChg chg="mod">
          <ac:chgData name="Arpan Sainju" userId="28af7b25-4022-4f88-be70-5a41ebe499cd" providerId="ADAL" clId="{DFCB07EC-ACD4-4694-8234-F287BC4D879F}" dt="2022-09-21T22:53:56.816" v="324" actId="1076"/>
          <ac:spMkLst>
            <pc:docMk/>
            <pc:sldMk cId="919100509" sldId="931"/>
            <ac:spMk id="8908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01.900" v="325" actId="1076"/>
          <ac:spMkLst>
            <pc:docMk/>
            <pc:sldMk cId="919100509" sldId="931"/>
            <ac:spMk id="8909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01.900" v="325" actId="1076"/>
          <ac:spMkLst>
            <pc:docMk/>
            <pc:sldMk cId="919100509" sldId="931"/>
            <ac:spMk id="313349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4:01.900" v="325" actId="1076"/>
          <ac:grpSpMkLst>
            <pc:docMk/>
            <pc:sldMk cId="919100509" sldId="931"/>
            <ac:grpSpMk id="7" creationId="{00000000-0000-0000-0000-000000000000}"/>
          </ac:grpSpMkLst>
        </pc:grpChg>
      </pc:sldChg>
      <pc:sldChg chg="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2947979647" sldId="932"/>
        </pc:sldMkLst>
      </pc:sldChg>
      <pc:sldChg chg="modSp add del mod">
        <pc:chgData name="Arpan Sainju" userId="28af7b25-4022-4f88-be70-5a41ebe499cd" providerId="ADAL" clId="{DFCB07EC-ACD4-4694-8234-F287BC4D879F}" dt="2022-09-22T16:06:56.582" v="407" actId="47"/>
        <pc:sldMkLst>
          <pc:docMk/>
          <pc:sldMk cId="4169438155" sldId="932"/>
        </pc:sldMkLst>
        <pc:graphicFrameChg chg="modGraphic">
          <ac:chgData name="Arpan Sainju" userId="28af7b25-4022-4f88-be70-5a41ebe499cd" providerId="ADAL" clId="{DFCB07EC-ACD4-4694-8234-F287BC4D879F}" dt="2022-09-21T22:19:50.607" v="167" actId="2711"/>
          <ac:graphicFrameMkLst>
            <pc:docMk/>
            <pc:sldMk cId="4169438155" sldId="932"/>
            <ac:graphicFrameMk id="6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DFCB07EC-ACD4-4694-8234-F287BC4D879F}" dt="2022-09-22T16:06:54.223" v="406" actId="2164"/>
        <pc:sldMkLst>
          <pc:docMk/>
          <pc:sldMk cId="2771977953" sldId="933"/>
        </pc:sldMkLst>
        <pc:graphicFrameChg chg="modGraphic">
          <ac:chgData name="Arpan Sainju" userId="28af7b25-4022-4f88-be70-5a41ebe499cd" providerId="ADAL" clId="{DFCB07EC-ACD4-4694-8234-F287BC4D879F}" dt="2022-09-22T16:06:54.223" v="406" actId="2164"/>
          <ac:graphicFrameMkLst>
            <pc:docMk/>
            <pc:sldMk cId="2771977953" sldId="933"/>
            <ac:graphicFrameMk id="5" creationId="{00000000-0000-0000-0000-000000000000}"/>
          </ac:graphicFrameMkLst>
        </pc:graphicFrameChg>
      </pc:sldChg>
      <pc:sldChg chg="modSp 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3886199363" sldId="933"/>
        </pc:sldMkLst>
        <pc:graphicFrameChg chg="mod">
          <ac:chgData name="Arpan Sainju" userId="28af7b25-4022-4f88-be70-5a41ebe499cd" providerId="ADAL" clId="{DFCB07EC-ACD4-4694-8234-F287BC4D879F}" dt="2022-09-21T21:58:35.102" v="103"/>
          <ac:graphicFrameMkLst>
            <pc:docMk/>
            <pc:sldMk cId="3886199363" sldId="933"/>
            <ac:graphicFrameMk id="5" creationId="{00000000-0000-0000-0000-000000000000}"/>
          </ac:graphicFrameMkLst>
        </pc:graphicFrameChg>
      </pc:sldChg>
      <pc:sldChg chg="modSp 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450277161" sldId="934"/>
        </pc:sldMkLst>
        <pc:graphicFrameChg chg="mod">
          <ac:chgData name="Arpan Sainju" userId="28af7b25-4022-4f88-be70-5a41ebe499cd" providerId="ADAL" clId="{DFCB07EC-ACD4-4694-8234-F287BC4D879F}" dt="2022-09-21T21:58:31.463" v="102"/>
          <ac:graphicFrameMkLst>
            <pc:docMk/>
            <pc:sldMk cId="450277161" sldId="934"/>
            <ac:graphicFrameMk id="5" creationId="{00000000-0000-0000-0000-000000000000}"/>
          </ac:graphicFrameMkLst>
        </pc:graphicFrameChg>
      </pc:sldChg>
      <pc:sldChg chg="modSp add del mod">
        <pc:chgData name="Arpan Sainju" userId="28af7b25-4022-4f88-be70-5a41ebe499cd" providerId="ADAL" clId="{DFCB07EC-ACD4-4694-8234-F287BC4D879F}" dt="2022-09-22T16:06:47.963" v="405" actId="47"/>
        <pc:sldMkLst>
          <pc:docMk/>
          <pc:sldMk cId="3011012617" sldId="934"/>
        </pc:sldMkLst>
        <pc:graphicFrameChg chg="mod modGraphic">
          <ac:chgData name="Arpan Sainju" userId="28af7b25-4022-4f88-be70-5a41ebe499cd" providerId="ADAL" clId="{DFCB07EC-ACD4-4694-8234-F287BC4D879F}" dt="2022-09-21T22:18:54.371" v="161" actId="6549"/>
          <ac:graphicFrameMkLst>
            <pc:docMk/>
            <pc:sldMk cId="3011012617" sldId="934"/>
            <ac:graphicFrameMk id="5" creationId="{00000000-0000-0000-0000-000000000000}"/>
          </ac:graphicFrameMkLst>
        </pc:graphicFrameChg>
      </pc:sldChg>
      <pc:sldChg chg="modSp add mod ord">
        <pc:chgData name="Arpan Sainju" userId="28af7b25-4022-4f88-be70-5a41ebe499cd" providerId="ADAL" clId="{DFCB07EC-ACD4-4694-8234-F287BC4D879F}" dt="2022-09-22T16:06:45.783" v="404"/>
        <pc:sldMkLst>
          <pc:docMk/>
          <pc:sldMk cId="1476742346" sldId="935"/>
        </pc:sldMkLst>
        <pc:graphicFrameChg chg="mod modGraphic">
          <ac:chgData name="Arpan Sainju" userId="28af7b25-4022-4f88-be70-5a41ebe499cd" providerId="ADAL" clId="{DFCB07EC-ACD4-4694-8234-F287BC4D879F}" dt="2022-09-21T22:18:28.516" v="155" actId="1076"/>
          <ac:graphicFrameMkLst>
            <pc:docMk/>
            <pc:sldMk cId="1476742346" sldId="935"/>
            <ac:graphicFrameMk id="5" creationId="{00000000-0000-0000-0000-000000000000}"/>
          </ac:graphicFrameMkLst>
        </pc:graphicFrameChg>
      </pc:sldChg>
      <pc:sldChg chg="modSp 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2635337979" sldId="935"/>
        </pc:sldMkLst>
        <pc:graphicFrameChg chg="mod">
          <ac:chgData name="Arpan Sainju" userId="28af7b25-4022-4f88-be70-5a41ebe499cd" providerId="ADAL" clId="{DFCB07EC-ACD4-4694-8234-F287BC4D879F}" dt="2022-09-21T21:58:28.261" v="101"/>
          <ac:graphicFrameMkLst>
            <pc:docMk/>
            <pc:sldMk cId="2635337979" sldId="935"/>
            <ac:graphicFrameMk id="5" creationId="{00000000-0000-0000-0000-000000000000}"/>
          </ac:graphicFrameMkLst>
        </pc:graphicFrameChg>
      </pc:sldChg>
      <pc:sldChg chg="delSp modSp add del mod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1442595915" sldId="936"/>
        </pc:sldMkLst>
        <pc:spChg chg="mod">
          <ac:chgData name="Arpan Sainju" userId="28af7b25-4022-4f88-be70-5a41ebe499cd" providerId="ADAL" clId="{DFCB07EC-ACD4-4694-8234-F287BC4D879F}" dt="2022-09-21T21:58:10.806" v="91" actId="14100"/>
          <ac:spMkLst>
            <pc:docMk/>
            <pc:sldMk cId="1442595915" sldId="936"/>
            <ac:spMk id="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8:07.549" v="90" actId="1076"/>
          <ac:spMkLst>
            <pc:docMk/>
            <pc:sldMk cId="1442595915" sldId="936"/>
            <ac:spMk id="3" creationId="{00000000-0000-0000-0000-000000000000}"/>
          </ac:spMkLst>
        </pc:spChg>
        <pc:graphicFrameChg chg="mod modGraphic">
          <ac:chgData name="Arpan Sainju" userId="28af7b25-4022-4f88-be70-5a41ebe499cd" providerId="ADAL" clId="{DFCB07EC-ACD4-4694-8234-F287BC4D879F}" dt="2022-09-21T21:58:20.415" v="99" actId="20577"/>
          <ac:graphicFrameMkLst>
            <pc:docMk/>
            <pc:sldMk cId="1442595915" sldId="936"/>
            <ac:graphicFrameMk id="5" creationId="{00000000-0000-0000-0000-000000000000}"/>
          </ac:graphicFrameMkLst>
        </pc:graphicFrameChg>
        <pc:graphicFrameChg chg="del">
          <ac:chgData name="Arpan Sainju" userId="28af7b25-4022-4f88-be70-5a41ebe499cd" providerId="ADAL" clId="{DFCB07EC-ACD4-4694-8234-F287BC4D879F}" dt="2022-09-21T21:57:58.225" v="86" actId="478"/>
          <ac:graphicFrameMkLst>
            <pc:docMk/>
            <pc:sldMk cId="1442595915" sldId="936"/>
            <ac:graphicFrameMk id="6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DFCB07EC-ACD4-4694-8234-F287BC4D879F}" dt="2022-09-21T22:17:57.225" v="148" actId="207"/>
        <pc:sldMkLst>
          <pc:docMk/>
          <pc:sldMk cId="4092384420" sldId="936"/>
        </pc:sldMkLst>
        <pc:graphicFrameChg chg="modGraphic">
          <ac:chgData name="Arpan Sainju" userId="28af7b25-4022-4f88-be70-5a41ebe499cd" providerId="ADAL" clId="{DFCB07EC-ACD4-4694-8234-F287BC4D879F}" dt="2022-09-21T22:17:57.225" v="148" actId="207"/>
          <ac:graphicFrameMkLst>
            <pc:docMk/>
            <pc:sldMk cId="4092384420" sldId="936"/>
            <ac:graphicFrameMk id="5" creationId="{00000000-0000-0000-0000-000000000000}"/>
          </ac:graphicFrameMkLst>
        </pc:graphicFrameChg>
      </pc:sldChg>
      <pc:sldChg chg="modSp add del mod modTransition modAnim">
        <pc:chgData name="Arpan Sainju" userId="28af7b25-4022-4f88-be70-5a41ebe499cd" providerId="ADAL" clId="{DFCB07EC-ACD4-4694-8234-F287BC4D879F}" dt="2022-09-21T21:58:44.755" v="104" actId="2696"/>
        <pc:sldMkLst>
          <pc:docMk/>
          <pc:sldMk cId="2019145852" sldId="937"/>
        </pc:sldMkLst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4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4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4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6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6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6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8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17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17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172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13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38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97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18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182" creationId="{00000000-0000-0000-0000-000000000000}"/>
          </ac:grpSpMkLst>
        </pc:grpChg>
        <pc:graphicFrameChg chg="mod">
          <ac:chgData name="Arpan Sainju" userId="28af7b25-4022-4f88-be70-5a41ebe499cd" providerId="ADAL" clId="{DFCB07EC-ACD4-4694-8234-F287BC4D879F}" dt="2022-09-21T21:56:15.136" v="61" actId="1076"/>
          <ac:graphicFrameMkLst>
            <pc:docMk/>
            <pc:sldMk cId="2019145852" sldId="937"/>
            <ac:graphicFrameMk id="25" creationId="{00000000-0000-0000-0000-000000000000}"/>
          </ac:graphicFrameMkLst>
        </pc:graphicFrame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12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42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45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48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51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54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57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0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3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6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9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72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75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78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81" creationId="{00000000-0000-0000-0000-000000000000}"/>
          </ac:cxnSpMkLst>
        </pc:cxnChg>
      </pc:sldChg>
      <pc:sldChg chg="modSp add mod">
        <pc:chgData name="Arpan Sainju" userId="28af7b25-4022-4f88-be70-5a41ebe499cd" providerId="ADAL" clId="{DFCB07EC-ACD4-4694-8234-F287BC4D879F}" dt="2022-09-21T22:17:42.350" v="146" actId="2711"/>
        <pc:sldMkLst>
          <pc:docMk/>
          <pc:sldMk cId="3712626508" sldId="937"/>
        </pc:sldMkLst>
        <pc:graphicFrameChg chg="modGraphic">
          <ac:chgData name="Arpan Sainju" userId="28af7b25-4022-4f88-be70-5a41ebe499cd" providerId="ADAL" clId="{DFCB07EC-ACD4-4694-8234-F287BC4D879F}" dt="2022-09-21T22:17:42.350" v="146" actId="2711"/>
          <ac:graphicFrameMkLst>
            <pc:docMk/>
            <pc:sldMk cId="3712626508" sldId="937"/>
            <ac:graphicFrameMk id="25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DFCB07EC-ACD4-4694-8234-F287BC4D879F}" dt="2022-09-21T22:17:11.762" v="144" actId="2711"/>
        <pc:sldMkLst>
          <pc:docMk/>
          <pc:sldMk cId="2918298847" sldId="938"/>
        </pc:sldMkLst>
        <pc:graphicFrameChg chg="modGraphic">
          <ac:chgData name="Arpan Sainju" userId="28af7b25-4022-4f88-be70-5a41ebe499cd" providerId="ADAL" clId="{DFCB07EC-ACD4-4694-8234-F287BC4D879F}" dt="2022-09-21T22:17:11.762" v="144" actId="2711"/>
          <ac:graphicFrameMkLst>
            <pc:docMk/>
            <pc:sldMk cId="2918298847" sldId="938"/>
            <ac:graphicFrameMk id="5" creationId="{00000000-0000-0000-0000-000000000000}"/>
          </ac:graphicFrameMkLst>
        </pc:graphicFrameChg>
      </pc:sldChg>
      <pc:sldChg chg="delSp modSp add del mod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4053266793" sldId="938"/>
        </pc:sldMkLst>
        <pc:spChg chg="mod">
          <ac:chgData name="Arpan Sainju" userId="28af7b25-4022-4f88-be70-5a41ebe499cd" providerId="ADAL" clId="{DFCB07EC-ACD4-4694-8234-F287BC4D879F}" dt="2022-09-21T21:46:27.332" v="24" actId="14100"/>
          <ac:spMkLst>
            <pc:docMk/>
            <pc:sldMk cId="4053266793" sldId="938"/>
            <ac:spMk id="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48:35.280" v="60" actId="1076"/>
          <ac:spMkLst>
            <pc:docMk/>
            <pc:sldMk cId="4053266793" sldId="938"/>
            <ac:spMk id="3" creationId="{00000000-0000-0000-0000-000000000000}"/>
          </ac:spMkLst>
        </pc:spChg>
        <pc:graphicFrameChg chg="mod modGraphic">
          <ac:chgData name="Arpan Sainju" userId="28af7b25-4022-4f88-be70-5a41ebe499cd" providerId="ADAL" clId="{DFCB07EC-ACD4-4694-8234-F287BC4D879F}" dt="2022-09-21T21:58:25.096" v="100"/>
          <ac:graphicFrameMkLst>
            <pc:docMk/>
            <pc:sldMk cId="4053266793" sldId="938"/>
            <ac:graphicFrameMk id="5" creationId="{00000000-0000-0000-0000-000000000000}"/>
          </ac:graphicFrameMkLst>
        </pc:graphicFrameChg>
        <pc:graphicFrameChg chg="del mod">
          <ac:chgData name="Arpan Sainju" userId="28af7b25-4022-4f88-be70-5a41ebe499cd" providerId="ADAL" clId="{DFCB07EC-ACD4-4694-8234-F287BC4D879F}" dt="2022-09-21T21:47:55.590" v="52" actId="478"/>
          <ac:graphicFrameMkLst>
            <pc:docMk/>
            <pc:sldMk cId="4053266793" sldId="938"/>
            <ac:graphicFrameMk id="6" creationId="{00000000-0000-0000-0000-000000000000}"/>
          </ac:graphicFrameMkLst>
        </pc:graphicFrameChg>
      </pc:sldChg>
      <pc:sldChg chg="modSp new del mod">
        <pc:chgData name="Arpan Sainju" userId="28af7b25-4022-4f88-be70-5a41ebe499cd" providerId="ADAL" clId="{DFCB07EC-ACD4-4694-8234-F287BC4D879F}" dt="2022-09-22T15:49:59.934" v="402" actId="47"/>
        <pc:sldMkLst>
          <pc:docMk/>
          <pc:sldMk cId="2825088755" sldId="939"/>
        </pc:sldMkLst>
        <pc:spChg chg="mod">
          <ac:chgData name="Arpan Sainju" userId="28af7b25-4022-4f88-be70-5a41ebe499cd" providerId="ADAL" clId="{DFCB07EC-ACD4-4694-8234-F287BC4D879F}" dt="2022-09-22T15:47:58.178" v="401"/>
          <ac:spMkLst>
            <pc:docMk/>
            <pc:sldMk cId="2825088755" sldId="939"/>
            <ac:spMk id="3" creationId="{8943CA87-AE64-9917-AF45-55805C1C7836}"/>
          </ac:spMkLst>
        </pc:spChg>
      </pc:sldChg>
    </pc:docChg>
  </pc:docChgLst>
  <pc:docChgLst>
    <pc:chgData name="Arpan Sainju" userId="28af7b25-4022-4f88-be70-5a41ebe499cd" providerId="ADAL" clId="{671978F2-2AEE-4C77-995D-07FACFF1070D}"/>
    <pc:docChg chg="undo custSel addSld delSld modSld delMainMaster modMainMaster">
      <pc:chgData name="Arpan Sainju" userId="28af7b25-4022-4f88-be70-5a41ebe499cd" providerId="ADAL" clId="{671978F2-2AEE-4C77-995D-07FACFF1070D}" dt="2022-09-08T04:25:22.572" v="359" actId="1076"/>
      <pc:docMkLst>
        <pc:docMk/>
      </pc:docMkLst>
      <pc:sldChg chg="modSp mod">
        <pc:chgData name="Arpan Sainju" userId="28af7b25-4022-4f88-be70-5a41ebe499cd" providerId="ADAL" clId="{671978F2-2AEE-4C77-995D-07FACFF1070D}" dt="2022-09-08T04:25:22.572" v="359" actId="1076"/>
        <pc:sldMkLst>
          <pc:docMk/>
          <pc:sldMk cId="595749081" sldId="256"/>
        </pc:sldMkLst>
        <pc:spChg chg="mod">
          <ac:chgData name="Arpan Sainju" userId="28af7b25-4022-4f88-be70-5a41ebe499cd" providerId="ADAL" clId="{671978F2-2AEE-4C77-995D-07FACFF1070D}" dt="2022-09-08T04:25:22.572" v="359" actId="1076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671978F2-2AEE-4C77-995D-07FACFF1070D}" dt="2022-09-08T03:01:00.111" v="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5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9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637366674" sldId="32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595305745" sldId="34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18471418" sldId="34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278753199" sldId="34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523058517" sldId="34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33948194" sldId="34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818332742" sldId="348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4174896475" sldId="34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817752300" sldId="35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4163565523" sldId="35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94915732" sldId="35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482087137" sldId="35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20821200" sldId="35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80045362" sldId="35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992229553" sldId="35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880338861" sldId="358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493393475" sldId="35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541656079" sldId="36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953651653" sldId="36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76386255" sldId="36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309355273" sldId="36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85725877" sldId="36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794572101" sldId="366"/>
        </pc:sldMkLst>
      </pc:sldChg>
      <pc:sldChg chg="modSp add del mod">
        <pc:chgData name="Arpan Sainju" userId="28af7b25-4022-4f88-be70-5a41ebe499cd" providerId="ADAL" clId="{671978F2-2AEE-4C77-995D-07FACFF1070D}" dt="2022-09-08T03:14:29.288" v="45" actId="1076"/>
        <pc:sldMkLst>
          <pc:docMk/>
          <pc:sldMk cId="0" sldId="588"/>
        </pc:sldMkLst>
        <pc:spChg chg="mod">
          <ac:chgData name="Arpan Sainju" userId="28af7b25-4022-4f88-be70-5a41ebe499cd" providerId="ADAL" clId="{671978F2-2AEE-4C77-995D-07FACFF1070D}" dt="2022-09-08T03:14:24.809" v="44" actId="1076"/>
          <ac:spMkLst>
            <pc:docMk/>
            <pc:sldMk cId="0" sldId="588"/>
            <ac:spMk id="14849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4:29.288" v="45" actId="1076"/>
          <ac:spMkLst>
            <pc:docMk/>
            <pc:sldMk cId="0" sldId="588"/>
            <ac:spMk id="14849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6:09.471" v="85" actId="20577"/>
        <pc:sldMkLst>
          <pc:docMk/>
          <pc:sldMk cId="0" sldId="589"/>
        </pc:sldMkLst>
        <pc:spChg chg="mod">
          <ac:chgData name="Arpan Sainju" userId="28af7b25-4022-4f88-be70-5a41ebe499cd" providerId="ADAL" clId="{671978F2-2AEE-4C77-995D-07FACFF1070D}" dt="2022-09-08T03:15:18.049" v="47" actId="1076"/>
          <ac:spMkLst>
            <pc:docMk/>
            <pc:sldMk cId="0" sldId="589"/>
            <ac:spMk id="14950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41.123" v="73" actId="1076"/>
          <ac:spMkLst>
            <pc:docMk/>
            <pc:sldMk cId="0" sldId="589"/>
            <ac:spMk id="14950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47.314" v="74" actId="1076"/>
          <ac:spMkLst>
            <pc:docMk/>
            <pc:sldMk cId="0" sldId="589"/>
            <ac:spMk id="14950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15.480" v="46" actId="1076"/>
          <ac:spMkLst>
            <pc:docMk/>
            <pc:sldMk cId="0" sldId="589"/>
            <ac:spMk id="14950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15.480" v="46" actId="1076"/>
          <ac:spMkLst>
            <pc:docMk/>
            <pc:sldMk cId="0" sldId="589"/>
            <ac:spMk id="14951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6:09.471" v="85" actId="20577"/>
          <ac:spMkLst>
            <pc:docMk/>
            <pc:sldMk cId="0" sldId="589"/>
            <ac:spMk id="14951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8:47.754" v="90" actId="1076"/>
        <pc:sldMkLst>
          <pc:docMk/>
          <pc:sldMk cId="0" sldId="590"/>
        </pc:sldMkLst>
        <pc:spChg chg="mod">
          <ac:chgData name="Arpan Sainju" userId="28af7b25-4022-4f88-be70-5a41ebe499cd" providerId="ADAL" clId="{671978F2-2AEE-4C77-995D-07FACFF1070D}" dt="2022-09-08T03:18:04.480" v="86" actId="1076"/>
          <ac:spMkLst>
            <pc:docMk/>
            <pc:sldMk cId="0" sldId="590"/>
            <ac:spMk id="15053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8:47.754" v="90" actId="1076"/>
          <ac:spMkLst>
            <pc:docMk/>
            <pc:sldMk cId="0" sldId="590"/>
            <ac:spMk id="15053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6:31.546" v="190" actId="20577"/>
        <pc:sldMkLst>
          <pc:docMk/>
          <pc:sldMk cId="0" sldId="591"/>
        </pc:sldMkLst>
        <pc:spChg chg="mod">
          <ac:chgData name="Arpan Sainju" userId="28af7b25-4022-4f88-be70-5a41ebe499cd" providerId="ADAL" clId="{671978F2-2AEE-4C77-995D-07FACFF1070D}" dt="2022-09-08T03:55:52.281" v="184" actId="1076"/>
          <ac:spMkLst>
            <pc:docMk/>
            <pc:sldMk cId="0" sldId="591"/>
            <ac:spMk id="15155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5:55.022" v="185" actId="1076"/>
          <ac:spMkLst>
            <pc:docMk/>
            <pc:sldMk cId="0" sldId="591"/>
            <ac:spMk id="15155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24:21.551" v="93" actId="1076"/>
          <ac:spMkLst>
            <pc:docMk/>
            <pc:sldMk cId="0" sldId="591"/>
            <ac:spMk id="15155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27:49.571" v="94" actId="1076"/>
          <ac:spMkLst>
            <pc:docMk/>
            <pc:sldMk cId="0" sldId="591"/>
            <ac:spMk id="15155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6:31.546" v="190" actId="20577"/>
          <ac:spMkLst>
            <pc:docMk/>
            <pc:sldMk cId="0" sldId="591"/>
            <ac:spMk id="151558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31:14.080" v="97" actId="1076"/>
        <pc:sldMkLst>
          <pc:docMk/>
          <pc:sldMk cId="0" sldId="592"/>
        </pc:sldMkLst>
        <pc:spChg chg="mod">
          <ac:chgData name="Arpan Sainju" userId="28af7b25-4022-4f88-be70-5a41ebe499cd" providerId="ADAL" clId="{671978F2-2AEE-4C77-995D-07FACFF1070D}" dt="2022-09-08T03:28:17.877" v="95" actId="1076"/>
          <ac:spMkLst>
            <pc:docMk/>
            <pc:sldMk cId="0" sldId="592"/>
            <ac:spMk id="15257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31:14.080" v="97" actId="1076"/>
          <ac:spMkLst>
            <pc:docMk/>
            <pc:sldMk cId="0" sldId="592"/>
            <ac:spMk id="15257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7:03.791" v="221" actId="20577"/>
        <pc:sldMkLst>
          <pc:docMk/>
          <pc:sldMk cId="0" sldId="593"/>
        </pc:sldMkLst>
        <pc:spChg chg="mod">
          <ac:chgData name="Arpan Sainju" userId="28af7b25-4022-4f88-be70-5a41ebe499cd" providerId="ADAL" clId="{671978F2-2AEE-4C77-995D-07FACFF1070D}" dt="2022-09-08T03:57:03.791" v="221" actId="20577"/>
          <ac:spMkLst>
            <pc:docMk/>
            <pc:sldMk cId="0" sldId="593"/>
            <ac:spMk id="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47:26.141" v="101" actId="1076"/>
          <ac:spMkLst>
            <pc:docMk/>
            <pc:sldMk cId="0" sldId="593"/>
            <ac:spMk id="15360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728" v="17" actId="27636"/>
          <ac:spMkLst>
            <pc:docMk/>
            <pc:sldMk cId="0" sldId="593"/>
            <ac:spMk id="153605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9:57" v="244" actId="1076"/>
        <pc:sldMkLst>
          <pc:docMk/>
          <pc:sldMk cId="0" sldId="594"/>
        </pc:sldMkLst>
        <pc:spChg chg="mod">
          <ac:chgData name="Arpan Sainju" userId="28af7b25-4022-4f88-be70-5a41ebe499cd" providerId="ADAL" clId="{671978F2-2AEE-4C77-995D-07FACFF1070D}" dt="2022-09-08T03:59:57" v="244" actId="1076"/>
          <ac:spMkLst>
            <pc:docMk/>
            <pc:sldMk cId="0" sldId="594"/>
            <ac:spMk id="15462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47:19.982" v="99" actId="1076"/>
          <ac:spMkLst>
            <pc:docMk/>
            <pc:sldMk cId="0" sldId="594"/>
            <ac:spMk id="15462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48.041" v="228" actId="20577"/>
          <ac:spMkLst>
            <pc:docMk/>
            <pc:sldMk cId="0" sldId="594"/>
            <ac:spMk id="15462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33.409" v="223" actId="1076"/>
          <ac:spMkLst>
            <pc:docMk/>
            <pc:sldMk cId="0" sldId="594"/>
            <ac:spMk id="15463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39.148" v="224" actId="1076"/>
          <ac:spMkLst>
            <pc:docMk/>
            <pc:sldMk cId="0" sldId="594"/>
            <ac:spMk id="15463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8:54.829" v="243" actId="27636"/>
        <pc:sldMkLst>
          <pc:docMk/>
          <pc:sldMk cId="0" sldId="595"/>
        </pc:sldMkLst>
        <pc:spChg chg="mod">
          <ac:chgData name="Arpan Sainju" userId="28af7b25-4022-4f88-be70-5a41ebe499cd" providerId="ADAL" clId="{671978F2-2AEE-4C77-995D-07FACFF1070D}" dt="2022-09-08T03:58:44.135" v="240" actId="1076"/>
          <ac:spMkLst>
            <pc:docMk/>
            <pc:sldMk cId="0" sldId="595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56.655" v="229" actId="1076"/>
          <ac:spMkLst>
            <pc:docMk/>
            <pc:sldMk cId="0" sldId="595"/>
            <ac:spMk id="15565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8:54.829" v="243" actId="27636"/>
          <ac:spMkLst>
            <pc:docMk/>
            <pc:sldMk cId="0" sldId="595"/>
            <ac:spMk id="15565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8:37.116" v="239" actId="6549"/>
          <ac:spMkLst>
            <pc:docMk/>
            <pc:sldMk cId="0" sldId="595"/>
            <ac:spMk id="15565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04.147" v="276" actId="1076"/>
        <pc:sldMkLst>
          <pc:docMk/>
          <pc:sldMk cId="0" sldId="597"/>
        </pc:sldMkLst>
        <pc:spChg chg="mod">
          <ac:chgData name="Arpan Sainju" userId="28af7b25-4022-4f88-be70-5a41ebe499cd" providerId="ADAL" clId="{671978F2-2AEE-4C77-995D-07FACFF1070D}" dt="2022-09-08T03:03:10.774" v="24" actId="27636"/>
          <ac:spMkLst>
            <pc:docMk/>
            <pc:sldMk cId="0" sldId="597"/>
            <ac:spMk id="15769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1:04.147" v="276" actId="1076"/>
          <ac:spMkLst>
            <pc:docMk/>
            <pc:sldMk cId="0" sldId="597"/>
            <ac:spMk id="15769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13.618" v="278" actId="1076"/>
        <pc:sldMkLst>
          <pc:docMk/>
          <pc:sldMk cId="0" sldId="598"/>
        </pc:sldMkLst>
        <pc:spChg chg="mod">
          <ac:chgData name="Arpan Sainju" userId="28af7b25-4022-4f88-be70-5a41ebe499cd" providerId="ADAL" clId="{671978F2-2AEE-4C77-995D-07FACFF1070D}" dt="2022-09-08T04:11:13.618" v="278" actId="1076"/>
          <ac:spMkLst>
            <pc:docMk/>
            <pc:sldMk cId="0" sldId="598"/>
            <ac:spMk id="15872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43.120" v="279" actId="1076"/>
        <pc:sldMkLst>
          <pc:docMk/>
          <pc:sldMk cId="0" sldId="599"/>
        </pc:sldMkLst>
        <pc:spChg chg="mod">
          <ac:chgData name="Arpan Sainju" userId="28af7b25-4022-4f88-be70-5a41ebe499cd" providerId="ADAL" clId="{671978F2-2AEE-4C77-995D-07FACFF1070D}" dt="2022-09-08T04:11:43.120" v="279" actId="1076"/>
          <ac:spMkLst>
            <pc:docMk/>
            <pc:sldMk cId="0" sldId="599"/>
            <ac:spMk id="1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787" v="27" actId="27636"/>
          <ac:spMkLst>
            <pc:docMk/>
            <pc:sldMk cId="0" sldId="599"/>
            <ac:spMk id="159746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793" v="28" actId="27636"/>
        <pc:sldMkLst>
          <pc:docMk/>
          <pc:sldMk cId="0" sldId="601"/>
        </pc:sldMkLst>
        <pc:spChg chg="mod">
          <ac:chgData name="Arpan Sainju" userId="28af7b25-4022-4f88-be70-5a41ebe499cd" providerId="ADAL" clId="{671978F2-2AEE-4C77-995D-07FACFF1070D}" dt="2022-09-08T03:03:10.793" v="28" actId="27636"/>
          <ac:spMkLst>
            <pc:docMk/>
            <pc:sldMk cId="0" sldId="601"/>
            <ac:spMk id="16077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796" v="29" actId="27636"/>
        <pc:sldMkLst>
          <pc:docMk/>
          <pc:sldMk cId="0" sldId="602"/>
        </pc:sldMkLst>
        <pc:spChg chg="mod">
          <ac:chgData name="Arpan Sainju" userId="28af7b25-4022-4f88-be70-5a41ebe499cd" providerId="ADAL" clId="{671978F2-2AEE-4C77-995D-07FACFF1070D}" dt="2022-09-08T03:03:10.796" v="29" actId="27636"/>
          <ac:spMkLst>
            <pc:docMk/>
            <pc:sldMk cId="0" sldId="602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3:18.607" v="43" actId="27636"/>
        <pc:sldMkLst>
          <pc:docMk/>
          <pc:sldMk cId="0" sldId="632"/>
        </pc:sldMkLst>
        <pc:spChg chg="mod">
          <ac:chgData name="Arpan Sainju" userId="28af7b25-4022-4f88-be70-5a41ebe499cd" providerId="ADAL" clId="{671978F2-2AEE-4C77-995D-07FACFF1070D}" dt="2022-09-08T03:03:28.920" v="37" actId="1076"/>
          <ac:spMkLst>
            <pc:docMk/>
            <pc:sldMk cId="0" sldId="632"/>
            <ac:spMk id="512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3:18.607" v="43" actId="27636"/>
          <ac:spMkLst>
            <pc:docMk/>
            <pc:sldMk cId="0" sldId="632"/>
            <ac:spMk id="512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694" v="12" actId="27636"/>
        <pc:sldMkLst>
          <pc:docMk/>
          <pc:sldMk cId="0" sldId="637"/>
        </pc:sldMkLst>
        <pc:spChg chg="mod">
          <ac:chgData name="Arpan Sainju" userId="28af7b25-4022-4f88-be70-5a41ebe499cd" providerId="ADAL" clId="{671978F2-2AEE-4C77-995D-07FACFF1070D}" dt="2022-09-08T03:03:10.694" v="12" actId="27636"/>
          <ac:spMkLst>
            <pc:docMk/>
            <pc:sldMk cId="0" sldId="637"/>
            <ac:spMk id="1505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02:31.393" v="258" actId="14100"/>
        <pc:sldMkLst>
          <pc:docMk/>
          <pc:sldMk cId="0" sldId="639"/>
        </pc:sldMkLst>
        <pc:spChg chg="mod">
          <ac:chgData name="Arpan Sainju" userId="28af7b25-4022-4f88-be70-5a41ebe499cd" providerId="ADAL" clId="{671978F2-2AEE-4C77-995D-07FACFF1070D}" dt="2022-09-08T04:02:07.762" v="253" actId="14100"/>
          <ac:spMkLst>
            <pc:docMk/>
            <pc:sldMk cId="0" sldId="639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4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31.393" v="258" actId="14100"/>
          <ac:spMkLst>
            <pc:docMk/>
            <pc:sldMk cId="0" sldId="639"/>
            <ac:spMk id="7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5" creationId="{00000000-0000-0000-0000-000000000000}"/>
          </ac:spMkLst>
        </pc:s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4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2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3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6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9" creationId="{00000000-0000-0000-0000-000000000000}"/>
          </ac:grpSpMkLst>
        </pc:grpChg>
      </pc:sldChg>
      <pc:sldChg chg="modSp add del mod">
        <pc:chgData name="Arpan Sainju" userId="28af7b25-4022-4f88-be70-5a41ebe499cd" providerId="ADAL" clId="{671978F2-2AEE-4C77-995D-07FACFF1070D}" dt="2022-09-08T04:00:43.649" v="245" actId="20577"/>
        <pc:sldMkLst>
          <pc:docMk/>
          <pc:sldMk cId="0" sldId="647"/>
        </pc:sldMkLst>
        <pc:spChg chg="mod">
          <ac:chgData name="Arpan Sainju" userId="28af7b25-4022-4f88-be70-5a41ebe499cd" providerId="ADAL" clId="{671978F2-2AEE-4C77-995D-07FACFF1070D}" dt="2022-09-08T04:00:43.649" v="245" actId="20577"/>
          <ac:spMkLst>
            <pc:docMk/>
            <pc:sldMk cId="0" sldId="647"/>
            <ac:spMk id="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09:52.847" v="275" actId="20577"/>
        <pc:sldMkLst>
          <pc:docMk/>
          <pc:sldMk cId="0" sldId="649"/>
        </pc:sldMkLst>
        <pc:spChg chg="mod">
          <ac:chgData name="Arpan Sainju" userId="28af7b25-4022-4f88-be70-5a41ebe499cd" providerId="ADAL" clId="{671978F2-2AEE-4C77-995D-07FACFF1070D}" dt="2022-09-08T04:05:33.035" v="260" actId="1076"/>
          <ac:spMkLst>
            <pc:docMk/>
            <pc:sldMk cId="0" sldId="649"/>
            <ac:spMk id="15667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9:52.847" v="275" actId="20577"/>
          <ac:spMkLst>
            <pc:docMk/>
            <pc:sldMk cId="0" sldId="649"/>
            <ac:spMk id="156675" creationId="{00000000-0000-0000-0000-000000000000}"/>
          </ac:spMkLst>
        </pc:spChg>
        <pc:grpChg chg="mod">
          <ac:chgData name="Arpan Sainju" userId="28af7b25-4022-4f88-be70-5a41ebe499cd" providerId="ADAL" clId="{671978F2-2AEE-4C77-995D-07FACFF1070D}" dt="2022-09-08T04:05:29.208" v="259" actId="1076"/>
          <ac:grpSpMkLst>
            <pc:docMk/>
            <pc:sldMk cId="0" sldId="649"/>
            <ac:grpSpMk id="3" creationId="{00000000-0000-0000-0000-000000000000}"/>
          </ac:grpSpMkLst>
        </pc:grpChg>
      </pc:sldChg>
      <pc:sldChg chg="modSp add del mod">
        <pc:chgData name="Arpan Sainju" userId="28af7b25-4022-4f88-be70-5a41ebe499cd" providerId="ADAL" clId="{671978F2-2AEE-4C77-995D-07FACFF1070D}" dt="2022-09-08T04:01:14.779" v="248" actId="14100"/>
        <pc:sldMkLst>
          <pc:docMk/>
          <pc:sldMk cId="0" sldId="651"/>
        </pc:sldMkLst>
        <pc:spChg chg="mod">
          <ac:chgData name="Arpan Sainju" userId="28af7b25-4022-4f88-be70-5a41ebe499cd" providerId="ADAL" clId="{671978F2-2AEE-4C77-995D-07FACFF1070D}" dt="2022-09-08T04:01:14.779" v="248" actId="14100"/>
          <ac:spMkLst>
            <pc:docMk/>
            <pc:sldMk cId="0" sldId="651"/>
            <ac:spMk id="2765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658" v="6" actId="27636"/>
        <pc:sldMkLst>
          <pc:docMk/>
          <pc:sldMk cId="0" sldId="661"/>
        </pc:sldMkLst>
        <pc:spChg chg="mod">
          <ac:chgData name="Arpan Sainju" userId="28af7b25-4022-4f88-be70-5a41ebe499cd" providerId="ADAL" clId="{671978F2-2AEE-4C77-995D-07FACFF1070D}" dt="2022-09-08T03:03:10.658" v="6" actId="27636"/>
          <ac:spMkLst>
            <pc:docMk/>
            <pc:sldMk cId="0" sldId="661"/>
            <ac:spMk id="14745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655" v="5" actId="27636"/>
          <ac:spMkLst>
            <pc:docMk/>
            <pc:sldMk cId="0" sldId="661"/>
            <ac:spMk id="14745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0" v="30" actId="27636"/>
        <pc:sldMkLst>
          <pc:docMk/>
          <pc:sldMk cId="2413116519" sldId="663"/>
        </pc:sldMkLst>
        <pc:spChg chg="mod">
          <ac:chgData name="Arpan Sainju" userId="28af7b25-4022-4f88-be70-5a41ebe499cd" providerId="ADAL" clId="{671978F2-2AEE-4C77-995D-07FACFF1070D}" dt="2022-09-08T03:03:10.800" v="30" actId="27636"/>
          <ac:spMkLst>
            <pc:docMk/>
            <pc:sldMk cId="2413116519" sldId="663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4" v="31" actId="27636"/>
        <pc:sldMkLst>
          <pc:docMk/>
          <pc:sldMk cId="1866723246" sldId="664"/>
        </pc:sldMkLst>
        <pc:spChg chg="mod">
          <ac:chgData name="Arpan Sainju" userId="28af7b25-4022-4f88-be70-5a41ebe499cd" providerId="ADAL" clId="{671978F2-2AEE-4C77-995D-07FACFF1070D}" dt="2022-09-08T03:03:10.804" v="31" actId="27636"/>
          <ac:spMkLst>
            <pc:docMk/>
            <pc:sldMk cId="1866723246" sldId="664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6" v="32" actId="27636"/>
        <pc:sldMkLst>
          <pc:docMk/>
          <pc:sldMk cId="1430001331" sldId="665"/>
        </pc:sldMkLst>
        <pc:spChg chg="mod">
          <ac:chgData name="Arpan Sainju" userId="28af7b25-4022-4f88-be70-5a41ebe499cd" providerId="ADAL" clId="{671978F2-2AEE-4C77-995D-07FACFF1070D}" dt="2022-09-08T03:03:10.806" v="32" actId="27636"/>
          <ac:spMkLst>
            <pc:docMk/>
            <pc:sldMk cId="1430001331" sldId="665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10" v="33" actId="27636"/>
        <pc:sldMkLst>
          <pc:docMk/>
          <pc:sldMk cId="3920704634" sldId="666"/>
        </pc:sldMkLst>
        <pc:spChg chg="mod">
          <ac:chgData name="Arpan Sainju" userId="28af7b25-4022-4f88-be70-5a41ebe499cd" providerId="ADAL" clId="{671978F2-2AEE-4C77-995D-07FACFF1070D}" dt="2022-09-08T03:03:10.810" v="33" actId="27636"/>
          <ac:spMkLst>
            <pc:docMk/>
            <pc:sldMk cId="3920704634" sldId="666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2:02.201" v="281" actId="1076"/>
        <pc:sldMkLst>
          <pc:docMk/>
          <pc:sldMk cId="2727952087" sldId="667"/>
        </pc:sldMkLst>
        <pc:spChg chg="mod">
          <ac:chgData name="Arpan Sainju" userId="28af7b25-4022-4f88-be70-5a41ebe499cd" providerId="ADAL" clId="{671978F2-2AEE-4C77-995D-07FACFF1070D}" dt="2022-09-08T04:12:02.201" v="281" actId="1076"/>
          <ac:spMkLst>
            <pc:docMk/>
            <pc:sldMk cId="2727952087" sldId="667"/>
            <ac:spMk id="15872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3:02.333" v="284" actId="403"/>
        <pc:sldMkLst>
          <pc:docMk/>
          <pc:sldMk cId="476994445" sldId="668"/>
        </pc:sldMkLst>
        <pc:spChg chg="mod">
          <ac:chgData name="Arpan Sainju" userId="28af7b25-4022-4f88-be70-5a41ebe499cd" providerId="ADAL" clId="{671978F2-2AEE-4C77-995D-07FACFF1070D}" dt="2022-09-08T04:12:23.062" v="282" actId="1076"/>
          <ac:spMkLst>
            <pc:docMk/>
            <pc:sldMk cId="476994445" sldId="668"/>
            <ac:spMk id="16179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3:02.333" v="284" actId="403"/>
          <ac:spMkLst>
            <pc:docMk/>
            <pc:sldMk cId="476994445" sldId="668"/>
            <ac:spMk id="161795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3:21.335" v="288" actId="1076"/>
        <pc:sldMkLst>
          <pc:docMk/>
          <pc:sldMk cId="2465704963" sldId="669"/>
        </pc:sldMkLst>
        <pc:graphicFrameChg chg="mod">
          <ac:chgData name="Arpan Sainju" userId="28af7b25-4022-4f88-be70-5a41ebe499cd" providerId="ADAL" clId="{671978F2-2AEE-4C77-995D-07FACFF1070D}" dt="2022-09-08T04:13:21.335" v="288" actId="1076"/>
          <ac:graphicFrameMkLst>
            <pc:docMk/>
            <pc:sldMk cId="2465704963" sldId="669"/>
            <ac:graphicFrameMk id="12296" creationId="{00000000-0000-0000-0000-000000000000}"/>
          </ac:graphicFrameMkLst>
        </pc:graphicFrameChg>
        <pc:graphicFrameChg chg="mod">
          <ac:chgData name="Arpan Sainju" userId="28af7b25-4022-4f88-be70-5a41ebe499cd" providerId="ADAL" clId="{671978F2-2AEE-4C77-995D-07FACFF1070D}" dt="2022-09-08T04:13:15.295" v="286" actId="1076"/>
          <ac:graphicFrameMkLst>
            <pc:docMk/>
            <pc:sldMk cId="2465704963" sldId="669"/>
            <ac:graphicFrameMk id="12367" creationId="{00000000-0000-0000-0000-000000000000}"/>
          </ac:graphicFrameMkLst>
        </pc:graphicFrameChg>
      </pc:sldChg>
      <pc:sldChg chg="modSp add del mod">
        <pc:chgData name="Arpan Sainju" userId="28af7b25-4022-4f88-be70-5a41ebe499cd" providerId="ADAL" clId="{671978F2-2AEE-4C77-995D-07FACFF1070D}" dt="2022-09-08T04:14:16.843" v="295" actId="14100"/>
        <pc:sldMkLst>
          <pc:docMk/>
          <pc:sldMk cId="1890818477" sldId="670"/>
        </pc:sldMkLst>
        <pc:spChg chg="mod">
          <ac:chgData name="Arpan Sainju" userId="28af7b25-4022-4f88-be70-5a41ebe499cd" providerId="ADAL" clId="{671978F2-2AEE-4C77-995D-07FACFF1070D}" dt="2022-09-08T04:13:33.882" v="289" actId="14100"/>
          <ac:spMkLst>
            <pc:docMk/>
            <pc:sldMk cId="1890818477" sldId="670"/>
            <ac:spMk id="1331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3:44.692" v="291" actId="14100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00.978" v="292" actId="1076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16.843" v="295" actId="14100"/>
          <ac:spMkLst>
            <pc:docMk/>
            <pc:sldMk cId="1890818477" sldId="670"/>
            <ac:spMk id="1331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04.137" v="293" actId="1076"/>
          <ac:spMkLst>
            <pc:docMk/>
            <pc:sldMk cId="1890818477" sldId="670"/>
            <ac:spMk id="13319" creationId="{00000000-0000-0000-0000-000000000000}"/>
          </ac:spMkLst>
        </pc:spChg>
      </pc:sldChg>
      <pc:sldChg chg="modSp add del mod modAnim">
        <pc:chgData name="Arpan Sainju" userId="28af7b25-4022-4f88-be70-5a41ebe499cd" providerId="ADAL" clId="{671978F2-2AEE-4C77-995D-07FACFF1070D}" dt="2022-09-08T04:21:07.204" v="316" actId="27636"/>
        <pc:sldMkLst>
          <pc:docMk/>
          <pc:sldMk cId="1616640189" sldId="672"/>
        </pc:sldMkLst>
        <pc:spChg chg="mod">
          <ac:chgData name="Arpan Sainju" userId="28af7b25-4022-4f88-be70-5a41ebe499cd" providerId="ADAL" clId="{671978F2-2AEE-4C77-995D-07FACFF1070D}" dt="2022-09-08T04:21:07.204" v="316" actId="27636"/>
          <ac:spMkLst>
            <pc:docMk/>
            <pc:sldMk cId="1616640189" sldId="672"/>
            <ac:spMk id="15364" creationId="{00000000-0000-0000-0000-000000000000}"/>
          </ac:spMkLst>
        </pc:spChg>
      </pc:sldChg>
      <pc:sldChg chg="add del">
        <pc:chgData name="Arpan Sainju" userId="28af7b25-4022-4f88-be70-5a41ebe499cd" providerId="ADAL" clId="{671978F2-2AEE-4C77-995D-07FACFF1070D}" dt="2022-09-08T03:03:10.485" v="3"/>
        <pc:sldMkLst>
          <pc:docMk/>
          <pc:sldMk cId="847024125" sldId="673"/>
        </pc:sldMkLst>
      </pc:sldChg>
      <pc:sldChg chg="modSp add del mod">
        <pc:chgData name="Arpan Sainju" userId="28af7b25-4022-4f88-be70-5a41ebe499cd" providerId="ADAL" clId="{671978F2-2AEE-4C77-995D-07FACFF1070D}" dt="2022-09-08T04:21:38.878" v="317" actId="1076"/>
        <pc:sldMkLst>
          <pc:docMk/>
          <pc:sldMk cId="739854835" sldId="674"/>
        </pc:sldMkLst>
        <pc:spChg chg="mod">
          <ac:chgData name="Arpan Sainju" userId="28af7b25-4022-4f88-be70-5a41ebe499cd" providerId="ADAL" clId="{671978F2-2AEE-4C77-995D-07FACFF1070D}" dt="2022-09-08T04:21:38.878" v="317" actId="1076"/>
          <ac:spMkLst>
            <pc:docMk/>
            <pc:sldMk cId="739854835" sldId="674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8:36.205" v="314" actId="1076"/>
          <ac:spMkLst>
            <pc:docMk/>
            <pc:sldMk cId="739854835" sldId="674"/>
            <ac:spMk id="17412" creationId="{00000000-0000-0000-0000-000000000000}"/>
          </ac:spMkLst>
        </pc:spChg>
      </pc:sldChg>
      <pc:sldChg chg="add del">
        <pc:chgData name="Arpan Sainju" userId="28af7b25-4022-4f88-be70-5a41ebe499cd" providerId="ADAL" clId="{671978F2-2AEE-4C77-995D-07FACFF1070D}" dt="2022-09-08T03:03:10.485" v="3"/>
        <pc:sldMkLst>
          <pc:docMk/>
          <pc:sldMk cId="284821196" sldId="678"/>
        </pc:sldMkLst>
      </pc:sldChg>
      <pc:sldChg chg="modSp add del mod">
        <pc:chgData name="Arpan Sainju" userId="28af7b25-4022-4f88-be70-5a41ebe499cd" providerId="ADAL" clId="{671978F2-2AEE-4C77-995D-07FACFF1070D}" dt="2022-09-08T04:18:23.518" v="313" actId="1076"/>
        <pc:sldMkLst>
          <pc:docMk/>
          <pc:sldMk cId="2190817441" sldId="679"/>
        </pc:sldMkLst>
        <pc:spChg chg="mod">
          <ac:chgData name="Arpan Sainju" userId="28af7b25-4022-4f88-be70-5a41ebe499cd" providerId="ADAL" clId="{671978F2-2AEE-4C77-995D-07FACFF1070D}" dt="2022-09-08T04:17:31.053" v="305" actId="1076"/>
          <ac:spMkLst>
            <pc:docMk/>
            <pc:sldMk cId="2190817441" sldId="679"/>
            <ac:spMk id="1741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7:46.685" v="306" actId="1076"/>
          <ac:spMkLst>
            <pc:docMk/>
            <pc:sldMk cId="2190817441" sldId="679"/>
            <ac:spMk id="1741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7:49.517" v="307" actId="1076"/>
          <ac:spMkLst>
            <pc:docMk/>
            <pc:sldMk cId="2190817441" sldId="679"/>
            <ac:spMk id="17413" creationId="{00000000-0000-0000-0000-000000000000}"/>
          </ac:spMkLst>
        </pc:spChg>
        <pc:graphicFrameChg chg="mod modGraphic">
          <ac:chgData name="Arpan Sainju" userId="28af7b25-4022-4f88-be70-5a41ebe499cd" providerId="ADAL" clId="{671978F2-2AEE-4C77-995D-07FACFF1070D}" dt="2022-09-08T04:18:23.518" v="313" actId="1076"/>
          <ac:graphicFrameMkLst>
            <pc:docMk/>
            <pc:sldMk cId="2190817441" sldId="679"/>
            <ac:graphicFrameMk id="9" creationId="{00000000-0000-0000-0000-000000000000}"/>
          </ac:graphicFrameMkLst>
        </pc:graphicFrameChg>
      </pc:sldChg>
      <pc:sldMasterChg chg="modSldLayout">
        <pc:chgData name="Arpan Sainju" userId="28af7b25-4022-4f88-be70-5a41ebe499cd" providerId="ADAL" clId="{671978F2-2AEE-4C77-995D-07FACFF1070D}" dt="2022-09-08T03:18:55.735" v="91" actId="1076"/>
        <pc:sldMasterMkLst>
          <pc:docMk/>
          <pc:sldMasterMk cId="1152521974" sldId="2147483660"/>
        </pc:sldMasterMkLst>
        <pc:sldLayoutChg chg="modSp mod">
          <pc:chgData name="Arpan Sainju" userId="28af7b25-4022-4f88-be70-5a41ebe499cd" providerId="ADAL" clId="{671978F2-2AEE-4C77-995D-07FACFF1070D}" dt="2022-09-08T03:18:55.735" v="91" actId="1076"/>
          <pc:sldLayoutMkLst>
            <pc:docMk/>
            <pc:sldMasterMk cId="1152521974" sldId="2147483660"/>
            <pc:sldLayoutMk cId="1390799521" sldId="2147483662"/>
          </pc:sldLayoutMkLst>
          <pc:spChg chg="mod">
            <ac:chgData name="Arpan Sainju" userId="28af7b25-4022-4f88-be70-5a41ebe499cd" providerId="ADAL" clId="{671978F2-2AEE-4C77-995D-07FACFF1070D}" dt="2022-09-08T03:18:34.182" v="87" actId="113"/>
            <ac:spMkLst>
              <pc:docMk/>
              <pc:sldMasterMk cId="1152521974" sldId="2147483660"/>
              <pc:sldLayoutMk cId="1390799521" sldId="2147483662"/>
              <ac:spMk id="2" creationId="{00000000-0000-0000-0000-000000000000}"/>
            </ac:spMkLst>
          </pc:spChg>
          <pc:spChg chg="mod">
            <ac:chgData name="Arpan Sainju" userId="28af7b25-4022-4f88-be70-5a41ebe499cd" providerId="ADAL" clId="{671978F2-2AEE-4C77-995D-07FACFF1070D}" dt="2022-09-08T03:18:55.735" v="91" actId="1076"/>
            <ac:spMkLst>
              <pc:docMk/>
              <pc:sldMasterMk cId="1152521974" sldId="2147483660"/>
              <pc:sldLayoutMk cId="1390799521" sldId="2147483662"/>
              <ac:spMk id="3" creationId="{00000000-0000-0000-0000-000000000000}"/>
            </ac:spMkLst>
          </pc:spChg>
        </pc:sldLayoutChg>
        <pc:sldLayoutChg chg="modSp">
          <pc:chgData name="Arpan Sainju" userId="28af7b25-4022-4f88-be70-5a41ebe499cd" providerId="ADAL" clId="{671978F2-2AEE-4C77-995D-07FACFF1070D}" dt="2022-09-08T03:18:38.278" v="88" actId="113"/>
          <pc:sldLayoutMkLst>
            <pc:docMk/>
            <pc:sldMasterMk cId="1152521974" sldId="2147483660"/>
            <pc:sldLayoutMk cId="4100335890" sldId="2147483664"/>
          </pc:sldLayoutMkLst>
          <pc:spChg chg="mod">
            <ac:chgData name="Arpan Sainju" userId="28af7b25-4022-4f88-be70-5a41ebe499cd" providerId="ADAL" clId="{671978F2-2AEE-4C77-995D-07FACFF1070D}" dt="2022-09-08T03:18:38.278" v="88" actId="113"/>
            <ac:spMkLst>
              <pc:docMk/>
              <pc:sldMasterMk cId="1152521974" sldId="2147483660"/>
              <pc:sldLayoutMk cId="4100335890" sldId="2147483664"/>
              <ac:spMk id="2" creationId="{00000000-0000-0000-0000-000000000000}"/>
            </ac:spMkLst>
          </pc:spChg>
        </pc:sldLayoutChg>
        <pc:sldLayoutChg chg="modSp">
          <pc:chgData name="Arpan Sainju" userId="28af7b25-4022-4f88-be70-5a41ebe499cd" providerId="ADAL" clId="{671978F2-2AEE-4C77-995D-07FACFF1070D}" dt="2022-09-08T03:18:41.278" v="89" actId="113"/>
          <pc:sldLayoutMkLst>
            <pc:docMk/>
            <pc:sldMasterMk cId="1152521974" sldId="2147483660"/>
            <pc:sldLayoutMk cId="946267940" sldId="2147483666"/>
          </pc:sldLayoutMkLst>
          <pc:spChg chg="mod">
            <ac:chgData name="Arpan Sainju" userId="28af7b25-4022-4f88-be70-5a41ebe499cd" providerId="ADAL" clId="{671978F2-2AEE-4C77-995D-07FACFF1070D}" dt="2022-09-08T03:18:41.278" v="89" actId="113"/>
            <ac:spMkLst>
              <pc:docMk/>
              <pc:sldMasterMk cId="1152521974" sldId="2147483660"/>
              <pc:sldLayoutMk cId="946267940" sldId="2147483666"/>
              <ac:spMk id="2" creationId="{00000000-0000-0000-0000-000000000000}"/>
            </ac:spMkLst>
          </pc:spChg>
        </pc:sldLayoutChg>
      </pc:sldMasterChg>
      <pc:sldMasterChg chg="del delSldLayout">
        <pc:chgData name="Arpan Sainju" userId="28af7b25-4022-4f88-be70-5a41ebe499cd" providerId="ADAL" clId="{671978F2-2AEE-4C77-995D-07FACFF1070D}" dt="2022-09-08T03:29:57.597" v="96" actId="47"/>
        <pc:sldMasterMkLst>
          <pc:docMk/>
          <pc:sldMasterMk cId="1798908205" sldId="2147483672"/>
        </pc:sldMasterMkLst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955577323" sldId="2147483673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51851632" sldId="2147483674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4209934329" sldId="2147483675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18827702" sldId="2147483676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006809227" sldId="2147483677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737036157" sldId="2147483678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88558029" sldId="2147483679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1715575904" sldId="2147483680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895176481" sldId="2147483681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111481164" sldId="2147483682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997636836" sldId="2147483683"/>
          </pc:sldLayoutMkLst>
        </pc:sldLayoutChg>
      </pc:sldMasterChg>
      <pc:sldMasterChg chg="del delSldLayout">
        <pc:chgData name="Arpan Sainju" userId="28af7b25-4022-4f88-be70-5a41ebe499cd" providerId="ADAL" clId="{671978F2-2AEE-4C77-995D-07FACFF1070D}" dt="2022-09-08T03:29:57.597" v="96" actId="47"/>
        <pc:sldMasterMkLst>
          <pc:docMk/>
          <pc:sldMasterMk cId="1656590166" sldId="2147483684"/>
        </pc:sldMasterMkLst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511327460" sldId="2147483685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497371993" sldId="2147483686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775155278" sldId="2147483687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2013738615" sldId="2147483688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561447594" sldId="2147483689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993232747" sldId="2147483690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1180759147" sldId="2147483691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755049067" sldId="2147483692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783740758" sldId="2147483693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248371256" sldId="2147483694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2674925879" sldId="2147483695"/>
          </pc:sldLayoutMkLst>
        </pc:sldLayoutChg>
      </pc:sldMasterChg>
    </pc:docChg>
  </pc:docChgLst>
  <pc:docChgLst>
    <pc:chgData name="Arpan Sainju" userId="28af7b25-4022-4f88-be70-5a41ebe499cd" providerId="ADAL" clId="{34C393F3-65B7-478D-B2FE-E7C947CFE97D}"/>
    <pc:docChg chg="undo custSel addSld delSld modSld modMainMaster">
      <pc:chgData name="Arpan Sainju" userId="28af7b25-4022-4f88-be70-5a41ebe499cd" providerId="ADAL" clId="{34C393F3-65B7-478D-B2FE-E7C947CFE97D}" dt="2022-09-15T15:58:25.176" v="788" actId="1076"/>
      <pc:docMkLst>
        <pc:docMk/>
      </pc:docMkLst>
      <pc:sldChg chg="modSp mod">
        <pc:chgData name="Arpan Sainju" userId="28af7b25-4022-4f88-be70-5a41ebe499cd" providerId="ADAL" clId="{34C393F3-65B7-478D-B2FE-E7C947CFE97D}" dt="2022-09-15T15:24:13.519" v="739" actId="20577"/>
        <pc:sldMkLst>
          <pc:docMk/>
          <pc:sldMk cId="595749081" sldId="256"/>
        </pc:sldMkLst>
        <pc:spChg chg="mod">
          <ac:chgData name="Arpan Sainju" userId="28af7b25-4022-4f88-be70-5a41ebe499cd" providerId="ADAL" clId="{34C393F3-65B7-478D-B2FE-E7C947CFE97D}" dt="2022-09-13T15:20:26.431" v="691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34C393F3-65B7-478D-B2FE-E7C947CFE97D}" dt="2022-09-15T15:24:13.519" v="739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add del mod">
        <pc:chgData name="Arpan Sainju" userId="28af7b25-4022-4f88-be70-5a41ebe499cd" providerId="ADAL" clId="{34C393F3-65B7-478D-B2FE-E7C947CFE97D}" dt="2022-09-13T15:21:44.570" v="711" actId="20577"/>
        <pc:sldMkLst>
          <pc:docMk/>
          <pc:sldMk cId="0" sldId="260"/>
        </pc:sldMkLst>
        <pc:spChg chg="mod">
          <ac:chgData name="Arpan Sainju" userId="28af7b25-4022-4f88-be70-5a41ebe499cd" providerId="ADAL" clId="{34C393F3-65B7-478D-B2FE-E7C947CFE97D}" dt="2022-09-13T15:21:44.570" v="711" actId="20577"/>
          <ac:spMkLst>
            <pc:docMk/>
            <pc:sldMk cId="0" sldId="260"/>
            <ac:spMk id="12292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16:04.949" v="43" actId="1076"/>
        <pc:sldMkLst>
          <pc:docMk/>
          <pc:sldMk cId="0" sldId="284"/>
        </pc:sldMkLst>
        <pc:spChg chg="del">
          <ac:chgData name="Arpan Sainju" userId="28af7b25-4022-4f88-be70-5a41ebe499cd" providerId="ADAL" clId="{34C393F3-65B7-478D-B2FE-E7C947CFE97D}" dt="2022-09-12T13:10:15.615" v="10" actId="478"/>
          <ac:spMkLst>
            <pc:docMk/>
            <pc:sldMk cId="0" sldId="284"/>
            <ac:spMk id="337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0:47.244" v="14" actId="404"/>
          <ac:spMkLst>
            <pc:docMk/>
            <pc:sldMk cId="0" sldId="284"/>
            <ac:spMk id="3379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6" creationId="{00000000-0000-0000-0000-000000000000}"/>
          </ac:spMkLst>
        </pc:spChg>
        <pc:grpChg chg="mod">
          <ac:chgData name="Arpan Sainju" userId="28af7b25-4022-4f88-be70-5a41ebe499cd" providerId="ADAL" clId="{34C393F3-65B7-478D-B2FE-E7C947CFE97D}" dt="2022-09-12T13:16:04.949" v="43" actId="1076"/>
          <ac:grpSpMkLst>
            <pc:docMk/>
            <pc:sldMk cId="0" sldId="284"/>
            <ac:grpSpMk id="26" creationId="{00000000-0000-0000-0000-000000000000}"/>
          </ac:grpSpMkLst>
        </pc:grpChg>
        <pc:cxnChg chg="mod">
          <ac:chgData name="Arpan Sainju" userId="28af7b25-4022-4f88-be70-5a41ebe499cd" providerId="ADAL" clId="{34C393F3-65B7-478D-B2FE-E7C947CFE97D}" dt="2022-09-12T13:16:04.949" v="43" actId="1076"/>
          <ac:cxnSpMkLst>
            <pc:docMk/>
            <pc:sldMk cId="0" sldId="284"/>
            <ac:cxnSpMk id="3" creationId="{00000000-0000-0000-0000-000000000000}"/>
          </ac:cxnSpMkLst>
        </pc:cxnChg>
      </pc:sldChg>
      <pc:sldChg chg="delSp modSp add del mod modTransition">
        <pc:chgData name="Arpan Sainju" userId="28af7b25-4022-4f88-be70-5a41ebe499cd" providerId="ADAL" clId="{34C393F3-65B7-478D-B2FE-E7C947CFE97D}" dt="2022-09-12T13:57:26.192" v="178" actId="47"/>
        <pc:sldMkLst>
          <pc:docMk/>
          <pc:sldMk cId="0" sldId="285"/>
        </pc:sldMkLst>
        <pc:spChg chg="del">
          <ac:chgData name="Arpan Sainju" userId="28af7b25-4022-4f88-be70-5a41ebe499cd" providerId="ADAL" clId="{34C393F3-65B7-478D-B2FE-E7C947CFE97D}" dt="2022-09-12T13:16:09.275" v="44" actId="478"/>
          <ac:spMkLst>
            <pc:docMk/>
            <pc:sldMk cId="0" sldId="285"/>
            <ac:spMk id="348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02.982" v="20" actId="27636"/>
          <ac:spMkLst>
            <pc:docMk/>
            <pc:sldMk cId="0" sldId="285"/>
            <ac:spMk id="34820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16:16.338" v="45" actId="478"/>
        <pc:sldMkLst>
          <pc:docMk/>
          <pc:sldMk cId="0" sldId="286"/>
        </pc:sldMkLst>
        <pc:spChg chg="del">
          <ac:chgData name="Arpan Sainju" userId="28af7b25-4022-4f88-be70-5a41ebe499cd" providerId="ADAL" clId="{34C393F3-65B7-478D-B2FE-E7C947CFE97D}" dt="2022-09-12T13:16:16.338" v="45" actId="478"/>
          <ac:spMkLst>
            <pc:docMk/>
            <pc:sldMk cId="0" sldId="286"/>
            <ac:spMk id="35841" creationId="{00000000-0000-0000-0000-000000000000}"/>
          </ac:spMkLst>
        </pc:spChg>
      </pc:sldChg>
      <pc:sldChg chg="addSp delSp modSp add mod modTransition">
        <pc:chgData name="Arpan Sainju" userId="28af7b25-4022-4f88-be70-5a41ebe499cd" providerId="ADAL" clId="{34C393F3-65B7-478D-B2FE-E7C947CFE97D}" dt="2022-09-12T14:43:05.165" v="346" actId="20577"/>
        <pc:sldMkLst>
          <pc:docMk/>
          <pc:sldMk cId="0" sldId="287"/>
        </pc:sldMkLst>
        <pc:spChg chg="add del mod">
          <ac:chgData name="Arpan Sainju" userId="28af7b25-4022-4f88-be70-5a41ebe499cd" providerId="ADAL" clId="{34C393F3-65B7-478D-B2FE-E7C947CFE97D}" dt="2022-09-12T14:30:48.649" v="188"/>
          <ac:spMkLst>
            <pc:docMk/>
            <pc:sldMk cId="0" sldId="287"/>
            <ac:spMk id="2" creationId="{C20CD0AE-0E2A-CE74-990F-EB4D5138DF3A}"/>
          </ac:spMkLst>
        </pc:spChg>
        <pc:spChg chg="del">
          <ac:chgData name="Arpan Sainju" userId="28af7b25-4022-4f88-be70-5a41ebe499cd" providerId="ADAL" clId="{34C393F3-65B7-478D-B2FE-E7C947CFE97D}" dt="2022-09-12T13:17:59.586" v="46" actId="478"/>
          <ac:spMkLst>
            <pc:docMk/>
            <pc:sldMk cId="0" sldId="287"/>
            <ac:spMk id="3686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4:43:05.165" v="346" actId="20577"/>
          <ac:spMkLst>
            <pc:docMk/>
            <pc:sldMk cId="0" sldId="287"/>
            <ac:spMk id="36868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6:11:24.638" v="444" actId="1076"/>
        <pc:sldMkLst>
          <pc:docMk/>
          <pc:sldMk cId="0" sldId="288"/>
        </pc:sldMkLst>
        <pc:spChg chg="del">
          <ac:chgData name="Arpan Sainju" userId="28af7b25-4022-4f88-be70-5a41ebe499cd" providerId="ADAL" clId="{34C393F3-65B7-478D-B2FE-E7C947CFE97D}" dt="2022-09-12T13:18:03.819" v="47" actId="478"/>
          <ac:spMkLst>
            <pc:docMk/>
            <pc:sldMk cId="0" sldId="288"/>
            <ac:spMk id="3788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07.118" v="48" actId="14100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12.144" v="49" actId="1076"/>
          <ac:spMkLst>
            <pc:docMk/>
            <pc:sldMk cId="0" sldId="288"/>
            <ac:spMk id="37892" creationId="{00000000-0000-0000-0000-000000000000}"/>
          </ac:spMkLst>
        </pc:spChg>
        <pc:graphicFrameChg chg="mod modGraphic">
          <ac:chgData name="Arpan Sainju" userId="28af7b25-4022-4f88-be70-5a41ebe499cd" providerId="ADAL" clId="{34C393F3-65B7-478D-B2FE-E7C947CFE97D}" dt="2022-09-12T16:11:24.638" v="444" actId="1076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delSp modSp add mod modTransition">
        <pc:chgData name="Arpan Sainju" userId="28af7b25-4022-4f88-be70-5a41ebe499cd" providerId="ADAL" clId="{34C393F3-65B7-478D-B2FE-E7C947CFE97D}" dt="2022-09-12T22:37:30.999" v="673" actId="20577"/>
        <pc:sldMkLst>
          <pc:docMk/>
          <pc:sldMk cId="0" sldId="289"/>
        </pc:sldMkLst>
        <pc:spChg chg="mod">
          <ac:chgData name="Arpan Sainju" userId="28af7b25-4022-4f88-be70-5a41ebe499cd" providerId="ADAL" clId="{34C393F3-65B7-478D-B2FE-E7C947CFE97D}" dt="2022-09-12T22:37:30.999" v="673" actId="20577"/>
          <ac:spMkLst>
            <pc:docMk/>
            <pc:sldMk cId="0" sldId="289"/>
            <ac:spMk id="38913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18:20.740" v="50" actId="478"/>
          <ac:spMkLst>
            <pc:docMk/>
            <pc:sldMk cId="0" sldId="289"/>
            <ac:spMk id="389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25.434" v="51" actId="1076"/>
          <ac:spMkLst>
            <pc:docMk/>
            <pc:sldMk cId="0" sldId="289"/>
            <ac:spMk id="389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32.744" v="52" actId="1076"/>
          <ac:spMkLst>
            <pc:docMk/>
            <pc:sldMk cId="0" sldId="289"/>
            <ac:spMk id="389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32.744" v="52" actId="1076"/>
          <ac:spMkLst>
            <pc:docMk/>
            <pc:sldMk cId="0" sldId="289"/>
            <ac:spMk id="38922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2T13:18:32.744" v="52" actId="1076"/>
          <ac:graphicFrameMkLst>
            <pc:docMk/>
            <pc:sldMk cId="0" sldId="289"/>
            <ac:graphicFrameMk id="10" creationId="{00000000-0000-0000-0000-000000000000}"/>
          </ac:graphicFrameMkLst>
        </pc:graphicFrame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290"/>
        </pc:sldMkLst>
      </pc:sldChg>
      <pc:sldChg chg="modSp add mod">
        <pc:chgData name="Arpan Sainju" userId="28af7b25-4022-4f88-be70-5a41ebe499cd" providerId="ADAL" clId="{34C393F3-65B7-478D-B2FE-E7C947CFE97D}" dt="2022-09-15T15:28:56.362" v="762" actId="5793"/>
        <pc:sldMkLst>
          <pc:docMk/>
          <pc:sldMk cId="0" sldId="292"/>
        </pc:sldMkLst>
        <pc:spChg chg="mod">
          <ac:chgData name="Arpan Sainju" userId="28af7b25-4022-4f88-be70-5a41ebe499cd" providerId="ADAL" clId="{34C393F3-65B7-478D-B2FE-E7C947CFE97D}" dt="2022-09-15T15:28:56.362" v="762" actId="5793"/>
          <ac:spMkLst>
            <pc:docMk/>
            <pc:sldMk cId="0" sldId="292"/>
            <ac:spMk id="45061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6:31:58.585" v="514" actId="20577"/>
        <pc:sldMkLst>
          <pc:docMk/>
          <pc:sldMk cId="0" sldId="293"/>
        </pc:sldMkLst>
        <pc:spChg chg="del">
          <ac:chgData name="Arpan Sainju" userId="28af7b25-4022-4f88-be70-5a41ebe499cd" providerId="ADAL" clId="{34C393F3-65B7-478D-B2FE-E7C947CFE97D}" dt="2022-09-12T13:18:47.568" v="55" actId="478"/>
          <ac:spMkLst>
            <pc:docMk/>
            <pc:sldMk cId="0" sldId="293"/>
            <ac:spMk id="4096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6:30:59.911" v="509" actId="14100"/>
          <ac:spMkLst>
            <pc:docMk/>
            <pc:sldMk cId="0" sldId="293"/>
            <ac:spMk id="4096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54.400" v="56" actId="1076"/>
          <ac:spMkLst>
            <pc:docMk/>
            <pc:sldMk cId="0" sldId="293"/>
            <ac:spMk id="40964" creationId="{00000000-0000-0000-0000-000000000000}"/>
          </ac:spMkLst>
        </pc:spChg>
        <pc:graphicFrameChg chg="mod modGraphic">
          <ac:chgData name="Arpan Sainju" userId="28af7b25-4022-4f88-be70-5a41ebe499cd" providerId="ADAL" clId="{34C393F3-65B7-478D-B2FE-E7C947CFE97D}" dt="2022-09-12T16:31:58.585" v="514" actId="20577"/>
          <ac:graphicFrameMkLst>
            <pc:docMk/>
            <pc:sldMk cId="0" sldId="293"/>
            <ac:graphicFrameMk id="40965" creationId="{00000000-0000-0000-0000-000000000000}"/>
          </ac:graphicFrameMkLst>
        </pc:graphicFrameChg>
      </pc:sldChg>
      <pc:sldChg chg="delSp modSp add mod modTransition">
        <pc:chgData name="Arpan Sainju" userId="28af7b25-4022-4f88-be70-5a41ebe499cd" providerId="ADAL" clId="{34C393F3-65B7-478D-B2FE-E7C947CFE97D}" dt="2022-09-13T14:35:23.133" v="675" actId="1076"/>
        <pc:sldMkLst>
          <pc:docMk/>
          <pc:sldMk cId="0" sldId="295"/>
        </pc:sldMkLst>
        <pc:spChg chg="mod">
          <ac:chgData name="Arpan Sainju" userId="28af7b25-4022-4f88-be70-5a41ebe499cd" providerId="ADAL" clId="{34C393F3-65B7-478D-B2FE-E7C947CFE97D}" dt="2022-09-12T13:19:16.386" v="61" actId="20577"/>
          <ac:spMkLst>
            <pc:docMk/>
            <pc:sldMk cId="0" sldId="295"/>
            <ac:spMk id="17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19:01" v="57" actId="478"/>
          <ac:spMkLst>
            <pc:docMk/>
            <pc:sldMk cId="0" sldId="295"/>
            <ac:spMk id="4300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05.527" v="58" actId="14100"/>
          <ac:spMkLst>
            <pc:docMk/>
            <pc:sldMk cId="0" sldId="295"/>
            <ac:spMk id="430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10.052" v="59" actId="1076"/>
          <ac:spMkLst>
            <pc:docMk/>
            <pc:sldMk cId="0" sldId="295"/>
            <ac:spMk id="430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10.052" v="59" actId="1076"/>
          <ac:spMkLst>
            <pc:docMk/>
            <pc:sldMk cId="0" sldId="295"/>
            <ac:spMk id="43013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3T14:35:23.133" v="675" actId="1076"/>
          <ac:graphicFrameMkLst>
            <pc:docMk/>
            <pc:sldMk cId="0" sldId="295"/>
            <ac:graphicFrameMk id="18" creationId="{00000000-0000-0000-0000-000000000000}"/>
          </ac:graphicFrameMkLst>
        </pc:graphicFrame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7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8"/>
        </pc:sldMkLst>
      </pc:sldChg>
      <pc:sldChg chg="delSp add mod modTransition">
        <pc:chgData name="Arpan Sainju" userId="28af7b25-4022-4f88-be70-5a41ebe499cd" providerId="ADAL" clId="{34C393F3-65B7-478D-B2FE-E7C947CFE97D}" dt="2022-09-12T13:20:25.849" v="64" actId="478"/>
        <pc:sldMkLst>
          <pc:docMk/>
          <pc:sldMk cId="0" sldId="301"/>
        </pc:sldMkLst>
        <pc:spChg chg="del">
          <ac:chgData name="Arpan Sainju" userId="28af7b25-4022-4f88-be70-5a41ebe499cd" providerId="ADAL" clId="{34C393F3-65B7-478D-B2FE-E7C947CFE97D}" dt="2022-09-12T13:20:25.849" v="64" actId="478"/>
          <ac:spMkLst>
            <pc:docMk/>
            <pc:sldMk cId="0" sldId="301"/>
            <ac:spMk id="49153" creationId="{00000000-0000-0000-0000-000000000000}"/>
          </ac:spMkLst>
        </pc:spChg>
      </pc:sldChg>
      <pc:sldChg chg="addSp delSp modSp add mod modTransition modAnim">
        <pc:chgData name="Arpan Sainju" userId="28af7b25-4022-4f88-be70-5a41ebe499cd" providerId="ADAL" clId="{34C393F3-65B7-478D-B2FE-E7C947CFE97D}" dt="2022-09-12T18:41:41.341" v="656"/>
        <pc:sldMkLst>
          <pc:docMk/>
          <pc:sldMk cId="0" sldId="302"/>
        </pc:sldMkLst>
        <pc:spChg chg="add mod">
          <ac:chgData name="Arpan Sainju" userId="28af7b25-4022-4f88-be70-5a41ebe499cd" providerId="ADAL" clId="{34C393F3-65B7-478D-B2FE-E7C947CFE97D}" dt="2022-09-12T18:41:39.188" v="655" actId="1076"/>
          <ac:spMkLst>
            <pc:docMk/>
            <pc:sldMk cId="0" sldId="302"/>
            <ac:spMk id="4" creationId="{8913FD33-1152-3D1F-F132-639960967F6D}"/>
          </ac:spMkLst>
        </pc:spChg>
        <pc:spChg chg="mod">
          <ac:chgData name="Arpan Sainju" userId="28af7b25-4022-4f88-be70-5a41ebe499cd" providerId="ADAL" clId="{34C393F3-65B7-478D-B2FE-E7C947CFE97D}" dt="2022-09-12T18:33:10.395" v="542" actId="20577"/>
          <ac:spMkLst>
            <pc:docMk/>
            <pc:sldMk cId="0" sldId="302"/>
            <ac:spMk id="1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20:34.766" v="66" actId="478"/>
          <ac:spMkLst>
            <pc:docMk/>
            <pc:sldMk cId="0" sldId="302"/>
            <ac:spMk id="50177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2T18:40:26.221" v="545" actId="1076"/>
          <ac:graphicFrameMkLst>
            <pc:docMk/>
            <pc:sldMk cId="0" sldId="302"/>
            <ac:graphicFrameMk id="10" creationId="{00000000-0000-0000-0000-000000000000}"/>
          </ac:graphicFrameMkLst>
        </pc:graphicFrameChg>
        <pc:cxnChg chg="add del">
          <ac:chgData name="Arpan Sainju" userId="28af7b25-4022-4f88-be70-5a41ebe499cd" providerId="ADAL" clId="{34C393F3-65B7-478D-B2FE-E7C947CFE97D}" dt="2022-09-12T18:40:23.219" v="544" actId="478"/>
          <ac:cxnSpMkLst>
            <pc:docMk/>
            <pc:sldMk cId="0" sldId="302"/>
            <ac:cxnSpMk id="3" creationId="{CACBCB56-AA38-297F-6265-D9CB8E934FB2}"/>
          </ac:cxnSpMkLst>
        </pc:cxnChg>
      </pc:sldChg>
      <pc:sldChg chg="addSp delSp modSp add mod modTransition">
        <pc:chgData name="Arpan Sainju" userId="28af7b25-4022-4f88-be70-5a41ebe499cd" providerId="ADAL" clId="{34C393F3-65B7-478D-B2FE-E7C947CFE97D}" dt="2022-09-12T13:24:25.425" v="139" actId="1076"/>
        <pc:sldMkLst>
          <pc:docMk/>
          <pc:sldMk cId="0" sldId="304"/>
        </pc:sldMkLst>
        <pc:spChg chg="add mod">
          <ac:chgData name="Arpan Sainju" userId="28af7b25-4022-4f88-be70-5a41ebe499cd" providerId="ADAL" clId="{34C393F3-65B7-478D-B2FE-E7C947CFE97D}" dt="2022-09-12T13:23:51.752" v="135" actId="1076"/>
          <ac:spMkLst>
            <pc:docMk/>
            <pc:sldMk cId="0" sldId="304"/>
            <ac:spMk id="3" creationId="{988ADEFF-8CDC-F426-8F55-14D53696057A}"/>
          </ac:spMkLst>
        </pc:spChg>
        <pc:spChg chg="add del mod">
          <ac:chgData name="Arpan Sainju" userId="28af7b25-4022-4f88-be70-5a41ebe499cd" providerId="ADAL" clId="{34C393F3-65B7-478D-B2FE-E7C947CFE97D}" dt="2022-09-12T13:23:46.675" v="134" actId="478"/>
          <ac:spMkLst>
            <pc:docMk/>
            <pc:sldMk cId="0" sldId="304"/>
            <ac:spMk id="5" creationId="{78A0CC8F-0379-65B2-78BB-C01813DB5C38}"/>
          </ac:spMkLst>
        </pc:spChg>
        <pc:spChg chg="mod">
          <ac:chgData name="Arpan Sainju" userId="28af7b25-4022-4f88-be70-5a41ebe499cd" providerId="ADAL" clId="{34C393F3-65B7-478D-B2FE-E7C947CFE97D}" dt="2022-09-12T13:22:53.418" v="70" actId="1076"/>
          <ac:spMkLst>
            <pc:docMk/>
            <pc:sldMk cId="0" sldId="304"/>
            <ac:spMk id="1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4:04.377" v="138" actId="1076"/>
          <ac:spMkLst>
            <pc:docMk/>
            <pc:sldMk cId="0" sldId="304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53.418" v="70" actId="1076"/>
          <ac:spMkLst>
            <pc:docMk/>
            <pc:sldMk cId="0" sldId="304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7.970" v="69" actId="1076"/>
          <ac:spMkLst>
            <pc:docMk/>
            <pc:sldMk cId="0" sldId="304"/>
            <ac:spMk id="1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4:25.425" v="139" actId="1076"/>
          <ac:spMkLst>
            <pc:docMk/>
            <pc:sldMk cId="0" sldId="304"/>
            <ac:spMk id="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7.970" v="69" actId="1076"/>
          <ac:spMkLst>
            <pc:docMk/>
            <pc:sldMk cId="0" sldId="304"/>
            <ac:spMk id="15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22:15.551" v="67" actId="478"/>
          <ac:spMkLst>
            <pc:docMk/>
            <pc:sldMk cId="0" sldId="304"/>
            <ac:spMk id="522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3:59.029" v="137" actId="1076"/>
          <ac:spMkLst>
            <pc:docMk/>
            <pc:sldMk cId="0" sldId="304"/>
            <ac:spMk id="522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0.409" v="68" actId="14100"/>
          <ac:spMkLst>
            <pc:docMk/>
            <pc:sldMk cId="0" sldId="304"/>
            <ac:spMk id="52230" creationId="{00000000-0000-0000-0000-000000000000}"/>
          </ac:spMkLst>
        </pc:spChg>
        <pc:spChg chg="del mod">
          <ac:chgData name="Arpan Sainju" userId="28af7b25-4022-4f88-be70-5a41ebe499cd" providerId="ADAL" clId="{34C393F3-65B7-478D-B2FE-E7C947CFE97D}" dt="2022-09-12T13:23:39.769" v="133" actId="478"/>
          <ac:spMkLst>
            <pc:docMk/>
            <pc:sldMk cId="0" sldId="304"/>
            <ac:spMk id="522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3:54.380" v="136" actId="1076"/>
          <ac:spMkLst>
            <pc:docMk/>
            <pc:sldMk cId="0" sldId="304"/>
            <ac:spMk id="52232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3:31.557" v="143" actId="478"/>
        <pc:sldMkLst>
          <pc:docMk/>
          <pc:sldMk cId="0" sldId="306"/>
        </pc:sldMkLst>
        <pc:spChg chg="del">
          <ac:chgData name="Arpan Sainju" userId="28af7b25-4022-4f88-be70-5a41ebe499cd" providerId="ADAL" clId="{34C393F3-65B7-478D-B2FE-E7C947CFE97D}" dt="2022-09-12T13:43:31.557" v="143" actId="478"/>
          <ac:spMkLst>
            <pc:docMk/>
            <pc:sldMk cId="0" sldId="306"/>
            <ac:spMk id="5427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03.061" v="22" actId="27636"/>
          <ac:spMkLst>
            <pc:docMk/>
            <pc:sldMk cId="0" sldId="306"/>
            <ac:spMk id="5428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8:52:02.974" v="658" actId="20577"/>
        <pc:sldMkLst>
          <pc:docMk/>
          <pc:sldMk cId="0" sldId="307"/>
        </pc:sldMkLst>
        <pc:spChg chg="mod">
          <ac:chgData name="Arpan Sainju" userId="28af7b25-4022-4f88-be70-5a41ebe499cd" providerId="ADAL" clId="{34C393F3-65B7-478D-B2FE-E7C947CFE97D}" dt="2022-09-12T13:44:10.281" v="147" actId="1076"/>
          <ac:spMkLst>
            <pc:docMk/>
            <pc:sldMk cId="0" sldId="307"/>
            <ac:spMk id="9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3:53.662" v="144" actId="478"/>
          <ac:spMkLst>
            <pc:docMk/>
            <pc:sldMk cId="0" sldId="307"/>
            <ac:spMk id="552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10.281" v="147" actId="1076"/>
          <ac:spMkLst>
            <pc:docMk/>
            <pc:sldMk cId="0" sldId="307"/>
            <ac:spMk id="5530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3:59.105" v="145" actId="1076"/>
          <ac:spMkLst>
            <pc:docMk/>
            <pc:sldMk cId="0" sldId="307"/>
            <ac:spMk id="5530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8:52:02.974" v="658" actId="20577"/>
          <ac:spMkLst>
            <pc:docMk/>
            <pc:sldMk cId="0" sldId="307"/>
            <ac:spMk id="55307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44:25.901" v="149" actId="478"/>
        <pc:sldMkLst>
          <pc:docMk/>
          <pc:sldMk cId="0" sldId="309"/>
        </pc:sldMkLst>
        <pc:spChg chg="del">
          <ac:chgData name="Arpan Sainju" userId="28af7b25-4022-4f88-be70-5a41ebe499cd" providerId="ADAL" clId="{34C393F3-65B7-478D-B2FE-E7C947CFE97D}" dt="2022-09-12T13:44:25.901" v="149" actId="478"/>
          <ac:spMkLst>
            <pc:docMk/>
            <pc:sldMk cId="0" sldId="309"/>
            <ac:spMk id="56321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10"/>
        </pc:sldMkLst>
      </pc:sldChg>
      <pc:sldChg chg="delSp modSp add mod modTransition">
        <pc:chgData name="Arpan Sainju" userId="28af7b25-4022-4f88-be70-5a41ebe499cd" providerId="ADAL" clId="{34C393F3-65B7-478D-B2FE-E7C947CFE97D}" dt="2022-09-12T18:53:42.472" v="665" actId="113"/>
        <pc:sldMkLst>
          <pc:docMk/>
          <pc:sldMk cId="0" sldId="312"/>
        </pc:sldMkLst>
        <pc:spChg chg="mod">
          <ac:chgData name="Arpan Sainju" userId="28af7b25-4022-4f88-be70-5a41ebe499cd" providerId="ADAL" clId="{34C393F3-65B7-478D-B2FE-E7C947CFE97D}" dt="2022-09-12T18:53:42.472" v="665" actId="113"/>
          <ac:spMkLst>
            <pc:docMk/>
            <pc:sldMk cId="0" sldId="312"/>
            <ac:spMk id="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4:33.931" v="150" actId="478"/>
          <ac:spMkLst>
            <pc:docMk/>
            <pc:sldMk cId="0" sldId="312"/>
            <ac:spMk id="59393" creationId="{00000000-0000-0000-0000-000000000000}"/>
          </ac:spMkLst>
        </pc:spChg>
      </pc:sldChg>
      <pc:sldChg chg="modSp add mod">
        <pc:chgData name="Arpan Sainju" userId="28af7b25-4022-4f88-be70-5a41ebe499cd" providerId="ADAL" clId="{34C393F3-65B7-478D-B2FE-E7C947CFE97D}" dt="2022-09-15T15:53:25.929" v="768" actId="27636"/>
        <pc:sldMkLst>
          <pc:docMk/>
          <pc:sldMk cId="0" sldId="325"/>
        </pc:sldMkLst>
        <pc:spChg chg="mod">
          <ac:chgData name="Arpan Sainju" userId="28af7b25-4022-4f88-be70-5a41ebe499cd" providerId="ADAL" clId="{34C393F3-65B7-478D-B2FE-E7C947CFE97D}" dt="2022-09-15T15:53:25.929" v="768" actId="27636"/>
          <ac:spMkLst>
            <pc:docMk/>
            <pc:sldMk cId="0" sldId="325"/>
            <ac:spMk id="7475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3:18.804" v="763" actId="1076"/>
          <ac:spMkLst>
            <pc:docMk/>
            <pc:sldMk cId="0" sldId="325"/>
            <ac:spMk id="7475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3:20.794" v="764" actId="1076"/>
          <ac:spMkLst>
            <pc:docMk/>
            <pc:sldMk cId="0" sldId="325"/>
            <ac:spMk id="74758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2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27"/>
        </pc:sldMkLst>
      </pc:sldChg>
      <pc:sldChg chg="delSp modSp add mod modTransition">
        <pc:chgData name="Arpan Sainju" userId="28af7b25-4022-4f88-be70-5a41ebe499cd" providerId="ADAL" clId="{34C393F3-65B7-478D-B2FE-E7C947CFE97D}" dt="2022-09-12T18:23:36.019" v="523" actId="14100"/>
        <pc:sldMkLst>
          <pc:docMk/>
          <pc:sldMk cId="0" sldId="332"/>
        </pc:sldMkLst>
        <pc:spChg chg="del">
          <ac:chgData name="Arpan Sainju" userId="28af7b25-4022-4f88-be70-5a41ebe499cd" providerId="ADAL" clId="{34C393F3-65B7-478D-B2FE-E7C947CFE97D}" dt="2022-09-12T13:20:30.163" v="65" actId="478"/>
          <ac:spMkLst>
            <pc:docMk/>
            <pc:sldMk cId="0" sldId="332"/>
            <ac:spMk id="4915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8:23:36.019" v="523" actId="14100"/>
          <ac:spMkLst>
            <pc:docMk/>
            <pc:sldMk cId="0" sldId="332"/>
            <ac:spMk id="4915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17.422" v="31" actId="27636"/>
          <ac:spMkLst>
            <pc:docMk/>
            <pc:sldMk cId="0" sldId="332"/>
            <ac:spMk id="4916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5:38.033" v="162" actId="14100"/>
        <pc:sldMkLst>
          <pc:docMk/>
          <pc:sldMk cId="0" sldId="336"/>
        </pc:sldMkLst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11.436" v="158" actId="478"/>
          <ac:spMkLst>
            <pc:docMk/>
            <pc:sldMk cId="0" sldId="336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8.033" v="162" actId="14100"/>
          <ac:spMkLst>
            <pc:docMk/>
            <pc:sldMk cId="0" sldId="336"/>
            <ac:spMk id="57355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37"/>
        </pc:sldMkLst>
      </pc:sldChg>
      <pc:sldChg chg="delSp modSp add mod modTransition">
        <pc:chgData name="Arpan Sainju" userId="28af7b25-4022-4f88-be70-5a41ebe499cd" providerId="ADAL" clId="{34C393F3-65B7-478D-B2FE-E7C947CFE97D}" dt="2022-09-12T13:45:53.809" v="167" actId="1076"/>
        <pc:sldMkLst>
          <pc:docMk/>
          <pc:sldMk cId="0" sldId="338"/>
        </pc:sldMkLst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9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42.006" v="163" actId="478"/>
          <ac:spMkLst>
            <pc:docMk/>
            <pc:sldMk cId="0" sldId="338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45.684" v="164" actId="1076"/>
          <ac:spMkLst>
            <pc:docMk/>
            <pc:sldMk cId="0" sldId="338"/>
            <ac:spMk id="57355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3T14:45:30.423" v="677" actId="1076"/>
        <pc:sldMkLst>
          <pc:docMk/>
          <pc:sldMk cId="0" sldId="339"/>
        </pc:sldMkLst>
        <pc:spChg chg="mod">
          <ac:chgData name="Arpan Sainju" userId="28af7b25-4022-4f88-be70-5a41ebe499cd" providerId="ADAL" clId="{34C393F3-65B7-478D-B2FE-E7C947CFE97D}" dt="2022-09-12T13:48:50.980" v="177" actId="1076"/>
          <ac:spMkLst>
            <pc:docMk/>
            <pc:sldMk cId="0" sldId="339"/>
            <ac:spMk id="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6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6:18.127" v="173" actId="478"/>
          <ac:spMkLst>
            <pc:docMk/>
            <pc:sldMk cId="0" sldId="339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5735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8:47.578" v="176" actId="14100"/>
          <ac:spMkLst>
            <pc:docMk/>
            <pc:sldMk cId="0" sldId="339"/>
            <ac:spMk id="5735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57356" creationId="{00000000-0000-0000-0000-000000000000}"/>
          </ac:spMkLst>
        </pc:spChg>
        <pc:grpChg chg="mod">
          <ac:chgData name="Arpan Sainju" userId="28af7b25-4022-4f88-be70-5a41ebe499cd" providerId="ADAL" clId="{34C393F3-65B7-478D-B2FE-E7C947CFE97D}" dt="2022-09-13T14:45:30.423" v="677" actId="1076"/>
          <ac:grpSpMkLst>
            <pc:docMk/>
            <pc:sldMk cId="0" sldId="339"/>
            <ac:grpSpMk id="20" creationId="{00000000-0000-0000-0000-000000000000}"/>
          </ac:grpSpMkLst>
        </pc:gr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0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2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3"/>
        </pc:sldMkLst>
      </pc:sldChg>
      <pc:sldChg chg="delSp modSp add mod modTransition">
        <pc:chgData name="Arpan Sainju" userId="28af7b25-4022-4f88-be70-5a41ebe499cd" providerId="ADAL" clId="{34C393F3-65B7-478D-B2FE-E7C947CFE97D}" dt="2022-09-12T13:10:10.408" v="9" actId="20577"/>
        <pc:sldMkLst>
          <pc:docMk/>
          <pc:sldMk cId="0" sldId="344"/>
        </pc:sldMkLst>
        <pc:spChg chg="del">
          <ac:chgData name="Arpan Sainju" userId="28af7b25-4022-4f88-be70-5a41ebe499cd" providerId="ADAL" clId="{34C393F3-65B7-478D-B2FE-E7C947CFE97D}" dt="2022-09-12T13:09:52.819" v="8" actId="478"/>
          <ac:spMkLst>
            <pc:docMk/>
            <pc:sldMk cId="0" sldId="344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0:10.408" v="9" actId="20577"/>
          <ac:spMkLst>
            <pc:docMk/>
            <pc:sldMk cId="0" sldId="344"/>
            <ac:spMk id="14340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5"/>
        </pc:sldMkLst>
      </pc:sldChg>
      <pc:sldChg chg="delSp modSp add mod modTransition">
        <pc:chgData name="Arpan Sainju" userId="28af7b25-4022-4f88-be70-5a41ebe499cd" providerId="ADAL" clId="{34C393F3-65B7-478D-B2FE-E7C947CFE97D}" dt="2022-09-12T13:18:40.613" v="54" actId="20577"/>
        <pc:sldMkLst>
          <pc:docMk/>
          <pc:sldMk cId="2280123216" sldId="350"/>
        </pc:sldMkLst>
        <pc:spChg chg="del">
          <ac:chgData name="Arpan Sainju" userId="28af7b25-4022-4f88-be70-5a41ebe499cd" providerId="ADAL" clId="{34C393F3-65B7-478D-B2FE-E7C947CFE97D}" dt="2022-09-12T13:18:37.343" v="53" actId="478"/>
          <ac:spMkLst>
            <pc:docMk/>
            <pc:sldMk cId="2280123216" sldId="350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40.613" v="54" actId="20577"/>
          <ac:spMkLst>
            <pc:docMk/>
            <pc:sldMk cId="2280123216" sldId="350"/>
            <ac:spMk id="1434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3:28.008" v="142" actId="5793"/>
        <pc:sldMkLst>
          <pc:docMk/>
          <pc:sldMk cId="3023520809" sldId="351"/>
        </pc:sldMkLst>
        <pc:spChg chg="del">
          <ac:chgData name="Arpan Sainju" userId="28af7b25-4022-4f88-be70-5a41ebe499cd" providerId="ADAL" clId="{34C393F3-65B7-478D-B2FE-E7C947CFE97D}" dt="2022-09-12T13:43:23.815" v="140" actId="478"/>
          <ac:spMkLst>
            <pc:docMk/>
            <pc:sldMk cId="3023520809" sldId="351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3:28.008" v="142" actId="5793"/>
          <ac:spMkLst>
            <pc:docMk/>
            <pc:sldMk cId="3023520809" sldId="351"/>
            <ac:spMk id="14340" creationId="{00000000-0000-0000-0000-000000000000}"/>
          </ac:spMkLst>
        </pc:spChg>
      </pc:sldChg>
      <pc:sldChg chg="add modTransition">
        <pc:chgData name="Arpan Sainju" userId="28af7b25-4022-4f88-be70-5a41ebe499cd" providerId="ADAL" clId="{34C393F3-65B7-478D-B2FE-E7C947CFE97D}" dt="2022-09-12T13:09:49.834" v="1"/>
        <pc:sldMkLst>
          <pc:docMk/>
          <pc:sldMk cId="3343952555" sldId="364"/>
        </pc:sldMkLst>
      </pc:sldChg>
      <pc:sldChg chg="delSp modSp add mod modTransition">
        <pc:chgData name="Arpan Sainju" userId="28af7b25-4022-4f88-be70-5a41ebe499cd" providerId="ADAL" clId="{34C393F3-65B7-478D-B2FE-E7C947CFE97D}" dt="2022-09-12T13:20:17.097" v="63" actId="14100"/>
        <pc:sldMkLst>
          <pc:docMk/>
          <pc:sldMk cId="3262145235" sldId="366"/>
        </pc:sldMkLst>
        <pc:spChg chg="del">
          <ac:chgData name="Arpan Sainju" userId="28af7b25-4022-4f88-be70-5a41ebe499cd" providerId="ADAL" clId="{34C393F3-65B7-478D-B2FE-E7C947CFE97D}" dt="2022-09-12T13:20:13.564" v="62" actId="478"/>
          <ac:spMkLst>
            <pc:docMk/>
            <pc:sldMk cId="3262145235" sldId="366"/>
            <ac:spMk id="4300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0:17.097" v="63" actId="14100"/>
          <ac:spMkLst>
            <pc:docMk/>
            <pc:sldMk cId="3262145235" sldId="366"/>
            <ac:spMk id="43011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5:00.424" v="155" actId="1076"/>
        <pc:sldMkLst>
          <pc:docMk/>
          <pc:sldMk cId="1650020306" sldId="367"/>
        </pc:sldMkLst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4:39.934" v="152" actId="478"/>
          <ac:spMkLst>
            <pc:docMk/>
            <pc:sldMk cId="1650020306" sldId="367"/>
            <ac:spMk id="593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3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44:36.597" v="151" actId="478"/>
        <pc:sldMkLst>
          <pc:docMk/>
          <pc:sldMk cId="2094010615" sldId="368"/>
        </pc:sldMkLst>
        <pc:spChg chg="del">
          <ac:chgData name="Arpan Sainju" userId="28af7b25-4022-4f88-be70-5a41ebe499cd" providerId="ADAL" clId="{34C393F3-65B7-478D-B2FE-E7C947CFE97D}" dt="2022-09-12T13:44:36.597" v="151" actId="478"/>
          <ac:spMkLst>
            <pc:docMk/>
            <pc:sldMk cId="2094010615" sldId="368"/>
            <ac:spMk id="54273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4:53.831" v="154" actId="478"/>
        <pc:sldMkLst>
          <pc:docMk/>
          <pc:sldMk cId="116919585" sldId="369"/>
        </pc:sldMkLst>
        <pc:spChg chg="del">
          <ac:chgData name="Arpan Sainju" userId="28af7b25-4022-4f88-be70-5a41ebe499cd" providerId="ADAL" clId="{34C393F3-65B7-478D-B2FE-E7C947CFE97D}" dt="2022-09-12T13:44:53.831" v="154" actId="478"/>
          <ac:spMkLst>
            <pc:docMk/>
            <pc:sldMk cId="116919585" sldId="369"/>
            <ac:spMk id="5427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8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6:12.891" v="172" actId="1076"/>
        <pc:sldMkLst>
          <pc:docMk/>
          <pc:sldMk cId="2926100210" sldId="370"/>
        </pc:sldMkLst>
        <pc:spChg chg="mod">
          <ac:chgData name="Arpan Sainju" userId="28af7b25-4022-4f88-be70-5a41ebe499cd" providerId="ADAL" clId="{34C393F3-65B7-478D-B2FE-E7C947CFE97D}" dt="2022-09-12T13:46:12.891" v="172" actId="1076"/>
          <ac:spMkLst>
            <pc:docMk/>
            <pc:sldMk cId="2926100210" sldId="370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57.475" v="168" actId="478"/>
          <ac:spMkLst>
            <pc:docMk/>
            <pc:sldMk cId="2926100210" sldId="370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05.113" v="170" actId="14100"/>
          <ac:spMkLst>
            <pc:docMk/>
            <pc:sldMk cId="2926100210" sldId="370"/>
            <ac:spMk id="57355" creationId="{00000000-0000-0000-0000-000000000000}"/>
          </ac:spMkLst>
        </pc:spChg>
      </pc:sldChg>
      <pc:sldChg chg="delSp modSp new mod">
        <pc:chgData name="Arpan Sainju" userId="28af7b25-4022-4f88-be70-5a41ebe499cd" providerId="ADAL" clId="{34C393F3-65B7-478D-B2FE-E7C947CFE97D}" dt="2022-09-13T15:20:48.977" v="705" actId="1076"/>
        <pc:sldMkLst>
          <pc:docMk/>
          <pc:sldMk cId="1490042714" sldId="371"/>
        </pc:sldMkLst>
        <pc:spChg chg="mod">
          <ac:chgData name="Arpan Sainju" userId="28af7b25-4022-4f88-be70-5a41ebe499cd" providerId="ADAL" clId="{34C393F3-65B7-478D-B2FE-E7C947CFE97D}" dt="2022-09-13T15:20:48.977" v="705" actId="1076"/>
          <ac:spMkLst>
            <pc:docMk/>
            <pc:sldMk cId="1490042714" sldId="371"/>
            <ac:spMk id="2" creationId="{B5E630C1-B2D2-2AA3-060C-8976D1CD1A45}"/>
          </ac:spMkLst>
        </pc:spChg>
        <pc:spChg chg="del">
          <ac:chgData name="Arpan Sainju" userId="28af7b25-4022-4f88-be70-5a41ebe499cd" providerId="ADAL" clId="{34C393F3-65B7-478D-B2FE-E7C947CFE97D}" dt="2022-09-13T15:20:45.691" v="704" actId="478"/>
          <ac:spMkLst>
            <pc:docMk/>
            <pc:sldMk cId="1490042714" sldId="371"/>
            <ac:spMk id="3" creationId="{E9842D5D-90AA-5412-3CEB-FCC43ADC1E4F}"/>
          </ac:spMkLst>
        </pc:sp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2806933157" sldId="372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2844304172" sldId="373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83137691" sldId="374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62565818" sldId="375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298550454" sldId="376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27896578" sldId="377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643422931" sldId="378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1481713233" sldId="379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647858759" sldId="38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41787487" sldId="382"/>
        </pc:sldMkLst>
      </pc:sldChg>
      <pc:sldChg chg="addSp modSp add mod">
        <pc:chgData name="Arpan Sainju" userId="28af7b25-4022-4f88-be70-5a41ebe499cd" providerId="ADAL" clId="{34C393F3-65B7-478D-B2FE-E7C947CFE97D}" dt="2022-09-15T15:55:48.851" v="784" actId="20577"/>
        <pc:sldMkLst>
          <pc:docMk/>
          <pc:sldMk cId="185356515" sldId="383"/>
        </pc:sldMkLst>
        <pc:spChg chg="add mod">
          <ac:chgData name="Arpan Sainju" userId="28af7b25-4022-4f88-be70-5a41ebe499cd" providerId="ADAL" clId="{34C393F3-65B7-478D-B2FE-E7C947CFE97D}" dt="2022-09-15T15:55:33.549" v="774" actId="20577"/>
          <ac:spMkLst>
            <pc:docMk/>
            <pc:sldMk cId="185356515" sldId="383"/>
            <ac:spMk id="3" creationId="{385F8AE2-DC73-7705-7C32-8409580EC596}"/>
          </ac:spMkLst>
        </pc:spChg>
        <pc:spChg chg="mod">
          <ac:chgData name="Arpan Sainju" userId="28af7b25-4022-4f88-be70-5a41ebe499cd" providerId="ADAL" clId="{34C393F3-65B7-478D-B2FE-E7C947CFE97D}" dt="2022-09-15T15:55:25.685" v="772" actId="1076"/>
          <ac:spMkLst>
            <pc:docMk/>
            <pc:sldMk cId="185356515" sldId="383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48.851" v="784" actId="20577"/>
          <ac:spMkLst>
            <pc:docMk/>
            <pc:sldMk cId="185356515" sldId="383"/>
            <ac:spMk id="7680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25.685" v="772" actId="1076"/>
          <ac:spMkLst>
            <pc:docMk/>
            <pc:sldMk cId="185356515" sldId="383"/>
            <ac:spMk id="768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31.315" v="773" actId="1076"/>
          <ac:spMkLst>
            <pc:docMk/>
            <pc:sldMk cId="185356515" sldId="383"/>
            <ac:spMk id="7681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31.315" v="773" actId="1076"/>
          <ac:spMkLst>
            <pc:docMk/>
            <pc:sldMk cId="185356515" sldId="383"/>
            <ac:spMk id="76818" creationId="{00000000-0000-0000-0000-000000000000}"/>
          </ac:spMkLst>
        </pc:spChg>
      </pc:sldChg>
      <pc:sldChg chg="modSp add mod">
        <pc:chgData name="Arpan Sainju" userId="28af7b25-4022-4f88-be70-5a41ebe499cd" providerId="ADAL" clId="{34C393F3-65B7-478D-B2FE-E7C947CFE97D}" dt="2022-09-15T15:58:13.986" v="786" actId="1076"/>
        <pc:sldMkLst>
          <pc:docMk/>
          <pc:sldMk cId="3385791463" sldId="384"/>
        </pc:sldMkLst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06.767" v="785" actId="14100"/>
          <ac:spMkLst>
            <pc:docMk/>
            <pc:sldMk cId="3385791463" sldId="384"/>
            <ac:spMk id="634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5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501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3576464016" sldId="385"/>
        </pc:sldMkLst>
      </pc:sldChg>
      <pc:sldChg chg="modSp add mod">
        <pc:chgData name="Arpan Sainju" userId="28af7b25-4022-4f88-be70-5a41ebe499cd" providerId="ADAL" clId="{34C393F3-65B7-478D-B2FE-E7C947CFE97D}" dt="2022-09-15T15:58:25.176" v="788" actId="1076"/>
        <pc:sldMkLst>
          <pc:docMk/>
          <pc:sldMk cId="1718492132" sldId="386"/>
        </pc:sldMkLst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0.559" v="787" actId="14100"/>
          <ac:spMkLst>
            <pc:docMk/>
            <pc:sldMk cId="1718492132" sldId="386"/>
            <ac:spMk id="634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5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501" creationId="{00000000-0000-0000-0000-000000000000}"/>
          </ac:spMkLst>
        </pc:spChg>
      </pc:sldChg>
      <pc:sldChg chg="modSp add del mod">
        <pc:chgData name="Arpan Sainju" userId="28af7b25-4022-4f88-be70-5a41ebe499cd" providerId="ADAL" clId="{34C393F3-65B7-478D-B2FE-E7C947CFE97D}" dt="2022-09-13T15:21:29.131" v="710" actId="20577"/>
        <pc:sldMkLst>
          <pc:docMk/>
          <pc:sldMk cId="1103154497" sldId="387"/>
        </pc:sldMkLst>
        <pc:spChg chg="mod">
          <ac:chgData name="Arpan Sainju" userId="28af7b25-4022-4f88-be70-5a41ebe499cd" providerId="ADAL" clId="{34C393F3-65B7-478D-B2FE-E7C947CFE97D}" dt="2022-09-13T15:21:29.131" v="710" actId="20577"/>
          <ac:spMkLst>
            <pc:docMk/>
            <pc:sldMk cId="1103154497" sldId="387"/>
            <ac:spMk id="12292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383130095" sldId="388"/>
        </pc:sldMkLst>
      </pc:sldChg>
      <pc:sldChg chg="modSp add mod">
        <pc:chgData name="Arpan Sainju" userId="28af7b25-4022-4f88-be70-5a41ebe499cd" providerId="ADAL" clId="{34C393F3-65B7-478D-B2FE-E7C947CFE97D}" dt="2022-09-13T15:21:49.158" v="712" actId="20577"/>
        <pc:sldMkLst>
          <pc:docMk/>
          <pc:sldMk cId="288890821" sldId="397"/>
        </pc:sldMkLst>
        <pc:spChg chg="mod">
          <ac:chgData name="Arpan Sainju" userId="28af7b25-4022-4f88-be70-5a41ebe499cd" providerId="ADAL" clId="{34C393F3-65B7-478D-B2FE-E7C947CFE97D}" dt="2022-09-13T15:21:49.158" v="712" actId="20577"/>
          <ac:spMkLst>
            <pc:docMk/>
            <pc:sldMk cId="288890821" sldId="397"/>
            <ac:spMk id="12292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398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399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733884737" sldId="400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475169628" sldId="40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2"/>
        </pc:sldMkLst>
      </pc:sldChg>
      <pc:sldChg chg="modSp new del mod">
        <pc:chgData name="Arpan Sainju" userId="28af7b25-4022-4f88-be70-5a41ebe499cd" providerId="ADAL" clId="{34C393F3-65B7-478D-B2FE-E7C947CFE97D}" dt="2022-09-13T15:40:27.155" v="732" actId="47"/>
        <pc:sldMkLst>
          <pc:docMk/>
          <pc:sldMk cId="2375626498" sldId="402"/>
        </pc:sldMkLst>
        <pc:spChg chg="mod">
          <ac:chgData name="Arpan Sainju" userId="28af7b25-4022-4f88-be70-5a41ebe499cd" providerId="ADAL" clId="{34C393F3-65B7-478D-B2FE-E7C947CFE97D}" dt="2022-09-13T15:40:14.161" v="731" actId="20577"/>
          <ac:spMkLst>
            <pc:docMk/>
            <pc:sldMk cId="2375626498" sldId="402"/>
            <ac:spMk id="2" creationId="{34EABF5E-3351-B1E1-1096-C5898A1AF1F4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3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4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5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8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8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0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2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5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0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02"/>
        </pc:sldMkLst>
      </pc:sldChg>
      <pc:sldChg chg="modSp del mod">
        <pc:chgData name="Arpan Sainju" userId="28af7b25-4022-4f88-be70-5a41ebe499cd" providerId="ADAL" clId="{34C393F3-65B7-478D-B2FE-E7C947CFE97D}" dt="2022-09-13T14:32:35.143" v="674" actId="47"/>
        <pc:sldMkLst>
          <pc:docMk/>
          <pc:sldMk cId="0" sldId="632"/>
        </pc:sldMkLst>
        <pc:spChg chg="mod">
          <ac:chgData name="Arpan Sainju" userId="28af7b25-4022-4f88-be70-5a41ebe499cd" providerId="ADAL" clId="{34C393F3-65B7-478D-B2FE-E7C947CFE97D}" dt="2022-09-12T13:13:17.346" v="29" actId="27636"/>
          <ac:spMkLst>
            <pc:docMk/>
            <pc:sldMk cId="0" sldId="632"/>
            <ac:spMk id="5123" creationId="{00000000-0000-0000-0000-000000000000}"/>
          </ac:spMkLst>
        </pc:spChg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3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3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4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4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5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413116519" sldId="66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866723246" sldId="66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430001331" sldId="665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3920704634" sldId="666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727952087" sldId="66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476994445" sldId="66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465704963" sldId="66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890818477" sldId="670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616640189" sldId="672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847024125" sldId="67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739854835" sldId="67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84821196" sldId="67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190817441" sldId="679"/>
        </pc:sldMkLst>
      </pc:sldChg>
      <pc:sldMasterChg chg="modSp modSldLayout">
        <pc:chgData name="Arpan Sainju" userId="28af7b25-4022-4f88-be70-5a41ebe499cd" providerId="ADAL" clId="{34C393F3-65B7-478D-B2FE-E7C947CFE97D}" dt="2022-09-12T13:15:33.124" v="42" actId="255"/>
        <pc:sldMasterMkLst>
          <pc:docMk/>
          <pc:sldMasterMk cId="1152521974" sldId="2147483660"/>
        </pc:sldMasterMkLst>
        <pc:spChg chg="mod">
          <ac:chgData name="Arpan Sainju" userId="28af7b25-4022-4f88-be70-5a41ebe499cd" providerId="ADAL" clId="{34C393F3-65B7-478D-B2FE-E7C947CFE97D}" dt="2022-09-12T13:15:08.461" v="38" actId="122"/>
          <ac:spMkLst>
            <pc:docMk/>
            <pc:sldMasterMk cId="1152521974" sldId="2147483660"/>
            <ac:spMk id="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5:33.124" v="42" actId="255"/>
          <ac:spMkLst>
            <pc:docMk/>
            <pc:sldMasterMk cId="1152521974" sldId="2147483660"/>
            <ac:spMk id="3" creationId="{00000000-0000-0000-0000-000000000000}"/>
          </ac:spMkLst>
        </pc:spChg>
        <pc:sldLayoutChg chg="modSp">
          <pc:chgData name="Arpan Sainju" userId="28af7b25-4022-4f88-be70-5a41ebe499cd" providerId="ADAL" clId="{34C393F3-65B7-478D-B2FE-E7C947CFE97D}" dt="2022-09-12T13:14:17.243" v="35" actId="255"/>
          <pc:sldLayoutMkLst>
            <pc:docMk/>
            <pc:sldMasterMk cId="1152521974" sldId="2147483660"/>
            <pc:sldLayoutMk cId="1390799521" sldId="2147483662"/>
          </pc:sldLayoutMkLst>
          <pc:spChg chg="mod">
            <ac:chgData name="Arpan Sainju" userId="28af7b25-4022-4f88-be70-5a41ebe499cd" providerId="ADAL" clId="{34C393F3-65B7-478D-B2FE-E7C947CFE97D}" dt="2022-09-12T13:14:17.243" v="35" actId="255"/>
            <ac:spMkLst>
              <pc:docMk/>
              <pc:sldMasterMk cId="1152521974" sldId="2147483660"/>
              <pc:sldLayoutMk cId="1390799521" sldId="2147483662"/>
              <ac:spMk id="2" creationId="{00000000-0000-0000-0000-000000000000}"/>
            </ac:spMkLst>
          </pc:spChg>
          <pc:spChg chg="mod">
            <ac:chgData name="Arpan Sainju" userId="28af7b25-4022-4f88-be70-5a41ebe499cd" providerId="ADAL" clId="{34C393F3-65B7-478D-B2FE-E7C947CFE97D}" dt="2022-09-12T13:13:40.021" v="34" actId="12"/>
            <ac:spMkLst>
              <pc:docMk/>
              <pc:sldMasterMk cId="1152521974" sldId="2147483660"/>
              <pc:sldLayoutMk cId="1390799521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Arpan Sainju" userId="28af7b25-4022-4f88-be70-5a41ebe499cd" providerId="ADAL" clId="{3E67C807-A4C5-422E-8CCF-8668E066DE0F}"/>
    <pc:docChg chg="modSld">
      <pc:chgData name="Arpan Sainju" userId="28af7b25-4022-4f88-be70-5a41ebe499cd" providerId="ADAL" clId="{3E67C807-A4C5-422E-8CCF-8668E066DE0F}" dt="2023-02-14T20:02:05.659" v="3" actId="1076"/>
      <pc:docMkLst>
        <pc:docMk/>
      </pc:docMkLst>
      <pc:sldChg chg="modSp mod">
        <pc:chgData name="Arpan Sainju" userId="28af7b25-4022-4f88-be70-5a41ebe499cd" providerId="ADAL" clId="{3E67C807-A4C5-422E-8CCF-8668E066DE0F}" dt="2023-02-14T20:02:05.659" v="3" actId="1076"/>
        <pc:sldMkLst>
          <pc:docMk/>
          <pc:sldMk cId="0" sldId="893"/>
        </pc:sldMkLst>
        <pc:spChg chg="mod">
          <ac:chgData name="Arpan Sainju" userId="28af7b25-4022-4f88-be70-5a41ebe499cd" providerId="ADAL" clId="{3E67C807-A4C5-422E-8CCF-8668E066DE0F}" dt="2023-02-14T20:02:05.659" v="3" actId="1076"/>
          <ac:spMkLst>
            <pc:docMk/>
            <pc:sldMk cId="0" sldId="893"/>
            <ac:spMk id="107523" creationId="{00000000-0000-0000-0000-000000000000}"/>
          </ac:spMkLst>
        </pc:spChg>
      </pc:sldChg>
      <pc:sldChg chg="modSp mod">
        <pc:chgData name="Arpan Sainju" userId="28af7b25-4022-4f88-be70-5a41ebe499cd" providerId="ADAL" clId="{3E67C807-A4C5-422E-8CCF-8668E066DE0F}" dt="2023-02-14T19:49:42.943" v="2" actId="1076"/>
        <pc:sldMkLst>
          <pc:docMk/>
          <pc:sldMk cId="2570601752" sldId="930"/>
        </pc:sldMkLst>
        <pc:spChg chg="mod">
          <ac:chgData name="Arpan Sainju" userId="28af7b25-4022-4f88-be70-5a41ebe499cd" providerId="ADAL" clId="{3E67C807-A4C5-422E-8CCF-8668E066DE0F}" dt="2023-02-14T19:49:35.758" v="1" actId="1076"/>
          <ac:spMkLst>
            <pc:docMk/>
            <pc:sldMk cId="2570601752" sldId="930"/>
            <ac:spMk id="8" creationId="{00000000-0000-0000-0000-000000000000}"/>
          </ac:spMkLst>
        </pc:spChg>
        <pc:spChg chg="mod">
          <ac:chgData name="Arpan Sainju" userId="28af7b25-4022-4f88-be70-5a41ebe499cd" providerId="ADAL" clId="{3E67C807-A4C5-422E-8CCF-8668E066DE0F}" dt="2023-02-14T19:49:42.943" v="2" actId="1076"/>
          <ac:spMkLst>
            <pc:docMk/>
            <pc:sldMk cId="2570601752" sldId="930"/>
            <ac:spMk id="84995" creationId="{00000000-0000-0000-0000-000000000000}"/>
          </ac:spMkLst>
        </pc:spChg>
        <pc:spChg chg="mod">
          <ac:chgData name="Arpan Sainju" userId="28af7b25-4022-4f88-be70-5a41ebe499cd" providerId="ADAL" clId="{3E67C807-A4C5-422E-8CCF-8668E066DE0F}" dt="2023-02-14T19:49:26.606" v="0" actId="1076"/>
          <ac:spMkLst>
            <pc:docMk/>
            <pc:sldMk cId="2570601752" sldId="930"/>
            <ac:spMk id="311301" creationId="{00000000-0000-0000-0000-000000000000}"/>
          </ac:spMkLst>
        </pc:spChg>
      </pc:sldChg>
    </pc:docChg>
  </pc:docChgLst>
  <pc:docChgLst>
    <pc:chgData name="Arpan Sainju" userId="28af7b25-4022-4f88-be70-5a41ebe499cd" providerId="ADAL" clId="{E1C10E86-8B0D-4B02-B412-54A0843FECCC}"/>
    <pc:docChg chg="delSld modSld">
      <pc:chgData name="Arpan Sainju" userId="28af7b25-4022-4f88-be70-5a41ebe499cd" providerId="ADAL" clId="{E1C10E86-8B0D-4B02-B412-54A0843FECCC}" dt="2022-09-08T15:30:17.926" v="13" actId="1076"/>
      <pc:docMkLst>
        <pc:docMk/>
      </pc:docMkLst>
      <pc:sldChg chg="modSp mod">
        <pc:chgData name="Arpan Sainju" userId="28af7b25-4022-4f88-be70-5a41ebe499cd" providerId="ADAL" clId="{E1C10E86-8B0D-4B02-B412-54A0843FECCC}" dt="2022-09-08T15:19:43.908" v="9" actId="20577"/>
        <pc:sldMkLst>
          <pc:docMk/>
          <pc:sldMk cId="0" sldId="589"/>
        </pc:sldMkLst>
        <pc:spChg chg="mod">
          <ac:chgData name="Arpan Sainju" userId="28af7b25-4022-4f88-be70-5a41ebe499cd" providerId="ADAL" clId="{E1C10E86-8B0D-4B02-B412-54A0843FECCC}" dt="2022-09-08T15:19:43.908" v="9" actId="20577"/>
          <ac:spMkLst>
            <pc:docMk/>
            <pc:sldMk cId="0" sldId="589"/>
            <ac:spMk id="149510" creationId="{00000000-0000-0000-0000-000000000000}"/>
          </ac:spMkLst>
        </pc:spChg>
      </pc:sldChg>
      <pc:sldChg chg="modSp mod">
        <pc:chgData name="Arpan Sainju" userId="28af7b25-4022-4f88-be70-5a41ebe499cd" providerId="ADAL" clId="{E1C10E86-8B0D-4B02-B412-54A0843FECCC}" dt="2022-09-08T15:22:57.185" v="10" actId="1076"/>
        <pc:sldMkLst>
          <pc:docMk/>
          <pc:sldMk cId="0" sldId="601"/>
        </pc:sldMkLst>
        <pc:spChg chg="mod">
          <ac:chgData name="Arpan Sainju" userId="28af7b25-4022-4f88-be70-5a41ebe499cd" providerId="ADAL" clId="{E1C10E86-8B0D-4B02-B412-54A0843FECCC}" dt="2022-09-08T15:22:57.185" v="10" actId="1076"/>
          <ac:spMkLst>
            <pc:docMk/>
            <pc:sldMk cId="0" sldId="601"/>
            <ac:spMk id="27" creationId="{00000000-0000-0000-0000-000000000000}"/>
          </ac:spMkLst>
        </pc:spChg>
      </pc:sldChg>
      <pc:sldChg chg="modSp del mod">
        <pc:chgData name="Arpan Sainju" userId="28af7b25-4022-4f88-be70-5a41ebe499cd" providerId="ADAL" clId="{E1C10E86-8B0D-4B02-B412-54A0843FECCC}" dt="2022-09-08T15:13:15.251" v="1" actId="47"/>
        <pc:sldMkLst>
          <pc:docMk/>
          <pc:sldMk cId="0" sldId="661"/>
        </pc:sldMkLst>
        <pc:spChg chg="mod">
          <ac:chgData name="Arpan Sainju" userId="28af7b25-4022-4f88-be70-5a41ebe499cd" providerId="ADAL" clId="{E1C10E86-8B0D-4B02-B412-54A0843FECCC}" dt="2022-09-08T15:13:10.178" v="0" actId="1076"/>
          <ac:spMkLst>
            <pc:docMk/>
            <pc:sldMk cId="0" sldId="661"/>
            <ac:spMk id="147458" creationId="{00000000-0000-0000-0000-000000000000}"/>
          </ac:spMkLst>
        </pc:spChg>
      </pc:sldChg>
      <pc:sldChg chg="modSp mod">
        <pc:chgData name="Arpan Sainju" userId="28af7b25-4022-4f88-be70-5a41ebe499cd" providerId="ADAL" clId="{E1C10E86-8B0D-4B02-B412-54A0843FECCC}" dt="2022-09-08T15:30:17.926" v="13" actId="1076"/>
        <pc:sldMkLst>
          <pc:docMk/>
          <pc:sldMk cId="1890818477" sldId="670"/>
        </pc:sldMkLst>
        <pc:spChg chg="mod">
          <ac:chgData name="Arpan Sainju" userId="28af7b25-4022-4f88-be70-5a41ebe499cd" providerId="ADAL" clId="{E1C10E86-8B0D-4B02-B412-54A0843FECCC}" dt="2022-09-08T15:30:12.212" v="11" actId="1076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Arpan Sainju" userId="28af7b25-4022-4f88-be70-5a41ebe499cd" providerId="ADAL" clId="{E1C10E86-8B0D-4B02-B412-54A0843FECCC}" dt="2022-09-08T15:30:15.374" v="12" actId="1076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Arpan Sainju" userId="28af7b25-4022-4f88-be70-5a41ebe499cd" providerId="ADAL" clId="{E1C10E86-8B0D-4B02-B412-54A0843FECCC}" dt="2022-09-08T15:30:17.926" v="13" actId="1076"/>
          <ac:spMkLst>
            <pc:docMk/>
            <pc:sldMk cId="1890818477" sldId="670"/>
            <ac:spMk id="13318" creationId="{00000000-0000-0000-0000-000000000000}"/>
          </ac:spMkLst>
        </pc:spChg>
      </pc:sldChg>
    </pc:docChg>
  </pc:docChgLst>
  <pc:docChgLst>
    <pc:chgData name="Arpan Sainju" userId="28af7b25-4022-4f88-be70-5a41ebe499cd" providerId="ADAL" clId="{76F87EFB-0C88-4716-8F97-27F0ECA09B7E}"/>
    <pc:docChg chg="undo custSel addSld delSld modSld sldOrd">
      <pc:chgData name="Arpan Sainju" userId="28af7b25-4022-4f88-be70-5a41ebe499cd" providerId="ADAL" clId="{76F87EFB-0C88-4716-8F97-27F0ECA09B7E}" dt="2022-09-27T02:13:37.004" v="190" actId="20577"/>
      <pc:docMkLst>
        <pc:docMk/>
      </pc:docMkLst>
      <pc:sldChg chg="addSp delSp modSp mod">
        <pc:chgData name="Arpan Sainju" userId="28af7b25-4022-4f88-be70-5a41ebe499cd" providerId="ADAL" clId="{76F87EFB-0C88-4716-8F97-27F0ECA09B7E}" dt="2022-09-22T00:53:44.143" v="11" actId="1076"/>
        <pc:sldMkLst>
          <pc:docMk/>
          <pc:sldMk cId="0" sldId="841"/>
        </pc:sldMkLst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" creationId="{87AFCCBD-B6F8-91BD-EBF4-BA44E0D3702A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6" creationId="{BD560775-F5B5-AEA5-9D20-E8BD00A70246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7" creationId="{B634FE30-106E-23F6-02F8-DBB7E9E3382E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8" creationId="{35F076A7-F276-93FD-4E89-C89BAD7BE583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9" creationId="{74BBFF72-3D92-7653-69E5-846D2DA656F9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0" creationId="{E2F4293A-E149-9451-8A1F-E1EE1CB58A1C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1" creationId="{5FD69113-2AE2-59CB-03D3-6EBF94C22668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2" creationId="{E749DC37-BCE2-9E2E-561D-F6E8D99BF5B9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3" creationId="{E34FE362-BFAD-9D0C-8C76-11E8FB35AE8C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6" creationId="{8A8A4161-1C22-EAFD-7B26-A68C9630EED0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7" creationId="{4AC291D8-8698-E5D0-F60C-6FE2158EA935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8" creationId="{6734AC5C-3318-0770-5A27-DAB7FB5E268B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9" creationId="{F0B352B2-44C3-BADC-B7BD-8307BBB25F6A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0" creationId="{50EB689B-B54B-C27A-0855-C4892A80741D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1" creationId="{02FB1B90-285E-C26A-7420-8AD43E9F8681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2" creationId="{6C957C7E-0C8A-2651-932B-E332E07A4B12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3" creationId="{4C560A0E-1FB4-A02D-0540-95754D423C4E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4" creationId="{A2C66198-2148-91FF-DE65-8E876FDBC671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5" creationId="{DE47B2F2-5B7A-6F62-CF38-C0058C489CC8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6" creationId="{B9AE0E47-5942-6D5A-0BE0-5BD438D7736E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9" creationId="{D5A70751-BE30-AE19-663B-0A909E2F84C1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0" creationId="{7F92D57C-22AE-225A-6FAB-9C40321C5F8A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1" creationId="{93E9B67F-EC8C-10E0-FF51-61587528F501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2" creationId="{F6DEDDBC-1F20-E638-D78E-517874705AC4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3" creationId="{7E733571-C449-9B51-2026-822A5A275EFC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4" creationId="{77A24816-1D8D-A68C-18C0-72D18ABF0262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5" creationId="{713F6163-3F5A-6938-79E1-E916E5DC9B74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36" creationId="{6500EFC1-2D7B-D7D1-5AA9-4D6A78A1E379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37" creationId="{A81D0397-7D63-8FD9-45CB-9DF40E544AB4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38" creationId="{89D2D5D3-5FB8-D308-AC07-A82DDD9D89EC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3" creationId="{9DB012BD-1AC9-EE35-97C1-61B0BC417252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4" creationId="{B2BAD74D-BEB5-6436-D26F-DD934E8BE8C3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5" creationId="{A94EF63C-2BE6-6383-84F3-BF40233D870C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6" creationId="{804AB579-64D6-DB3E-EDDF-13C8495C6B88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7" creationId="{E697D159-8917-DE98-F6C3-849317C53B4A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8" creationId="{5E739615-3B5B-90EC-B3DD-B6110F84CBE6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9" creationId="{1CD273EB-7821-10B4-9226-3B481F4B05B1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50" creationId="{3F6E8EF3-59CB-87B3-75BB-B9467E729A22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51" creationId="{2F93F90E-F2F5-09E4-CF79-56F8794D706C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52" creationId="{0A6325CB-84A8-4EF1-8CB5-4BC141C44FE1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3" creationId="{E924F813-B554-3911-187E-E1DF8DDC5DAD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4" creationId="{80EB18DD-20EF-DAB1-484D-2FFE89E771FE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5" creationId="{43AAC08F-F5BB-6DB0-E0EB-18ED9CEB7C1A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6" creationId="{B213D531-C271-2F85-A636-9BDAC3A8C007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61" creationId="{31B21D89-B45A-7C6E-75AE-E523C54A8963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62" creationId="{58FE1056-942A-BBC4-3EA3-04DEB3B55428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63" creationId="{CEC3FD5C-B78A-251A-BD3B-F82DA320D03E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48" creationId="{157AF35D-CFF9-125C-C7D8-4C22F8831D46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0" creationId="{74DDD3F2-F855-A5E4-36B2-64E8112C3085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2" creationId="{E45F766B-96BA-3E48-6727-E4C7735BCE7C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3" creationId="{8A5689DF-2820-1742-BF10-82F91905E26E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4" creationId="{0FF7EA4E-2580-1CE7-322D-4763EE4C2F88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5" creationId="{5ADF216D-5097-51EB-61DF-B44BC052B6CF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6" creationId="{DD9DF5B5-E990-1886-4718-D857E2A9D309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57" creationId="{DF3DFFE3-DC1F-800A-CB45-71BA083350A4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81" creationId="{30E29216-53D8-BFFE-B805-ABF3A24A8F8A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82" creationId="{FBB2E941-B363-2DFD-F28B-265977B592EB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83" creationId="{A17D1D02-76CF-8C25-2469-ADD9BA761063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78" creationId="{00000000-0000-0000-0000-000000000000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79" creationId="{00000000-0000-0000-0000-000000000000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80" creationId="{00000000-0000-0000-0000-000000000000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81" creationId="{00000000-0000-0000-0000-000000000000}"/>
          </ac:spMkLst>
        </pc:spChg>
        <pc:grpChg chg="del">
          <ac:chgData name="Arpan Sainju" userId="28af7b25-4022-4f88-be70-5a41ebe499cd" providerId="ADAL" clId="{76F87EFB-0C88-4716-8F97-27F0ECA09B7E}" dt="2022-09-22T00:51:53.164" v="0" actId="478"/>
          <ac:grpSpMkLst>
            <pc:docMk/>
            <pc:sldMk cId="0" sldId="841"/>
            <ac:grpSpMk id="3" creationId="{00000000-0000-0000-0000-000000000000}"/>
          </ac:grpSpMkLst>
        </pc:grpChg>
        <pc:grpChg chg="add del mod">
          <ac:chgData name="Arpan Sainju" userId="28af7b25-4022-4f88-be70-5a41ebe499cd" providerId="ADAL" clId="{76F87EFB-0C88-4716-8F97-27F0ECA09B7E}" dt="2022-09-22T00:52:08.127" v="4"/>
          <ac:grpSpMkLst>
            <pc:docMk/>
            <pc:sldMk cId="0" sldId="841"/>
            <ac:grpSpMk id="4" creationId="{EA5FEAF6-7F62-BBD1-800A-FCD17A32A412}"/>
          </ac:grpSpMkLst>
        </pc:grpChg>
        <pc:grpChg chg="mod">
          <ac:chgData name="Arpan Sainju" userId="28af7b25-4022-4f88-be70-5a41ebe499cd" providerId="ADAL" clId="{76F87EFB-0C88-4716-8F97-27F0ECA09B7E}" dt="2022-09-22T00:51:54.094" v="1"/>
          <ac:grpSpMkLst>
            <pc:docMk/>
            <pc:sldMk cId="0" sldId="841"/>
            <ac:grpSpMk id="5" creationId="{739FB139-BCCC-E58C-1051-8B860A6A6F6E}"/>
          </ac:grpSpMkLst>
        </pc:grpChg>
        <pc:grpChg chg="add del mod">
          <ac:chgData name="Arpan Sainju" userId="28af7b25-4022-4f88-be70-5a41ebe499cd" providerId="ADAL" clId="{76F87EFB-0C88-4716-8F97-27F0ECA09B7E}" dt="2022-09-22T00:52:08.127" v="4"/>
          <ac:grpSpMkLst>
            <pc:docMk/>
            <pc:sldMk cId="0" sldId="841"/>
            <ac:grpSpMk id="14" creationId="{CFE68C13-4E46-9AAA-9E01-2760CD069B4E}"/>
          </ac:grpSpMkLst>
        </pc:grpChg>
        <pc:grpChg chg="mod">
          <ac:chgData name="Arpan Sainju" userId="28af7b25-4022-4f88-be70-5a41ebe499cd" providerId="ADAL" clId="{76F87EFB-0C88-4716-8F97-27F0ECA09B7E}" dt="2022-09-22T00:51:54.094" v="1"/>
          <ac:grpSpMkLst>
            <pc:docMk/>
            <pc:sldMk cId="0" sldId="841"/>
            <ac:grpSpMk id="15" creationId="{690FBF49-9201-2C35-7688-83C96BDEE320}"/>
          </ac:grpSpMkLst>
        </pc:grpChg>
        <pc:grpChg chg="add del mod">
          <ac:chgData name="Arpan Sainju" userId="28af7b25-4022-4f88-be70-5a41ebe499cd" providerId="ADAL" clId="{76F87EFB-0C88-4716-8F97-27F0ECA09B7E}" dt="2022-09-22T00:52:08.127" v="4"/>
          <ac:grpSpMkLst>
            <pc:docMk/>
            <pc:sldMk cId="0" sldId="841"/>
            <ac:grpSpMk id="27" creationId="{49CAB726-4FB2-B71A-9B87-7EC3B50460D8}"/>
          </ac:grpSpMkLst>
        </pc:grpChg>
        <pc:grpChg chg="mod">
          <ac:chgData name="Arpan Sainju" userId="28af7b25-4022-4f88-be70-5a41ebe499cd" providerId="ADAL" clId="{76F87EFB-0C88-4716-8F97-27F0ECA09B7E}" dt="2022-09-22T00:51:54.094" v="1"/>
          <ac:grpSpMkLst>
            <pc:docMk/>
            <pc:sldMk cId="0" sldId="841"/>
            <ac:grpSpMk id="28" creationId="{65ED8DBC-0843-D80B-54FF-07188AA2C649}"/>
          </ac:grpSpMkLst>
        </pc:grpChg>
        <pc:grpChg chg="add del mod">
          <ac:chgData name="Arpan Sainju" userId="28af7b25-4022-4f88-be70-5a41ebe499cd" providerId="ADAL" clId="{76F87EFB-0C88-4716-8F97-27F0ECA09B7E}" dt="2022-09-22T00:53:37.638" v="8"/>
          <ac:grpSpMkLst>
            <pc:docMk/>
            <pc:sldMk cId="0" sldId="841"/>
            <ac:grpSpMk id="39" creationId="{298E57C1-7924-C6C7-C476-41C42EA5C59D}"/>
          </ac:grpSpMkLst>
        </pc:grpChg>
        <pc:grpChg chg="mod">
          <ac:chgData name="Arpan Sainju" userId="28af7b25-4022-4f88-be70-5a41ebe499cd" providerId="ADAL" clId="{76F87EFB-0C88-4716-8F97-27F0ECA09B7E}" dt="2022-09-22T00:53:27.915" v="5"/>
          <ac:grpSpMkLst>
            <pc:docMk/>
            <pc:sldMk cId="0" sldId="841"/>
            <ac:grpSpMk id="40" creationId="{EEEC5F10-4E23-2D4C-899A-C0D2E0EDB82F}"/>
          </ac:grpSpMkLst>
        </pc:grpChg>
        <pc:grpChg chg="mod">
          <ac:chgData name="Arpan Sainju" userId="28af7b25-4022-4f88-be70-5a41ebe499cd" providerId="ADAL" clId="{76F87EFB-0C88-4716-8F97-27F0ECA09B7E}" dt="2022-09-22T00:53:27.915" v="5"/>
          <ac:grpSpMkLst>
            <pc:docMk/>
            <pc:sldMk cId="0" sldId="841"/>
            <ac:grpSpMk id="41" creationId="{9A6A9806-B619-D08E-D6A0-A16CB17949FC}"/>
          </ac:grpSpMkLst>
        </pc:grpChg>
        <pc:grpChg chg="mod">
          <ac:chgData name="Arpan Sainju" userId="28af7b25-4022-4f88-be70-5a41ebe499cd" providerId="ADAL" clId="{76F87EFB-0C88-4716-8F97-27F0ECA09B7E}" dt="2022-09-22T00:53:27.915" v="5"/>
          <ac:grpSpMkLst>
            <pc:docMk/>
            <pc:sldMk cId="0" sldId="841"/>
            <ac:grpSpMk id="42" creationId="{65C754AE-A0F9-919F-16BE-AA0EFCE50308}"/>
          </ac:grpSpMkLst>
        </pc:grpChg>
        <pc:grpChg chg="add mod">
          <ac:chgData name="Arpan Sainju" userId="28af7b25-4022-4f88-be70-5a41ebe499cd" providerId="ADAL" clId="{76F87EFB-0C88-4716-8F97-27F0ECA09B7E}" dt="2022-09-22T00:53:44.143" v="11" actId="1076"/>
          <ac:grpSpMkLst>
            <pc:docMk/>
            <pc:sldMk cId="0" sldId="841"/>
            <ac:grpSpMk id="57" creationId="{9038950D-A534-7CC2-C874-61C964AA4DF7}"/>
          </ac:grpSpMkLst>
        </pc:grpChg>
        <pc:grpChg chg="mod">
          <ac:chgData name="Arpan Sainju" userId="28af7b25-4022-4f88-be70-5a41ebe499cd" providerId="ADAL" clId="{76F87EFB-0C88-4716-8F97-27F0ECA09B7E}" dt="2022-09-22T00:53:41.898" v="10"/>
          <ac:grpSpMkLst>
            <pc:docMk/>
            <pc:sldMk cId="0" sldId="841"/>
            <ac:grpSpMk id="58" creationId="{275509FE-9161-CD39-9643-BDEE89EBD8A4}"/>
          </ac:grpSpMkLst>
        </pc:grpChg>
        <pc:grpChg chg="mod">
          <ac:chgData name="Arpan Sainju" userId="28af7b25-4022-4f88-be70-5a41ebe499cd" providerId="ADAL" clId="{76F87EFB-0C88-4716-8F97-27F0ECA09B7E}" dt="2022-09-22T00:53:41.898" v="10"/>
          <ac:grpSpMkLst>
            <pc:docMk/>
            <pc:sldMk cId="0" sldId="841"/>
            <ac:grpSpMk id="59" creationId="{0BB45D92-E4DB-5BEC-D185-254A1DFA217E}"/>
          </ac:grpSpMkLst>
        </pc:grpChg>
        <pc:grpChg chg="mod">
          <ac:chgData name="Arpan Sainju" userId="28af7b25-4022-4f88-be70-5a41ebe499cd" providerId="ADAL" clId="{76F87EFB-0C88-4716-8F97-27F0ECA09B7E}" dt="2022-09-22T00:53:41.898" v="10"/>
          <ac:grpSpMkLst>
            <pc:docMk/>
            <pc:sldMk cId="0" sldId="841"/>
            <ac:grpSpMk id="60" creationId="{FEBD8E89-9D69-B2E5-1B70-C3D93A740162}"/>
          </ac:grpSpMkLst>
        </pc:grpChg>
      </pc:sldChg>
      <pc:sldChg chg="modSp mod ord">
        <pc:chgData name="Arpan Sainju" userId="28af7b25-4022-4f88-be70-5a41ebe499cd" providerId="ADAL" clId="{76F87EFB-0C88-4716-8F97-27F0ECA09B7E}" dt="2022-09-22T01:09:38.229" v="15"/>
        <pc:sldMkLst>
          <pc:docMk/>
          <pc:sldMk cId="0" sldId="847"/>
        </pc:sldMkLst>
        <pc:spChg chg="mod">
          <ac:chgData name="Arpan Sainju" userId="28af7b25-4022-4f88-be70-5a41ebe499cd" providerId="ADAL" clId="{76F87EFB-0C88-4716-8F97-27F0ECA09B7E}" dt="2022-09-22T01:09:10.888" v="13" actId="1076"/>
          <ac:spMkLst>
            <pc:docMk/>
            <pc:sldMk cId="0" sldId="847"/>
            <ac:spMk id="142" creationId="{00000000-0000-0000-0000-000000000000}"/>
          </ac:spMkLst>
        </pc:spChg>
      </pc:sldChg>
      <pc:sldChg chg="del">
        <pc:chgData name="Arpan Sainju" userId="28af7b25-4022-4f88-be70-5a41ebe499cd" providerId="ADAL" clId="{76F87EFB-0C88-4716-8F97-27F0ECA09B7E}" dt="2022-09-22T01:20:35.857" v="16" actId="47"/>
        <pc:sldMkLst>
          <pc:docMk/>
          <pc:sldMk cId="0" sldId="851"/>
        </pc:sldMkLst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0" sldId="856"/>
        </pc:sldMkLst>
      </pc:sldChg>
      <pc:sldChg chg="modSp add mod modNotesTx">
        <pc:chgData name="Arpan Sainju" userId="28af7b25-4022-4f88-be70-5a41ebe499cd" providerId="ADAL" clId="{76F87EFB-0C88-4716-8F97-27F0ECA09B7E}" dt="2022-09-27T01:58:26.894" v="132" actId="20577"/>
        <pc:sldMkLst>
          <pc:docMk/>
          <pc:sldMk cId="0" sldId="857"/>
        </pc:sldMkLst>
        <pc:spChg chg="mod">
          <ac:chgData name="Arpan Sainju" userId="28af7b25-4022-4f88-be70-5a41ebe499cd" providerId="ADAL" clId="{76F87EFB-0C88-4716-8F97-27F0ECA09B7E}" dt="2022-09-27T01:42:22.558" v="55" actId="20577"/>
          <ac:spMkLst>
            <pc:docMk/>
            <pc:sldMk cId="0" sldId="857"/>
            <ac:spMk id="18" creationId="{00000000-0000-0000-0000-000000000000}"/>
          </ac:spMkLst>
        </pc:spChg>
        <pc:spChg chg="mod">
          <ac:chgData name="Arpan Sainju" userId="28af7b25-4022-4f88-be70-5a41ebe499cd" providerId="ADAL" clId="{76F87EFB-0C88-4716-8F97-27F0ECA09B7E}" dt="2022-09-27T01:58:26.894" v="132" actId="20577"/>
          <ac:spMkLst>
            <pc:docMk/>
            <pc:sldMk cId="0" sldId="857"/>
            <ac:spMk id="324611" creationId="{00000000-0000-0000-0000-000000000000}"/>
          </ac:spMkLst>
        </pc:spChg>
        <pc:spChg chg="mod">
          <ac:chgData name="Arpan Sainju" userId="28af7b25-4022-4f88-be70-5a41ebe499cd" providerId="ADAL" clId="{76F87EFB-0C88-4716-8F97-27F0ECA09B7E}" dt="2022-09-27T01:44:45.223" v="77" actId="20577"/>
          <ac:spMkLst>
            <pc:docMk/>
            <pc:sldMk cId="0" sldId="857"/>
            <ac:spMk id="324612" creationId="{00000000-0000-0000-0000-000000000000}"/>
          </ac:spMkLst>
        </pc:spChg>
        <pc:graphicFrameChg chg="mod modGraphic">
          <ac:chgData name="Arpan Sainju" userId="28af7b25-4022-4f88-be70-5a41ebe499cd" providerId="ADAL" clId="{76F87EFB-0C88-4716-8F97-27F0ECA09B7E}" dt="2022-09-27T01:43:57.011" v="72" actId="1076"/>
          <ac:graphicFrameMkLst>
            <pc:docMk/>
            <pc:sldMk cId="0" sldId="857"/>
            <ac:graphicFrameMk id="50" creationId="{00000000-0000-0000-0000-000000000000}"/>
          </ac:graphicFrameMkLst>
        </pc:graphicFrameChg>
      </pc:sldChg>
      <pc:sldChg chg="ord">
        <pc:chgData name="Arpan Sainju" userId="28af7b25-4022-4f88-be70-5a41ebe499cd" providerId="ADAL" clId="{76F87EFB-0C88-4716-8F97-27F0ECA09B7E}" dt="2022-09-22T01:07:04.137" v="12"/>
        <pc:sldMkLst>
          <pc:docMk/>
          <pc:sldMk cId="0" sldId="887"/>
        </pc:sldMkLst>
      </pc:sldChg>
      <pc:sldChg chg="del">
        <pc:chgData name="Arpan Sainju" userId="28af7b25-4022-4f88-be70-5a41ebe499cd" providerId="ADAL" clId="{76F87EFB-0C88-4716-8F97-27F0ECA09B7E}" dt="2022-09-22T01:21:14.411" v="17" actId="47"/>
        <pc:sldMkLst>
          <pc:docMk/>
          <pc:sldMk cId="0" sldId="894"/>
        </pc:sldMkLst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3003296182" sldId="908"/>
        </pc:sldMkLst>
      </pc:sldChg>
      <pc:sldChg chg="modSp add mod">
        <pc:chgData name="Arpan Sainju" userId="28af7b25-4022-4f88-be70-5a41ebe499cd" providerId="ADAL" clId="{76F87EFB-0C88-4716-8F97-27F0ECA09B7E}" dt="2022-09-27T02:13:37.004" v="190" actId="20577"/>
        <pc:sldMkLst>
          <pc:docMk/>
          <pc:sldMk cId="3413684367" sldId="909"/>
        </pc:sldMkLst>
        <pc:spChg chg="mod">
          <ac:chgData name="Arpan Sainju" userId="28af7b25-4022-4f88-be70-5a41ebe499cd" providerId="ADAL" clId="{76F87EFB-0C88-4716-8F97-27F0ECA09B7E}" dt="2022-09-27T02:13:37.004" v="190" actId="20577"/>
          <ac:spMkLst>
            <pc:docMk/>
            <pc:sldMk cId="3413684367" sldId="909"/>
            <ac:spMk id="22532" creationId="{00000000-0000-0000-0000-000000000000}"/>
          </ac:spMkLst>
        </pc:spChg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3096638541" sldId="911"/>
        </pc:sldMkLst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3484172126" sldId="912"/>
        </pc:sldMkLst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1469510984" sldId="914"/>
        </pc:sldMkLst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2377464855" sldId="915"/>
        </pc:sldMkLst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2741832954" sldId="918"/>
        </pc:sldMkLst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2314109731" sldId="919"/>
        </pc:sldMkLst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388058539" sldId="925"/>
        </pc:sldMkLst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3914138085" sldId="928"/>
        </pc:sldMkLst>
      </pc:sldChg>
      <pc:sldChg chg="add">
        <pc:chgData name="Arpan Sainju" userId="28af7b25-4022-4f88-be70-5a41ebe499cd" providerId="ADAL" clId="{76F87EFB-0C88-4716-8F97-27F0ECA09B7E}" dt="2022-09-27T01:15:53.909" v="43"/>
        <pc:sldMkLst>
          <pc:docMk/>
          <pc:sldMk cId="837443604" sldId="929"/>
        </pc:sldMkLst>
      </pc:sldChg>
      <pc:sldChg chg="modSp mod">
        <pc:chgData name="Arpan Sainju" userId="28af7b25-4022-4f88-be70-5a41ebe499cd" providerId="ADAL" clId="{76F87EFB-0C88-4716-8F97-27F0ECA09B7E}" dt="2022-09-22T01:23:56.859" v="31" actId="1076"/>
        <pc:sldMkLst>
          <pc:docMk/>
          <pc:sldMk cId="3011012617" sldId="934"/>
        </pc:sldMkLst>
        <pc:spChg chg="mod">
          <ac:chgData name="Arpan Sainju" userId="28af7b25-4022-4f88-be70-5a41ebe499cd" providerId="ADAL" clId="{76F87EFB-0C88-4716-8F97-27F0ECA09B7E}" dt="2022-09-22T01:23:56.859" v="31" actId="1076"/>
          <ac:spMkLst>
            <pc:docMk/>
            <pc:sldMk cId="3011012617" sldId="934"/>
            <ac:spMk id="3" creationId="{00000000-0000-0000-0000-000000000000}"/>
          </ac:spMkLst>
        </pc:spChg>
      </pc:sldChg>
      <pc:sldChg chg="addSp modSp mod">
        <pc:chgData name="Arpan Sainju" userId="28af7b25-4022-4f88-be70-5a41ebe499cd" providerId="ADAL" clId="{76F87EFB-0C88-4716-8F97-27F0ECA09B7E}" dt="2022-09-22T01:23:47.420" v="30" actId="6549"/>
        <pc:sldMkLst>
          <pc:docMk/>
          <pc:sldMk cId="1476742346" sldId="935"/>
        </pc:sldMkLst>
        <pc:spChg chg="mod">
          <ac:chgData name="Arpan Sainju" userId="28af7b25-4022-4f88-be70-5a41ebe499cd" providerId="ADAL" clId="{76F87EFB-0C88-4716-8F97-27F0ECA09B7E}" dt="2022-09-22T01:22:58.362" v="19" actId="1076"/>
          <ac:spMkLst>
            <pc:docMk/>
            <pc:sldMk cId="1476742346" sldId="935"/>
            <ac:spMk id="2" creationId="{00000000-0000-0000-0000-000000000000}"/>
          </ac:spMkLst>
        </pc:spChg>
        <pc:spChg chg="add mod">
          <ac:chgData name="Arpan Sainju" userId="28af7b25-4022-4f88-be70-5a41ebe499cd" providerId="ADAL" clId="{76F87EFB-0C88-4716-8F97-27F0ECA09B7E}" dt="2022-09-22T01:23:43.774" v="29" actId="1076"/>
          <ac:spMkLst>
            <pc:docMk/>
            <pc:sldMk cId="1476742346" sldId="935"/>
            <ac:spMk id="14" creationId="{A627B0B8-7CA4-2C1E-4FC5-3EF933225C50}"/>
          </ac:spMkLst>
        </pc:spChg>
        <pc:grpChg chg="mod">
          <ac:chgData name="Arpan Sainju" userId="28af7b25-4022-4f88-be70-5a41ebe499cd" providerId="ADAL" clId="{76F87EFB-0C88-4716-8F97-27F0ECA09B7E}" dt="2022-09-22T01:23:22.318" v="22" actId="1076"/>
          <ac:grpSpMkLst>
            <pc:docMk/>
            <pc:sldMk cId="1476742346" sldId="935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76F87EFB-0C88-4716-8F97-27F0ECA09B7E}" dt="2022-09-22T01:23:17.050" v="21" actId="1076"/>
          <ac:grpSpMkLst>
            <pc:docMk/>
            <pc:sldMk cId="1476742346" sldId="935"/>
            <ac:grpSpMk id="6" creationId="{00000000-0000-0000-0000-000000000000}"/>
          </ac:grpSpMkLst>
        </pc:grpChg>
        <pc:grpChg chg="mod">
          <ac:chgData name="Arpan Sainju" userId="28af7b25-4022-4f88-be70-5a41ebe499cd" providerId="ADAL" clId="{76F87EFB-0C88-4716-8F97-27F0ECA09B7E}" dt="2022-09-22T01:23:17.050" v="21" actId="1076"/>
          <ac:grpSpMkLst>
            <pc:docMk/>
            <pc:sldMk cId="1476742346" sldId="935"/>
            <ac:grpSpMk id="57" creationId="{00000000-0000-0000-0000-000000000000}"/>
          </ac:grpSpMkLst>
        </pc:grpChg>
        <pc:grpChg chg="mod">
          <ac:chgData name="Arpan Sainju" userId="28af7b25-4022-4f88-be70-5a41ebe499cd" providerId="ADAL" clId="{76F87EFB-0C88-4716-8F97-27F0ECA09B7E}" dt="2022-09-22T01:23:17.050" v="21" actId="1076"/>
          <ac:grpSpMkLst>
            <pc:docMk/>
            <pc:sldMk cId="1476742346" sldId="935"/>
            <ac:grpSpMk id="58" creationId="{00000000-0000-0000-0000-000000000000}"/>
          </ac:grpSpMkLst>
        </pc:grpChg>
        <pc:graphicFrameChg chg="mod modGraphic">
          <ac:chgData name="Arpan Sainju" userId="28af7b25-4022-4f88-be70-5a41ebe499cd" providerId="ADAL" clId="{76F87EFB-0C88-4716-8F97-27F0ECA09B7E}" dt="2022-09-22T01:23:47.420" v="30" actId="6549"/>
          <ac:graphicFrameMkLst>
            <pc:docMk/>
            <pc:sldMk cId="1476742346" sldId="935"/>
            <ac:graphicFrameMk id="5" creationId="{00000000-0000-0000-0000-000000000000}"/>
          </ac:graphicFrameMkLst>
        </pc:graphicFrameChg>
      </pc:sldChg>
      <pc:sldChg chg="modSp mod">
        <pc:chgData name="Arpan Sainju" userId="28af7b25-4022-4f88-be70-5a41ebe499cd" providerId="ADAL" clId="{76F87EFB-0C88-4716-8F97-27F0ECA09B7E}" dt="2022-09-22T01:24:10.695" v="35" actId="1076"/>
        <pc:sldMkLst>
          <pc:docMk/>
          <pc:sldMk cId="4092384420" sldId="936"/>
        </pc:sldMkLst>
        <pc:spChg chg="mod">
          <ac:chgData name="Arpan Sainju" userId="28af7b25-4022-4f88-be70-5a41ebe499cd" providerId="ADAL" clId="{76F87EFB-0C88-4716-8F97-27F0ECA09B7E}" dt="2022-09-22T01:24:10.695" v="35" actId="1076"/>
          <ac:spMkLst>
            <pc:docMk/>
            <pc:sldMk cId="4092384420" sldId="936"/>
            <ac:spMk id="3" creationId="{00000000-0000-0000-0000-000000000000}"/>
          </ac:spMkLst>
        </pc:spChg>
      </pc:sldChg>
      <pc:sldChg chg="modSp mod">
        <pc:chgData name="Arpan Sainju" userId="28af7b25-4022-4f88-be70-5a41ebe499cd" providerId="ADAL" clId="{76F87EFB-0C88-4716-8F97-27F0ECA09B7E}" dt="2022-09-22T01:24:24.939" v="41" actId="14100"/>
        <pc:sldMkLst>
          <pc:docMk/>
          <pc:sldMk cId="2918298847" sldId="938"/>
        </pc:sldMkLst>
        <pc:spChg chg="mod">
          <ac:chgData name="Arpan Sainju" userId="28af7b25-4022-4f88-be70-5a41ebe499cd" providerId="ADAL" clId="{76F87EFB-0C88-4716-8F97-27F0ECA09B7E}" dt="2022-09-22T01:24:24.939" v="41" actId="14100"/>
          <ac:spMkLst>
            <pc:docMk/>
            <pc:sldMk cId="2918298847" sldId="938"/>
            <ac:spMk id="3" creationId="{00000000-0000-0000-0000-000000000000}"/>
          </ac:spMkLst>
        </pc:spChg>
        <pc:graphicFrameChg chg="modGraphic">
          <ac:chgData name="Arpan Sainju" userId="28af7b25-4022-4f88-be70-5a41ebe499cd" providerId="ADAL" clId="{76F87EFB-0C88-4716-8F97-27F0ECA09B7E}" dt="2022-09-22T01:24:18.882" v="36" actId="6549"/>
          <ac:graphicFrameMkLst>
            <pc:docMk/>
            <pc:sldMk cId="2918298847" sldId="938"/>
            <ac:graphicFrameMk id="5" creationId="{00000000-0000-0000-0000-000000000000}"/>
          </ac:graphicFrameMkLst>
        </pc:graphicFrameChg>
      </pc:sldChg>
    </pc:docChg>
  </pc:docChgLst>
  <pc:docChgLst>
    <pc:chgData name="Arpan Sainju" userId="28af7b25-4022-4f88-be70-5a41ebe499cd" providerId="ADAL" clId="{2FD72366-B97B-4EF2-8871-C1DD63174211}"/>
    <pc:docChg chg="custSel addSld delSld modSld">
      <pc:chgData name="Arpan Sainju" userId="28af7b25-4022-4f88-be70-5a41ebe499cd" providerId="ADAL" clId="{2FD72366-B97B-4EF2-8871-C1DD63174211}" dt="2023-02-16T03:17:52.456" v="269" actId="20577"/>
      <pc:docMkLst>
        <pc:docMk/>
      </pc:docMkLst>
      <pc:sldChg chg="modSp mod">
        <pc:chgData name="Arpan Sainju" userId="28af7b25-4022-4f88-be70-5a41ebe499cd" providerId="ADAL" clId="{2FD72366-B97B-4EF2-8871-C1DD63174211}" dt="2023-02-16T02:56:16.406" v="20" actId="20577"/>
        <pc:sldMkLst>
          <pc:docMk/>
          <pc:sldMk cId="595749081" sldId="256"/>
        </pc:sldMkLst>
        <pc:spChg chg="mod">
          <ac:chgData name="Arpan Sainju" userId="28af7b25-4022-4f88-be70-5a41ebe499cd" providerId="ADAL" clId="{2FD72366-B97B-4EF2-8871-C1DD63174211}" dt="2023-02-16T02:56:16.406" v="2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mod">
        <pc:chgData name="Arpan Sainju" userId="28af7b25-4022-4f88-be70-5a41ebe499cd" providerId="ADAL" clId="{2FD72366-B97B-4EF2-8871-C1DD63174211}" dt="2023-02-16T02:58:06.405" v="21" actId="1076"/>
        <pc:sldMkLst>
          <pc:docMk/>
          <pc:sldMk cId="2377464855" sldId="915"/>
        </pc:sldMkLst>
        <pc:spChg chg="mod">
          <ac:chgData name="Arpan Sainju" userId="28af7b25-4022-4f88-be70-5a41ebe499cd" providerId="ADAL" clId="{2FD72366-B97B-4EF2-8871-C1DD63174211}" dt="2023-02-16T02:58:06.405" v="21" actId="1076"/>
          <ac:spMkLst>
            <pc:docMk/>
            <pc:sldMk cId="2377464855" sldId="915"/>
            <ac:spMk id="28673" creationId="{00000000-0000-0000-0000-000000000000}"/>
          </ac:spMkLst>
        </pc:spChg>
        <pc:graphicFrameChg chg="mod">
          <ac:chgData name="Arpan Sainju" userId="28af7b25-4022-4f88-be70-5a41ebe499cd" providerId="ADAL" clId="{2FD72366-B97B-4EF2-8871-C1DD63174211}" dt="2023-02-16T02:58:06.405" v="21" actId="1076"/>
          <ac:graphicFrameMkLst>
            <pc:docMk/>
            <pc:sldMk cId="2377464855" sldId="915"/>
            <ac:graphicFrameMk id="28679" creationId="{00000000-0000-0000-0000-000000000000}"/>
          </ac:graphicFrameMkLst>
        </pc:graphicFrameChg>
        <pc:graphicFrameChg chg="mod">
          <ac:chgData name="Arpan Sainju" userId="28af7b25-4022-4f88-be70-5a41ebe499cd" providerId="ADAL" clId="{2FD72366-B97B-4EF2-8871-C1DD63174211}" dt="2023-02-16T02:58:06.405" v="21" actId="1076"/>
          <ac:graphicFrameMkLst>
            <pc:docMk/>
            <pc:sldMk cId="2377464855" sldId="915"/>
            <ac:graphicFrameMk id="28791" creationId="{00000000-0000-0000-0000-000000000000}"/>
          </ac:graphicFrameMkLst>
        </pc:graphicFrameChg>
      </pc:sldChg>
      <pc:sldChg chg="modSp mod">
        <pc:chgData name="Arpan Sainju" userId="28af7b25-4022-4f88-be70-5a41ebe499cd" providerId="ADAL" clId="{2FD72366-B97B-4EF2-8871-C1DD63174211}" dt="2023-02-16T02:09:46.281" v="9" actId="14100"/>
        <pc:sldMkLst>
          <pc:docMk/>
          <pc:sldMk cId="919100509" sldId="931"/>
        </pc:sldMkLst>
        <pc:spChg chg="mod">
          <ac:chgData name="Arpan Sainju" userId="28af7b25-4022-4f88-be70-5a41ebe499cd" providerId="ADAL" clId="{2FD72366-B97B-4EF2-8871-C1DD63174211}" dt="2023-02-16T02:09:25.653" v="4" actId="6549"/>
          <ac:spMkLst>
            <pc:docMk/>
            <pc:sldMk cId="919100509" sldId="931"/>
            <ac:spMk id="89091" creationId="{00000000-0000-0000-0000-000000000000}"/>
          </ac:spMkLst>
        </pc:spChg>
        <pc:spChg chg="mod">
          <ac:chgData name="Arpan Sainju" userId="28af7b25-4022-4f88-be70-5a41ebe499cd" providerId="ADAL" clId="{2FD72366-B97B-4EF2-8871-C1DD63174211}" dt="2023-02-16T02:09:46.281" v="9" actId="14100"/>
          <ac:spMkLst>
            <pc:docMk/>
            <pc:sldMk cId="919100509" sldId="931"/>
            <ac:spMk id="313349" creationId="{00000000-0000-0000-0000-000000000000}"/>
          </ac:spMkLst>
        </pc:spChg>
      </pc:sldChg>
      <pc:sldChg chg="del">
        <pc:chgData name="Arpan Sainju" userId="28af7b25-4022-4f88-be70-5a41ebe499cd" providerId="ADAL" clId="{2FD72366-B97B-4EF2-8871-C1DD63174211}" dt="2023-02-16T02:55:35.728" v="13" actId="47"/>
        <pc:sldMkLst>
          <pc:docMk/>
          <pc:sldMk cId="2918298847" sldId="938"/>
        </pc:sldMkLst>
      </pc:sldChg>
      <pc:sldChg chg="add">
        <pc:chgData name="Arpan Sainju" userId="28af7b25-4022-4f88-be70-5a41ebe499cd" providerId="ADAL" clId="{2FD72366-B97B-4EF2-8871-C1DD63174211}" dt="2023-02-16T02:43:42.147" v="10"/>
        <pc:sldMkLst>
          <pc:docMk/>
          <pc:sldMk cId="4069241374" sldId="939"/>
        </pc:sldMkLst>
      </pc:sldChg>
      <pc:sldChg chg="add">
        <pc:chgData name="Arpan Sainju" userId="28af7b25-4022-4f88-be70-5a41ebe499cd" providerId="ADAL" clId="{2FD72366-B97B-4EF2-8871-C1DD63174211}" dt="2023-02-16T02:54:49.543" v="11"/>
        <pc:sldMkLst>
          <pc:docMk/>
          <pc:sldMk cId="3266976329" sldId="940"/>
        </pc:sldMkLst>
      </pc:sldChg>
      <pc:sldChg chg="add">
        <pc:chgData name="Arpan Sainju" userId="28af7b25-4022-4f88-be70-5a41ebe499cd" providerId="ADAL" clId="{2FD72366-B97B-4EF2-8871-C1DD63174211}" dt="2023-02-16T02:55:19.710" v="12"/>
        <pc:sldMkLst>
          <pc:docMk/>
          <pc:sldMk cId="700639461" sldId="941"/>
        </pc:sldMkLst>
      </pc:sldChg>
      <pc:sldChg chg="addSp delSp modSp new mod">
        <pc:chgData name="Arpan Sainju" userId="28af7b25-4022-4f88-be70-5a41ebe499cd" providerId="ADAL" clId="{2FD72366-B97B-4EF2-8871-C1DD63174211}" dt="2023-02-16T03:04:48.665" v="136" actId="20577"/>
        <pc:sldMkLst>
          <pc:docMk/>
          <pc:sldMk cId="1255847747" sldId="942"/>
        </pc:sldMkLst>
        <pc:spChg chg="mod">
          <ac:chgData name="Arpan Sainju" userId="28af7b25-4022-4f88-be70-5a41ebe499cd" providerId="ADAL" clId="{2FD72366-B97B-4EF2-8871-C1DD63174211}" dt="2023-02-16T03:04:48.665" v="136" actId="20577"/>
          <ac:spMkLst>
            <pc:docMk/>
            <pc:sldMk cId="1255847747" sldId="942"/>
            <ac:spMk id="2" creationId="{86C9BF07-55A0-371E-7611-A28FD627D018}"/>
          </ac:spMkLst>
        </pc:spChg>
        <pc:spChg chg="del">
          <ac:chgData name="Arpan Sainju" userId="28af7b25-4022-4f88-be70-5a41ebe499cd" providerId="ADAL" clId="{2FD72366-B97B-4EF2-8871-C1DD63174211}" dt="2023-02-16T02:59:25.457" v="41" actId="478"/>
          <ac:spMkLst>
            <pc:docMk/>
            <pc:sldMk cId="1255847747" sldId="942"/>
            <ac:spMk id="3" creationId="{40962942-8804-3DB2-0F90-FD6B78667477}"/>
          </ac:spMkLst>
        </pc:spChg>
        <pc:spChg chg="add mod">
          <ac:chgData name="Arpan Sainju" userId="28af7b25-4022-4f88-be70-5a41ebe499cd" providerId="ADAL" clId="{2FD72366-B97B-4EF2-8871-C1DD63174211}" dt="2023-02-16T03:02:17.627" v="92" actId="1076"/>
          <ac:spMkLst>
            <pc:docMk/>
            <pc:sldMk cId="1255847747" sldId="942"/>
            <ac:spMk id="5" creationId="{7CD8EF03-087B-55C7-0E55-9B1669812BAB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6" creationId="{99BB59AB-E140-35B1-F86E-8685A5F9B55A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7" creationId="{6665C06A-45AA-80AA-EE25-6B6C199415C6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8" creationId="{76E8E0D6-8AA3-7650-AB66-17F91455D817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9" creationId="{1EEE5FE3-32DF-5105-4376-356C76E7AE4E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10" creationId="{3CC39E86-AFE5-11E0-A184-6AF290237FE5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14" creationId="{404F347A-F21B-D78F-BB00-609316F6561D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16" creationId="{420993DD-D802-DF5B-B768-EC7D2C2F2613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18" creationId="{397292DF-4278-C160-E1A1-E534A1A208AF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20" creationId="{2E8FC728-CA61-1358-D5BC-5D53BE550595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21" creationId="{596A856E-2394-607C-6C73-2FB2313A74D6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22" creationId="{1F8D1F36-B26B-A733-17D7-0F69FBEEEDFA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23" creationId="{4783AB85-36F4-FA5C-574A-51973A6AFC01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24" creationId="{99665FB1-C3A9-D3C3-DD84-ECAD6F039B76}"/>
          </ac:spMkLst>
        </pc:spChg>
        <pc:spChg chg="add mod">
          <ac:chgData name="Arpan Sainju" userId="28af7b25-4022-4f88-be70-5a41ebe499cd" providerId="ADAL" clId="{2FD72366-B97B-4EF2-8871-C1DD63174211}" dt="2023-02-16T03:02:23.523" v="93" actId="1076"/>
          <ac:spMkLst>
            <pc:docMk/>
            <pc:sldMk cId="1255847747" sldId="942"/>
            <ac:spMk id="25" creationId="{18F6F1F0-41E0-C1C9-1553-2A3848759C02}"/>
          </ac:spMkLst>
        </pc:spChg>
        <pc:spChg chg="add mod">
          <ac:chgData name="Arpan Sainju" userId="28af7b25-4022-4f88-be70-5a41ebe499cd" providerId="ADAL" clId="{2FD72366-B97B-4EF2-8871-C1DD63174211}" dt="2023-02-16T03:02:49.970" v="126" actId="1076"/>
          <ac:spMkLst>
            <pc:docMk/>
            <pc:sldMk cId="1255847747" sldId="942"/>
            <ac:spMk id="26" creationId="{447B40E3-20EE-C962-1FB6-B1732309DA73}"/>
          </ac:spMkLst>
        </pc:spChg>
        <pc:cxnChg chg="add mod">
          <ac:chgData name="Arpan Sainju" userId="28af7b25-4022-4f88-be70-5a41ebe499cd" providerId="ADAL" clId="{2FD72366-B97B-4EF2-8871-C1DD63174211}" dt="2023-02-16T03:02:23.523" v="93" actId="1076"/>
          <ac:cxnSpMkLst>
            <pc:docMk/>
            <pc:sldMk cId="1255847747" sldId="942"/>
            <ac:cxnSpMk id="12" creationId="{A59D1F84-66D1-DEA4-8F0F-46651BF76404}"/>
          </ac:cxnSpMkLst>
        </pc:cxnChg>
        <pc:cxnChg chg="add mod">
          <ac:chgData name="Arpan Sainju" userId="28af7b25-4022-4f88-be70-5a41ebe499cd" providerId="ADAL" clId="{2FD72366-B97B-4EF2-8871-C1DD63174211}" dt="2023-02-16T03:02:23.523" v="93" actId="1076"/>
          <ac:cxnSpMkLst>
            <pc:docMk/>
            <pc:sldMk cId="1255847747" sldId="942"/>
            <ac:cxnSpMk id="15" creationId="{E14123A8-B5E6-A7AF-6882-E23F1703CA72}"/>
          </ac:cxnSpMkLst>
        </pc:cxnChg>
        <pc:cxnChg chg="add mod">
          <ac:chgData name="Arpan Sainju" userId="28af7b25-4022-4f88-be70-5a41ebe499cd" providerId="ADAL" clId="{2FD72366-B97B-4EF2-8871-C1DD63174211}" dt="2023-02-16T03:02:23.523" v="93" actId="1076"/>
          <ac:cxnSpMkLst>
            <pc:docMk/>
            <pc:sldMk cId="1255847747" sldId="942"/>
            <ac:cxnSpMk id="17" creationId="{B1E23242-50BC-2917-EAF0-B9EED136939A}"/>
          </ac:cxnSpMkLst>
        </pc:cxnChg>
        <pc:cxnChg chg="add mod">
          <ac:chgData name="Arpan Sainju" userId="28af7b25-4022-4f88-be70-5a41ebe499cd" providerId="ADAL" clId="{2FD72366-B97B-4EF2-8871-C1DD63174211}" dt="2023-02-16T03:02:23.523" v="93" actId="1076"/>
          <ac:cxnSpMkLst>
            <pc:docMk/>
            <pc:sldMk cId="1255847747" sldId="942"/>
            <ac:cxnSpMk id="19" creationId="{4272A523-DCB5-2F0A-E605-E9E1BD208D48}"/>
          </ac:cxnSpMkLst>
        </pc:cxnChg>
      </pc:sldChg>
      <pc:sldChg chg="modSp add mod">
        <pc:chgData name="Arpan Sainju" userId="28af7b25-4022-4f88-be70-5a41ebe499cd" providerId="ADAL" clId="{2FD72366-B97B-4EF2-8871-C1DD63174211}" dt="2023-02-16T03:05:23.228" v="149" actId="20577"/>
        <pc:sldMkLst>
          <pc:docMk/>
          <pc:sldMk cId="3034782304" sldId="943"/>
        </pc:sldMkLst>
        <pc:spChg chg="mod">
          <ac:chgData name="Arpan Sainju" userId="28af7b25-4022-4f88-be70-5a41ebe499cd" providerId="ADAL" clId="{2FD72366-B97B-4EF2-8871-C1DD63174211}" dt="2023-02-16T03:05:09.517" v="137" actId="20577"/>
          <ac:spMkLst>
            <pc:docMk/>
            <pc:sldMk cId="3034782304" sldId="943"/>
            <ac:spMk id="2" creationId="{86C9BF07-55A0-371E-7611-A28FD627D018}"/>
          </ac:spMkLst>
        </pc:spChg>
        <pc:spChg chg="mod">
          <ac:chgData name="Arpan Sainju" userId="28af7b25-4022-4f88-be70-5a41ebe499cd" providerId="ADAL" clId="{2FD72366-B97B-4EF2-8871-C1DD63174211}" dt="2023-02-16T03:05:23.228" v="149" actId="20577"/>
          <ac:spMkLst>
            <pc:docMk/>
            <pc:sldMk cId="3034782304" sldId="943"/>
            <ac:spMk id="5" creationId="{7CD8EF03-087B-55C7-0E55-9B1669812BAB}"/>
          </ac:spMkLst>
        </pc:spChg>
        <pc:spChg chg="mod">
          <ac:chgData name="Arpan Sainju" userId="28af7b25-4022-4f88-be70-5a41ebe499cd" providerId="ADAL" clId="{2FD72366-B97B-4EF2-8871-C1DD63174211}" dt="2023-02-16T03:03:07.338" v="129" actId="20577"/>
          <ac:spMkLst>
            <pc:docMk/>
            <pc:sldMk cId="3034782304" sldId="943"/>
            <ac:spMk id="8" creationId="{76E8E0D6-8AA3-7650-AB66-17F91455D817}"/>
          </ac:spMkLst>
        </pc:spChg>
        <pc:spChg chg="mod">
          <ac:chgData name="Arpan Sainju" userId="28af7b25-4022-4f88-be70-5a41ebe499cd" providerId="ADAL" clId="{2FD72366-B97B-4EF2-8871-C1DD63174211}" dt="2023-02-16T03:03:49.680" v="130" actId="20577"/>
          <ac:spMkLst>
            <pc:docMk/>
            <pc:sldMk cId="3034782304" sldId="943"/>
            <ac:spMk id="16" creationId="{420993DD-D802-DF5B-B768-EC7D2C2F2613}"/>
          </ac:spMkLst>
        </pc:spChg>
        <pc:spChg chg="mod">
          <ac:chgData name="Arpan Sainju" userId="28af7b25-4022-4f88-be70-5a41ebe499cd" providerId="ADAL" clId="{2FD72366-B97B-4EF2-8871-C1DD63174211}" dt="2023-02-16T03:03:56.009" v="132" actId="20577"/>
          <ac:spMkLst>
            <pc:docMk/>
            <pc:sldMk cId="3034782304" sldId="943"/>
            <ac:spMk id="18" creationId="{397292DF-4278-C160-E1A1-E534A1A208AF}"/>
          </ac:spMkLst>
        </pc:spChg>
        <pc:spChg chg="mod">
          <ac:chgData name="Arpan Sainju" userId="28af7b25-4022-4f88-be70-5a41ebe499cd" providerId="ADAL" clId="{2FD72366-B97B-4EF2-8871-C1DD63174211}" dt="2023-02-16T03:04:10.149" v="134" actId="20577"/>
          <ac:spMkLst>
            <pc:docMk/>
            <pc:sldMk cId="3034782304" sldId="943"/>
            <ac:spMk id="20" creationId="{2E8FC728-CA61-1358-D5BC-5D53BE550595}"/>
          </ac:spMkLst>
        </pc:spChg>
      </pc:sldChg>
      <pc:sldChg chg="addSp delSp modSp new mod">
        <pc:chgData name="Arpan Sainju" userId="28af7b25-4022-4f88-be70-5a41ebe499cd" providerId="ADAL" clId="{2FD72366-B97B-4EF2-8871-C1DD63174211}" dt="2023-02-16T03:17:52.456" v="269" actId="20577"/>
        <pc:sldMkLst>
          <pc:docMk/>
          <pc:sldMk cId="3605061626" sldId="944"/>
        </pc:sldMkLst>
        <pc:spChg chg="mod">
          <ac:chgData name="Arpan Sainju" userId="28af7b25-4022-4f88-be70-5a41ebe499cd" providerId="ADAL" clId="{2FD72366-B97B-4EF2-8871-C1DD63174211}" dt="2023-02-16T03:05:18.049" v="148" actId="20577"/>
          <ac:spMkLst>
            <pc:docMk/>
            <pc:sldMk cId="3605061626" sldId="944"/>
            <ac:spMk id="2" creationId="{887187E7-4DAC-68C5-D17A-496260A90A1E}"/>
          </ac:spMkLst>
        </pc:spChg>
        <pc:spChg chg="del">
          <ac:chgData name="Arpan Sainju" userId="28af7b25-4022-4f88-be70-5a41ebe499cd" providerId="ADAL" clId="{2FD72366-B97B-4EF2-8871-C1DD63174211}" dt="2023-02-16T03:05:34.866" v="151" actId="478"/>
          <ac:spMkLst>
            <pc:docMk/>
            <pc:sldMk cId="3605061626" sldId="944"/>
            <ac:spMk id="3" creationId="{3D670430-C284-616C-81B8-A75E8402C985}"/>
          </ac:spMkLst>
        </pc:spChg>
        <pc:spChg chg="add mod">
          <ac:chgData name="Arpan Sainju" userId="28af7b25-4022-4f88-be70-5a41ebe499cd" providerId="ADAL" clId="{2FD72366-B97B-4EF2-8871-C1DD63174211}" dt="2023-02-16T03:17:52.456" v="269" actId="20577"/>
          <ac:spMkLst>
            <pc:docMk/>
            <pc:sldMk cId="3605061626" sldId="944"/>
            <ac:spMk id="5" creationId="{CE6E5B08-96B7-9A00-8D82-E5BB09252997}"/>
          </ac:spMkLst>
        </pc:spChg>
        <pc:spChg chg="add mod">
          <ac:chgData name="Arpan Sainju" userId="28af7b25-4022-4f88-be70-5a41ebe499cd" providerId="ADAL" clId="{2FD72366-B97B-4EF2-8871-C1DD63174211}" dt="2023-02-16T03:08:01.912" v="242" actId="114"/>
          <ac:spMkLst>
            <pc:docMk/>
            <pc:sldMk cId="3605061626" sldId="944"/>
            <ac:spMk id="7" creationId="{E8667EFF-E543-6CEA-3EEB-7499C1401225}"/>
          </ac:spMkLst>
        </pc:spChg>
      </pc:sldChg>
    </pc:docChg>
  </pc:docChgLst>
  <pc:docChgLst>
    <pc:chgData name="Arpan Sainju" userId="28af7b25-4022-4f88-be70-5a41ebe499cd" providerId="ADAL" clId="{DE900B37-88B3-44F9-B23E-8B32710CEE5B}"/>
    <pc:docChg chg="custSel modSld">
      <pc:chgData name="Arpan Sainju" userId="28af7b25-4022-4f88-be70-5a41ebe499cd" providerId="ADAL" clId="{DE900B37-88B3-44F9-B23E-8B32710CEE5B}" dt="2022-09-13T03:57:28.789" v="16" actId="20577"/>
      <pc:docMkLst>
        <pc:docMk/>
      </pc:docMkLst>
      <pc:sldChg chg="modSp mod">
        <pc:chgData name="Arpan Sainju" userId="28af7b25-4022-4f88-be70-5a41ebe499cd" providerId="ADAL" clId="{DE900B37-88B3-44F9-B23E-8B32710CEE5B}" dt="2022-09-13T03:57:28.789" v="16" actId="20577"/>
        <pc:sldMkLst>
          <pc:docMk/>
          <pc:sldMk cId="595749081" sldId="256"/>
        </pc:sldMkLst>
        <pc:spChg chg="mod">
          <ac:chgData name="Arpan Sainju" userId="28af7b25-4022-4f88-be70-5a41ebe499cd" providerId="ADAL" clId="{DE900B37-88B3-44F9-B23E-8B32710CEE5B}" dt="2022-09-13T03:57:28.789" v="16" actId="20577"/>
          <ac:spMkLst>
            <pc:docMk/>
            <pc:sldMk cId="595749081" sldId="256"/>
            <ac:spMk id="2" creationId="{C3591D5E-7703-425D-8739-2A6B40FBB65C}"/>
          </ac:spMkLst>
        </pc:spChg>
      </pc:sldChg>
    </pc:docChg>
  </pc:docChgLst>
  <pc:docChgLst>
    <pc:chgData name="Arpan Sainju" userId="28af7b25-4022-4f88-be70-5a41ebe499cd" providerId="ADAL" clId="{DD2A9257-9968-48CE-914F-A873CA541043}"/>
    <pc:docChg chg="modSld">
      <pc:chgData name="Arpan Sainju" userId="28af7b25-4022-4f88-be70-5a41ebe499cd" providerId="ADAL" clId="{DD2A9257-9968-48CE-914F-A873CA541043}" dt="2023-06-05T19:32:07.733" v="5" actId="6549"/>
      <pc:docMkLst>
        <pc:docMk/>
      </pc:docMkLst>
      <pc:sldChg chg="modSp mod">
        <pc:chgData name="Arpan Sainju" userId="28af7b25-4022-4f88-be70-5a41ebe499cd" providerId="ADAL" clId="{DD2A9257-9968-48CE-914F-A873CA541043}" dt="2023-06-05T19:32:07.733" v="5" actId="6549"/>
        <pc:sldMkLst>
          <pc:docMk/>
          <pc:sldMk cId="595749081" sldId="256"/>
        </pc:sldMkLst>
        <pc:spChg chg="mod">
          <ac:chgData name="Arpan Sainju" userId="28af7b25-4022-4f88-be70-5a41ebe499cd" providerId="ADAL" clId="{DD2A9257-9968-48CE-914F-A873CA541043}" dt="2023-06-05T19:32:07.733" v="5" actId="6549"/>
          <ac:spMkLst>
            <pc:docMk/>
            <pc:sldMk cId="595749081" sldId="256"/>
            <ac:spMk id="3" creationId="{E6B3D918-ACEB-4C3C-9129-D6B9026F26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40A1-B238-4985-9059-2BBB4D81141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3F91-17D0-441F-989E-FD8E2567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25" y="6356350"/>
            <a:ext cx="1132227" cy="365125"/>
          </a:xfrm>
        </p:spPr>
        <p:txBody>
          <a:bodyPr/>
          <a:lstStyle/>
          <a:p>
            <a:fld id="{3D4FDD0D-F5B4-496B-8352-182924EA0C0F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1814" y="6356351"/>
            <a:ext cx="386255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6E59B11E-9A3A-4B02-B02D-56031DC0B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412A264-29CD-4DA8-B5CD-A592DD5A37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BE53-8E29-41FA-9E10-AE4000C8DED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C9457CB8-0B12-4F01-93A9-B08B5072E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24ECF3A-FBDB-4ECE-8067-EA02C03B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E981-939B-4E80-9BF1-5CA6F454DD4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9020FE2F-7B5C-4814-9386-0CC6215DF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964459BB-5389-497E-B4AD-C0346EDD2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>
            <a:normAutofit/>
          </a:bodyPr>
          <a:lstStyle>
            <a:lvl1pPr algn="ctr">
              <a:defRPr sz="3600" b="1"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14" y="1324141"/>
            <a:ext cx="8606118" cy="461223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 b="1"/>
            </a:lvl1pPr>
            <a:lvl2pPr>
              <a:defRPr sz="2000"/>
            </a:lvl2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0100" y="6356351"/>
            <a:ext cx="1009859" cy="365125"/>
          </a:xfrm>
        </p:spPr>
        <p:txBody>
          <a:bodyPr/>
          <a:lstStyle/>
          <a:p>
            <a:fld id="{08B3B34B-9577-4ACE-A17E-7BEC17D1683C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152" y="6356351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5142D01-6FC6-4641-80FB-D3798649E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C0CD506-E835-4231-B88A-E0B454B1F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545D-9C83-47BD-8BD4-24553E784AF5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7E9B04EE-8C03-4DC8-BCCC-A3E3A4D7D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62314A5C-D6CF-4A27-B625-D36F2CED2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D849-F7CA-4380-9393-654A9BFF6F07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4655C27-060A-4269-BA94-278167825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AFA48B5-58EA-471E-9EF6-3BB63B67C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290-5A30-4C06-8E96-5A8F4BB1A804}" type="datetime1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D68FD18-F6C6-409A-97C5-11827E81B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0DC09A-8024-4FAA-B2A7-7A8EEBC4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489" y="6356350"/>
            <a:ext cx="1050625" cy="365125"/>
          </a:xfrm>
        </p:spPr>
        <p:txBody>
          <a:bodyPr/>
          <a:lstStyle/>
          <a:p>
            <a:fld id="{F89E2E42-7830-4C31-BEDA-EF8950524662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0237" y="6369407"/>
            <a:ext cx="555145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0819" y="6356349"/>
            <a:ext cx="418022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F894FC0-DC29-4695-98AD-270421FD4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73447FD-9B3B-4CE2-A65B-A7FDA4E85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A4B-B0EB-4EC9-A4E6-A2E96C75E73D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AAB5EC9-0641-4622-BDB2-00C9063AD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E10C3E4-918B-449C-912A-876D6FBD5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28FC-8D5E-4E72-B9D3-44DB85C87E99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AAB05EA-DE01-48F0-9DB9-99C82F36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F5E261AE-5D01-4DE6-A8F2-BCD9C88D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7CD-0DF4-4921-B52E-0CD1266E9815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4FB7879-9B8E-411E-8FE9-610E76AAA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09EF42BE-50E1-4A12-BBD1-32CBF0799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40B-68E4-4E30-99EB-B3E1AE18192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95F45-E263-947C-6137-3D553E47405B}"/>
              </a:ext>
            </a:extLst>
          </p:cNvPr>
          <p:cNvSpPr txBox="1"/>
          <p:nvPr userDrawn="1"/>
        </p:nvSpPr>
        <p:spPr>
          <a:xfrm>
            <a:off x="1477523" y="6413699"/>
            <a:ext cx="649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Bryant and O’Hallaron,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1152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 Bold" panose="020F0702030404030204" pitchFamily="34" charset="0"/>
          <a:ea typeface="+mj-ea"/>
          <a:cs typeface="Calibri Bold" panose="020F07020304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Calibri Bold" panose="020F0702030404030204" pitchFamily="34" charset="0"/>
          <a:ea typeface="+mn-ea"/>
          <a:cs typeface="Calibri Bold" panose="020F07020304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1D5E-7703-425D-8739-2A6B40FB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68363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Machine-Level Programming: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D918-ACEB-4C3C-9129-D6B9026F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7"/>
            <a:ext cx="8424863" cy="2133599"/>
          </a:xfrm>
        </p:spPr>
        <p:txBody>
          <a:bodyPr>
            <a:normAutofit/>
          </a:bodyPr>
          <a:lstStyle/>
          <a:p>
            <a:r>
              <a:rPr lang="en-US" dirty="0"/>
              <a:t>CSCI3240: Lecture 9 and 10</a:t>
            </a:r>
          </a:p>
          <a:p>
            <a:r>
              <a:rPr lang="en-US" dirty="0"/>
              <a:t>Dr. Arpan Man Sainju</a:t>
            </a:r>
          </a:p>
          <a:p>
            <a:r>
              <a:rPr lang="en-US" dirty="0"/>
              <a:t>Middle Tennessee </a:t>
            </a:r>
            <a:r>
              <a:rPr lang="en-US"/>
              <a:t>State University</a:t>
            </a:r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2AE0CB0-4E78-4A7D-AAEF-21A49559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1FAB0BD-AD7D-4F51-902C-2E552D8B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4B20-F22C-4CE9-B066-A63C2FD6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80809" y="4114801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23825"/>
            <a:ext cx="69342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4922" y="1033389"/>
            <a:ext cx="59578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dirty="0">
                <a:latin typeface="Calibri" pitchFamily="-96" charset="0"/>
              </a:rPr>
              <a:t> 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of type </a:t>
            </a:r>
            <a:r>
              <a:rPr lang="en-US" i="1" dirty="0">
                <a:latin typeface="Calibri" pitchFamily="-96" charset="0"/>
              </a:rPr>
              <a:t>T </a:t>
            </a:r>
            <a:r>
              <a:rPr lang="en-US" dirty="0">
                <a:latin typeface="Calibri" pitchFamily="-96" charset="0"/>
              </a:rPr>
              <a:t>requires </a:t>
            </a:r>
            <a:r>
              <a:rPr lang="en-US" i="1" dirty="0">
                <a:latin typeface="Calibri" pitchFamily="-96" charset="0"/>
              </a:rPr>
              <a:t>K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dirty="0">
                <a:latin typeface="Calibri" pitchFamily="-96" charset="0"/>
              </a:rPr>
              <a:t> 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47209" y="3581401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695209" y="3581401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56609" y="4114801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27747" y="5326063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23009" y="510540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47209" y="510540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23009" y="3581401"/>
            <a:ext cx="2147888" cy="1524000"/>
            <a:chOff x="336" y="2064"/>
            <a:chExt cx="1353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53" cy="624"/>
              <a:chOff x="1488" y="3504"/>
              <a:chExt cx="1353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93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85297" y="5322888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42809" y="5322888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695209" y="510540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15059" y="3036888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152400"/>
            <a:ext cx="76454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111336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59300" y="1767283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504536" y="3066345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100" y="885805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327727" y="34766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638800" y="38211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1104900" y="308697"/>
            <a:ext cx="69342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+  </a:t>
            </a:r>
            <a:r>
              <a:rPr lang="en-US" i="1" dirty="0">
                <a:latin typeface="Calibri" pitchFamily="-96" charset="0"/>
              </a:rPr>
              <a:t>j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K = </a:t>
            </a:r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 +  j</a:t>
            </a:r>
            <a:r>
              <a:rPr lang="en-US" dirty="0">
                <a:latin typeface="Calibri" pitchFamily="-96" charset="0"/>
              </a:rPr>
              <a:t>)</a:t>
            </a:r>
            <a:r>
              <a:rPr lang="pl-PL" i="1" dirty="0">
                <a:latin typeface="Calibri" pitchFamily="-96" charset="0"/>
              </a:rPr>
              <a:t>* K</a:t>
            </a:r>
            <a:endParaRPr lang="en-US" i="1" dirty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505200" y="32877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553200" y="32877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514600" y="38211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179388" y="50387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381000" y="48117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505200" y="48117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381000" y="32877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792413" y="50387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172200" y="50387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553200" y="48117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273050" y="27432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495800" y="48117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217863" y="55737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68424"/>
            <a:ext cx="82804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lvl="2"/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517231" y="1989406"/>
            <a:ext cx="5445339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int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r>
              <a:rPr lang="en-US" sz="1800" dirty="0">
                <a:latin typeface="Courier New" pitchFamily="-96" charset="0"/>
              </a:rPr>
              <a:t>(int index, int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71500" y="3554731"/>
            <a:ext cx="8320088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 + dig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+ 4*(5*index + dig)]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4060" y="998294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786014" y="117044"/>
            <a:ext cx="71120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0" y="943120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114300" y="1049482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114300" y="2116282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0350" y="3411682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63660" y="4159905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81" y="180851"/>
            <a:ext cx="7767637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349248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7" y="11101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48904" y="1345383"/>
            <a:ext cx="4307780" cy="1474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5584" y="134538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5684" y="100248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6684" y="99137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426" y="3321807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56330" y="4625927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56330" y="5083138"/>
            <a:ext cx="40324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41934" y="5092627"/>
            <a:ext cx="4802066" cy="400110"/>
          </a:xfrm>
          <a:prstGeom prst="rect">
            <a:avLst/>
          </a:prstGeom>
          <a:solidFill>
            <a:srgbClr val="F6F5BD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984" y="3093207"/>
            <a:ext cx="3973140" cy="12288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7" y="0"/>
            <a:ext cx="7886700" cy="1325563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74320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448522"/>
              </p:ext>
            </p:extLst>
          </p:nvPr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A1[3]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*A2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97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A1[3]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*A2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24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-201188"/>
            <a:ext cx="7886700" cy="1325563"/>
          </a:xfrm>
        </p:spPr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675176"/>
              </p:ext>
            </p:extLst>
          </p:nvPr>
        </p:nvGraphicFramePr>
        <p:xfrm>
          <a:off x="52212" y="904327"/>
          <a:ext cx="8836499" cy="22466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A1[3]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*A2[3]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int (*A3)[3]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(*A4[3])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250261" y="3318791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-217283" y="3750839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A2/A4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277151" y="5118991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0261" y="4614935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27B0B8-7CA4-2C1E-4FC5-3EF933225C50}"/>
              </a:ext>
            </a:extLst>
          </p:cNvPr>
          <p:cNvSpPr txBox="1">
            <a:spLocks/>
          </p:cNvSpPr>
          <p:nvPr/>
        </p:nvSpPr>
        <p:spPr>
          <a:xfrm>
            <a:off x="165841" y="5156227"/>
            <a:ext cx="4767442" cy="15369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Calibri Bold" panose="020F0702030404030204" pitchFamily="34" charset="0"/>
                <a:ea typeface="+mn-ea"/>
                <a:cs typeface="Calibri Bold" panose="020F07020304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Cmp</a:t>
            </a:r>
            <a:r>
              <a:rPr lang="en-US" sz="1800" dirty="0"/>
              <a:t>: Compiles (Y/N)</a:t>
            </a:r>
          </a:p>
          <a:p>
            <a:r>
              <a:rPr lang="en-US" sz="1800" dirty="0"/>
              <a:t>Bad: Possible bad pointer reference (Y/N)</a:t>
            </a:r>
          </a:p>
          <a:p>
            <a:r>
              <a:rPr lang="en-US" sz="1800" dirty="0"/>
              <a:t>Size: Value returned by 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674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-201188"/>
            <a:ext cx="7886700" cy="1325563"/>
          </a:xfrm>
        </p:spPr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52212" y="904327"/>
          <a:ext cx="8836499" cy="22466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3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A1[3]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*A2[3]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int (*A3)[3]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(*A4[3])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250261" y="3318791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-217283" y="3750839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A2/A4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277151" y="5118991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0261" y="4614935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27B0B8-7CA4-2C1E-4FC5-3EF933225C50}"/>
              </a:ext>
            </a:extLst>
          </p:cNvPr>
          <p:cNvSpPr txBox="1">
            <a:spLocks/>
          </p:cNvSpPr>
          <p:nvPr/>
        </p:nvSpPr>
        <p:spPr>
          <a:xfrm>
            <a:off x="165841" y="5156227"/>
            <a:ext cx="4767442" cy="15369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Calibri Bold" panose="020F0702030404030204" pitchFamily="34" charset="0"/>
                <a:ea typeface="+mn-ea"/>
                <a:cs typeface="Calibri Bold" panose="020F07020304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Cmp</a:t>
            </a:r>
            <a:r>
              <a:rPr lang="en-US" sz="1800" dirty="0"/>
              <a:t>: Compiles (Y/N)</a:t>
            </a:r>
          </a:p>
          <a:p>
            <a:r>
              <a:rPr lang="en-US" sz="1800" dirty="0"/>
              <a:t>Bad: Possible bad pointer reference (Y/N)</a:t>
            </a:r>
          </a:p>
          <a:p>
            <a:r>
              <a:rPr lang="en-US" sz="1800" dirty="0"/>
              <a:t>Size: Value returned by 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697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933303"/>
          </a:xfrm>
        </p:spPr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49" y="4487761"/>
            <a:ext cx="5415653" cy="1536973"/>
          </a:xfrm>
        </p:spPr>
        <p:txBody>
          <a:bodyPr>
            <a:normAutofit/>
          </a:bodyPr>
          <a:lstStyle/>
          <a:p>
            <a:r>
              <a:rPr lang="en-US" sz="2000" dirty="0" err="1"/>
              <a:t>Cmp</a:t>
            </a:r>
            <a:r>
              <a:rPr lang="en-US" sz="2000" dirty="0"/>
              <a:t>: Compiles (Y/N)</a:t>
            </a:r>
          </a:p>
          <a:p>
            <a:r>
              <a:rPr lang="en-US" sz="2000" dirty="0"/>
              <a:t>Bad: Possible bad pointer reference (Y/N)</a:t>
            </a:r>
          </a:p>
          <a:p>
            <a:r>
              <a:rPr lang="en-US" sz="2000" dirty="0"/>
              <a:t>Size: Value returned by </a:t>
            </a:r>
            <a:r>
              <a:rPr lang="en-US" sz="2000" dirty="0" err="1">
                <a:latin typeface="Courier New"/>
                <a:cs typeface="Courier New"/>
              </a:rPr>
              <a:t>sizeof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24301"/>
              </p:ext>
            </p:extLst>
          </p:nvPr>
        </p:nvGraphicFramePr>
        <p:xfrm>
          <a:off x="70748" y="833266"/>
          <a:ext cx="9002504" cy="26210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257027823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351121201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7196819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***An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38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5823"/>
              </p:ext>
            </p:extLst>
          </p:nvPr>
        </p:nvGraphicFramePr>
        <p:xfrm>
          <a:off x="5673473" y="356902"/>
          <a:ext cx="2429610" cy="22466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A1[3][5]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*A2[3][5]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(*A3)[3][5]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*(A4[3][5])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 (*A5[3])[5]</a:t>
                      </a:r>
                      <a:endParaRPr lang="en-US" sz="16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28857" y="2819578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100257" y="317961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64353" y="329410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900457" y="317961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64553" y="329410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700657" y="317961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64753" y="329410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500857" y="317961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64953" y="329410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301057" y="317961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65153" y="329410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100257" y="3395642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64353" y="3510124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900457" y="3395642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64553" y="3510124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700657" y="3395642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64753" y="3510124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500857" y="3395642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64953" y="3510124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301057" y="3395642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65153" y="3510124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100257" y="3611666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64353" y="3726148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900457" y="3611666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64553" y="3726148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700657" y="3611666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64753" y="3726148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500857" y="3611666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64953" y="3726148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301057" y="3611666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65153" y="3726148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28857" y="4772340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00257" y="299298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8857" y="2086558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28857" y="4024304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1009060" y="604699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90530" y="575896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72000" y="5470934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0257" y="3158132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62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41" grpId="0" animBg="1"/>
      <p:bldP spid="44" grpId="0" animBg="1"/>
      <p:bldP spid="47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74" grpId="0" animBg="1"/>
      <p:bldP spid="77" grpId="0" animBg="1"/>
      <p:bldP spid="80" grpId="0" animBg="1"/>
      <p:bldP spid="170" grpId="0" animBg="1"/>
      <p:bldP spid="171" grpId="0" animBg="1"/>
      <p:bldP spid="1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791131"/>
          </a:xfrm>
        </p:spPr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48" y="3930395"/>
            <a:ext cx="7292253" cy="1536973"/>
          </a:xfrm>
        </p:spPr>
        <p:txBody>
          <a:bodyPr>
            <a:normAutofit/>
          </a:bodyPr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-3147" y="779318"/>
          <a:ext cx="9147147" cy="26210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2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1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92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9692">
                  <a:extLst>
                    <a:ext uri="{9D8B030D-6E8A-4147-A177-3AD203B41FA5}">
                      <a16:colId xmlns:a16="http://schemas.microsoft.com/office/drawing/2014/main" val="223539202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802763590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4183318944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***An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Bad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63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419100" y="131266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14210" y="4991696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69763" y="113110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38182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mov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%rax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testq   %rdi, %rdi          #   Test r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if Null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4270412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size_t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665018" y="387561"/>
            <a:ext cx="4453263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87480"/>
              </p:ext>
            </p:extLst>
          </p:nvPr>
        </p:nvGraphicFramePr>
        <p:xfrm>
          <a:off x="5283200" y="3603946"/>
          <a:ext cx="2895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718177" y="33474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1"/>
            <a:ext cx="9144000" cy="1043526"/>
          </a:xfrm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459221" y="823606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95759" y="4197927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65759" y="4197927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235759" y="4197927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75759" y="4197927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1013259" y="4197927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505759" y="4197927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443346" y="4591627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714934" y="4591627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70646" y="4591627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450321" y="459162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96671" y="459162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65759" y="4940877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445059" y="5274252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861359" y="5274252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75759" y="4940877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67159" y="5785427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95759" y="4940877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7007659" y="5785427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315759" y="4940877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95759" y="1378527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98971" y="1378527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68971" y="1378527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511984" y="1378527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95746" y="1772227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900546" y="1772227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2003858" y="1772227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86546" y="1772227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732896" y="177222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704446" y="981651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/>
              <a:t>Remember </a:t>
            </a:r>
            <a:r>
              <a:rPr lang="en-US" dirty="0"/>
              <a:t>Low-order Memory Interleaving (LOI)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16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/>
              <a:t>lowest 4 bits of address must be 0000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047749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823747"/>
          </a:xfrm>
          <a:ln/>
        </p:spPr>
        <p:txBody>
          <a:bodyPr/>
          <a:lstStyle/>
          <a:p>
            <a:pPr marL="119063" indent="-119063"/>
            <a:r>
              <a:rPr lang="en-US" dirty="0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22325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264025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264025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264025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264025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264025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264025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657725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657725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657725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657725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657725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006975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340350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340350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006975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5851525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006975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5851525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006975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92027" y="0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454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1421"/>
            <a:ext cx="9144000" cy="977900"/>
          </a:xfrm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44110"/>
              </p:ext>
            </p:extLst>
          </p:nvPr>
        </p:nvGraphicFramePr>
        <p:xfrm>
          <a:off x="381000" y="5461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53375"/>
              </p:ext>
            </p:extLst>
          </p:nvPr>
        </p:nvGraphicFramePr>
        <p:xfrm>
          <a:off x="1181100" y="3060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21891" y="3476336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1421"/>
            <a:ext cx="9144000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1391" y="1012536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698529" y="879186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67591" y="5025736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96591" y="5152736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251691" y="3095336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/>
        </p:nvGraphicFramePr>
        <p:xfrm>
          <a:off x="1380404" y="4263736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BF07-55A0-371E-7611-A28FD627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B555F-61AD-5E8B-4200-379B349B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D8EF03-087B-55C7-0E55-9B1669812BAB}"/>
              </a:ext>
            </a:extLst>
          </p:cNvPr>
          <p:cNvSpPr>
            <a:spLocks/>
          </p:cNvSpPr>
          <p:nvPr/>
        </p:nvSpPr>
        <p:spPr bwMode="auto">
          <a:xfrm>
            <a:off x="3306536" y="1260497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e;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p[10];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9BB59AB-E140-35B1-F86E-8685A5F9B55A}"/>
              </a:ext>
            </a:extLst>
          </p:cNvPr>
          <p:cNvSpPr>
            <a:spLocks/>
          </p:cNvSpPr>
          <p:nvPr/>
        </p:nvSpPr>
        <p:spPr bwMode="auto">
          <a:xfrm>
            <a:off x="379413" y="3347069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665C06A-45AA-80AA-EE25-6B6C199415C6}"/>
              </a:ext>
            </a:extLst>
          </p:cNvPr>
          <p:cNvSpPr>
            <a:spLocks/>
          </p:cNvSpPr>
          <p:nvPr/>
        </p:nvSpPr>
        <p:spPr bwMode="auto">
          <a:xfrm>
            <a:off x="1649413" y="3347069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6E8E0D6-8AA3-7650-AB66-17F91455D817}"/>
              </a:ext>
            </a:extLst>
          </p:cNvPr>
          <p:cNvSpPr>
            <a:spLocks/>
          </p:cNvSpPr>
          <p:nvPr/>
        </p:nvSpPr>
        <p:spPr bwMode="auto">
          <a:xfrm>
            <a:off x="696913" y="3347069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E5FE3-32DF-5105-4376-356C76E7AE4E}"/>
              </a:ext>
            </a:extLst>
          </p:cNvPr>
          <p:cNvSpPr>
            <a:spLocks/>
          </p:cNvSpPr>
          <p:nvPr/>
        </p:nvSpPr>
        <p:spPr bwMode="auto">
          <a:xfrm>
            <a:off x="2895600" y="3347069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CC39E86-AFE5-11E0-A184-6AF290237FE5}"/>
              </a:ext>
            </a:extLst>
          </p:cNvPr>
          <p:cNvSpPr>
            <a:spLocks/>
          </p:cNvSpPr>
          <p:nvPr/>
        </p:nvSpPr>
        <p:spPr bwMode="auto">
          <a:xfrm>
            <a:off x="3213100" y="3347069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D1F84-66D1-DEA4-8F0F-46651BF76404}"/>
              </a:ext>
            </a:extLst>
          </p:cNvPr>
          <p:cNvCxnSpPr>
            <a:cxnSpLocks/>
          </p:cNvCxnSpPr>
          <p:nvPr/>
        </p:nvCxnSpPr>
        <p:spPr>
          <a:xfrm flipV="1">
            <a:off x="379413" y="3802743"/>
            <a:ext cx="0" cy="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4F347A-F21B-D78F-BB00-609316F6561D}"/>
              </a:ext>
            </a:extLst>
          </p:cNvPr>
          <p:cNvSpPr txBox="1"/>
          <p:nvPr/>
        </p:nvSpPr>
        <p:spPr>
          <a:xfrm>
            <a:off x="270301" y="42544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123A8-B5E6-A7AF-6882-E23F1703CA72}"/>
              </a:ext>
            </a:extLst>
          </p:cNvPr>
          <p:cNvCxnSpPr>
            <a:cxnSpLocks/>
          </p:cNvCxnSpPr>
          <p:nvPr/>
        </p:nvCxnSpPr>
        <p:spPr>
          <a:xfrm flipV="1">
            <a:off x="1649413" y="3782705"/>
            <a:ext cx="0" cy="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0993DD-D802-DF5B-B768-EC7D2C2F2613}"/>
              </a:ext>
            </a:extLst>
          </p:cNvPr>
          <p:cNvSpPr txBox="1"/>
          <p:nvPr/>
        </p:nvSpPr>
        <p:spPr>
          <a:xfrm>
            <a:off x="1381551" y="42744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23242-50BC-2917-EAF0-B9EED136939A}"/>
              </a:ext>
            </a:extLst>
          </p:cNvPr>
          <p:cNvCxnSpPr>
            <a:cxnSpLocks/>
          </p:cNvCxnSpPr>
          <p:nvPr/>
        </p:nvCxnSpPr>
        <p:spPr>
          <a:xfrm flipV="1">
            <a:off x="2884516" y="3762667"/>
            <a:ext cx="0" cy="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7292DF-4278-C160-E1A1-E534A1A208AF}"/>
              </a:ext>
            </a:extLst>
          </p:cNvPr>
          <p:cNvSpPr txBox="1"/>
          <p:nvPr/>
        </p:nvSpPr>
        <p:spPr>
          <a:xfrm>
            <a:off x="2616654" y="425441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72A523-DCB5-2F0A-E605-E9E1BD208D48}"/>
              </a:ext>
            </a:extLst>
          </p:cNvPr>
          <p:cNvCxnSpPr>
            <a:cxnSpLocks/>
          </p:cNvCxnSpPr>
          <p:nvPr/>
        </p:nvCxnSpPr>
        <p:spPr>
          <a:xfrm flipV="1">
            <a:off x="4165600" y="3802743"/>
            <a:ext cx="0" cy="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8FC728-CA61-1358-D5BC-5D53BE550595}"/>
              </a:ext>
            </a:extLst>
          </p:cNvPr>
          <p:cNvSpPr txBox="1"/>
          <p:nvPr/>
        </p:nvSpPr>
        <p:spPr>
          <a:xfrm>
            <a:off x="3727904" y="427445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p+16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596A856E-2394-607C-6C73-2FB2313A74D6}"/>
              </a:ext>
            </a:extLst>
          </p:cNvPr>
          <p:cNvSpPr>
            <a:spLocks/>
          </p:cNvSpPr>
          <p:nvPr/>
        </p:nvSpPr>
        <p:spPr bwMode="auto">
          <a:xfrm>
            <a:off x="4165600" y="3347069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F8D1F36-B26B-A733-17D7-0F69FBEEEDFA}"/>
              </a:ext>
            </a:extLst>
          </p:cNvPr>
          <p:cNvSpPr>
            <a:spLocks/>
          </p:cNvSpPr>
          <p:nvPr/>
        </p:nvSpPr>
        <p:spPr bwMode="auto">
          <a:xfrm>
            <a:off x="5435600" y="3347069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4783AB85-36F4-FA5C-574A-51973A6AFC01}"/>
              </a:ext>
            </a:extLst>
          </p:cNvPr>
          <p:cNvSpPr>
            <a:spLocks/>
          </p:cNvSpPr>
          <p:nvPr/>
        </p:nvSpPr>
        <p:spPr bwMode="auto">
          <a:xfrm>
            <a:off x="4483100" y="3347069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99665FB1-C3A9-D3C3-DD84-ECAD6F039B76}"/>
              </a:ext>
            </a:extLst>
          </p:cNvPr>
          <p:cNvSpPr>
            <a:spLocks/>
          </p:cNvSpPr>
          <p:nvPr/>
        </p:nvSpPr>
        <p:spPr bwMode="auto">
          <a:xfrm>
            <a:off x="6681787" y="3347069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8F6F1F0-41E0-C1C9-1553-2A3848759C02}"/>
              </a:ext>
            </a:extLst>
          </p:cNvPr>
          <p:cNvSpPr>
            <a:spLocks/>
          </p:cNvSpPr>
          <p:nvPr/>
        </p:nvSpPr>
        <p:spPr bwMode="auto">
          <a:xfrm>
            <a:off x="6999287" y="3347069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B40E3-20EE-C962-1FB6-B1732309DA73}"/>
              </a:ext>
            </a:extLst>
          </p:cNvPr>
          <p:cNvSpPr txBox="1"/>
          <p:nvPr/>
        </p:nvSpPr>
        <p:spPr>
          <a:xfrm>
            <a:off x="3236455" y="4820845"/>
            <a:ext cx="22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Is this allocation valid?</a:t>
            </a:r>
          </a:p>
        </p:txBody>
      </p:sp>
    </p:spTree>
    <p:extLst>
      <p:ext uri="{BB962C8B-B14F-4D97-AF65-F5344CB8AC3E}">
        <p14:creationId xmlns:p14="http://schemas.microsoft.com/office/powerpoint/2010/main" val="1255847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BF07-55A0-371E-7611-A28FD627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/>
              <a:t>Exercise2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B555F-61AD-5E8B-4200-379B349B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D8EF03-087B-55C7-0E55-9B1669812BAB}"/>
              </a:ext>
            </a:extLst>
          </p:cNvPr>
          <p:cNvSpPr>
            <a:spLocks/>
          </p:cNvSpPr>
          <p:nvPr/>
        </p:nvSpPr>
        <p:spPr bwMode="auto">
          <a:xfrm>
            <a:off x="3306536" y="1260497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*e;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p[10];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9BB59AB-E140-35B1-F86E-8685A5F9B55A}"/>
              </a:ext>
            </a:extLst>
          </p:cNvPr>
          <p:cNvSpPr>
            <a:spLocks/>
          </p:cNvSpPr>
          <p:nvPr/>
        </p:nvSpPr>
        <p:spPr bwMode="auto">
          <a:xfrm>
            <a:off x="379413" y="3347069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665C06A-45AA-80AA-EE25-6B6C199415C6}"/>
              </a:ext>
            </a:extLst>
          </p:cNvPr>
          <p:cNvSpPr>
            <a:spLocks/>
          </p:cNvSpPr>
          <p:nvPr/>
        </p:nvSpPr>
        <p:spPr bwMode="auto">
          <a:xfrm>
            <a:off x="1649413" y="3347069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6E8E0D6-8AA3-7650-AB66-17F91455D817}"/>
              </a:ext>
            </a:extLst>
          </p:cNvPr>
          <p:cNvSpPr>
            <a:spLocks/>
          </p:cNvSpPr>
          <p:nvPr/>
        </p:nvSpPr>
        <p:spPr bwMode="auto">
          <a:xfrm>
            <a:off x="696913" y="3347069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7 bytes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E5FE3-32DF-5105-4376-356C76E7AE4E}"/>
              </a:ext>
            </a:extLst>
          </p:cNvPr>
          <p:cNvSpPr>
            <a:spLocks/>
          </p:cNvSpPr>
          <p:nvPr/>
        </p:nvSpPr>
        <p:spPr bwMode="auto">
          <a:xfrm>
            <a:off x="2895600" y="3347069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CC39E86-AFE5-11E0-A184-6AF290237FE5}"/>
              </a:ext>
            </a:extLst>
          </p:cNvPr>
          <p:cNvSpPr>
            <a:spLocks/>
          </p:cNvSpPr>
          <p:nvPr/>
        </p:nvSpPr>
        <p:spPr bwMode="auto">
          <a:xfrm>
            <a:off x="3213100" y="3347069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D1F84-66D1-DEA4-8F0F-46651BF76404}"/>
              </a:ext>
            </a:extLst>
          </p:cNvPr>
          <p:cNvCxnSpPr>
            <a:cxnSpLocks/>
          </p:cNvCxnSpPr>
          <p:nvPr/>
        </p:nvCxnSpPr>
        <p:spPr>
          <a:xfrm flipV="1">
            <a:off x="379413" y="3802743"/>
            <a:ext cx="0" cy="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4F347A-F21B-D78F-BB00-609316F6561D}"/>
              </a:ext>
            </a:extLst>
          </p:cNvPr>
          <p:cNvSpPr txBox="1"/>
          <p:nvPr/>
        </p:nvSpPr>
        <p:spPr>
          <a:xfrm>
            <a:off x="270301" y="42544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123A8-B5E6-A7AF-6882-E23F1703CA72}"/>
              </a:ext>
            </a:extLst>
          </p:cNvPr>
          <p:cNvCxnSpPr>
            <a:cxnSpLocks/>
          </p:cNvCxnSpPr>
          <p:nvPr/>
        </p:nvCxnSpPr>
        <p:spPr>
          <a:xfrm flipV="1">
            <a:off x="1649413" y="3782705"/>
            <a:ext cx="0" cy="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0993DD-D802-DF5B-B768-EC7D2C2F2613}"/>
              </a:ext>
            </a:extLst>
          </p:cNvPr>
          <p:cNvSpPr txBox="1"/>
          <p:nvPr/>
        </p:nvSpPr>
        <p:spPr>
          <a:xfrm>
            <a:off x="1381551" y="42744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23242-50BC-2917-EAF0-B9EED136939A}"/>
              </a:ext>
            </a:extLst>
          </p:cNvPr>
          <p:cNvCxnSpPr>
            <a:cxnSpLocks/>
          </p:cNvCxnSpPr>
          <p:nvPr/>
        </p:nvCxnSpPr>
        <p:spPr>
          <a:xfrm flipV="1">
            <a:off x="2884516" y="3762667"/>
            <a:ext cx="0" cy="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7292DF-4278-C160-E1A1-E534A1A208AF}"/>
              </a:ext>
            </a:extLst>
          </p:cNvPr>
          <p:cNvSpPr txBox="1"/>
          <p:nvPr/>
        </p:nvSpPr>
        <p:spPr>
          <a:xfrm>
            <a:off x="2616654" y="425441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p+16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72A523-DCB5-2F0A-E605-E9E1BD208D48}"/>
              </a:ext>
            </a:extLst>
          </p:cNvPr>
          <p:cNvCxnSpPr>
            <a:cxnSpLocks/>
          </p:cNvCxnSpPr>
          <p:nvPr/>
        </p:nvCxnSpPr>
        <p:spPr>
          <a:xfrm flipV="1">
            <a:off x="4165600" y="3802743"/>
            <a:ext cx="0" cy="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8FC728-CA61-1358-D5BC-5D53BE550595}"/>
              </a:ext>
            </a:extLst>
          </p:cNvPr>
          <p:cNvSpPr txBox="1"/>
          <p:nvPr/>
        </p:nvSpPr>
        <p:spPr>
          <a:xfrm>
            <a:off x="3727904" y="427445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p+20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596A856E-2394-607C-6C73-2FB2313A74D6}"/>
              </a:ext>
            </a:extLst>
          </p:cNvPr>
          <p:cNvSpPr>
            <a:spLocks/>
          </p:cNvSpPr>
          <p:nvPr/>
        </p:nvSpPr>
        <p:spPr bwMode="auto">
          <a:xfrm>
            <a:off x="4165600" y="3347069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F8D1F36-B26B-A733-17D7-0F69FBEEEDFA}"/>
              </a:ext>
            </a:extLst>
          </p:cNvPr>
          <p:cNvSpPr>
            <a:spLocks/>
          </p:cNvSpPr>
          <p:nvPr/>
        </p:nvSpPr>
        <p:spPr bwMode="auto">
          <a:xfrm>
            <a:off x="5435600" y="3347069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4783AB85-36F4-FA5C-574A-51973A6AFC01}"/>
              </a:ext>
            </a:extLst>
          </p:cNvPr>
          <p:cNvSpPr>
            <a:spLocks/>
          </p:cNvSpPr>
          <p:nvPr/>
        </p:nvSpPr>
        <p:spPr bwMode="auto">
          <a:xfrm>
            <a:off x="4483100" y="3347069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99665FB1-C3A9-D3C3-DD84-ECAD6F039B76}"/>
              </a:ext>
            </a:extLst>
          </p:cNvPr>
          <p:cNvSpPr>
            <a:spLocks/>
          </p:cNvSpPr>
          <p:nvPr/>
        </p:nvSpPr>
        <p:spPr bwMode="auto">
          <a:xfrm>
            <a:off x="6681787" y="3347069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8F6F1F0-41E0-C1C9-1553-2A3848759C02}"/>
              </a:ext>
            </a:extLst>
          </p:cNvPr>
          <p:cNvSpPr>
            <a:spLocks/>
          </p:cNvSpPr>
          <p:nvPr/>
        </p:nvSpPr>
        <p:spPr bwMode="auto">
          <a:xfrm>
            <a:off x="6999287" y="3347069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B40E3-20EE-C962-1FB6-B1732309DA73}"/>
              </a:ext>
            </a:extLst>
          </p:cNvPr>
          <p:cNvSpPr txBox="1"/>
          <p:nvPr/>
        </p:nvSpPr>
        <p:spPr>
          <a:xfrm>
            <a:off x="3236455" y="4820845"/>
            <a:ext cx="22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Is this allocation valid?</a:t>
            </a:r>
          </a:p>
        </p:txBody>
      </p:sp>
    </p:spTree>
    <p:extLst>
      <p:ext uri="{BB962C8B-B14F-4D97-AF65-F5344CB8AC3E}">
        <p14:creationId xmlns:p14="http://schemas.microsoft.com/office/powerpoint/2010/main" val="3034782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87E7-4DAC-68C5-D17A-496260A9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680CA-4585-6ABB-1D5A-7F10899D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6E5B08-96B7-9A00-8D82-E5BB09252997}"/>
              </a:ext>
            </a:extLst>
          </p:cNvPr>
          <p:cNvSpPr>
            <a:spLocks/>
          </p:cNvSpPr>
          <p:nvPr/>
        </p:nvSpPr>
        <p:spPr bwMode="auto">
          <a:xfrm>
            <a:off x="3306536" y="1260497"/>
            <a:ext cx="2222500" cy="2593046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a;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b;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c[5];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*d; </a:t>
            </a:r>
          </a:p>
          <a:p>
            <a:pPr algn="l"/>
            <a:r>
              <a:rPr lang="en-US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int e;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int *f;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g[3];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foo;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7EFF-E543-6CEA-3EEB-7499C1401225}"/>
              </a:ext>
            </a:extLst>
          </p:cNvPr>
          <p:cNvSpPr txBox="1"/>
          <p:nvPr/>
        </p:nvSpPr>
        <p:spPr>
          <a:xfrm>
            <a:off x="1194706" y="3853543"/>
            <a:ext cx="719329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1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1800" b="0" i="1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Rearrange the elements of foo to conserve the most space in memory. </a:t>
            </a:r>
          </a:p>
        </p:txBody>
      </p:sp>
    </p:spTree>
    <p:extLst>
      <p:ext uri="{BB962C8B-B14F-4D97-AF65-F5344CB8AC3E}">
        <p14:creationId xmlns:p14="http://schemas.microsoft.com/office/powerpoint/2010/main" val="360506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5414" y="0"/>
            <a:ext cx="54737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528" y="5187481"/>
            <a:ext cx="7389523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>
                <a:latin typeface="Courier New" pitchFamily="-96" charset="0"/>
              </a:rPr>
              <a:t>int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413000" y="727539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0" y="2691188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182813" y="2738813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1588" y="3492875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184400" y="3540500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dirty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0" y="4331075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182813" y="4378700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800100" y="10830"/>
            <a:ext cx="7886700" cy="81149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262639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245052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329439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3845252"/>
            <a:ext cx="888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X86_64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182688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230313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45939" y="2855834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15834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097525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6519"/>
            <a:ext cx="80772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6463"/>
            <a:ext cx="4433888" cy="336073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pPr lvl="1"/>
            <a:r>
              <a:rPr lang="en-US" dirty="0">
                <a:latin typeface="Calibri" pitchFamily="-96" charset="0"/>
              </a:rPr>
              <a:t>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element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81000" y="44958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57" name="Group 16">
            <a:extLst>
              <a:ext uri="{FF2B5EF4-FFF2-40B4-BE49-F238E27FC236}">
                <a16:creationId xmlns:a16="http://schemas.microsoft.com/office/drawing/2014/main" id="{9038950D-A534-7CC2-C874-61C964AA4DF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02994"/>
            <a:ext cx="8229600" cy="990600"/>
            <a:chOff x="336" y="3408"/>
            <a:chExt cx="5184" cy="624"/>
          </a:xfrm>
        </p:grpSpPr>
        <p:grpSp>
          <p:nvGrpSpPr>
            <p:cNvPr id="58" name="Group 17">
              <a:extLst>
                <a:ext uri="{FF2B5EF4-FFF2-40B4-BE49-F238E27FC236}">
                  <a16:creationId xmlns:a16="http://schemas.microsoft.com/office/drawing/2014/main" id="{275509FE-9161-CD39-9643-BDEE89EBD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54" name="Rectangle 20">
                <a:extLst>
                  <a:ext uri="{FF2B5EF4-FFF2-40B4-BE49-F238E27FC236}">
                    <a16:creationId xmlns:a16="http://schemas.microsoft.com/office/drawing/2014/main" id="{0FF7EA4E-2580-1CE7-322D-4763EE4C2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55" name="Rectangle 18">
                <a:extLst>
                  <a:ext uri="{FF2B5EF4-FFF2-40B4-BE49-F238E27FC236}">
                    <a16:creationId xmlns:a16="http://schemas.microsoft.com/office/drawing/2014/main" id="{5ADF216D-5097-51EB-61DF-B44BC052B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56" name="Rectangle 19">
                <a:extLst>
                  <a:ext uri="{FF2B5EF4-FFF2-40B4-BE49-F238E27FC236}">
                    <a16:creationId xmlns:a16="http://schemas.microsoft.com/office/drawing/2014/main" id="{DD9DF5B5-E990-1886-4718-D857E2A9D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59" name="Group 21">
              <a:extLst>
                <a:ext uri="{FF2B5EF4-FFF2-40B4-BE49-F238E27FC236}">
                  <a16:creationId xmlns:a16="http://schemas.microsoft.com/office/drawing/2014/main" id="{0BB45D92-E4DB-5BEC-D185-254A1DFA2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50" name="Rectangle 24">
                <a:extLst>
                  <a:ext uri="{FF2B5EF4-FFF2-40B4-BE49-F238E27FC236}">
                    <a16:creationId xmlns:a16="http://schemas.microsoft.com/office/drawing/2014/main" id="{74DDD3F2-F855-A5E4-36B2-64E8112C3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52" name="Rectangle 22">
                <a:extLst>
                  <a:ext uri="{FF2B5EF4-FFF2-40B4-BE49-F238E27FC236}">
                    <a16:creationId xmlns:a16="http://schemas.microsoft.com/office/drawing/2014/main" id="{E45F766B-96BA-3E48-6727-E4C7735BC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53" name="Rectangle 23">
                <a:extLst>
                  <a:ext uri="{FF2B5EF4-FFF2-40B4-BE49-F238E27FC236}">
                    <a16:creationId xmlns:a16="http://schemas.microsoft.com/office/drawing/2014/main" id="{8A5689DF-2820-1742-BF10-82F91905E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60" name="Group 25">
              <a:extLst>
                <a:ext uri="{FF2B5EF4-FFF2-40B4-BE49-F238E27FC236}">
                  <a16:creationId xmlns:a16="http://schemas.microsoft.com/office/drawing/2014/main" id="{FEBD8E89-9D69-B2E5-1B70-C3D93A740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62" name="Rectangle 28">
                <a:extLst>
                  <a:ext uri="{FF2B5EF4-FFF2-40B4-BE49-F238E27FC236}">
                    <a16:creationId xmlns:a16="http://schemas.microsoft.com/office/drawing/2014/main" id="{58FE1056-942A-BBC4-3EA3-04DEB3B55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63" name="Rectangle 26">
                <a:extLst>
                  <a:ext uri="{FF2B5EF4-FFF2-40B4-BE49-F238E27FC236}">
                    <a16:creationId xmlns:a16="http://schemas.microsoft.com/office/drawing/2014/main" id="{CEC3FD5C-B78A-251A-BD3B-F82DA320D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48" name="Rectangle 27">
                <a:extLst>
                  <a:ext uri="{FF2B5EF4-FFF2-40B4-BE49-F238E27FC236}">
                    <a16:creationId xmlns:a16="http://schemas.microsoft.com/office/drawing/2014/main" id="{157AF35D-CFF9-125C-C7D8-4C22F8831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31B21D89-B45A-7C6E-75AE-E523C54A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78857" name="Line 30">
            <a:extLst>
              <a:ext uri="{FF2B5EF4-FFF2-40B4-BE49-F238E27FC236}">
                <a16:creationId xmlns:a16="http://schemas.microsoft.com/office/drawing/2014/main" id="{DF3DFFE3-DC1F-800A-CB45-71BA08335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9697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81" name="Line 31">
            <a:extLst>
              <a:ext uri="{FF2B5EF4-FFF2-40B4-BE49-F238E27FC236}">
                <a16:creationId xmlns:a16="http://schemas.microsoft.com/office/drawing/2014/main" id="{30E29216-53D8-BFFE-B805-ABF3A24A8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9697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82" name="Line 32">
            <a:extLst>
              <a:ext uri="{FF2B5EF4-FFF2-40B4-BE49-F238E27FC236}">
                <a16:creationId xmlns:a16="http://schemas.microsoft.com/office/drawing/2014/main" id="{FBB2E941-B363-2DFD-F28B-265977B59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1221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83" name="Rectangle 33">
            <a:extLst>
              <a:ext uri="{FF2B5EF4-FFF2-40B4-BE49-F238E27FC236}">
                <a16:creationId xmlns:a16="http://schemas.microsoft.com/office/drawing/2014/main" id="{A17D1D02-76CF-8C25-2469-ADD9BA761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9697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68438" y="203199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786" y="4637809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92150" y="1059584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614363" y="3280497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2063750" y="396629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835150" y="4118697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587750" y="396629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359150" y="4118697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5111750" y="396629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814888" y="4118697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635750" y="396629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338888" y="4118697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159750" y="396629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862888" y="4118697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063750" y="3204297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587750" y="3204297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111750" y="3204297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635750" y="3199534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2063750" y="3204297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587750" y="3204297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5111750" y="3204297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635750" y="3204297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5263</TotalTime>
  <Words>3873</Words>
  <Application>Microsoft Office PowerPoint</Application>
  <PresentationFormat>On-screen Show (4:3)</PresentationFormat>
  <Paragraphs>1093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Bold</vt:lpstr>
      <vt:lpstr>Calibri Bold Italic</vt:lpstr>
      <vt:lpstr>Consolas</vt:lpstr>
      <vt:lpstr>Courier</vt:lpstr>
      <vt:lpstr>Courier New</vt:lpstr>
      <vt:lpstr>Courier New Bold</vt:lpstr>
      <vt:lpstr>Times New Roman</vt:lpstr>
      <vt:lpstr>Wingdings</vt:lpstr>
      <vt:lpstr>Wingdings 2</vt:lpstr>
      <vt:lpstr>Office Theme</vt:lpstr>
      <vt:lpstr>Machine-Level Programming: Data</vt:lpstr>
      <vt:lpstr>Today</vt:lpstr>
      <vt:lpstr>Array Allocation</vt:lpstr>
      <vt:lpstr>Array Access</vt:lpstr>
      <vt:lpstr>Array Example</vt:lpstr>
      <vt:lpstr>Array Accessing Example</vt:lpstr>
      <vt:lpstr>Array Loop Example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16 X 16 Matrix Access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Presentation</vt:lpstr>
      <vt:lpstr>Understanding Pointers &amp; Arrays #3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Exercise 1</vt:lpstr>
      <vt:lpstr>Exercise2</vt:lpstr>
      <vt:lpstr>Exercise 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</dc:title>
  <dc:creator>Arpan Sainju</dc:creator>
  <cp:lastModifiedBy>Arpan Sainju</cp:lastModifiedBy>
  <cp:revision>11</cp:revision>
  <dcterms:created xsi:type="dcterms:W3CDTF">2022-01-17T03:23:46Z</dcterms:created>
  <dcterms:modified xsi:type="dcterms:W3CDTF">2023-06-05T19:32:09Z</dcterms:modified>
</cp:coreProperties>
</file>