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821B5-8C18-4401-85B2-3221E5BCDB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0483D7-2554-493D-A4E8-363959B091BC}">
      <dgm:prSet/>
      <dgm:spPr/>
      <dgm:t>
        <a:bodyPr/>
        <a:lstStyle/>
        <a:p>
          <a:r>
            <a:rPr lang="en-US"/>
            <a:t>The Random class is a built-in module in Python that allows you to generate random numbers. </a:t>
          </a:r>
        </a:p>
      </dgm:t>
    </dgm:pt>
    <dgm:pt modelId="{B283F16B-8015-4022-A296-87795FD21ED4}" type="parTrans" cxnId="{763CD645-BC0C-41E7-9DBB-BC4850FDB898}">
      <dgm:prSet/>
      <dgm:spPr/>
      <dgm:t>
        <a:bodyPr/>
        <a:lstStyle/>
        <a:p>
          <a:endParaRPr lang="en-US"/>
        </a:p>
      </dgm:t>
    </dgm:pt>
    <dgm:pt modelId="{4FAF2D48-4F99-4E3F-916B-D44E97C89466}" type="sibTrans" cxnId="{763CD645-BC0C-41E7-9DBB-BC4850FDB898}">
      <dgm:prSet/>
      <dgm:spPr/>
      <dgm:t>
        <a:bodyPr/>
        <a:lstStyle/>
        <a:p>
          <a:endParaRPr lang="en-US"/>
        </a:p>
      </dgm:t>
    </dgm:pt>
    <dgm:pt modelId="{277938D0-5665-4EDC-B483-5346A9438F1E}">
      <dgm:prSet/>
      <dgm:spPr/>
      <dgm:t>
        <a:bodyPr/>
        <a:lstStyle/>
        <a:p>
          <a:r>
            <a:rPr lang="en-US"/>
            <a:t>It is used to generate random numbers, randomize sequences, and generate random selections from lists. </a:t>
          </a:r>
        </a:p>
      </dgm:t>
    </dgm:pt>
    <dgm:pt modelId="{D0C8125D-F1F4-43AA-999E-5866ACE04D52}" type="parTrans" cxnId="{3D29D9EE-0ABA-4C69-BB5B-AB691A07B99F}">
      <dgm:prSet/>
      <dgm:spPr/>
      <dgm:t>
        <a:bodyPr/>
        <a:lstStyle/>
        <a:p>
          <a:endParaRPr lang="en-US"/>
        </a:p>
      </dgm:t>
    </dgm:pt>
    <dgm:pt modelId="{AFAF6E8A-361B-4902-9881-F781341E6332}" type="sibTrans" cxnId="{3D29D9EE-0ABA-4C69-BB5B-AB691A07B99F}">
      <dgm:prSet/>
      <dgm:spPr/>
      <dgm:t>
        <a:bodyPr/>
        <a:lstStyle/>
        <a:p>
          <a:endParaRPr lang="en-US"/>
        </a:p>
      </dgm:t>
    </dgm:pt>
    <dgm:pt modelId="{DD68C5C8-68D9-437C-8532-599DDD81CB4A}">
      <dgm:prSet/>
      <dgm:spPr/>
      <dgm:t>
        <a:bodyPr/>
        <a:lstStyle/>
        <a:p>
          <a:r>
            <a:rPr lang="en-US"/>
            <a:t>The significance of the Random class in Python programming is that it is used when we need some element of randomness in our program. </a:t>
          </a:r>
        </a:p>
      </dgm:t>
    </dgm:pt>
    <dgm:pt modelId="{0B1D9D81-0FA7-42CF-BD45-58E9BE6AEDB6}" type="parTrans" cxnId="{C6C86B8C-68F3-412D-91C5-73A0F2F906BD}">
      <dgm:prSet/>
      <dgm:spPr/>
      <dgm:t>
        <a:bodyPr/>
        <a:lstStyle/>
        <a:p>
          <a:endParaRPr lang="en-US"/>
        </a:p>
      </dgm:t>
    </dgm:pt>
    <dgm:pt modelId="{AF74FC01-5E05-4E56-B2E6-6AE637A374E3}" type="sibTrans" cxnId="{C6C86B8C-68F3-412D-91C5-73A0F2F906BD}">
      <dgm:prSet/>
      <dgm:spPr/>
      <dgm:t>
        <a:bodyPr/>
        <a:lstStyle/>
        <a:p>
          <a:endParaRPr lang="en-US"/>
        </a:p>
      </dgm:t>
    </dgm:pt>
    <dgm:pt modelId="{0F8BB615-16E3-4A1F-B738-7854DC45BAA7}">
      <dgm:prSet/>
      <dgm:spPr/>
      <dgm:t>
        <a:bodyPr/>
        <a:lstStyle/>
        <a:p>
          <a:r>
            <a:rPr lang="en-US"/>
            <a:t>It is widely used in game development, simulation, data analysis, and more. </a:t>
          </a:r>
        </a:p>
      </dgm:t>
    </dgm:pt>
    <dgm:pt modelId="{C978D0FA-E68F-4498-81C3-E8671F5D639F}" type="parTrans" cxnId="{D52BFA2F-FD18-4EFF-AAE2-6FDD039D038A}">
      <dgm:prSet/>
      <dgm:spPr/>
      <dgm:t>
        <a:bodyPr/>
        <a:lstStyle/>
        <a:p>
          <a:endParaRPr lang="en-US"/>
        </a:p>
      </dgm:t>
    </dgm:pt>
    <dgm:pt modelId="{CC380EDB-594E-4E92-B8F6-F3C9F0CEE0EA}" type="sibTrans" cxnId="{D52BFA2F-FD18-4EFF-AAE2-6FDD039D038A}">
      <dgm:prSet/>
      <dgm:spPr/>
      <dgm:t>
        <a:bodyPr/>
        <a:lstStyle/>
        <a:p>
          <a:endParaRPr lang="en-US"/>
        </a:p>
      </dgm:t>
    </dgm:pt>
    <dgm:pt modelId="{EBE4F2B1-04C6-4E1F-81B4-513778299266}">
      <dgm:prSet/>
      <dgm:spPr/>
      <dgm:t>
        <a:bodyPr/>
        <a:lstStyle/>
        <a:p>
          <a:r>
            <a:rPr lang="en-US"/>
            <a:t>With Random class, you can generate random numbers, create random shuffles of sequences, choose random elements from a list, and more.</a:t>
          </a:r>
        </a:p>
      </dgm:t>
    </dgm:pt>
    <dgm:pt modelId="{3E1DA5FF-03DC-4FF4-86E8-33A8F084CDAF}" type="parTrans" cxnId="{7FB51119-C99C-479A-90F7-459180865C51}">
      <dgm:prSet/>
      <dgm:spPr/>
      <dgm:t>
        <a:bodyPr/>
        <a:lstStyle/>
        <a:p>
          <a:endParaRPr lang="en-US"/>
        </a:p>
      </dgm:t>
    </dgm:pt>
    <dgm:pt modelId="{7C7617DA-287C-4D3D-9DAA-E46519FE6C99}" type="sibTrans" cxnId="{7FB51119-C99C-479A-90F7-459180865C51}">
      <dgm:prSet/>
      <dgm:spPr/>
      <dgm:t>
        <a:bodyPr/>
        <a:lstStyle/>
        <a:p>
          <a:endParaRPr lang="en-US"/>
        </a:p>
      </dgm:t>
    </dgm:pt>
    <dgm:pt modelId="{25349B6D-4686-43D7-8B68-71A6B03E5F9C}" type="pres">
      <dgm:prSet presAssocID="{1CD821B5-8C18-4401-85B2-3221E5BCDBC0}" presName="linear" presStyleCnt="0">
        <dgm:presLayoutVars>
          <dgm:animLvl val="lvl"/>
          <dgm:resizeHandles val="exact"/>
        </dgm:presLayoutVars>
      </dgm:prSet>
      <dgm:spPr/>
    </dgm:pt>
    <dgm:pt modelId="{BEEE243B-FB5D-45DE-9ECA-C6B131288843}" type="pres">
      <dgm:prSet presAssocID="{190483D7-2554-493D-A4E8-363959B091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A44C4E-E494-418F-B9EF-539A55B4D971}" type="pres">
      <dgm:prSet presAssocID="{4FAF2D48-4F99-4E3F-916B-D44E97C89466}" presName="spacer" presStyleCnt="0"/>
      <dgm:spPr/>
    </dgm:pt>
    <dgm:pt modelId="{4EE29D0A-D1C5-43A6-91F0-8AE3F1A09EFF}" type="pres">
      <dgm:prSet presAssocID="{277938D0-5665-4EDC-B483-5346A9438F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C434D0-FA68-47D5-BBEE-54FF39C4E73A}" type="pres">
      <dgm:prSet presAssocID="{AFAF6E8A-361B-4902-9881-F781341E6332}" presName="spacer" presStyleCnt="0"/>
      <dgm:spPr/>
    </dgm:pt>
    <dgm:pt modelId="{E33BA277-EC0A-410A-A06D-39913789F604}" type="pres">
      <dgm:prSet presAssocID="{DD68C5C8-68D9-437C-8532-599DDD81CB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841913-9EA1-4EBC-9FAC-72F1BB1D8ED1}" type="pres">
      <dgm:prSet presAssocID="{AF74FC01-5E05-4E56-B2E6-6AE637A374E3}" presName="spacer" presStyleCnt="0"/>
      <dgm:spPr/>
    </dgm:pt>
    <dgm:pt modelId="{EB798D61-CCF8-4BDC-8608-7CEF557D2AD4}" type="pres">
      <dgm:prSet presAssocID="{0F8BB615-16E3-4A1F-B738-7854DC45BA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2D6DF0-D3E7-4D65-B33C-C2E9877B25A4}" type="pres">
      <dgm:prSet presAssocID="{CC380EDB-594E-4E92-B8F6-F3C9F0CEE0EA}" presName="spacer" presStyleCnt="0"/>
      <dgm:spPr/>
    </dgm:pt>
    <dgm:pt modelId="{94FE4DE3-4D51-4686-91CE-A2E06A37B264}" type="pres">
      <dgm:prSet presAssocID="{EBE4F2B1-04C6-4E1F-81B4-5137782992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B51119-C99C-479A-90F7-459180865C51}" srcId="{1CD821B5-8C18-4401-85B2-3221E5BCDBC0}" destId="{EBE4F2B1-04C6-4E1F-81B4-513778299266}" srcOrd="4" destOrd="0" parTransId="{3E1DA5FF-03DC-4FF4-86E8-33A8F084CDAF}" sibTransId="{7C7617DA-287C-4D3D-9DAA-E46519FE6C99}"/>
    <dgm:cxn modelId="{D76F3E26-D2D2-4869-BAB2-FB70A54D7F2C}" type="presOf" srcId="{277938D0-5665-4EDC-B483-5346A9438F1E}" destId="{4EE29D0A-D1C5-43A6-91F0-8AE3F1A09EFF}" srcOrd="0" destOrd="0" presId="urn:microsoft.com/office/officeart/2005/8/layout/vList2"/>
    <dgm:cxn modelId="{D52BFA2F-FD18-4EFF-AAE2-6FDD039D038A}" srcId="{1CD821B5-8C18-4401-85B2-3221E5BCDBC0}" destId="{0F8BB615-16E3-4A1F-B738-7854DC45BAA7}" srcOrd="3" destOrd="0" parTransId="{C978D0FA-E68F-4498-81C3-E8671F5D639F}" sibTransId="{CC380EDB-594E-4E92-B8F6-F3C9F0CEE0EA}"/>
    <dgm:cxn modelId="{763CD645-BC0C-41E7-9DBB-BC4850FDB898}" srcId="{1CD821B5-8C18-4401-85B2-3221E5BCDBC0}" destId="{190483D7-2554-493D-A4E8-363959B091BC}" srcOrd="0" destOrd="0" parTransId="{B283F16B-8015-4022-A296-87795FD21ED4}" sibTransId="{4FAF2D48-4F99-4E3F-916B-D44E97C89466}"/>
    <dgm:cxn modelId="{ECCA794A-9275-4274-81B2-5318066CC33D}" type="presOf" srcId="{DD68C5C8-68D9-437C-8532-599DDD81CB4A}" destId="{E33BA277-EC0A-410A-A06D-39913789F604}" srcOrd="0" destOrd="0" presId="urn:microsoft.com/office/officeart/2005/8/layout/vList2"/>
    <dgm:cxn modelId="{C6C86B8C-68F3-412D-91C5-73A0F2F906BD}" srcId="{1CD821B5-8C18-4401-85B2-3221E5BCDBC0}" destId="{DD68C5C8-68D9-437C-8532-599DDD81CB4A}" srcOrd="2" destOrd="0" parTransId="{0B1D9D81-0FA7-42CF-BD45-58E9BE6AEDB6}" sibTransId="{AF74FC01-5E05-4E56-B2E6-6AE637A374E3}"/>
    <dgm:cxn modelId="{233E328F-1FBC-42BC-A037-B82C74B817F1}" type="presOf" srcId="{0F8BB615-16E3-4A1F-B738-7854DC45BAA7}" destId="{EB798D61-CCF8-4BDC-8608-7CEF557D2AD4}" srcOrd="0" destOrd="0" presId="urn:microsoft.com/office/officeart/2005/8/layout/vList2"/>
    <dgm:cxn modelId="{B65C95A9-4AA7-4E0B-82C8-07DDA72211C0}" type="presOf" srcId="{1CD821B5-8C18-4401-85B2-3221E5BCDBC0}" destId="{25349B6D-4686-43D7-8B68-71A6B03E5F9C}" srcOrd="0" destOrd="0" presId="urn:microsoft.com/office/officeart/2005/8/layout/vList2"/>
    <dgm:cxn modelId="{E5AC55EC-ACC4-411D-9FED-96B25419DB15}" type="presOf" srcId="{190483D7-2554-493D-A4E8-363959B091BC}" destId="{BEEE243B-FB5D-45DE-9ECA-C6B131288843}" srcOrd="0" destOrd="0" presId="urn:microsoft.com/office/officeart/2005/8/layout/vList2"/>
    <dgm:cxn modelId="{3D29D9EE-0ABA-4C69-BB5B-AB691A07B99F}" srcId="{1CD821B5-8C18-4401-85B2-3221E5BCDBC0}" destId="{277938D0-5665-4EDC-B483-5346A9438F1E}" srcOrd="1" destOrd="0" parTransId="{D0C8125D-F1F4-43AA-999E-5866ACE04D52}" sibTransId="{AFAF6E8A-361B-4902-9881-F781341E6332}"/>
    <dgm:cxn modelId="{935F9EFA-5D92-40FA-8A10-9EF2DD3C51C7}" type="presOf" srcId="{EBE4F2B1-04C6-4E1F-81B4-513778299266}" destId="{94FE4DE3-4D51-4686-91CE-A2E06A37B264}" srcOrd="0" destOrd="0" presId="urn:microsoft.com/office/officeart/2005/8/layout/vList2"/>
    <dgm:cxn modelId="{7039BD61-FB4A-4E91-984C-4C41658F5510}" type="presParOf" srcId="{25349B6D-4686-43D7-8B68-71A6B03E5F9C}" destId="{BEEE243B-FB5D-45DE-9ECA-C6B131288843}" srcOrd="0" destOrd="0" presId="urn:microsoft.com/office/officeart/2005/8/layout/vList2"/>
    <dgm:cxn modelId="{E4A3754A-F8C3-4915-9FA8-F7030CD5B738}" type="presParOf" srcId="{25349B6D-4686-43D7-8B68-71A6B03E5F9C}" destId="{F6A44C4E-E494-418F-B9EF-539A55B4D971}" srcOrd="1" destOrd="0" presId="urn:microsoft.com/office/officeart/2005/8/layout/vList2"/>
    <dgm:cxn modelId="{F361EBD9-8CAE-464E-AEB5-1E7E2908652A}" type="presParOf" srcId="{25349B6D-4686-43D7-8B68-71A6B03E5F9C}" destId="{4EE29D0A-D1C5-43A6-91F0-8AE3F1A09EFF}" srcOrd="2" destOrd="0" presId="urn:microsoft.com/office/officeart/2005/8/layout/vList2"/>
    <dgm:cxn modelId="{B8BA117D-AE57-4573-B2EB-10AB4CB68103}" type="presParOf" srcId="{25349B6D-4686-43D7-8B68-71A6B03E5F9C}" destId="{EDC434D0-FA68-47D5-BBEE-54FF39C4E73A}" srcOrd="3" destOrd="0" presId="urn:microsoft.com/office/officeart/2005/8/layout/vList2"/>
    <dgm:cxn modelId="{828BCD80-ABFC-413B-BEDF-2D67E66065E9}" type="presParOf" srcId="{25349B6D-4686-43D7-8B68-71A6B03E5F9C}" destId="{E33BA277-EC0A-410A-A06D-39913789F604}" srcOrd="4" destOrd="0" presId="urn:microsoft.com/office/officeart/2005/8/layout/vList2"/>
    <dgm:cxn modelId="{3BBA7460-1967-4AD7-9E12-159AB7DC26BE}" type="presParOf" srcId="{25349B6D-4686-43D7-8B68-71A6B03E5F9C}" destId="{74841913-9EA1-4EBC-9FAC-72F1BB1D8ED1}" srcOrd="5" destOrd="0" presId="urn:microsoft.com/office/officeart/2005/8/layout/vList2"/>
    <dgm:cxn modelId="{6AF01A54-811A-454E-A9D8-CC50EBEB0F87}" type="presParOf" srcId="{25349B6D-4686-43D7-8B68-71A6B03E5F9C}" destId="{EB798D61-CCF8-4BDC-8608-7CEF557D2AD4}" srcOrd="6" destOrd="0" presId="urn:microsoft.com/office/officeart/2005/8/layout/vList2"/>
    <dgm:cxn modelId="{ECE59118-B2B9-4280-BEF9-77DA8F4385E7}" type="presParOf" srcId="{25349B6D-4686-43D7-8B68-71A6B03E5F9C}" destId="{B72D6DF0-D3E7-4D65-B33C-C2E9877B25A4}" srcOrd="7" destOrd="0" presId="urn:microsoft.com/office/officeart/2005/8/layout/vList2"/>
    <dgm:cxn modelId="{8090E46F-865F-4EF7-BE31-89B2831760CA}" type="presParOf" srcId="{25349B6D-4686-43D7-8B68-71A6B03E5F9C}" destId="{94FE4DE3-4D51-4686-91CE-A2E06A37B2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F4AE9-9618-4199-8CEA-46C98061EB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435097-00AB-4BAA-B0D2-C246A4FCD430}">
      <dgm:prSet/>
      <dgm:spPr/>
      <dgm:t>
        <a:bodyPr/>
        <a:lstStyle/>
        <a:p>
          <a:r>
            <a:rPr lang="en-US"/>
            <a:t>The main purpose of the Random Class in generating random numbers in Python is to provide a way to generate random numbers that can be used in various applications. </a:t>
          </a:r>
        </a:p>
      </dgm:t>
    </dgm:pt>
    <dgm:pt modelId="{9EECC235-A7E1-42B6-9E2F-2C55B0B17B64}" type="parTrans" cxnId="{A4D9C430-601A-449B-A2B1-46A4CA79557F}">
      <dgm:prSet/>
      <dgm:spPr/>
      <dgm:t>
        <a:bodyPr/>
        <a:lstStyle/>
        <a:p>
          <a:endParaRPr lang="en-US"/>
        </a:p>
      </dgm:t>
    </dgm:pt>
    <dgm:pt modelId="{EB8EF482-421A-4911-B093-03C25E5F32C3}" type="sibTrans" cxnId="{A4D9C430-601A-449B-A2B1-46A4CA79557F}">
      <dgm:prSet/>
      <dgm:spPr/>
      <dgm:t>
        <a:bodyPr/>
        <a:lstStyle/>
        <a:p>
          <a:endParaRPr lang="en-US"/>
        </a:p>
      </dgm:t>
    </dgm:pt>
    <dgm:pt modelId="{A38C0B16-3DF3-4156-9931-926F81C84454}">
      <dgm:prSet/>
      <dgm:spPr/>
      <dgm:t>
        <a:bodyPr/>
        <a:lstStyle/>
        <a:p>
          <a:r>
            <a:rPr lang="en-US"/>
            <a:t>The random numbers generated by the Random Class are not truly random but are instead generated using a pseudorandom number generator. </a:t>
          </a:r>
        </a:p>
      </dgm:t>
    </dgm:pt>
    <dgm:pt modelId="{6CA2E386-3C16-4DB8-9750-F40B1CBFFD10}" type="parTrans" cxnId="{D58BC454-6CAE-4980-80D0-937CC06649AD}">
      <dgm:prSet/>
      <dgm:spPr/>
      <dgm:t>
        <a:bodyPr/>
        <a:lstStyle/>
        <a:p>
          <a:endParaRPr lang="en-US"/>
        </a:p>
      </dgm:t>
    </dgm:pt>
    <dgm:pt modelId="{5C63DF3D-6089-48D1-8A8A-9EC9AEEF775C}" type="sibTrans" cxnId="{D58BC454-6CAE-4980-80D0-937CC06649AD}">
      <dgm:prSet/>
      <dgm:spPr/>
      <dgm:t>
        <a:bodyPr/>
        <a:lstStyle/>
        <a:p>
          <a:endParaRPr lang="en-US"/>
        </a:p>
      </dgm:t>
    </dgm:pt>
    <dgm:pt modelId="{FCFE3F71-391A-47A8-818B-FBEF542AC327}">
      <dgm:prSet/>
      <dgm:spPr/>
      <dgm:t>
        <a:bodyPr/>
        <a:lstStyle/>
        <a:p>
          <a:r>
            <a:rPr lang="en-US"/>
            <a:t>This means that the numbers are not truly random but are generated in such a way that they appear to be random. </a:t>
          </a:r>
        </a:p>
      </dgm:t>
    </dgm:pt>
    <dgm:pt modelId="{F0BDF2B8-8867-41DC-9ED6-C9C71898FC62}" type="parTrans" cxnId="{C54F58D4-25C7-4EC8-8F55-4B7B128CF374}">
      <dgm:prSet/>
      <dgm:spPr/>
      <dgm:t>
        <a:bodyPr/>
        <a:lstStyle/>
        <a:p>
          <a:endParaRPr lang="en-US"/>
        </a:p>
      </dgm:t>
    </dgm:pt>
    <dgm:pt modelId="{C3EA1A13-C30A-44E5-9177-69356A5F0AE8}" type="sibTrans" cxnId="{C54F58D4-25C7-4EC8-8F55-4B7B128CF374}">
      <dgm:prSet/>
      <dgm:spPr/>
      <dgm:t>
        <a:bodyPr/>
        <a:lstStyle/>
        <a:p>
          <a:endParaRPr lang="en-US"/>
        </a:p>
      </dgm:t>
    </dgm:pt>
    <dgm:pt modelId="{49666509-E51B-492C-80BB-A8879F3A32C4}">
      <dgm:prSet/>
      <dgm:spPr/>
      <dgm:t>
        <a:bodyPr/>
        <a:lstStyle/>
        <a:p>
          <a:r>
            <a:rPr lang="en-US"/>
            <a:t>The class provides a range of methods that allow you to generate random integers, floating-point numbers, and random selections from a sequence or list. </a:t>
          </a:r>
        </a:p>
      </dgm:t>
    </dgm:pt>
    <dgm:pt modelId="{78B6A390-08B4-4870-B16E-6A580595B4E9}" type="parTrans" cxnId="{3B0CCF29-EAF1-4C36-B315-C2588482D14F}">
      <dgm:prSet/>
      <dgm:spPr/>
      <dgm:t>
        <a:bodyPr/>
        <a:lstStyle/>
        <a:p>
          <a:endParaRPr lang="en-US"/>
        </a:p>
      </dgm:t>
    </dgm:pt>
    <dgm:pt modelId="{B12642D8-BB72-4230-8689-FAEF25872382}" type="sibTrans" cxnId="{3B0CCF29-EAF1-4C36-B315-C2588482D14F}">
      <dgm:prSet/>
      <dgm:spPr/>
      <dgm:t>
        <a:bodyPr/>
        <a:lstStyle/>
        <a:p>
          <a:endParaRPr lang="en-US"/>
        </a:p>
      </dgm:t>
    </dgm:pt>
    <dgm:pt modelId="{786A0DF9-1604-4A11-A9E0-9DAED3DD1A48}" type="pres">
      <dgm:prSet presAssocID="{8AFF4AE9-9618-4199-8CEA-46C98061EB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B5F56-8734-4D25-A372-8033ADFA1E28}" type="pres">
      <dgm:prSet presAssocID="{C1435097-00AB-4BAA-B0D2-C246A4FCD430}" presName="hierRoot1" presStyleCnt="0"/>
      <dgm:spPr/>
    </dgm:pt>
    <dgm:pt modelId="{FC7B83EA-E337-469F-8460-956C6A88A110}" type="pres">
      <dgm:prSet presAssocID="{C1435097-00AB-4BAA-B0D2-C246A4FCD430}" presName="composite" presStyleCnt="0"/>
      <dgm:spPr/>
    </dgm:pt>
    <dgm:pt modelId="{C8685A4E-74BC-454A-8C15-FF9EFB2FCF0B}" type="pres">
      <dgm:prSet presAssocID="{C1435097-00AB-4BAA-B0D2-C246A4FCD430}" presName="background" presStyleLbl="node0" presStyleIdx="0" presStyleCnt="4"/>
      <dgm:spPr/>
    </dgm:pt>
    <dgm:pt modelId="{195F17AD-D40C-4296-8671-306055DC7FAF}" type="pres">
      <dgm:prSet presAssocID="{C1435097-00AB-4BAA-B0D2-C246A4FCD430}" presName="text" presStyleLbl="fgAcc0" presStyleIdx="0" presStyleCnt="4">
        <dgm:presLayoutVars>
          <dgm:chPref val="3"/>
        </dgm:presLayoutVars>
      </dgm:prSet>
      <dgm:spPr/>
    </dgm:pt>
    <dgm:pt modelId="{D1688C66-359E-4C72-B8CC-2A3215E87238}" type="pres">
      <dgm:prSet presAssocID="{C1435097-00AB-4BAA-B0D2-C246A4FCD430}" presName="hierChild2" presStyleCnt="0"/>
      <dgm:spPr/>
    </dgm:pt>
    <dgm:pt modelId="{240D2B41-94E4-4DF9-ABFB-43A69E1A9BAD}" type="pres">
      <dgm:prSet presAssocID="{A38C0B16-3DF3-4156-9931-926F81C84454}" presName="hierRoot1" presStyleCnt="0"/>
      <dgm:spPr/>
    </dgm:pt>
    <dgm:pt modelId="{AA563400-ED0F-449D-9FDE-BF4F00813444}" type="pres">
      <dgm:prSet presAssocID="{A38C0B16-3DF3-4156-9931-926F81C84454}" presName="composite" presStyleCnt="0"/>
      <dgm:spPr/>
    </dgm:pt>
    <dgm:pt modelId="{0095496C-5626-46F1-A6A2-AAA1ABE18FFD}" type="pres">
      <dgm:prSet presAssocID="{A38C0B16-3DF3-4156-9931-926F81C84454}" presName="background" presStyleLbl="node0" presStyleIdx="1" presStyleCnt="4"/>
      <dgm:spPr/>
    </dgm:pt>
    <dgm:pt modelId="{3F49E092-E0E6-493C-8083-6B1001D85066}" type="pres">
      <dgm:prSet presAssocID="{A38C0B16-3DF3-4156-9931-926F81C84454}" presName="text" presStyleLbl="fgAcc0" presStyleIdx="1" presStyleCnt="4">
        <dgm:presLayoutVars>
          <dgm:chPref val="3"/>
        </dgm:presLayoutVars>
      </dgm:prSet>
      <dgm:spPr/>
    </dgm:pt>
    <dgm:pt modelId="{B3DEA901-0440-446F-BF22-ECB086528050}" type="pres">
      <dgm:prSet presAssocID="{A38C0B16-3DF3-4156-9931-926F81C84454}" presName="hierChild2" presStyleCnt="0"/>
      <dgm:spPr/>
    </dgm:pt>
    <dgm:pt modelId="{04E95AF6-2581-4CE8-BC66-4AC33A2125A6}" type="pres">
      <dgm:prSet presAssocID="{FCFE3F71-391A-47A8-818B-FBEF542AC327}" presName="hierRoot1" presStyleCnt="0"/>
      <dgm:spPr/>
    </dgm:pt>
    <dgm:pt modelId="{12546F93-ED87-4880-B0C5-3E761057201E}" type="pres">
      <dgm:prSet presAssocID="{FCFE3F71-391A-47A8-818B-FBEF542AC327}" presName="composite" presStyleCnt="0"/>
      <dgm:spPr/>
    </dgm:pt>
    <dgm:pt modelId="{0588C7D1-0579-4220-A48A-EB3A33441D95}" type="pres">
      <dgm:prSet presAssocID="{FCFE3F71-391A-47A8-818B-FBEF542AC327}" presName="background" presStyleLbl="node0" presStyleIdx="2" presStyleCnt="4"/>
      <dgm:spPr/>
    </dgm:pt>
    <dgm:pt modelId="{FB48AA32-A619-4E4F-8357-868A2F442384}" type="pres">
      <dgm:prSet presAssocID="{FCFE3F71-391A-47A8-818B-FBEF542AC327}" presName="text" presStyleLbl="fgAcc0" presStyleIdx="2" presStyleCnt="4">
        <dgm:presLayoutVars>
          <dgm:chPref val="3"/>
        </dgm:presLayoutVars>
      </dgm:prSet>
      <dgm:spPr/>
    </dgm:pt>
    <dgm:pt modelId="{55682CDF-C64C-4DB6-BB80-B7D7272B4B64}" type="pres">
      <dgm:prSet presAssocID="{FCFE3F71-391A-47A8-818B-FBEF542AC327}" presName="hierChild2" presStyleCnt="0"/>
      <dgm:spPr/>
    </dgm:pt>
    <dgm:pt modelId="{687E6E7F-1095-47E2-B72F-D907B50A7B12}" type="pres">
      <dgm:prSet presAssocID="{49666509-E51B-492C-80BB-A8879F3A32C4}" presName="hierRoot1" presStyleCnt="0"/>
      <dgm:spPr/>
    </dgm:pt>
    <dgm:pt modelId="{1A61706A-1EDA-4D66-B7AC-2667E3A91D53}" type="pres">
      <dgm:prSet presAssocID="{49666509-E51B-492C-80BB-A8879F3A32C4}" presName="composite" presStyleCnt="0"/>
      <dgm:spPr/>
    </dgm:pt>
    <dgm:pt modelId="{A0A751E6-8ED9-46BE-A79A-437E22991802}" type="pres">
      <dgm:prSet presAssocID="{49666509-E51B-492C-80BB-A8879F3A32C4}" presName="background" presStyleLbl="node0" presStyleIdx="3" presStyleCnt="4"/>
      <dgm:spPr/>
    </dgm:pt>
    <dgm:pt modelId="{2BC9C1EC-E7C5-4893-AC59-05D4AB90338D}" type="pres">
      <dgm:prSet presAssocID="{49666509-E51B-492C-80BB-A8879F3A32C4}" presName="text" presStyleLbl="fgAcc0" presStyleIdx="3" presStyleCnt="4">
        <dgm:presLayoutVars>
          <dgm:chPref val="3"/>
        </dgm:presLayoutVars>
      </dgm:prSet>
      <dgm:spPr/>
    </dgm:pt>
    <dgm:pt modelId="{7EBBE112-F903-47BB-B33A-AE6A10878F81}" type="pres">
      <dgm:prSet presAssocID="{49666509-E51B-492C-80BB-A8879F3A32C4}" presName="hierChild2" presStyleCnt="0"/>
      <dgm:spPr/>
    </dgm:pt>
  </dgm:ptLst>
  <dgm:cxnLst>
    <dgm:cxn modelId="{E9636505-9EB1-45A6-8D12-65F031CD51B1}" type="presOf" srcId="{49666509-E51B-492C-80BB-A8879F3A32C4}" destId="{2BC9C1EC-E7C5-4893-AC59-05D4AB90338D}" srcOrd="0" destOrd="0" presId="urn:microsoft.com/office/officeart/2005/8/layout/hierarchy1"/>
    <dgm:cxn modelId="{3B0CCF29-EAF1-4C36-B315-C2588482D14F}" srcId="{8AFF4AE9-9618-4199-8CEA-46C98061EB18}" destId="{49666509-E51B-492C-80BB-A8879F3A32C4}" srcOrd="3" destOrd="0" parTransId="{78B6A390-08B4-4870-B16E-6A580595B4E9}" sibTransId="{B12642D8-BB72-4230-8689-FAEF25872382}"/>
    <dgm:cxn modelId="{A4D9C430-601A-449B-A2B1-46A4CA79557F}" srcId="{8AFF4AE9-9618-4199-8CEA-46C98061EB18}" destId="{C1435097-00AB-4BAA-B0D2-C246A4FCD430}" srcOrd="0" destOrd="0" parTransId="{9EECC235-A7E1-42B6-9E2F-2C55B0B17B64}" sibTransId="{EB8EF482-421A-4911-B093-03C25E5F32C3}"/>
    <dgm:cxn modelId="{C402E76B-3AD5-4919-AECC-8FB3885ACAB9}" type="presOf" srcId="{C1435097-00AB-4BAA-B0D2-C246A4FCD430}" destId="{195F17AD-D40C-4296-8671-306055DC7FAF}" srcOrd="0" destOrd="0" presId="urn:microsoft.com/office/officeart/2005/8/layout/hierarchy1"/>
    <dgm:cxn modelId="{D58BC454-6CAE-4980-80D0-937CC06649AD}" srcId="{8AFF4AE9-9618-4199-8CEA-46C98061EB18}" destId="{A38C0B16-3DF3-4156-9931-926F81C84454}" srcOrd="1" destOrd="0" parTransId="{6CA2E386-3C16-4DB8-9750-F40B1CBFFD10}" sibTransId="{5C63DF3D-6089-48D1-8A8A-9EC9AEEF775C}"/>
    <dgm:cxn modelId="{2B7BEC9C-75D2-4F8B-9DF1-EA57258C85CE}" type="presOf" srcId="{FCFE3F71-391A-47A8-818B-FBEF542AC327}" destId="{FB48AA32-A619-4E4F-8357-868A2F442384}" srcOrd="0" destOrd="0" presId="urn:microsoft.com/office/officeart/2005/8/layout/hierarchy1"/>
    <dgm:cxn modelId="{ABE04CB5-FBE1-471B-BC4C-6FB09030366B}" type="presOf" srcId="{A38C0B16-3DF3-4156-9931-926F81C84454}" destId="{3F49E092-E0E6-493C-8083-6B1001D85066}" srcOrd="0" destOrd="0" presId="urn:microsoft.com/office/officeart/2005/8/layout/hierarchy1"/>
    <dgm:cxn modelId="{C54F58D4-25C7-4EC8-8F55-4B7B128CF374}" srcId="{8AFF4AE9-9618-4199-8CEA-46C98061EB18}" destId="{FCFE3F71-391A-47A8-818B-FBEF542AC327}" srcOrd="2" destOrd="0" parTransId="{F0BDF2B8-8867-41DC-9ED6-C9C71898FC62}" sibTransId="{C3EA1A13-C30A-44E5-9177-69356A5F0AE8}"/>
    <dgm:cxn modelId="{6B774BF3-F99D-4D6C-8438-BCCB647FCD39}" type="presOf" srcId="{8AFF4AE9-9618-4199-8CEA-46C98061EB18}" destId="{786A0DF9-1604-4A11-A9E0-9DAED3DD1A48}" srcOrd="0" destOrd="0" presId="urn:microsoft.com/office/officeart/2005/8/layout/hierarchy1"/>
    <dgm:cxn modelId="{BD80CADF-17CB-44C5-88D2-99B457C4A8B4}" type="presParOf" srcId="{786A0DF9-1604-4A11-A9E0-9DAED3DD1A48}" destId="{32CB5F56-8734-4D25-A372-8033ADFA1E28}" srcOrd="0" destOrd="0" presId="urn:microsoft.com/office/officeart/2005/8/layout/hierarchy1"/>
    <dgm:cxn modelId="{7825CEC2-6C12-4D85-BB21-2609D5B505CE}" type="presParOf" srcId="{32CB5F56-8734-4D25-A372-8033ADFA1E28}" destId="{FC7B83EA-E337-469F-8460-956C6A88A110}" srcOrd="0" destOrd="0" presId="urn:microsoft.com/office/officeart/2005/8/layout/hierarchy1"/>
    <dgm:cxn modelId="{A8880BA6-5116-4437-B1F3-08A753C03D96}" type="presParOf" srcId="{FC7B83EA-E337-469F-8460-956C6A88A110}" destId="{C8685A4E-74BC-454A-8C15-FF9EFB2FCF0B}" srcOrd="0" destOrd="0" presId="urn:microsoft.com/office/officeart/2005/8/layout/hierarchy1"/>
    <dgm:cxn modelId="{EC71943B-9DA5-4FEE-9B2C-DF93F8E3A69E}" type="presParOf" srcId="{FC7B83EA-E337-469F-8460-956C6A88A110}" destId="{195F17AD-D40C-4296-8671-306055DC7FAF}" srcOrd="1" destOrd="0" presId="urn:microsoft.com/office/officeart/2005/8/layout/hierarchy1"/>
    <dgm:cxn modelId="{06AADEBE-B905-49CF-A056-8C589FF0E9F6}" type="presParOf" srcId="{32CB5F56-8734-4D25-A372-8033ADFA1E28}" destId="{D1688C66-359E-4C72-B8CC-2A3215E87238}" srcOrd="1" destOrd="0" presId="urn:microsoft.com/office/officeart/2005/8/layout/hierarchy1"/>
    <dgm:cxn modelId="{F6FA8929-50F2-42A9-9E20-1B7B58C46EB0}" type="presParOf" srcId="{786A0DF9-1604-4A11-A9E0-9DAED3DD1A48}" destId="{240D2B41-94E4-4DF9-ABFB-43A69E1A9BAD}" srcOrd="1" destOrd="0" presId="urn:microsoft.com/office/officeart/2005/8/layout/hierarchy1"/>
    <dgm:cxn modelId="{BDAD6468-42E4-458C-9016-474AE88CF060}" type="presParOf" srcId="{240D2B41-94E4-4DF9-ABFB-43A69E1A9BAD}" destId="{AA563400-ED0F-449D-9FDE-BF4F00813444}" srcOrd="0" destOrd="0" presId="urn:microsoft.com/office/officeart/2005/8/layout/hierarchy1"/>
    <dgm:cxn modelId="{8A3B4E6F-B3A8-40CA-A72E-344305BAB07A}" type="presParOf" srcId="{AA563400-ED0F-449D-9FDE-BF4F00813444}" destId="{0095496C-5626-46F1-A6A2-AAA1ABE18FFD}" srcOrd="0" destOrd="0" presId="urn:microsoft.com/office/officeart/2005/8/layout/hierarchy1"/>
    <dgm:cxn modelId="{E8ECC028-8B95-4B67-A267-C3FA986CF1CB}" type="presParOf" srcId="{AA563400-ED0F-449D-9FDE-BF4F00813444}" destId="{3F49E092-E0E6-493C-8083-6B1001D85066}" srcOrd="1" destOrd="0" presId="urn:microsoft.com/office/officeart/2005/8/layout/hierarchy1"/>
    <dgm:cxn modelId="{CB921493-B0A6-4A39-A5B3-64AFDDB7B198}" type="presParOf" srcId="{240D2B41-94E4-4DF9-ABFB-43A69E1A9BAD}" destId="{B3DEA901-0440-446F-BF22-ECB086528050}" srcOrd="1" destOrd="0" presId="urn:microsoft.com/office/officeart/2005/8/layout/hierarchy1"/>
    <dgm:cxn modelId="{9048CC51-46BB-45EF-B7C1-CBFC305FAB42}" type="presParOf" srcId="{786A0DF9-1604-4A11-A9E0-9DAED3DD1A48}" destId="{04E95AF6-2581-4CE8-BC66-4AC33A2125A6}" srcOrd="2" destOrd="0" presId="urn:microsoft.com/office/officeart/2005/8/layout/hierarchy1"/>
    <dgm:cxn modelId="{83247C4D-90A7-4F5F-A562-00F1D8B684AE}" type="presParOf" srcId="{04E95AF6-2581-4CE8-BC66-4AC33A2125A6}" destId="{12546F93-ED87-4880-B0C5-3E761057201E}" srcOrd="0" destOrd="0" presId="urn:microsoft.com/office/officeart/2005/8/layout/hierarchy1"/>
    <dgm:cxn modelId="{6E80938A-B9A3-41A1-9550-96A6DF992437}" type="presParOf" srcId="{12546F93-ED87-4880-B0C5-3E761057201E}" destId="{0588C7D1-0579-4220-A48A-EB3A33441D95}" srcOrd="0" destOrd="0" presId="urn:microsoft.com/office/officeart/2005/8/layout/hierarchy1"/>
    <dgm:cxn modelId="{8C2DCCFB-B38E-4CC9-986A-A1C0A8443714}" type="presParOf" srcId="{12546F93-ED87-4880-B0C5-3E761057201E}" destId="{FB48AA32-A619-4E4F-8357-868A2F442384}" srcOrd="1" destOrd="0" presId="urn:microsoft.com/office/officeart/2005/8/layout/hierarchy1"/>
    <dgm:cxn modelId="{ECE8F432-549C-4F63-A5AE-3AA7DBA29668}" type="presParOf" srcId="{04E95AF6-2581-4CE8-BC66-4AC33A2125A6}" destId="{55682CDF-C64C-4DB6-BB80-B7D7272B4B64}" srcOrd="1" destOrd="0" presId="urn:microsoft.com/office/officeart/2005/8/layout/hierarchy1"/>
    <dgm:cxn modelId="{F38AED45-7709-4AEC-92AC-7FDFBBB21A11}" type="presParOf" srcId="{786A0DF9-1604-4A11-A9E0-9DAED3DD1A48}" destId="{687E6E7F-1095-47E2-B72F-D907B50A7B12}" srcOrd="3" destOrd="0" presId="urn:microsoft.com/office/officeart/2005/8/layout/hierarchy1"/>
    <dgm:cxn modelId="{F9CF24EA-DC2B-47F7-9F1B-EB7E6847C8CE}" type="presParOf" srcId="{687E6E7F-1095-47E2-B72F-D907B50A7B12}" destId="{1A61706A-1EDA-4D66-B7AC-2667E3A91D53}" srcOrd="0" destOrd="0" presId="urn:microsoft.com/office/officeart/2005/8/layout/hierarchy1"/>
    <dgm:cxn modelId="{3DFBFDBC-FE78-419F-8B94-43141C2D1B96}" type="presParOf" srcId="{1A61706A-1EDA-4D66-B7AC-2667E3A91D53}" destId="{A0A751E6-8ED9-46BE-A79A-437E22991802}" srcOrd="0" destOrd="0" presId="urn:microsoft.com/office/officeart/2005/8/layout/hierarchy1"/>
    <dgm:cxn modelId="{8900A75C-EE03-487A-9C69-003A7928A945}" type="presParOf" srcId="{1A61706A-1EDA-4D66-B7AC-2667E3A91D53}" destId="{2BC9C1EC-E7C5-4893-AC59-05D4AB90338D}" srcOrd="1" destOrd="0" presId="urn:microsoft.com/office/officeart/2005/8/layout/hierarchy1"/>
    <dgm:cxn modelId="{5A28929B-EF42-4B50-859B-59539CA10541}" type="presParOf" srcId="{687E6E7F-1095-47E2-B72F-D907B50A7B12}" destId="{7EBBE112-F903-47BB-B33A-AE6A10878F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6A0849-2873-416C-8D27-3E8D775D84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8747E8-6256-4133-92B8-E386D1C5465C}">
      <dgm:prSet/>
      <dgm:spPr/>
      <dgm:t>
        <a:bodyPr/>
        <a:lstStyle/>
        <a:p>
          <a:r>
            <a:rPr lang="en-US"/>
            <a:t>These methods can be used in various scenarios, such as game development, simulation, data analysis, and more. </a:t>
          </a:r>
        </a:p>
      </dgm:t>
    </dgm:pt>
    <dgm:pt modelId="{D6E9A7AF-F9B1-43AA-9F42-E9C26B04B120}" type="parTrans" cxnId="{272ECDE7-A591-478E-B0DC-3A1B17468665}">
      <dgm:prSet/>
      <dgm:spPr/>
      <dgm:t>
        <a:bodyPr/>
        <a:lstStyle/>
        <a:p>
          <a:endParaRPr lang="en-US"/>
        </a:p>
      </dgm:t>
    </dgm:pt>
    <dgm:pt modelId="{D0C5BAF1-7F66-4E08-967B-71F0A0F4D902}" type="sibTrans" cxnId="{272ECDE7-A591-478E-B0DC-3A1B17468665}">
      <dgm:prSet/>
      <dgm:spPr/>
      <dgm:t>
        <a:bodyPr/>
        <a:lstStyle/>
        <a:p>
          <a:endParaRPr lang="en-US"/>
        </a:p>
      </dgm:t>
    </dgm:pt>
    <dgm:pt modelId="{A7BCCD05-5CD6-4AE2-911D-2BC0CFAF592F}">
      <dgm:prSet/>
      <dgm:spPr/>
      <dgm:t>
        <a:bodyPr/>
        <a:lstStyle/>
        <a:p>
          <a:r>
            <a:rPr lang="en-US"/>
            <a:t>For example,  randint() can be used to generate a random number for a game. </a:t>
          </a:r>
        </a:p>
      </dgm:t>
    </dgm:pt>
    <dgm:pt modelId="{648BC3B1-24FB-4BA1-B7F2-518BC4E61DFE}" type="parTrans" cxnId="{15F3007B-586B-42BF-8651-EE37DB3BDEBC}">
      <dgm:prSet/>
      <dgm:spPr/>
      <dgm:t>
        <a:bodyPr/>
        <a:lstStyle/>
        <a:p>
          <a:endParaRPr lang="en-US"/>
        </a:p>
      </dgm:t>
    </dgm:pt>
    <dgm:pt modelId="{663B2C69-1288-4B49-BB86-BB5B8F4007A6}" type="sibTrans" cxnId="{15F3007B-586B-42BF-8651-EE37DB3BDEBC}">
      <dgm:prSet/>
      <dgm:spPr/>
      <dgm:t>
        <a:bodyPr/>
        <a:lstStyle/>
        <a:p>
          <a:endParaRPr lang="en-US"/>
        </a:p>
      </dgm:t>
    </dgm:pt>
    <dgm:pt modelId="{B1207003-CFEF-4279-888A-F0904F7BD61D}">
      <dgm:prSet/>
      <dgm:spPr/>
      <dgm:t>
        <a:bodyPr/>
        <a:lstStyle/>
        <a:p>
          <a:r>
            <a:rPr lang="en-US"/>
            <a:t>randrange() can be used to generate a random number for a simulation. </a:t>
          </a:r>
        </a:p>
      </dgm:t>
    </dgm:pt>
    <dgm:pt modelId="{04A965CA-9E9A-40CB-B475-B7AAD24F4F61}" type="parTrans" cxnId="{BD9E9128-0AD2-40CD-ACE9-882F7632A9CE}">
      <dgm:prSet/>
      <dgm:spPr/>
      <dgm:t>
        <a:bodyPr/>
        <a:lstStyle/>
        <a:p>
          <a:endParaRPr lang="en-US"/>
        </a:p>
      </dgm:t>
    </dgm:pt>
    <dgm:pt modelId="{959CBE4F-4F37-4F87-90CB-C26DE7D053B4}" type="sibTrans" cxnId="{BD9E9128-0AD2-40CD-ACE9-882F7632A9CE}">
      <dgm:prSet/>
      <dgm:spPr/>
      <dgm:t>
        <a:bodyPr/>
        <a:lstStyle/>
        <a:p>
          <a:endParaRPr lang="en-US"/>
        </a:p>
      </dgm:t>
    </dgm:pt>
    <dgm:pt modelId="{DB24CA72-601B-4964-9D49-AF80D096226D}">
      <dgm:prSet/>
      <dgm:spPr/>
      <dgm:t>
        <a:bodyPr/>
        <a:lstStyle/>
        <a:p>
          <a:r>
            <a:rPr lang="en-US"/>
            <a:t>random() can be used to generate random decimal numbers for data analysis. </a:t>
          </a:r>
        </a:p>
      </dgm:t>
    </dgm:pt>
    <dgm:pt modelId="{3536A374-07F1-4760-9B9F-DF69E538F90A}" type="parTrans" cxnId="{A4D0DABD-F983-494B-95FC-14E9D70F3400}">
      <dgm:prSet/>
      <dgm:spPr/>
      <dgm:t>
        <a:bodyPr/>
        <a:lstStyle/>
        <a:p>
          <a:endParaRPr lang="en-US"/>
        </a:p>
      </dgm:t>
    </dgm:pt>
    <dgm:pt modelId="{231FC242-0CB6-4E27-A6DD-FB38B25B7C0D}" type="sibTrans" cxnId="{A4D0DABD-F983-494B-95FC-14E9D70F3400}">
      <dgm:prSet/>
      <dgm:spPr/>
      <dgm:t>
        <a:bodyPr/>
        <a:lstStyle/>
        <a:p>
          <a:endParaRPr lang="en-US"/>
        </a:p>
      </dgm:t>
    </dgm:pt>
    <dgm:pt modelId="{D48761C8-495B-4A2E-9FDB-4607DBE57611}">
      <dgm:prSet/>
      <dgm:spPr/>
      <dgm:t>
        <a:bodyPr/>
        <a:lstStyle/>
        <a:p>
          <a:r>
            <a:rPr lang="en-US"/>
            <a:t>choice() can be used to select a random item from a list in a program.</a:t>
          </a:r>
        </a:p>
      </dgm:t>
    </dgm:pt>
    <dgm:pt modelId="{6B93DAC7-81C4-4BE1-852D-AFE7314E77B4}" type="parTrans" cxnId="{D3F94E55-F2BB-4D4E-8E52-1FF34D9596CF}">
      <dgm:prSet/>
      <dgm:spPr/>
      <dgm:t>
        <a:bodyPr/>
        <a:lstStyle/>
        <a:p>
          <a:endParaRPr lang="en-US"/>
        </a:p>
      </dgm:t>
    </dgm:pt>
    <dgm:pt modelId="{84D7DD85-9B5B-4B30-AFA7-057396E1CF41}" type="sibTrans" cxnId="{D3F94E55-F2BB-4D4E-8E52-1FF34D9596CF}">
      <dgm:prSet/>
      <dgm:spPr/>
      <dgm:t>
        <a:bodyPr/>
        <a:lstStyle/>
        <a:p>
          <a:endParaRPr lang="en-US"/>
        </a:p>
      </dgm:t>
    </dgm:pt>
    <dgm:pt modelId="{54A6F175-3F76-4E1B-872F-B87EA135B6A9}" type="pres">
      <dgm:prSet presAssocID="{666A0849-2873-416C-8D27-3E8D775D842E}" presName="root" presStyleCnt="0">
        <dgm:presLayoutVars>
          <dgm:dir/>
          <dgm:resizeHandles val="exact"/>
        </dgm:presLayoutVars>
      </dgm:prSet>
      <dgm:spPr/>
    </dgm:pt>
    <dgm:pt modelId="{0B97E939-B5B1-4173-8CC4-D0A3890153D0}" type="pres">
      <dgm:prSet presAssocID="{868747E8-6256-4133-92B8-E386D1C5465C}" presName="compNode" presStyleCnt="0"/>
      <dgm:spPr/>
    </dgm:pt>
    <dgm:pt modelId="{6168557C-8AD4-4F72-9166-2C253A8E8727}" type="pres">
      <dgm:prSet presAssocID="{868747E8-6256-4133-92B8-E386D1C546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51613F-7869-4127-A2C8-F18935E1DDA6}" type="pres">
      <dgm:prSet presAssocID="{868747E8-6256-4133-92B8-E386D1C5465C}" presName="spaceRect" presStyleCnt="0"/>
      <dgm:spPr/>
    </dgm:pt>
    <dgm:pt modelId="{0683D125-1943-4D49-B6A1-61C365FCAB0C}" type="pres">
      <dgm:prSet presAssocID="{868747E8-6256-4133-92B8-E386D1C5465C}" presName="textRect" presStyleLbl="revTx" presStyleIdx="0" presStyleCnt="5">
        <dgm:presLayoutVars>
          <dgm:chMax val="1"/>
          <dgm:chPref val="1"/>
        </dgm:presLayoutVars>
      </dgm:prSet>
      <dgm:spPr/>
    </dgm:pt>
    <dgm:pt modelId="{096FC557-F4A8-4687-B721-C4840D1E963B}" type="pres">
      <dgm:prSet presAssocID="{D0C5BAF1-7F66-4E08-967B-71F0A0F4D902}" presName="sibTrans" presStyleCnt="0"/>
      <dgm:spPr/>
    </dgm:pt>
    <dgm:pt modelId="{0A7A62FA-0DD1-4226-9A85-2D1735C33EB3}" type="pres">
      <dgm:prSet presAssocID="{A7BCCD05-5CD6-4AE2-911D-2BC0CFAF592F}" presName="compNode" presStyleCnt="0"/>
      <dgm:spPr/>
    </dgm:pt>
    <dgm:pt modelId="{9D799A5B-B642-40C8-872B-3EDCE546CDE4}" type="pres">
      <dgm:prSet presAssocID="{A7BCCD05-5CD6-4AE2-911D-2BC0CFAF59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82236525-033B-47D0-88B7-67716A85A7D2}" type="pres">
      <dgm:prSet presAssocID="{A7BCCD05-5CD6-4AE2-911D-2BC0CFAF592F}" presName="spaceRect" presStyleCnt="0"/>
      <dgm:spPr/>
    </dgm:pt>
    <dgm:pt modelId="{BD8CFAD1-4B02-4135-BDAA-47FC01290024}" type="pres">
      <dgm:prSet presAssocID="{A7BCCD05-5CD6-4AE2-911D-2BC0CFAF592F}" presName="textRect" presStyleLbl="revTx" presStyleIdx="1" presStyleCnt="5">
        <dgm:presLayoutVars>
          <dgm:chMax val="1"/>
          <dgm:chPref val="1"/>
        </dgm:presLayoutVars>
      </dgm:prSet>
      <dgm:spPr/>
    </dgm:pt>
    <dgm:pt modelId="{25CAA4EA-D5A0-489C-818F-934DAE2D1022}" type="pres">
      <dgm:prSet presAssocID="{663B2C69-1288-4B49-BB86-BB5B8F4007A6}" presName="sibTrans" presStyleCnt="0"/>
      <dgm:spPr/>
    </dgm:pt>
    <dgm:pt modelId="{7F209471-45E2-49C2-A75E-6B4A360EB1B3}" type="pres">
      <dgm:prSet presAssocID="{B1207003-CFEF-4279-888A-F0904F7BD61D}" presName="compNode" presStyleCnt="0"/>
      <dgm:spPr/>
    </dgm:pt>
    <dgm:pt modelId="{69E838EE-1F17-450A-A126-72C712A3D7B0}" type="pres">
      <dgm:prSet presAssocID="{B1207003-CFEF-4279-888A-F0904F7BD6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B81F92B1-FF17-4089-B964-2DC97D6C92B4}" type="pres">
      <dgm:prSet presAssocID="{B1207003-CFEF-4279-888A-F0904F7BD61D}" presName="spaceRect" presStyleCnt="0"/>
      <dgm:spPr/>
    </dgm:pt>
    <dgm:pt modelId="{CBACD4A1-CBAC-4265-9709-82B1F98E6DBE}" type="pres">
      <dgm:prSet presAssocID="{B1207003-CFEF-4279-888A-F0904F7BD61D}" presName="textRect" presStyleLbl="revTx" presStyleIdx="2" presStyleCnt="5">
        <dgm:presLayoutVars>
          <dgm:chMax val="1"/>
          <dgm:chPref val="1"/>
        </dgm:presLayoutVars>
      </dgm:prSet>
      <dgm:spPr/>
    </dgm:pt>
    <dgm:pt modelId="{B2F99551-73DA-43DC-BE6D-1F9EC515A49A}" type="pres">
      <dgm:prSet presAssocID="{959CBE4F-4F37-4F87-90CB-C26DE7D053B4}" presName="sibTrans" presStyleCnt="0"/>
      <dgm:spPr/>
    </dgm:pt>
    <dgm:pt modelId="{4A6ECF11-B39D-40F5-BBA2-52961EB497F5}" type="pres">
      <dgm:prSet presAssocID="{DB24CA72-601B-4964-9D49-AF80D096226D}" presName="compNode" presStyleCnt="0"/>
      <dgm:spPr/>
    </dgm:pt>
    <dgm:pt modelId="{F884F221-062C-4D67-A89C-7CF460D3C304}" type="pres">
      <dgm:prSet presAssocID="{DB24CA72-601B-4964-9D49-AF80D09622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7CF9620-0CF4-4E29-84A8-E5CBA39119A6}" type="pres">
      <dgm:prSet presAssocID="{DB24CA72-601B-4964-9D49-AF80D096226D}" presName="spaceRect" presStyleCnt="0"/>
      <dgm:spPr/>
    </dgm:pt>
    <dgm:pt modelId="{A7141704-E80E-428E-A1DE-DC328839F99C}" type="pres">
      <dgm:prSet presAssocID="{DB24CA72-601B-4964-9D49-AF80D096226D}" presName="textRect" presStyleLbl="revTx" presStyleIdx="3" presStyleCnt="5">
        <dgm:presLayoutVars>
          <dgm:chMax val="1"/>
          <dgm:chPref val="1"/>
        </dgm:presLayoutVars>
      </dgm:prSet>
      <dgm:spPr/>
    </dgm:pt>
    <dgm:pt modelId="{FA9B1D47-FBEC-459B-A472-E309D49BD871}" type="pres">
      <dgm:prSet presAssocID="{231FC242-0CB6-4E27-A6DD-FB38B25B7C0D}" presName="sibTrans" presStyleCnt="0"/>
      <dgm:spPr/>
    </dgm:pt>
    <dgm:pt modelId="{B5D0E256-D476-490B-A787-29323847068D}" type="pres">
      <dgm:prSet presAssocID="{D48761C8-495B-4A2E-9FDB-4607DBE57611}" presName="compNode" presStyleCnt="0"/>
      <dgm:spPr/>
    </dgm:pt>
    <dgm:pt modelId="{F887C22D-2D16-447C-9D0E-15F484088A17}" type="pres">
      <dgm:prSet presAssocID="{D48761C8-495B-4A2E-9FDB-4607DBE576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247E9EE-49A5-4385-AC83-F3F80B84D6D2}" type="pres">
      <dgm:prSet presAssocID="{D48761C8-495B-4A2E-9FDB-4607DBE57611}" presName="spaceRect" presStyleCnt="0"/>
      <dgm:spPr/>
    </dgm:pt>
    <dgm:pt modelId="{9E34FF89-F3EE-4EB2-9D43-87F8FCCFD6ED}" type="pres">
      <dgm:prSet presAssocID="{D48761C8-495B-4A2E-9FDB-4607DBE576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01E90C-271C-46E9-B875-147803E3FFBE}" type="presOf" srcId="{868747E8-6256-4133-92B8-E386D1C5465C}" destId="{0683D125-1943-4D49-B6A1-61C365FCAB0C}" srcOrd="0" destOrd="0" presId="urn:microsoft.com/office/officeart/2018/2/layout/IconLabelList"/>
    <dgm:cxn modelId="{BD9E9128-0AD2-40CD-ACE9-882F7632A9CE}" srcId="{666A0849-2873-416C-8D27-3E8D775D842E}" destId="{B1207003-CFEF-4279-888A-F0904F7BD61D}" srcOrd="2" destOrd="0" parTransId="{04A965CA-9E9A-40CB-B475-B7AAD24F4F61}" sibTransId="{959CBE4F-4F37-4F87-90CB-C26DE7D053B4}"/>
    <dgm:cxn modelId="{C583863A-73A6-423E-A205-7D9C5C3B9249}" type="presOf" srcId="{D48761C8-495B-4A2E-9FDB-4607DBE57611}" destId="{9E34FF89-F3EE-4EB2-9D43-87F8FCCFD6ED}" srcOrd="0" destOrd="0" presId="urn:microsoft.com/office/officeart/2018/2/layout/IconLabelList"/>
    <dgm:cxn modelId="{D3F94E55-F2BB-4D4E-8E52-1FF34D9596CF}" srcId="{666A0849-2873-416C-8D27-3E8D775D842E}" destId="{D48761C8-495B-4A2E-9FDB-4607DBE57611}" srcOrd="4" destOrd="0" parTransId="{6B93DAC7-81C4-4BE1-852D-AFE7314E77B4}" sibTransId="{84D7DD85-9B5B-4B30-AFA7-057396E1CF41}"/>
    <dgm:cxn modelId="{15F3007B-586B-42BF-8651-EE37DB3BDEBC}" srcId="{666A0849-2873-416C-8D27-3E8D775D842E}" destId="{A7BCCD05-5CD6-4AE2-911D-2BC0CFAF592F}" srcOrd="1" destOrd="0" parTransId="{648BC3B1-24FB-4BA1-B7F2-518BC4E61DFE}" sibTransId="{663B2C69-1288-4B49-BB86-BB5B8F4007A6}"/>
    <dgm:cxn modelId="{EDBD8E7B-E1E7-4CF2-899A-EFFB18C450AF}" type="presOf" srcId="{B1207003-CFEF-4279-888A-F0904F7BD61D}" destId="{CBACD4A1-CBAC-4265-9709-82B1F98E6DBE}" srcOrd="0" destOrd="0" presId="urn:microsoft.com/office/officeart/2018/2/layout/IconLabelList"/>
    <dgm:cxn modelId="{E7127D8D-23BE-42EE-9DB9-93D7117B528E}" type="presOf" srcId="{666A0849-2873-416C-8D27-3E8D775D842E}" destId="{54A6F175-3F76-4E1B-872F-B87EA135B6A9}" srcOrd="0" destOrd="0" presId="urn:microsoft.com/office/officeart/2018/2/layout/IconLabelList"/>
    <dgm:cxn modelId="{DC540AAC-33EB-4F75-8FB4-9030C555CA1B}" type="presOf" srcId="{A7BCCD05-5CD6-4AE2-911D-2BC0CFAF592F}" destId="{BD8CFAD1-4B02-4135-BDAA-47FC01290024}" srcOrd="0" destOrd="0" presId="urn:microsoft.com/office/officeart/2018/2/layout/IconLabelList"/>
    <dgm:cxn modelId="{A4D0DABD-F983-494B-95FC-14E9D70F3400}" srcId="{666A0849-2873-416C-8D27-3E8D775D842E}" destId="{DB24CA72-601B-4964-9D49-AF80D096226D}" srcOrd="3" destOrd="0" parTransId="{3536A374-07F1-4760-9B9F-DF69E538F90A}" sibTransId="{231FC242-0CB6-4E27-A6DD-FB38B25B7C0D}"/>
    <dgm:cxn modelId="{272ECDE7-A591-478E-B0DC-3A1B17468665}" srcId="{666A0849-2873-416C-8D27-3E8D775D842E}" destId="{868747E8-6256-4133-92B8-E386D1C5465C}" srcOrd="0" destOrd="0" parTransId="{D6E9A7AF-F9B1-43AA-9F42-E9C26B04B120}" sibTransId="{D0C5BAF1-7F66-4E08-967B-71F0A0F4D902}"/>
    <dgm:cxn modelId="{0E7128FB-7052-4184-AD7A-10F5FDFF12EF}" type="presOf" srcId="{DB24CA72-601B-4964-9D49-AF80D096226D}" destId="{A7141704-E80E-428E-A1DE-DC328839F99C}" srcOrd="0" destOrd="0" presId="urn:microsoft.com/office/officeart/2018/2/layout/IconLabelList"/>
    <dgm:cxn modelId="{B3AB9438-DAA8-4AB6-8966-4FA3DC1ADD77}" type="presParOf" srcId="{54A6F175-3F76-4E1B-872F-B87EA135B6A9}" destId="{0B97E939-B5B1-4173-8CC4-D0A3890153D0}" srcOrd="0" destOrd="0" presId="urn:microsoft.com/office/officeart/2018/2/layout/IconLabelList"/>
    <dgm:cxn modelId="{CFA35ED0-15E8-43EB-9DF3-E7C675865901}" type="presParOf" srcId="{0B97E939-B5B1-4173-8CC4-D0A3890153D0}" destId="{6168557C-8AD4-4F72-9166-2C253A8E8727}" srcOrd="0" destOrd="0" presId="urn:microsoft.com/office/officeart/2018/2/layout/IconLabelList"/>
    <dgm:cxn modelId="{D67157CA-3317-447F-9BED-9246B841EB79}" type="presParOf" srcId="{0B97E939-B5B1-4173-8CC4-D0A3890153D0}" destId="{D451613F-7869-4127-A2C8-F18935E1DDA6}" srcOrd="1" destOrd="0" presId="urn:microsoft.com/office/officeart/2018/2/layout/IconLabelList"/>
    <dgm:cxn modelId="{31A0910D-F920-420D-A58F-D514B3A26DE3}" type="presParOf" srcId="{0B97E939-B5B1-4173-8CC4-D0A3890153D0}" destId="{0683D125-1943-4D49-B6A1-61C365FCAB0C}" srcOrd="2" destOrd="0" presId="urn:microsoft.com/office/officeart/2018/2/layout/IconLabelList"/>
    <dgm:cxn modelId="{4D074F1F-DAD2-473D-A3E3-FF80CE2006F9}" type="presParOf" srcId="{54A6F175-3F76-4E1B-872F-B87EA135B6A9}" destId="{096FC557-F4A8-4687-B721-C4840D1E963B}" srcOrd="1" destOrd="0" presId="urn:microsoft.com/office/officeart/2018/2/layout/IconLabelList"/>
    <dgm:cxn modelId="{B0D80B39-4E4E-4D25-B29B-202931766376}" type="presParOf" srcId="{54A6F175-3F76-4E1B-872F-B87EA135B6A9}" destId="{0A7A62FA-0DD1-4226-9A85-2D1735C33EB3}" srcOrd="2" destOrd="0" presId="urn:microsoft.com/office/officeart/2018/2/layout/IconLabelList"/>
    <dgm:cxn modelId="{8E72C742-20BE-4157-9C53-69EA0B4C11E2}" type="presParOf" srcId="{0A7A62FA-0DD1-4226-9A85-2D1735C33EB3}" destId="{9D799A5B-B642-40C8-872B-3EDCE546CDE4}" srcOrd="0" destOrd="0" presId="urn:microsoft.com/office/officeart/2018/2/layout/IconLabelList"/>
    <dgm:cxn modelId="{210DD651-03AD-4B1C-8482-5F5EACE06C43}" type="presParOf" srcId="{0A7A62FA-0DD1-4226-9A85-2D1735C33EB3}" destId="{82236525-033B-47D0-88B7-67716A85A7D2}" srcOrd="1" destOrd="0" presId="urn:microsoft.com/office/officeart/2018/2/layout/IconLabelList"/>
    <dgm:cxn modelId="{B3F4ECD4-5ED0-4517-8A1A-6D1C38846ED8}" type="presParOf" srcId="{0A7A62FA-0DD1-4226-9A85-2D1735C33EB3}" destId="{BD8CFAD1-4B02-4135-BDAA-47FC01290024}" srcOrd="2" destOrd="0" presId="urn:microsoft.com/office/officeart/2018/2/layout/IconLabelList"/>
    <dgm:cxn modelId="{56F79BB1-22A5-4A48-995C-DD9E0436EB44}" type="presParOf" srcId="{54A6F175-3F76-4E1B-872F-B87EA135B6A9}" destId="{25CAA4EA-D5A0-489C-818F-934DAE2D1022}" srcOrd="3" destOrd="0" presId="urn:microsoft.com/office/officeart/2018/2/layout/IconLabelList"/>
    <dgm:cxn modelId="{8B10F8F2-A707-4B9B-9613-1279B1DA9290}" type="presParOf" srcId="{54A6F175-3F76-4E1B-872F-B87EA135B6A9}" destId="{7F209471-45E2-49C2-A75E-6B4A360EB1B3}" srcOrd="4" destOrd="0" presId="urn:microsoft.com/office/officeart/2018/2/layout/IconLabelList"/>
    <dgm:cxn modelId="{0EA7C05D-9310-4D70-81A1-087ED87E635C}" type="presParOf" srcId="{7F209471-45E2-49C2-A75E-6B4A360EB1B3}" destId="{69E838EE-1F17-450A-A126-72C712A3D7B0}" srcOrd="0" destOrd="0" presId="urn:microsoft.com/office/officeart/2018/2/layout/IconLabelList"/>
    <dgm:cxn modelId="{E19EEF58-B69C-4C6B-AFBD-411E6D288797}" type="presParOf" srcId="{7F209471-45E2-49C2-A75E-6B4A360EB1B3}" destId="{B81F92B1-FF17-4089-B964-2DC97D6C92B4}" srcOrd="1" destOrd="0" presId="urn:microsoft.com/office/officeart/2018/2/layout/IconLabelList"/>
    <dgm:cxn modelId="{31443409-A762-4B3D-B60F-04ACEBA093BE}" type="presParOf" srcId="{7F209471-45E2-49C2-A75E-6B4A360EB1B3}" destId="{CBACD4A1-CBAC-4265-9709-82B1F98E6DBE}" srcOrd="2" destOrd="0" presId="urn:microsoft.com/office/officeart/2018/2/layout/IconLabelList"/>
    <dgm:cxn modelId="{B7E581C3-80D3-47C1-95D0-7FEB859665A1}" type="presParOf" srcId="{54A6F175-3F76-4E1B-872F-B87EA135B6A9}" destId="{B2F99551-73DA-43DC-BE6D-1F9EC515A49A}" srcOrd="5" destOrd="0" presId="urn:microsoft.com/office/officeart/2018/2/layout/IconLabelList"/>
    <dgm:cxn modelId="{6162E178-5AF0-451B-9C65-A7875316FAE9}" type="presParOf" srcId="{54A6F175-3F76-4E1B-872F-B87EA135B6A9}" destId="{4A6ECF11-B39D-40F5-BBA2-52961EB497F5}" srcOrd="6" destOrd="0" presId="urn:microsoft.com/office/officeart/2018/2/layout/IconLabelList"/>
    <dgm:cxn modelId="{4D4F0F47-7EB5-467A-A14C-5CFDA32437E3}" type="presParOf" srcId="{4A6ECF11-B39D-40F5-BBA2-52961EB497F5}" destId="{F884F221-062C-4D67-A89C-7CF460D3C304}" srcOrd="0" destOrd="0" presId="urn:microsoft.com/office/officeart/2018/2/layout/IconLabelList"/>
    <dgm:cxn modelId="{E05A08F5-74A2-474C-A0DC-89992DAA54FF}" type="presParOf" srcId="{4A6ECF11-B39D-40F5-BBA2-52961EB497F5}" destId="{57CF9620-0CF4-4E29-84A8-E5CBA39119A6}" srcOrd="1" destOrd="0" presId="urn:microsoft.com/office/officeart/2018/2/layout/IconLabelList"/>
    <dgm:cxn modelId="{6644DE95-58AB-406C-999C-D501552E2A02}" type="presParOf" srcId="{4A6ECF11-B39D-40F5-BBA2-52961EB497F5}" destId="{A7141704-E80E-428E-A1DE-DC328839F99C}" srcOrd="2" destOrd="0" presId="urn:microsoft.com/office/officeart/2018/2/layout/IconLabelList"/>
    <dgm:cxn modelId="{E9A67058-8C90-420A-A789-28153A43A680}" type="presParOf" srcId="{54A6F175-3F76-4E1B-872F-B87EA135B6A9}" destId="{FA9B1D47-FBEC-459B-A472-E309D49BD871}" srcOrd="7" destOrd="0" presId="urn:microsoft.com/office/officeart/2018/2/layout/IconLabelList"/>
    <dgm:cxn modelId="{B4CE4075-F3B2-44CB-AB94-75853B6E8E55}" type="presParOf" srcId="{54A6F175-3F76-4E1B-872F-B87EA135B6A9}" destId="{B5D0E256-D476-490B-A787-29323847068D}" srcOrd="8" destOrd="0" presId="urn:microsoft.com/office/officeart/2018/2/layout/IconLabelList"/>
    <dgm:cxn modelId="{788138B8-6431-4B11-BB10-983C17F3A1CF}" type="presParOf" srcId="{B5D0E256-D476-490B-A787-29323847068D}" destId="{F887C22D-2D16-447C-9D0E-15F484088A17}" srcOrd="0" destOrd="0" presId="urn:microsoft.com/office/officeart/2018/2/layout/IconLabelList"/>
    <dgm:cxn modelId="{87ACAE9E-F913-4090-9008-61ED12CE5485}" type="presParOf" srcId="{B5D0E256-D476-490B-A787-29323847068D}" destId="{3247E9EE-49A5-4385-AC83-F3F80B84D6D2}" srcOrd="1" destOrd="0" presId="urn:microsoft.com/office/officeart/2018/2/layout/IconLabelList"/>
    <dgm:cxn modelId="{12CC4393-571F-4FB8-A3AE-7EC97288B16E}" type="presParOf" srcId="{B5D0E256-D476-490B-A787-29323847068D}" destId="{9E34FF89-F3EE-4EB2-9D43-87F8FCCFD6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243B-FB5D-45DE-9ECA-C6B131288843}">
      <dsp:nvSpPr>
        <dsp:cNvPr id="0" name=""/>
        <dsp:cNvSpPr/>
      </dsp:nvSpPr>
      <dsp:spPr>
        <a:xfrm>
          <a:off x="0" y="85622"/>
          <a:ext cx="5464315" cy="9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Random class is a built-in module in Python that allows you to generate random numbers. </a:t>
          </a:r>
        </a:p>
      </dsp:txBody>
      <dsp:txXfrm>
        <a:off x="47789" y="133411"/>
        <a:ext cx="5368737" cy="883382"/>
      </dsp:txXfrm>
    </dsp:sp>
    <dsp:sp modelId="{4EE29D0A-D1C5-43A6-91F0-8AE3F1A09EFF}">
      <dsp:nvSpPr>
        <dsp:cNvPr id="0" name=""/>
        <dsp:cNvSpPr/>
      </dsp:nvSpPr>
      <dsp:spPr>
        <a:xfrm>
          <a:off x="0" y="1113543"/>
          <a:ext cx="5464315" cy="978960"/>
        </a:xfrm>
        <a:prstGeom prst="roundRect">
          <a:avLst/>
        </a:prstGeom>
        <a:solidFill>
          <a:schemeClr val="accent2">
            <a:hueOff val="-375949"/>
            <a:satOff val="-424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used to generate random numbers, randomize sequences, and generate random selections from lists. </a:t>
          </a:r>
        </a:p>
      </dsp:txBody>
      <dsp:txXfrm>
        <a:off x="47789" y="1161332"/>
        <a:ext cx="5368737" cy="883382"/>
      </dsp:txXfrm>
    </dsp:sp>
    <dsp:sp modelId="{E33BA277-EC0A-410A-A06D-39913789F604}">
      <dsp:nvSpPr>
        <dsp:cNvPr id="0" name=""/>
        <dsp:cNvSpPr/>
      </dsp:nvSpPr>
      <dsp:spPr>
        <a:xfrm>
          <a:off x="0" y="2141464"/>
          <a:ext cx="5464315" cy="978960"/>
        </a:xfrm>
        <a:prstGeom prst="roundRect">
          <a:avLst/>
        </a:prstGeom>
        <a:solidFill>
          <a:schemeClr val="accent2">
            <a:hueOff val="-751899"/>
            <a:satOff val="-848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significance of the Random class in Python programming is that it is used when we need some element of randomness in our program. </a:t>
          </a:r>
        </a:p>
      </dsp:txBody>
      <dsp:txXfrm>
        <a:off x="47789" y="2189253"/>
        <a:ext cx="5368737" cy="883382"/>
      </dsp:txXfrm>
    </dsp:sp>
    <dsp:sp modelId="{EB798D61-CCF8-4BDC-8608-7CEF557D2AD4}">
      <dsp:nvSpPr>
        <dsp:cNvPr id="0" name=""/>
        <dsp:cNvSpPr/>
      </dsp:nvSpPr>
      <dsp:spPr>
        <a:xfrm>
          <a:off x="0" y="3169384"/>
          <a:ext cx="5464315" cy="978960"/>
        </a:xfrm>
        <a:prstGeom prst="roundRect">
          <a:avLst/>
        </a:prstGeom>
        <a:solidFill>
          <a:schemeClr val="accent2">
            <a:hueOff val="-1127848"/>
            <a:satOff val="-1272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widely used in game development, simulation, data analysis, and more. </a:t>
          </a:r>
        </a:p>
      </dsp:txBody>
      <dsp:txXfrm>
        <a:off x="47789" y="3217173"/>
        <a:ext cx="5368737" cy="883382"/>
      </dsp:txXfrm>
    </dsp:sp>
    <dsp:sp modelId="{94FE4DE3-4D51-4686-91CE-A2E06A37B264}">
      <dsp:nvSpPr>
        <dsp:cNvPr id="0" name=""/>
        <dsp:cNvSpPr/>
      </dsp:nvSpPr>
      <dsp:spPr>
        <a:xfrm>
          <a:off x="0" y="4197305"/>
          <a:ext cx="5464315" cy="978960"/>
        </a:xfrm>
        <a:prstGeom prst="roundRect">
          <a:avLst/>
        </a:prstGeom>
        <a:solidFill>
          <a:schemeClr val="accent2">
            <a:hueOff val="-1503798"/>
            <a:satOff val="-169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Random class, you can generate random numbers, create random shuffles of sequences, choose random elements from a list, and more.</a:t>
          </a:r>
        </a:p>
      </dsp:txBody>
      <dsp:txXfrm>
        <a:off x="47789" y="4245094"/>
        <a:ext cx="5368737" cy="88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85A4E-74BC-454A-8C15-FF9EFB2FCF0B}">
      <dsp:nvSpPr>
        <dsp:cNvPr id="0" name=""/>
        <dsp:cNvSpPr/>
      </dsp:nvSpPr>
      <dsp:spPr>
        <a:xfrm>
          <a:off x="3078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17AD-D40C-4296-8671-306055DC7FAF}">
      <dsp:nvSpPr>
        <dsp:cNvPr id="0" name=""/>
        <dsp:cNvSpPr/>
      </dsp:nvSpPr>
      <dsp:spPr>
        <a:xfrm>
          <a:off x="247299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main purpose of the Random Class in generating random numbers in Python is to provide a way to generate random numbers that can be used in various applications. </a:t>
          </a:r>
        </a:p>
      </dsp:txBody>
      <dsp:txXfrm>
        <a:off x="288178" y="745690"/>
        <a:ext cx="2116231" cy="1313965"/>
      </dsp:txXfrm>
    </dsp:sp>
    <dsp:sp modelId="{0095496C-5626-46F1-A6A2-AAA1ABE18FFD}">
      <dsp:nvSpPr>
        <dsp:cNvPr id="0" name=""/>
        <dsp:cNvSpPr/>
      </dsp:nvSpPr>
      <dsp:spPr>
        <a:xfrm>
          <a:off x="2689510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9E092-E0E6-493C-8083-6B1001D85066}">
      <dsp:nvSpPr>
        <dsp:cNvPr id="0" name=""/>
        <dsp:cNvSpPr/>
      </dsp:nvSpPr>
      <dsp:spPr>
        <a:xfrm>
          <a:off x="2933731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random numbers generated by the Random Class are not truly random but are instead generated using a pseudorandom number generator. </a:t>
          </a:r>
        </a:p>
      </dsp:txBody>
      <dsp:txXfrm>
        <a:off x="2974610" y="745690"/>
        <a:ext cx="2116231" cy="1313965"/>
      </dsp:txXfrm>
    </dsp:sp>
    <dsp:sp modelId="{0588C7D1-0579-4220-A48A-EB3A33441D95}">
      <dsp:nvSpPr>
        <dsp:cNvPr id="0" name=""/>
        <dsp:cNvSpPr/>
      </dsp:nvSpPr>
      <dsp:spPr>
        <a:xfrm>
          <a:off x="5375942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8AA32-A619-4E4F-8357-868A2F442384}">
      <dsp:nvSpPr>
        <dsp:cNvPr id="0" name=""/>
        <dsp:cNvSpPr/>
      </dsp:nvSpPr>
      <dsp:spPr>
        <a:xfrm>
          <a:off x="5620163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means that the numbers are not truly random but are generated in such a way that they appear to be random. </a:t>
          </a:r>
        </a:p>
      </dsp:txBody>
      <dsp:txXfrm>
        <a:off x="5661042" y="745690"/>
        <a:ext cx="2116231" cy="1313965"/>
      </dsp:txXfrm>
    </dsp:sp>
    <dsp:sp modelId="{A0A751E6-8ED9-46BE-A79A-437E22991802}">
      <dsp:nvSpPr>
        <dsp:cNvPr id="0" name=""/>
        <dsp:cNvSpPr/>
      </dsp:nvSpPr>
      <dsp:spPr>
        <a:xfrm>
          <a:off x="8062373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9C1EC-E7C5-4893-AC59-05D4AB90338D}">
      <dsp:nvSpPr>
        <dsp:cNvPr id="0" name=""/>
        <dsp:cNvSpPr/>
      </dsp:nvSpPr>
      <dsp:spPr>
        <a:xfrm>
          <a:off x="8306594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class provides a range of methods that allow you to generate random integers, floating-point numbers, and random selections from a sequence or list. </a:t>
          </a:r>
        </a:p>
      </dsp:txBody>
      <dsp:txXfrm>
        <a:off x="8347473" y="745690"/>
        <a:ext cx="2116231" cy="1313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557C-8AD4-4F72-9166-2C253A8E8727}">
      <dsp:nvSpPr>
        <dsp:cNvPr id="0" name=""/>
        <dsp:cNvSpPr/>
      </dsp:nvSpPr>
      <dsp:spPr>
        <a:xfrm>
          <a:off x="936943" y="4368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D125-1943-4D49-B6A1-61C365FCAB0C}">
      <dsp:nvSpPr>
        <dsp:cNvPr id="0" name=""/>
        <dsp:cNvSpPr/>
      </dsp:nvSpPr>
      <dsp:spPr>
        <a:xfrm>
          <a:off x="441943" y="153285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methods can be used in various scenarios, such as game development, simulation, data analysis, and more. </a:t>
          </a:r>
        </a:p>
      </dsp:txBody>
      <dsp:txXfrm>
        <a:off x="441943" y="1532859"/>
        <a:ext cx="1800000" cy="810000"/>
      </dsp:txXfrm>
    </dsp:sp>
    <dsp:sp modelId="{9D799A5B-B642-40C8-872B-3EDCE546CDE4}">
      <dsp:nvSpPr>
        <dsp:cNvPr id="0" name=""/>
        <dsp:cNvSpPr/>
      </dsp:nvSpPr>
      <dsp:spPr>
        <a:xfrm>
          <a:off x="3051943" y="4368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CFAD1-4B02-4135-BDAA-47FC01290024}">
      <dsp:nvSpPr>
        <dsp:cNvPr id="0" name=""/>
        <dsp:cNvSpPr/>
      </dsp:nvSpPr>
      <dsp:spPr>
        <a:xfrm>
          <a:off x="2556943" y="153285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example,  randint() can be used to generate a random number for a game. </a:t>
          </a:r>
        </a:p>
      </dsp:txBody>
      <dsp:txXfrm>
        <a:off x="2556943" y="1532859"/>
        <a:ext cx="1800000" cy="810000"/>
      </dsp:txXfrm>
    </dsp:sp>
    <dsp:sp modelId="{69E838EE-1F17-450A-A126-72C712A3D7B0}">
      <dsp:nvSpPr>
        <dsp:cNvPr id="0" name=""/>
        <dsp:cNvSpPr/>
      </dsp:nvSpPr>
      <dsp:spPr>
        <a:xfrm>
          <a:off x="5166943" y="43685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CD4A1-CBAC-4265-9709-82B1F98E6DBE}">
      <dsp:nvSpPr>
        <dsp:cNvPr id="0" name=""/>
        <dsp:cNvSpPr/>
      </dsp:nvSpPr>
      <dsp:spPr>
        <a:xfrm>
          <a:off x="4671943" y="153285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randrange() can be used to generate a random number for a simulation. </a:t>
          </a:r>
        </a:p>
      </dsp:txBody>
      <dsp:txXfrm>
        <a:off x="4671943" y="1532859"/>
        <a:ext cx="1800000" cy="810000"/>
      </dsp:txXfrm>
    </dsp:sp>
    <dsp:sp modelId="{F884F221-062C-4D67-A89C-7CF460D3C304}">
      <dsp:nvSpPr>
        <dsp:cNvPr id="0" name=""/>
        <dsp:cNvSpPr/>
      </dsp:nvSpPr>
      <dsp:spPr>
        <a:xfrm>
          <a:off x="7281943" y="43685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41704-E80E-428E-A1DE-DC328839F99C}">
      <dsp:nvSpPr>
        <dsp:cNvPr id="0" name=""/>
        <dsp:cNvSpPr/>
      </dsp:nvSpPr>
      <dsp:spPr>
        <a:xfrm>
          <a:off x="6786943" y="153285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random() can be used to generate random decimal numbers for data analysis. </a:t>
          </a:r>
        </a:p>
      </dsp:txBody>
      <dsp:txXfrm>
        <a:off x="6786943" y="1532859"/>
        <a:ext cx="1800000" cy="810000"/>
      </dsp:txXfrm>
    </dsp:sp>
    <dsp:sp modelId="{F887C22D-2D16-447C-9D0E-15F484088A17}">
      <dsp:nvSpPr>
        <dsp:cNvPr id="0" name=""/>
        <dsp:cNvSpPr/>
      </dsp:nvSpPr>
      <dsp:spPr>
        <a:xfrm>
          <a:off x="9396943" y="43685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4FF89-F3EE-4EB2-9D43-87F8FCCFD6ED}">
      <dsp:nvSpPr>
        <dsp:cNvPr id="0" name=""/>
        <dsp:cNvSpPr/>
      </dsp:nvSpPr>
      <dsp:spPr>
        <a:xfrm>
          <a:off x="8901943" y="153285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choice() can be used to select a random item from a list in a program.</a:t>
          </a:r>
        </a:p>
      </dsp:txBody>
      <dsp:txXfrm>
        <a:off x="8901943" y="1532859"/>
        <a:ext cx="18000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8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4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4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9C154C-F6E7-29FB-7A0E-91F09C071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048" r="-1" b="2568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DFA43-43A6-7A4C-5629-19810ABBA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Getting to Know the Random Class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2D5CA-460A-F28F-D9E2-0753E560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Presentation created by Tristan Beckmann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CS-150 / Sarkar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4-23-23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3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86521-09D8-E7FA-4561-85AF4D5B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en-US"/>
              <a:t>What is the Random Class?</a:t>
            </a:r>
            <a:endParaRPr lang="en-US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E087D68-1BF6-2EA8-E298-BCFE5662E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4790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69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12640-767A-4C13-A3AF-43ADE15EE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C9744A-EAF1-4DC8-86F4-3993C444E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A8F6D-EA0B-7A2F-9BF4-8AE69612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The Purpose of the Random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416" y="29462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57D579-010A-437B-A09E-8BFEB2F5A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AB380-C07B-0D8B-C28E-B826CEF3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629190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5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55937-7E27-BBD5-9F6E-33B83182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640360"/>
            <a:ext cx="5189964" cy="25523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Different ways to use the Random Class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2F690B3-A164-C172-D8F5-95420417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853363"/>
            <a:ext cx="5189963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6462EB-5FD3-72D2-A5B7-98860103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40" y="1309625"/>
            <a:ext cx="5349331" cy="4238743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7E4BB-146D-8368-5336-DFFEE00A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Different ways to use the Random Class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1639E79-FCB1-BCDB-62A9-ACEBC58E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52" y="3109356"/>
            <a:ext cx="6721367" cy="30901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6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D1CB8-0CCF-2947-F0D4-52BEF93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Practical applications of the Random Class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A8D34-F36D-E42D-3DE1-5FBC36EC5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481012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45705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2"/>
      </a:lt2>
      <a:accent1>
        <a:srgbClr val="6CABA7"/>
      </a:accent1>
      <a:accent2>
        <a:srgbClr val="5DAF88"/>
      </a:accent2>
      <a:accent3>
        <a:srgbClr val="65B06D"/>
      </a:accent3>
      <a:accent4>
        <a:srgbClr val="77B05D"/>
      </a:accent4>
      <a:accent5>
        <a:srgbClr val="97A86A"/>
      </a:accent5>
      <a:accent6>
        <a:srgbClr val="AFA35D"/>
      </a:accent6>
      <a:hlink>
        <a:srgbClr val="AE696E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Seaford</vt:lpstr>
      <vt:lpstr>LevelVTI</vt:lpstr>
      <vt:lpstr>Getting to Know the Random Class in Python</vt:lpstr>
      <vt:lpstr>What is the Random Class?</vt:lpstr>
      <vt:lpstr>The Purpose of the Random Class</vt:lpstr>
      <vt:lpstr>Different ways to use the Random Class</vt:lpstr>
      <vt:lpstr>Different ways to use the Random Class</vt:lpstr>
      <vt:lpstr>Practical applications of the Random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the Random Class in Python</dc:title>
  <dc:creator>Tristan K. Beckmann</dc:creator>
  <cp:lastModifiedBy>Tristan K. Beckmann</cp:lastModifiedBy>
  <cp:revision>1</cp:revision>
  <dcterms:created xsi:type="dcterms:W3CDTF">2023-04-23T18:21:18Z</dcterms:created>
  <dcterms:modified xsi:type="dcterms:W3CDTF">2023-04-23T18:48:30Z</dcterms:modified>
</cp:coreProperties>
</file>