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Wilfling" userId="749c1d3c4272f869" providerId="LiveId" clId="{B3E32059-8C20-4B36-BDE3-FF5BCD59D8F5}"/>
    <pc:docChg chg="undo custSel addSld delSld modSld sldOrd">
      <pc:chgData name="Jochen Wilfling" userId="749c1d3c4272f869" providerId="LiveId" clId="{B3E32059-8C20-4B36-BDE3-FF5BCD59D8F5}" dt="2017-10-14T12:46:47.259" v="1026" actId="1076"/>
      <pc:docMkLst>
        <pc:docMk/>
      </pc:docMkLst>
      <pc:sldChg chg="del">
        <pc:chgData name="Jochen Wilfling" userId="749c1d3c4272f869" providerId="LiveId" clId="{B3E32059-8C20-4B36-BDE3-FF5BCD59D8F5}" dt="2017-10-14T10:35:08.153" v="247" actId="2696"/>
        <pc:sldMkLst>
          <pc:docMk/>
          <pc:sldMk cId="1170241964" sldId="256"/>
        </pc:sldMkLst>
      </pc:sldChg>
      <pc:sldChg chg="addSp delSp modSp ord">
        <pc:chgData name="Jochen Wilfling" userId="749c1d3c4272f869" providerId="LiveId" clId="{B3E32059-8C20-4B36-BDE3-FF5BCD59D8F5}" dt="2017-10-14T12:46:47.259" v="1026" actId="1076"/>
        <pc:sldMkLst>
          <pc:docMk/>
          <pc:sldMk cId="1872562537" sldId="257"/>
        </pc:sldMkLst>
        <pc:spChg chg="mod">
          <ac:chgData name="Jochen Wilfling" userId="749c1d3c4272f869" providerId="LiveId" clId="{B3E32059-8C20-4B36-BDE3-FF5BCD59D8F5}" dt="2017-10-14T12:09:52.722" v="829" actId="1076"/>
          <ac:spMkLst>
            <pc:docMk/>
            <pc:sldMk cId="1872562537" sldId="257"/>
            <ac:spMk id="2" creationId="{A4C80D10-87A1-46F1-B9BE-80340F46621E}"/>
          </ac:spMkLst>
        </pc:spChg>
        <pc:spChg chg="mod">
          <ac:chgData name="Jochen Wilfling" userId="749c1d3c4272f869" providerId="LiveId" clId="{B3E32059-8C20-4B36-BDE3-FF5BCD59D8F5}" dt="2017-10-14T11:42:42.171" v="726" actId="255"/>
          <ac:spMkLst>
            <pc:docMk/>
            <pc:sldMk cId="1872562537" sldId="257"/>
            <ac:spMk id="9" creationId="{79BCB87C-9D54-42B2-9E61-EF0E6CB21753}"/>
          </ac:spMkLst>
        </pc:spChg>
        <pc:spChg chg="add del mod">
          <ac:chgData name="Jochen Wilfling" userId="749c1d3c4272f869" providerId="LiveId" clId="{B3E32059-8C20-4B36-BDE3-FF5BCD59D8F5}" dt="2017-10-14T11:06:58.185" v="606"/>
          <ac:spMkLst>
            <pc:docMk/>
            <pc:sldMk cId="1872562537" sldId="257"/>
            <ac:spMk id="13" creationId="{33E1E037-66E9-4C8F-92C7-C1493565041C}"/>
          </ac:spMkLst>
        </pc:spChg>
        <pc:spChg chg="add mod">
          <ac:chgData name="Jochen Wilfling" userId="749c1d3c4272f869" providerId="LiveId" clId="{B3E32059-8C20-4B36-BDE3-FF5BCD59D8F5}" dt="2017-10-14T11:56:56.672" v="753" actId="14100"/>
          <ac:spMkLst>
            <pc:docMk/>
            <pc:sldMk cId="1872562537" sldId="257"/>
            <ac:spMk id="14" creationId="{7CFA3579-996D-4514-A607-B1EF9187D848}"/>
          </ac:spMkLst>
        </pc:spChg>
        <pc:spChg chg="add del">
          <ac:chgData name="Jochen Wilfling" userId="749c1d3c4272f869" providerId="LiveId" clId="{B3E32059-8C20-4B36-BDE3-FF5BCD59D8F5}" dt="2017-10-14T10:46:36.386" v="319"/>
          <ac:spMkLst>
            <pc:docMk/>
            <pc:sldMk cId="1872562537" sldId="257"/>
            <ac:spMk id="16" creationId="{A3D520F1-D5E1-44F9-92E8-BFBCFC7D58F1}"/>
          </ac:spMkLst>
        </pc:spChg>
        <pc:spChg chg="add del mod">
          <ac:chgData name="Jochen Wilfling" userId="749c1d3c4272f869" providerId="LiveId" clId="{B3E32059-8C20-4B36-BDE3-FF5BCD59D8F5}" dt="2017-10-14T10:56:56.494" v="409" actId="478"/>
          <ac:spMkLst>
            <pc:docMk/>
            <pc:sldMk cId="1872562537" sldId="257"/>
            <ac:spMk id="18" creationId="{4EF297D4-246B-44D7-9F4C-906858FB5B57}"/>
          </ac:spMkLst>
        </pc:spChg>
        <pc:spChg chg="add del mod">
          <ac:chgData name="Jochen Wilfling" userId="749c1d3c4272f869" providerId="LiveId" clId="{B3E32059-8C20-4B36-BDE3-FF5BCD59D8F5}" dt="2017-10-14T10:57:35.497" v="427" actId="478"/>
          <ac:spMkLst>
            <pc:docMk/>
            <pc:sldMk cId="1872562537" sldId="257"/>
            <ac:spMk id="19" creationId="{B744E888-BFA1-4BC7-AC91-CC9A661D2247}"/>
          </ac:spMkLst>
        </pc:spChg>
        <pc:spChg chg="add mod">
          <ac:chgData name="Jochen Wilfling" userId="749c1d3c4272f869" providerId="LiveId" clId="{B3E32059-8C20-4B36-BDE3-FF5BCD59D8F5}" dt="2017-10-14T12:46:47.259" v="1026" actId="1076"/>
          <ac:spMkLst>
            <pc:docMk/>
            <pc:sldMk cId="1872562537" sldId="257"/>
            <ac:spMk id="21" creationId="{28BA7AC5-B617-473F-A84C-A2CA20E0A8A5}"/>
          </ac:spMkLst>
        </pc:spChg>
        <pc:spChg chg="add mod">
          <ac:chgData name="Jochen Wilfling" userId="749c1d3c4272f869" providerId="LiveId" clId="{B3E32059-8C20-4B36-BDE3-FF5BCD59D8F5}" dt="2017-10-14T11:58:21.296" v="762" actId="121"/>
          <ac:spMkLst>
            <pc:docMk/>
            <pc:sldMk cId="1872562537" sldId="257"/>
            <ac:spMk id="25" creationId="{C85F1A08-360B-4662-9405-DF5557B86C9D}"/>
          </ac:spMkLst>
        </pc:spChg>
        <pc:spChg chg="add mod">
          <ac:chgData name="Jochen Wilfling" userId="749c1d3c4272f869" providerId="LiveId" clId="{B3E32059-8C20-4B36-BDE3-FF5BCD59D8F5}" dt="2017-10-14T12:03:32.043" v="823" actId="20577"/>
          <ac:spMkLst>
            <pc:docMk/>
            <pc:sldMk cId="1872562537" sldId="257"/>
            <ac:spMk id="27" creationId="{4CC7DD03-5472-46F1-AFB8-9C23C52CBFE1}"/>
          </ac:spMkLst>
        </pc:spChg>
        <pc:spChg chg="add mod">
          <ac:chgData name="Jochen Wilfling" userId="749c1d3c4272f869" providerId="LiveId" clId="{B3E32059-8C20-4B36-BDE3-FF5BCD59D8F5}" dt="2017-10-14T12:00:56.017" v="783" actId="1076"/>
          <ac:spMkLst>
            <pc:docMk/>
            <pc:sldMk cId="1872562537" sldId="257"/>
            <ac:spMk id="29" creationId="{626EC356-464F-499D-8409-E2D766B1E01A}"/>
          </ac:spMkLst>
        </pc:spChg>
        <pc:spChg chg="add mod">
          <ac:chgData name="Jochen Wilfling" userId="749c1d3c4272f869" providerId="LiveId" clId="{B3E32059-8C20-4B36-BDE3-FF5BCD59D8F5}" dt="2017-10-14T12:03:48.150" v="828" actId="20577"/>
          <ac:spMkLst>
            <pc:docMk/>
            <pc:sldMk cId="1872562537" sldId="257"/>
            <ac:spMk id="30" creationId="{F7BC74D5-735C-4086-8A91-0A81A56EFE7E}"/>
          </ac:spMkLst>
        </pc:spChg>
        <pc:spChg chg="add mod">
          <ac:chgData name="Jochen Wilfling" userId="749c1d3c4272f869" providerId="LiveId" clId="{B3E32059-8C20-4B36-BDE3-FF5BCD59D8F5}" dt="2017-10-14T11:56:01.972" v="739" actId="14100"/>
          <ac:spMkLst>
            <pc:docMk/>
            <pc:sldMk cId="1872562537" sldId="257"/>
            <ac:spMk id="31" creationId="{B2BC1B61-EE03-4445-A424-BD355981BBAE}"/>
          </ac:spMkLst>
        </pc:spChg>
        <pc:spChg chg="add mod">
          <ac:chgData name="Jochen Wilfling" userId="749c1d3c4272f869" providerId="LiveId" clId="{B3E32059-8C20-4B36-BDE3-FF5BCD59D8F5}" dt="2017-10-14T11:56:51.137" v="752" actId="14100"/>
          <ac:spMkLst>
            <pc:docMk/>
            <pc:sldMk cId="1872562537" sldId="257"/>
            <ac:spMk id="34" creationId="{B5E6D59D-CE2A-4A4F-829B-E0BE2E0F5ECA}"/>
          </ac:spMkLst>
        </pc:spChg>
        <pc:spChg chg="add mod">
          <ac:chgData name="Jochen Wilfling" userId="749c1d3c4272f869" providerId="LiveId" clId="{B3E32059-8C20-4B36-BDE3-FF5BCD59D8F5}" dt="2017-10-14T12:42:30.734" v="916" actId="122"/>
          <ac:spMkLst>
            <pc:docMk/>
            <pc:sldMk cId="1872562537" sldId="257"/>
            <ac:spMk id="37" creationId="{5289073F-F7CD-47F8-A346-055854D4500E}"/>
          </ac:spMkLst>
        </pc:spChg>
        <pc:spChg chg="add mod">
          <ac:chgData name="Jochen Wilfling" userId="749c1d3c4272f869" providerId="LiveId" clId="{B3E32059-8C20-4B36-BDE3-FF5BCD59D8F5}" dt="2017-10-14T12:42:27.056" v="915" actId="122"/>
          <ac:spMkLst>
            <pc:docMk/>
            <pc:sldMk cId="1872562537" sldId="257"/>
            <ac:spMk id="38" creationId="{3F1F5549-5F0C-4FAB-9EE8-4C252EC74217}"/>
          </ac:spMkLst>
        </pc:spChg>
        <pc:spChg chg="add mod">
          <ac:chgData name="Jochen Wilfling" userId="749c1d3c4272f869" providerId="LiveId" clId="{B3E32059-8C20-4B36-BDE3-FF5BCD59D8F5}" dt="2017-10-14T12:41:12.826" v="900"/>
          <ac:spMkLst>
            <pc:docMk/>
            <pc:sldMk cId="1872562537" sldId="257"/>
            <ac:spMk id="39" creationId="{AF02E87E-5FB5-44EC-8E66-DFB0B60CE3C6}"/>
          </ac:spMkLst>
        </pc:spChg>
        <pc:spChg chg="add del mod">
          <ac:chgData name="Jochen Wilfling" userId="749c1d3c4272f869" providerId="LiveId" clId="{B3E32059-8C20-4B36-BDE3-FF5BCD59D8F5}" dt="2017-10-14T12:43:21.764" v="921"/>
          <ac:spMkLst>
            <pc:docMk/>
            <pc:sldMk cId="1872562537" sldId="257"/>
            <ac:spMk id="40" creationId="{78293861-A9CD-42AD-8800-71BE2A832ACB}"/>
          </ac:spMkLst>
        </pc:spChg>
        <pc:spChg chg="add mod">
          <ac:chgData name="Jochen Wilfling" userId="749c1d3c4272f869" providerId="LiveId" clId="{B3E32059-8C20-4B36-BDE3-FF5BCD59D8F5}" dt="2017-10-14T12:46:27.861" v="1024"/>
          <ac:spMkLst>
            <pc:docMk/>
            <pc:sldMk cId="1872562537" sldId="257"/>
            <ac:spMk id="41" creationId="{A523FA67-A280-4AA4-AD4D-CB7C0DA18132}"/>
          </ac:spMkLst>
        </pc:spChg>
        <pc:spChg chg="add mod">
          <ac:chgData name="Jochen Wilfling" userId="749c1d3c4272f869" providerId="LiveId" clId="{B3E32059-8C20-4B36-BDE3-FF5BCD59D8F5}" dt="2017-10-14T12:46:35.039" v="1025"/>
          <ac:spMkLst>
            <pc:docMk/>
            <pc:sldMk cId="1872562537" sldId="257"/>
            <ac:spMk id="42" creationId="{FCB6ED5E-EBB0-4C5C-9729-DDBEA23F0CDE}"/>
          </ac:spMkLst>
        </pc:spChg>
        <pc:graphicFrameChg chg="mod modGraphic">
          <ac:chgData name="Jochen Wilfling" userId="749c1d3c4272f869" providerId="LiveId" clId="{B3E32059-8C20-4B36-BDE3-FF5BCD59D8F5}" dt="2017-10-14T12:42:57.845" v="917" actId="20577"/>
          <ac:graphicFrameMkLst>
            <pc:docMk/>
            <pc:sldMk cId="1872562537" sldId="257"/>
            <ac:graphicFrameMk id="6" creationId="{4DBCCACF-2A9C-4869-8965-8DC09BE93B5E}"/>
          </ac:graphicFrameMkLst>
        </pc:graphicFrameChg>
        <pc:picChg chg="del mod">
          <ac:chgData name="Jochen Wilfling" userId="749c1d3c4272f869" providerId="LiveId" clId="{B3E32059-8C20-4B36-BDE3-FF5BCD59D8F5}" dt="2017-10-14T10:53:44.979" v="395" actId="478"/>
          <ac:picMkLst>
            <pc:docMk/>
            <pc:sldMk cId="1872562537" sldId="257"/>
            <ac:picMk id="8" creationId="{93A3AD66-4B40-4FFA-9C08-FE89BEB36802}"/>
          </ac:picMkLst>
        </pc:picChg>
        <pc:picChg chg="del">
          <ac:chgData name="Jochen Wilfling" userId="749c1d3c4272f869" providerId="LiveId" clId="{B3E32059-8C20-4B36-BDE3-FF5BCD59D8F5}" dt="2017-10-14T10:35:32.901" v="249" actId="478"/>
          <ac:picMkLst>
            <pc:docMk/>
            <pc:sldMk cId="1872562537" sldId="257"/>
            <ac:picMk id="10" creationId="{7BBA9408-DD92-4471-A065-36BCAA6BE3A2}"/>
          </ac:picMkLst>
        </pc:picChg>
        <pc:picChg chg="del">
          <ac:chgData name="Jochen Wilfling" userId="749c1d3c4272f869" providerId="LiveId" clId="{B3E32059-8C20-4B36-BDE3-FF5BCD59D8F5}" dt="2017-10-14T10:35:39.389" v="254" actId="478"/>
          <ac:picMkLst>
            <pc:docMk/>
            <pc:sldMk cId="1872562537" sldId="257"/>
            <ac:picMk id="11" creationId="{D7AB3DE2-698B-45CA-BDE4-2F9CA5C33669}"/>
          </ac:picMkLst>
        </pc:picChg>
        <pc:picChg chg="mod">
          <ac:chgData name="Jochen Wilfling" userId="749c1d3c4272f869" providerId="LiveId" clId="{B3E32059-8C20-4B36-BDE3-FF5BCD59D8F5}" dt="2017-10-14T12:38:17.169" v="832" actId="14100"/>
          <ac:picMkLst>
            <pc:docMk/>
            <pc:sldMk cId="1872562537" sldId="257"/>
            <ac:picMk id="12" creationId="{F2341743-C428-4505-B704-02B3448E79BA}"/>
          </ac:picMkLst>
        </pc:picChg>
        <pc:picChg chg="add mod">
          <ac:chgData name="Jochen Wilfling" userId="749c1d3c4272f869" providerId="LiveId" clId="{B3E32059-8C20-4B36-BDE3-FF5BCD59D8F5}" dt="2017-10-14T10:43:55.059" v="311" actId="1076"/>
          <ac:picMkLst>
            <pc:docMk/>
            <pc:sldMk cId="1872562537" sldId="257"/>
            <ac:picMk id="15" creationId="{A2F432EE-872E-4C0E-86C0-BBEB7B968E05}"/>
          </ac:picMkLst>
        </pc:picChg>
        <pc:picChg chg="add del mod">
          <ac:chgData name="Jochen Wilfling" userId="749c1d3c4272f869" providerId="LiveId" clId="{B3E32059-8C20-4B36-BDE3-FF5BCD59D8F5}" dt="2017-10-14T10:47:03.835" v="324" actId="478"/>
          <ac:picMkLst>
            <pc:docMk/>
            <pc:sldMk cId="1872562537" sldId="257"/>
            <ac:picMk id="17" creationId="{99C9CF04-1D78-4651-B838-39C7EF2AA078}"/>
          </ac:picMkLst>
        </pc:picChg>
        <pc:picChg chg="add mod">
          <ac:chgData name="Jochen Wilfling" userId="749c1d3c4272f869" providerId="LiveId" clId="{B3E32059-8C20-4B36-BDE3-FF5BCD59D8F5}" dt="2017-10-14T11:16:03.625" v="616" actId="14100"/>
          <ac:picMkLst>
            <pc:docMk/>
            <pc:sldMk cId="1872562537" sldId="257"/>
            <ac:picMk id="20" creationId="{D4DBEEE7-B8AB-4CBA-B65B-5DAEF1477B54}"/>
          </ac:picMkLst>
        </pc:picChg>
        <pc:picChg chg="add del mod">
          <ac:chgData name="Jochen Wilfling" userId="749c1d3c4272f869" providerId="LiveId" clId="{B3E32059-8C20-4B36-BDE3-FF5BCD59D8F5}" dt="2017-10-14T10:57:33.404" v="426" actId="478"/>
          <ac:picMkLst>
            <pc:docMk/>
            <pc:sldMk cId="1872562537" sldId="257"/>
            <ac:picMk id="22" creationId="{28859C67-7953-4180-A237-4CA7BC1762CC}"/>
          </ac:picMkLst>
        </pc:picChg>
        <pc:picChg chg="add del mod">
          <ac:chgData name="Jochen Wilfling" userId="749c1d3c4272f869" providerId="LiveId" clId="{B3E32059-8C20-4B36-BDE3-FF5BCD59D8F5}" dt="2017-10-14T10:58:01.684" v="430" actId="478"/>
          <ac:picMkLst>
            <pc:docMk/>
            <pc:sldMk cId="1872562537" sldId="257"/>
            <ac:picMk id="23" creationId="{B4B0F6F4-4C78-473B-BCCB-49E0E84BE437}"/>
          </ac:picMkLst>
        </pc:picChg>
        <pc:picChg chg="add del mod">
          <ac:chgData name="Jochen Wilfling" userId="749c1d3c4272f869" providerId="LiveId" clId="{B3E32059-8C20-4B36-BDE3-FF5BCD59D8F5}" dt="2017-10-14T10:58:19.333" v="433" actId="478"/>
          <ac:picMkLst>
            <pc:docMk/>
            <pc:sldMk cId="1872562537" sldId="257"/>
            <ac:picMk id="24" creationId="{828DED0C-1B56-4A1C-B30E-C69CA89F71DE}"/>
          </ac:picMkLst>
        </pc:picChg>
        <pc:picChg chg="add mod">
          <ac:chgData name="Jochen Wilfling" userId="749c1d3c4272f869" providerId="LiveId" clId="{B3E32059-8C20-4B36-BDE3-FF5BCD59D8F5}" dt="2017-10-14T12:00:34.704" v="782" actId="1076"/>
          <ac:picMkLst>
            <pc:docMk/>
            <pc:sldMk cId="1872562537" sldId="257"/>
            <ac:picMk id="26" creationId="{6AEAC89E-531E-40E3-8F45-41EEA3C24637}"/>
          </ac:picMkLst>
        </pc:picChg>
        <pc:picChg chg="add mod">
          <ac:chgData name="Jochen Wilfling" userId="749c1d3c4272f869" providerId="LiveId" clId="{B3E32059-8C20-4B36-BDE3-FF5BCD59D8F5}" dt="2017-10-14T12:01:05.209" v="785" actId="1076"/>
          <ac:picMkLst>
            <pc:docMk/>
            <pc:sldMk cId="1872562537" sldId="257"/>
            <ac:picMk id="28" creationId="{A3EC2775-D508-4BD1-A39A-831E3CCABD24}"/>
          </ac:picMkLst>
        </pc:picChg>
        <pc:picChg chg="add mod">
          <ac:chgData name="Jochen Wilfling" userId="749c1d3c4272f869" providerId="LiveId" clId="{B3E32059-8C20-4B36-BDE3-FF5BCD59D8F5}" dt="2017-10-14T11:45:18.695" v="737" actId="1076"/>
          <ac:picMkLst>
            <pc:docMk/>
            <pc:sldMk cId="1872562537" sldId="257"/>
            <ac:picMk id="32" creationId="{C6307A9B-166F-4F8D-8644-9B0D851C9C4C}"/>
          </ac:picMkLst>
        </pc:picChg>
        <pc:picChg chg="add mod">
          <ac:chgData name="Jochen Wilfling" userId="749c1d3c4272f869" providerId="LiveId" clId="{B3E32059-8C20-4B36-BDE3-FF5BCD59D8F5}" dt="2017-10-14T11:45:07.854" v="735" actId="1076"/>
          <ac:picMkLst>
            <pc:docMk/>
            <pc:sldMk cId="1872562537" sldId="257"/>
            <ac:picMk id="33" creationId="{2358FB15-6C43-4532-A6B7-9A75AAE5AEF1}"/>
          </ac:picMkLst>
        </pc:picChg>
        <pc:picChg chg="add mod">
          <ac:chgData name="Jochen Wilfling" userId="749c1d3c4272f869" providerId="LiveId" clId="{B3E32059-8C20-4B36-BDE3-FF5BCD59D8F5}" dt="2017-10-14T11:58:37.539" v="766" actId="14100"/>
          <ac:picMkLst>
            <pc:docMk/>
            <pc:sldMk cId="1872562537" sldId="257"/>
            <ac:picMk id="35" creationId="{B678926D-D5E4-4820-BFA2-27242F20A13F}"/>
          </ac:picMkLst>
        </pc:picChg>
        <pc:picChg chg="add mod">
          <ac:chgData name="Jochen Wilfling" userId="749c1d3c4272f869" providerId="LiveId" clId="{B3E32059-8C20-4B36-BDE3-FF5BCD59D8F5}" dt="2017-10-14T12:02:12.059" v="788" actId="1076"/>
          <ac:picMkLst>
            <pc:docMk/>
            <pc:sldMk cId="1872562537" sldId="257"/>
            <ac:picMk id="36" creationId="{5A007D09-EC83-4C1D-BF59-81D86D7AF3CE}"/>
          </ac:picMkLst>
        </pc:picChg>
      </pc:sldChg>
      <pc:sldChg chg="modSp add del">
        <pc:chgData name="Jochen Wilfling" userId="749c1d3c4272f869" providerId="LiveId" clId="{B3E32059-8C20-4B36-BDE3-FF5BCD59D8F5}" dt="2017-10-14T10:35:13.763" v="248" actId="2696"/>
        <pc:sldMkLst>
          <pc:docMk/>
          <pc:sldMk cId="4214743798" sldId="258"/>
        </pc:sldMkLst>
        <pc:spChg chg="mod">
          <ac:chgData name="Jochen Wilfling" userId="749c1d3c4272f869" providerId="LiveId" clId="{B3E32059-8C20-4B36-BDE3-FF5BCD59D8F5}" dt="2017-10-14T10:00:28.351" v="75"/>
          <ac:spMkLst>
            <pc:docMk/>
            <pc:sldMk cId="4214743798" sldId="258"/>
            <ac:spMk id="3" creationId="{57E7E378-6219-4396-B8AD-1641FBB8D075}"/>
          </ac:spMkLst>
        </pc:spChg>
      </pc:sldChg>
      <pc:sldChg chg="addSp delSp modSp add">
        <pc:chgData name="Jochen Wilfling" userId="749c1d3c4272f869" providerId="LiveId" clId="{B3E32059-8C20-4B36-BDE3-FF5BCD59D8F5}" dt="2017-10-14T11:02:27.946" v="493" actId="478"/>
        <pc:sldMkLst>
          <pc:docMk/>
          <pc:sldMk cId="2639198675" sldId="259"/>
        </pc:sldMkLst>
        <pc:spChg chg="mod">
          <ac:chgData name="Jochen Wilfling" userId="749c1d3c4272f869" providerId="LiveId" clId="{B3E32059-8C20-4B36-BDE3-FF5BCD59D8F5}" dt="2017-10-14T10:11:29.636" v="135" actId="255"/>
          <ac:spMkLst>
            <pc:docMk/>
            <pc:sldMk cId="2639198675" sldId="259"/>
            <ac:spMk id="2" creationId="{A4C80D10-87A1-46F1-B9BE-80340F46621E}"/>
          </ac:spMkLst>
        </pc:spChg>
        <pc:spChg chg="add del mod">
          <ac:chgData name="Jochen Wilfling" userId="749c1d3c4272f869" providerId="LiveId" clId="{B3E32059-8C20-4B36-BDE3-FF5BCD59D8F5}" dt="2017-10-14T10:01:31.714" v="80"/>
          <ac:spMkLst>
            <pc:docMk/>
            <pc:sldMk cId="2639198675" sldId="259"/>
            <ac:spMk id="3" creationId="{83AAC826-4AD5-4A2C-809A-604B3CDDBC33}"/>
          </ac:spMkLst>
        </pc:spChg>
        <pc:spChg chg="add del mod">
          <ac:chgData name="Jochen Wilfling" userId="749c1d3c4272f869" providerId="LiveId" clId="{B3E32059-8C20-4B36-BDE3-FF5BCD59D8F5}" dt="2017-10-14T10:01:58.475" v="83"/>
          <ac:spMkLst>
            <pc:docMk/>
            <pc:sldMk cId="2639198675" sldId="259"/>
            <ac:spMk id="4" creationId="{9B6022C9-EE63-4C32-8FE6-C2D49790776F}"/>
          </ac:spMkLst>
        </pc:spChg>
        <pc:spChg chg="add mod">
          <ac:chgData name="Jochen Wilfling" userId="749c1d3c4272f869" providerId="LiveId" clId="{B3E32059-8C20-4B36-BDE3-FF5BCD59D8F5}" dt="2017-10-14T10:11:13.163" v="134" actId="14100"/>
          <ac:spMkLst>
            <pc:docMk/>
            <pc:sldMk cId="2639198675" sldId="259"/>
            <ac:spMk id="5" creationId="{15770EF6-7554-4B47-9B7E-E9ABCBBC7BAE}"/>
          </ac:spMkLst>
        </pc:spChg>
        <pc:spChg chg="add mod">
          <ac:chgData name="Jochen Wilfling" userId="749c1d3c4272f869" providerId="LiveId" clId="{B3E32059-8C20-4B36-BDE3-FF5BCD59D8F5}" dt="2017-10-14T10:09:04.137" v="132" actId="1076"/>
          <ac:spMkLst>
            <pc:docMk/>
            <pc:sldMk cId="2639198675" sldId="259"/>
            <ac:spMk id="7" creationId="{7091E6BD-99C1-43F4-8D41-BBD98382B9E1}"/>
          </ac:spMkLst>
        </pc:spChg>
        <pc:spChg chg="mod">
          <ac:chgData name="Jochen Wilfling" userId="749c1d3c4272f869" providerId="LiveId" clId="{B3E32059-8C20-4B36-BDE3-FF5BCD59D8F5}" dt="2017-10-14T10:18:52.125" v="236" actId="20577"/>
          <ac:spMkLst>
            <pc:docMk/>
            <pc:sldMk cId="2639198675" sldId="259"/>
            <ac:spMk id="9" creationId="{79BCB87C-9D54-42B2-9E61-EF0E6CB21753}"/>
          </ac:spMkLst>
        </pc:spChg>
        <pc:spChg chg="del mod">
          <ac:chgData name="Jochen Wilfling" userId="749c1d3c4272f869" providerId="LiveId" clId="{B3E32059-8C20-4B36-BDE3-FF5BCD59D8F5}" dt="2017-10-14T11:02:27.946" v="493" actId="478"/>
          <ac:spMkLst>
            <pc:docMk/>
            <pc:sldMk cId="2639198675" sldId="259"/>
            <ac:spMk id="13" creationId="{33E1E037-66E9-4C8F-92C7-C1493565041C}"/>
          </ac:spMkLst>
        </pc:spChg>
        <pc:spChg chg="del">
          <ac:chgData name="Jochen Wilfling" userId="749c1d3c4272f869" providerId="LiveId" clId="{B3E32059-8C20-4B36-BDE3-FF5BCD59D8F5}" dt="2017-10-14T10:07:27.234" v="101"/>
          <ac:spMkLst>
            <pc:docMk/>
            <pc:sldMk cId="2639198675" sldId="259"/>
            <ac:spMk id="14" creationId="{7CFA3579-996D-4514-A607-B1EF9187D848}"/>
          </ac:spMkLst>
        </pc:spChg>
        <pc:graphicFrameChg chg="modGraphic">
          <ac:chgData name="Jochen Wilfling" userId="749c1d3c4272f869" providerId="LiveId" clId="{B3E32059-8C20-4B36-BDE3-FF5BCD59D8F5}" dt="2017-10-14T10:22:06.196" v="244" actId="255"/>
          <ac:graphicFrameMkLst>
            <pc:docMk/>
            <pc:sldMk cId="2639198675" sldId="259"/>
            <ac:graphicFrameMk id="6" creationId="{4DBCCACF-2A9C-4869-8965-8DC09BE93B5E}"/>
          </ac:graphicFrameMkLst>
        </pc:graphicFrameChg>
        <pc:picChg chg="del">
          <ac:chgData name="Jochen Wilfling" userId="749c1d3c4272f869" providerId="LiveId" clId="{B3E32059-8C20-4B36-BDE3-FF5BCD59D8F5}" dt="2017-10-14T10:53:32.466" v="392" actId="478"/>
          <ac:picMkLst>
            <pc:docMk/>
            <pc:sldMk cId="2639198675" sldId="259"/>
            <ac:picMk id="8" creationId="{93A3AD66-4B40-4FFA-9C08-FE89BEB36802}"/>
          </ac:picMkLst>
        </pc:picChg>
        <pc:picChg chg="mod">
          <ac:chgData name="Jochen Wilfling" userId="749c1d3c4272f869" providerId="LiveId" clId="{B3E32059-8C20-4B36-BDE3-FF5BCD59D8F5}" dt="2017-10-14T10:16:54.569" v="216" actId="1076"/>
          <ac:picMkLst>
            <pc:docMk/>
            <pc:sldMk cId="2639198675" sldId="259"/>
            <ac:picMk id="10" creationId="{7BBA9408-DD92-4471-A065-36BCAA6BE3A2}"/>
          </ac:picMkLst>
        </pc:picChg>
        <pc:picChg chg="mod">
          <ac:chgData name="Jochen Wilfling" userId="749c1d3c4272f869" providerId="LiveId" clId="{B3E32059-8C20-4B36-BDE3-FF5BCD59D8F5}" dt="2017-10-14T10:18:26.572" v="231" actId="1076"/>
          <ac:picMkLst>
            <pc:docMk/>
            <pc:sldMk cId="2639198675" sldId="259"/>
            <ac:picMk id="11" creationId="{D7AB3DE2-698B-45CA-BDE4-2F9CA5C33669}"/>
          </ac:picMkLst>
        </pc:picChg>
        <pc:picChg chg="mod">
          <ac:chgData name="Jochen Wilfling" userId="749c1d3c4272f869" providerId="LiveId" clId="{B3E32059-8C20-4B36-BDE3-FF5BCD59D8F5}" dt="2017-10-14T10:07:18.403" v="100" actId="14100"/>
          <ac:picMkLst>
            <pc:docMk/>
            <pc:sldMk cId="2639198675" sldId="259"/>
            <ac:picMk id="12" creationId="{F2341743-C428-4505-B704-02B3448E79BA}"/>
          </ac:picMkLst>
        </pc:picChg>
        <pc:picChg chg="add mod">
          <ac:chgData name="Jochen Wilfling" userId="749c1d3c4272f869" providerId="LiveId" clId="{B3E32059-8C20-4B36-BDE3-FF5BCD59D8F5}" dt="2017-10-14T10:18:07.170" v="228" actId="1076"/>
          <ac:picMkLst>
            <pc:docMk/>
            <pc:sldMk cId="2639198675" sldId="259"/>
            <ac:picMk id="15" creationId="{3CF3EF5A-6946-4064-9E86-C9282BBE7BF0}"/>
          </ac:picMkLst>
        </pc:picChg>
        <pc:picChg chg="add mod">
          <ac:chgData name="Jochen Wilfling" userId="749c1d3c4272f869" providerId="LiveId" clId="{B3E32059-8C20-4B36-BDE3-FF5BCD59D8F5}" dt="2017-10-14T10:54:14.721" v="399" actId="14100"/>
          <ac:picMkLst>
            <pc:docMk/>
            <pc:sldMk cId="2639198675" sldId="259"/>
            <ac:picMk id="16" creationId="{2E77FDDB-E2C4-49C8-AB13-D9C119696BDB}"/>
          </ac:picMkLst>
        </pc:picChg>
      </pc:sldChg>
      <pc:sldChg chg="addSp delSp modSp add">
        <pc:chgData name="Jochen Wilfling" userId="749c1d3c4272f869" providerId="LiveId" clId="{B3E32059-8C20-4B36-BDE3-FF5BCD59D8F5}" dt="2017-10-14T11:31:07.210" v="725" actId="14100"/>
        <pc:sldMkLst>
          <pc:docMk/>
          <pc:sldMk cId="1786352893" sldId="260"/>
        </pc:sldMkLst>
        <pc:spChg chg="mod">
          <ac:chgData name="Jochen Wilfling" userId="749c1d3c4272f869" providerId="LiveId" clId="{B3E32059-8C20-4B36-BDE3-FF5BCD59D8F5}" dt="2017-10-14T11:30:55.500" v="722" actId="27636"/>
          <ac:spMkLst>
            <pc:docMk/>
            <pc:sldMk cId="1786352893" sldId="260"/>
            <ac:spMk id="2" creationId="{9E936C80-6C1C-46E2-A7B6-C83609EC2D26}"/>
          </ac:spMkLst>
        </pc:spChg>
        <pc:spChg chg="del">
          <ac:chgData name="Jochen Wilfling" userId="749c1d3c4272f869" providerId="LiveId" clId="{B3E32059-8C20-4B36-BDE3-FF5BCD59D8F5}" dt="2017-10-14T11:30:46" v="720"/>
          <ac:spMkLst>
            <pc:docMk/>
            <pc:sldMk cId="1786352893" sldId="260"/>
            <ac:spMk id="3" creationId="{C6FF9666-A11A-418D-872A-B028370D33E8}"/>
          </ac:spMkLst>
        </pc:spChg>
        <pc:picChg chg="add mod">
          <ac:chgData name="Jochen Wilfling" userId="749c1d3c4272f869" providerId="LiveId" clId="{B3E32059-8C20-4B36-BDE3-FF5BCD59D8F5}" dt="2017-10-14T11:31:07.210" v="725" actId="14100"/>
          <ac:picMkLst>
            <pc:docMk/>
            <pc:sldMk cId="1786352893" sldId="260"/>
            <ac:picMk id="4" creationId="{E0ABB279-8EFF-4F0B-82BA-F857083495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EFE5F-363F-4DDE-8406-03B3E4A13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2C3B21-C514-4E2C-BD11-4E9ADBA41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0D5526-B2EC-4A2C-B6B9-F15EF27C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7A2-1AD5-4BED-B1B7-72B2A95E0C14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01C6CA-2DC3-4BA0-8292-6FD34620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48D446-FC70-4758-B78A-128BD5CA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64D4-A09D-4CEB-89CA-886F289844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2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E930F-EBBF-4237-98C6-5F9E7C85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DF250A-22C7-42B5-A119-F0EA81D8B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3B290F-4F85-47D4-9853-4C296398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7A2-1AD5-4BED-B1B7-72B2A95E0C14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C5F38A-D1D8-46A6-B092-EF80DEB5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BAF97C-C518-44BE-8044-A6309515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64D4-A09D-4CEB-89CA-886F289844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85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88E231-B5CB-4A57-8F28-A8E788682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AFFF86-3289-4B7C-99AC-06DBDDBB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5A64AA-FA8F-43DE-993E-1EBE6718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7A2-1AD5-4BED-B1B7-72B2A95E0C14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54E197-2DDE-45E1-867A-575DEC13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ACD69C-A5F5-48BE-B325-CB4E74AF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64D4-A09D-4CEB-89CA-886F289844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3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E7662-EC8C-4816-9720-2B9FDCEE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6374B2-A56E-4F80-BBEC-80F67886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AD03F-52CB-40A2-814F-07C079F8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7A2-1AD5-4BED-B1B7-72B2A95E0C14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6DE62-B551-4C65-A030-F88B83A4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ECB2F2-6D26-4BEE-AA19-A4F666CE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64D4-A09D-4CEB-89CA-886F289844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80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EF0FB-12BA-4B06-A6A8-FC6058F1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49C6BB-D33C-4491-A18D-4699D0602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BD8727-DD56-4A74-B4D7-B3688B7F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7A2-1AD5-4BED-B1B7-72B2A95E0C14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CFFC25-B33B-4605-B9EC-C46D6413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6CA0C-D617-4A20-B57E-8EED333E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64D4-A09D-4CEB-89CA-886F289844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73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CCA5F-CE99-40F1-90E8-F1B1E19E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87B246-961A-471E-80A5-EC74454C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307BC8-75AC-4957-A739-AA4F648F0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D0C87D-65EA-434B-9DE7-870FF7EF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7A2-1AD5-4BED-B1B7-72B2A95E0C14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2EA721-9D3D-42BD-A479-E8F45B25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0B00F2-5BDE-43F2-AD0B-07AF5E15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64D4-A09D-4CEB-89CA-886F289844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1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B101B-466D-45B2-BF43-C5E84BD6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2DD0AE-73B6-4314-AA23-28198A881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287B63-D202-4631-BA1C-9CF257573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2AC4CD-10D1-430F-8C0B-BDD10ABE9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ACB4C6-4409-4C2C-A8BD-6F5AB2D00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CF9615-359F-4C9F-86FC-39AD0C18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7A2-1AD5-4BED-B1B7-72B2A95E0C14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CF2C64-7B72-4C8F-AFCB-8184F7B3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0719DE-1BE1-494C-A6CE-BE20B4FF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64D4-A09D-4CEB-89CA-886F289844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11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85800-08DB-4830-8168-F92282D8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7A1339-4405-4F43-A7AC-9277AC97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7A2-1AD5-4BED-B1B7-72B2A95E0C14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C85D97-8D0F-4B71-9F28-EA199425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3F065C-AF91-43D6-8AF6-FF0147BC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64D4-A09D-4CEB-89CA-886F289844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52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066D3A-F16D-48A9-A4D5-8750FB7E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7A2-1AD5-4BED-B1B7-72B2A95E0C14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24B656-57FF-4BA7-9ACB-B963AAB1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EC3E5E-1422-4F08-AB96-75FBEC2E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64D4-A09D-4CEB-89CA-886F289844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8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D75DC-D22C-4B36-B9F5-BC64CFB8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3F7F2-0E32-40C4-8223-67FB53C4D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E1CA7D-CB36-4CFA-BEE7-096809781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931F20-5D9A-49F7-A84B-B99249E1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7A2-1AD5-4BED-B1B7-72B2A95E0C14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A3C79C-DFD6-4730-9DA9-5F1276EE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F23084-783A-4F27-AE30-66FE850A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64D4-A09D-4CEB-89CA-886F289844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91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B1E2F-D089-4526-99E0-047896C8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324173-3D62-4BD6-8002-DB7A3B32D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7F373C-AA64-4977-9F3A-12BE8FD8B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19C98B-7DA8-45C3-B625-6F999C5F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7A2-1AD5-4BED-B1B7-72B2A95E0C14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C01EC4-28B4-41DF-A09F-CE94D205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746DBE-BE9A-4CF4-AB08-AC447AFA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64D4-A09D-4CEB-89CA-886F289844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0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FE0D59-FE2F-4971-AB8B-2B2121D5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6F6852-7DF9-4403-A3AD-DB8D55874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2BD9B2-AE9E-478D-999A-1C52FC559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117A2-1AD5-4BED-B1B7-72B2A95E0C14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93B66B-6B6D-42F0-BA75-7FCCACF2F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86A44-D6F0-414C-8222-1113C5820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64D4-A09D-4CEB-89CA-886F289844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64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80D10-87A1-46F1-B9BE-80340F46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8940"/>
          </a:xfrm>
        </p:spPr>
        <p:txBody>
          <a:bodyPr>
            <a:noAutofit/>
          </a:bodyPr>
          <a:lstStyle/>
          <a:p>
            <a:pPr algn="ctr"/>
            <a:r>
              <a:rPr lang="de-DE" sz="3200" dirty="0"/>
              <a:t>Relax Massage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4DBCCACF-2A9C-4869-8965-8DC09BE93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556085"/>
              </p:ext>
            </p:extLst>
          </p:nvPr>
        </p:nvGraphicFramePr>
        <p:xfrm>
          <a:off x="854977" y="1333851"/>
          <a:ext cx="10515600" cy="5100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287">
                  <a:extLst>
                    <a:ext uri="{9D8B030D-6E8A-4147-A177-3AD203B41FA5}">
                      <a16:colId xmlns:a16="http://schemas.microsoft.com/office/drawing/2014/main" val="4187439992"/>
                    </a:ext>
                  </a:extLst>
                </a:gridCol>
                <a:gridCol w="3342313">
                  <a:extLst>
                    <a:ext uri="{9D8B030D-6E8A-4147-A177-3AD203B41FA5}">
                      <a16:colId xmlns:a16="http://schemas.microsoft.com/office/drawing/2014/main" val="1958758130"/>
                    </a:ext>
                  </a:extLst>
                </a:gridCol>
              </a:tblGrid>
              <a:tr h="255025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958352"/>
                  </a:ext>
                </a:extLst>
              </a:tr>
              <a:tr h="255025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de-DE" sz="1400" b="0" i="0" dirty="0">
                          <a:solidFill>
                            <a:srgbClr val="4A3725"/>
                          </a:solidFill>
                          <a:effectLst/>
                          <a:latin typeface="+mn-lt"/>
                        </a:rPr>
                        <a:t>Relax Massage</a:t>
                      </a:r>
                    </a:p>
                    <a:p>
                      <a:pPr algn="ctr" fontAlgn="base"/>
                      <a:endParaRPr lang="de-DE" sz="1400" b="0" i="0" baseline="30000" dirty="0">
                        <a:solidFill>
                          <a:srgbClr val="4A3725"/>
                        </a:solidFill>
                        <a:effectLst/>
                        <a:latin typeface="+mn-lt"/>
                      </a:endParaRPr>
                    </a:p>
                    <a:p>
                      <a:pPr algn="ctr" fontAlgn="base"/>
                      <a:r>
                        <a:rPr lang="de-DE" sz="1600" b="0" i="0" baseline="30000" dirty="0">
                          <a:solidFill>
                            <a:srgbClr val="4A3725"/>
                          </a:solidFill>
                          <a:effectLst/>
                          <a:latin typeface="+mn-lt"/>
                        </a:rPr>
                        <a:t>€75</a:t>
                      </a:r>
                      <a:r>
                        <a:rPr lang="de-DE" sz="1000" dirty="0"/>
                        <a:t>,-/ Stunde</a:t>
                      </a:r>
                    </a:p>
                    <a:p>
                      <a:pPr algn="ctr" fontAlgn="base"/>
                      <a:endParaRPr lang="de-DE" sz="400" b="0" i="0" dirty="0">
                        <a:solidFill>
                          <a:srgbClr val="4A3725"/>
                        </a:solidFill>
                        <a:effectLst/>
                        <a:latin typeface="+mn-lt"/>
                      </a:endParaRPr>
                    </a:p>
                    <a:p>
                      <a:pPr algn="ctr" fontAlgn="base"/>
                      <a:r>
                        <a:rPr lang="de-DE" sz="1100" dirty="0"/>
                        <a:t>Das Relax Massagepaket beinhaltet</a:t>
                      </a:r>
                      <a:r>
                        <a:rPr lang="de-DE" sz="1400" b="0" i="0" dirty="0">
                          <a:solidFill>
                            <a:srgbClr val="CBC7C7"/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  <a:p>
                      <a:pPr algn="ctr" fontAlgn="base"/>
                      <a:endParaRPr lang="de-DE" sz="800" b="0" i="0" dirty="0">
                        <a:solidFill>
                          <a:srgbClr val="CBC7C7"/>
                        </a:solidFill>
                        <a:effectLst/>
                        <a:latin typeface="+mn-lt"/>
                      </a:endParaRPr>
                    </a:p>
                    <a:p>
                      <a:pPr marL="285750" indent="-285750" algn="l" fontAlgn="base">
                        <a:buFont typeface="Wingdings" panose="05000000000000000000" pitchFamily="2" charset="2"/>
                        <a:buChar char="ü"/>
                      </a:pPr>
                      <a:r>
                        <a:rPr lang="de-DE" sz="1200" b="0" i="0" dirty="0">
                          <a:solidFill>
                            <a:srgbClr val="4A3725"/>
                          </a:solidFill>
                          <a:effectLst/>
                          <a:latin typeface="+mn-lt"/>
                        </a:rPr>
                        <a:t>Anfahrt</a:t>
                      </a:r>
                    </a:p>
                    <a:p>
                      <a:pPr marL="285750" indent="-285750" algn="l" fontAlgn="base">
                        <a:buFont typeface="Wingdings" panose="05000000000000000000" pitchFamily="2" charset="2"/>
                        <a:buChar char="ü"/>
                      </a:pPr>
                      <a:r>
                        <a:rPr lang="de-DE" sz="1200" b="0" i="0" dirty="0">
                          <a:solidFill>
                            <a:srgbClr val="4A3725"/>
                          </a:solidFill>
                          <a:effectLst/>
                          <a:latin typeface="+mn-lt"/>
                        </a:rPr>
                        <a:t>Einen Voucher für ein Getränk Ihrer Wahl*</a:t>
                      </a:r>
                    </a:p>
                    <a:p>
                      <a:pPr marL="285750" indent="-285750" algn="l" fontAlgn="base">
                        <a:buFont typeface="Wingdings" panose="05000000000000000000" pitchFamily="2" charset="2"/>
                        <a:buChar char="ü"/>
                      </a:pPr>
                      <a:r>
                        <a:rPr lang="de-DE" sz="1200" b="0" i="0" dirty="0">
                          <a:solidFill>
                            <a:srgbClr val="4A3725"/>
                          </a:solidFill>
                          <a:effectLst/>
                          <a:latin typeface="+mn-lt"/>
                        </a:rPr>
                        <a:t>Öle mit pflegenden Inhaltsstoffen</a:t>
                      </a:r>
                    </a:p>
                    <a:p>
                      <a:pPr marL="285750" indent="-285750" algn="l" fontAlgn="base">
                        <a:buFont typeface="Wingdings" panose="05000000000000000000" pitchFamily="2" charset="2"/>
                        <a:buChar char="ü"/>
                      </a:pPr>
                      <a:r>
                        <a:rPr lang="de-DE" sz="1200" b="0" i="0" dirty="0">
                          <a:solidFill>
                            <a:srgbClr val="4A3725"/>
                          </a:solidFill>
                          <a:effectLst/>
                          <a:latin typeface="+mn-lt"/>
                        </a:rPr>
                        <a:t>Professionelle Massage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82919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79BCB87C-9D54-42B2-9E61-EF0E6CB21753}"/>
              </a:ext>
            </a:extLst>
          </p:cNvPr>
          <p:cNvSpPr txBox="1"/>
          <p:nvPr/>
        </p:nvSpPr>
        <p:spPr>
          <a:xfrm>
            <a:off x="6233020" y="1339399"/>
            <a:ext cx="15519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100" dirty="0"/>
          </a:p>
          <a:p>
            <a:pPr algn="ctr"/>
            <a:endParaRPr lang="de-DE" sz="800" dirty="0"/>
          </a:p>
          <a:p>
            <a:pPr algn="ctr"/>
            <a:r>
              <a:rPr lang="de-DE" sz="1100" dirty="0"/>
              <a:t>Teilnehmerzahl</a:t>
            </a:r>
          </a:p>
          <a:p>
            <a:pPr algn="ctr"/>
            <a:r>
              <a:rPr lang="de-DE" sz="1100" dirty="0"/>
              <a:t>       </a:t>
            </a:r>
            <a:r>
              <a:rPr lang="de-DE" sz="800" dirty="0"/>
              <a:t>ab 1 Person</a:t>
            </a:r>
          </a:p>
          <a:p>
            <a:pPr algn="ctr"/>
            <a:r>
              <a:rPr lang="de-DE" sz="1100" dirty="0"/>
              <a:t>  </a:t>
            </a:r>
          </a:p>
          <a:p>
            <a:pPr algn="ctr"/>
            <a:endParaRPr lang="de-DE" sz="1100" dirty="0"/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Programmdauer</a:t>
            </a:r>
          </a:p>
          <a:p>
            <a:pPr algn="ctr"/>
            <a:r>
              <a:rPr lang="de-DE" sz="1100" dirty="0"/>
              <a:t>   </a:t>
            </a:r>
            <a:r>
              <a:rPr lang="de-DE" sz="800" dirty="0"/>
              <a:t>ab 60 Minuten</a:t>
            </a:r>
          </a:p>
          <a:p>
            <a:endParaRPr lang="de-DE" sz="1100" dirty="0"/>
          </a:p>
          <a:p>
            <a:endParaRPr lang="de-DE" sz="1100" dirty="0"/>
          </a:p>
          <a:p>
            <a:endParaRPr lang="de-DE" sz="1100" dirty="0"/>
          </a:p>
          <a:p>
            <a:pPr algn="ctr"/>
            <a:r>
              <a:rPr lang="de-DE" sz="1100" dirty="0"/>
              <a:t>Preis</a:t>
            </a:r>
          </a:p>
          <a:p>
            <a:pPr algn="ctr"/>
            <a:r>
              <a:rPr lang="de-DE" sz="800" dirty="0"/>
              <a:t>ab € 74 </a:t>
            </a:r>
            <a:r>
              <a:rPr lang="de-DE" sz="800" dirty="0" err="1"/>
              <a:t>p.P</a:t>
            </a:r>
            <a:r>
              <a:rPr lang="de-DE" sz="800" dirty="0"/>
              <a:t>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BA9408-DD92-4471-A065-36BCAA6BE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929" y="1323010"/>
            <a:ext cx="284144" cy="28414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7AB3DE2-698B-45CA-BDE4-2F9CA5C3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553" y="2156401"/>
            <a:ext cx="272520" cy="2725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2341743-C428-4505-B704-02B3448E7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375" y="1265350"/>
            <a:ext cx="3498208" cy="20884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5770EF6-7554-4B47-9B7E-E9ABCBBC7BAE}"/>
              </a:ext>
            </a:extLst>
          </p:cNvPr>
          <p:cNvSpPr txBox="1"/>
          <p:nvPr/>
        </p:nvSpPr>
        <p:spPr>
          <a:xfrm>
            <a:off x="854977" y="4068660"/>
            <a:ext cx="547871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de-DE" sz="2000" dirty="0">
                <a:solidFill>
                  <a:prstClr val="black"/>
                </a:solidFill>
              </a:rPr>
              <a:t>Die Relax Massage</a:t>
            </a:r>
          </a:p>
          <a:p>
            <a:pPr lvl="0" fontAlgn="base"/>
            <a:r>
              <a:rPr lang="de-DE" sz="1100" dirty="0">
                <a:solidFill>
                  <a:prstClr val="black"/>
                </a:solidFill>
              </a:rPr>
              <a:t>löst leichte Verspannungen </a:t>
            </a:r>
          </a:p>
          <a:p>
            <a:pPr lvl="0" fontAlgn="base"/>
            <a:r>
              <a:rPr lang="de-DE" sz="1100" dirty="0">
                <a:solidFill>
                  <a:prstClr val="black"/>
                </a:solidFill>
              </a:rPr>
              <a:t>mindert Stress und spendet Energie</a:t>
            </a:r>
          </a:p>
          <a:p>
            <a:pPr lvl="0" fontAlgn="base"/>
            <a:r>
              <a:rPr lang="de-DE" sz="1100" dirty="0">
                <a:solidFill>
                  <a:prstClr val="black"/>
                </a:solidFill>
              </a:rPr>
              <a:t>trägt zur Stärkung Ihres Immunsystems bei </a:t>
            </a:r>
          </a:p>
          <a:p>
            <a:pPr lvl="0" fontAlgn="base"/>
            <a:r>
              <a:rPr lang="de-DE" sz="1100" dirty="0">
                <a:solidFill>
                  <a:prstClr val="black"/>
                </a:solidFill>
              </a:rPr>
              <a:t>Das Relax Massage Paket bietet Ihnen Entspannung pur und ist die ideale Lösung sich von einem stressigen Tag zu erholen und Körper und Geist wieder in Einklang zu bringen.</a:t>
            </a:r>
          </a:p>
          <a:p>
            <a:pPr lvl="0" fontAlgn="base"/>
            <a:r>
              <a:rPr lang="de-DE" sz="1100" dirty="0">
                <a:solidFill>
                  <a:prstClr val="black"/>
                </a:solidFill>
              </a:rPr>
              <a:t>Mit pflegenden Ölen  werden kleinere Verhärtungen und Verspannungen sanft gelöst und Muskelverklebungen beseitigt.</a:t>
            </a:r>
          </a:p>
          <a:p>
            <a:pPr lvl="0" fontAlgn="base"/>
            <a:r>
              <a:rPr lang="de-DE" sz="1100" dirty="0">
                <a:solidFill>
                  <a:prstClr val="black"/>
                </a:solidFill>
              </a:rPr>
              <a:t>Zudem wird die Durchblutung der Haut verbessert und der Stoffwechsel, sowie der Abfluss der Lymphen angeregt.</a:t>
            </a:r>
          </a:p>
          <a:p>
            <a:pPr lvl="0" fontAlgn="base"/>
            <a:r>
              <a:rPr lang="de-DE" sz="1100" dirty="0">
                <a:solidFill>
                  <a:prstClr val="black"/>
                </a:solidFill>
              </a:rPr>
              <a:t>Sie werden sich im Anschluss an die Massage wundervoll leicht und entspannt fühlen und bieten Ihrem Körper die ideale Voraussetzung für einen erholsamen Schlaf. 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91E6BD-99C1-43F4-8D41-BBD98382B9E1}"/>
              </a:ext>
            </a:extLst>
          </p:cNvPr>
          <p:cNvSpPr txBox="1"/>
          <p:nvPr/>
        </p:nvSpPr>
        <p:spPr>
          <a:xfrm>
            <a:off x="9076887" y="3353845"/>
            <a:ext cx="1442906" cy="2616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Verfügbarkeit prüfen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CF3EF5A-6946-4064-9E86-C9282BBE7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930" y="2943574"/>
            <a:ext cx="578141" cy="36032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E77FDDB-E2C4-49C8-AB13-D9C119696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976" y="1131113"/>
            <a:ext cx="5014169" cy="288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9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80D10-87A1-46F1-B9BE-80340F46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52" y="314792"/>
            <a:ext cx="10515600" cy="498940"/>
          </a:xfrm>
        </p:spPr>
        <p:txBody>
          <a:bodyPr>
            <a:noAutofit/>
          </a:bodyPr>
          <a:lstStyle/>
          <a:p>
            <a:pPr algn="ctr"/>
            <a:r>
              <a:rPr lang="de-DE" sz="3200" dirty="0"/>
              <a:t>Relax Massage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4DBCCACF-2A9C-4869-8965-8DC09BE93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265604"/>
              </p:ext>
            </p:extLst>
          </p:nvPr>
        </p:nvGraphicFramePr>
        <p:xfrm>
          <a:off x="838200" y="1097313"/>
          <a:ext cx="10582012" cy="5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7225">
                  <a:extLst>
                    <a:ext uri="{9D8B030D-6E8A-4147-A177-3AD203B41FA5}">
                      <a16:colId xmlns:a16="http://schemas.microsoft.com/office/drawing/2014/main" val="4187439992"/>
                    </a:ext>
                  </a:extLst>
                </a:gridCol>
                <a:gridCol w="3704787">
                  <a:extLst>
                    <a:ext uri="{9D8B030D-6E8A-4147-A177-3AD203B41FA5}">
                      <a16:colId xmlns:a16="http://schemas.microsoft.com/office/drawing/2014/main" val="1958758130"/>
                    </a:ext>
                  </a:extLst>
                </a:gridCol>
              </a:tblGrid>
              <a:tr h="2667609">
                <a:tc>
                  <a:txBody>
                    <a:bodyPr/>
                    <a:lstStyle/>
                    <a:p>
                      <a:r>
                        <a:rPr lang="de-DE" dirty="0"/>
                        <a:t>   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958352"/>
                  </a:ext>
                </a:extLst>
              </a:tr>
              <a:tr h="2742891">
                <a:tc>
                  <a:txBody>
                    <a:bodyPr/>
                    <a:lstStyle/>
                    <a:p>
                      <a:pPr fontAlgn="base"/>
                      <a:endParaRPr lang="de-DE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endParaRPr lang="de-DE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endParaRPr lang="de-DE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endParaRPr lang="de-DE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fontAlgn="base"/>
                      <a:endParaRPr lang="de-DE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endParaRPr lang="de-DE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82919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79BCB87C-9D54-42B2-9E61-EF0E6CB21753}"/>
              </a:ext>
            </a:extLst>
          </p:cNvPr>
          <p:cNvSpPr txBox="1"/>
          <p:nvPr/>
        </p:nvSpPr>
        <p:spPr>
          <a:xfrm>
            <a:off x="3967993" y="1236741"/>
            <a:ext cx="3884102" cy="1369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de-DE" sz="1100" b="0" i="0" dirty="0">
                <a:solidFill>
                  <a:srgbClr val="4A3725"/>
                </a:solidFill>
                <a:effectLst/>
              </a:rPr>
              <a:t>Relax Massage</a:t>
            </a:r>
          </a:p>
          <a:p>
            <a:pPr algn="ctr" fontAlgn="base"/>
            <a:r>
              <a:rPr lang="de-DE" sz="1100" b="0" i="0" baseline="30000" dirty="0">
                <a:solidFill>
                  <a:srgbClr val="4A3725"/>
                </a:solidFill>
                <a:effectLst/>
              </a:rPr>
              <a:t>€75</a:t>
            </a:r>
            <a:r>
              <a:rPr lang="de-DE" sz="1100" b="0" i="0" dirty="0">
                <a:solidFill>
                  <a:srgbClr val="4A3725"/>
                </a:solidFill>
                <a:effectLst/>
              </a:rPr>
              <a:t>,-</a:t>
            </a:r>
            <a:r>
              <a:rPr lang="de-DE" sz="1100" b="0" i="0" baseline="30000" dirty="0">
                <a:solidFill>
                  <a:srgbClr val="CBC7C7"/>
                </a:solidFill>
                <a:effectLst/>
              </a:rPr>
              <a:t>/ Stunde</a:t>
            </a:r>
            <a:endParaRPr lang="de-DE" sz="1100" b="0" i="0" dirty="0">
              <a:solidFill>
                <a:srgbClr val="4A3725"/>
              </a:solidFill>
              <a:effectLst/>
            </a:endParaRPr>
          </a:p>
          <a:p>
            <a:pPr algn="ctr" fontAlgn="base"/>
            <a:r>
              <a:rPr lang="de-DE" sz="1000" dirty="0"/>
              <a:t>Das Relax Massagepaket beinhaltet</a:t>
            </a:r>
            <a:r>
              <a:rPr lang="de-DE" sz="1100" b="0" i="0" dirty="0">
                <a:solidFill>
                  <a:srgbClr val="CBC7C7"/>
                </a:solidFill>
                <a:effectLst/>
              </a:rPr>
              <a:t>:</a:t>
            </a:r>
          </a:p>
          <a:p>
            <a:pPr algn="ctr" fontAlgn="base"/>
            <a:endParaRPr lang="de-DE" sz="800" b="0" i="0" dirty="0">
              <a:solidFill>
                <a:srgbClr val="CBC7C7"/>
              </a:solidFill>
              <a:effectLst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de-DE" sz="1000" b="0" i="0" dirty="0">
                <a:solidFill>
                  <a:srgbClr val="4A3725"/>
                </a:solidFill>
                <a:effectLst/>
              </a:rPr>
              <a:t>Anfahrt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de-DE" sz="1000" b="0" i="0" dirty="0">
                <a:solidFill>
                  <a:srgbClr val="4A3725"/>
                </a:solidFill>
                <a:effectLst/>
              </a:rPr>
              <a:t>Einen Voucher für ein Getränk Ihrer Wahl*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de-DE" sz="1000" b="0" i="0" dirty="0">
                <a:solidFill>
                  <a:srgbClr val="4A3725"/>
                </a:solidFill>
                <a:effectLst/>
              </a:rPr>
              <a:t>Öle mit pflegenden Inhaltsstoffen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de-DE" sz="1000" b="0" i="0" dirty="0">
                <a:solidFill>
                  <a:srgbClr val="4A3725"/>
                </a:solidFill>
                <a:effectLst/>
              </a:rPr>
              <a:t>Professionelle Massage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2341743-C428-4505-B704-02B3448E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30532"/>
            <a:ext cx="1712053" cy="132198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7CFA3579-996D-4514-A607-B1EF9187D848}"/>
              </a:ext>
            </a:extLst>
          </p:cNvPr>
          <p:cNvSpPr/>
          <p:nvPr/>
        </p:nvSpPr>
        <p:spPr>
          <a:xfrm>
            <a:off x="914400" y="3196205"/>
            <a:ext cx="1575732" cy="3103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accent1"/>
                </a:solidFill>
              </a:rPr>
              <a:t>    </a:t>
            </a:r>
            <a:r>
              <a:rPr lang="de-DE" sz="1400" dirty="0">
                <a:solidFill>
                  <a:schemeClr val="accent1"/>
                </a:solidFill>
              </a:rPr>
              <a:t>  14.10.2017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2F432EE-872E-4C0E-86C0-BBEB7B968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90" y="3261996"/>
            <a:ext cx="205529" cy="20552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4DBEEE7-B8AB-4CBA-B65B-5DAEF1477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1" y="1236741"/>
            <a:ext cx="2197916" cy="131874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28BA7AC5-B617-473F-A84C-A2CA20E0A8A5}"/>
              </a:ext>
            </a:extLst>
          </p:cNvPr>
          <p:cNvSpPr/>
          <p:nvPr/>
        </p:nvSpPr>
        <p:spPr>
          <a:xfrm>
            <a:off x="4379020" y="4479224"/>
            <a:ext cx="1275127" cy="31039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    jetzt  prüfen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85F1A08-360B-4662-9405-DF5557B86C9D}"/>
              </a:ext>
            </a:extLst>
          </p:cNvPr>
          <p:cNvSpPr/>
          <p:nvPr/>
        </p:nvSpPr>
        <p:spPr>
          <a:xfrm>
            <a:off x="5219349" y="3802563"/>
            <a:ext cx="1895911" cy="3103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>
                <a:solidFill>
                  <a:schemeClr val="accent1"/>
                </a:solidFill>
              </a:rPr>
              <a:t>   Anzahl Personen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6AEAC89E-531E-40E3-8F45-41EEA3C24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320" y="4579149"/>
            <a:ext cx="244601" cy="244601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4CC7DD03-5472-46F1-AFB8-9C23C52CBFE1}"/>
              </a:ext>
            </a:extLst>
          </p:cNvPr>
          <p:cNvSpPr txBox="1"/>
          <p:nvPr/>
        </p:nvSpPr>
        <p:spPr>
          <a:xfrm>
            <a:off x="8539292" y="4014637"/>
            <a:ext cx="3145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Relax Massage             </a:t>
            </a:r>
          </a:p>
          <a:p>
            <a:endParaRPr lang="de-DE" sz="1200" dirty="0"/>
          </a:p>
          <a:p>
            <a:r>
              <a:rPr lang="de-DE" sz="1200" dirty="0"/>
              <a:t>1 Person</a:t>
            </a:r>
          </a:p>
          <a:p>
            <a:r>
              <a:rPr lang="de-DE" sz="1200" dirty="0"/>
              <a:t>Datum 14.10.2017</a:t>
            </a:r>
          </a:p>
          <a:p>
            <a:r>
              <a:rPr lang="de-DE" sz="1200" dirty="0"/>
              <a:t>Gewünschte Uhrzeit</a:t>
            </a:r>
          </a:p>
          <a:p>
            <a:r>
              <a:rPr lang="de-DE" sz="1200" dirty="0"/>
              <a:t>Dauer</a:t>
            </a:r>
          </a:p>
          <a:p>
            <a:r>
              <a:rPr lang="de-DE" sz="1200" dirty="0"/>
              <a:t>Zeitliche Flexibilität</a:t>
            </a:r>
          </a:p>
          <a:p>
            <a:endParaRPr lang="de-DE" sz="1200" dirty="0"/>
          </a:p>
          <a:p>
            <a:r>
              <a:rPr lang="de-DE" sz="1200" dirty="0"/>
              <a:t>Preis		€ 75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A3EC2775-D508-4BD1-A39A-831E3CCA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8606" y="5926729"/>
            <a:ext cx="902286" cy="323116"/>
          </a:xfrm>
          <a:prstGeom prst="rect">
            <a:avLst/>
          </a:prstGeom>
        </p:spPr>
      </p:pic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626EC356-464F-499D-8409-E2D766B1E01A}"/>
              </a:ext>
            </a:extLst>
          </p:cNvPr>
          <p:cNvSpPr/>
          <p:nvPr/>
        </p:nvSpPr>
        <p:spPr>
          <a:xfrm>
            <a:off x="8181646" y="3785403"/>
            <a:ext cx="3196206" cy="26683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7BC74D5-735C-4086-8A91-0A81A56EFE7E}"/>
              </a:ext>
            </a:extLst>
          </p:cNvPr>
          <p:cNvSpPr/>
          <p:nvPr/>
        </p:nvSpPr>
        <p:spPr>
          <a:xfrm>
            <a:off x="3020035" y="3224246"/>
            <a:ext cx="1669411" cy="3103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>
                <a:solidFill>
                  <a:schemeClr val="accent1"/>
                </a:solidFill>
              </a:rPr>
              <a:t>Gewünschte Uhrzeit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2BC1B61-EE03-4445-A424-BD355981BBAE}"/>
              </a:ext>
            </a:extLst>
          </p:cNvPr>
          <p:cNvSpPr/>
          <p:nvPr/>
        </p:nvSpPr>
        <p:spPr>
          <a:xfrm>
            <a:off x="5219349" y="3196205"/>
            <a:ext cx="1895911" cy="3103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>
                <a:solidFill>
                  <a:schemeClr val="accent1"/>
                </a:solidFill>
              </a:rPr>
              <a:t>Zeitliche Flexibilität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C6307A9B-166F-4F8D-8644-9B0D851C9C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2345" y="3252406"/>
            <a:ext cx="248190" cy="24819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358FB15-6C43-4532-A6B7-9A75AAE5A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3157" y="3202205"/>
            <a:ext cx="298391" cy="298391"/>
          </a:xfrm>
          <a:prstGeom prst="rect">
            <a:avLst/>
          </a:prstGeom>
        </p:spPr>
      </p:pic>
      <p:sp>
        <p:nvSpPr>
          <p:cNvPr id="34" name="Rechteck 33">
            <a:extLst>
              <a:ext uri="{FF2B5EF4-FFF2-40B4-BE49-F238E27FC236}">
                <a16:creationId xmlns:a16="http://schemas.microsoft.com/office/drawing/2014/main" id="{B5E6D59D-CE2A-4A4F-829B-E0BE2E0F5ECA}"/>
              </a:ext>
            </a:extLst>
          </p:cNvPr>
          <p:cNvSpPr/>
          <p:nvPr/>
        </p:nvSpPr>
        <p:spPr>
          <a:xfrm>
            <a:off x="3022250" y="3802563"/>
            <a:ext cx="1667196" cy="3103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>
                <a:solidFill>
                  <a:schemeClr val="accent1"/>
                </a:solidFill>
              </a:rPr>
              <a:t>Gewünschte Dauer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B678926D-D5E4-4820-BFA2-27242F20A1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3158" y="3785403"/>
            <a:ext cx="381786" cy="381786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5A007D09-EC83-4C1D-BF59-81D86D7AF3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1670" y="3818720"/>
            <a:ext cx="269540" cy="278077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5289073F-F7CD-47F8-A346-055854D4500E}"/>
              </a:ext>
            </a:extLst>
          </p:cNvPr>
          <p:cNvSpPr txBox="1"/>
          <p:nvPr/>
        </p:nvSpPr>
        <p:spPr>
          <a:xfrm>
            <a:off x="3176440" y="5415484"/>
            <a:ext cx="4002944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FF0000"/>
                </a:solidFill>
              </a:rPr>
              <a:t>Ihr Wunschprogramm ist leider nicht verfügbar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F1F5549-5F0C-4FAB-9EE8-4C252EC74217}"/>
              </a:ext>
            </a:extLst>
          </p:cNvPr>
          <p:cNvSpPr txBox="1"/>
          <p:nvPr/>
        </p:nvSpPr>
        <p:spPr>
          <a:xfrm>
            <a:off x="3176440" y="5103008"/>
            <a:ext cx="4002944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accent6"/>
                </a:solidFill>
              </a:rPr>
              <a:t>        Ihr Wunschprogramm ist verfügbar. 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F02E87E-5FB5-44EC-8E66-DFB0B60CE3C6}"/>
              </a:ext>
            </a:extLst>
          </p:cNvPr>
          <p:cNvSpPr txBox="1"/>
          <p:nvPr/>
        </p:nvSpPr>
        <p:spPr>
          <a:xfrm>
            <a:off x="7600426" y="5925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523FA67-A280-4AA4-AD4D-CB7C0DA18132}"/>
              </a:ext>
            </a:extLst>
          </p:cNvPr>
          <p:cNvSpPr/>
          <p:nvPr/>
        </p:nvSpPr>
        <p:spPr>
          <a:xfrm>
            <a:off x="3181841" y="5919218"/>
            <a:ext cx="1895911" cy="3824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Verfügbare Programme in Wellness anzeigen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CB6ED5E-EBB0-4C5C-9729-DDBEA23F0CDE}"/>
              </a:ext>
            </a:extLst>
          </p:cNvPr>
          <p:cNvSpPr/>
          <p:nvPr/>
        </p:nvSpPr>
        <p:spPr>
          <a:xfrm>
            <a:off x="5283473" y="5925776"/>
            <a:ext cx="1895911" cy="3824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Verfügbare Programme in allen Kategorien anzeigen</a:t>
            </a:r>
          </a:p>
        </p:txBody>
      </p:sp>
    </p:spTree>
    <p:extLst>
      <p:ext uri="{BB962C8B-B14F-4D97-AF65-F5344CB8AC3E}">
        <p14:creationId xmlns:p14="http://schemas.microsoft.com/office/powerpoint/2010/main" val="187256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36C80-6C1C-46E2-A7B6-C83609EC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05326"/>
          </a:xfrm>
        </p:spPr>
        <p:txBody>
          <a:bodyPr>
            <a:normAutofit fontScale="90000"/>
          </a:bodyPr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0ABB279-8EFF-4F0B-82BA-F85708349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533" y="713064"/>
            <a:ext cx="10994718" cy="546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5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Breitbild</PresentationFormat>
  <Paragraphs>71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</vt:lpstr>
      <vt:lpstr>Relax Massage</vt:lpstr>
      <vt:lpstr>Relax Massage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Wilfling</dc:creator>
  <cp:lastModifiedBy>Jochen Wilfling</cp:lastModifiedBy>
  <cp:revision>8</cp:revision>
  <dcterms:created xsi:type="dcterms:W3CDTF">2017-10-14T09:27:42Z</dcterms:created>
  <dcterms:modified xsi:type="dcterms:W3CDTF">2017-10-14T12:47:00Z</dcterms:modified>
</cp:coreProperties>
</file>