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1" r:id="rId4"/>
    <p:sldId id="260" r:id="rId5"/>
    <p:sldId id="263" r:id="rId6"/>
    <p:sldId id="264" r:id="rId7"/>
    <p:sldId id="262" r:id="rId8"/>
    <p:sldId id="259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70" d="100"/>
          <a:sy n="170" d="100"/>
        </p:scale>
        <p:origin x="-960" y="-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B42D5-CCC0-489C-A132-2167B492F51E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BFD9F-2A22-4C8E-B344-257B5D55C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2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BFD9F-2A22-4C8E-B344-257B5D55C7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48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BFD9F-2A22-4C8E-B344-257B5D55C7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96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BFD9F-2A22-4C8E-B344-257B5D55C7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53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BFD9F-2A22-4C8E-B344-257B5D55C7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27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33D41-0935-4F2B-A008-D0ACB2F22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777E4A-F518-4509-A228-1BF2C89B1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4" indent="0" algn="ctr">
              <a:buNone/>
              <a:defRPr sz="2000"/>
            </a:lvl2pPr>
            <a:lvl3pPr marL="914369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5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55665-B6DB-42B5-9C8F-AC8240817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2FEA-EA4D-4E05-9692-DF795BF68E67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B838A-78D0-4E38-BD89-931AE087E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EBA6B-00AC-46F3-9D54-D65D9A611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8D258-0BBA-48E9-85E3-2517533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66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246C5-82EE-4BF1-91FF-C650EC9BD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57C7CD-5722-4BBA-86A5-75C6E2F9E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F7918-2FFD-4411-833F-3A6C76A5D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2FEA-EA4D-4E05-9692-DF795BF68E67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220FC-1D95-4B6E-8F05-DE20E14FB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27A41-2996-49D8-8D73-CBD125C28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8D258-0BBA-48E9-85E3-2517533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16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B161FE-4388-4EEB-B994-F4BB9D6AF6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3D83D-FF33-4161-B11D-2E75F0107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153AF-B590-4490-9863-7860601C6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2FEA-EA4D-4E05-9692-DF795BF68E67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23876-5700-4385-987E-AE85FECD2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3F9C0-E24A-4CDA-B1F1-F1F8B3049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8D258-0BBA-48E9-85E3-2517533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01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9992C-C64A-40A8-93B2-37D3713C5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03943-D75A-4A2F-9C1F-9EE14F0C5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E0381-6B20-407D-9F44-9AFB9A6A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2FEA-EA4D-4E05-9692-DF795BF68E67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DE217-B27B-4E67-8C2A-FC03D0AAA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21D6A-52D3-4B15-8971-A59327838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8D258-0BBA-48E9-85E3-2517533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03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8C46-F1C9-446C-A6F9-D92F9AE31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28FEC-96B3-4193-AB49-ED288F293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CBC15-AA1A-4B69-8C3E-C42E26BB5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2FEA-EA4D-4E05-9692-DF795BF68E67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415BB-255E-4F78-BC16-024B6E870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4A33B-C0FF-4EDE-9B66-BF7197970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8D258-0BBA-48E9-85E3-2517533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05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8034E-A2FC-4640-93D7-EF16CC7B7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5C8A4-83A3-4B90-8700-6A8AE300F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7F810-B56E-4F35-89D0-4CCEE87B0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06BAB-73EE-4143-A8E8-A641766D5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2FEA-EA4D-4E05-9692-DF795BF68E67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905D4-C832-48F7-9882-061ED97E0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1ED5F-937C-4C29-8EE3-A617580E0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8D258-0BBA-48E9-85E3-2517533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3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AC394-A283-48CA-8291-D17172DEC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8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BEDDA-8AA4-45CC-B3FB-A9F91468D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4" indent="0">
              <a:buNone/>
              <a:defRPr sz="2000" b="1"/>
            </a:lvl2pPr>
            <a:lvl3pPr marL="914369" indent="0">
              <a:buNone/>
              <a:defRPr sz="1800" b="1"/>
            </a:lvl3pPr>
            <a:lvl4pPr marL="1371552" indent="0">
              <a:buNone/>
              <a:defRPr sz="1600" b="1"/>
            </a:lvl4pPr>
            <a:lvl5pPr marL="1828736" indent="0">
              <a:buNone/>
              <a:defRPr sz="1600" b="1"/>
            </a:lvl5pPr>
            <a:lvl6pPr marL="2285920" indent="0">
              <a:buNone/>
              <a:defRPr sz="1600" b="1"/>
            </a:lvl6pPr>
            <a:lvl7pPr marL="2743105" indent="0">
              <a:buNone/>
              <a:defRPr sz="1600" b="1"/>
            </a:lvl7pPr>
            <a:lvl8pPr marL="3200288" indent="0">
              <a:buNone/>
              <a:defRPr sz="1600" b="1"/>
            </a:lvl8pPr>
            <a:lvl9pPr marL="36574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2D985-BCD3-4C50-A9B9-0B59E8FEF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DDBA27-2F67-4E75-8624-10893FE50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4" indent="0">
              <a:buNone/>
              <a:defRPr sz="2000" b="1"/>
            </a:lvl2pPr>
            <a:lvl3pPr marL="914369" indent="0">
              <a:buNone/>
              <a:defRPr sz="1800" b="1"/>
            </a:lvl3pPr>
            <a:lvl4pPr marL="1371552" indent="0">
              <a:buNone/>
              <a:defRPr sz="1600" b="1"/>
            </a:lvl4pPr>
            <a:lvl5pPr marL="1828736" indent="0">
              <a:buNone/>
              <a:defRPr sz="1600" b="1"/>
            </a:lvl5pPr>
            <a:lvl6pPr marL="2285920" indent="0">
              <a:buNone/>
              <a:defRPr sz="1600" b="1"/>
            </a:lvl6pPr>
            <a:lvl7pPr marL="2743105" indent="0">
              <a:buNone/>
              <a:defRPr sz="1600" b="1"/>
            </a:lvl7pPr>
            <a:lvl8pPr marL="3200288" indent="0">
              <a:buNone/>
              <a:defRPr sz="1600" b="1"/>
            </a:lvl8pPr>
            <a:lvl9pPr marL="36574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90A92B-F3C2-4144-A573-B4EFB748D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9040C3-41C8-4560-914C-C2CE3E832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2FEA-EA4D-4E05-9692-DF795BF68E67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0A1B98-FE84-46AA-A49E-0FE6DE585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A3A94D-705C-47FE-B3AE-CC5DD5A69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8D258-0BBA-48E9-85E3-2517533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60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A4918-86F6-451C-976B-4A581D35D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680D74-7519-471A-AE77-A7692703F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2FEA-EA4D-4E05-9692-DF795BF68E67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69B5B-2361-4A63-A56F-4BB52B359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5B4F3-5133-4233-9AB7-51D72AE1C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8D258-0BBA-48E9-85E3-2517533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56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6D3ED7-F7CF-4B72-9015-266E1A4D1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2FEA-EA4D-4E05-9692-DF795BF68E67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54A43B-6151-4A96-9923-10060ABF0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4BA35-9208-464D-952E-4B009D9AC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8D258-0BBA-48E9-85E3-2517533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82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61501-66F5-4149-9211-7F740D86B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7E09D-76FF-4786-B439-3E89EAA71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BB17B-7DFE-485C-AD67-D0C44B860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4" indent="0">
              <a:buNone/>
              <a:defRPr sz="1400"/>
            </a:lvl2pPr>
            <a:lvl3pPr marL="914369" indent="0">
              <a:buNone/>
              <a:defRPr sz="1200"/>
            </a:lvl3pPr>
            <a:lvl4pPr marL="1371552" indent="0">
              <a:buNone/>
              <a:defRPr sz="1000"/>
            </a:lvl4pPr>
            <a:lvl5pPr marL="1828736" indent="0">
              <a:buNone/>
              <a:defRPr sz="1000"/>
            </a:lvl5pPr>
            <a:lvl6pPr marL="2285920" indent="0">
              <a:buNone/>
              <a:defRPr sz="1000"/>
            </a:lvl6pPr>
            <a:lvl7pPr marL="2743105" indent="0">
              <a:buNone/>
              <a:defRPr sz="1000"/>
            </a:lvl7pPr>
            <a:lvl8pPr marL="3200288" indent="0">
              <a:buNone/>
              <a:defRPr sz="1000"/>
            </a:lvl8pPr>
            <a:lvl9pPr marL="365747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CF756-F9F5-4915-8B0B-A3B073F69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2FEA-EA4D-4E05-9692-DF795BF68E67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9509F-64B0-43DD-9720-EAFD46914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C6D2E-E6E7-44B8-AD89-EE913A710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8D258-0BBA-48E9-85E3-2517533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4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71299-A940-4671-8338-919F87C4C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7DD858-702B-4842-9821-8E6D9CB02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4" indent="0">
              <a:buNone/>
              <a:defRPr sz="2800"/>
            </a:lvl2pPr>
            <a:lvl3pPr marL="914369" indent="0">
              <a:buNone/>
              <a:defRPr sz="2400"/>
            </a:lvl3pPr>
            <a:lvl4pPr marL="1371552" indent="0">
              <a:buNone/>
              <a:defRPr sz="2000"/>
            </a:lvl4pPr>
            <a:lvl5pPr marL="1828736" indent="0">
              <a:buNone/>
              <a:defRPr sz="2000"/>
            </a:lvl5pPr>
            <a:lvl6pPr marL="2285920" indent="0">
              <a:buNone/>
              <a:defRPr sz="2000"/>
            </a:lvl6pPr>
            <a:lvl7pPr marL="2743105" indent="0">
              <a:buNone/>
              <a:defRPr sz="2000"/>
            </a:lvl7pPr>
            <a:lvl8pPr marL="3200288" indent="0">
              <a:buNone/>
              <a:defRPr sz="2000"/>
            </a:lvl8pPr>
            <a:lvl9pPr marL="3657472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05C32-C55E-4D9A-8A43-489715B22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4" indent="0">
              <a:buNone/>
              <a:defRPr sz="1400"/>
            </a:lvl2pPr>
            <a:lvl3pPr marL="914369" indent="0">
              <a:buNone/>
              <a:defRPr sz="1200"/>
            </a:lvl3pPr>
            <a:lvl4pPr marL="1371552" indent="0">
              <a:buNone/>
              <a:defRPr sz="1000"/>
            </a:lvl4pPr>
            <a:lvl5pPr marL="1828736" indent="0">
              <a:buNone/>
              <a:defRPr sz="1000"/>
            </a:lvl5pPr>
            <a:lvl6pPr marL="2285920" indent="0">
              <a:buNone/>
              <a:defRPr sz="1000"/>
            </a:lvl6pPr>
            <a:lvl7pPr marL="2743105" indent="0">
              <a:buNone/>
              <a:defRPr sz="1000"/>
            </a:lvl7pPr>
            <a:lvl8pPr marL="3200288" indent="0">
              <a:buNone/>
              <a:defRPr sz="1000"/>
            </a:lvl8pPr>
            <a:lvl9pPr marL="365747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520ED-3E80-4ED8-BB99-8AD833044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2FEA-EA4D-4E05-9692-DF795BF68E67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D71B8-E62C-4C77-BF14-B3AC5F10A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A674D-83A8-4BBB-99A4-BE0374ACC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8D258-0BBA-48E9-85E3-2517533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6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EFF6ED-6F2D-42CF-88DC-97073A3DC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06C60-FABD-42BD-9602-5F3BDA5FE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77E24-6493-428B-892D-216ABD5656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C2FEA-EA4D-4E05-9692-DF795BF68E67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FAC60-5316-4B49-BFC4-CEC6A0206F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730ED-E859-45AA-8C82-4A7FC41E88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8D258-0BBA-48E9-85E3-2517533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2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6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3" indent="-228593" algn="l" defTabSz="91436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6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60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44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27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12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6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80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4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4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9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2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6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0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5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8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72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11EE90C-699E-49AF-9352-B7E1B96BF858}"/>
              </a:ext>
            </a:extLst>
          </p:cNvPr>
          <p:cNvGrpSpPr/>
          <p:nvPr/>
        </p:nvGrpSpPr>
        <p:grpSpPr>
          <a:xfrm>
            <a:off x="3223869" y="-159475"/>
            <a:ext cx="5744266" cy="5655541"/>
            <a:chOff x="3223868" y="-159476"/>
            <a:chExt cx="5744264" cy="565554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4573D2A-CEF8-4137-B721-0401D1B80EB6}"/>
                </a:ext>
              </a:extLst>
            </p:cNvPr>
            <p:cNvGrpSpPr/>
            <p:nvPr/>
          </p:nvGrpSpPr>
          <p:grpSpPr>
            <a:xfrm>
              <a:off x="3223868" y="-159476"/>
              <a:ext cx="5744264" cy="5655540"/>
              <a:chOff x="1282268" y="-1450948"/>
              <a:chExt cx="5744264" cy="5655540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9A047918-8067-4312-A74E-E7B30E245F42}"/>
                  </a:ext>
                </a:extLst>
              </p:cNvPr>
              <p:cNvSpPr/>
              <p:nvPr/>
            </p:nvSpPr>
            <p:spPr>
              <a:xfrm>
                <a:off x="1735595" y="-1450948"/>
                <a:ext cx="3075496" cy="3075496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1219531" y="4341011"/>
                    </a:moveTo>
                    <a:arcTo wR="2306622" hR="2306622" stAng="7087089" swAng="1069560"/>
                  </a:path>
                </a:pathLst>
              </a:custGeom>
              <a:noFill/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2AF485C0-7E8D-4B13-BF23-6674DE02C0BD}"/>
                  </a:ext>
                </a:extLst>
              </p:cNvPr>
              <p:cNvGrpSpPr/>
              <p:nvPr/>
            </p:nvGrpSpPr>
            <p:grpSpPr>
              <a:xfrm>
                <a:off x="1282268" y="484700"/>
                <a:ext cx="5744264" cy="3719892"/>
                <a:chOff x="1282268" y="484700"/>
                <a:chExt cx="5744264" cy="3719892"/>
              </a:xfrm>
            </p:grpSpPr>
            <p:sp>
              <p:nvSpPr>
                <p:cNvPr id="9" name="Freeform: Shape 8">
                  <a:extLst>
                    <a:ext uri="{FF2B5EF4-FFF2-40B4-BE49-F238E27FC236}">
                      <a16:creationId xmlns:a16="http://schemas.microsoft.com/office/drawing/2014/main" id="{5C5E0DFA-31E3-4B49-A7F7-06EA5575E0FF}"/>
                    </a:ext>
                  </a:extLst>
                </p:cNvPr>
                <p:cNvSpPr/>
                <p:nvPr/>
              </p:nvSpPr>
              <p:spPr>
                <a:xfrm>
                  <a:off x="4657989" y="2933154"/>
                  <a:ext cx="1828794" cy="769923"/>
                </a:xfrm>
                <a:custGeom>
                  <a:avLst/>
                  <a:gdLst>
                    <a:gd name="connsiteX0" fmla="*/ 0 w 2743191"/>
                    <a:gd name="connsiteY0" fmla="*/ 192485 h 1154885"/>
                    <a:gd name="connsiteX1" fmla="*/ 192485 w 2743191"/>
                    <a:gd name="connsiteY1" fmla="*/ 0 h 1154885"/>
                    <a:gd name="connsiteX2" fmla="*/ 2550706 w 2743191"/>
                    <a:gd name="connsiteY2" fmla="*/ 0 h 1154885"/>
                    <a:gd name="connsiteX3" fmla="*/ 2743191 w 2743191"/>
                    <a:gd name="connsiteY3" fmla="*/ 192485 h 1154885"/>
                    <a:gd name="connsiteX4" fmla="*/ 2743191 w 2743191"/>
                    <a:gd name="connsiteY4" fmla="*/ 962400 h 1154885"/>
                    <a:gd name="connsiteX5" fmla="*/ 2550706 w 2743191"/>
                    <a:gd name="connsiteY5" fmla="*/ 1154885 h 1154885"/>
                    <a:gd name="connsiteX6" fmla="*/ 192485 w 2743191"/>
                    <a:gd name="connsiteY6" fmla="*/ 1154885 h 1154885"/>
                    <a:gd name="connsiteX7" fmla="*/ 0 w 2743191"/>
                    <a:gd name="connsiteY7" fmla="*/ 962400 h 1154885"/>
                    <a:gd name="connsiteX8" fmla="*/ 0 w 2743191"/>
                    <a:gd name="connsiteY8" fmla="*/ 192485 h 1154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743191" h="1154885">
                      <a:moveTo>
                        <a:pt x="0" y="192485"/>
                      </a:moveTo>
                      <a:cubicBezTo>
                        <a:pt x="0" y="86178"/>
                        <a:pt x="86178" y="0"/>
                        <a:pt x="192485" y="0"/>
                      </a:cubicBezTo>
                      <a:lnTo>
                        <a:pt x="2550706" y="0"/>
                      </a:lnTo>
                      <a:cubicBezTo>
                        <a:pt x="2657013" y="0"/>
                        <a:pt x="2743191" y="86178"/>
                        <a:pt x="2743191" y="192485"/>
                      </a:cubicBezTo>
                      <a:lnTo>
                        <a:pt x="2743191" y="962400"/>
                      </a:lnTo>
                      <a:cubicBezTo>
                        <a:pt x="2743191" y="1068707"/>
                        <a:pt x="2657013" y="1154885"/>
                        <a:pt x="2550706" y="1154885"/>
                      </a:cubicBezTo>
                      <a:lnTo>
                        <a:pt x="192485" y="1154885"/>
                      </a:lnTo>
                      <a:cubicBezTo>
                        <a:pt x="86178" y="1154885"/>
                        <a:pt x="0" y="1068707"/>
                        <a:pt x="0" y="962400"/>
                      </a:cubicBezTo>
                      <a:lnTo>
                        <a:pt x="0" y="192485"/>
                      </a:ln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98546" tIns="98546" rIns="98546" bIns="98546" numCol="1" spcCol="1270" anchor="ctr" anchorCtr="0">
                  <a:noAutofit/>
                </a:bodyPr>
                <a:lstStyle/>
                <a:p>
                  <a:pPr algn="ctr" defTabSz="71123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Publish Data &amp; Metadata</a:t>
                  </a:r>
                </a:p>
              </p:txBody>
            </p:sp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56CD6C4F-0541-4D6C-8324-CD2489EA355C}"/>
                    </a:ext>
                  </a:extLst>
                </p:cNvPr>
                <p:cNvSpPr/>
                <p:nvPr/>
              </p:nvSpPr>
              <p:spPr>
                <a:xfrm>
                  <a:off x="1807464" y="2932669"/>
                  <a:ext cx="1828794" cy="769923"/>
                </a:xfrm>
                <a:custGeom>
                  <a:avLst/>
                  <a:gdLst>
                    <a:gd name="connsiteX0" fmla="*/ 0 w 2743191"/>
                    <a:gd name="connsiteY0" fmla="*/ 192485 h 1154885"/>
                    <a:gd name="connsiteX1" fmla="*/ 192485 w 2743191"/>
                    <a:gd name="connsiteY1" fmla="*/ 0 h 1154885"/>
                    <a:gd name="connsiteX2" fmla="*/ 2550706 w 2743191"/>
                    <a:gd name="connsiteY2" fmla="*/ 0 h 1154885"/>
                    <a:gd name="connsiteX3" fmla="*/ 2743191 w 2743191"/>
                    <a:gd name="connsiteY3" fmla="*/ 192485 h 1154885"/>
                    <a:gd name="connsiteX4" fmla="*/ 2743191 w 2743191"/>
                    <a:gd name="connsiteY4" fmla="*/ 962400 h 1154885"/>
                    <a:gd name="connsiteX5" fmla="*/ 2550706 w 2743191"/>
                    <a:gd name="connsiteY5" fmla="*/ 1154885 h 1154885"/>
                    <a:gd name="connsiteX6" fmla="*/ 192485 w 2743191"/>
                    <a:gd name="connsiteY6" fmla="*/ 1154885 h 1154885"/>
                    <a:gd name="connsiteX7" fmla="*/ 0 w 2743191"/>
                    <a:gd name="connsiteY7" fmla="*/ 962400 h 1154885"/>
                    <a:gd name="connsiteX8" fmla="*/ 0 w 2743191"/>
                    <a:gd name="connsiteY8" fmla="*/ 192485 h 1154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743191" h="1154885">
                      <a:moveTo>
                        <a:pt x="0" y="192485"/>
                      </a:moveTo>
                      <a:cubicBezTo>
                        <a:pt x="0" y="86178"/>
                        <a:pt x="86178" y="0"/>
                        <a:pt x="192485" y="0"/>
                      </a:cubicBezTo>
                      <a:lnTo>
                        <a:pt x="2550706" y="0"/>
                      </a:lnTo>
                      <a:cubicBezTo>
                        <a:pt x="2657013" y="0"/>
                        <a:pt x="2743191" y="86178"/>
                        <a:pt x="2743191" y="192485"/>
                      </a:cubicBezTo>
                      <a:lnTo>
                        <a:pt x="2743191" y="962400"/>
                      </a:lnTo>
                      <a:cubicBezTo>
                        <a:pt x="2743191" y="1068707"/>
                        <a:pt x="2657013" y="1154885"/>
                        <a:pt x="2550706" y="1154885"/>
                      </a:cubicBezTo>
                      <a:lnTo>
                        <a:pt x="192485" y="1154885"/>
                      </a:lnTo>
                      <a:cubicBezTo>
                        <a:pt x="86178" y="1154885"/>
                        <a:pt x="0" y="1068707"/>
                        <a:pt x="0" y="962400"/>
                      </a:cubicBezTo>
                      <a:lnTo>
                        <a:pt x="0" y="192485"/>
                      </a:ln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98546" tIns="98546" rIns="98546" bIns="98546" numCol="1" spcCol="1270" anchor="ctr" anchorCtr="0">
                  <a:noAutofit/>
                </a:bodyPr>
                <a:lstStyle/>
                <a:p>
                  <a:pPr algn="ctr" defTabSz="71123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Publish Code</a:t>
                  </a:r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CC11EB19-63D3-40F0-86ED-CCE6D0124086}"/>
                    </a:ext>
                  </a:extLst>
                </p:cNvPr>
                <p:cNvSpPr/>
                <p:nvPr/>
              </p:nvSpPr>
              <p:spPr>
                <a:xfrm>
                  <a:off x="3200403" y="484700"/>
                  <a:ext cx="1828794" cy="769923"/>
                </a:xfrm>
                <a:custGeom>
                  <a:avLst/>
                  <a:gdLst>
                    <a:gd name="connsiteX0" fmla="*/ 0 w 2743191"/>
                    <a:gd name="connsiteY0" fmla="*/ 192485 h 1154885"/>
                    <a:gd name="connsiteX1" fmla="*/ 192485 w 2743191"/>
                    <a:gd name="connsiteY1" fmla="*/ 0 h 1154885"/>
                    <a:gd name="connsiteX2" fmla="*/ 2550706 w 2743191"/>
                    <a:gd name="connsiteY2" fmla="*/ 0 h 1154885"/>
                    <a:gd name="connsiteX3" fmla="*/ 2743191 w 2743191"/>
                    <a:gd name="connsiteY3" fmla="*/ 192485 h 1154885"/>
                    <a:gd name="connsiteX4" fmla="*/ 2743191 w 2743191"/>
                    <a:gd name="connsiteY4" fmla="*/ 962400 h 1154885"/>
                    <a:gd name="connsiteX5" fmla="*/ 2550706 w 2743191"/>
                    <a:gd name="connsiteY5" fmla="*/ 1154885 h 1154885"/>
                    <a:gd name="connsiteX6" fmla="*/ 192485 w 2743191"/>
                    <a:gd name="connsiteY6" fmla="*/ 1154885 h 1154885"/>
                    <a:gd name="connsiteX7" fmla="*/ 0 w 2743191"/>
                    <a:gd name="connsiteY7" fmla="*/ 962400 h 1154885"/>
                    <a:gd name="connsiteX8" fmla="*/ 0 w 2743191"/>
                    <a:gd name="connsiteY8" fmla="*/ 192485 h 1154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743191" h="1154885">
                      <a:moveTo>
                        <a:pt x="0" y="192485"/>
                      </a:moveTo>
                      <a:cubicBezTo>
                        <a:pt x="0" y="86178"/>
                        <a:pt x="86178" y="0"/>
                        <a:pt x="192485" y="0"/>
                      </a:cubicBezTo>
                      <a:lnTo>
                        <a:pt x="2550706" y="0"/>
                      </a:lnTo>
                      <a:cubicBezTo>
                        <a:pt x="2657013" y="0"/>
                        <a:pt x="2743191" y="86178"/>
                        <a:pt x="2743191" y="192485"/>
                      </a:cubicBezTo>
                      <a:lnTo>
                        <a:pt x="2743191" y="962400"/>
                      </a:lnTo>
                      <a:cubicBezTo>
                        <a:pt x="2743191" y="1068707"/>
                        <a:pt x="2657013" y="1154885"/>
                        <a:pt x="2550706" y="1154885"/>
                      </a:cubicBezTo>
                      <a:lnTo>
                        <a:pt x="192485" y="1154885"/>
                      </a:lnTo>
                      <a:cubicBezTo>
                        <a:pt x="86178" y="1154885"/>
                        <a:pt x="0" y="1068707"/>
                        <a:pt x="0" y="962400"/>
                      </a:cubicBezTo>
                      <a:lnTo>
                        <a:pt x="0" y="192485"/>
                      </a:ln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98546" tIns="98546" rIns="98546" bIns="98546" numCol="1" spcCol="1270" anchor="ctr" anchorCtr="0">
                  <a:noAutofit/>
                </a:bodyPr>
                <a:lstStyle/>
                <a:p>
                  <a:pPr algn="ctr" defTabSz="71123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Conceptualize Project</a:t>
                  </a:r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8F7B3F81-BDB8-413F-8265-E6E433DF1B1E}"/>
                    </a:ext>
                  </a:extLst>
                </p:cNvPr>
                <p:cNvSpPr/>
                <p:nvPr/>
              </p:nvSpPr>
              <p:spPr>
                <a:xfrm>
                  <a:off x="2177042" y="1116519"/>
                  <a:ext cx="3075496" cy="307549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2985984" y="102314"/>
                      </a:moveTo>
                      <a:arcTo wR="2306622" hR="2306622" stAng="17227749" swAng="1072738"/>
                    </a:path>
                  </a:pathLst>
                </a:custGeom>
                <a:noFill/>
                <a:ln cmpd="sng">
                  <a:solidFill>
                    <a:schemeClr val="tx1"/>
                  </a:solidFill>
                  <a:round/>
                  <a:tailEnd type="arrow"/>
                </a:ln>
              </p:spPr>
              <p:style>
                <a:lnRef idx="1">
                  <a:scrgbClr r="0" g="0" b="0"/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CEAEDA8C-00D3-4F6F-BEBF-DE5C48764F54}"/>
                    </a:ext>
                  </a:extLst>
                </p:cNvPr>
                <p:cNvSpPr/>
                <p:nvPr/>
              </p:nvSpPr>
              <p:spPr>
                <a:xfrm>
                  <a:off x="5197738" y="1604750"/>
                  <a:ext cx="1828794" cy="769923"/>
                </a:xfrm>
                <a:custGeom>
                  <a:avLst/>
                  <a:gdLst>
                    <a:gd name="connsiteX0" fmla="*/ 0 w 2743191"/>
                    <a:gd name="connsiteY0" fmla="*/ 192485 h 1154885"/>
                    <a:gd name="connsiteX1" fmla="*/ 192485 w 2743191"/>
                    <a:gd name="connsiteY1" fmla="*/ 0 h 1154885"/>
                    <a:gd name="connsiteX2" fmla="*/ 2550706 w 2743191"/>
                    <a:gd name="connsiteY2" fmla="*/ 0 h 1154885"/>
                    <a:gd name="connsiteX3" fmla="*/ 2743191 w 2743191"/>
                    <a:gd name="connsiteY3" fmla="*/ 192485 h 1154885"/>
                    <a:gd name="connsiteX4" fmla="*/ 2743191 w 2743191"/>
                    <a:gd name="connsiteY4" fmla="*/ 962400 h 1154885"/>
                    <a:gd name="connsiteX5" fmla="*/ 2550706 w 2743191"/>
                    <a:gd name="connsiteY5" fmla="*/ 1154885 h 1154885"/>
                    <a:gd name="connsiteX6" fmla="*/ 192485 w 2743191"/>
                    <a:gd name="connsiteY6" fmla="*/ 1154885 h 1154885"/>
                    <a:gd name="connsiteX7" fmla="*/ 0 w 2743191"/>
                    <a:gd name="connsiteY7" fmla="*/ 962400 h 1154885"/>
                    <a:gd name="connsiteX8" fmla="*/ 0 w 2743191"/>
                    <a:gd name="connsiteY8" fmla="*/ 192485 h 1154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743191" h="1154885">
                      <a:moveTo>
                        <a:pt x="0" y="192485"/>
                      </a:moveTo>
                      <a:cubicBezTo>
                        <a:pt x="0" y="86178"/>
                        <a:pt x="86178" y="0"/>
                        <a:pt x="192485" y="0"/>
                      </a:cubicBezTo>
                      <a:lnTo>
                        <a:pt x="2550706" y="0"/>
                      </a:lnTo>
                      <a:cubicBezTo>
                        <a:pt x="2657013" y="0"/>
                        <a:pt x="2743191" y="86178"/>
                        <a:pt x="2743191" y="192485"/>
                      </a:cubicBezTo>
                      <a:lnTo>
                        <a:pt x="2743191" y="962400"/>
                      </a:lnTo>
                      <a:cubicBezTo>
                        <a:pt x="2743191" y="1068707"/>
                        <a:pt x="2657013" y="1154885"/>
                        <a:pt x="2550706" y="1154885"/>
                      </a:cubicBezTo>
                      <a:lnTo>
                        <a:pt x="192485" y="1154885"/>
                      </a:lnTo>
                      <a:cubicBezTo>
                        <a:pt x="86178" y="1154885"/>
                        <a:pt x="0" y="1068707"/>
                        <a:pt x="0" y="962400"/>
                      </a:cubicBezTo>
                      <a:lnTo>
                        <a:pt x="0" y="192485"/>
                      </a:ln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98546" tIns="98546" rIns="98546" bIns="98546" numCol="1" spcCol="1270" anchor="ctr" anchorCtr="0">
                  <a:noAutofit/>
                </a:bodyPr>
                <a:lstStyle/>
                <a:p>
                  <a:pPr algn="ctr" defTabSz="71123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Design, Collect &amp; Analyze</a:t>
                  </a:r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CE8C9935-9CAA-40C4-B659-0945074A6661}"/>
                    </a:ext>
                  </a:extLst>
                </p:cNvPr>
                <p:cNvSpPr/>
                <p:nvPr/>
              </p:nvSpPr>
              <p:spPr>
                <a:xfrm>
                  <a:off x="1282268" y="1604750"/>
                  <a:ext cx="1828794" cy="769923"/>
                </a:xfrm>
                <a:custGeom>
                  <a:avLst/>
                  <a:gdLst>
                    <a:gd name="connsiteX0" fmla="*/ 0 w 2743191"/>
                    <a:gd name="connsiteY0" fmla="*/ 192485 h 1154885"/>
                    <a:gd name="connsiteX1" fmla="*/ 192485 w 2743191"/>
                    <a:gd name="connsiteY1" fmla="*/ 0 h 1154885"/>
                    <a:gd name="connsiteX2" fmla="*/ 2550706 w 2743191"/>
                    <a:gd name="connsiteY2" fmla="*/ 0 h 1154885"/>
                    <a:gd name="connsiteX3" fmla="*/ 2743191 w 2743191"/>
                    <a:gd name="connsiteY3" fmla="*/ 192485 h 1154885"/>
                    <a:gd name="connsiteX4" fmla="*/ 2743191 w 2743191"/>
                    <a:gd name="connsiteY4" fmla="*/ 962400 h 1154885"/>
                    <a:gd name="connsiteX5" fmla="*/ 2550706 w 2743191"/>
                    <a:gd name="connsiteY5" fmla="*/ 1154885 h 1154885"/>
                    <a:gd name="connsiteX6" fmla="*/ 192485 w 2743191"/>
                    <a:gd name="connsiteY6" fmla="*/ 1154885 h 1154885"/>
                    <a:gd name="connsiteX7" fmla="*/ 0 w 2743191"/>
                    <a:gd name="connsiteY7" fmla="*/ 962400 h 1154885"/>
                    <a:gd name="connsiteX8" fmla="*/ 0 w 2743191"/>
                    <a:gd name="connsiteY8" fmla="*/ 192485 h 1154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743191" h="1154885">
                      <a:moveTo>
                        <a:pt x="0" y="192485"/>
                      </a:moveTo>
                      <a:cubicBezTo>
                        <a:pt x="0" y="86178"/>
                        <a:pt x="86178" y="0"/>
                        <a:pt x="192485" y="0"/>
                      </a:cubicBezTo>
                      <a:lnTo>
                        <a:pt x="2550706" y="0"/>
                      </a:lnTo>
                      <a:cubicBezTo>
                        <a:pt x="2657013" y="0"/>
                        <a:pt x="2743191" y="86178"/>
                        <a:pt x="2743191" y="192485"/>
                      </a:cubicBezTo>
                      <a:lnTo>
                        <a:pt x="2743191" y="962400"/>
                      </a:lnTo>
                      <a:cubicBezTo>
                        <a:pt x="2743191" y="1068707"/>
                        <a:pt x="2657013" y="1154885"/>
                        <a:pt x="2550706" y="1154885"/>
                      </a:cubicBezTo>
                      <a:lnTo>
                        <a:pt x="192485" y="1154885"/>
                      </a:lnTo>
                      <a:cubicBezTo>
                        <a:pt x="86178" y="1154885"/>
                        <a:pt x="0" y="1068707"/>
                        <a:pt x="0" y="962400"/>
                      </a:cubicBezTo>
                      <a:lnTo>
                        <a:pt x="0" y="192485"/>
                      </a:ln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98546" tIns="98546" rIns="98546" bIns="98546" numCol="1" spcCol="1270" anchor="ctr" anchorCtr="0">
                  <a:noAutofit/>
                </a:bodyPr>
                <a:lstStyle/>
                <a:p>
                  <a:pPr algn="ctr" defTabSz="71123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Publish in Open Access</a:t>
                  </a:r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F61C0691-09B2-403C-B39F-4EAA577038D3}"/>
                    </a:ext>
                  </a:extLst>
                </p:cNvPr>
                <p:cNvSpPr/>
                <p:nvPr/>
              </p:nvSpPr>
              <p:spPr>
                <a:xfrm>
                  <a:off x="1409438" y="1129096"/>
                  <a:ext cx="3075496" cy="307549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1018276" y="393334"/>
                      </a:moveTo>
                      <a:arcTo wR="2306622" hR="2306622" stAng="14162698" swAng="1058193"/>
                    </a:path>
                  </a:pathLst>
                </a:custGeom>
                <a:noFill/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rgbClr r="0" g="0" b="0"/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</p:grp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54BEF8DC-7557-42A8-80EE-CE641E8AC82E}"/>
                  </a:ext>
                </a:extLst>
              </p:cNvPr>
              <p:cNvSpPr/>
              <p:nvPr/>
            </p:nvSpPr>
            <p:spPr>
              <a:xfrm rot="17363927">
                <a:off x="1659901" y="-314140"/>
                <a:ext cx="3075496" cy="3075496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1219531" y="4341011"/>
                    </a:moveTo>
                    <a:arcTo wR="2306622" hR="2306622" stAng="7087089" swAng="1069560"/>
                  </a:path>
                </a:pathLst>
              </a:custGeom>
              <a:noFill/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75A1098D-F2FE-422C-8934-65F9CB16C8B3}"/>
                  </a:ext>
                </a:extLst>
              </p:cNvPr>
              <p:cNvSpPr/>
              <p:nvPr/>
            </p:nvSpPr>
            <p:spPr>
              <a:xfrm rot="12349362">
                <a:off x="2985506" y="538363"/>
                <a:ext cx="3075496" cy="3075496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1018276" y="393334"/>
                    </a:moveTo>
                    <a:arcTo wR="2306622" hR="2306622" stAng="14162698" swAng="1058193"/>
                  </a:path>
                </a:pathLst>
              </a:custGeom>
              <a:noFill/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pic>
          <p:nvPicPr>
            <p:cNvPr id="1026" name="Picture 2" descr="https://lh6.googleusercontent.com/8SfXsKx0UJro0XP982dMSRtANIbTxBj3_ZIAZmh8TzWpYAu_6ri6HXGrCA5qGE9Gvf8vsfcEzzd0dxj2_zfzGrcswthWEErb3eOaaS8PaEJWIsknXnC2bclJOrmYBgcyTJDshumk">
              <a:extLst>
                <a:ext uri="{FF2B5EF4-FFF2-40B4-BE49-F238E27FC236}">
                  <a16:creationId xmlns:a16="http://schemas.microsoft.com/office/drawing/2014/main" id="{A269B64C-483B-4B32-8F6A-B798A6A51F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4499" y="4638860"/>
              <a:ext cx="374648" cy="3358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lh5.googleusercontent.com/nU38hSaNDqZ-4_XS5xvDPnf80Tr5OQrqMIrnb87xnbamD6Rzw8S7yvMyYLVxUo0YN9usBSvhgOgUA8G-g-WnrcbUmg1RbHNS7K0KTj8lC8XmBQsNoFaDMcqdrlZwI7ZVHPKlggKq">
              <a:extLst>
                <a:ext uri="{FF2B5EF4-FFF2-40B4-BE49-F238E27FC236}">
                  <a16:creationId xmlns:a16="http://schemas.microsoft.com/office/drawing/2014/main" id="{DE7D8AAA-E0C9-4A16-A59B-328D08F5C4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6143" y="3258876"/>
              <a:ext cx="393938" cy="364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C1E2204-37C9-421B-904D-E138DE600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533271" y="2117252"/>
              <a:ext cx="417835" cy="434889"/>
            </a:xfrm>
            <a:prstGeom prst="rect">
              <a:avLst/>
            </a:prstGeom>
          </p:spPr>
        </p:pic>
        <p:pic>
          <p:nvPicPr>
            <p:cNvPr id="20" name="Picture 6" descr="https://lh5.googleusercontent.com/U3F_w5LHtZ8PfN9PzipaUVJfLQmOJZyqDL8x--Y5CtPy8w4JrSJ47VVkAAeYiB80-pwpuUI-DGGUu_KfygvxhBY2Xt_fhs8Hs6te5yKM7UKGspIACY35cHlZB9tB944-5Tf78gCM">
              <a:extLst>
                <a:ext uri="{FF2B5EF4-FFF2-40B4-BE49-F238E27FC236}">
                  <a16:creationId xmlns:a16="http://schemas.microsoft.com/office/drawing/2014/main" id="{DC99303A-6BD5-4A28-A2AF-185BDDC0F1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4302" y="3278814"/>
              <a:ext cx="413783" cy="3448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4CD18A0-5C48-495C-A74D-5C84A3792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197789" y="4583861"/>
              <a:ext cx="390525" cy="409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8777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F3599B3-C16D-4A2D-BC4E-37E26784B975}"/>
              </a:ext>
            </a:extLst>
          </p:cNvPr>
          <p:cNvSpPr/>
          <p:nvPr/>
        </p:nvSpPr>
        <p:spPr>
          <a:xfrm>
            <a:off x="1192122" y="2043062"/>
            <a:ext cx="4402719" cy="72574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1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EB8E5A-6B88-487C-8442-94F4D103B956}"/>
              </a:ext>
            </a:extLst>
          </p:cNvPr>
          <p:cNvSpPr/>
          <p:nvPr/>
        </p:nvSpPr>
        <p:spPr>
          <a:xfrm>
            <a:off x="2301647" y="2159981"/>
            <a:ext cx="887821" cy="5181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synthesize data</a:t>
            </a:r>
            <a:endParaRPr lang="en-US" sz="90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3F32D2B-911D-43C1-9793-23D43D740601}"/>
              </a:ext>
            </a:extLst>
          </p:cNvPr>
          <p:cNvSpPr/>
          <p:nvPr/>
        </p:nvSpPr>
        <p:spPr>
          <a:xfrm>
            <a:off x="3411175" y="2159981"/>
            <a:ext cx="887821" cy="5181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</a:t>
            </a:r>
          </a:p>
          <a:p>
            <a:pPr algn="ctr"/>
            <a:r>
              <a:rPr lang="en-US" sz="9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</a:t>
            </a:r>
            <a:endParaRPr lang="en-US" sz="90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6250098-FE03-499F-933D-55B834B6996F}"/>
              </a:ext>
            </a:extLst>
          </p:cNvPr>
          <p:cNvSpPr/>
          <p:nvPr/>
        </p:nvSpPr>
        <p:spPr>
          <a:xfrm>
            <a:off x="4651716" y="2165419"/>
            <a:ext cx="943124" cy="5181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Summarize in report or manuscript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A67E5AF-67C9-44FB-A9EB-4DF41DA18E3D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3189470" y="2419068"/>
            <a:ext cx="221705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E867130-73A7-424D-A929-C13BE1637FEB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4298996" y="2419068"/>
            <a:ext cx="221705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A9563FD-2706-472B-91AB-5F019C4EE8B9}"/>
              </a:ext>
            </a:extLst>
          </p:cNvPr>
          <p:cNvSpPr/>
          <p:nvPr/>
        </p:nvSpPr>
        <p:spPr>
          <a:xfrm>
            <a:off x="1192121" y="2159981"/>
            <a:ext cx="887821" cy="5181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research goals</a:t>
            </a:r>
            <a:endParaRPr lang="en-US" sz="90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2EA8392-B8A5-4622-9C7F-4472CF4B4277}"/>
              </a:ext>
            </a:extLst>
          </p:cNvPr>
          <p:cNvCxnSpPr>
            <a:cxnSpLocks/>
            <a:stCxn id="34" idx="3"/>
            <a:endCxn id="29" idx="1"/>
          </p:cNvCxnSpPr>
          <p:nvPr/>
        </p:nvCxnSpPr>
        <p:spPr>
          <a:xfrm>
            <a:off x="2079942" y="2419068"/>
            <a:ext cx="221705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800BF710-E331-4A47-9EE7-8DA709F997D8}"/>
              </a:ext>
            </a:extLst>
          </p:cNvPr>
          <p:cNvSpPr/>
          <p:nvPr/>
        </p:nvSpPr>
        <p:spPr>
          <a:xfrm>
            <a:off x="995358" y="4370397"/>
            <a:ext cx="4402719" cy="72574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1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D8D3593-7575-469F-BCEC-DF3F0A5E0758}"/>
              </a:ext>
            </a:extLst>
          </p:cNvPr>
          <p:cNvSpPr/>
          <p:nvPr/>
        </p:nvSpPr>
        <p:spPr>
          <a:xfrm>
            <a:off x="2104883" y="4487316"/>
            <a:ext cx="887821" cy="5181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synthesize data</a:t>
            </a:r>
            <a:endParaRPr lang="en-US" sz="901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C6FC52C-4DD5-4EBB-9463-1F015D35F670}"/>
              </a:ext>
            </a:extLst>
          </p:cNvPr>
          <p:cNvSpPr/>
          <p:nvPr/>
        </p:nvSpPr>
        <p:spPr>
          <a:xfrm>
            <a:off x="3214411" y="4487316"/>
            <a:ext cx="887821" cy="5181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</a:t>
            </a:r>
          </a:p>
          <a:p>
            <a:pPr algn="ctr"/>
            <a:r>
              <a:rPr lang="en-US" sz="9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</a:t>
            </a:r>
            <a:endParaRPr lang="en-US" sz="901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788DE32-3AB4-4B7E-BD7D-5A47B1DEDC84}"/>
              </a:ext>
            </a:extLst>
          </p:cNvPr>
          <p:cNvSpPr/>
          <p:nvPr/>
        </p:nvSpPr>
        <p:spPr>
          <a:xfrm>
            <a:off x="4454952" y="4492754"/>
            <a:ext cx="943124" cy="5181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Summarize in report or manuscript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AC1CDF4-3810-42EA-9503-516568CF0B2B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2992706" y="4746403"/>
            <a:ext cx="221705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74D3309-03DE-43DD-9B28-818B9BE0F3D8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4102232" y="4746403"/>
            <a:ext cx="221705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E98EE89C-8A01-49D7-B4C6-D8D814376766}"/>
              </a:ext>
            </a:extLst>
          </p:cNvPr>
          <p:cNvSpPr/>
          <p:nvPr/>
        </p:nvSpPr>
        <p:spPr>
          <a:xfrm>
            <a:off x="995357" y="4487316"/>
            <a:ext cx="887821" cy="5181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research goals</a:t>
            </a:r>
            <a:endParaRPr lang="en-US" sz="901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606D29D-C5E0-4779-AA06-E499E4D84EFA}"/>
              </a:ext>
            </a:extLst>
          </p:cNvPr>
          <p:cNvCxnSpPr>
            <a:cxnSpLocks/>
            <a:stCxn id="61" idx="3"/>
            <a:endCxn id="56" idx="1"/>
          </p:cNvCxnSpPr>
          <p:nvPr/>
        </p:nvCxnSpPr>
        <p:spPr>
          <a:xfrm>
            <a:off x="1883178" y="4746403"/>
            <a:ext cx="221705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3B63B7D-B42C-4D08-A467-47C1CB7B8F4D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2548793" y="4972784"/>
            <a:ext cx="0" cy="31939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73981BE-63DD-46F9-805C-1366C93C37F0}"/>
              </a:ext>
            </a:extLst>
          </p:cNvPr>
          <p:cNvCxnSpPr>
            <a:cxnSpLocks/>
            <a:stCxn id="66" idx="2"/>
            <a:endCxn id="61" idx="0"/>
          </p:cNvCxnSpPr>
          <p:nvPr/>
        </p:nvCxnSpPr>
        <p:spPr>
          <a:xfrm flipH="1">
            <a:off x="1439268" y="4169045"/>
            <a:ext cx="959" cy="318271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05D1CF5-7457-4CE0-BF6D-3F1EFEA57394}"/>
              </a:ext>
            </a:extLst>
          </p:cNvPr>
          <p:cNvCxnSpPr>
            <a:cxnSpLocks/>
            <a:stCxn id="68" idx="0"/>
          </p:cNvCxnSpPr>
          <p:nvPr/>
        </p:nvCxnSpPr>
        <p:spPr>
          <a:xfrm flipV="1">
            <a:off x="3658321" y="4972784"/>
            <a:ext cx="0" cy="319525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2EC28593-F4DB-462B-8ABF-1B46565DFBA9}"/>
              </a:ext>
            </a:extLst>
          </p:cNvPr>
          <p:cNvSpPr/>
          <p:nvPr/>
        </p:nvSpPr>
        <p:spPr>
          <a:xfrm>
            <a:off x="989064" y="3664473"/>
            <a:ext cx="902325" cy="50457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Managers and stakeholders</a:t>
            </a:r>
            <a:endParaRPr lang="en-US" sz="901" dirty="0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1D3280B3-6479-4B02-A035-F0D5DCE8955B}"/>
              </a:ext>
            </a:extLst>
          </p:cNvPr>
          <p:cNvSpPr/>
          <p:nvPr/>
        </p:nvSpPr>
        <p:spPr>
          <a:xfrm>
            <a:off x="2097629" y="5292182"/>
            <a:ext cx="902325" cy="504572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External data (RMP, NGO, academic)</a:t>
            </a:r>
            <a:endParaRPr lang="en-US" sz="901" dirty="0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5F76FDD9-AF31-4F17-9C3C-D8AA1D181321}"/>
              </a:ext>
            </a:extLst>
          </p:cNvPr>
          <p:cNvSpPr/>
          <p:nvPr/>
        </p:nvSpPr>
        <p:spPr>
          <a:xfrm>
            <a:off x="3207157" y="5292308"/>
            <a:ext cx="902325" cy="504572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Primary, secondary literature</a:t>
            </a:r>
            <a:endParaRPr lang="en-US" sz="901" dirty="0"/>
          </a:p>
        </p:txBody>
      </p:sp>
    </p:spTree>
    <p:extLst>
      <p:ext uri="{BB962C8B-B14F-4D97-AF65-F5344CB8AC3E}">
        <p14:creationId xmlns:p14="http://schemas.microsoft.com/office/powerpoint/2010/main" val="1320557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1E02FF2-303C-4211-870D-CA6462AF0C72}"/>
              </a:ext>
            </a:extLst>
          </p:cNvPr>
          <p:cNvGrpSpPr/>
          <p:nvPr/>
        </p:nvGrpSpPr>
        <p:grpSpPr>
          <a:xfrm>
            <a:off x="948192" y="850274"/>
            <a:ext cx="5028500" cy="6718131"/>
            <a:chOff x="1086809" y="850272"/>
            <a:chExt cx="4751118" cy="664132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7369F76-1F13-43B0-BD08-44DBB56BF5C7}"/>
                </a:ext>
              </a:extLst>
            </p:cNvPr>
            <p:cNvSpPr/>
            <p:nvPr/>
          </p:nvSpPr>
          <p:spPr>
            <a:xfrm>
              <a:off x="1423167" y="6733977"/>
              <a:ext cx="3742474" cy="75761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1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1B9235F-1BE8-447B-97E3-DC5F566E3E70}"/>
                </a:ext>
              </a:extLst>
            </p:cNvPr>
            <p:cNvSpPr/>
            <p:nvPr/>
          </p:nvSpPr>
          <p:spPr>
            <a:xfrm>
              <a:off x="2825081" y="6911157"/>
              <a:ext cx="838846" cy="512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Collect and synthesize data</a:t>
              </a:r>
              <a:endParaRPr lang="en-US" sz="901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B9862A8-9ABF-49A5-923C-61B1628D4C39}"/>
                </a:ext>
              </a:extLst>
            </p:cNvPr>
            <p:cNvSpPr/>
            <p:nvPr/>
          </p:nvSpPr>
          <p:spPr>
            <a:xfrm>
              <a:off x="4147976" y="6911157"/>
              <a:ext cx="838846" cy="512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Develop </a:t>
              </a:r>
            </a:p>
            <a:p>
              <a:pPr algn="ctr"/>
              <a:r>
                <a:rPr lang="en-US" sz="90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tool</a:t>
              </a:r>
              <a:endParaRPr lang="en-US" sz="901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2442EA9-3A54-4216-B7ED-430846FE6663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3663928" y="7167284"/>
              <a:ext cx="48404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28D2779-954F-4575-A74E-E45AFE45286B}"/>
                </a:ext>
              </a:extLst>
            </p:cNvPr>
            <p:cNvSpPr/>
            <p:nvPr/>
          </p:nvSpPr>
          <p:spPr>
            <a:xfrm>
              <a:off x="1512497" y="6911157"/>
              <a:ext cx="838846" cy="512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Identify research goals</a:t>
              </a:r>
              <a:endParaRPr lang="en-US" sz="901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DC65D96-1D8A-4FD5-A1B1-11D1F602F181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>
              <a:off x="2351343" y="7167284"/>
              <a:ext cx="4737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361C45D-8E1B-4931-BAD2-56ACF3789C28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 flipH="1">
              <a:off x="3244504" y="6549052"/>
              <a:ext cx="805" cy="3621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8203365-116B-49FC-9EEE-B15F3D33AECF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>
              <a:off x="1931921" y="4977015"/>
              <a:ext cx="0" cy="69667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F9CC393-8612-492A-9105-15882DB8CF18}"/>
                </a:ext>
              </a:extLst>
            </p:cNvPr>
            <p:cNvCxnSpPr>
              <a:cxnSpLocks/>
            </p:cNvCxnSpPr>
            <p:nvPr/>
          </p:nvCxnSpPr>
          <p:spPr>
            <a:xfrm>
              <a:off x="4579756" y="6552560"/>
              <a:ext cx="0" cy="3585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161CA3B-B1C1-499E-8F59-0E72319388FC}"/>
                </a:ext>
              </a:extLst>
            </p:cNvPr>
            <p:cNvSpPr/>
            <p:nvPr/>
          </p:nvSpPr>
          <p:spPr>
            <a:xfrm>
              <a:off x="2838999" y="5152293"/>
              <a:ext cx="838846" cy="512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on open repository</a:t>
              </a:r>
              <a:endParaRPr lang="en-US" sz="901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5441843-0896-4C36-B5FC-33BA28C03285}"/>
                </a:ext>
              </a:extLst>
            </p:cNvPr>
            <p:cNvSpPr/>
            <p:nvPr/>
          </p:nvSpPr>
          <p:spPr>
            <a:xfrm>
              <a:off x="2090926" y="5283005"/>
              <a:ext cx="648718" cy="2396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Metadata</a:t>
              </a:r>
              <a:endParaRPr lang="en-US" sz="901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54B23B3-C379-46C6-93F5-1FE8C29E7F8B}"/>
                </a:ext>
              </a:extLst>
            </p:cNvPr>
            <p:cNvSpPr/>
            <p:nvPr/>
          </p:nvSpPr>
          <p:spPr>
            <a:xfrm>
              <a:off x="1546164" y="5673691"/>
              <a:ext cx="771513" cy="3269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Open planning</a:t>
              </a:r>
              <a:endParaRPr lang="en-US" sz="901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76218C9-5F52-48D8-AA87-9EC460B38E7E}"/>
                </a:ext>
              </a:extLst>
            </p:cNvPr>
            <p:cNvSpPr/>
            <p:nvPr/>
          </p:nvSpPr>
          <p:spPr>
            <a:xfrm>
              <a:off x="4126799" y="5152293"/>
              <a:ext cx="891098" cy="512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Reproducible summary document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278CC27-1823-47BA-A46A-229D2097C50C}"/>
                </a:ext>
              </a:extLst>
            </p:cNvPr>
            <p:cNvSpPr/>
            <p:nvPr/>
          </p:nvSpPr>
          <p:spPr>
            <a:xfrm>
              <a:off x="2811357" y="4355519"/>
              <a:ext cx="891098" cy="512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Interactive</a:t>
              </a:r>
            </a:p>
            <a:p>
              <a:pPr algn="ctr"/>
              <a:r>
                <a:rPr lang="en-US" sz="90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71FB62A-2A03-43C1-BA30-3C88CC347ABF}"/>
                </a:ext>
              </a:extLst>
            </p:cNvPr>
            <p:cNvSpPr/>
            <p:nvPr/>
          </p:nvSpPr>
          <p:spPr>
            <a:xfrm>
              <a:off x="4124064" y="4355519"/>
              <a:ext cx="891098" cy="512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Accessible tool (e.g., R package)</a:t>
              </a:r>
              <a:endParaRPr lang="en-US" sz="901" dirty="0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C41BE770-9DE5-4D7E-BC73-4D0718FE1923}"/>
                </a:ext>
              </a:extLst>
            </p:cNvPr>
            <p:cNvSpPr/>
            <p:nvPr/>
          </p:nvSpPr>
          <p:spPr>
            <a:xfrm rot="10800000">
              <a:off x="2428590" y="3939784"/>
              <a:ext cx="782245" cy="3125944"/>
            </a:xfrm>
            <a:prstGeom prst="arc">
              <a:avLst>
                <a:gd name="adj1" fmla="val 16200000"/>
                <a:gd name="adj2" fmla="val 21474858"/>
              </a:avLst>
            </a:prstGeom>
            <a:ln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52906" tIns="26452" rIns="52906" bIns="264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01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71EE62C-5CA8-4C35-8BAE-A46D9A8E9D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20596" y="5409166"/>
              <a:ext cx="166514" cy="375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75807332-F311-4422-87FC-4E86C5608E44}"/>
                </a:ext>
              </a:extLst>
            </p:cNvPr>
            <p:cNvSpPr/>
            <p:nvPr/>
          </p:nvSpPr>
          <p:spPr>
            <a:xfrm rot="10800000">
              <a:off x="4435396" y="5409163"/>
              <a:ext cx="715997" cy="1795074"/>
            </a:xfrm>
            <a:prstGeom prst="arc">
              <a:avLst>
                <a:gd name="adj1" fmla="val 6146181"/>
                <a:gd name="adj2" fmla="val 16220867"/>
              </a:avLst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52906" tIns="26452" rIns="52906" bIns="264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01"/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5633D97B-5213-4F16-AC37-A07D51BCED9C}"/>
                </a:ext>
              </a:extLst>
            </p:cNvPr>
            <p:cNvSpPr/>
            <p:nvPr/>
          </p:nvSpPr>
          <p:spPr>
            <a:xfrm rot="10800000">
              <a:off x="4156918" y="4454007"/>
              <a:ext cx="1205729" cy="2750231"/>
            </a:xfrm>
            <a:prstGeom prst="arc">
              <a:avLst>
                <a:gd name="adj1" fmla="val 6246981"/>
                <a:gd name="adj2" fmla="val 16107865"/>
              </a:avLst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52906" tIns="26452" rIns="52906" bIns="264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01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E4E4F40-E9D1-494B-9AC7-2418E1C84FB1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1931921" y="6000681"/>
              <a:ext cx="0" cy="91047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C092702-3D2A-4BE1-A951-456C3DCF73DF}"/>
                </a:ext>
              </a:extLst>
            </p:cNvPr>
            <p:cNvSpPr txBox="1"/>
            <p:nvPr/>
          </p:nvSpPr>
          <p:spPr>
            <a:xfrm rot="16200000">
              <a:off x="988333" y="7003672"/>
              <a:ext cx="632603" cy="218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Technical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DECD114-66D2-473D-8467-B75C2C160597}"/>
                </a:ext>
              </a:extLst>
            </p:cNvPr>
            <p:cNvSpPr txBox="1"/>
            <p:nvPr/>
          </p:nvSpPr>
          <p:spPr>
            <a:xfrm rot="5400000">
              <a:off x="5189076" y="5065068"/>
              <a:ext cx="1079482" cy="218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Science application</a:t>
              </a:r>
              <a:endParaRPr lang="en-US" sz="90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4BC7E8EC-CEE4-4E13-920D-B1D37166A057}"/>
                </a:ext>
              </a:extLst>
            </p:cNvPr>
            <p:cNvSpPr/>
            <p:nvPr/>
          </p:nvSpPr>
          <p:spPr>
            <a:xfrm>
              <a:off x="5480168" y="4315020"/>
              <a:ext cx="133231" cy="171986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52906" tIns="26452" rIns="52906" bIns="264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01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F3599B3-C16D-4A2D-BC4E-37E26784B975}"/>
                </a:ext>
              </a:extLst>
            </p:cNvPr>
            <p:cNvSpPr/>
            <p:nvPr/>
          </p:nvSpPr>
          <p:spPr>
            <a:xfrm>
              <a:off x="1317283" y="2029423"/>
              <a:ext cx="4159856" cy="71744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1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8EB8E5A-6B88-487C-8442-94F4D103B956}"/>
                </a:ext>
              </a:extLst>
            </p:cNvPr>
            <p:cNvSpPr/>
            <p:nvPr/>
          </p:nvSpPr>
          <p:spPr>
            <a:xfrm>
              <a:off x="2365605" y="2145005"/>
              <a:ext cx="838847" cy="512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Collect and synthesize data</a:t>
              </a:r>
              <a:endParaRPr lang="en-US" sz="901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3F32D2B-911D-43C1-9793-23D43D740601}"/>
                </a:ext>
              </a:extLst>
            </p:cNvPr>
            <p:cNvSpPr/>
            <p:nvPr/>
          </p:nvSpPr>
          <p:spPr>
            <a:xfrm>
              <a:off x="3413929" y="2145005"/>
              <a:ext cx="838847" cy="512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Develop </a:t>
              </a:r>
            </a:p>
            <a:p>
              <a:pPr algn="ctr"/>
              <a:r>
                <a:rPr lang="en-US" sz="90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tool</a:t>
              </a:r>
              <a:endParaRPr lang="en-US" sz="901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6250098-FE03-499F-933D-55B834B6996F}"/>
                </a:ext>
              </a:extLst>
            </p:cNvPr>
            <p:cNvSpPr/>
            <p:nvPr/>
          </p:nvSpPr>
          <p:spPr>
            <a:xfrm>
              <a:off x="4586039" y="2150381"/>
              <a:ext cx="891099" cy="512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Summarize in report or manuscript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A67E5AF-67C9-44FB-A9EB-4DF41DA18E3D}"/>
                </a:ext>
              </a:extLst>
            </p:cNvPr>
            <p:cNvCxnSpPr>
              <a:cxnSpLocks/>
              <a:stCxn id="29" idx="3"/>
              <a:endCxn id="30" idx="1"/>
            </p:cNvCxnSpPr>
            <p:nvPr/>
          </p:nvCxnSpPr>
          <p:spPr>
            <a:xfrm>
              <a:off x="3204454" y="2401130"/>
              <a:ext cx="2094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E867130-73A7-424D-A929-C13BE1637FEB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>
              <a:off x="4252776" y="2401130"/>
              <a:ext cx="2094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A9563FD-2706-472B-91AB-5F019C4EE8B9}"/>
                </a:ext>
              </a:extLst>
            </p:cNvPr>
            <p:cNvSpPr/>
            <p:nvPr/>
          </p:nvSpPr>
          <p:spPr>
            <a:xfrm>
              <a:off x="1317282" y="2145005"/>
              <a:ext cx="838847" cy="512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Identify research goals</a:t>
              </a:r>
              <a:endParaRPr lang="en-US" sz="901" dirty="0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2EA8392-B8A5-4622-9C7F-4472CF4B4277}"/>
                </a:ext>
              </a:extLst>
            </p:cNvPr>
            <p:cNvCxnSpPr>
              <a:cxnSpLocks/>
              <a:stCxn id="34" idx="3"/>
              <a:endCxn id="29" idx="1"/>
            </p:cNvCxnSpPr>
            <p:nvPr/>
          </p:nvCxnSpPr>
          <p:spPr>
            <a:xfrm>
              <a:off x="2156129" y="2401130"/>
              <a:ext cx="2094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7E4F206-950B-4833-A35B-AE6C4585F33C}"/>
                </a:ext>
              </a:extLst>
            </p:cNvPr>
            <p:cNvCxnSpPr>
              <a:cxnSpLocks/>
              <a:stCxn id="44" idx="0"/>
            </p:cNvCxnSpPr>
            <p:nvPr/>
          </p:nvCxnSpPr>
          <p:spPr>
            <a:xfrm flipV="1">
              <a:off x="2785028" y="2624923"/>
              <a:ext cx="0" cy="3157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3416AA6-5452-44F8-A05F-4B84597B2B71}"/>
                </a:ext>
              </a:extLst>
            </p:cNvPr>
            <p:cNvCxnSpPr>
              <a:cxnSpLocks/>
              <a:stCxn id="43" idx="2"/>
              <a:endCxn id="34" idx="0"/>
            </p:cNvCxnSpPr>
            <p:nvPr/>
          </p:nvCxnSpPr>
          <p:spPr>
            <a:xfrm flipH="1">
              <a:off x="1736706" y="1830373"/>
              <a:ext cx="906" cy="3146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9673A18-27D8-4804-B38A-63AE59B981B3}"/>
                </a:ext>
              </a:extLst>
            </p:cNvPr>
            <p:cNvCxnSpPr>
              <a:cxnSpLocks/>
              <a:stCxn id="45" idx="0"/>
            </p:cNvCxnSpPr>
            <p:nvPr/>
          </p:nvCxnSpPr>
          <p:spPr>
            <a:xfrm flipV="1">
              <a:off x="3833352" y="2624923"/>
              <a:ext cx="0" cy="3158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E78518C-84DA-41AE-A35F-4FB91113C9D9}"/>
                </a:ext>
              </a:extLst>
            </p:cNvPr>
            <p:cNvSpPr txBox="1"/>
            <p:nvPr/>
          </p:nvSpPr>
          <p:spPr>
            <a:xfrm rot="16200000">
              <a:off x="879618" y="2290940"/>
              <a:ext cx="632603" cy="218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Technical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00D28FC-3E83-4470-8B90-745B7BBAF71E}"/>
                </a:ext>
              </a:extLst>
            </p:cNvPr>
            <p:cNvSpPr txBox="1"/>
            <p:nvPr/>
          </p:nvSpPr>
          <p:spPr>
            <a:xfrm>
              <a:off x="1302252" y="850272"/>
              <a:ext cx="1646650" cy="273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 Closed bioassessment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E84E157-0F65-4C4A-98DF-6900C45D8051}"/>
                </a:ext>
              </a:extLst>
            </p:cNvPr>
            <p:cNvSpPr txBox="1"/>
            <p:nvPr/>
          </p:nvSpPr>
          <p:spPr>
            <a:xfrm>
              <a:off x="1302252" y="3581353"/>
              <a:ext cx="1564862" cy="273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 Open bioassessment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37F0C2F-B6A9-4746-AB10-C908242904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4550" y="4609671"/>
              <a:ext cx="3657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48E37938-BA46-4ADB-836F-FD6CF0B443C1}"/>
                </a:ext>
              </a:extLst>
            </p:cNvPr>
            <p:cNvSpPr/>
            <p:nvPr/>
          </p:nvSpPr>
          <p:spPr>
            <a:xfrm>
              <a:off x="1311337" y="1331570"/>
              <a:ext cx="852551" cy="49880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Managers and stakeholders</a:t>
              </a:r>
              <a:endParaRPr lang="en-US" sz="901" dirty="0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6EE6F0B0-1A1B-4D64-9CCB-3409B03C57CE}"/>
                </a:ext>
              </a:extLst>
            </p:cNvPr>
            <p:cNvSpPr/>
            <p:nvPr/>
          </p:nvSpPr>
          <p:spPr>
            <a:xfrm>
              <a:off x="2358751" y="2940669"/>
              <a:ext cx="852551" cy="498803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External data (RMP, NGO, academic)</a:t>
              </a:r>
              <a:endParaRPr lang="en-US" sz="901" dirty="0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70542DEB-7B13-4A46-98D8-B76ED0C0BCDE}"/>
                </a:ext>
              </a:extLst>
            </p:cNvPr>
            <p:cNvSpPr/>
            <p:nvPr/>
          </p:nvSpPr>
          <p:spPr>
            <a:xfrm>
              <a:off x="3407075" y="2940794"/>
              <a:ext cx="852551" cy="498803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Primary, secondary literature</a:t>
              </a:r>
              <a:endParaRPr lang="en-US" sz="901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D0E437CE-8D99-4ED8-A823-EEDF081092DC}"/>
                </a:ext>
              </a:extLst>
            </p:cNvPr>
            <p:cNvSpPr/>
            <p:nvPr/>
          </p:nvSpPr>
          <p:spPr>
            <a:xfrm>
              <a:off x="1505644" y="4362240"/>
              <a:ext cx="852551" cy="49880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Managers and stakeholders</a:t>
              </a:r>
              <a:endParaRPr lang="en-US" sz="901" dirty="0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EFAC35F8-E5B5-4E54-AD12-E37DBC88061B}"/>
                </a:ext>
              </a:extLst>
            </p:cNvPr>
            <p:cNvSpPr/>
            <p:nvPr/>
          </p:nvSpPr>
          <p:spPr>
            <a:xfrm>
              <a:off x="2828420" y="6036800"/>
              <a:ext cx="852551" cy="498803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External data (RMP, NGO, academic)</a:t>
              </a:r>
              <a:endParaRPr lang="en-US" sz="901" dirty="0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F25E16BC-73F0-4787-8D3F-241F9262C148}"/>
                </a:ext>
              </a:extLst>
            </p:cNvPr>
            <p:cNvSpPr/>
            <p:nvPr/>
          </p:nvSpPr>
          <p:spPr>
            <a:xfrm>
              <a:off x="4141125" y="6034890"/>
              <a:ext cx="852551" cy="498803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Primary, secondary literature</a:t>
              </a:r>
              <a:endParaRPr lang="en-US" sz="901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0CBCC571-FD8F-4149-B3AE-00692B27E7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3086" y="4609673"/>
              <a:ext cx="3657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7A43414-6969-4781-98FE-080C830C5DF3}"/>
                </a:ext>
              </a:extLst>
            </p:cNvPr>
            <p:cNvCxnSpPr>
              <a:cxnSpLocks/>
            </p:cNvCxnSpPr>
            <p:nvPr/>
          </p:nvCxnSpPr>
          <p:spPr>
            <a:xfrm>
              <a:off x="3251838" y="5626460"/>
              <a:ext cx="0" cy="3256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6AB33E86-C807-4004-A6D2-B5F9A0FC7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46739" y="5424835"/>
              <a:ext cx="36573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F67D12CE-C9DB-4C41-9EFE-DA12C00C3D9D}"/>
                </a:ext>
              </a:extLst>
            </p:cNvPr>
            <p:cNvCxnSpPr>
              <a:cxnSpLocks/>
            </p:cNvCxnSpPr>
            <p:nvPr/>
          </p:nvCxnSpPr>
          <p:spPr>
            <a:xfrm>
              <a:off x="4586106" y="5639225"/>
              <a:ext cx="0" cy="3256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3C21CBF-B717-4DB6-94E9-EB7199B6F7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4504" y="4861046"/>
              <a:ext cx="0" cy="3293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659EC1D0-9C4A-4499-911F-BF879B45CF44}"/>
                </a:ext>
              </a:extLst>
            </p:cNvPr>
            <p:cNvSpPr/>
            <p:nvPr/>
          </p:nvSpPr>
          <p:spPr>
            <a:xfrm rot="5400000">
              <a:off x="3006205" y="2979276"/>
              <a:ext cx="505613" cy="2654186"/>
            </a:xfrm>
            <a:prstGeom prst="arc">
              <a:avLst>
                <a:gd name="adj1" fmla="val 5455989"/>
                <a:gd name="adj2" fmla="val 16083662"/>
              </a:avLst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52906" tIns="26452" rIns="52906" bIns="264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01"/>
            </a:p>
          </p:txBody>
        </p:sp>
      </p:grpSp>
    </p:spTree>
    <p:extLst>
      <p:ext uri="{BB962C8B-B14F-4D97-AF65-F5344CB8AC3E}">
        <p14:creationId xmlns:p14="http://schemas.microsoft.com/office/powerpoint/2010/main" val="3958177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D752230-1D08-4C9F-AA92-5D013BD47A08}"/>
              </a:ext>
            </a:extLst>
          </p:cNvPr>
          <p:cNvGrpSpPr/>
          <p:nvPr/>
        </p:nvGrpSpPr>
        <p:grpSpPr>
          <a:xfrm>
            <a:off x="772913" y="2418984"/>
            <a:ext cx="7863784" cy="1822634"/>
            <a:chOff x="772913" y="2418984"/>
            <a:chExt cx="7863784" cy="1822634"/>
          </a:xfrm>
        </p:grpSpPr>
        <p:pic>
          <p:nvPicPr>
            <p:cNvPr id="7" name="Graphic 6" descr="Forest scene">
              <a:extLst>
                <a:ext uri="{FF2B5EF4-FFF2-40B4-BE49-F238E27FC236}">
                  <a16:creationId xmlns:a16="http://schemas.microsoft.com/office/drawing/2014/main" id="{02EE0C7B-9B4C-4A36-BBA5-B5A2155E5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11140" y="2418985"/>
              <a:ext cx="1580521" cy="1580521"/>
            </a:xfrm>
            <a:prstGeom prst="rect">
              <a:avLst/>
            </a:prstGeom>
          </p:spPr>
        </p:pic>
        <p:pic>
          <p:nvPicPr>
            <p:cNvPr id="8" name="Graphic 7" descr="Forest scene">
              <a:extLst>
                <a:ext uri="{FF2B5EF4-FFF2-40B4-BE49-F238E27FC236}">
                  <a16:creationId xmlns:a16="http://schemas.microsoft.com/office/drawing/2014/main" id="{724951F2-9056-4F52-8DA2-2D345EC26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34594" y="2418984"/>
              <a:ext cx="1580521" cy="158052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472C322-25D1-4409-83C5-D1692A372B9B}"/>
                </a:ext>
              </a:extLst>
            </p:cNvPr>
            <p:cNvSpPr txBox="1"/>
            <p:nvPr/>
          </p:nvSpPr>
          <p:spPr>
            <a:xfrm>
              <a:off x="772913" y="3872286"/>
              <a:ext cx="2056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Scientific products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FE877A4-FC79-4B96-A1CA-733C9CFF2EC3}"/>
                </a:ext>
              </a:extLst>
            </p:cNvPr>
            <p:cNvSpPr txBox="1"/>
            <p:nvPr/>
          </p:nvSpPr>
          <p:spPr>
            <a:xfrm>
              <a:off x="6413011" y="3872286"/>
              <a:ext cx="2223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Management needs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B00B652-778B-4A50-8514-41CA81337626}"/>
                </a:ext>
              </a:extLst>
            </p:cNvPr>
            <p:cNvGrpSpPr/>
            <p:nvPr/>
          </p:nvGrpSpPr>
          <p:grpSpPr>
            <a:xfrm>
              <a:off x="3080871" y="3320561"/>
              <a:ext cx="3164513" cy="914400"/>
              <a:chOff x="3061797" y="3320561"/>
              <a:chExt cx="3164513" cy="914400"/>
            </a:xfrm>
          </p:grpSpPr>
          <p:pic>
            <p:nvPicPr>
              <p:cNvPr id="14" name="Graphic 13" descr="Wave">
                <a:extLst>
                  <a:ext uri="{FF2B5EF4-FFF2-40B4-BE49-F238E27FC236}">
                    <a16:creationId xmlns:a16="http://schemas.microsoft.com/office/drawing/2014/main" id="{31769FC5-FFBE-4573-A3E8-771447605E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808927" y="332056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" name="Graphic 14" descr="Wave">
                <a:extLst>
                  <a:ext uri="{FF2B5EF4-FFF2-40B4-BE49-F238E27FC236}">
                    <a16:creationId xmlns:a16="http://schemas.microsoft.com/office/drawing/2014/main" id="{CE96760D-DC53-4027-A69E-EF67FA1457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061797" y="332056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6" name="Graphic 15" descr="Wave">
                <a:extLst>
                  <a:ext uri="{FF2B5EF4-FFF2-40B4-BE49-F238E27FC236}">
                    <a16:creationId xmlns:a16="http://schemas.microsoft.com/office/drawing/2014/main" id="{8475E5F1-F704-458C-AC2F-96836916DE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311910" y="332056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7" name="Graphic 16" descr="Wave">
                <a:extLst>
                  <a:ext uri="{FF2B5EF4-FFF2-40B4-BE49-F238E27FC236}">
                    <a16:creationId xmlns:a16="http://schemas.microsoft.com/office/drawing/2014/main" id="{D8850CC9-6B00-409A-8BC2-E95E3D26AE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556057" y="3320561"/>
                <a:ext cx="914400" cy="9144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502843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65E3008-E361-461B-A5B5-3E52D119AE91}"/>
              </a:ext>
            </a:extLst>
          </p:cNvPr>
          <p:cNvGrpSpPr/>
          <p:nvPr/>
        </p:nvGrpSpPr>
        <p:grpSpPr>
          <a:xfrm>
            <a:off x="1838387" y="1774929"/>
            <a:ext cx="7863784" cy="3570303"/>
            <a:chOff x="1838387" y="1774929"/>
            <a:chExt cx="7863784" cy="357030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D752230-1D08-4C9F-AA92-5D013BD47A08}"/>
                </a:ext>
              </a:extLst>
            </p:cNvPr>
            <p:cNvGrpSpPr/>
            <p:nvPr/>
          </p:nvGrpSpPr>
          <p:grpSpPr>
            <a:xfrm>
              <a:off x="1838387" y="1774929"/>
              <a:ext cx="7863784" cy="1822634"/>
              <a:chOff x="772913" y="2418984"/>
              <a:chExt cx="7863784" cy="1822634"/>
            </a:xfrm>
          </p:grpSpPr>
          <p:pic>
            <p:nvPicPr>
              <p:cNvPr id="7" name="Graphic 6" descr="Forest scene">
                <a:extLst>
                  <a:ext uri="{FF2B5EF4-FFF2-40B4-BE49-F238E27FC236}">
                    <a16:creationId xmlns:a16="http://schemas.microsoft.com/office/drawing/2014/main" id="{02EE0C7B-9B4C-4A36-BBA5-B5A2155E54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11140" y="2418985"/>
                <a:ext cx="1580521" cy="1580521"/>
              </a:xfrm>
              <a:prstGeom prst="rect">
                <a:avLst/>
              </a:prstGeom>
            </p:spPr>
          </p:pic>
          <p:pic>
            <p:nvPicPr>
              <p:cNvPr id="8" name="Graphic 7" descr="Forest scene">
                <a:extLst>
                  <a:ext uri="{FF2B5EF4-FFF2-40B4-BE49-F238E27FC236}">
                    <a16:creationId xmlns:a16="http://schemas.microsoft.com/office/drawing/2014/main" id="{724951F2-9056-4F52-8DA2-2D345EC265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734594" y="2418984"/>
                <a:ext cx="1580521" cy="1580521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72C322-25D1-4409-83C5-D1692A372B9B}"/>
                  </a:ext>
                </a:extLst>
              </p:cNvPr>
              <p:cNvSpPr txBox="1"/>
              <p:nvPr/>
            </p:nvSpPr>
            <p:spPr>
              <a:xfrm>
                <a:off x="772913" y="3872286"/>
                <a:ext cx="20569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Scientific products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FE877A4-FC79-4B96-A1CA-733C9CFF2EC3}"/>
                  </a:ext>
                </a:extLst>
              </p:cNvPr>
              <p:cNvSpPr txBox="1"/>
              <p:nvPr/>
            </p:nvSpPr>
            <p:spPr>
              <a:xfrm>
                <a:off x="6413011" y="3872286"/>
                <a:ext cx="2223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Management needs</a:t>
                </a: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B00B652-778B-4A50-8514-41CA81337626}"/>
                  </a:ext>
                </a:extLst>
              </p:cNvPr>
              <p:cNvGrpSpPr/>
              <p:nvPr/>
            </p:nvGrpSpPr>
            <p:grpSpPr>
              <a:xfrm>
                <a:off x="3080871" y="3320561"/>
                <a:ext cx="3164513" cy="914400"/>
                <a:chOff x="3061797" y="3320561"/>
                <a:chExt cx="3164513" cy="914400"/>
              </a:xfrm>
            </p:grpSpPr>
            <p:pic>
              <p:nvPicPr>
                <p:cNvPr id="14" name="Graphic 13" descr="Wave">
                  <a:extLst>
                    <a:ext uri="{FF2B5EF4-FFF2-40B4-BE49-F238E27FC236}">
                      <a16:creationId xmlns:a16="http://schemas.microsoft.com/office/drawing/2014/main" id="{31769FC5-FFBE-4573-A3E8-771447605E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08927" y="3320561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5" name="Graphic 14" descr="Wave">
                  <a:extLst>
                    <a:ext uri="{FF2B5EF4-FFF2-40B4-BE49-F238E27FC236}">
                      <a16:creationId xmlns:a16="http://schemas.microsoft.com/office/drawing/2014/main" id="{CE96760D-DC53-4027-A69E-EF67FA1457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61797" y="3320561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6" name="Graphic 15" descr="Wave">
                  <a:extLst>
                    <a:ext uri="{FF2B5EF4-FFF2-40B4-BE49-F238E27FC236}">
                      <a16:creationId xmlns:a16="http://schemas.microsoft.com/office/drawing/2014/main" id="{8475E5F1-F704-458C-AC2F-96836916DE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11910" y="3320561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7" name="Graphic 16" descr="Wave">
                  <a:extLst>
                    <a:ext uri="{FF2B5EF4-FFF2-40B4-BE49-F238E27FC236}">
                      <a16:creationId xmlns:a16="http://schemas.microsoft.com/office/drawing/2014/main" id="{D8850CC9-6B00-409A-8BC2-E95E3D26AE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56057" y="3320561"/>
                  <a:ext cx="914400" cy="914400"/>
                </a:xfrm>
                <a:prstGeom prst="rect">
                  <a:avLst/>
                </a:prstGeom>
              </p:spPr>
            </p:pic>
          </p:grp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48E231-DDE3-4111-AEF6-BB425B097D7F}"/>
                </a:ext>
              </a:extLst>
            </p:cNvPr>
            <p:cNvSpPr txBox="1"/>
            <p:nvPr/>
          </p:nvSpPr>
          <p:spPr>
            <a:xfrm>
              <a:off x="4260901" y="3590906"/>
              <a:ext cx="2852063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i="1" dirty="0">
                  <a:latin typeface="Arial" panose="020B0604020202020204" pitchFamily="34" charset="0"/>
                  <a:cs typeface="Arial" panose="020B0604020202020204" pitchFamily="34" charset="0"/>
                </a:rPr>
                <a:t>Communication barriers</a:t>
              </a:r>
            </a:p>
            <a:p>
              <a:pPr algn="ctr"/>
              <a:r>
                <a:rPr lang="en-US" b="1" i="1" dirty="0">
                  <a:latin typeface="Arial" panose="020B0604020202020204" pitchFamily="34" charset="0"/>
                  <a:cs typeface="Arial" panose="020B0604020202020204" pitchFamily="34" charset="0"/>
                </a:rPr>
                <a:t>Irreproducible results</a:t>
              </a:r>
            </a:p>
            <a:p>
              <a:pPr algn="ctr"/>
              <a:r>
                <a:rPr lang="en-US" b="1" i="1" dirty="0">
                  <a:latin typeface="Arial" panose="020B0604020202020204" pitchFamily="34" charset="0"/>
                  <a:cs typeface="Arial" panose="020B0604020202020204" pitchFamily="34" charset="0"/>
                </a:rPr>
                <a:t>Information loss </a:t>
              </a:r>
            </a:p>
            <a:p>
              <a:pPr algn="ctr"/>
              <a:r>
                <a:rPr lang="en-US" b="1" i="1" dirty="0">
                  <a:latin typeface="Arial" panose="020B0604020202020204" pitchFamily="34" charset="0"/>
                  <a:cs typeface="Arial" panose="020B0604020202020204" pitchFamily="34" charset="0"/>
                </a:rPr>
                <a:t>Inaccessible data</a:t>
              </a:r>
            </a:p>
            <a:p>
              <a:pPr algn="ctr"/>
              <a:r>
                <a:rPr lang="en-US" b="1" i="1" dirty="0">
                  <a:latin typeface="Arial" panose="020B0604020202020204" pitchFamily="34" charset="0"/>
                  <a:cs typeface="Arial" panose="020B0604020202020204" pitchFamily="34" charset="0"/>
                </a:rPr>
                <a:t>Opaque workflows</a:t>
              </a:r>
            </a:p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5918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10E37FBD-ECDE-4A50-B382-147592B06B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933" y="365667"/>
            <a:ext cx="4351338" cy="4351338"/>
          </a:xfr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2DE4FFF6-E102-4663-A93A-107A5422E635}"/>
              </a:ext>
            </a:extLst>
          </p:cNvPr>
          <p:cNvGrpSpPr/>
          <p:nvPr/>
        </p:nvGrpSpPr>
        <p:grpSpPr>
          <a:xfrm>
            <a:off x="1838387" y="1774929"/>
            <a:ext cx="7863784" cy="1822634"/>
            <a:chOff x="1838387" y="1774929"/>
            <a:chExt cx="7863784" cy="1822634"/>
          </a:xfrm>
        </p:grpSpPr>
        <p:pic>
          <p:nvPicPr>
            <p:cNvPr id="7" name="Graphic 6" descr="Forest scene">
              <a:extLst>
                <a:ext uri="{FF2B5EF4-FFF2-40B4-BE49-F238E27FC236}">
                  <a16:creationId xmlns:a16="http://schemas.microsoft.com/office/drawing/2014/main" id="{02EE0C7B-9B4C-4A36-BBA5-B5A2155E5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76614" y="1774930"/>
              <a:ext cx="1580521" cy="1580521"/>
            </a:xfrm>
            <a:prstGeom prst="rect">
              <a:avLst/>
            </a:prstGeom>
          </p:spPr>
        </p:pic>
        <p:pic>
          <p:nvPicPr>
            <p:cNvPr id="8" name="Graphic 7" descr="Forest scene">
              <a:extLst>
                <a:ext uri="{FF2B5EF4-FFF2-40B4-BE49-F238E27FC236}">
                  <a16:creationId xmlns:a16="http://schemas.microsoft.com/office/drawing/2014/main" id="{724951F2-9056-4F52-8DA2-2D345EC26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800068" y="1774929"/>
              <a:ext cx="1580521" cy="158052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472C322-25D1-4409-83C5-D1692A372B9B}"/>
                </a:ext>
              </a:extLst>
            </p:cNvPr>
            <p:cNvSpPr txBox="1"/>
            <p:nvPr/>
          </p:nvSpPr>
          <p:spPr>
            <a:xfrm>
              <a:off x="1838387" y="3228231"/>
              <a:ext cx="2056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Scientific products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FE877A4-FC79-4B96-A1CA-733C9CFF2EC3}"/>
                </a:ext>
              </a:extLst>
            </p:cNvPr>
            <p:cNvSpPr txBox="1"/>
            <p:nvPr/>
          </p:nvSpPr>
          <p:spPr>
            <a:xfrm>
              <a:off x="7478485" y="3228231"/>
              <a:ext cx="2223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Management needs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B1DC269-093E-4B82-B835-2C926899A1C3}"/>
              </a:ext>
            </a:extLst>
          </p:cNvPr>
          <p:cNvGrpSpPr/>
          <p:nvPr/>
        </p:nvGrpSpPr>
        <p:grpSpPr>
          <a:xfrm>
            <a:off x="4146345" y="2676506"/>
            <a:ext cx="3164513" cy="914400"/>
            <a:chOff x="4146345" y="2676506"/>
            <a:chExt cx="3164513" cy="914400"/>
          </a:xfrm>
        </p:grpSpPr>
        <p:pic>
          <p:nvPicPr>
            <p:cNvPr id="14" name="Graphic 13" descr="Wave">
              <a:extLst>
                <a:ext uri="{FF2B5EF4-FFF2-40B4-BE49-F238E27FC236}">
                  <a16:creationId xmlns:a16="http://schemas.microsoft.com/office/drawing/2014/main" id="{31769FC5-FFBE-4573-A3E8-771447605E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93475" y="2676506"/>
              <a:ext cx="914400" cy="914400"/>
            </a:xfrm>
            <a:prstGeom prst="rect">
              <a:avLst/>
            </a:prstGeom>
          </p:spPr>
        </p:pic>
        <p:pic>
          <p:nvPicPr>
            <p:cNvPr id="15" name="Graphic 14" descr="Wave">
              <a:extLst>
                <a:ext uri="{FF2B5EF4-FFF2-40B4-BE49-F238E27FC236}">
                  <a16:creationId xmlns:a16="http://schemas.microsoft.com/office/drawing/2014/main" id="{CE96760D-DC53-4027-A69E-EF67FA145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146345" y="2676506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Wave">
              <a:extLst>
                <a:ext uri="{FF2B5EF4-FFF2-40B4-BE49-F238E27FC236}">
                  <a16:creationId xmlns:a16="http://schemas.microsoft.com/office/drawing/2014/main" id="{8475E5F1-F704-458C-AC2F-96836916D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96458" y="2676506"/>
              <a:ext cx="914400" cy="914400"/>
            </a:xfrm>
            <a:prstGeom prst="rect">
              <a:avLst/>
            </a:prstGeom>
          </p:spPr>
        </p:pic>
        <p:pic>
          <p:nvPicPr>
            <p:cNvPr id="17" name="Graphic 16" descr="Wave">
              <a:extLst>
                <a:ext uri="{FF2B5EF4-FFF2-40B4-BE49-F238E27FC236}">
                  <a16:creationId xmlns:a16="http://schemas.microsoft.com/office/drawing/2014/main" id="{D8850CC9-6B00-409A-8BC2-E95E3D26AE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40605" y="2676506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7867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Forest scene">
            <a:extLst>
              <a:ext uri="{FF2B5EF4-FFF2-40B4-BE49-F238E27FC236}">
                <a16:creationId xmlns:a16="http://schemas.microsoft.com/office/drawing/2014/main" id="{02EE0C7B-9B4C-4A36-BBA5-B5A2155E5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140" y="2418985"/>
            <a:ext cx="1580521" cy="1580521"/>
          </a:xfrm>
          <a:prstGeom prst="rect">
            <a:avLst/>
          </a:prstGeom>
        </p:spPr>
      </p:pic>
      <p:pic>
        <p:nvPicPr>
          <p:cNvPr id="8" name="Graphic 7" descr="Forest scene">
            <a:extLst>
              <a:ext uri="{FF2B5EF4-FFF2-40B4-BE49-F238E27FC236}">
                <a16:creationId xmlns:a16="http://schemas.microsoft.com/office/drawing/2014/main" id="{724951F2-9056-4F52-8DA2-2D345EC26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58357" y="2418985"/>
            <a:ext cx="1580521" cy="1580521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2EF5DD-7920-42DF-8751-25B639A30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80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53C29C-48D2-4C6F-943F-038C7614F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73194"/>
              </p:ext>
            </p:extLst>
          </p:nvPr>
        </p:nvGraphicFramePr>
        <p:xfrm>
          <a:off x="2032000" y="719666"/>
          <a:ext cx="6298270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653">
                  <a:extLst>
                    <a:ext uri="{9D8B030D-6E8A-4147-A177-3AD203B41FA5}">
                      <a16:colId xmlns:a16="http://schemas.microsoft.com/office/drawing/2014/main" val="1615647681"/>
                    </a:ext>
                  </a:extLst>
                </a:gridCol>
                <a:gridCol w="1086655">
                  <a:extLst>
                    <a:ext uri="{9D8B030D-6E8A-4147-A177-3AD203B41FA5}">
                      <a16:colId xmlns:a16="http://schemas.microsoft.com/office/drawing/2014/main" val="1963261515"/>
                    </a:ext>
                  </a:extLst>
                </a:gridCol>
                <a:gridCol w="1259654">
                  <a:extLst>
                    <a:ext uri="{9D8B030D-6E8A-4147-A177-3AD203B41FA5}">
                      <a16:colId xmlns:a16="http://schemas.microsoft.com/office/drawing/2014/main" val="2393708828"/>
                    </a:ext>
                  </a:extLst>
                </a:gridCol>
                <a:gridCol w="1259654">
                  <a:extLst>
                    <a:ext uri="{9D8B030D-6E8A-4147-A177-3AD203B41FA5}">
                      <a16:colId xmlns:a16="http://schemas.microsoft.com/office/drawing/2014/main" val="205851259"/>
                    </a:ext>
                  </a:extLst>
                </a:gridCol>
                <a:gridCol w="1259654">
                  <a:extLst>
                    <a:ext uri="{9D8B030D-6E8A-4147-A177-3AD203B41FA5}">
                      <a16:colId xmlns:a16="http://schemas.microsoft.com/office/drawing/2014/main" val="342062278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Chlorophyll outcomes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Light attenuation outcomes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7682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9134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Green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Yellow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Yellow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Yellow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600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Yellow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Yellow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Yellow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76325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Yellow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Yellow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17620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Yellow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37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1876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B19F9-8E84-438B-BC90-DB1133E97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8A5B4-6041-4819-8AC5-C4EDFA6D7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44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</TotalTime>
  <Words>207</Words>
  <Application>Microsoft Office PowerPoint</Application>
  <PresentationFormat>Widescreen</PresentationFormat>
  <Paragraphs>86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</dc:creator>
  <cp:lastModifiedBy>Marcus</cp:lastModifiedBy>
  <cp:revision>9</cp:revision>
  <dcterms:created xsi:type="dcterms:W3CDTF">2019-08-28T17:17:23Z</dcterms:created>
  <dcterms:modified xsi:type="dcterms:W3CDTF">2019-09-01T19:00:13Z</dcterms:modified>
</cp:coreProperties>
</file>