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B42D5-CCC0-489C-A132-2167B492F51E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BFD9F-2A22-4C8E-B344-257B5D55C7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2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4BFD9F-2A22-4C8E-B344-257B5D55C7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4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3D41-0935-4F2B-A008-D0ACB2F22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77E4A-F518-4509-A228-1BF2C89B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55665-B6DB-42B5-9C8F-AC824081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B838A-78D0-4E38-BD89-931AE087E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EBA6B-00AC-46F3-9D54-D65D9A61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46C5-82EE-4BF1-91FF-C650EC9B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57C7CD-5722-4BBA-86A5-75C6E2F9E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F7918-2FFD-4411-833F-3A6C76A5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20FC-1D95-4B6E-8F05-DE20E14F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27A41-2996-49D8-8D73-CBD125C2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1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161FE-4388-4EEB-B994-F4BB9D6AF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3D83D-FF33-4161-B11D-2E75F010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153AF-B590-4490-9863-7860601C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23876-5700-4385-987E-AE85FECD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F9C0-E24A-4CDA-B1F1-F1F8B304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0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92C-C64A-40A8-93B2-37D3713C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3943-D75A-4A2F-9C1F-9EE14F0C5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0381-6B20-407D-9F44-9AFB9A6A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DE217-B27B-4E67-8C2A-FC03D0AA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1D6A-52D3-4B15-8971-A59327838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03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8C46-F1C9-446C-A6F9-D92F9AE3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28FEC-96B3-4193-AB49-ED288F293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CBC15-AA1A-4B69-8C3E-C42E26BB5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415BB-255E-4F78-BC16-024B6E87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4A33B-C0FF-4EDE-9B66-BF719797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0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034E-A2FC-4640-93D7-EF16CC7B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C8A4-83A3-4B90-8700-6A8AE300F4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7F810-B56E-4F35-89D0-4CCEE87B0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06BAB-73EE-4143-A8E8-A641766D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905D4-C832-48F7-9882-061ED97E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D5F-937C-4C29-8EE3-A617580E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3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AC394-A283-48CA-8291-D17172DE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BEDDA-8AA4-45CC-B3FB-A9F91468D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2D985-BCD3-4C50-A9B9-0B59E8FEF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DDBA27-2F67-4E75-8624-10893FE50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0A92B-F3C2-4144-A573-B4EFB748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040C3-41C8-4560-914C-C2CE3E83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A1B98-FE84-46AA-A49E-0FE6DE585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3A94D-705C-47FE-B3AE-CC5DD5A6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6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A4918-86F6-451C-976B-4A581D35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80D74-7519-471A-AE77-A7692703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69B5B-2361-4A63-A56F-4BB52B35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5B4F3-5133-4233-9AB7-51D72AE1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6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D3ED7-F7CF-4B72-9015-266E1A4D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54A43B-6151-4A96-9923-10060ABF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4BA35-9208-464D-952E-4B009D9A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1501-66F5-4149-9211-7F740D86B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7E09D-76FF-4786-B439-3E89EAA71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BB17B-7DFE-485C-AD67-D0C44B860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CF756-F9F5-4915-8B0B-A3B073F6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9509F-64B0-43DD-9720-EAFD46914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C6D2E-E6E7-44B8-AD89-EE913A71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1299-A940-4671-8338-919F87C4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DD858-702B-4842-9821-8E6D9CB02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05C32-C55E-4D9A-8A43-489715B22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520ED-3E80-4ED8-BB99-8AD83304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D71B8-E62C-4C77-BF14-B3AC5F10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A674D-83A8-4BBB-99A4-BE0374AC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FF6ED-6F2D-42CF-88DC-97073A3D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06C60-FABD-42BD-9602-5F3BDA5FE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77E24-6493-428B-892D-216ABD565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C2FEA-EA4D-4E05-9692-DF795BF68E67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AC60-5316-4B49-BFC4-CEC6A0206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730ED-E859-45AA-8C82-4A7FC41E8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D258-0BBA-48E9-85E3-25175334E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1EE90C-699E-49AF-9352-B7E1B96BF858}"/>
              </a:ext>
            </a:extLst>
          </p:cNvPr>
          <p:cNvGrpSpPr/>
          <p:nvPr/>
        </p:nvGrpSpPr>
        <p:grpSpPr>
          <a:xfrm>
            <a:off x="3223868" y="-159476"/>
            <a:ext cx="5744264" cy="5655540"/>
            <a:chOff x="3223868" y="-159476"/>
            <a:chExt cx="5744264" cy="56555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573D2A-CEF8-4137-B721-0401D1B80EB6}"/>
                </a:ext>
              </a:extLst>
            </p:cNvPr>
            <p:cNvGrpSpPr/>
            <p:nvPr/>
          </p:nvGrpSpPr>
          <p:grpSpPr>
            <a:xfrm>
              <a:off x="3223868" y="-159476"/>
              <a:ext cx="5744264" cy="5655540"/>
              <a:chOff x="1282268" y="-1450948"/>
              <a:chExt cx="5744264" cy="565554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A047918-8067-4312-A74E-E7B30E245F42}"/>
                  </a:ext>
                </a:extLst>
              </p:cNvPr>
              <p:cNvSpPr/>
              <p:nvPr/>
            </p:nvSpPr>
            <p:spPr>
              <a:xfrm>
                <a:off x="1735595" y="-1450948"/>
                <a:ext cx="3075496" cy="307549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219531" y="4341011"/>
                    </a:moveTo>
                    <a:arcTo wR="2306622" hR="2306622" stAng="7087089" swAng="1069560"/>
                  </a:path>
                </a:pathLst>
              </a:custGeom>
              <a:no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AF485C0-7E8D-4B13-BF23-6674DE02C0BD}"/>
                  </a:ext>
                </a:extLst>
              </p:cNvPr>
              <p:cNvGrpSpPr/>
              <p:nvPr/>
            </p:nvGrpSpPr>
            <p:grpSpPr>
              <a:xfrm>
                <a:off x="1282268" y="484700"/>
                <a:ext cx="5744264" cy="3719892"/>
                <a:chOff x="1282268" y="484700"/>
                <a:chExt cx="5744264" cy="3719892"/>
              </a:xfrm>
            </p:grpSpPr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5C5E0DFA-31E3-4B49-A7F7-06EA5575E0FF}"/>
                    </a:ext>
                  </a:extLst>
                </p:cNvPr>
                <p:cNvSpPr/>
                <p:nvPr/>
              </p:nvSpPr>
              <p:spPr>
                <a:xfrm>
                  <a:off x="4657989" y="2933154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5" tIns="98545" rIns="98545" bIns="98545" numCol="1" spcCol="1270" anchor="ctr" anchorCtr="0">
                  <a:noAutofit/>
                </a:bodyPr>
                <a:lstStyle/>
                <a:p>
                  <a:pPr algn="ctr" defTabSz="71127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Publish Data &amp; Metadata</a:t>
                  </a: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56CD6C4F-0541-4D6C-8324-CD2489EA355C}"/>
                    </a:ext>
                  </a:extLst>
                </p:cNvPr>
                <p:cNvSpPr/>
                <p:nvPr/>
              </p:nvSpPr>
              <p:spPr>
                <a:xfrm>
                  <a:off x="1807464" y="2932669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5" tIns="98545" rIns="98545" bIns="98545" numCol="1" spcCol="1270" anchor="ctr" anchorCtr="0">
                  <a:noAutofit/>
                </a:bodyPr>
                <a:lstStyle/>
                <a:p>
                  <a:pPr algn="ctr" defTabSz="71127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Publish Code</a:t>
                  </a:r>
                </a:p>
              </p:txBody>
            </p: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CC11EB19-63D3-40F0-86ED-CCE6D0124086}"/>
                    </a:ext>
                  </a:extLst>
                </p:cNvPr>
                <p:cNvSpPr/>
                <p:nvPr/>
              </p:nvSpPr>
              <p:spPr>
                <a:xfrm>
                  <a:off x="3200403" y="484700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5" tIns="98545" rIns="98545" bIns="98545" numCol="1" spcCol="1270" anchor="ctr" anchorCtr="0">
                  <a:noAutofit/>
                </a:bodyPr>
                <a:lstStyle/>
                <a:p>
                  <a:pPr algn="ctr" defTabSz="71127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Conceptualize Project</a:t>
                  </a: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8F7B3F81-BDB8-413F-8265-E6E433DF1B1E}"/>
                    </a:ext>
                  </a:extLst>
                </p:cNvPr>
                <p:cNvSpPr/>
                <p:nvPr/>
              </p:nvSpPr>
              <p:spPr>
                <a:xfrm>
                  <a:off x="2177042" y="1116519"/>
                  <a:ext cx="3075496" cy="30754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2985984" y="102314"/>
                      </a:moveTo>
                      <a:arcTo wR="2306622" hR="2306622" stAng="17227749" swAng="1072738"/>
                    </a:path>
                  </a:pathLst>
                </a:custGeom>
                <a:noFill/>
                <a:ln cmpd="sng">
                  <a:solidFill>
                    <a:schemeClr val="tx1"/>
                  </a:solidFill>
                  <a:round/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CEAEDA8C-00D3-4F6F-BEBF-DE5C48764F54}"/>
                    </a:ext>
                  </a:extLst>
                </p:cNvPr>
                <p:cNvSpPr/>
                <p:nvPr/>
              </p:nvSpPr>
              <p:spPr>
                <a:xfrm>
                  <a:off x="5197738" y="1604750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5" tIns="98545" rIns="98545" bIns="98545" numCol="1" spcCol="1270" anchor="ctr" anchorCtr="0">
                  <a:noAutofit/>
                </a:bodyPr>
                <a:lstStyle/>
                <a:p>
                  <a:pPr algn="ctr" defTabSz="71127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Design, Collect &amp; Analyze</a:t>
                  </a:r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CE8C9935-9CAA-40C4-B659-0945074A6661}"/>
                    </a:ext>
                  </a:extLst>
                </p:cNvPr>
                <p:cNvSpPr/>
                <p:nvPr/>
              </p:nvSpPr>
              <p:spPr>
                <a:xfrm>
                  <a:off x="1282268" y="1604750"/>
                  <a:ext cx="1828794" cy="769923"/>
                </a:xfrm>
                <a:custGeom>
                  <a:avLst/>
                  <a:gdLst>
                    <a:gd name="connsiteX0" fmla="*/ 0 w 2743191"/>
                    <a:gd name="connsiteY0" fmla="*/ 192485 h 1154885"/>
                    <a:gd name="connsiteX1" fmla="*/ 192485 w 2743191"/>
                    <a:gd name="connsiteY1" fmla="*/ 0 h 1154885"/>
                    <a:gd name="connsiteX2" fmla="*/ 2550706 w 2743191"/>
                    <a:gd name="connsiteY2" fmla="*/ 0 h 1154885"/>
                    <a:gd name="connsiteX3" fmla="*/ 2743191 w 2743191"/>
                    <a:gd name="connsiteY3" fmla="*/ 192485 h 1154885"/>
                    <a:gd name="connsiteX4" fmla="*/ 2743191 w 2743191"/>
                    <a:gd name="connsiteY4" fmla="*/ 962400 h 1154885"/>
                    <a:gd name="connsiteX5" fmla="*/ 2550706 w 2743191"/>
                    <a:gd name="connsiteY5" fmla="*/ 1154885 h 1154885"/>
                    <a:gd name="connsiteX6" fmla="*/ 192485 w 2743191"/>
                    <a:gd name="connsiteY6" fmla="*/ 1154885 h 1154885"/>
                    <a:gd name="connsiteX7" fmla="*/ 0 w 2743191"/>
                    <a:gd name="connsiteY7" fmla="*/ 962400 h 1154885"/>
                    <a:gd name="connsiteX8" fmla="*/ 0 w 2743191"/>
                    <a:gd name="connsiteY8" fmla="*/ 192485 h 1154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43191" h="1154885">
                      <a:moveTo>
                        <a:pt x="0" y="192485"/>
                      </a:moveTo>
                      <a:cubicBezTo>
                        <a:pt x="0" y="86178"/>
                        <a:pt x="86178" y="0"/>
                        <a:pt x="192485" y="0"/>
                      </a:cubicBezTo>
                      <a:lnTo>
                        <a:pt x="2550706" y="0"/>
                      </a:lnTo>
                      <a:cubicBezTo>
                        <a:pt x="2657013" y="0"/>
                        <a:pt x="2743191" y="86178"/>
                        <a:pt x="2743191" y="192485"/>
                      </a:cubicBezTo>
                      <a:lnTo>
                        <a:pt x="2743191" y="962400"/>
                      </a:lnTo>
                      <a:cubicBezTo>
                        <a:pt x="2743191" y="1068707"/>
                        <a:pt x="2657013" y="1154885"/>
                        <a:pt x="2550706" y="1154885"/>
                      </a:cubicBezTo>
                      <a:lnTo>
                        <a:pt x="192485" y="1154885"/>
                      </a:lnTo>
                      <a:cubicBezTo>
                        <a:pt x="86178" y="1154885"/>
                        <a:pt x="0" y="1068707"/>
                        <a:pt x="0" y="962400"/>
                      </a:cubicBezTo>
                      <a:lnTo>
                        <a:pt x="0" y="192485"/>
                      </a:lnTo>
                      <a:close/>
                    </a:path>
                  </a:pathLst>
                </a:cu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98545" tIns="98545" rIns="98545" bIns="98545" numCol="1" spcCol="1270" anchor="ctr" anchorCtr="0">
                  <a:noAutofit/>
                </a:bodyPr>
                <a:lstStyle/>
                <a:p>
                  <a:pPr algn="ctr" defTabSz="711272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Publish in Open Access</a:t>
                  </a:r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61C0691-09B2-403C-B39F-4EAA577038D3}"/>
                    </a:ext>
                  </a:extLst>
                </p:cNvPr>
                <p:cNvSpPr/>
                <p:nvPr/>
              </p:nvSpPr>
              <p:spPr>
                <a:xfrm>
                  <a:off x="1409438" y="1129096"/>
                  <a:ext cx="3075496" cy="307549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>
                      <a:moveTo>
                        <a:pt x="1018276" y="393334"/>
                      </a:moveTo>
                      <a:arcTo wR="2306622" hR="2306622" stAng="14162698" swAng="1058193"/>
                    </a:path>
                  </a:pathLst>
                </a:custGeom>
                <a:no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rgbClr r="0" g="0" b="0"/>
                </a:lnRef>
                <a:fillRef idx="0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tx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</p:grp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4BEF8DC-7557-42A8-80EE-CE641E8AC82E}"/>
                  </a:ext>
                </a:extLst>
              </p:cNvPr>
              <p:cNvSpPr/>
              <p:nvPr/>
            </p:nvSpPr>
            <p:spPr>
              <a:xfrm rot="17363927">
                <a:off x="1659901" y="-314140"/>
                <a:ext cx="3075496" cy="307549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219531" y="4341011"/>
                    </a:moveTo>
                    <a:arcTo wR="2306622" hR="2306622" stAng="7087089" swAng="1069560"/>
                  </a:path>
                </a:pathLst>
              </a:custGeom>
              <a:no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5A1098D-F2FE-422C-8934-65F9CB16C8B3}"/>
                  </a:ext>
                </a:extLst>
              </p:cNvPr>
              <p:cNvSpPr/>
              <p:nvPr/>
            </p:nvSpPr>
            <p:spPr>
              <a:xfrm rot="12349362">
                <a:off x="2985506" y="538363"/>
                <a:ext cx="3075496" cy="3075496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018276" y="393334"/>
                    </a:moveTo>
                    <a:arcTo wR="2306622" hR="2306622" stAng="14162698" swAng="1058193"/>
                  </a:path>
                </a:pathLst>
              </a:custGeom>
              <a:no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</p:grpSp>
        <p:pic>
          <p:nvPicPr>
            <p:cNvPr id="1026" name="Picture 2" descr="https://lh6.googleusercontent.com/8SfXsKx0UJro0XP982dMSRtANIbTxBj3_ZIAZmh8TzWpYAu_6ri6HXGrCA5qGE9Gvf8vsfcEzzd0dxj2_zfzGrcswthWEErb3eOaaS8PaEJWIsknXnC2bclJOrmYBgcyTJDshumk">
              <a:extLst>
                <a:ext uri="{FF2B5EF4-FFF2-40B4-BE49-F238E27FC236}">
                  <a16:creationId xmlns:a16="http://schemas.microsoft.com/office/drawing/2014/main" id="{A269B64C-483B-4B32-8F6A-B798A6A51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4499" y="4638860"/>
              <a:ext cx="374648" cy="335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5.googleusercontent.com/nU38hSaNDqZ-4_XS5xvDPnf80Tr5OQrqMIrnb87xnbamD6Rzw8S7yvMyYLVxUo0YN9usBSvhgOgUA8G-g-WnrcbUmg1RbHNS7K0KTj8lC8XmBQsNoFaDMcqdrlZwI7ZVHPKlggKq">
              <a:extLst>
                <a:ext uri="{FF2B5EF4-FFF2-40B4-BE49-F238E27FC236}">
                  <a16:creationId xmlns:a16="http://schemas.microsoft.com/office/drawing/2014/main" id="{DE7D8AAA-E0C9-4A16-A59B-328D08F5C4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6143" y="3258876"/>
              <a:ext cx="393938" cy="364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C1E2204-37C9-421B-904D-E138DE600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33271" y="2117252"/>
              <a:ext cx="417835" cy="434889"/>
            </a:xfrm>
            <a:prstGeom prst="rect">
              <a:avLst/>
            </a:prstGeom>
          </p:spPr>
        </p:pic>
        <p:pic>
          <p:nvPicPr>
            <p:cNvPr id="20" name="Picture 6" descr="https://lh5.googleusercontent.com/U3F_w5LHtZ8PfN9PzipaUVJfLQmOJZyqDL8x--Y5CtPy8w4JrSJ47VVkAAeYiB80-pwpuUI-DGGUu_KfygvxhBY2Xt_fhs8Hs6te5yKM7UKGspIACY35cHlZB9tB944-5Tf78gCM">
              <a:extLst>
                <a:ext uri="{FF2B5EF4-FFF2-40B4-BE49-F238E27FC236}">
                  <a16:creationId xmlns:a16="http://schemas.microsoft.com/office/drawing/2014/main" id="{DC99303A-6BD5-4A28-A2AF-185BDDC0F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04302" y="3278814"/>
              <a:ext cx="413783" cy="344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4CD18A0-5C48-495C-A74D-5C84A3792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97789" y="4583861"/>
              <a:ext cx="390525" cy="409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877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</dc:creator>
  <cp:lastModifiedBy>Marcus</cp:lastModifiedBy>
  <cp:revision>3</cp:revision>
  <dcterms:created xsi:type="dcterms:W3CDTF">2019-08-28T17:17:23Z</dcterms:created>
  <dcterms:modified xsi:type="dcterms:W3CDTF">2019-08-28T18:47:36Z</dcterms:modified>
</cp:coreProperties>
</file>