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30" d="100"/>
          <a:sy n="130" d="100"/>
        </p:scale>
        <p:origin x="-894" y="-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BC37-2E0D-CB64-61A1-4630C256D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BD154-A9EC-4369-39E2-6E69D02A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87AF-365E-9031-A4D8-F8DB6FD8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55E4-41EB-4A49-B772-E595314E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E8235-330C-BDFF-6F98-EE940B48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79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CAA6-B02E-B269-DE65-C7C0A64C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6A345-CA9F-BE0B-D680-DCBB18D6D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9C8E0-B507-0272-4FC5-3496F8C1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0AF83-CA14-1350-E557-7F1A96A6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04F0-4F3A-21BE-9EEF-906EB88B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9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9F282-483D-3293-F6B9-ECF2F1D70C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544E-495D-7028-64CD-0A88C0A4E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49E9F-6B9E-3992-87B8-D0075D5EC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6CDE7-87F9-E7BD-F1B4-714F5537B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59279-94E3-EF5D-32D4-882E9CCD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7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17427-B144-753B-DB66-3857E829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CB1E-C543-2C30-11CB-652BBFFA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BC443-2FE0-62BC-112C-00CCA9691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45543-4B94-E711-4DAE-163662A8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89957-44E7-B40E-4269-1BCF29B6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8922-799C-D613-FA3C-FC8AE8ABE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5D8D-BFD2-BC02-24B0-A3B1FD5E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B71A1-853C-F2E4-88D5-5C2349822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0B1-AE9A-87C3-FBEA-CE4E0920F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43188-E8FA-16E2-21D0-627E0C38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6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8D188-1370-38BD-B1F1-5D7F9BEF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7AF6-8DF1-AA43-A6FA-3ABD64879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C93F2-51C3-9BF1-C7AD-A60171D3D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67DFC-4AAE-3C17-F87D-C007C045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1AED2-FDA5-AF53-C05F-7F138B57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E0758-7753-F91E-E4A6-3B2C2DDC9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0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9EB0-3C0E-6802-A8A0-0C307989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81071-2008-4D44-D70F-3D78F518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038D6-6127-22D9-3975-C06A0F434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7FB2E-31DE-2ECD-4516-8AAADAC75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1E7936-BB8A-FD3E-8766-9C9FD7AF83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1FE3E-5F78-0385-3EFC-4BC225BA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4640E6-9EB7-FF7B-0FC5-6EC42C048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0258AD-CC3E-C760-C23E-A276BD3F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9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4DC65-B194-9C9A-A7E2-34732EC6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663B-48D1-21B2-F220-DA2BA93E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658941-50C2-C715-8B64-C9F3AA1F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5EC8E8-233B-CC0A-B8B3-442E1C89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7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A2118-6356-AF93-7C49-C61FCBE3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5E7B3-D15D-CAD4-0859-B45D3ABB9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6FC89-3E69-1299-B599-61DF5264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0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77BD-B2AC-F20F-E112-133C4899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0D735-2997-5953-98F0-4C0FCF039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B3FEE-5B84-0486-E8E0-E668F5962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6B109-59CA-405A-8F2F-851C448AC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C8668-C08A-7D39-26DE-06109CCF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1CF82-29DC-1B13-EAF2-775C02BA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31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BD73-30BB-0CB7-2426-C95E1C45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15F5F-5109-9AE2-AEF7-9BCFB5209B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7454-4771-6D8E-11C3-9AB6D7940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96714-CECA-E341-7FFD-0BCA224D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C9D64-D730-342E-F443-AA222DD4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44201-C15C-3E98-0102-A6AD6982D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0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325633-526F-7E0E-FE16-AD32C21A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D9EFE-38BB-DB88-4A20-02AD88197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CAD2A-CC23-365C-B47E-CA61D62794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34E71-5ACE-43C0-9635-745CCA781C2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00237-4B20-2D26-1F8C-417DDFF819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69841-034F-F2FE-5C8C-6FC5475D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8BB11-E9DD-4A3F-847D-2E92CE3A7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0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aerial view of a field&#10;&#10;AI-generated content may be incorrect.">
            <a:extLst>
              <a:ext uri="{FF2B5EF4-FFF2-40B4-BE49-F238E27FC236}">
                <a16:creationId xmlns:a16="http://schemas.microsoft.com/office/drawing/2014/main" id="{40FC0B7B-BF1F-63D9-222E-B48E6DC12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1" y="1572064"/>
            <a:ext cx="4571001" cy="3429000"/>
          </a:xfrm>
          <a:prstGeom prst="rect">
            <a:avLst/>
          </a:prstGeom>
        </p:spPr>
      </p:pic>
      <p:pic>
        <p:nvPicPr>
          <p:cNvPr id="7" name="Picture 6" descr="A water next to a body of water&#10;&#10;AI-generated content may be incorrect.">
            <a:extLst>
              <a:ext uri="{FF2B5EF4-FFF2-40B4-BE49-F238E27FC236}">
                <a16:creationId xmlns:a16="http://schemas.microsoft.com/office/drawing/2014/main" id="{2BCB9095-081F-BC9C-F215-08385D54A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25647" y="2000690"/>
            <a:ext cx="3429001" cy="25717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2379F8-B1DF-CFB3-F71B-E85F52957D38}"/>
              </a:ext>
            </a:extLst>
          </p:cNvPr>
          <p:cNvSpPr txBox="1"/>
          <p:nvPr/>
        </p:nvSpPr>
        <p:spPr>
          <a:xfrm>
            <a:off x="944189" y="1171575"/>
            <a:ext cx="2771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 Piney Point looking northeast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D7962-66BA-177A-E97C-ED0517E5F8B8}"/>
              </a:ext>
            </a:extLst>
          </p:cNvPr>
          <p:cNvSpPr txBox="1"/>
          <p:nvPr/>
        </p:nvSpPr>
        <p:spPr>
          <a:xfrm>
            <a:off x="5658651" y="1171575"/>
            <a:ext cx="20954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 NGS-S holding pond</a:t>
            </a:r>
          </a:p>
        </p:txBody>
      </p:sp>
    </p:spTree>
    <p:extLst>
      <p:ext uri="{BB962C8B-B14F-4D97-AF65-F5344CB8AC3E}">
        <p14:creationId xmlns:p14="http://schemas.microsoft.com/office/powerpoint/2010/main" val="265991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FF3C8E1-1021-CFF4-677F-E16D6BD2C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59" b="15740"/>
          <a:stretch>
            <a:fillRect/>
          </a:stretch>
        </p:blipFill>
        <p:spPr>
          <a:xfrm>
            <a:off x="1333500" y="2174033"/>
            <a:ext cx="9525000" cy="248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3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Beck</dc:creator>
  <cp:lastModifiedBy>Marcus Beck</cp:lastModifiedBy>
  <cp:revision>3</cp:revision>
  <dcterms:created xsi:type="dcterms:W3CDTF">2025-06-24T19:36:33Z</dcterms:created>
  <dcterms:modified xsi:type="dcterms:W3CDTF">2025-06-24T20:40:25Z</dcterms:modified>
</cp:coreProperties>
</file>