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69C61-E446-4654-93FD-C48770CC23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D86502-B5FB-441B-A08B-22CDD53FF6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28250-2586-4694-9AC3-35EA21BC7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985D6-89E9-40CF-A64C-24B05C925BFA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0EB51C-40A4-4EEF-A8DD-59A07E434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B45BDE-812E-442F-AC7D-C8C435413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23BA0-6668-45C2-8301-D785453FB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996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9F3A0-B256-4DDA-9712-563BDD2EC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42794B-81B0-4250-9A5F-86E0C10371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7D9977-40CA-482E-A389-8CA6CCC78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985D6-89E9-40CF-A64C-24B05C925BFA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EBB11-A347-4CD5-A52A-0BED28476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BEB57-22C4-4709-9A3C-EF838ABF9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23BA0-6668-45C2-8301-D785453FB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844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C0A95E-2B86-45F4-886C-9CBE0AE04F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4B8BAB-913F-4F90-BB85-F15B0A9548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665E13-518D-4B16-9813-497ADAF34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985D6-89E9-40CF-A64C-24B05C925BFA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FF5B82-4032-4BDF-81AF-51C62C758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DCB68-3701-4A70-97C7-7D288BF1C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23BA0-6668-45C2-8301-D785453FB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979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24152-BE07-4E4F-857B-395AA633D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BBF8C-B328-4094-8DDD-EF72FBB7F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C44975-9567-417D-A79B-3F7D5F36E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985D6-89E9-40CF-A64C-24B05C925BFA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5C4FC-3CD7-46A6-ACEC-8533CFB8E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D6D7E-8D0C-4D58-B1ED-8472A1A17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23BA0-6668-45C2-8301-D785453FB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664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5F376-DA83-4224-8E4B-7EDABB3A6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E6A2B9-C0F5-43CC-BF43-1E5486885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6C1DA-8AC7-4728-9CB0-2190F4FC4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985D6-89E9-40CF-A64C-24B05C925BFA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B53826-43C3-4047-BF75-FA22C711D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369410-6088-4DD2-BF7D-2964454DD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23BA0-6668-45C2-8301-D785453FB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401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B929E-D404-43C8-85B2-DFED93B5C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946CC-2FB9-446F-837C-844ECB9FA4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5B5475-2113-4EB7-9C6A-8989C072C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B1293D-713C-43B3-9568-BB762832B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985D6-89E9-40CF-A64C-24B05C925BFA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D99A81-1803-4A99-B856-92C1519D3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0FFA21-74A0-4C4E-BAD4-7B65E56A6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23BA0-6668-45C2-8301-D785453FB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351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E99F1-E671-405E-BA87-5DB8240AF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BDC234-B870-4B66-AE6C-58EB6D0D9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CD5C90-EF4D-4433-9321-18076D26E8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D098BF-7490-4E07-88F6-70C4711F71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070B75-D248-4091-B9C2-9EA4B71A09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2B7D33-BA8C-4945-934B-CDA78471C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985D6-89E9-40CF-A64C-24B05C925BFA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982D16-FF05-4CAB-8350-FA6B954C5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1CD071-F589-47B0-B05C-AD6548989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23BA0-6668-45C2-8301-D785453FB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77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BBEB7-82A5-4A09-8D4A-67FAA8026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42B4A6-DB0E-4E23-861C-39B360C91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985D6-89E9-40CF-A64C-24B05C925BFA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B49183-C2D8-4F9E-9A41-BACF50A2C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C56472-F4AD-467B-9901-75ACC7611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23BA0-6668-45C2-8301-D785453FB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643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9C045B-77AB-4C9D-A4F9-F23D0767F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985D6-89E9-40CF-A64C-24B05C925BFA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A1AA73-4148-4315-A0C5-DB57C7BB0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850982-DEB7-4FE8-8063-4D2EAA4FA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23BA0-6668-45C2-8301-D785453FB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495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62C3C-A662-4B3E-A875-A4916B90A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BA4AE-F8D2-4144-97F3-C2F2330B2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15E54A-34F5-4E76-80D7-8AD106D06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B853F8-C595-4279-94F6-00E91FACF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985D6-89E9-40CF-A64C-24B05C925BFA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17FABF-6D1C-4F3D-9EDF-2EB5CBC0B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7A113D-ABE5-431C-ADC3-2FCB23BF6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23BA0-6668-45C2-8301-D785453FB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373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E1525-3E65-40A3-BBEB-57F80936E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10E783-BE18-4E6F-91DB-C7044F055C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EC03DC-4A3E-4818-8F9D-477B0B78A2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1718A5-A96D-404E-B462-CA0486DC2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985D6-89E9-40CF-A64C-24B05C925BFA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1A3404-7DBF-4BB7-B642-89C9EF243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2A3848-DB9E-49B7-B027-9BB71CEF9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23BA0-6668-45C2-8301-D785453FB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280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C8B096-31A4-473C-ABF7-4A7FF21B1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C10AD5-A9C9-434C-BDB8-6DD67B2AC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99891A-C6B6-4729-9C61-1BCA66F3A1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985D6-89E9-40CF-A64C-24B05C925BFA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25CB7-A2BA-43EB-909E-9579AC97B4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61E0EF-4F79-4132-AA0C-963A49D1BF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23BA0-6668-45C2-8301-D785453FB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122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B248A0-755B-4907-A263-4CAF8F6B5266}"/>
              </a:ext>
            </a:extLst>
          </p:cNvPr>
          <p:cNvSpPr/>
          <p:nvPr/>
        </p:nvSpPr>
        <p:spPr>
          <a:xfrm>
            <a:off x="1564813" y="753031"/>
            <a:ext cx="1021976" cy="1021977"/>
          </a:xfrm>
          <a:prstGeom prst="rect">
            <a:avLst/>
          </a:prstGeom>
          <a:noFill/>
          <a:ln w="177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7EF316A-CDAF-4260-9779-9E45FCF0F3F1}"/>
              </a:ext>
            </a:extLst>
          </p:cNvPr>
          <p:cNvSpPr/>
          <p:nvPr/>
        </p:nvSpPr>
        <p:spPr>
          <a:xfrm>
            <a:off x="5818909" y="753034"/>
            <a:ext cx="1024128" cy="1021977"/>
          </a:xfrm>
          <a:prstGeom prst="ellipse">
            <a:avLst/>
          </a:prstGeom>
          <a:noFill/>
          <a:ln w="177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489382-30B5-4C04-8C40-26B3780F4184}"/>
              </a:ext>
            </a:extLst>
          </p:cNvPr>
          <p:cNvSpPr/>
          <p:nvPr/>
        </p:nvSpPr>
        <p:spPr>
          <a:xfrm>
            <a:off x="3197292" y="753030"/>
            <a:ext cx="1021976" cy="1021977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6FB3CD-1F57-4974-820D-5241310A66D4}"/>
              </a:ext>
            </a:extLst>
          </p:cNvPr>
          <p:cNvSpPr/>
          <p:nvPr/>
        </p:nvSpPr>
        <p:spPr>
          <a:xfrm>
            <a:off x="4558212" y="753030"/>
            <a:ext cx="1021976" cy="1021977"/>
          </a:xfrm>
          <a:prstGeom prst="rect">
            <a:avLst/>
          </a:prstGeom>
          <a:solidFill>
            <a:schemeClr val="accent5">
              <a:lumMod val="75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FFC0895-84E1-43E3-B24D-73A54CFB801A}"/>
              </a:ext>
            </a:extLst>
          </p:cNvPr>
          <p:cNvSpPr/>
          <p:nvPr/>
        </p:nvSpPr>
        <p:spPr>
          <a:xfrm>
            <a:off x="8482340" y="753031"/>
            <a:ext cx="1024128" cy="1021977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9BE87CE-BCAD-4D34-8A1B-87F7F0F01B40}"/>
              </a:ext>
            </a:extLst>
          </p:cNvPr>
          <p:cNvSpPr/>
          <p:nvPr/>
        </p:nvSpPr>
        <p:spPr>
          <a:xfrm>
            <a:off x="7122801" y="753032"/>
            <a:ext cx="1024128" cy="102197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621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Marcus Beck</dc:creator>
  <cp:lastModifiedBy>Marcus Beck</cp:lastModifiedBy>
  <cp:revision>3</cp:revision>
  <dcterms:created xsi:type="dcterms:W3CDTF">2020-07-29T17:42:23Z</dcterms:created>
  <dcterms:modified xsi:type="dcterms:W3CDTF">2020-07-30T11:30:40Z</dcterms:modified>
</cp:coreProperties>
</file>