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94660"/>
  </p:normalViewPr>
  <p:slideViewPr>
    <p:cSldViewPr>
      <p:cViewPr varScale="1">
        <p:scale>
          <a:sx n="87" d="100"/>
          <a:sy n="87" d="100"/>
        </p:scale>
        <p:origin x="-13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0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4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6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6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566F-E4E3-4A13-98BC-7876886C36EA}" type="datetimeFigureOut">
              <a:rPr lang="en-GB" smtClean="0"/>
              <a:t>16/12/2014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060C-E532-48AC-807D-ABD9C41F28F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19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Evolutionary Approach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Eleftherios</a:t>
            </a:r>
            <a:r>
              <a:rPr lang="en-GB" dirty="0" smtClean="0"/>
              <a:t> </a:t>
            </a:r>
            <a:r>
              <a:rPr lang="en-GB" dirty="0" err="1" smtClean="0"/>
              <a:t>Christopouros</a:t>
            </a:r>
            <a:endParaRPr lang="en-GB" dirty="0" smtClean="0"/>
          </a:p>
          <a:p>
            <a:r>
              <a:rPr lang="en-GB" dirty="0" smtClean="0"/>
              <a:t>Martin Schnöll</a:t>
            </a:r>
          </a:p>
          <a:p>
            <a:r>
              <a:rPr lang="en-GB" dirty="0" smtClean="0"/>
              <a:t>Thomas Bergmüller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5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Synch: Evolutionary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Each FV has genetic information</a:t>
            </a:r>
          </a:p>
          <a:p>
            <a:r>
              <a:rPr lang="en-GB" sz="2800" dirty="0" smtClean="0"/>
              <a:t>A subset of the N first elements of the genetic information =&gt; Feature-Subset</a:t>
            </a:r>
          </a:p>
          <a:p>
            <a:r>
              <a:rPr lang="en-GB" sz="2800" dirty="0" smtClean="0"/>
              <a:t>Rate the fitness of a DNS and generate offspring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45024"/>
            <a:ext cx="55435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72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JEvolution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library, 2001</a:t>
            </a:r>
          </a:p>
          <a:p>
            <a:r>
              <a:rPr lang="en-GB" dirty="0" smtClean="0"/>
              <a:t>Functionality (among other)</a:t>
            </a:r>
          </a:p>
          <a:p>
            <a:pPr lvl="1"/>
            <a:r>
              <a:rPr lang="en-GB" dirty="0" smtClean="0"/>
              <a:t>Chromosome class</a:t>
            </a:r>
          </a:p>
          <a:p>
            <a:pPr lvl="1"/>
            <a:r>
              <a:rPr lang="en-GB" b="1" dirty="0" smtClean="0"/>
              <a:t>E</a:t>
            </a:r>
            <a:r>
              <a:rPr lang="en-GB" dirty="0" smtClean="0"/>
              <a:t>volutionary </a:t>
            </a:r>
            <a:r>
              <a:rPr lang="en-GB" b="1" dirty="0" smtClean="0"/>
              <a:t>A</a:t>
            </a:r>
            <a:r>
              <a:rPr lang="en-GB" dirty="0" smtClean="0"/>
              <a:t>lgorithm (EA) class</a:t>
            </a:r>
          </a:p>
          <a:p>
            <a:pPr lvl="1"/>
            <a:r>
              <a:rPr lang="en-GB" dirty="0" smtClean="0"/>
              <a:t>Sample code</a:t>
            </a:r>
          </a:p>
          <a:p>
            <a:pPr lvl="2"/>
            <a:r>
              <a:rPr lang="en-GB" dirty="0" smtClean="0"/>
              <a:t>Sorting-Phenotype</a:t>
            </a:r>
          </a:p>
          <a:p>
            <a:pPr lvl="2"/>
            <a:r>
              <a:rPr lang="en-GB" dirty="0"/>
              <a:t>o</a:t>
            </a:r>
            <a:r>
              <a:rPr lang="en-GB" dirty="0" smtClean="0"/>
              <a:t>ther demo-phenotype</a:t>
            </a:r>
          </a:p>
          <a:p>
            <a:pPr lvl="2"/>
            <a:r>
              <a:rPr lang="en-GB" dirty="0" smtClean="0"/>
              <a:t>Phenotype interface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2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Chromosome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Encodes the genetic information</a:t>
            </a:r>
          </a:p>
          <a:p>
            <a:r>
              <a:rPr lang="en-GB" dirty="0" smtClean="0"/>
              <a:t>Permutation encoding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Configurable </a:t>
            </a:r>
          </a:p>
          <a:p>
            <a:pPr lvl="1"/>
            <a:r>
              <a:rPr lang="en-GB" dirty="0" smtClean="0"/>
              <a:t>mutation rate, </a:t>
            </a:r>
          </a:p>
          <a:p>
            <a:pPr lvl="1"/>
            <a:r>
              <a:rPr lang="en-GB" dirty="0" smtClean="0"/>
              <a:t>Crossover sites</a:t>
            </a:r>
          </a:p>
          <a:p>
            <a:pPr lvl="1"/>
            <a:r>
              <a:rPr lang="en-GB" dirty="0" smtClean="0"/>
              <a:t>…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464" y="2533938"/>
            <a:ext cx="4631095" cy="179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2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Phenotype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Implements fitness function J(.)</a:t>
            </a:r>
          </a:p>
          <a:p>
            <a:r>
              <a:rPr lang="en-GB" dirty="0" smtClean="0"/>
              <a:t>Allows to rate the quality of a subset of selected features</a:t>
            </a:r>
          </a:p>
          <a:p>
            <a:r>
              <a:rPr lang="en-GB" dirty="0" smtClean="0"/>
              <a:t>(The first N bytes of a particular chromosome)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76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KnnPhenotype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Implements phenotype</a:t>
            </a:r>
          </a:p>
          <a:p>
            <a:r>
              <a:rPr lang="en-GB" dirty="0" smtClean="0"/>
              <a:t>Own KNN-Classifier</a:t>
            </a:r>
          </a:p>
          <a:p>
            <a:pPr lvl="1"/>
            <a:r>
              <a:rPr lang="en-GB" dirty="0" err="1" smtClean="0"/>
              <a:t>Hashmaps</a:t>
            </a:r>
            <a:endParaRPr lang="en-GB" dirty="0" smtClean="0"/>
          </a:p>
          <a:p>
            <a:pPr lvl="1"/>
            <a:r>
              <a:rPr lang="en-GB" dirty="0" smtClean="0"/>
              <a:t>Euclidean distance</a:t>
            </a:r>
          </a:p>
          <a:p>
            <a:pPr lvl="1"/>
            <a:r>
              <a:rPr lang="en-GB" dirty="0" smtClean="0"/>
              <a:t>Leave-one-out-Evaluation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87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KnnPhenotype</a:t>
            </a:r>
            <a:r>
              <a:rPr lang="en-GB" dirty="0" smtClean="0"/>
              <a:t> &amp; Results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at the code</a:t>
            </a:r>
          </a:p>
          <a:p>
            <a:r>
              <a:rPr lang="en-GB" dirty="0" smtClean="0"/>
              <a:t>Live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811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Evolutionary Approach</vt:lpstr>
      <vt:lpstr>Quick Synch: Evolutionary</vt:lpstr>
      <vt:lpstr>JEvolution</vt:lpstr>
      <vt:lpstr>Chromosome</vt:lpstr>
      <vt:lpstr>Phenotype</vt:lpstr>
      <vt:lpstr>KnnPhenotype</vt:lpstr>
      <vt:lpstr>KnnPhenotype &amp;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Approach</dc:title>
  <dc:creator>Thomas Bergmueller</dc:creator>
  <cp:lastModifiedBy>Thomas Bergmueller</cp:lastModifiedBy>
  <cp:revision>10</cp:revision>
  <dcterms:created xsi:type="dcterms:W3CDTF">2014-12-16T06:58:10Z</dcterms:created>
  <dcterms:modified xsi:type="dcterms:W3CDTF">2014-12-16T07:14:26Z</dcterms:modified>
</cp:coreProperties>
</file>