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4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5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6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5" r:id="rId1"/>
    <p:sldMasterId id="2147483670" r:id="rId2"/>
    <p:sldMasterId id="2147483658" r:id="rId3"/>
    <p:sldMasterId id="2147483673" r:id="rId4"/>
    <p:sldMasterId id="2147483667" r:id="rId5"/>
    <p:sldMasterId id="2147483661" r:id="rId6"/>
    <p:sldMasterId id="2147483664" r:id="rId7"/>
  </p:sldMasterIdLst>
  <p:notesMasterIdLst>
    <p:notesMasterId r:id="rId9"/>
  </p:notesMasterIdLst>
  <p:handoutMasterIdLst>
    <p:handoutMasterId r:id="rId10"/>
  </p:handoutMasterIdLst>
  <p:sldIdLst>
    <p:sldId id="256" r:id="rId8"/>
  </p:sldIdLst>
  <p:sldSz cx="30275213" cy="42803763"/>
  <p:notesSz cx="6858000" cy="9144000"/>
  <p:defaultTextStyle>
    <a:defPPr>
      <a:defRPr lang="de-DE"/>
    </a:defPPr>
    <a:lvl1pPr marL="0" algn="l" defTabSz="2588614" rtl="0" eaLnBrk="1" latinLnBrk="0" hangingPunct="1">
      <a:defRPr sz="5096" kern="1200">
        <a:solidFill>
          <a:schemeClr val="tx1"/>
        </a:solidFill>
        <a:latin typeface="+mn-lt"/>
        <a:ea typeface="+mn-ea"/>
        <a:cs typeface="+mn-cs"/>
      </a:defRPr>
    </a:lvl1pPr>
    <a:lvl2pPr marL="1294309" algn="l" defTabSz="2588614" rtl="0" eaLnBrk="1" latinLnBrk="0" hangingPunct="1">
      <a:defRPr sz="5096" kern="1200">
        <a:solidFill>
          <a:schemeClr val="tx1"/>
        </a:solidFill>
        <a:latin typeface="+mn-lt"/>
        <a:ea typeface="+mn-ea"/>
        <a:cs typeface="+mn-cs"/>
      </a:defRPr>
    </a:lvl2pPr>
    <a:lvl3pPr marL="2588614" algn="l" defTabSz="2588614" rtl="0" eaLnBrk="1" latinLnBrk="0" hangingPunct="1">
      <a:defRPr sz="5096" kern="1200">
        <a:solidFill>
          <a:schemeClr val="tx1"/>
        </a:solidFill>
        <a:latin typeface="+mn-lt"/>
        <a:ea typeface="+mn-ea"/>
        <a:cs typeface="+mn-cs"/>
      </a:defRPr>
    </a:lvl3pPr>
    <a:lvl4pPr marL="3882923" algn="l" defTabSz="2588614" rtl="0" eaLnBrk="1" latinLnBrk="0" hangingPunct="1">
      <a:defRPr sz="5096" kern="1200">
        <a:solidFill>
          <a:schemeClr val="tx1"/>
        </a:solidFill>
        <a:latin typeface="+mn-lt"/>
        <a:ea typeface="+mn-ea"/>
        <a:cs typeface="+mn-cs"/>
      </a:defRPr>
    </a:lvl4pPr>
    <a:lvl5pPr marL="5177231" algn="l" defTabSz="2588614" rtl="0" eaLnBrk="1" latinLnBrk="0" hangingPunct="1">
      <a:defRPr sz="5096" kern="1200">
        <a:solidFill>
          <a:schemeClr val="tx1"/>
        </a:solidFill>
        <a:latin typeface="+mn-lt"/>
        <a:ea typeface="+mn-ea"/>
        <a:cs typeface="+mn-cs"/>
      </a:defRPr>
    </a:lvl5pPr>
    <a:lvl6pPr marL="6471543" algn="l" defTabSz="2588614" rtl="0" eaLnBrk="1" latinLnBrk="0" hangingPunct="1">
      <a:defRPr sz="5096" kern="1200">
        <a:solidFill>
          <a:schemeClr val="tx1"/>
        </a:solidFill>
        <a:latin typeface="+mn-lt"/>
        <a:ea typeface="+mn-ea"/>
        <a:cs typeface="+mn-cs"/>
      </a:defRPr>
    </a:lvl6pPr>
    <a:lvl7pPr marL="7765851" algn="l" defTabSz="2588614" rtl="0" eaLnBrk="1" latinLnBrk="0" hangingPunct="1">
      <a:defRPr sz="5096" kern="1200">
        <a:solidFill>
          <a:schemeClr val="tx1"/>
        </a:solidFill>
        <a:latin typeface="+mn-lt"/>
        <a:ea typeface="+mn-ea"/>
        <a:cs typeface="+mn-cs"/>
      </a:defRPr>
    </a:lvl7pPr>
    <a:lvl8pPr marL="9060160" algn="l" defTabSz="2588614" rtl="0" eaLnBrk="1" latinLnBrk="0" hangingPunct="1">
      <a:defRPr sz="5096" kern="1200">
        <a:solidFill>
          <a:schemeClr val="tx1"/>
        </a:solidFill>
        <a:latin typeface="+mn-lt"/>
        <a:ea typeface="+mn-ea"/>
        <a:cs typeface="+mn-cs"/>
      </a:defRPr>
    </a:lvl8pPr>
    <a:lvl9pPr marL="10354466" algn="l" defTabSz="2588614" rtl="0" eaLnBrk="1" latinLnBrk="0" hangingPunct="1">
      <a:defRPr sz="509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A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84" autoAdjust="0"/>
    <p:restoredTop sz="94660"/>
  </p:normalViewPr>
  <p:slideViewPr>
    <p:cSldViewPr snapToGrid="0" showGuides="1">
      <p:cViewPr varScale="1">
        <p:scale>
          <a:sx n="14" d="100"/>
          <a:sy n="14" d="100"/>
        </p:scale>
        <p:origin x="2698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0" d="100"/>
          <a:sy n="80" d="100"/>
        </p:scale>
        <p:origin x="4176" y="4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8AF70A90-CA7E-49EB-AB17-C37FEDD0759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A7711EA-1FBE-4E98-9D43-C2D65C45D0E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8ABEA4-9216-4FDF-AAE1-D8632908A8EC}" type="datetimeFigureOut">
              <a:rPr lang="de-CH" smtClean="0"/>
              <a:t>12.06.2022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2CCD3C8-8930-4E0E-A891-B770724F2BD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7798FB5-86BC-42DA-9D05-F96D484814F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685DCD-866D-47AE-A236-118539F53379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232272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78A90D-FE7E-41AF-B03D-808D82937CB9}" type="datetimeFigureOut">
              <a:rPr lang="de-CH" smtClean="0"/>
              <a:t>12.06.2022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15DDFD-030C-4D5A-B33E-3A7E7538D2BE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4149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588614" rtl="0" eaLnBrk="1" latinLnBrk="0" hangingPunct="1">
      <a:defRPr sz="3400" kern="1200">
        <a:solidFill>
          <a:schemeClr val="tx1"/>
        </a:solidFill>
        <a:latin typeface="+mn-lt"/>
        <a:ea typeface="+mn-ea"/>
        <a:cs typeface="+mn-cs"/>
      </a:defRPr>
    </a:lvl1pPr>
    <a:lvl2pPr marL="1294309" algn="l" defTabSz="2588614" rtl="0" eaLnBrk="1" latinLnBrk="0" hangingPunct="1">
      <a:defRPr sz="3400" kern="1200">
        <a:solidFill>
          <a:schemeClr val="tx1"/>
        </a:solidFill>
        <a:latin typeface="+mn-lt"/>
        <a:ea typeface="+mn-ea"/>
        <a:cs typeface="+mn-cs"/>
      </a:defRPr>
    </a:lvl2pPr>
    <a:lvl3pPr marL="2588614" algn="l" defTabSz="2588614" rtl="0" eaLnBrk="1" latinLnBrk="0" hangingPunct="1">
      <a:defRPr sz="3400" kern="1200">
        <a:solidFill>
          <a:schemeClr val="tx1"/>
        </a:solidFill>
        <a:latin typeface="+mn-lt"/>
        <a:ea typeface="+mn-ea"/>
        <a:cs typeface="+mn-cs"/>
      </a:defRPr>
    </a:lvl3pPr>
    <a:lvl4pPr marL="3882923" algn="l" defTabSz="2588614" rtl="0" eaLnBrk="1" latinLnBrk="0" hangingPunct="1">
      <a:defRPr sz="3400" kern="1200">
        <a:solidFill>
          <a:schemeClr val="tx1"/>
        </a:solidFill>
        <a:latin typeface="+mn-lt"/>
        <a:ea typeface="+mn-ea"/>
        <a:cs typeface="+mn-cs"/>
      </a:defRPr>
    </a:lvl4pPr>
    <a:lvl5pPr marL="5177231" algn="l" defTabSz="2588614" rtl="0" eaLnBrk="1" latinLnBrk="0" hangingPunct="1">
      <a:defRPr sz="3400" kern="1200">
        <a:solidFill>
          <a:schemeClr val="tx1"/>
        </a:solidFill>
        <a:latin typeface="+mn-lt"/>
        <a:ea typeface="+mn-ea"/>
        <a:cs typeface="+mn-cs"/>
      </a:defRPr>
    </a:lvl5pPr>
    <a:lvl6pPr marL="6471543" algn="l" defTabSz="2588614" rtl="0" eaLnBrk="1" latinLnBrk="0" hangingPunct="1">
      <a:defRPr sz="3400" kern="1200">
        <a:solidFill>
          <a:schemeClr val="tx1"/>
        </a:solidFill>
        <a:latin typeface="+mn-lt"/>
        <a:ea typeface="+mn-ea"/>
        <a:cs typeface="+mn-cs"/>
      </a:defRPr>
    </a:lvl6pPr>
    <a:lvl7pPr marL="7765851" algn="l" defTabSz="2588614" rtl="0" eaLnBrk="1" latinLnBrk="0" hangingPunct="1">
      <a:defRPr sz="3400" kern="1200">
        <a:solidFill>
          <a:schemeClr val="tx1"/>
        </a:solidFill>
        <a:latin typeface="+mn-lt"/>
        <a:ea typeface="+mn-ea"/>
        <a:cs typeface="+mn-cs"/>
      </a:defRPr>
    </a:lvl7pPr>
    <a:lvl8pPr marL="9060160" algn="l" defTabSz="2588614" rtl="0" eaLnBrk="1" latinLnBrk="0" hangingPunct="1">
      <a:defRPr sz="3400" kern="1200">
        <a:solidFill>
          <a:schemeClr val="tx1"/>
        </a:solidFill>
        <a:latin typeface="+mn-lt"/>
        <a:ea typeface="+mn-ea"/>
        <a:cs typeface="+mn-cs"/>
      </a:defRPr>
    </a:lvl8pPr>
    <a:lvl9pPr marL="10354466" algn="l" defTabSz="2588614" rtl="0" eaLnBrk="1" latinLnBrk="0" hangingPunct="1">
      <a:defRPr sz="3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si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A72A89A-2A28-456A-A1F8-ABE86BCB08E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72145" y="3667350"/>
            <a:ext cx="27730921" cy="7643858"/>
          </a:xfrm>
          <a:solidFill>
            <a:schemeClr val="accent1"/>
          </a:solidFill>
        </p:spPr>
        <p:txBody>
          <a:bodyPr lIns="360000" tIns="360000" rIns="360000" bIns="36000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1324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4048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4048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4048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4048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29E1A2D3-E862-4464-9A32-4A0E33F592D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3907351" y="40583542"/>
            <a:ext cx="5095646" cy="101918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0" name="Bildplatzhalter 10">
            <a:extLst>
              <a:ext uri="{FF2B5EF4-FFF2-40B4-BE49-F238E27FC236}">
                <a16:creationId xmlns:a16="http://schemas.microsoft.com/office/drawing/2014/main" id="{FF2B1A6C-ABE6-4E11-84C2-95B56E0D20C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849926" y="40583542"/>
            <a:ext cx="2548463" cy="1019181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82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2" name="Bildplatzhalter 10">
            <a:extLst>
              <a:ext uri="{FF2B5EF4-FFF2-40B4-BE49-F238E27FC236}">
                <a16:creationId xmlns:a16="http://schemas.microsoft.com/office/drawing/2014/main" id="{8BA62E06-D9EB-422C-B190-AB28598166E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3824110" y="40583542"/>
            <a:ext cx="2548463" cy="1019181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82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4" name="Bildplatzhalter 10">
            <a:extLst>
              <a:ext uri="{FF2B5EF4-FFF2-40B4-BE49-F238E27FC236}">
                <a16:creationId xmlns:a16="http://schemas.microsoft.com/office/drawing/2014/main" id="{A05A8DC1-17CC-4BEA-9DB2-E003B0C940B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6798294" y="40580640"/>
            <a:ext cx="2548463" cy="1019181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82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5" name="Bildplatzhalter 10">
            <a:extLst>
              <a:ext uri="{FF2B5EF4-FFF2-40B4-BE49-F238E27FC236}">
                <a16:creationId xmlns:a16="http://schemas.microsoft.com/office/drawing/2014/main" id="{2CE9849F-3C52-4F1B-A78B-38E08DD521D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875742" y="40583542"/>
            <a:ext cx="2548463" cy="1019181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82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6" name="Bildplatzhalter 10">
            <a:extLst>
              <a:ext uri="{FF2B5EF4-FFF2-40B4-BE49-F238E27FC236}">
                <a16:creationId xmlns:a16="http://schemas.microsoft.com/office/drawing/2014/main" id="{E862F049-D815-4C4D-A14F-A0AEF5B2AE26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901558" y="40583542"/>
            <a:ext cx="2548463" cy="1019181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82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BB033E5C-1D17-4E80-9ACD-C87F6F8A425A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de-DE" dirty="0"/>
              <a:t>Organisationseinheit verbal </a:t>
            </a:r>
            <a:br>
              <a:rPr lang="de-DE" dirty="0"/>
            </a:br>
            <a:r>
              <a:rPr lang="de-DE" dirty="0"/>
              <a:t>optional auf 2 Zeilen</a:t>
            </a:r>
            <a:endParaRPr lang="en-US" noProof="0" dirty="0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5B87B24B-4B57-4D64-9BA7-0987C53EFED5}"/>
              </a:ext>
            </a:extLst>
          </p:cNvPr>
          <p:cNvSpPr txBox="1"/>
          <p:nvPr userDrawn="1"/>
        </p:nvSpPr>
        <p:spPr>
          <a:xfrm>
            <a:off x="1260376" y="40464771"/>
            <a:ext cx="3465910" cy="50959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l"/>
            <a:r>
              <a:rPr lang="en-US" sz="3397" baseline="0" dirty="0"/>
              <a:t>Partner/Sponsor:</a:t>
            </a:r>
          </a:p>
        </p:txBody>
      </p:sp>
    </p:spTree>
    <p:extLst>
      <p:ext uri="{BB962C8B-B14F-4D97-AF65-F5344CB8AC3E}">
        <p14:creationId xmlns:p14="http://schemas.microsoft.com/office/powerpoint/2010/main" val="58724856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ga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A72A89A-2A28-456A-A1F8-ABE86BCB08E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72146" y="3667347"/>
            <a:ext cx="27730924" cy="36180927"/>
          </a:xfrm>
          <a:solidFill>
            <a:schemeClr val="accent1"/>
          </a:solidFill>
        </p:spPr>
        <p:txBody>
          <a:bodyPr lIns="180000" tIns="360000" rIns="180000" bIns="18000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1324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4048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4048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4048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4048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Mastertextformat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227AEF07-72D4-4E4A-97EC-B42638E9743F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de-DE" dirty="0"/>
              <a:t>Organisationseinheit verbal </a:t>
            </a:r>
            <a:br>
              <a:rPr lang="de-DE" dirty="0"/>
            </a:br>
            <a:r>
              <a:rPr lang="de-DE" dirty="0"/>
              <a:t>optional auf 2 Zeilen</a:t>
            </a:r>
            <a:endParaRPr lang="en-US" noProof="0" dirty="0"/>
          </a:p>
        </p:txBody>
      </p:sp>
      <p:sp>
        <p:nvSpPr>
          <p:cNvPr id="19" name="Bildplatzhalter 10">
            <a:extLst>
              <a:ext uri="{FF2B5EF4-FFF2-40B4-BE49-F238E27FC236}">
                <a16:creationId xmlns:a16="http://schemas.microsoft.com/office/drawing/2014/main" id="{A72E5486-E422-46D5-B9CE-9C27F11E617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3907351" y="40583542"/>
            <a:ext cx="5095646" cy="101918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noProof="0" dirty="0"/>
          </a:p>
        </p:txBody>
      </p:sp>
      <p:sp>
        <p:nvSpPr>
          <p:cNvPr id="20" name="Bildplatzhalter 10">
            <a:extLst>
              <a:ext uri="{FF2B5EF4-FFF2-40B4-BE49-F238E27FC236}">
                <a16:creationId xmlns:a16="http://schemas.microsoft.com/office/drawing/2014/main" id="{29B12437-4940-468A-ACD9-95DFB4E272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849926" y="40583542"/>
            <a:ext cx="2548463" cy="1019181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82"/>
            </a:lvl1pPr>
          </a:lstStyle>
          <a:p>
            <a:endParaRPr lang="en-US" noProof="0" dirty="0"/>
          </a:p>
        </p:txBody>
      </p:sp>
      <p:sp>
        <p:nvSpPr>
          <p:cNvPr id="21" name="Bildplatzhalter 10">
            <a:extLst>
              <a:ext uri="{FF2B5EF4-FFF2-40B4-BE49-F238E27FC236}">
                <a16:creationId xmlns:a16="http://schemas.microsoft.com/office/drawing/2014/main" id="{B5AD182C-8486-4215-B1A0-777CB3A38E1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3824110" y="40583542"/>
            <a:ext cx="2548463" cy="1019181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82"/>
            </a:lvl1pPr>
          </a:lstStyle>
          <a:p>
            <a:endParaRPr lang="en-US" noProof="0" dirty="0"/>
          </a:p>
        </p:txBody>
      </p:sp>
      <p:sp>
        <p:nvSpPr>
          <p:cNvPr id="22" name="Bildplatzhalter 10">
            <a:extLst>
              <a:ext uri="{FF2B5EF4-FFF2-40B4-BE49-F238E27FC236}">
                <a16:creationId xmlns:a16="http://schemas.microsoft.com/office/drawing/2014/main" id="{AB1FED99-A9B0-4936-8CAD-8E5BA6D86CBC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6798294" y="40580640"/>
            <a:ext cx="2548463" cy="1019181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82"/>
            </a:lvl1pPr>
          </a:lstStyle>
          <a:p>
            <a:endParaRPr lang="en-US" noProof="0" dirty="0"/>
          </a:p>
        </p:txBody>
      </p:sp>
      <p:sp>
        <p:nvSpPr>
          <p:cNvPr id="23" name="Bildplatzhalter 10">
            <a:extLst>
              <a:ext uri="{FF2B5EF4-FFF2-40B4-BE49-F238E27FC236}">
                <a16:creationId xmlns:a16="http://schemas.microsoft.com/office/drawing/2014/main" id="{732A6DF2-6E7E-4B84-A8C9-D1A19C836FD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875742" y="40583542"/>
            <a:ext cx="2548463" cy="1019181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82"/>
            </a:lvl1pPr>
          </a:lstStyle>
          <a:p>
            <a:endParaRPr lang="en-US" noProof="0" dirty="0"/>
          </a:p>
        </p:txBody>
      </p:sp>
      <p:sp>
        <p:nvSpPr>
          <p:cNvPr id="24" name="Bildplatzhalter 10">
            <a:extLst>
              <a:ext uri="{FF2B5EF4-FFF2-40B4-BE49-F238E27FC236}">
                <a16:creationId xmlns:a16="http://schemas.microsoft.com/office/drawing/2014/main" id="{1C1A8799-F036-415D-BD18-7A64A44D71A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901558" y="40583542"/>
            <a:ext cx="2548463" cy="1019181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82"/>
            </a:lvl1pPr>
          </a:lstStyle>
          <a:p>
            <a:endParaRPr lang="en-US" noProof="0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2ADE99D1-1838-4538-BCAE-5B0F1DCCA2E1}"/>
              </a:ext>
            </a:extLst>
          </p:cNvPr>
          <p:cNvSpPr txBox="1"/>
          <p:nvPr userDrawn="1"/>
        </p:nvSpPr>
        <p:spPr>
          <a:xfrm>
            <a:off x="1260376" y="40464771"/>
            <a:ext cx="3465910" cy="50959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l"/>
            <a:r>
              <a:rPr lang="en-US" sz="3397" baseline="0" dirty="0"/>
              <a:t>Partner/Sponsor:</a:t>
            </a:r>
          </a:p>
        </p:txBody>
      </p:sp>
    </p:spTree>
    <p:extLst>
      <p:ext uri="{BB962C8B-B14F-4D97-AF65-F5344CB8AC3E}">
        <p14:creationId xmlns:p14="http://schemas.microsoft.com/office/powerpoint/2010/main" val="325932758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si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A72A89A-2A28-456A-A1F8-ABE86BCB08E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72145" y="3667350"/>
            <a:ext cx="27730921" cy="7643858"/>
          </a:xfrm>
          <a:solidFill>
            <a:schemeClr val="accent1"/>
          </a:solidFill>
        </p:spPr>
        <p:txBody>
          <a:bodyPr lIns="360000" tIns="360000" rIns="360000" bIns="36000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1324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4048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4048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4048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4048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Mastertextformat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8C378B2A-4210-4B30-8938-D11F62737B93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de-DE" dirty="0"/>
              <a:t>Organisationseinheit verbal </a:t>
            </a:r>
            <a:br>
              <a:rPr lang="de-DE" dirty="0"/>
            </a:br>
            <a:r>
              <a:rPr lang="de-DE" dirty="0"/>
              <a:t>optional auf 2 Zeilen</a:t>
            </a:r>
            <a:endParaRPr lang="en-US" noProof="0" dirty="0"/>
          </a:p>
        </p:txBody>
      </p:sp>
      <p:sp>
        <p:nvSpPr>
          <p:cNvPr id="12" name="Bildplatzhalter 10">
            <a:extLst>
              <a:ext uri="{FF2B5EF4-FFF2-40B4-BE49-F238E27FC236}">
                <a16:creationId xmlns:a16="http://schemas.microsoft.com/office/drawing/2014/main" id="{E2FCAE3E-3323-4AD4-B085-641212E4DD3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3907351" y="40583542"/>
            <a:ext cx="5095646" cy="101918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noProof="0" dirty="0"/>
          </a:p>
        </p:txBody>
      </p:sp>
      <p:sp>
        <p:nvSpPr>
          <p:cNvPr id="14" name="Bildplatzhalter 10">
            <a:extLst>
              <a:ext uri="{FF2B5EF4-FFF2-40B4-BE49-F238E27FC236}">
                <a16:creationId xmlns:a16="http://schemas.microsoft.com/office/drawing/2014/main" id="{8CEC44D1-E8DF-4FDB-BD90-A3D8EF9BD21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849926" y="40583542"/>
            <a:ext cx="2548463" cy="1019181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82"/>
            </a:lvl1pPr>
          </a:lstStyle>
          <a:p>
            <a:endParaRPr lang="en-US" noProof="0" dirty="0"/>
          </a:p>
        </p:txBody>
      </p:sp>
      <p:sp>
        <p:nvSpPr>
          <p:cNvPr id="15" name="Bildplatzhalter 10">
            <a:extLst>
              <a:ext uri="{FF2B5EF4-FFF2-40B4-BE49-F238E27FC236}">
                <a16:creationId xmlns:a16="http://schemas.microsoft.com/office/drawing/2014/main" id="{27DFCFE7-0A47-4C01-8C39-42A7776A952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3824110" y="40583542"/>
            <a:ext cx="2548463" cy="1019181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82"/>
            </a:lvl1pPr>
          </a:lstStyle>
          <a:p>
            <a:endParaRPr lang="en-US" noProof="0" dirty="0"/>
          </a:p>
        </p:txBody>
      </p:sp>
      <p:sp>
        <p:nvSpPr>
          <p:cNvPr id="16" name="Bildplatzhalter 10">
            <a:extLst>
              <a:ext uri="{FF2B5EF4-FFF2-40B4-BE49-F238E27FC236}">
                <a16:creationId xmlns:a16="http://schemas.microsoft.com/office/drawing/2014/main" id="{003E81EC-0027-4EF2-AAF2-04705181A24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6798294" y="40580640"/>
            <a:ext cx="2548463" cy="1019181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82"/>
            </a:lvl1pPr>
          </a:lstStyle>
          <a:p>
            <a:endParaRPr lang="en-US" noProof="0" dirty="0"/>
          </a:p>
        </p:txBody>
      </p:sp>
      <p:sp>
        <p:nvSpPr>
          <p:cNvPr id="17" name="Bildplatzhalter 10">
            <a:extLst>
              <a:ext uri="{FF2B5EF4-FFF2-40B4-BE49-F238E27FC236}">
                <a16:creationId xmlns:a16="http://schemas.microsoft.com/office/drawing/2014/main" id="{660F281F-32A4-4D88-A61F-0B09B087247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875742" y="40583542"/>
            <a:ext cx="2548463" cy="1019181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82"/>
            </a:lvl1pPr>
          </a:lstStyle>
          <a:p>
            <a:endParaRPr lang="en-US" noProof="0" dirty="0"/>
          </a:p>
        </p:txBody>
      </p:sp>
      <p:sp>
        <p:nvSpPr>
          <p:cNvPr id="24" name="Bildplatzhalter 10">
            <a:extLst>
              <a:ext uri="{FF2B5EF4-FFF2-40B4-BE49-F238E27FC236}">
                <a16:creationId xmlns:a16="http://schemas.microsoft.com/office/drawing/2014/main" id="{5AA3ABAE-9FB8-4673-B2D5-C16B577B9185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901558" y="40583542"/>
            <a:ext cx="2548463" cy="1019181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82"/>
            </a:lvl1pPr>
          </a:lstStyle>
          <a:p>
            <a:endParaRPr lang="en-US" noProof="0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BF0EBB4F-ECF9-4B82-9E7A-67885D34243B}"/>
              </a:ext>
            </a:extLst>
          </p:cNvPr>
          <p:cNvSpPr txBox="1"/>
          <p:nvPr userDrawn="1"/>
        </p:nvSpPr>
        <p:spPr>
          <a:xfrm>
            <a:off x="1260376" y="40464771"/>
            <a:ext cx="3465910" cy="50959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l"/>
            <a:r>
              <a:rPr lang="en-US" sz="3397" baseline="0" dirty="0"/>
              <a:t>Partner/Sponsor:</a:t>
            </a:r>
          </a:p>
        </p:txBody>
      </p:sp>
    </p:spTree>
    <p:extLst>
      <p:ext uri="{BB962C8B-B14F-4D97-AF65-F5344CB8AC3E}">
        <p14:creationId xmlns:p14="http://schemas.microsoft.com/office/powerpoint/2010/main" val="242975792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ga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A72A89A-2A28-456A-A1F8-ABE86BCB08E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72146" y="3667347"/>
            <a:ext cx="27730924" cy="36180927"/>
          </a:xfrm>
          <a:solidFill>
            <a:schemeClr val="accent1"/>
          </a:solidFill>
        </p:spPr>
        <p:txBody>
          <a:bodyPr lIns="180000" tIns="360000" rIns="180000" bIns="18000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1324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4048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4048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4048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4048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Mastertextformat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9D04CF4C-FB65-4F9C-9499-0F9D1FB6DA53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de-DE" dirty="0"/>
              <a:t>Organisationseinheit verbal </a:t>
            </a:r>
            <a:br>
              <a:rPr lang="de-DE" dirty="0"/>
            </a:br>
            <a:r>
              <a:rPr lang="de-DE" dirty="0"/>
              <a:t>optional auf 2 Zeilen</a:t>
            </a:r>
            <a:endParaRPr lang="en-US" noProof="0" dirty="0"/>
          </a:p>
        </p:txBody>
      </p:sp>
      <p:sp>
        <p:nvSpPr>
          <p:cNvPr id="19" name="Bildplatzhalter 10">
            <a:extLst>
              <a:ext uri="{FF2B5EF4-FFF2-40B4-BE49-F238E27FC236}">
                <a16:creationId xmlns:a16="http://schemas.microsoft.com/office/drawing/2014/main" id="{401661CE-5A2E-437D-8150-E0665D7626B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3907351" y="40583542"/>
            <a:ext cx="5095646" cy="101918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noProof="0" dirty="0"/>
          </a:p>
        </p:txBody>
      </p:sp>
      <p:sp>
        <p:nvSpPr>
          <p:cNvPr id="20" name="Bildplatzhalter 10">
            <a:extLst>
              <a:ext uri="{FF2B5EF4-FFF2-40B4-BE49-F238E27FC236}">
                <a16:creationId xmlns:a16="http://schemas.microsoft.com/office/drawing/2014/main" id="{1639FC5E-71F9-4A6A-8FCD-0133D746F09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849926" y="40583542"/>
            <a:ext cx="2548463" cy="1019181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82"/>
            </a:lvl1pPr>
          </a:lstStyle>
          <a:p>
            <a:endParaRPr lang="en-US" noProof="0" dirty="0"/>
          </a:p>
        </p:txBody>
      </p:sp>
      <p:sp>
        <p:nvSpPr>
          <p:cNvPr id="21" name="Bildplatzhalter 10">
            <a:extLst>
              <a:ext uri="{FF2B5EF4-FFF2-40B4-BE49-F238E27FC236}">
                <a16:creationId xmlns:a16="http://schemas.microsoft.com/office/drawing/2014/main" id="{23575185-9DD5-4138-B16F-462D6FF1532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3824110" y="40583542"/>
            <a:ext cx="2548463" cy="1019181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82"/>
            </a:lvl1pPr>
          </a:lstStyle>
          <a:p>
            <a:endParaRPr lang="en-US" noProof="0" dirty="0"/>
          </a:p>
        </p:txBody>
      </p:sp>
      <p:sp>
        <p:nvSpPr>
          <p:cNvPr id="22" name="Bildplatzhalter 10">
            <a:extLst>
              <a:ext uri="{FF2B5EF4-FFF2-40B4-BE49-F238E27FC236}">
                <a16:creationId xmlns:a16="http://schemas.microsoft.com/office/drawing/2014/main" id="{545F9ABE-E10E-438B-9CDC-1CEFF7D72B0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6798294" y="40580640"/>
            <a:ext cx="2548463" cy="1019181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82"/>
            </a:lvl1pPr>
          </a:lstStyle>
          <a:p>
            <a:endParaRPr lang="en-US" noProof="0" dirty="0"/>
          </a:p>
        </p:txBody>
      </p:sp>
      <p:sp>
        <p:nvSpPr>
          <p:cNvPr id="23" name="Bildplatzhalter 10">
            <a:extLst>
              <a:ext uri="{FF2B5EF4-FFF2-40B4-BE49-F238E27FC236}">
                <a16:creationId xmlns:a16="http://schemas.microsoft.com/office/drawing/2014/main" id="{67BEB04D-B134-43DA-9359-7EE293B613C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875742" y="40583542"/>
            <a:ext cx="2548463" cy="1019181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82"/>
            </a:lvl1pPr>
          </a:lstStyle>
          <a:p>
            <a:endParaRPr lang="en-US" noProof="0" dirty="0"/>
          </a:p>
        </p:txBody>
      </p:sp>
      <p:sp>
        <p:nvSpPr>
          <p:cNvPr id="24" name="Bildplatzhalter 10">
            <a:extLst>
              <a:ext uri="{FF2B5EF4-FFF2-40B4-BE49-F238E27FC236}">
                <a16:creationId xmlns:a16="http://schemas.microsoft.com/office/drawing/2014/main" id="{7744DB66-F5EE-4522-85A6-139A11CD91A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901558" y="40583542"/>
            <a:ext cx="2548463" cy="1019181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82"/>
            </a:lvl1pPr>
          </a:lstStyle>
          <a:p>
            <a:endParaRPr lang="en-US" noProof="0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0CF0CC42-5361-4690-BDF8-88AF7AB1B65C}"/>
              </a:ext>
            </a:extLst>
          </p:cNvPr>
          <p:cNvSpPr txBox="1"/>
          <p:nvPr userDrawn="1"/>
        </p:nvSpPr>
        <p:spPr>
          <a:xfrm>
            <a:off x="1260376" y="40464771"/>
            <a:ext cx="3465910" cy="50959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l"/>
            <a:r>
              <a:rPr lang="en-US" sz="3397" baseline="0" dirty="0"/>
              <a:t>Partner/Sponsor:</a:t>
            </a:r>
          </a:p>
        </p:txBody>
      </p:sp>
    </p:spTree>
    <p:extLst>
      <p:ext uri="{BB962C8B-B14F-4D97-AF65-F5344CB8AC3E}">
        <p14:creationId xmlns:p14="http://schemas.microsoft.com/office/powerpoint/2010/main" val="9361219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si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A72A89A-2A28-456A-A1F8-ABE86BCB08E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72145" y="3667350"/>
            <a:ext cx="27730921" cy="7643858"/>
          </a:xfrm>
          <a:solidFill>
            <a:schemeClr val="accent1"/>
          </a:solidFill>
        </p:spPr>
        <p:txBody>
          <a:bodyPr lIns="360000" tIns="360000" rIns="360000" bIns="36000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1324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4048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4048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4048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4048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Mastertextformat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99F59B72-8A30-4578-B167-B081D271583B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de-DE" dirty="0"/>
              <a:t>Organisationseinheit verbal </a:t>
            </a:r>
            <a:br>
              <a:rPr lang="de-DE" dirty="0"/>
            </a:br>
            <a:r>
              <a:rPr lang="de-DE" dirty="0"/>
              <a:t>optional auf 2 Zeilen</a:t>
            </a:r>
            <a:endParaRPr lang="en-US" noProof="0" dirty="0"/>
          </a:p>
        </p:txBody>
      </p:sp>
      <p:sp>
        <p:nvSpPr>
          <p:cNvPr id="12" name="Bildplatzhalter 10">
            <a:extLst>
              <a:ext uri="{FF2B5EF4-FFF2-40B4-BE49-F238E27FC236}">
                <a16:creationId xmlns:a16="http://schemas.microsoft.com/office/drawing/2014/main" id="{DF06D9B6-DFA3-4983-A787-942489DFC46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3907351" y="40583542"/>
            <a:ext cx="5095646" cy="101918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noProof="0" dirty="0"/>
          </a:p>
        </p:txBody>
      </p:sp>
      <p:sp>
        <p:nvSpPr>
          <p:cNvPr id="14" name="Bildplatzhalter 10">
            <a:extLst>
              <a:ext uri="{FF2B5EF4-FFF2-40B4-BE49-F238E27FC236}">
                <a16:creationId xmlns:a16="http://schemas.microsoft.com/office/drawing/2014/main" id="{E3733825-ED0C-4064-ABE7-37F49764C46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849926" y="40583542"/>
            <a:ext cx="2548463" cy="1019181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82"/>
            </a:lvl1pPr>
          </a:lstStyle>
          <a:p>
            <a:endParaRPr lang="en-US" noProof="0" dirty="0"/>
          </a:p>
        </p:txBody>
      </p:sp>
      <p:sp>
        <p:nvSpPr>
          <p:cNvPr id="15" name="Bildplatzhalter 10">
            <a:extLst>
              <a:ext uri="{FF2B5EF4-FFF2-40B4-BE49-F238E27FC236}">
                <a16:creationId xmlns:a16="http://schemas.microsoft.com/office/drawing/2014/main" id="{CCAC2E61-517C-4858-9139-02D53E02BA9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3824110" y="40583542"/>
            <a:ext cx="2548463" cy="1019181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82"/>
            </a:lvl1pPr>
          </a:lstStyle>
          <a:p>
            <a:endParaRPr lang="en-US" noProof="0" dirty="0"/>
          </a:p>
        </p:txBody>
      </p:sp>
      <p:sp>
        <p:nvSpPr>
          <p:cNvPr id="16" name="Bildplatzhalter 10">
            <a:extLst>
              <a:ext uri="{FF2B5EF4-FFF2-40B4-BE49-F238E27FC236}">
                <a16:creationId xmlns:a16="http://schemas.microsoft.com/office/drawing/2014/main" id="{37EF9C46-E8C5-439C-809C-1731C0A1EE9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6798294" y="40580640"/>
            <a:ext cx="2548463" cy="1019181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82"/>
            </a:lvl1pPr>
          </a:lstStyle>
          <a:p>
            <a:endParaRPr lang="en-US" noProof="0" dirty="0"/>
          </a:p>
        </p:txBody>
      </p:sp>
      <p:sp>
        <p:nvSpPr>
          <p:cNvPr id="17" name="Bildplatzhalter 10">
            <a:extLst>
              <a:ext uri="{FF2B5EF4-FFF2-40B4-BE49-F238E27FC236}">
                <a16:creationId xmlns:a16="http://schemas.microsoft.com/office/drawing/2014/main" id="{EF09BC08-ABE9-4D0A-8DDD-1E1FBEA13B4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875742" y="40583542"/>
            <a:ext cx="2548463" cy="1019181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82"/>
            </a:lvl1pPr>
          </a:lstStyle>
          <a:p>
            <a:endParaRPr lang="en-US" noProof="0" dirty="0"/>
          </a:p>
        </p:txBody>
      </p:sp>
      <p:sp>
        <p:nvSpPr>
          <p:cNvPr id="24" name="Bildplatzhalter 10">
            <a:extLst>
              <a:ext uri="{FF2B5EF4-FFF2-40B4-BE49-F238E27FC236}">
                <a16:creationId xmlns:a16="http://schemas.microsoft.com/office/drawing/2014/main" id="{05DD452A-1CDC-48F3-BBB8-08F5795BB382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901558" y="40583542"/>
            <a:ext cx="2548463" cy="1019181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82"/>
            </a:lvl1pPr>
          </a:lstStyle>
          <a:p>
            <a:endParaRPr lang="en-US" noProof="0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E16B4537-E852-4FF0-8D16-1991D3275230}"/>
              </a:ext>
            </a:extLst>
          </p:cNvPr>
          <p:cNvSpPr txBox="1"/>
          <p:nvPr userDrawn="1"/>
        </p:nvSpPr>
        <p:spPr>
          <a:xfrm>
            <a:off x="1260376" y="40464771"/>
            <a:ext cx="3465910" cy="50959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l"/>
            <a:r>
              <a:rPr lang="en-US" sz="3397" baseline="0" dirty="0"/>
              <a:t>Partner/Sponsor:</a:t>
            </a:r>
          </a:p>
        </p:txBody>
      </p:sp>
    </p:spTree>
    <p:extLst>
      <p:ext uri="{BB962C8B-B14F-4D97-AF65-F5344CB8AC3E}">
        <p14:creationId xmlns:p14="http://schemas.microsoft.com/office/powerpoint/2010/main" val="253296975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ga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A72A89A-2A28-456A-A1F8-ABE86BCB08E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72146" y="3667347"/>
            <a:ext cx="27730924" cy="36180927"/>
          </a:xfrm>
          <a:solidFill>
            <a:schemeClr val="accent1"/>
          </a:solidFill>
        </p:spPr>
        <p:txBody>
          <a:bodyPr lIns="180000" tIns="360000" rIns="180000" bIns="18000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1324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4048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4048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4048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4048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Mastertextformat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171A34DB-AA50-4223-87E2-50C1BEB5108B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de-DE" dirty="0"/>
              <a:t>Organisationseinheit verbal </a:t>
            </a:r>
            <a:br>
              <a:rPr lang="de-DE" dirty="0"/>
            </a:br>
            <a:r>
              <a:rPr lang="de-DE" dirty="0"/>
              <a:t>optional auf 2 Zeilen</a:t>
            </a:r>
            <a:endParaRPr lang="en-US" noProof="0" dirty="0"/>
          </a:p>
        </p:txBody>
      </p:sp>
      <p:sp>
        <p:nvSpPr>
          <p:cNvPr id="19" name="Bildplatzhalter 10">
            <a:extLst>
              <a:ext uri="{FF2B5EF4-FFF2-40B4-BE49-F238E27FC236}">
                <a16:creationId xmlns:a16="http://schemas.microsoft.com/office/drawing/2014/main" id="{82133057-890C-4D92-99B9-74D7A15B3A0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3907351" y="40583542"/>
            <a:ext cx="5095646" cy="101918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noProof="0" dirty="0"/>
          </a:p>
        </p:txBody>
      </p:sp>
      <p:sp>
        <p:nvSpPr>
          <p:cNvPr id="20" name="Bildplatzhalter 10">
            <a:extLst>
              <a:ext uri="{FF2B5EF4-FFF2-40B4-BE49-F238E27FC236}">
                <a16:creationId xmlns:a16="http://schemas.microsoft.com/office/drawing/2014/main" id="{8178CABE-EBB4-41FA-AEA1-65817D1E198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849926" y="40583542"/>
            <a:ext cx="2548463" cy="1019181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82"/>
            </a:lvl1pPr>
          </a:lstStyle>
          <a:p>
            <a:endParaRPr lang="en-US" noProof="0" dirty="0"/>
          </a:p>
        </p:txBody>
      </p:sp>
      <p:sp>
        <p:nvSpPr>
          <p:cNvPr id="21" name="Bildplatzhalter 10">
            <a:extLst>
              <a:ext uri="{FF2B5EF4-FFF2-40B4-BE49-F238E27FC236}">
                <a16:creationId xmlns:a16="http://schemas.microsoft.com/office/drawing/2014/main" id="{708FCD41-0BBF-47B7-ABB6-758117D3352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3824110" y="40583542"/>
            <a:ext cx="2548463" cy="1019181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82"/>
            </a:lvl1pPr>
          </a:lstStyle>
          <a:p>
            <a:endParaRPr lang="en-US" noProof="0" dirty="0"/>
          </a:p>
        </p:txBody>
      </p:sp>
      <p:sp>
        <p:nvSpPr>
          <p:cNvPr id="22" name="Bildplatzhalter 10">
            <a:extLst>
              <a:ext uri="{FF2B5EF4-FFF2-40B4-BE49-F238E27FC236}">
                <a16:creationId xmlns:a16="http://schemas.microsoft.com/office/drawing/2014/main" id="{D9885799-F89A-4210-AFCC-CF369132E2C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6798294" y="40580640"/>
            <a:ext cx="2548463" cy="1019181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82"/>
            </a:lvl1pPr>
          </a:lstStyle>
          <a:p>
            <a:endParaRPr lang="en-US" noProof="0" dirty="0"/>
          </a:p>
        </p:txBody>
      </p:sp>
      <p:sp>
        <p:nvSpPr>
          <p:cNvPr id="23" name="Bildplatzhalter 10">
            <a:extLst>
              <a:ext uri="{FF2B5EF4-FFF2-40B4-BE49-F238E27FC236}">
                <a16:creationId xmlns:a16="http://schemas.microsoft.com/office/drawing/2014/main" id="{8B6E8019-44ED-4185-A279-8DAC71886F5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875742" y="40583542"/>
            <a:ext cx="2548463" cy="1019181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82"/>
            </a:lvl1pPr>
          </a:lstStyle>
          <a:p>
            <a:endParaRPr lang="en-US" noProof="0" dirty="0"/>
          </a:p>
        </p:txBody>
      </p:sp>
      <p:sp>
        <p:nvSpPr>
          <p:cNvPr id="24" name="Bildplatzhalter 10">
            <a:extLst>
              <a:ext uri="{FF2B5EF4-FFF2-40B4-BE49-F238E27FC236}">
                <a16:creationId xmlns:a16="http://schemas.microsoft.com/office/drawing/2014/main" id="{1109A2B1-37C6-43E4-87B1-6FCED7CE395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901558" y="40583542"/>
            <a:ext cx="2548463" cy="1019181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82"/>
            </a:lvl1pPr>
          </a:lstStyle>
          <a:p>
            <a:endParaRPr lang="en-US" noProof="0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10EA3F88-65A4-409F-8E69-5D7515FE8709}"/>
              </a:ext>
            </a:extLst>
          </p:cNvPr>
          <p:cNvSpPr txBox="1"/>
          <p:nvPr userDrawn="1"/>
        </p:nvSpPr>
        <p:spPr>
          <a:xfrm>
            <a:off x="1260376" y="40464771"/>
            <a:ext cx="3465910" cy="50959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l"/>
            <a:r>
              <a:rPr lang="en-US" sz="3397" baseline="0" dirty="0"/>
              <a:t>Partner/Sponsor:</a:t>
            </a:r>
          </a:p>
        </p:txBody>
      </p:sp>
    </p:spTree>
    <p:extLst>
      <p:ext uri="{BB962C8B-B14F-4D97-AF65-F5344CB8AC3E}">
        <p14:creationId xmlns:p14="http://schemas.microsoft.com/office/powerpoint/2010/main" val="51371087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ga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A72A89A-2A28-456A-A1F8-ABE86BCB08E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72146" y="3667347"/>
            <a:ext cx="27730924" cy="36180927"/>
          </a:xfrm>
          <a:solidFill>
            <a:schemeClr val="accent1"/>
          </a:solidFill>
        </p:spPr>
        <p:txBody>
          <a:bodyPr lIns="180000" tIns="360000" rIns="180000" bIns="18000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1324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4048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4048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4048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4048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A9721B81-136E-456D-812A-E7EFBC759F47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de-DE" dirty="0"/>
              <a:t>Organisationseinheit verbal </a:t>
            </a:r>
            <a:br>
              <a:rPr lang="de-DE" dirty="0"/>
            </a:br>
            <a:r>
              <a:rPr lang="de-DE" dirty="0"/>
              <a:t>optional auf 2 Zeilen</a:t>
            </a:r>
            <a:endParaRPr lang="en-US" noProof="0" dirty="0"/>
          </a:p>
        </p:txBody>
      </p:sp>
      <p:sp>
        <p:nvSpPr>
          <p:cNvPr id="26" name="Bildplatzhalter 10">
            <a:extLst>
              <a:ext uri="{FF2B5EF4-FFF2-40B4-BE49-F238E27FC236}">
                <a16:creationId xmlns:a16="http://schemas.microsoft.com/office/drawing/2014/main" id="{5A5BABA5-C437-48B8-8B80-925847CC10A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3907351" y="40583542"/>
            <a:ext cx="5095646" cy="101918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7" name="Bildplatzhalter 10">
            <a:extLst>
              <a:ext uri="{FF2B5EF4-FFF2-40B4-BE49-F238E27FC236}">
                <a16:creationId xmlns:a16="http://schemas.microsoft.com/office/drawing/2014/main" id="{CA5F2675-4A0F-4837-A374-A442160A936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849926" y="40583542"/>
            <a:ext cx="2548463" cy="1019181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82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8" name="Bildplatzhalter 10">
            <a:extLst>
              <a:ext uri="{FF2B5EF4-FFF2-40B4-BE49-F238E27FC236}">
                <a16:creationId xmlns:a16="http://schemas.microsoft.com/office/drawing/2014/main" id="{8A5711A6-6465-4DBC-8ECD-66F289B639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3824110" y="40583542"/>
            <a:ext cx="2548463" cy="1019181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82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9" name="Bildplatzhalter 10">
            <a:extLst>
              <a:ext uri="{FF2B5EF4-FFF2-40B4-BE49-F238E27FC236}">
                <a16:creationId xmlns:a16="http://schemas.microsoft.com/office/drawing/2014/main" id="{1A1BECD8-B87C-4E7F-876E-EBBCFF4210E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6798294" y="40580640"/>
            <a:ext cx="2548463" cy="1019181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82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0" name="Bildplatzhalter 10">
            <a:extLst>
              <a:ext uri="{FF2B5EF4-FFF2-40B4-BE49-F238E27FC236}">
                <a16:creationId xmlns:a16="http://schemas.microsoft.com/office/drawing/2014/main" id="{9175C25E-2049-4918-92F4-41F78700953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875742" y="40583542"/>
            <a:ext cx="2548463" cy="1019181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82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1" name="Bildplatzhalter 10">
            <a:extLst>
              <a:ext uri="{FF2B5EF4-FFF2-40B4-BE49-F238E27FC236}">
                <a16:creationId xmlns:a16="http://schemas.microsoft.com/office/drawing/2014/main" id="{E2C16173-FCEC-4425-BBE4-CE1E4AFAEFE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901558" y="40583542"/>
            <a:ext cx="2548463" cy="1019181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82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9112DE20-9084-4E2E-9BC0-0A1A890F9F25}"/>
              </a:ext>
            </a:extLst>
          </p:cNvPr>
          <p:cNvSpPr txBox="1"/>
          <p:nvPr userDrawn="1"/>
        </p:nvSpPr>
        <p:spPr>
          <a:xfrm>
            <a:off x="1260376" y="40464771"/>
            <a:ext cx="3465910" cy="50959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l"/>
            <a:r>
              <a:rPr lang="en-US" sz="3397" baseline="0" dirty="0"/>
              <a:t>Partner/Sponsor:</a:t>
            </a:r>
          </a:p>
        </p:txBody>
      </p:sp>
    </p:spTree>
    <p:extLst>
      <p:ext uri="{BB962C8B-B14F-4D97-AF65-F5344CB8AC3E}">
        <p14:creationId xmlns:p14="http://schemas.microsoft.com/office/powerpoint/2010/main" val="249945417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si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A72A89A-2A28-456A-A1F8-ABE86BCB08E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72145" y="3667350"/>
            <a:ext cx="27730921" cy="7643858"/>
          </a:xfrm>
          <a:solidFill>
            <a:schemeClr val="accent1"/>
          </a:solidFill>
        </p:spPr>
        <p:txBody>
          <a:bodyPr lIns="360000" tIns="360000" rIns="360000" bIns="36000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1324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4048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4048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4048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4048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Mastertextformat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CEF1A1D6-9735-42FF-8009-2446958AE1EB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de-DE" dirty="0"/>
              <a:t>Organisationseinheit verbal </a:t>
            </a:r>
            <a:br>
              <a:rPr lang="de-DE" dirty="0"/>
            </a:br>
            <a:r>
              <a:rPr lang="de-DE" dirty="0"/>
              <a:t>optional auf 2 Zeilen</a:t>
            </a:r>
            <a:endParaRPr lang="en-US" noProof="0" dirty="0"/>
          </a:p>
        </p:txBody>
      </p:sp>
      <p:sp>
        <p:nvSpPr>
          <p:cNvPr id="12" name="Bildplatzhalter 10">
            <a:extLst>
              <a:ext uri="{FF2B5EF4-FFF2-40B4-BE49-F238E27FC236}">
                <a16:creationId xmlns:a16="http://schemas.microsoft.com/office/drawing/2014/main" id="{A3D88EF6-8D6C-4659-B5BB-8DEB9475386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3907351" y="40583542"/>
            <a:ext cx="5095646" cy="101918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noProof="0" dirty="0"/>
          </a:p>
        </p:txBody>
      </p:sp>
      <p:sp>
        <p:nvSpPr>
          <p:cNvPr id="14" name="Bildplatzhalter 10">
            <a:extLst>
              <a:ext uri="{FF2B5EF4-FFF2-40B4-BE49-F238E27FC236}">
                <a16:creationId xmlns:a16="http://schemas.microsoft.com/office/drawing/2014/main" id="{0D06E50D-FB42-4254-9EE8-2543E9E84A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849926" y="40583542"/>
            <a:ext cx="2548463" cy="1019181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82"/>
            </a:lvl1pPr>
          </a:lstStyle>
          <a:p>
            <a:endParaRPr lang="en-US" noProof="0" dirty="0"/>
          </a:p>
        </p:txBody>
      </p:sp>
      <p:sp>
        <p:nvSpPr>
          <p:cNvPr id="15" name="Bildplatzhalter 10">
            <a:extLst>
              <a:ext uri="{FF2B5EF4-FFF2-40B4-BE49-F238E27FC236}">
                <a16:creationId xmlns:a16="http://schemas.microsoft.com/office/drawing/2014/main" id="{1F4F4ACC-C650-453F-A0F3-18E1D614EF1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3824110" y="40583542"/>
            <a:ext cx="2548463" cy="1019181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82"/>
            </a:lvl1pPr>
          </a:lstStyle>
          <a:p>
            <a:endParaRPr lang="en-US" noProof="0" dirty="0"/>
          </a:p>
        </p:txBody>
      </p:sp>
      <p:sp>
        <p:nvSpPr>
          <p:cNvPr id="16" name="Bildplatzhalter 10">
            <a:extLst>
              <a:ext uri="{FF2B5EF4-FFF2-40B4-BE49-F238E27FC236}">
                <a16:creationId xmlns:a16="http://schemas.microsoft.com/office/drawing/2014/main" id="{BF9E64DB-7BEE-49D2-9DA6-46E20AADE90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6798294" y="40580640"/>
            <a:ext cx="2548463" cy="1019181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82"/>
            </a:lvl1pPr>
          </a:lstStyle>
          <a:p>
            <a:endParaRPr lang="en-US" noProof="0" dirty="0"/>
          </a:p>
        </p:txBody>
      </p:sp>
      <p:sp>
        <p:nvSpPr>
          <p:cNvPr id="17" name="Bildplatzhalter 10">
            <a:extLst>
              <a:ext uri="{FF2B5EF4-FFF2-40B4-BE49-F238E27FC236}">
                <a16:creationId xmlns:a16="http://schemas.microsoft.com/office/drawing/2014/main" id="{F2D2F044-F62A-4F56-98C4-E0AEA71DD7D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875742" y="40583542"/>
            <a:ext cx="2548463" cy="1019181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82"/>
            </a:lvl1pPr>
          </a:lstStyle>
          <a:p>
            <a:endParaRPr lang="en-US" noProof="0" dirty="0"/>
          </a:p>
        </p:txBody>
      </p:sp>
      <p:sp>
        <p:nvSpPr>
          <p:cNvPr id="24" name="Bildplatzhalter 10">
            <a:extLst>
              <a:ext uri="{FF2B5EF4-FFF2-40B4-BE49-F238E27FC236}">
                <a16:creationId xmlns:a16="http://schemas.microsoft.com/office/drawing/2014/main" id="{B735B654-70F6-483C-BF51-FD86B9E15143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901558" y="40583542"/>
            <a:ext cx="2548463" cy="1019181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82"/>
            </a:lvl1pPr>
          </a:lstStyle>
          <a:p>
            <a:endParaRPr lang="en-US" noProof="0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72009FF8-7D8D-490E-AD16-3FCBF43871BA}"/>
              </a:ext>
            </a:extLst>
          </p:cNvPr>
          <p:cNvSpPr txBox="1"/>
          <p:nvPr userDrawn="1"/>
        </p:nvSpPr>
        <p:spPr>
          <a:xfrm>
            <a:off x="1260376" y="40464771"/>
            <a:ext cx="3465910" cy="50959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l"/>
            <a:r>
              <a:rPr lang="en-US" sz="3397" baseline="0" dirty="0"/>
              <a:t>Partner/Sponsor:</a:t>
            </a:r>
          </a:p>
        </p:txBody>
      </p:sp>
    </p:spTree>
    <p:extLst>
      <p:ext uri="{BB962C8B-B14F-4D97-AF65-F5344CB8AC3E}">
        <p14:creationId xmlns:p14="http://schemas.microsoft.com/office/powerpoint/2010/main" val="3438218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ga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A72A89A-2A28-456A-A1F8-ABE86BCB08E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72146" y="3667347"/>
            <a:ext cx="27730924" cy="36180927"/>
          </a:xfrm>
          <a:solidFill>
            <a:schemeClr val="accent1"/>
          </a:solidFill>
        </p:spPr>
        <p:txBody>
          <a:bodyPr lIns="180000" tIns="360000" rIns="180000" bIns="18000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1324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4048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4048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4048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4048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Mastertextformat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1A4D7663-87E1-41BF-9893-6CC92DEAC533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de-DE" dirty="0"/>
              <a:t>Organisationseinheit verbal </a:t>
            </a:r>
            <a:br>
              <a:rPr lang="de-DE" dirty="0"/>
            </a:br>
            <a:r>
              <a:rPr lang="de-DE" dirty="0"/>
              <a:t>optional auf 2 Zeilen</a:t>
            </a:r>
            <a:endParaRPr lang="en-US" noProof="0" dirty="0"/>
          </a:p>
        </p:txBody>
      </p:sp>
      <p:sp>
        <p:nvSpPr>
          <p:cNvPr id="19" name="Bildplatzhalter 10">
            <a:extLst>
              <a:ext uri="{FF2B5EF4-FFF2-40B4-BE49-F238E27FC236}">
                <a16:creationId xmlns:a16="http://schemas.microsoft.com/office/drawing/2014/main" id="{767D62AC-7684-4F61-A448-9555E4A618F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3907351" y="40583542"/>
            <a:ext cx="5095646" cy="101918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noProof="0" dirty="0"/>
          </a:p>
        </p:txBody>
      </p:sp>
      <p:sp>
        <p:nvSpPr>
          <p:cNvPr id="20" name="Bildplatzhalter 10">
            <a:extLst>
              <a:ext uri="{FF2B5EF4-FFF2-40B4-BE49-F238E27FC236}">
                <a16:creationId xmlns:a16="http://schemas.microsoft.com/office/drawing/2014/main" id="{6DEB9150-E5AE-4E88-97D1-4AA5CA60772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849926" y="40583542"/>
            <a:ext cx="2548463" cy="1019181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82"/>
            </a:lvl1pPr>
          </a:lstStyle>
          <a:p>
            <a:endParaRPr lang="en-US" noProof="0" dirty="0"/>
          </a:p>
        </p:txBody>
      </p:sp>
      <p:sp>
        <p:nvSpPr>
          <p:cNvPr id="21" name="Bildplatzhalter 10">
            <a:extLst>
              <a:ext uri="{FF2B5EF4-FFF2-40B4-BE49-F238E27FC236}">
                <a16:creationId xmlns:a16="http://schemas.microsoft.com/office/drawing/2014/main" id="{893EBACD-39CC-4EC2-80DB-6D9A34006CE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3824110" y="40583542"/>
            <a:ext cx="2548463" cy="1019181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82"/>
            </a:lvl1pPr>
          </a:lstStyle>
          <a:p>
            <a:endParaRPr lang="en-US" noProof="0" dirty="0"/>
          </a:p>
        </p:txBody>
      </p:sp>
      <p:sp>
        <p:nvSpPr>
          <p:cNvPr id="22" name="Bildplatzhalter 10">
            <a:extLst>
              <a:ext uri="{FF2B5EF4-FFF2-40B4-BE49-F238E27FC236}">
                <a16:creationId xmlns:a16="http://schemas.microsoft.com/office/drawing/2014/main" id="{8C10DB7E-780F-4AC3-8476-7878E59DE8E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6798294" y="40580640"/>
            <a:ext cx="2548463" cy="1019181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82"/>
            </a:lvl1pPr>
          </a:lstStyle>
          <a:p>
            <a:endParaRPr lang="en-US" noProof="0" dirty="0"/>
          </a:p>
        </p:txBody>
      </p:sp>
      <p:sp>
        <p:nvSpPr>
          <p:cNvPr id="23" name="Bildplatzhalter 10">
            <a:extLst>
              <a:ext uri="{FF2B5EF4-FFF2-40B4-BE49-F238E27FC236}">
                <a16:creationId xmlns:a16="http://schemas.microsoft.com/office/drawing/2014/main" id="{31982410-1FD1-4B09-A987-326466D838B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875742" y="40583542"/>
            <a:ext cx="2548463" cy="1019181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82"/>
            </a:lvl1pPr>
          </a:lstStyle>
          <a:p>
            <a:endParaRPr lang="en-US" noProof="0" dirty="0"/>
          </a:p>
        </p:txBody>
      </p:sp>
      <p:sp>
        <p:nvSpPr>
          <p:cNvPr id="24" name="Bildplatzhalter 10">
            <a:extLst>
              <a:ext uri="{FF2B5EF4-FFF2-40B4-BE49-F238E27FC236}">
                <a16:creationId xmlns:a16="http://schemas.microsoft.com/office/drawing/2014/main" id="{C51C1AD6-1110-4F00-824C-BC0C715009B2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901558" y="40583542"/>
            <a:ext cx="2548463" cy="1019181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82"/>
            </a:lvl1pPr>
          </a:lstStyle>
          <a:p>
            <a:endParaRPr lang="en-US" noProof="0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8B53963F-8F54-448A-BC4B-F1BE9BD0B251}"/>
              </a:ext>
            </a:extLst>
          </p:cNvPr>
          <p:cNvSpPr txBox="1"/>
          <p:nvPr userDrawn="1"/>
        </p:nvSpPr>
        <p:spPr>
          <a:xfrm>
            <a:off x="1260376" y="40464771"/>
            <a:ext cx="3465910" cy="50959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l"/>
            <a:r>
              <a:rPr lang="en-US" sz="3397" baseline="0" dirty="0"/>
              <a:t>Partner/Sponsor:</a:t>
            </a:r>
          </a:p>
        </p:txBody>
      </p:sp>
    </p:spTree>
    <p:extLst>
      <p:ext uri="{BB962C8B-B14F-4D97-AF65-F5344CB8AC3E}">
        <p14:creationId xmlns:p14="http://schemas.microsoft.com/office/powerpoint/2010/main" val="123712368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si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A72A89A-2A28-456A-A1F8-ABE86BCB08E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72145" y="3667350"/>
            <a:ext cx="27730921" cy="7643858"/>
          </a:xfrm>
          <a:solidFill>
            <a:schemeClr val="accent1"/>
          </a:solidFill>
        </p:spPr>
        <p:txBody>
          <a:bodyPr lIns="360000" tIns="360000" rIns="360000" bIns="36000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1324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4048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4048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4048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4048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Mastertextformat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10EB9521-A92B-4AEA-83E0-E72FCA52CE74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de-DE" dirty="0"/>
              <a:t>Organisationseinheit verbal </a:t>
            </a:r>
            <a:br>
              <a:rPr lang="de-DE" dirty="0"/>
            </a:br>
            <a:r>
              <a:rPr lang="de-DE" dirty="0"/>
              <a:t>optional auf 2 Zeilen</a:t>
            </a:r>
            <a:endParaRPr lang="en-US" noProof="0" dirty="0"/>
          </a:p>
        </p:txBody>
      </p:sp>
      <p:sp>
        <p:nvSpPr>
          <p:cNvPr id="12" name="Bildplatzhalter 10">
            <a:extLst>
              <a:ext uri="{FF2B5EF4-FFF2-40B4-BE49-F238E27FC236}">
                <a16:creationId xmlns:a16="http://schemas.microsoft.com/office/drawing/2014/main" id="{98CAB97E-D4FD-49A9-865E-1207F880CF2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3907351" y="40583542"/>
            <a:ext cx="5095646" cy="101918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noProof="0" dirty="0"/>
          </a:p>
        </p:txBody>
      </p:sp>
      <p:sp>
        <p:nvSpPr>
          <p:cNvPr id="14" name="Bildplatzhalter 10">
            <a:extLst>
              <a:ext uri="{FF2B5EF4-FFF2-40B4-BE49-F238E27FC236}">
                <a16:creationId xmlns:a16="http://schemas.microsoft.com/office/drawing/2014/main" id="{643C4C3E-62D9-4E11-AAC9-EBFE23CB417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849926" y="40583542"/>
            <a:ext cx="2548463" cy="1019181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82"/>
            </a:lvl1pPr>
          </a:lstStyle>
          <a:p>
            <a:endParaRPr lang="en-US" noProof="0" dirty="0"/>
          </a:p>
        </p:txBody>
      </p:sp>
      <p:sp>
        <p:nvSpPr>
          <p:cNvPr id="15" name="Bildplatzhalter 10">
            <a:extLst>
              <a:ext uri="{FF2B5EF4-FFF2-40B4-BE49-F238E27FC236}">
                <a16:creationId xmlns:a16="http://schemas.microsoft.com/office/drawing/2014/main" id="{A572D49B-CBEC-43EC-BC01-201B08E814B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3824110" y="40583542"/>
            <a:ext cx="2548463" cy="1019181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82"/>
            </a:lvl1pPr>
          </a:lstStyle>
          <a:p>
            <a:endParaRPr lang="en-US" noProof="0" dirty="0"/>
          </a:p>
        </p:txBody>
      </p:sp>
      <p:sp>
        <p:nvSpPr>
          <p:cNvPr id="16" name="Bildplatzhalter 10">
            <a:extLst>
              <a:ext uri="{FF2B5EF4-FFF2-40B4-BE49-F238E27FC236}">
                <a16:creationId xmlns:a16="http://schemas.microsoft.com/office/drawing/2014/main" id="{3E45F4D9-18AD-4441-88F0-0C2887ED30E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6798294" y="40580640"/>
            <a:ext cx="2548463" cy="1019181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82"/>
            </a:lvl1pPr>
          </a:lstStyle>
          <a:p>
            <a:endParaRPr lang="en-US" noProof="0" dirty="0"/>
          </a:p>
        </p:txBody>
      </p:sp>
      <p:sp>
        <p:nvSpPr>
          <p:cNvPr id="17" name="Bildplatzhalter 10">
            <a:extLst>
              <a:ext uri="{FF2B5EF4-FFF2-40B4-BE49-F238E27FC236}">
                <a16:creationId xmlns:a16="http://schemas.microsoft.com/office/drawing/2014/main" id="{89CA88AF-F37D-4EF5-A450-D3FD4B64CB9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875742" y="40583542"/>
            <a:ext cx="2548463" cy="1019181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82"/>
            </a:lvl1pPr>
          </a:lstStyle>
          <a:p>
            <a:endParaRPr lang="en-US" noProof="0" dirty="0"/>
          </a:p>
        </p:txBody>
      </p:sp>
      <p:sp>
        <p:nvSpPr>
          <p:cNvPr id="24" name="Bildplatzhalter 10">
            <a:extLst>
              <a:ext uri="{FF2B5EF4-FFF2-40B4-BE49-F238E27FC236}">
                <a16:creationId xmlns:a16="http://schemas.microsoft.com/office/drawing/2014/main" id="{6B2D6769-B78B-4FE6-8251-0CB0A64E28A7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901558" y="40583542"/>
            <a:ext cx="2548463" cy="1019181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82"/>
            </a:lvl1pPr>
          </a:lstStyle>
          <a:p>
            <a:endParaRPr lang="en-US" noProof="0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94242A1A-D1DA-4A29-A77F-8D09C7903C6D}"/>
              </a:ext>
            </a:extLst>
          </p:cNvPr>
          <p:cNvSpPr txBox="1"/>
          <p:nvPr userDrawn="1"/>
        </p:nvSpPr>
        <p:spPr>
          <a:xfrm>
            <a:off x="1260376" y="40464771"/>
            <a:ext cx="3465910" cy="50959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l"/>
            <a:r>
              <a:rPr lang="en-US" sz="3397" baseline="0" dirty="0"/>
              <a:t>Partner/Sponsor:</a:t>
            </a:r>
          </a:p>
        </p:txBody>
      </p:sp>
    </p:spTree>
    <p:extLst>
      <p:ext uri="{BB962C8B-B14F-4D97-AF65-F5344CB8AC3E}">
        <p14:creationId xmlns:p14="http://schemas.microsoft.com/office/powerpoint/2010/main" val="5832941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ga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A72A89A-2A28-456A-A1F8-ABE86BCB08E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72146" y="3667347"/>
            <a:ext cx="27730924" cy="36180927"/>
          </a:xfrm>
          <a:solidFill>
            <a:schemeClr val="accent1"/>
          </a:solidFill>
        </p:spPr>
        <p:txBody>
          <a:bodyPr lIns="180000" tIns="360000" rIns="180000" bIns="18000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1324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4048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4048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4048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4048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Mastertextformat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88BEE220-758B-42F2-8AE3-FAA23F08D279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de-DE" dirty="0"/>
              <a:t>Organisationseinheit verbal </a:t>
            </a:r>
            <a:br>
              <a:rPr lang="de-DE" dirty="0"/>
            </a:br>
            <a:r>
              <a:rPr lang="de-DE" dirty="0"/>
              <a:t>optional auf 2 Zeilen</a:t>
            </a:r>
            <a:endParaRPr lang="en-US" noProof="0" dirty="0"/>
          </a:p>
        </p:txBody>
      </p:sp>
      <p:sp>
        <p:nvSpPr>
          <p:cNvPr id="19" name="Bildplatzhalter 10">
            <a:extLst>
              <a:ext uri="{FF2B5EF4-FFF2-40B4-BE49-F238E27FC236}">
                <a16:creationId xmlns:a16="http://schemas.microsoft.com/office/drawing/2014/main" id="{70119696-D82D-4436-94DD-4A78C865627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3907351" y="40583542"/>
            <a:ext cx="5095646" cy="101918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noProof="0" dirty="0"/>
          </a:p>
        </p:txBody>
      </p:sp>
      <p:sp>
        <p:nvSpPr>
          <p:cNvPr id="20" name="Bildplatzhalter 10">
            <a:extLst>
              <a:ext uri="{FF2B5EF4-FFF2-40B4-BE49-F238E27FC236}">
                <a16:creationId xmlns:a16="http://schemas.microsoft.com/office/drawing/2014/main" id="{EA4575FB-580A-49BC-B1EC-C52E325B051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849926" y="40583542"/>
            <a:ext cx="2548463" cy="1019181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82"/>
            </a:lvl1pPr>
          </a:lstStyle>
          <a:p>
            <a:endParaRPr lang="en-US" noProof="0" dirty="0"/>
          </a:p>
        </p:txBody>
      </p:sp>
      <p:sp>
        <p:nvSpPr>
          <p:cNvPr id="21" name="Bildplatzhalter 10">
            <a:extLst>
              <a:ext uri="{FF2B5EF4-FFF2-40B4-BE49-F238E27FC236}">
                <a16:creationId xmlns:a16="http://schemas.microsoft.com/office/drawing/2014/main" id="{A1264118-E3E7-4CC8-A840-1A27DFFD442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3824110" y="40583542"/>
            <a:ext cx="2548463" cy="1019181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82"/>
            </a:lvl1pPr>
          </a:lstStyle>
          <a:p>
            <a:endParaRPr lang="en-US" noProof="0" dirty="0"/>
          </a:p>
        </p:txBody>
      </p:sp>
      <p:sp>
        <p:nvSpPr>
          <p:cNvPr id="22" name="Bildplatzhalter 10">
            <a:extLst>
              <a:ext uri="{FF2B5EF4-FFF2-40B4-BE49-F238E27FC236}">
                <a16:creationId xmlns:a16="http://schemas.microsoft.com/office/drawing/2014/main" id="{0A48F791-0CF4-4C87-B8D4-C010ED0818C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6798294" y="40580640"/>
            <a:ext cx="2548463" cy="1019181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82"/>
            </a:lvl1pPr>
          </a:lstStyle>
          <a:p>
            <a:endParaRPr lang="en-US" noProof="0" dirty="0"/>
          </a:p>
        </p:txBody>
      </p:sp>
      <p:sp>
        <p:nvSpPr>
          <p:cNvPr id="23" name="Bildplatzhalter 10">
            <a:extLst>
              <a:ext uri="{FF2B5EF4-FFF2-40B4-BE49-F238E27FC236}">
                <a16:creationId xmlns:a16="http://schemas.microsoft.com/office/drawing/2014/main" id="{E3321609-8777-4EE8-8C50-115761FC99F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875742" y="40583542"/>
            <a:ext cx="2548463" cy="1019181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82"/>
            </a:lvl1pPr>
          </a:lstStyle>
          <a:p>
            <a:endParaRPr lang="en-US" noProof="0" dirty="0"/>
          </a:p>
        </p:txBody>
      </p:sp>
      <p:sp>
        <p:nvSpPr>
          <p:cNvPr id="24" name="Bildplatzhalter 10">
            <a:extLst>
              <a:ext uri="{FF2B5EF4-FFF2-40B4-BE49-F238E27FC236}">
                <a16:creationId xmlns:a16="http://schemas.microsoft.com/office/drawing/2014/main" id="{AF591D59-B0A5-45D2-A8A4-953CF2AD0C57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901558" y="40583542"/>
            <a:ext cx="2548463" cy="1019181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82"/>
            </a:lvl1pPr>
          </a:lstStyle>
          <a:p>
            <a:endParaRPr lang="en-US" noProof="0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079B2282-5864-483F-A9C2-98B708E81E31}"/>
              </a:ext>
            </a:extLst>
          </p:cNvPr>
          <p:cNvSpPr txBox="1"/>
          <p:nvPr userDrawn="1"/>
        </p:nvSpPr>
        <p:spPr>
          <a:xfrm>
            <a:off x="1260376" y="40464771"/>
            <a:ext cx="3465910" cy="50959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l"/>
            <a:r>
              <a:rPr lang="en-US" sz="3397" baseline="0" dirty="0"/>
              <a:t>Partner/Sponsor:</a:t>
            </a:r>
          </a:p>
        </p:txBody>
      </p:sp>
    </p:spTree>
    <p:extLst>
      <p:ext uri="{BB962C8B-B14F-4D97-AF65-F5344CB8AC3E}">
        <p14:creationId xmlns:p14="http://schemas.microsoft.com/office/powerpoint/2010/main" val="23143370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si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A72A89A-2A28-456A-A1F8-ABE86BCB08E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72145" y="3667350"/>
            <a:ext cx="27730921" cy="7643858"/>
          </a:xfrm>
          <a:solidFill>
            <a:schemeClr val="accent1"/>
          </a:solidFill>
        </p:spPr>
        <p:txBody>
          <a:bodyPr lIns="360000" tIns="360000" rIns="360000" bIns="36000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1324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4048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4048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4048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4048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Mastertextformat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8608CB39-016B-4BF4-8342-612A7BA13D31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de-DE" dirty="0"/>
              <a:t>Organisationseinheit verbal </a:t>
            </a:r>
            <a:br>
              <a:rPr lang="de-DE" dirty="0"/>
            </a:br>
            <a:r>
              <a:rPr lang="de-DE" dirty="0"/>
              <a:t>optional auf 2 Zeilen</a:t>
            </a:r>
            <a:endParaRPr lang="en-US" noProof="0" dirty="0"/>
          </a:p>
        </p:txBody>
      </p:sp>
      <p:sp>
        <p:nvSpPr>
          <p:cNvPr id="12" name="Bildplatzhalter 10">
            <a:extLst>
              <a:ext uri="{FF2B5EF4-FFF2-40B4-BE49-F238E27FC236}">
                <a16:creationId xmlns:a16="http://schemas.microsoft.com/office/drawing/2014/main" id="{988ABE6A-593F-4D55-BD17-DC767E7DF80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3907351" y="40583542"/>
            <a:ext cx="5095646" cy="101918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noProof="0" dirty="0"/>
          </a:p>
        </p:txBody>
      </p:sp>
      <p:sp>
        <p:nvSpPr>
          <p:cNvPr id="14" name="Bildplatzhalter 10">
            <a:extLst>
              <a:ext uri="{FF2B5EF4-FFF2-40B4-BE49-F238E27FC236}">
                <a16:creationId xmlns:a16="http://schemas.microsoft.com/office/drawing/2014/main" id="{31C309D4-AB7C-4964-8853-FAAB87F4709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849926" y="40583542"/>
            <a:ext cx="2548463" cy="1019181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82"/>
            </a:lvl1pPr>
          </a:lstStyle>
          <a:p>
            <a:endParaRPr lang="en-US" noProof="0" dirty="0"/>
          </a:p>
        </p:txBody>
      </p:sp>
      <p:sp>
        <p:nvSpPr>
          <p:cNvPr id="15" name="Bildplatzhalter 10">
            <a:extLst>
              <a:ext uri="{FF2B5EF4-FFF2-40B4-BE49-F238E27FC236}">
                <a16:creationId xmlns:a16="http://schemas.microsoft.com/office/drawing/2014/main" id="{F6227264-0E4C-489A-A4DD-5525AB18074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3824110" y="40583542"/>
            <a:ext cx="2548463" cy="1019181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82"/>
            </a:lvl1pPr>
          </a:lstStyle>
          <a:p>
            <a:endParaRPr lang="en-US" noProof="0" dirty="0"/>
          </a:p>
        </p:txBody>
      </p:sp>
      <p:sp>
        <p:nvSpPr>
          <p:cNvPr id="16" name="Bildplatzhalter 10">
            <a:extLst>
              <a:ext uri="{FF2B5EF4-FFF2-40B4-BE49-F238E27FC236}">
                <a16:creationId xmlns:a16="http://schemas.microsoft.com/office/drawing/2014/main" id="{964E781B-2486-4D58-B0E8-47243422132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6798294" y="40580640"/>
            <a:ext cx="2548463" cy="1019181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82"/>
            </a:lvl1pPr>
          </a:lstStyle>
          <a:p>
            <a:endParaRPr lang="en-US" noProof="0" dirty="0"/>
          </a:p>
        </p:txBody>
      </p:sp>
      <p:sp>
        <p:nvSpPr>
          <p:cNvPr id="17" name="Bildplatzhalter 10">
            <a:extLst>
              <a:ext uri="{FF2B5EF4-FFF2-40B4-BE49-F238E27FC236}">
                <a16:creationId xmlns:a16="http://schemas.microsoft.com/office/drawing/2014/main" id="{BD799EFA-A9EB-42AE-80BD-C593C93A91A3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875742" y="40583542"/>
            <a:ext cx="2548463" cy="1019181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82"/>
            </a:lvl1pPr>
          </a:lstStyle>
          <a:p>
            <a:endParaRPr lang="en-US" noProof="0" dirty="0"/>
          </a:p>
        </p:txBody>
      </p:sp>
      <p:sp>
        <p:nvSpPr>
          <p:cNvPr id="24" name="Bildplatzhalter 10">
            <a:extLst>
              <a:ext uri="{FF2B5EF4-FFF2-40B4-BE49-F238E27FC236}">
                <a16:creationId xmlns:a16="http://schemas.microsoft.com/office/drawing/2014/main" id="{53F2262D-02CE-45D0-9DDC-8A996DE62294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901558" y="40583542"/>
            <a:ext cx="2548463" cy="1019181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82"/>
            </a:lvl1pPr>
          </a:lstStyle>
          <a:p>
            <a:endParaRPr lang="en-US" noProof="0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1C3EFC8F-D883-4879-8F2E-CBC81AD16730}"/>
              </a:ext>
            </a:extLst>
          </p:cNvPr>
          <p:cNvSpPr txBox="1"/>
          <p:nvPr userDrawn="1"/>
        </p:nvSpPr>
        <p:spPr>
          <a:xfrm>
            <a:off x="1260376" y="40464771"/>
            <a:ext cx="3465910" cy="50959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l"/>
            <a:r>
              <a:rPr lang="en-US" sz="3397" baseline="0" dirty="0"/>
              <a:t>Partner/Sponsor:</a:t>
            </a:r>
          </a:p>
        </p:txBody>
      </p:sp>
    </p:spTree>
    <p:extLst>
      <p:ext uri="{BB962C8B-B14F-4D97-AF65-F5344CB8AC3E}">
        <p14:creationId xmlns:p14="http://schemas.microsoft.com/office/powerpoint/2010/main" val="65402970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ga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A72A89A-2A28-456A-A1F8-ABE86BCB08E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72146" y="3667347"/>
            <a:ext cx="27730924" cy="36180927"/>
          </a:xfrm>
          <a:solidFill>
            <a:schemeClr val="accent1"/>
          </a:solidFill>
        </p:spPr>
        <p:txBody>
          <a:bodyPr lIns="180000" tIns="360000" rIns="180000" bIns="18000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1324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4048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4048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4048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4048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Mastertextformat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5F8CEC64-5664-4130-B060-110266B4308D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de-DE" dirty="0"/>
              <a:t>Organisationseinheit verbal </a:t>
            </a:r>
            <a:br>
              <a:rPr lang="de-DE" dirty="0"/>
            </a:br>
            <a:r>
              <a:rPr lang="de-DE" dirty="0"/>
              <a:t>optional auf 2 Zeilen</a:t>
            </a:r>
            <a:endParaRPr lang="en-US" noProof="0" dirty="0"/>
          </a:p>
        </p:txBody>
      </p:sp>
      <p:sp>
        <p:nvSpPr>
          <p:cNvPr id="19" name="Bildplatzhalter 10">
            <a:extLst>
              <a:ext uri="{FF2B5EF4-FFF2-40B4-BE49-F238E27FC236}">
                <a16:creationId xmlns:a16="http://schemas.microsoft.com/office/drawing/2014/main" id="{0C9EC0EA-ABB7-4BB0-BEC5-A6BCD853D54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3907351" y="40583542"/>
            <a:ext cx="5095646" cy="101918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noProof="0" dirty="0"/>
          </a:p>
        </p:txBody>
      </p:sp>
      <p:sp>
        <p:nvSpPr>
          <p:cNvPr id="20" name="Bildplatzhalter 10">
            <a:extLst>
              <a:ext uri="{FF2B5EF4-FFF2-40B4-BE49-F238E27FC236}">
                <a16:creationId xmlns:a16="http://schemas.microsoft.com/office/drawing/2014/main" id="{6E3B6F26-90D9-483A-89B7-3D574F8BB7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849926" y="40583542"/>
            <a:ext cx="2548463" cy="1019181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82"/>
            </a:lvl1pPr>
          </a:lstStyle>
          <a:p>
            <a:endParaRPr lang="en-US" noProof="0" dirty="0"/>
          </a:p>
        </p:txBody>
      </p:sp>
      <p:sp>
        <p:nvSpPr>
          <p:cNvPr id="21" name="Bildplatzhalter 10">
            <a:extLst>
              <a:ext uri="{FF2B5EF4-FFF2-40B4-BE49-F238E27FC236}">
                <a16:creationId xmlns:a16="http://schemas.microsoft.com/office/drawing/2014/main" id="{A91348A7-7D1B-44A1-8426-2CA4140CA1D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3824110" y="40583542"/>
            <a:ext cx="2548463" cy="1019181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82"/>
            </a:lvl1pPr>
          </a:lstStyle>
          <a:p>
            <a:endParaRPr lang="en-US" noProof="0" dirty="0"/>
          </a:p>
        </p:txBody>
      </p:sp>
      <p:sp>
        <p:nvSpPr>
          <p:cNvPr id="22" name="Bildplatzhalter 10">
            <a:extLst>
              <a:ext uri="{FF2B5EF4-FFF2-40B4-BE49-F238E27FC236}">
                <a16:creationId xmlns:a16="http://schemas.microsoft.com/office/drawing/2014/main" id="{761868EF-A6C8-455F-B110-612B80DD0D9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6798294" y="40580640"/>
            <a:ext cx="2548463" cy="1019181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82"/>
            </a:lvl1pPr>
          </a:lstStyle>
          <a:p>
            <a:endParaRPr lang="en-US" noProof="0" dirty="0"/>
          </a:p>
        </p:txBody>
      </p:sp>
      <p:sp>
        <p:nvSpPr>
          <p:cNvPr id="23" name="Bildplatzhalter 10">
            <a:extLst>
              <a:ext uri="{FF2B5EF4-FFF2-40B4-BE49-F238E27FC236}">
                <a16:creationId xmlns:a16="http://schemas.microsoft.com/office/drawing/2014/main" id="{B981C53C-1117-4AD8-93EF-FFC3C4AF434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875742" y="40583542"/>
            <a:ext cx="2548463" cy="1019181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82"/>
            </a:lvl1pPr>
          </a:lstStyle>
          <a:p>
            <a:endParaRPr lang="en-US" noProof="0" dirty="0"/>
          </a:p>
        </p:txBody>
      </p:sp>
      <p:sp>
        <p:nvSpPr>
          <p:cNvPr id="24" name="Bildplatzhalter 10">
            <a:extLst>
              <a:ext uri="{FF2B5EF4-FFF2-40B4-BE49-F238E27FC236}">
                <a16:creationId xmlns:a16="http://schemas.microsoft.com/office/drawing/2014/main" id="{E77F6827-F994-4CEB-B307-AE21D110682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901558" y="40583542"/>
            <a:ext cx="2548463" cy="1019181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82"/>
            </a:lvl1pPr>
          </a:lstStyle>
          <a:p>
            <a:endParaRPr lang="en-US" noProof="0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06BF8729-1A8B-4198-9E5F-E1B165BBA964}"/>
              </a:ext>
            </a:extLst>
          </p:cNvPr>
          <p:cNvSpPr txBox="1"/>
          <p:nvPr userDrawn="1"/>
        </p:nvSpPr>
        <p:spPr>
          <a:xfrm>
            <a:off x="1260376" y="40464771"/>
            <a:ext cx="3465910" cy="50959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l"/>
            <a:r>
              <a:rPr lang="en-US" sz="3397" baseline="0" dirty="0"/>
              <a:t>Partner/Sponsor:</a:t>
            </a:r>
          </a:p>
        </p:txBody>
      </p:sp>
    </p:spTree>
    <p:extLst>
      <p:ext uri="{BB962C8B-B14F-4D97-AF65-F5344CB8AC3E}">
        <p14:creationId xmlns:p14="http://schemas.microsoft.com/office/powerpoint/2010/main" val="35523714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si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A72A89A-2A28-456A-A1F8-ABE86BCB08E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72145" y="3667350"/>
            <a:ext cx="27730921" cy="7643858"/>
          </a:xfrm>
          <a:solidFill>
            <a:schemeClr val="accent1"/>
          </a:solidFill>
        </p:spPr>
        <p:txBody>
          <a:bodyPr lIns="360000" tIns="360000" rIns="360000" bIns="36000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1324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4048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4048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4048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4048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Mastertextformat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D3445AAF-9BD8-4B00-9FF2-B0472F96293E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de-DE" dirty="0"/>
              <a:t>Organisationseinheit verbal </a:t>
            </a:r>
            <a:br>
              <a:rPr lang="de-DE" dirty="0"/>
            </a:br>
            <a:r>
              <a:rPr lang="de-DE" dirty="0"/>
              <a:t>optional auf 2 Zeilen</a:t>
            </a:r>
            <a:endParaRPr lang="en-US" noProof="0" dirty="0"/>
          </a:p>
        </p:txBody>
      </p:sp>
      <p:sp>
        <p:nvSpPr>
          <p:cNvPr id="12" name="Bildplatzhalter 10">
            <a:extLst>
              <a:ext uri="{FF2B5EF4-FFF2-40B4-BE49-F238E27FC236}">
                <a16:creationId xmlns:a16="http://schemas.microsoft.com/office/drawing/2014/main" id="{140E3753-935A-4507-AC11-F0E29184558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3907351" y="40583542"/>
            <a:ext cx="5095646" cy="101918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noProof="0" dirty="0"/>
          </a:p>
        </p:txBody>
      </p:sp>
      <p:sp>
        <p:nvSpPr>
          <p:cNvPr id="14" name="Bildplatzhalter 10">
            <a:extLst>
              <a:ext uri="{FF2B5EF4-FFF2-40B4-BE49-F238E27FC236}">
                <a16:creationId xmlns:a16="http://schemas.microsoft.com/office/drawing/2014/main" id="{E0B96D98-4A3E-4DF7-A094-F09D8C2A2A2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849926" y="40583542"/>
            <a:ext cx="2548463" cy="1019181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82"/>
            </a:lvl1pPr>
          </a:lstStyle>
          <a:p>
            <a:endParaRPr lang="en-US" noProof="0" dirty="0"/>
          </a:p>
        </p:txBody>
      </p:sp>
      <p:sp>
        <p:nvSpPr>
          <p:cNvPr id="15" name="Bildplatzhalter 10">
            <a:extLst>
              <a:ext uri="{FF2B5EF4-FFF2-40B4-BE49-F238E27FC236}">
                <a16:creationId xmlns:a16="http://schemas.microsoft.com/office/drawing/2014/main" id="{146C052A-0C6C-45AB-B56D-6157245A140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3824110" y="40583542"/>
            <a:ext cx="2548463" cy="1019181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82"/>
            </a:lvl1pPr>
          </a:lstStyle>
          <a:p>
            <a:endParaRPr lang="en-US" noProof="0" dirty="0"/>
          </a:p>
        </p:txBody>
      </p:sp>
      <p:sp>
        <p:nvSpPr>
          <p:cNvPr id="16" name="Bildplatzhalter 10">
            <a:extLst>
              <a:ext uri="{FF2B5EF4-FFF2-40B4-BE49-F238E27FC236}">
                <a16:creationId xmlns:a16="http://schemas.microsoft.com/office/drawing/2014/main" id="{888D17E7-FED6-4C55-8A8C-FA9EA17907A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6798294" y="40580640"/>
            <a:ext cx="2548463" cy="1019181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82"/>
            </a:lvl1pPr>
          </a:lstStyle>
          <a:p>
            <a:endParaRPr lang="en-US" noProof="0" dirty="0"/>
          </a:p>
        </p:txBody>
      </p:sp>
      <p:sp>
        <p:nvSpPr>
          <p:cNvPr id="17" name="Bildplatzhalter 10">
            <a:extLst>
              <a:ext uri="{FF2B5EF4-FFF2-40B4-BE49-F238E27FC236}">
                <a16:creationId xmlns:a16="http://schemas.microsoft.com/office/drawing/2014/main" id="{4518EC54-715E-4943-8475-2E7D2D2F47D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875742" y="40583542"/>
            <a:ext cx="2548463" cy="1019181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82"/>
            </a:lvl1pPr>
          </a:lstStyle>
          <a:p>
            <a:endParaRPr lang="en-US" noProof="0" dirty="0"/>
          </a:p>
        </p:txBody>
      </p:sp>
      <p:sp>
        <p:nvSpPr>
          <p:cNvPr id="24" name="Bildplatzhalter 10">
            <a:extLst>
              <a:ext uri="{FF2B5EF4-FFF2-40B4-BE49-F238E27FC236}">
                <a16:creationId xmlns:a16="http://schemas.microsoft.com/office/drawing/2014/main" id="{E55ED384-45AF-48A8-B0D0-01A90C0844BC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901558" y="40583542"/>
            <a:ext cx="2548463" cy="1019181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82"/>
            </a:lvl1pPr>
          </a:lstStyle>
          <a:p>
            <a:endParaRPr lang="en-US" noProof="0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EF6DC02F-F074-4CFC-8DAD-8EA8B507E199}"/>
              </a:ext>
            </a:extLst>
          </p:cNvPr>
          <p:cNvSpPr txBox="1"/>
          <p:nvPr userDrawn="1"/>
        </p:nvSpPr>
        <p:spPr>
          <a:xfrm>
            <a:off x="1260376" y="40464771"/>
            <a:ext cx="3465910" cy="50959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l"/>
            <a:r>
              <a:rPr lang="en-US" sz="3397" baseline="0" dirty="0"/>
              <a:t>Partner/Sponsor:</a:t>
            </a:r>
          </a:p>
        </p:txBody>
      </p:sp>
    </p:spTree>
    <p:extLst>
      <p:ext uri="{BB962C8B-B14F-4D97-AF65-F5344CB8AC3E}">
        <p14:creationId xmlns:p14="http://schemas.microsoft.com/office/powerpoint/2010/main" val="17383456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theme" Target="../theme/theme6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theme" Target="../theme/theme7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9CEF804-E58C-481B-A606-7D35AF68F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2143" y="3667353"/>
            <a:ext cx="27730924" cy="7643858"/>
          </a:xfrm>
          <a:prstGeom prst="rect">
            <a:avLst/>
          </a:prstGeom>
          <a:solidFill>
            <a:schemeClr val="accent1"/>
          </a:solidFill>
        </p:spPr>
        <p:txBody>
          <a:bodyPr vert="horz" lIns="360000" tIns="360000" rIns="360000" bIns="360000" rtlCol="0" anchor="t" anchorCtr="0">
            <a:noAutofit/>
          </a:bodyPr>
          <a:lstStyle/>
          <a:p>
            <a:r>
              <a:rPr lang="en-US" noProof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5C6EC0D-393C-42F2-B6A7-B19C9B098F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74231" y="11820020"/>
            <a:ext cx="27728837" cy="2802747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Mastertextformat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03826F6B-271F-4F45-83CA-3CA7E3EF248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72145" y="1314416"/>
            <a:ext cx="6371158" cy="1039058"/>
          </a:xfrm>
          <a:prstGeom prst="rect">
            <a:avLst/>
          </a:prstGeom>
        </p:spPr>
      </p:pic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62FDEEE2-A562-451F-B8E3-81F68BE4BC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682809" y="1176882"/>
            <a:ext cx="6320189" cy="1274384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4048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Organisationseinheit verbal </a:t>
            </a:r>
            <a:br>
              <a:rPr lang="de-DE" dirty="0"/>
            </a:br>
            <a:r>
              <a:rPr lang="de-DE" dirty="0"/>
              <a:t>optional auf 2 Zeilen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705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</p:sldLayoutIdLst>
  <p:hf sldNum="0" hdr="0" dt="0"/>
  <p:txStyles>
    <p:titleStyle>
      <a:lvl1pPr algn="l" defTabSz="1605370" rtl="0" eaLnBrk="1" latinLnBrk="0" hangingPunct="1">
        <a:lnSpc>
          <a:spcPct val="90000"/>
        </a:lnSpc>
        <a:spcBef>
          <a:spcPct val="0"/>
        </a:spcBef>
        <a:buNone/>
        <a:defRPr sz="1132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09598" indent="-509598" algn="l" defTabSz="1605370" rtl="0" eaLnBrk="1" latinLnBrk="0" hangingPunct="1">
        <a:lnSpc>
          <a:spcPts val="4388"/>
        </a:lnSpc>
        <a:spcBef>
          <a:spcPts val="566"/>
        </a:spcBef>
        <a:buFont typeface="Arial" panose="020B0604020202020204" pitchFamily="34" charset="0"/>
        <a:buChar char="•"/>
        <a:defRPr sz="3397" kern="1200">
          <a:solidFill>
            <a:schemeClr val="tx1"/>
          </a:solidFill>
          <a:latin typeface="+mn-lt"/>
          <a:ea typeface="+mn-ea"/>
          <a:cs typeface="+mn-cs"/>
        </a:defRPr>
      </a:lvl1pPr>
      <a:lvl2pPr marL="1019196" indent="-509598" algn="l" defTabSz="1605370" rtl="0" eaLnBrk="1" latinLnBrk="0" hangingPunct="1">
        <a:lnSpc>
          <a:spcPts val="4388"/>
        </a:lnSpc>
        <a:spcBef>
          <a:spcPts val="566"/>
        </a:spcBef>
        <a:buFont typeface="Symbol" panose="05050102010706020507" pitchFamily="18" charset="2"/>
        <a:buChar char="-"/>
        <a:defRPr sz="3397" kern="1200">
          <a:solidFill>
            <a:schemeClr val="tx1"/>
          </a:solidFill>
          <a:latin typeface="+mn-lt"/>
          <a:ea typeface="+mn-ea"/>
          <a:cs typeface="+mn-cs"/>
        </a:defRPr>
      </a:lvl2pPr>
      <a:lvl3pPr marL="1528794" indent="-509598" algn="l" defTabSz="1605370" rtl="0" eaLnBrk="1" latinLnBrk="0" hangingPunct="1">
        <a:lnSpc>
          <a:spcPts val="4388"/>
        </a:lnSpc>
        <a:spcBef>
          <a:spcPts val="566"/>
        </a:spcBef>
        <a:buFont typeface="Symbol" panose="05050102010706020507" pitchFamily="18" charset="2"/>
        <a:buChar char="-"/>
        <a:defRPr sz="3397" kern="1200">
          <a:solidFill>
            <a:schemeClr val="tx1"/>
          </a:solidFill>
          <a:latin typeface="+mn-lt"/>
          <a:ea typeface="+mn-ea"/>
          <a:cs typeface="+mn-cs"/>
        </a:defRPr>
      </a:lvl3pPr>
      <a:lvl4pPr marL="2038392" indent="-509598" algn="l" defTabSz="1605370" rtl="0" eaLnBrk="1" latinLnBrk="0" hangingPunct="1">
        <a:lnSpc>
          <a:spcPts val="4388"/>
        </a:lnSpc>
        <a:spcBef>
          <a:spcPts val="566"/>
        </a:spcBef>
        <a:buFont typeface="Symbol" panose="05050102010706020507" pitchFamily="18" charset="2"/>
        <a:buChar char="-"/>
        <a:defRPr sz="3397" kern="1200">
          <a:solidFill>
            <a:schemeClr val="tx1"/>
          </a:solidFill>
          <a:latin typeface="+mn-lt"/>
          <a:ea typeface="+mn-ea"/>
          <a:cs typeface="+mn-cs"/>
        </a:defRPr>
      </a:lvl4pPr>
      <a:lvl5pPr marL="2547990" indent="-509598" algn="l" defTabSz="1605370" rtl="0" eaLnBrk="1" latinLnBrk="0" hangingPunct="1">
        <a:lnSpc>
          <a:spcPts val="4388"/>
        </a:lnSpc>
        <a:spcBef>
          <a:spcPts val="566"/>
        </a:spcBef>
        <a:buFont typeface="Symbol" panose="05050102010706020507" pitchFamily="18" charset="2"/>
        <a:buChar char="-"/>
        <a:defRPr sz="3397" kern="1200">
          <a:solidFill>
            <a:schemeClr val="tx1"/>
          </a:solidFill>
          <a:latin typeface="+mn-lt"/>
          <a:ea typeface="+mn-ea"/>
          <a:cs typeface="+mn-cs"/>
        </a:defRPr>
      </a:lvl5pPr>
      <a:lvl6pPr marL="4414761" indent="-401342" algn="l" defTabSz="1605370" rtl="0" eaLnBrk="1" latinLnBrk="0" hangingPunct="1">
        <a:lnSpc>
          <a:spcPct val="90000"/>
        </a:lnSpc>
        <a:spcBef>
          <a:spcPts val="878"/>
        </a:spcBef>
        <a:buFont typeface="Arial" panose="020B0604020202020204" pitchFamily="34" charset="0"/>
        <a:buChar char="•"/>
        <a:defRPr sz="3162" kern="1200">
          <a:solidFill>
            <a:schemeClr val="tx1"/>
          </a:solidFill>
          <a:latin typeface="+mn-lt"/>
          <a:ea typeface="+mn-ea"/>
          <a:cs typeface="+mn-cs"/>
        </a:defRPr>
      </a:lvl6pPr>
      <a:lvl7pPr marL="5217446" indent="-401342" algn="l" defTabSz="1605370" rtl="0" eaLnBrk="1" latinLnBrk="0" hangingPunct="1">
        <a:lnSpc>
          <a:spcPct val="90000"/>
        </a:lnSpc>
        <a:spcBef>
          <a:spcPts val="878"/>
        </a:spcBef>
        <a:buFont typeface="Arial" panose="020B0604020202020204" pitchFamily="34" charset="0"/>
        <a:buChar char="•"/>
        <a:defRPr sz="3162" kern="1200">
          <a:solidFill>
            <a:schemeClr val="tx1"/>
          </a:solidFill>
          <a:latin typeface="+mn-lt"/>
          <a:ea typeface="+mn-ea"/>
          <a:cs typeface="+mn-cs"/>
        </a:defRPr>
      </a:lvl7pPr>
      <a:lvl8pPr marL="6020130" indent="-401342" algn="l" defTabSz="1605370" rtl="0" eaLnBrk="1" latinLnBrk="0" hangingPunct="1">
        <a:lnSpc>
          <a:spcPct val="90000"/>
        </a:lnSpc>
        <a:spcBef>
          <a:spcPts val="878"/>
        </a:spcBef>
        <a:buFont typeface="Arial" panose="020B0604020202020204" pitchFamily="34" charset="0"/>
        <a:buChar char="•"/>
        <a:defRPr sz="3162" kern="1200">
          <a:solidFill>
            <a:schemeClr val="tx1"/>
          </a:solidFill>
          <a:latin typeface="+mn-lt"/>
          <a:ea typeface="+mn-ea"/>
          <a:cs typeface="+mn-cs"/>
        </a:defRPr>
      </a:lvl8pPr>
      <a:lvl9pPr marL="6822815" indent="-401342" algn="l" defTabSz="1605370" rtl="0" eaLnBrk="1" latinLnBrk="0" hangingPunct="1">
        <a:lnSpc>
          <a:spcPct val="90000"/>
        </a:lnSpc>
        <a:spcBef>
          <a:spcPts val="878"/>
        </a:spcBef>
        <a:buFont typeface="Arial" panose="020B0604020202020204" pitchFamily="34" charset="0"/>
        <a:buChar char="•"/>
        <a:defRPr sz="31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605370" rtl="0" eaLnBrk="1" latinLnBrk="0" hangingPunct="1">
        <a:defRPr sz="3162" kern="1200">
          <a:solidFill>
            <a:schemeClr val="tx1"/>
          </a:solidFill>
          <a:latin typeface="+mn-lt"/>
          <a:ea typeface="+mn-ea"/>
          <a:cs typeface="+mn-cs"/>
        </a:defRPr>
      </a:lvl1pPr>
      <a:lvl2pPr marL="802685" algn="l" defTabSz="1605370" rtl="0" eaLnBrk="1" latinLnBrk="0" hangingPunct="1">
        <a:defRPr sz="3162" kern="1200">
          <a:solidFill>
            <a:schemeClr val="tx1"/>
          </a:solidFill>
          <a:latin typeface="+mn-lt"/>
          <a:ea typeface="+mn-ea"/>
          <a:cs typeface="+mn-cs"/>
        </a:defRPr>
      </a:lvl2pPr>
      <a:lvl3pPr marL="1605370" algn="l" defTabSz="1605370" rtl="0" eaLnBrk="1" latinLnBrk="0" hangingPunct="1">
        <a:defRPr sz="3162" kern="1200">
          <a:solidFill>
            <a:schemeClr val="tx1"/>
          </a:solidFill>
          <a:latin typeface="+mn-lt"/>
          <a:ea typeface="+mn-ea"/>
          <a:cs typeface="+mn-cs"/>
        </a:defRPr>
      </a:lvl3pPr>
      <a:lvl4pPr marL="2408052" algn="l" defTabSz="1605370" rtl="0" eaLnBrk="1" latinLnBrk="0" hangingPunct="1">
        <a:defRPr sz="3162" kern="1200">
          <a:solidFill>
            <a:schemeClr val="tx1"/>
          </a:solidFill>
          <a:latin typeface="+mn-lt"/>
          <a:ea typeface="+mn-ea"/>
          <a:cs typeface="+mn-cs"/>
        </a:defRPr>
      </a:lvl4pPr>
      <a:lvl5pPr marL="3210736" algn="l" defTabSz="1605370" rtl="0" eaLnBrk="1" latinLnBrk="0" hangingPunct="1">
        <a:defRPr sz="3162" kern="1200">
          <a:solidFill>
            <a:schemeClr val="tx1"/>
          </a:solidFill>
          <a:latin typeface="+mn-lt"/>
          <a:ea typeface="+mn-ea"/>
          <a:cs typeface="+mn-cs"/>
        </a:defRPr>
      </a:lvl5pPr>
      <a:lvl6pPr marL="4013421" algn="l" defTabSz="1605370" rtl="0" eaLnBrk="1" latinLnBrk="0" hangingPunct="1">
        <a:defRPr sz="3162" kern="1200">
          <a:solidFill>
            <a:schemeClr val="tx1"/>
          </a:solidFill>
          <a:latin typeface="+mn-lt"/>
          <a:ea typeface="+mn-ea"/>
          <a:cs typeface="+mn-cs"/>
        </a:defRPr>
      </a:lvl6pPr>
      <a:lvl7pPr marL="4816106" algn="l" defTabSz="1605370" rtl="0" eaLnBrk="1" latinLnBrk="0" hangingPunct="1">
        <a:defRPr sz="3162" kern="1200">
          <a:solidFill>
            <a:schemeClr val="tx1"/>
          </a:solidFill>
          <a:latin typeface="+mn-lt"/>
          <a:ea typeface="+mn-ea"/>
          <a:cs typeface="+mn-cs"/>
        </a:defRPr>
      </a:lvl7pPr>
      <a:lvl8pPr marL="5618788" algn="l" defTabSz="1605370" rtl="0" eaLnBrk="1" latinLnBrk="0" hangingPunct="1">
        <a:defRPr sz="3162" kern="1200">
          <a:solidFill>
            <a:schemeClr val="tx1"/>
          </a:solidFill>
          <a:latin typeface="+mn-lt"/>
          <a:ea typeface="+mn-ea"/>
          <a:cs typeface="+mn-cs"/>
        </a:defRPr>
      </a:lvl8pPr>
      <a:lvl9pPr marL="6421473" algn="l" defTabSz="1605370" rtl="0" eaLnBrk="1" latinLnBrk="0" hangingPunct="1">
        <a:defRPr sz="31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801" userDrawn="1">
          <p15:clr>
            <a:srgbClr val="F26B43"/>
          </p15:clr>
        </p15:guide>
        <p15:guide id="3" pos="18270" userDrawn="1">
          <p15:clr>
            <a:srgbClr val="F26B43"/>
          </p15:clr>
        </p15:guide>
        <p15:guide id="4" orient="horz" pos="2310" userDrawn="1">
          <p15:clr>
            <a:srgbClr val="F26B43"/>
          </p15:clr>
        </p15:guide>
        <p15:guide id="6" orient="horz" pos="26224" userDrawn="1">
          <p15:clr>
            <a:srgbClr val="F26B43"/>
          </p15:clr>
        </p15:guide>
        <p15:guide id="8" orient="horz" pos="25103" userDrawn="1">
          <p15:clr>
            <a:srgbClr val="F26B43"/>
          </p15:clr>
        </p15:guide>
        <p15:guide id="10" pos="9729" userDrawn="1">
          <p15:clr>
            <a:srgbClr val="F26B43"/>
          </p15:clr>
        </p15:guide>
        <p15:guide id="11" pos="9342" userDrawn="1">
          <p15:clr>
            <a:srgbClr val="F26B43"/>
          </p15:clr>
        </p15:guide>
        <p15:guide id="12" orient="horz" pos="1475" userDrawn="1">
          <p15:clr>
            <a:srgbClr val="F26B43"/>
          </p15:clr>
        </p15:guide>
        <p15:guide id="13" orient="horz" pos="832" userDrawn="1">
          <p15:clr>
            <a:srgbClr val="F26B43"/>
          </p15:clr>
        </p15:guide>
        <p15:guide id="14" orient="horz" pos="25553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9CEF804-E58C-481B-A606-7D35AF68F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2143" y="3667353"/>
            <a:ext cx="27730924" cy="7643858"/>
          </a:xfrm>
          <a:prstGeom prst="rect">
            <a:avLst/>
          </a:prstGeom>
          <a:solidFill>
            <a:schemeClr val="accent1"/>
          </a:solidFill>
        </p:spPr>
        <p:txBody>
          <a:bodyPr vert="horz" lIns="360000" tIns="360000" rIns="360000" bIns="360000" rtlCol="0" anchor="t" anchorCtr="0">
            <a:noAutofit/>
          </a:bodyPr>
          <a:lstStyle/>
          <a:p>
            <a:r>
              <a:rPr lang="en-US" noProof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5C6EC0D-393C-42F2-B6A7-B19C9B098F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74231" y="11820020"/>
            <a:ext cx="27728837" cy="2802747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Mastertextformat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03826F6B-271F-4F45-83CA-3CA7E3EF248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72145" y="1314416"/>
            <a:ext cx="6371158" cy="1039058"/>
          </a:xfrm>
          <a:prstGeom prst="rect">
            <a:avLst/>
          </a:prstGeom>
        </p:spPr>
      </p:pic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BF327E01-6420-49F2-A700-C496E8C763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681322" y="1176882"/>
            <a:ext cx="6320189" cy="1274384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4048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Organisationseinheit verbal </a:t>
            </a:r>
            <a:br>
              <a:rPr lang="de-DE" dirty="0"/>
            </a:br>
            <a:r>
              <a:rPr lang="de-DE" dirty="0"/>
              <a:t>optional auf 2 Zeilen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428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</p:sldLayoutIdLst>
  <p:hf sldNum="0" hdr="0" dt="0"/>
  <p:txStyles>
    <p:titleStyle>
      <a:lvl1pPr algn="l" defTabSz="1605370" rtl="0" eaLnBrk="1" latinLnBrk="0" hangingPunct="1">
        <a:lnSpc>
          <a:spcPct val="90000"/>
        </a:lnSpc>
        <a:spcBef>
          <a:spcPct val="0"/>
        </a:spcBef>
        <a:buNone/>
        <a:defRPr sz="1132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09598" indent="-509598" algn="l" defTabSz="1605370" rtl="0" eaLnBrk="1" latinLnBrk="0" hangingPunct="1">
        <a:lnSpc>
          <a:spcPts val="4388"/>
        </a:lnSpc>
        <a:spcBef>
          <a:spcPts val="566"/>
        </a:spcBef>
        <a:buFont typeface="Arial" panose="020B0604020202020204" pitchFamily="34" charset="0"/>
        <a:buChar char="•"/>
        <a:defRPr sz="3397" kern="1200">
          <a:solidFill>
            <a:schemeClr val="tx1"/>
          </a:solidFill>
          <a:latin typeface="+mn-lt"/>
          <a:ea typeface="+mn-ea"/>
          <a:cs typeface="+mn-cs"/>
        </a:defRPr>
      </a:lvl1pPr>
      <a:lvl2pPr marL="1019196" indent="-509598" algn="l" defTabSz="1605370" rtl="0" eaLnBrk="1" latinLnBrk="0" hangingPunct="1">
        <a:lnSpc>
          <a:spcPts val="4388"/>
        </a:lnSpc>
        <a:spcBef>
          <a:spcPts val="566"/>
        </a:spcBef>
        <a:buFont typeface="Symbol" panose="05050102010706020507" pitchFamily="18" charset="2"/>
        <a:buChar char="-"/>
        <a:defRPr sz="3397" kern="1200">
          <a:solidFill>
            <a:schemeClr val="tx1"/>
          </a:solidFill>
          <a:latin typeface="+mn-lt"/>
          <a:ea typeface="+mn-ea"/>
          <a:cs typeface="+mn-cs"/>
        </a:defRPr>
      </a:lvl2pPr>
      <a:lvl3pPr marL="1528794" indent="-509598" algn="l" defTabSz="1605370" rtl="0" eaLnBrk="1" latinLnBrk="0" hangingPunct="1">
        <a:lnSpc>
          <a:spcPts val="4388"/>
        </a:lnSpc>
        <a:spcBef>
          <a:spcPts val="566"/>
        </a:spcBef>
        <a:buFont typeface="Symbol" panose="05050102010706020507" pitchFamily="18" charset="2"/>
        <a:buChar char="-"/>
        <a:defRPr sz="3397" kern="1200">
          <a:solidFill>
            <a:schemeClr val="tx1"/>
          </a:solidFill>
          <a:latin typeface="+mn-lt"/>
          <a:ea typeface="+mn-ea"/>
          <a:cs typeface="+mn-cs"/>
        </a:defRPr>
      </a:lvl3pPr>
      <a:lvl4pPr marL="2038392" indent="-509598" algn="l" defTabSz="1605370" rtl="0" eaLnBrk="1" latinLnBrk="0" hangingPunct="1">
        <a:lnSpc>
          <a:spcPts val="4388"/>
        </a:lnSpc>
        <a:spcBef>
          <a:spcPts val="566"/>
        </a:spcBef>
        <a:buFont typeface="Symbol" panose="05050102010706020507" pitchFamily="18" charset="2"/>
        <a:buChar char="-"/>
        <a:defRPr sz="3397" kern="1200">
          <a:solidFill>
            <a:schemeClr val="tx1"/>
          </a:solidFill>
          <a:latin typeface="+mn-lt"/>
          <a:ea typeface="+mn-ea"/>
          <a:cs typeface="+mn-cs"/>
        </a:defRPr>
      </a:lvl4pPr>
      <a:lvl5pPr marL="2547990" indent="-509598" algn="l" defTabSz="1605370" rtl="0" eaLnBrk="1" latinLnBrk="0" hangingPunct="1">
        <a:lnSpc>
          <a:spcPts val="4388"/>
        </a:lnSpc>
        <a:spcBef>
          <a:spcPts val="566"/>
        </a:spcBef>
        <a:buFont typeface="Symbol" panose="05050102010706020507" pitchFamily="18" charset="2"/>
        <a:buChar char="-"/>
        <a:defRPr sz="3397" kern="1200">
          <a:solidFill>
            <a:schemeClr val="tx1"/>
          </a:solidFill>
          <a:latin typeface="+mn-lt"/>
          <a:ea typeface="+mn-ea"/>
          <a:cs typeface="+mn-cs"/>
        </a:defRPr>
      </a:lvl5pPr>
      <a:lvl6pPr marL="4414761" indent="-401342" algn="l" defTabSz="1605370" rtl="0" eaLnBrk="1" latinLnBrk="0" hangingPunct="1">
        <a:lnSpc>
          <a:spcPct val="90000"/>
        </a:lnSpc>
        <a:spcBef>
          <a:spcPts val="878"/>
        </a:spcBef>
        <a:buFont typeface="Arial" panose="020B0604020202020204" pitchFamily="34" charset="0"/>
        <a:buChar char="•"/>
        <a:defRPr sz="3162" kern="1200">
          <a:solidFill>
            <a:schemeClr val="tx1"/>
          </a:solidFill>
          <a:latin typeface="+mn-lt"/>
          <a:ea typeface="+mn-ea"/>
          <a:cs typeface="+mn-cs"/>
        </a:defRPr>
      </a:lvl6pPr>
      <a:lvl7pPr marL="5217446" indent="-401342" algn="l" defTabSz="1605370" rtl="0" eaLnBrk="1" latinLnBrk="0" hangingPunct="1">
        <a:lnSpc>
          <a:spcPct val="90000"/>
        </a:lnSpc>
        <a:spcBef>
          <a:spcPts val="878"/>
        </a:spcBef>
        <a:buFont typeface="Arial" panose="020B0604020202020204" pitchFamily="34" charset="0"/>
        <a:buChar char="•"/>
        <a:defRPr sz="3162" kern="1200">
          <a:solidFill>
            <a:schemeClr val="tx1"/>
          </a:solidFill>
          <a:latin typeface="+mn-lt"/>
          <a:ea typeface="+mn-ea"/>
          <a:cs typeface="+mn-cs"/>
        </a:defRPr>
      </a:lvl7pPr>
      <a:lvl8pPr marL="6020130" indent="-401342" algn="l" defTabSz="1605370" rtl="0" eaLnBrk="1" latinLnBrk="0" hangingPunct="1">
        <a:lnSpc>
          <a:spcPct val="90000"/>
        </a:lnSpc>
        <a:spcBef>
          <a:spcPts val="878"/>
        </a:spcBef>
        <a:buFont typeface="Arial" panose="020B0604020202020204" pitchFamily="34" charset="0"/>
        <a:buChar char="•"/>
        <a:defRPr sz="3162" kern="1200">
          <a:solidFill>
            <a:schemeClr val="tx1"/>
          </a:solidFill>
          <a:latin typeface="+mn-lt"/>
          <a:ea typeface="+mn-ea"/>
          <a:cs typeface="+mn-cs"/>
        </a:defRPr>
      </a:lvl8pPr>
      <a:lvl9pPr marL="6822815" indent="-401342" algn="l" defTabSz="1605370" rtl="0" eaLnBrk="1" latinLnBrk="0" hangingPunct="1">
        <a:lnSpc>
          <a:spcPct val="90000"/>
        </a:lnSpc>
        <a:spcBef>
          <a:spcPts val="878"/>
        </a:spcBef>
        <a:buFont typeface="Arial" panose="020B0604020202020204" pitchFamily="34" charset="0"/>
        <a:buChar char="•"/>
        <a:defRPr sz="31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605370" rtl="0" eaLnBrk="1" latinLnBrk="0" hangingPunct="1">
        <a:defRPr sz="3162" kern="1200">
          <a:solidFill>
            <a:schemeClr val="tx1"/>
          </a:solidFill>
          <a:latin typeface="+mn-lt"/>
          <a:ea typeface="+mn-ea"/>
          <a:cs typeface="+mn-cs"/>
        </a:defRPr>
      </a:lvl1pPr>
      <a:lvl2pPr marL="802685" algn="l" defTabSz="1605370" rtl="0" eaLnBrk="1" latinLnBrk="0" hangingPunct="1">
        <a:defRPr sz="3162" kern="1200">
          <a:solidFill>
            <a:schemeClr val="tx1"/>
          </a:solidFill>
          <a:latin typeface="+mn-lt"/>
          <a:ea typeface="+mn-ea"/>
          <a:cs typeface="+mn-cs"/>
        </a:defRPr>
      </a:lvl2pPr>
      <a:lvl3pPr marL="1605370" algn="l" defTabSz="1605370" rtl="0" eaLnBrk="1" latinLnBrk="0" hangingPunct="1">
        <a:defRPr sz="3162" kern="1200">
          <a:solidFill>
            <a:schemeClr val="tx1"/>
          </a:solidFill>
          <a:latin typeface="+mn-lt"/>
          <a:ea typeface="+mn-ea"/>
          <a:cs typeface="+mn-cs"/>
        </a:defRPr>
      </a:lvl3pPr>
      <a:lvl4pPr marL="2408052" algn="l" defTabSz="1605370" rtl="0" eaLnBrk="1" latinLnBrk="0" hangingPunct="1">
        <a:defRPr sz="3162" kern="1200">
          <a:solidFill>
            <a:schemeClr val="tx1"/>
          </a:solidFill>
          <a:latin typeface="+mn-lt"/>
          <a:ea typeface="+mn-ea"/>
          <a:cs typeface="+mn-cs"/>
        </a:defRPr>
      </a:lvl4pPr>
      <a:lvl5pPr marL="3210736" algn="l" defTabSz="1605370" rtl="0" eaLnBrk="1" latinLnBrk="0" hangingPunct="1">
        <a:defRPr sz="3162" kern="1200">
          <a:solidFill>
            <a:schemeClr val="tx1"/>
          </a:solidFill>
          <a:latin typeface="+mn-lt"/>
          <a:ea typeface="+mn-ea"/>
          <a:cs typeface="+mn-cs"/>
        </a:defRPr>
      </a:lvl5pPr>
      <a:lvl6pPr marL="4013421" algn="l" defTabSz="1605370" rtl="0" eaLnBrk="1" latinLnBrk="0" hangingPunct="1">
        <a:defRPr sz="3162" kern="1200">
          <a:solidFill>
            <a:schemeClr val="tx1"/>
          </a:solidFill>
          <a:latin typeface="+mn-lt"/>
          <a:ea typeface="+mn-ea"/>
          <a:cs typeface="+mn-cs"/>
        </a:defRPr>
      </a:lvl6pPr>
      <a:lvl7pPr marL="4816106" algn="l" defTabSz="1605370" rtl="0" eaLnBrk="1" latinLnBrk="0" hangingPunct="1">
        <a:defRPr sz="3162" kern="1200">
          <a:solidFill>
            <a:schemeClr val="tx1"/>
          </a:solidFill>
          <a:latin typeface="+mn-lt"/>
          <a:ea typeface="+mn-ea"/>
          <a:cs typeface="+mn-cs"/>
        </a:defRPr>
      </a:lvl7pPr>
      <a:lvl8pPr marL="5618788" algn="l" defTabSz="1605370" rtl="0" eaLnBrk="1" latinLnBrk="0" hangingPunct="1">
        <a:defRPr sz="3162" kern="1200">
          <a:solidFill>
            <a:schemeClr val="tx1"/>
          </a:solidFill>
          <a:latin typeface="+mn-lt"/>
          <a:ea typeface="+mn-ea"/>
          <a:cs typeface="+mn-cs"/>
        </a:defRPr>
      </a:lvl8pPr>
      <a:lvl9pPr marL="6421473" algn="l" defTabSz="1605370" rtl="0" eaLnBrk="1" latinLnBrk="0" hangingPunct="1">
        <a:defRPr sz="31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801" userDrawn="1">
          <p15:clr>
            <a:srgbClr val="F26B43"/>
          </p15:clr>
        </p15:guide>
        <p15:guide id="3" pos="18270" userDrawn="1">
          <p15:clr>
            <a:srgbClr val="F26B43"/>
          </p15:clr>
        </p15:guide>
        <p15:guide id="4" orient="horz" pos="2310" userDrawn="1">
          <p15:clr>
            <a:srgbClr val="F26B43"/>
          </p15:clr>
        </p15:guide>
        <p15:guide id="6" orient="horz" pos="26221" userDrawn="1">
          <p15:clr>
            <a:srgbClr val="F26B43"/>
          </p15:clr>
        </p15:guide>
        <p15:guide id="8" orient="horz" pos="25103" userDrawn="1">
          <p15:clr>
            <a:srgbClr val="F26B43"/>
          </p15:clr>
        </p15:guide>
        <p15:guide id="10" pos="9729" userDrawn="1">
          <p15:clr>
            <a:srgbClr val="F26B43"/>
          </p15:clr>
        </p15:guide>
        <p15:guide id="11" pos="9342" userDrawn="1">
          <p15:clr>
            <a:srgbClr val="F26B43"/>
          </p15:clr>
        </p15:guide>
        <p15:guide id="12" orient="horz" pos="1475" userDrawn="1">
          <p15:clr>
            <a:srgbClr val="F26B43"/>
          </p15:clr>
        </p15:guide>
        <p15:guide id="13" orient="horz" pos="832" userDrawn="1">
          <p15:clr>
            <a:srgbClr val="F26B43"/>
          </p15:clr>
        </p15:guide>
        <p15:guide id="14" orient="horz" pos="25553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9CEF804-E58C-481B-A606-7D35AF68F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2143" y="3667353"/>
            <a:ext cx="27730924" cy="7643858"/>
          </a:xfrm>
          <a:prstGeom prst="rect">
            <a:avLst/>
          </a:prstGeom>
          <a:solidFill>
            <a:schemeClr val="accent1"/>
          </a:solidFill>
        </p:spPr>
        <p:txBody>
          <a:bodyPr vert="horz" lIns="360000" tIns="360000" rIns="360000" bIns="360000" rtlCol="0" anchor="t" anchorCtr="0">
            <a:noAutofit/>
          </a:bodyPr>
          <a:lstStyle/>
          <a:p>
            <a:r>
              <a:rPr lang="en-US" noProof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5C6EC0D-393C-42F2-B6A7-B19C9B098F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74231" y="11820020"/>
            <a:ext cx="27728837" cy="2802747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Mastertextformat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03826F6B-271F-4F45-83CA-3CA7E3EF248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72145" y="1314416"/>
            <a:ext cx="6371158" cy="1039058"/>
          </a:xfrm>
          <a:prstGeom prst="rect">
            <a:avLst/>
          </a:prstGeom>
        </p:spPr>
      </p:pic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1AF2C9B8-0BC4-4FEF-9683-BCE79ECE75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681322" y="1176882"/>
            <a:ext cx="6320189" cy="1274384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4048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Organisationseinheit verbal </a:t>
            </a:r>
            <a:br>
              <a:rPr lang="de-DE" dirty="0"/>
            </a:br>
            <a:r>
              <a:rPr lang="de-DE" dirty="0"/>
              <a:t>optional auf 2 Zeilen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596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</p:sldLayoutIdLst>
  <p:hf sldNum="0" hdr="0" dt="0"/>
  <p:txStyles>
    <p:titleStyle>
      <a:lvl1pPr algn="l" defTabSz="1605370" rtl="0" eaLnBrk="1" latinLnBrk="0" hangingPunct="1">
        <a:lnSpc>
          <a:spcPct val="90000"/>
        </a:lnSpc>
        <a:spcBef>
          <a:spcPct val="0"/>
        </a:spcBef>
        <a:buNone/>
        <a:defRPr sz="1132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09598" indent="-509598" algn="l" defTabSz="1605370" rtl="0" eaLnBrk="1" latinLnBrk="0" hangingPunct="1">
        <a:lnSpc>
          <a:spcPts val="4388"/>
        </a:lnSpc>
        <a:spcBef>
          <a:spcPts val="566"/>
        </a:spcBef>
        <a:buFont typeface="Arial" panose="020B0604020202020204" pitchFamily="34" charset="0"/>
        <a:buChar char="•"/>
        <a:defRPr sz="3397" kern="1200">
          <a:solidFill>
            <a:schemeClr val="tx1"/>
          </a:solidFill>
          <a:latin typeface="+mn-lt"/>
          <a:ea typeface="+mn-ea"/>
          <a:cs typeface="+mn-cs"/>
        </a:defRPr>
      </a:lvl1pPr>
      <a:lvl2pPr marL="1019196" indent="-509598" algn="l" defTabSz="1605370" rtl="0" eaLnBrk="1" latinLnBrk="0" hangingPunct="1">
        <a:lnSpc>
          <a:spcPts val="4388"/>
        </a:lnSpc>
        <a:spcBef>
          <a:spcPts val="566"/>
        </a:spcBef>
        <a:buFont typeface="Symbol" panose="05050102010706020507" pitchFamily="18" charset="2"/>
        <a:buChar char="-"/>
        <a:defRPr sz="3397" kern="1200">
          <a:solidFill>
            <a:schemeClr val="tx1"/>
          </a:solidFill>
          <a:latin typeface="+mn-lt"/>
          <a:ea typeface="+mn-ea"/>
          <a:cs typeface="+mn-cs"/>
        </a:defRPr>
      </a:lvl2pPr>
      <a:lvl3pPr marL="1528794" indent="-509598" algn="l" defTabSz="1605370" rtl="0" eaLnBrk="1" latinLnBrk="0" hangingPunct="1">
        <a:lnSpc>
          <a:spcPts val="4388"/>
        </a:lnSpc>
        <a:spcBef>
          <a:spcPts val="566"/>
        </a:spcBef>
        <a:buFont typeface="Symbol" panose="05050102010706020507" pitchFamily="18" charset="2"/>
        <a:buChar char="-"/>
        <a:defRPr sz="3397" kern="1200">
          <a:solidFill>
            <a:schemeClr val="tx1"/>
          </a:solidFill>
          <a:latin typeface="+mn-lt"/>
          <a:ea typeface="+mn-ea"/>
          <a:cs typeface="+mn-cs"/>
        </a:defRPr>
      </a:lvl3pPr>
      <a:lvl4pPr marL="2038392" indent="-509598" algn="l" defTabSz="1605370" rtl="0" eaLnBrk="1" latinLnBrk="0" hangingPunct="1">
        <a:lnSpc>
          <a:spcPts val="4388"/>
        </a:lnSpc>
        <a:spcBef>
          <a:spcPts val="566"/>
        </a:spcBef>
        <a:buFont typeface="Symbol" panose="05050102010706020507" pitchFamily="18" charset="2"/>
        <a:buChar char="-"/>
        <a:defRPr sz="3397" kern="1200">
          <a:solidFill>
            <a:schemeClr val="tx1"/>
          </a:solidFill>
          <a:latin typeface="+mn-lt"/>
          <a:ea typeface="+mn-ea"/>
          <a:cs typeface="+mn-cs"/>
        </a:defRPr>
      </a:lvl4pPr>
      <a:lvl5pPr marL="2547990" indent="-509598" algn="l" defTabSz="1605370" rtl="0" eaLnBrk="1" latinLnBrk="0" hangingPunct="1">
        <a:lnSpc>
          <a:spcPts val="4388"/>
        </a:lnSpc>
        <a:spcBef>
          <a:spcPts val="566"/>
        </a:spcBef>
        <a:buFont typeface="Symbol" panose="05050102010706020507" pitchFamily="18" charset="2"/>
        <a:buChar char="-"/>
        <a:defRPr sz="3397" kern="1200">
          <a:solidFill>
            <a:schemeClr val="tx1"/>
          </a:solidFill>
          <a:latin typeface="+mn-lt"/>
          <a:ea typeface="+mn-ea"/>
          <a:cs typeface="+mn-cs"/>
        </a:defRPr>
      </a:lvl5pPr>
      <a:lvl6pPr marL="4414761" indent="-401342" algn="l" defTabSz="1605370" rtl="0" eaLnBrk="1" latinLnBrk="0" hangingPunct="1">
        <a:lnSpc>
          <a:spcPct val="90000"/>
        </a:lnSpc>
        <a:spcBef>
          <a:spcPts val="878"/>
        </a:spcBef>
        <a:buFont typeface="Arial" panose="020B0604020202020204" pitchFamily="34" charset="0"/>
        <a:buChar char="•"/>
        <a:defRPr sz="3162" kern="1200">
          <a:solidFill>
            <a:schemeClr val="tx1"/>
          </a:solidFill>
          <a:latin typeface="+mn-lt"/>
          <a:ea typeface="+mn-ea"/>
          <a:cs typeface="+mn-cs"/>
        </a:defRPr>
      </a:lvl6pPr>
      <a:lvl7pPr marL="5217446" indent="-401342" algn="l" defTabSz="1605370" rtl="0" eaLnBrk="1" latinLnBrk="0" hangingPunct="1">
        <a:lnSpc>
          <a:spcPct val="90000"/>
        </a:lnSpc>
        <a:spcBef>
          <a:spcPts val="878"/>
        </a:spcBef>
        <a:buFont typeface="Arial" panose="020B0604020202020204" pitchFamily="34" charset="0"/>
        <a:buChar char="•"/>
        <a:defRPr sz="3162" kern="1200">
          <a:solidFill>
            <a:schemeClr val="tx1"/>
          </a:solidFill>
          <a:latin typeface="+mn-lt"/>
          <a:ea typeface="+mn-ea"/>
          <a:cs typeface="+mn-cs"/>
        </a:defRPr>
      </a:lvl7pPr>
      <a:lvl8pPr marL="6020130" indent="-401342" algn="l" defTabSz="1605370" rtl="0" eaLnBrk="1" latinLnBrk="0" hangingPunct="1">
        <a:lnSpc>
          <a:spcPct val="90000"/>
        </a:lnSpc>
        <a:spcBef>
          <a:spcPts val="878"/>
        </a:spcBef>
        <a:buFont typeface="Arial" panose="020B0604020202020204" pitchFamily="34" charset="0"/>
        <a:buChar char="•"/>
        <a:defRPr sz="3162" kern="1200">
          <a:solidFill>
            <a:schemeClr val="tx1"/>
          </a:solidFill>
          <a:latin typeface="+mn-lt"/>
          <a:ea typeface="+mn-ea"/>
          <a:cs typeface="+mn-cs"/>
        </a:defRPr>
      </a:lvl8pPr>
      <a:lvl9pPr marL="6822815" indent="-401342" algn="l" defTabSz="1605370" rtl="0" eaLnBrk="1" latinLnBrk="0" hangingPunct="1">
        <a:lnSpc>
          <a:spcPct val="90000"/>
        </a:lnSpc>
        <a:spcBef>
          <a:spcPts val="878"/>
        </a:spcBef>
        <a:buFont typeface="Arial" panose="020B0604020202020204" pitchFamily="34" charset="0"/>
        <a:buChar char="•"/>
        <a:defRPr sz="31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605370" rtl="0" eaLnBrk="1" latinLnBrk="0" hangingPunct="1">
        <a:defRPr sz="3162" kern="1200">
          <a:solidFill>
            <a:schemeClr val="tx1"/>
          </a:solidFill>
          <a:latin typeface="+mn-lt"/>
          <a:ea typeface="+mn-ea"/>
          <a:cs typeface="+mn-cs"/>
        </a:defRPr>
      </a:lvl1pPr>
      <a:lvl2pPr marL="802685" algn="l" defTabSz="1605370" rtl="0" eaLnBrk="1" latinLnBrk="0" hangingPunct="1">
        <a:defRPr sz="3162" kern="1200">
          <a:solidFill>
            <a:schemeClr val="tx1"/>
          </a:solidFill>
          <a:latin typeface="+mn-lt"/>
          <a:ea typeface="+mn-ea"/>
          <a:cs typeface="+mn-cs"/>
        </a:defRPr>
      </a:lvl2pPr>
      <a:lvl3pPr marL="1605370" algn="l" defTabSz="1605370" rtl="0" eaLnBrk="1" latinLnBrk="0" hangingPunct="1">
        <a:defRPr sz="3162" kern="1200">
          <a:solidFill>
            <a:schemeClr val="tx1"/>
          </a:solidFill>
          <a:latin typeface="+mn-lt"/>
          <a:ea typeface="+mn-ea"/>
          <a:cs typeface="+mn-cs"/>
        </a:defRPr>
      </a:lvl3pPr>
      <a:lvl4pPr marL="2408052" algn="l" defTabSz="1605370" rtl="0" eaLnBrk="1" latinLnBrk="0" hangingPunct="1">
        <a:defRPr sz="3162" kern="1200">
          <a:solidFill>
            <a:schemeClr val="tx1"/>
          </a:solidFill>
          <a:latin typeface="+mn-lt"/>
          <a:ea typeface="+mn-ea"/>
          <a:cs typeface="+mn-cs"/>
        </a:defRPr>
      </a:lvl4pPr>
      <a:lvl5pPr marL="3210736" algn="l" defTabSz="1605370" rtl="0" eaLnBrk="1" latinLnBrk="0" hangingPunct="1">
        <a:defRPr sz="3162" kern="1200">
          <a:solidFill>
            <a:schemeClr val="tx1"/>
          </a:solidFill>
          <a:latin typeface="+mn-lt"/>
          <a:ea typeface="+mn-ea"/>
          <a:cs typeface="+mn-cs"/>
        </a:defRPr>
      </a:lvl5pPr>
      <a:lvl6pPr marL="4013421" algn="l" defTabSz="1605370" rtl="0" eaLnBrk="1" latinLnBrk="0" hangingPunct="1">
        <a:defRPr sz="3162" kern="1200">
          <a:solidFill>
            <a:schemeClr val="tx1"/>
          </a:solidFill>
          <a:latin typeface="+mn-lt"/>
          <a:ea typeface="+mn-ea"/>
          <a:cs typeface="+mn-cs"/>
        </a:defRPr>
      </a:lvl6pPr>
      <a:lvl7pPr marL="4816106" algn="l" defTabSz="1605370" rtl="0" eaLnBrk="1" latinLnBrk="0" hangingPunct="1">
        <a:defRPr sz="3162" kern="1200">
          <a:solidFill>
            <a:schemeClr val="tx1"/>
          </a:solidFill>
          <a:latin typeface="+mn-lt"/>
          <a:ea typeface="+mn-ea"/>
          <a:cs typeface="+mn-cs"/>
        </a:defRPr>
      </a:lvl7pPr>
      <a:lvl8pPr marL="5618788" algn="l" defTabSz="1605370" rtl="0" eaLnBrk="1" latinLnBrk="0" hangingPunct="1">
        <a:defRPr sz="3162" kern="1200">
          <a:solidFill>
            <a:schemeClr val="tx1"/>
          </a:solidFill>
          <a:latin typeface="+mn-lt"/>
          <a:ea typeface="+mn-ea"/>
          <a:cs typeface="+mn-cs"/>
        </a:defRPr>
      </a:lvl8pPr>
      <a:lvl9pPr marL="6421473" algn="l" defTabSz="1605370" rtl="0" eaLnBrk="1" latinLnBrk="0" hangingPunct="1">
        <a:defRPr sz="31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801" userDrawn="1">
          <p15:clr>
            <a:srgbClr val="F26B43"/>
          </p15:clr>
        </p15:guide>
        <p15:guide id="3" pos="18270" userDrawn="1">
          <p15:clr>
            <a:srgbClr val="F26B43"/>
          </p15:clr>
        </p15:guide>
        <p15:guide id="4" orient="horz" pos="2310" userDrawn="1">
          <p15:clr>
            <a:srgbClr val="F26B43"/>
          </p15:clr>
        </p15:guide>
        <p15:guide id="6" orient="horz" pos="26224" userDrawn="1">
          <p15:clr>
            <a:srgbClr val="F26B43"/>
          </p15:clr>
        </p15:guide>
        <p15:guide id="8" orient="horz" pos="25103" userDrawn="1">
          <p15:clr>
            <a:srgbClr val="F26B43"/>
          </p15:clr>
        </p15:guide>
        <p15:guide id="10" pos="9729" userDrawn="1">
          <p15:clr>
            <a:srgbClr val="F26B43"/>
          </p15:clr>
        </p15:guide>
        <p15:guide id="11" pos="9342" userDrawn="1">
          <p15:clr>
            <a:srgbClr val="F26B43"/>
          </p15:clr>
        </p15:guide>
        <p15:guide id="12" orient="horz" pos="1475" userDrawn="1">
          <p15:clr>
            <a:srgbClr val="F26B43"/>
          </p15:clr>
        </p15:guide>
        <p15:guide id="13" orient="horz" pos="832" userDrawn="1">
          <p15:clr>
            <a:srgbClr val="F26B43"/>
          </p15:clr>
        </p15:guide>
        <p15:guide id="14" orient="horz" pos="25553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9CEF804-E58C-481B-A606-7D35AF68F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2143" y="3667353"/>
            <a:ext cx="27730924" cy="7643858"/>
          </a:xfrm>
          <a:prstGeom prst="rect">
            <a:avLst/>
          </a:prstGeom>
          <a:solidFill>
            <a:schemeClr val="accent1"/>
          </a:solidFill>
        </p:spPr>
        <p:txBody>
          <a:bodyPr vert="horz" lIns="360000" tIns="360000" rIns="360000" bIns="360000" rtlCol="0" anchor="t" anchorCtr="0">
            <a:noAutofit/>
          </a:bodyPr>
          <a:lstStyle/>
          <a:p>
            <a:r>
              <a:rPr lang="en-US" noProof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5C6EC0D-393C-42F2-B6A7-B19C9B098F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74231" y="11820020"/>
            <a:ext cx="27728837" cy="2802747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Mastertextformat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03826F6B-271F-4F45-83CA-3CA7E3EF248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72145" y="1314416"/>
            <a:ext cx="6371158" cy="1039058"/>
          </a:xfrm>
          <a:prstGeom prst="rect">
            <a:avLst/>
          </a:prstGeom>
        </p:spPr>
      </p:pic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DF55E107-9A5E-48D5-998E-3EA938F529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681322" y="1176882"/>
            <a:ext cx="6320189" cy="1274384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4048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Organisationseinheit verbal </a:t>
            </a:r>
            <a:br>
              <a:rPr lang="de-DE" dirty="0"/>
            </a:br>
            <a:r>
              <a:rPr lang="de-DE" dirty="0"/>
              <a:t>optional auf 2 Zeilen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138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</p:sldLayoutIdLst>
  <p:hf sldNum="0" hdr="0" dt="0"/>
  <p:txStyles>
    <p:titleStyle>
      <a:lvl1pPr algn="l" defTabSz="1605370" rtl="0" eaLnBrk="1" latinLnBrk="0" hangingPunct="1">
        <a:lnSpc>
          <a:spcPct val="90000"/>
        </a:lnSpc>
        <a:spcBef>
          <a:spcPct val="0"/>
        </a:spcBef>
        <a:buNone/>
        <a:defRPr sz="1132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09598" indent="-509598" algn="l" defTabSz="1605370" rtl="0" eaLnBrk="1" latinLnBrk="0" hangingPunct="1">
        <a:lnSpc>
          <a:spcPts val="4388"/>
        </a:lnSpc>
        <a:spcBef>
          <a:spcPts val="566"/>
        </a:spcBef>
        <a:buFont typeface="Arial" panose="020B0604020202020204" pitchFamily="34" charset="0"/>
        <a:buChar char="•"/>
        <a:defRPr sz="3397" kern="1200">
          <a:solidFill>
            <a:schemeClr val="tx1"/>
          </a:solidFill>
          <a:latin typeface="+mn-lt"/>
          <a:ea typeface="+mn-ea"/>
          <a:cs typeface="+mn-cs"/>
        </a:defRPr>
      </a:lvl1pPr>
      <a:lvl2pPr marL="1019196" indent="-509598" algn="l" defTabSz="1605370" rtl="0" eaLnBrk="1" latinLnBrk="0" hangingPunct="1">
        <a:lnSpc>
          <a:spcPts val="4388"/>
        </a:lnSpc>
        <a:spcBef>
          <a:spcPts val="566"/>
        </a:spcBef>
        <a:buFont typeface="Symbol" panose="05050102010706020507" pitchFamily="18" charset="2"/>
        <a:buChar char="-"/>
        <a:defRPr sz="3397" kern="1200">
          <a:solidFill>
            <a:schemeClr val="tx1"/>
          </a:solidFill>
          <a:latin typeface="+mn-lt"/>
          <a:ea typeface="+mn-ea"/>
          <a:cs typeface="+mn-cs"/>
        </a:defRPr>
      </a:lvl2pPr>
      <a:lvl3pPr marL="1528794" indent="-509598" algn="l" defTabSz="1605370" rtl="0" eaLnBrk="1" latinLnBrk="0" hangingPunct="1">
        <a:lnSpc>
          <a:spcPts val="4388"/>
        </a:lnSpc>
        <a:spcBef>
          <a:spcPts val="566"/>
        </a:spcBef>
        <a:buFont typeface="Symbol" panose="05050102010706020507" pitchFamily="18" charset="2"/>
        <a:buChar char="-"/>
        <a:defRPr sz="3397" kern="1200">
          <a:solidFill>
            <a:schemeClr val="tx1"/>
          </a:solidFill>
          <a:latin typeface="+mn-lt"/>
          <a:ea typeface="+mn-ea"/>
          <a:cs typeface="+mn-cs"/>
        </a:defRPr>
      </a:lvl3pPr>
      <a:lvl4pPr marL="2038392" indent="-509598" algn="l" defTabSz="1605370" rtl="0" eaLnBrk="1" latinLnBrk="0" hangingPunct="1">
        <a:lnSpc>
          <a:spcPts val="4388"/>
        </a:lnSpc>
        <a:spcBef>
          <a:spcPts val="566"/>
        </a:spcBef>
        <a:buFont typeface="Symbol" panose="05050102010706020507" pitchFamily="18" charset="2"/>
        <a:buChar char="-"/>
        <a:defRPr sz="3397" kern="1200">
          <a:solidFill>
            <a:schemeClr val="tx1"/>
          </a:solidFill>
          <a:latin typeface="+mn-lt"/>
          <a:ea typeface="+mn-ea"/>
          <a:cs typeface="+mn-cs"/>
        </a:defRPr>
      </a:lvl4pPr>
      <a:lvl5pPr marL="2547990" indent="-509598" algn="l" defTabSz="1605370" rtl="0" eaLnBrk="1" latinLnBrk="0" hangingPunct="1">
        <a:lnSpc>
          <a:spcPts val="4388"/>
        </a:lnSpc>
        <a:spcBef>
          <a:spcPts val="566"/>
        </a:spcBef>
        <a:buFont typeface="Symbol" panose="05050102010706020507" pitchFamily="18" charset="2"/>
        <a:buChar char="-"/>
        <a:defRPr sz="3397" kern="1200">
          <a:solidFill>
            <a:schemeClr val="tx1"/>
          </a:solidFill>
          <a:latin typeface="+mn-lt"/>
          <a:ea typeface="+mn-ea"/>
          <a:cs typeface="+mn-cs"/>
        </a:defRPr>
      </a:lvl5pPr>
      <a:lvl6pPr marL="4414761" indent="-401342" algn="l" defTabSz="1605370" rtl="0" eaLnBrk="1" latinLnBrk="0" hangingPunct="1">
        <a:lnSpc>
          <a:spcPct val="90000"/>
        </a:lnSpc>
        <a:spcBef>
          <a:spcPts val="878"/>
        </a:spcBef>
        <a:buFont typeface="Arial" panose="020B0604020202020204" pitchFamily="34" charset="0"/>
        <a:buChar char="•"/>
        <a:defRPr sz="3162" kern="1200">
          <a:solidFill>
            <a:schemeClr val="tx1"/>
          </a:solidFill>
          <a:latin typeface="+mn-lt"/>
          <a:ea typeface="+mn-ea"/>
          <a:cs typeface="+mn-cs"/>
        </a:defRPr>
      </a:lvl6pPr>
      <a:lvl7pPr marL="5217446" indent="-401342" algn="l" defTabSz="1605370" rtl="0" eaLnBrk="1" latinLnBrk="0" hangingPunct="1">
        <a:lnSpc>
          <a:spcPct val="90000"/>
        </a:lnSpc>
        <a:spcBef>
          <a:spcPts val="878"/>
        </a:spcBef>
        <a:buFont typeface="Arial" panose="020B0604020202020204" pitchFamily="34" charset="0"/>
        <a:buChar char="•"/>
        <a:defRPr sz="3162" kern="1200">
          <a:solidFill>
            <a:schemeClr val="tx1"/>
          </a:solidFill>
          <a:latin typeface="+mn-lt"/>
          <a:ea typeface="+mn-ea"/>
          <a:cs typeface="+mn-cs"/>
        </a:defRPr>
      </a:lvl7pPr>
      <a:lvl8pPr marL="6020130" indent="-401342" algn="l" defTabSz="1605370" rtl="0" eaLnBrk="1" latinLnBrk="0" hangingPunct="1">
        <a:lnSpc>
          <a:spcPct val="90000"/>
        </a:lnSpc>
        <a:spcBef>
          <a:spcPts val="878"/>
        </a:spcBef>
        <a:buFont typeface="Arial" panose="020B0604020202020204" pitchFamily="34" charset="0"/>
        <a:buChar char="•"/>
        <a:defRPr sz="3162" kern="1200">
          <a:solidFill>
            <a:schemeClr val="tx1"/>
          </a:solidFill>
          <a:latin typeface="+mn-lt"/>
          <a:ea typeface="+mn-ea"/>
          <a:cs typeface="+mn-cs"/>
        </a:defRPr>
      </a:lvl8pPr>
      <a:lvl9pPr marL="6822815" indent="-401342" algn="l" defTabSz="1605370" rtl="0" eaLnBrk="1" latinLnBrk="0" hangingPunct="1">
        <a:lnSpc>
          <a:spcPct val="90000"/>
        </a:lnSpc>
        <a:spcBef>
          <a:spcPts val="878"/>
        </a:spcBef>
        <a:buFont typeface="Arial" panose="020B0604020202020204" pitchFamily="34" charset="0"/>
        <a:buChar char="•"/>
        <a:defRPr sz="31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605370" rtl="0" eaLnBrk="1" latinLnBrk="0" hangingPunct="1">
        <a:defRPr sz="3162" kern="1200">
          <a:solidFill>
            <a:schemeClr val="tx1"/>
          </a:solidFill>
          <a:latin typeface="+mn-lt"/>
          <a:ea typeface="+mn-ea"/>
          <a:cs typeface="+mn-cs"/>
        </a:defRPr>
      </a:lvl1pPr>
      <a:lvl2pPr marL="802685" algn="l" defTabSz="1605370" rtl="0" eaLnBrk="1" latinLnBrk="0" hangingPunct="1">
        <a:defRPr sz="3162" kern="1200">
          <a:solidFill>
            <a:schemeClr val="tx1"/>
          </a:solidFill>
          <a:latin typeface="+mn-lt"/>
          <a:ea typeface="+mn-ea"/>
          <a:cs typeface="+mn-cs"/>
        </a:defRPr>
      </a:lvl2pPr>
      <a:lvl3pPr marL="1605370" algn="l" defTabSz="1605370" rtl="0" eaLnBrk="1" latinLnBrk="0" hangingPunct="1">
        <a:defRPr sz="3162" kern="1200">
          <a:solidFill>
            <a:schemeClr val="tx1"/>
          </a:solidFill>
          <a:latin typeface="+mn-lt"/>
          <a:ea typeface="+mn-ea"/>
          <a:cs typeface="+mn-cs"/>
        </a:defRPr>
      </a:lvl3pPr>
      <a:lvl4pPr marL="2408052" algn="l" defTabSz="1605370" rtl="0" eaLnBrk="1" latinLnBrk="0" hangingPunct="1">
        <a:defRPr sz="3162" kern="1200">
          <a:solidFill>
            <a:schemeClr val="tx1"/>
          </a:solidFill>
          <a:latin typeface="+mn-lt"/>
          <a:ea typeface="+mn-ea"/>
          <a:cs typeface="+mn-cs"/>
        </a:defRPr>
      </a:lvl4pPr>
      <a:lvl5pPr marL="3210736" algn="l" defTabSz="1605370" rtl="0" eaLnBrk="1" latinLnBrk="0" hangingPunct="1">
        <a:defRPr sz="3162" kern="1200">
          <a:solidFill>
            <a:schemeClr val="tx1"/>
          </a:solidFill>
          <a:latin typeface="+mn-lt"/>
          <a:ea typeface="+mn-ea"/>
          <a:cs typeface="+mn-cs"/>
        </a:defRPr>
      </a:lvl5pPr>
      <a:lvl6pPr marL="4013421" algn="l" defTabSz="1605370" rtl="0" eaLnBrk="1" latinLnBrk="0" hangingPunct="1">
        <a:defRPr sz="3162" kern="1200">
          <a:solidFill>
            <a:schemeClr val="tx1"/>
          </a:solidFill>
          <a:latin typeface="+mn-lt"/>
          <a:ea typeface="+mn-ea"/>
          <a:cs typeface="+mn-cs"/>
        </a:defRPr>
      </a:lvl6pPr>
      <a:lvl7pPr marL="4816106" algn="l" defTabSz="1605370" rtl="0" eaLnBrk="1" latinLnBrk="0" hangingPunct="1">
        <a:defRPr sz="3162" kern="1200">
          <a:solidFill>
            <a:schemeClr val="tx1"/>
          </a:solidFill>
          <a:latin typeface="+mn-lt"/>
          <a:ea typeface="+mn-ea"/>
          <a:cs typeface="+mn-cs"/>
        </a:defRPr>
      </a:lvl7pPr>
      <a:lvl8pPr marL="5618788" algn="l" defTabSz="1605370" rtl="0" eaLnBrk="1" latinLnBrk="0" hangingPunct="1">
        <a:defRPr sz="3162" kern="1200">
          <a:solidFill>
            <a:schemeClr val="tx1"/>
          </a:solidFill>
          <a:latin typeface="+mn-lt"/>
          <a:ea typeface="+mn-ea"/>
          <a:cs typeface="+mn-cs"/>
        </a:defRPr>
      </a:lvl8pPr>
      <a:lvl9pPr marL="6421473" algn="l" defTabSz="1605370" rtl="0" eaLnBrk="1" latinLnBrk="0" hangingPunct="1">
        <a:defRPr sz="31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801" userDrawn="1">
          <p15:clr>
            <a:srgbClr val="F26B43"/>
          </p15:clr>
        </p15:guide>
        <p15:guide id="3" pos="18270" userDrawn="1">
          <p15:clr>
            <a:srgbClr val="F26B43"/>
          </p15:clr>
        </p15:guide>
        <p15:guide id="4" orient="horz" pos="2310" userDrawn="1">
          <p15:clr>
            <a:srgbClr val="F26B43"/>
          </p15:clr>
        </p15:guide>
        <p15:guide id="6" orient="horz" pos="26221" userDrawn="1">
          <p15:clr>
            <a:srgbClr val="F26B43"/>
          </p15:clr>
        </p15:guide>
        <p15:guide id="8" orient="horz" pos="25103" userDrawn="1">
          <p15:clr>
            <a:srgbClr val="F26B43"/>
          </p15:clr>
        </p15:guide>
        <p15:guide id="10" pos="9729" userDrawn="1">
          <p15:clr>
            <a:srgbClr val="F26B43"/>
          </p15:clr>
        </p15:guide>
        <p15:guide id="11" pos="9342" userDrawn="1">
          <p15:clr>
            <a:srgbClr val="F26B43"/>
          </p15:clr>
        </p15:guide>
        <p15:guide id="12" orient="horz" pos="1475" userDrawn="1">
          <p15:clr>
            <a:srgbClr val="F26B43"/>
          </p15:clr>
        </p15:guide>
        <p15:guide id="13" orient="horz" pos="832" userDrawn="1">
          <p15:clr>
            <a:srgbClr val="F26B43"/>
          </p15:clr>
        </p15:guide>
        <p15:guide id="14" orient="horz" pos="25553" userDrawn="1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9CEF804-E58C-481B-A606-7D35AF68F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2143" y="3667353"/>
            <a:ext cx="27730924" cy="7643858"/>
          </a:xfrm>
          <a:prstGeom prst="rect">
            <a:avLst/>
          </a:prstGeom>
          <a:solidFill>
            <a:schemeClr val="accent1"/>
          </a:solidFill>
        </p:spPr>
        <p:txBody>
          <a:bodyPr vert="horz" lIns="360000" tIns="360000" rIns="360000" bIns="360000" rtlCol="0" anchor="t" anchorCtr="0">
            <a:noAutofit/>
          </a:bodyPr>
          <a:lstStyle/>
          <a:p>
            <a:r>
              <a:rPr lang="en-US" noProof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5C6EC0D-393C-42F2-B6A7-B19C9B098F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74231" y="11820020"/>
            <a:ext cx="27728837" cy="2802747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Mastertextformat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03826F6B-271F-4F45-83CA-3CA7E3EF248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72145" y="1314416"/>
            <a:ext cx="6371158" cy="1039058"/>
          </a:xfrm>
          <a:prstGeom prst="rect">
            <a:avLst/>
          </a:prstGeom>
        </p:spPr>
      </p:pic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D11A5A91-F49C-4574-8091-65E8B7BF2C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681322" y="1176882"/>
            <a:ext cx="6320189" cy="1274384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4048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Organisationseinheit verbal </a:t>
            </a:r>
            <a:br>
              <a:rPr lang="de-DE" dirty="0"/>
            </a:br>
            <a:r>
              <a:rPr lang="de-DE" dirty="0"/>
              <a:t>optional auf 2 Zeilen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210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</p:sldLayoutIdLst>
  <p:hf sldNum="0" hdr="0" dt="0"/>
  <p:txStyles>
    <p:titleStyle>
      <a:lvl1pPr algn="l" defTabSz="1605370" rtl="0" eaLnBrk="1" latinLnBrk="0" hangingPunct="1">
        <a:lnSpc>
          <a:spcPct val="90000"/>
        </a:lnSpc>
        <a:spcBef>
          <a:spcPct val="0"/>
        </a:spcBef>
        <a:buNone/>
        <a:defRPr sz="1132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09598" indent="-509598" algn="l" defTabSz="1605370" rtl="0" eaLnBrk="1" latinLnBrk="0" hangingPunct="1">
        <a:lnSpc>
          <a:spcPts val="4388"/>
        </a:lnSpc>
        <a:spcBef>
          <a:spcPts val="566"/>
        </a:spcBef>
        <a:buFont typeface="Arial" panose="020B0604020202020204" pitchFamily="34" charset="0"/>
        <a:buChar char="•"/>
        <a:defRPr sz="3397" kern="1200">
          <a:solidFill>
            <a:schemeClr val="tx1"/>
          </a:solidFill>
          <a:latin typeface="+mn-lt"/>
          <a:ea typeface="+mn-ea"/>
          <a:cs typeface="+mn-cs"/>
        </a:defRPr>
      </a:lvl1pPr>
      <a:lvl2pPr marL="1019196" indent="-509598" algn="l" defTabSz="1605370" rtl="0" eaLnBrk="1" latinLnBrk="0" hangingPunct="1">
        <a:lnSpc>
          <a:spcPts val="4388"/>
        </a:lnSpc>
        <a:spcBef>
          <a:spcPts val="566"/>
        </a:spcBef>
        <a:buFont typeface="Symbol" panose="05050102010706020507" pitchFamily="18" charset="2"/>
        <a:buChar char="-"/>
        <a:defRPr sz="3397" kern="1200">
          <a:solidFill>
            <a:schemeClr val="tx1"/>
          </a:solidFill>
          <a:latin typeface="+mn-lt"/>
          <a:ea typeface="+mn-ea"/>
          <a:cs typeface="+mn-cs"/>
        </a:defRPr>
      </a:lvl2pPr>
      <a:lvl3pPr marL="1528794" indent="-509598" algn="l" defTabSz="1605370" rtl="0" eaLnBrk="1" latinLnBrk="0" hangingPunct="1">
        <a:lnSpc>
          <a:spcPts val="4388"/>
        </a:lnSpc>
        <a:spcBef>
          <a:spcPts val="566"/>
        </a:spcBef>
        <a:buFont typeface="Symbol" panose="05050102010706020507" pitchFamily="18" charset="2"/>
        <a:buChar char="-"/>
        <a:defRPr sz="3397" kern="1200">
          <a:solidFill>
            <a:schemeClr val="tx1"/>
          </a:solidFill>
          <a:latin typeface="+mn-lt"/>
          <a:ea typeface="+mn-ea"/>
          <a:cs typeface="+mn-cs"/>
        </a:defRPr>
      </a:lvl3pPr>
      <a:lvl4pPr marL="2038392" indent="-509598" algn="l" defTabSz="1605370" rtl="0" eaLnBrk="1" latinLnBrk="0" hangingPunct="1">
        <a:lnSpc>
          <a:spcPts val="4388"/>
        </a:lnSpc>
        <a:spcBef>
          <a:spcPts val="566"/>
        </a:spcBef>
        <a:buFont typeface="Symbol" panose="05050102010706020507" pitchFamily="18" charset="2"/>
        <a:buChar char="-"/>
        <a:defRPr sz="3397" kern="1200">
          <a:solidFill>
            <a:schemeClr val="tx1"/>
          </a:solidFill>
          <a:latin typeface="+mn-lt"/>
          <a:ea typeface="+mn-ea"/>
          <a:cs typeface="+mn-cs"/>
        </a:defRPr>
      </a:lvl4pPr>
      <a:lvl5pPr marL="2547990" indent="-509598" algn="l" defTabSz="1605370" rtl="0" eaLnBrk="1" latinLnBrk="0" hangingPunct="1">
        <a:lnSpc>
          <a:spcPts val="4388"/>
        </a:lnSpc>
        <a:spcBef>
          <a:spcPts val="566"/>
        </a:spcBef>
        <a:buFont typeface="Symbol" panose="05050102010706020507" pitchFamily="18" charset="2"/>
        <a:buChar char="-"/>
        <a:defRPr sz="3397" kern="1200">
          <a:solidFill>
            <a:schemeClr val="tx1"/>
          </a:solidFill>
          <a:latin typeface="+mn-lt"/>
          <a:ea typeface="+mn-ea"/>
          <a:cs typeface="+mn-cs"/>
        </a:defRPr>
      </a:lvl5pPr>
      <a:lvl6pPr marL="4414761" indent="-401342" algn="l" defTabSz="1605370" rtl="0" eaLnBrk="1" latinLnBrk="0" hangingPunct="1">
        <a:lnSpc>
          <a:spcPct val="90000"/>
        </a:lnSpc>
        <a:spcBef>
          <a:spcPts val="878"/>
        </a:spcBef>
        <a:buFont typeface="Arial" panose="020B0604020202020204" pitchFamily="34" charset="0"/>
        <a:buChar char="•"/>
        <a:defRPr sz="3162" kern="1200">
          <a:solidFill>
            <a:schemeClr val="tx1"/>
          </a:solidFill>
          <a:latin typeface="+mn-lt"/>
          <a:ea typeface="+mn-ea"/>
          <a:cs typeface="+mn-cs"/>
        </a:defRPr>
      </a:lvl6pPr>
      <a:lvl7pPr marL="5217446" indent="-401342" algn="l" defTabSz="1605370" rtl="0" eaLnBrk="1" latinLnBrk="0" hangingPunct="1">
        <a:lnSpc>
          <a:spcPct val="90000"/>
        </a:lnSpc>
        <a:spcBef>
          <a:spcPts val="878"/>
        </a:spcBef>
        <a:buFont typeface="Arial" panose="020B0604020202020204" pitchFamily="34" charset="0"/>
        <a:buChar char="•"/>
        <a:defRPr sz="3162" kern="1200">
          <a:solidFill>
            <a:schemeClr val="tx1"/>
          </a:solidFill>
          <a:latin typeface="+mn-lt"/>
          <a:ea typeface="+mn-ea"/>
          <a:cs typeface="+mn-cs"/>
        </a:defRPr>
      </a:lvl7pPr>
      <a:lvl8pPr marL="6020130" indent="-401342" algn="l" defTabSz="1605370" rtl="0" eaLnBrk="1" latinLnBrk="0" hangingPunct="1">
        <a:lnSpc>
          <a:spcPct val="90000"/>
        </a:lnSpc>
        <a:spcBef>
          <a:spcPts val="878"/>
        </a:spcBef>
        <a:buFont typeface="Arial" panose="020B0604020202020204" pitchFamily="34" charset="0"/>
        <a:buChar char="•"/>
        <a:defRPr sz="3162" kern="1200">
          <a:solidFill>
            <a:schemeClr val="tx1"/>
          </a:solidFill>
          <a:latin typeface="+mn-lt"/>
          <a:ea typeface="+mn-ea"/>
          <a:cs typeface="+mn-cs"/>
        </a:defRPr>
      </a:lvl8pPr>
      <a:lvl9pPr marL="6822815" indent="-401342" algn="l" defTabSz="1605370" rtl="0" eaLnBrk="1" latinLnBrk="0" hangingPunct="1">
        <a:lnSpc>
          <a:spcPct val="90000"/>
        </a:lnSpc>
        <a:spcBef>
          <a:spcPts val="878"/>
        </a:spcBef>
        <a:buFont typeface="Arial" panose="020B0604020202020204" pitchFamily="34" charset="0"/>
        <a:buChar char="•"/>
        <a:defRPr sz="31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605370" rtl="0" eaLnBrk="1" latinLnBrk="0" hangingPunct="1">
        <a:defRPr sz="3162" kern="1200">
          <a:solidFill>
            <a:schemeClr val="tx1"/>
          </a:solidFill>
          <a:latin typeface="+mn-lt"/>
          <a:ea typeface="+mn-ea"/>
          <a:cs typeface="+mn-cs"/>
        </a:defRPr>
      </a:lvl1pPr>
      <a:lvl2pPr marL="802685" algn="l" defTabSz="1605370" rtl="0" eaLnBrk="1" latinLnBrk="0" hangingPunct="1">
        <a:defRPr sz="3162" kern="1200">
          <a:solidFill>
            <a:schemeClr val="tx1"/>
          </a:solidFill>
          <a:latin typeface="+mn-lt"/>
          <a:ea typeface="+mn-ea"/>
          <a:cs typeface="+mn-cs"/>
        </a:defRPr>
      </a:lvl2pPr>
      <a:lvl3pPr marL="1605370" algn="l" defTabSz="1605370" rtl="0" eaLnBrk="1" latinLnBrk="0" hangingPunct="1">
        <a:defRPr sz="3162" kern="1200">
          <a:solidFill>
            <a:schemeClr val="tx1"/>
          </a:solidFill>
          <a:latin typeface="+mn-lt"/>
          <a:ea typeface="+mn-ea"/>
          <a:cs typeface="+mn-cs"/>
        </a:defRPr>
      </a:lvl3pPr>
      <a:lvl4pPr marL="2408052" algn="l" defTabSz="1605370" rtl="0" eaLnBrk="1" latinLnBrk="0" hangingPunct="1">
        <a:defRPr sz="3162" kern="1200">
          <a:solidFill>
            <a:schemeClr val="tx1"/>
          </a:solidFill>
          <a:latin typeface="+mn-lt"/>
          <a:ea typeface="+mn-ea"/>
          <a:cs typeface="+mn-cs"/>
        </a:defRPr>
      </a:lvl4pPr>
      <a:lvl5pPr marL="3210736" algn="l" defTabSz="1605370" rtl="0" eaLnBrk="1" latinLnBrk="0" hangingPunct="1">
        <a:defRPr sz="3162" kern="1200">
          <a:solidFill>
            <a:schemeClr val="tx1"/>
          </a:solidFill>
          <a:latin typeface="+mn-lt"/>
          <a:ea typeface="+mn-ea"/>
          <a:cs typeface="+mn-cs"/>
        </a:defRPr>
      </a:lvl5pPr>
      <a:lvl6pPr marL="4013421" algn="l" defTabSz="1605370" rtl="0" eaLnBrk="1" latinLnBrk="0" hangingPunct="1">
        <a:defRPr sz="3162" kern="1200">
          <a:solidFill>
            <a:schemeClr val="tx1"/>
          </a:solidFill>
          <a:latin typeface="+mn-lt"/>
          <a:ea typeface="+mn-ea"/>
          <a:cs typeface="+mn-cs"/>
        </a:defRPr>
      </a:lvl6pPr>
      <a:lvl7pPr marL="4816106" algn="l" defTabSz="1605370" rtl="0" eaLnBrk="1" latinLnBrk="0" hangingPunct="1">
        <a:defRPr sz="3162" kern="1200">
          <a:solidFill>
            <a:schemeClr val="tx1"/>
          </a:solidFill>
          <a:latin typeface="+mn-lt"/>
          <a:ea typeface="+mn-ea"/>
          <a:cs typeface="+mn-cs"/>
        </a:defRPr>
      </a:lvl7pPr>
      <a:lvl8pPr marL="5618788" algn="l" defTabSz="1605370" rtl="0" eaLnBrk="1" latinLnBrk="0" hangingPunct="1">
        <a:defRPr sz="3162" kern="1200">
          <a:solidFill>
            <a:schemeClr val="tx1"/>
          </a:solidFill>
          <a:latin typeface="+mn-lt"/>
          <a:ea typeface="+mn-ea"/>
          <a:cs typeface="+mn-cs"/>
        </a:defRPr>
      </a:lvl8pPr>
      <a:lvl9pPr marL="6421473" algn="l" defTabSz="1605370" rtl="0" eaLnBrk="1" latinLnBrk="0" hangingPunct="1">
        <a:defRPr sz="31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801" userDrawn="1">
          <p15:clr>
            <a:srgbClr val="F26B43"/>
          </p15:clr>
        </p15:guide>
        <p15:guide id="3" pos="18270" userDrawn="1">
          <p15:clr>
            <a:srgbClr val="F26B43"/>
          </p15:clr>
        </p15:guide>
        <p15:guide id="4" orient="horz" pos="2310" userDrawn="1">
          <p15:clr>
            <a:srgbClr val="F26B43"/>
          </p15:clr>
        </p15:guide>
        <p15:guide id="6" orient="horz" pos="26221" userDrawn="1">
          <p15:clr>
            <a:srgbClr val="F26B43"/>
          </p15:clr>
        </p15:guide>
        <p15:guide id="8" orient="horz" pos="25103" userDrawn="1">
          <p15:clr>
            <a:srgbClr val="F26B43"/>
          </p15:clr>
        </p15:guide>
        <p15:guide id="10" pos="9729" userDrawn="1">
          <p15:clr>
            <a:srgbClr val="F26B43"/>
          </p15:clr>
        </p15:guide>
        <p15:guide id="11" pos="9342" userDrawn="1">
          <p15:clr>
            <a:srgbClr val="F26B43"/>
          </p15:clr>
        </p15:guide>
        <p15:guide id="12" orient="horz" pos="1475" userDrawn="1">
          <p15:clr>
            <a:srgbClr val="F26B43"/>
          </p15:clr>
        </p15:guide>
        <p15:guide id="13" orient="horz" pos="832" userDrawn="1">
          <p15:clr>
            <a:srgbClr val="F26B43"/>
          </p15:clr>
        </p15:guide>
        <p15:guide id="14" orient="horz" pos="25553" userDrawn="1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9CEF804-E58C-481B-A606-7D35AF68F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2143" y="3667353"/>
            <a:ext cx="27730924" cy="7643858"/>
          </a:xfrm>
          <a:prstGeom prst="rect">
            <a:avLst/>
          </a:prstGeom>
          <a:solidFill>
            <a:schemeClr val="accent1"/>
          </a:solidFill>
        </p:spPr>
        <p:txBody>
          <a:bodyPr vert="horz" lIns="360000" tIns="360000" rIns="360000" bIns="360000" rtlCol="0" anchor="t" anchorCtr="0">
            <a:noAutofit/>
          </a:bodyPr>
          <a:lstStyle/>
          <a:p>
            <a:r>
              <a:rPr lang="en-US" noProof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5C6EC0D-393C-42F2-B6A7-B19C9B098F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74231" y="11820020"/>
            <a:ext cx="27728837" cy="2802747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Mastertextformat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03826F6B-271F-4F45-83CA-3CA7E3EF248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72145" y="1314416"/>
            <a:ext cx="6371158" cy="1039058"/>
          </a:xfrm>
          <a:prstGeom prst="rect">
            <a:avLst/>
          </a:prstGeom>
        </p:spPr>
      </p:pic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43D01357-C561-4209-8F72-C138282932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681322" y="1176882"/>
            <a:ext cx="6320189" cy="1274384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4048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Organisationseinheit verbal </a:t>
            </a:r>
            <a:br>
              <a:rPr lang="de-DE" dirty="0"/>
            </a:br>
            <a:r>
              <a:rPr lang="de-DE" dirty="0"/>
              <a:t>optional auf 2 Zeilen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673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</p:sldLayoutIdLst>
  <p:hf sldNum="0" hdr="0" dt="0"/>
  <p:txStyles>
    <p:titleStyle>
      <a:lvl1pPr algn="l" defTabSz="1605370" rtl="0" eaLnBrk="1" latinLnBrk="0" hangingPunct="1">
        <a:lnSpc>
          <a:spcPct val="90000"/>
        </a:lnSpc>
        <a:spcBef>
          <a:spcPct val="0"/>
        </a:spcBef>
        <a:buNone/>
        <a:defRPr sz="1132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09598" indent="-509598" algn="l" defTabSz="1605370" rtl="0" eaLnBrk="1" latinLnBrk="0" hangingPunct="1">
        <a:lnSpc>
          <a:spcPts val="4388"/>
        </a:lnSpc>
        <a:spcBef>
          <a:spcPts val="566"/>
        </a:spcBef>
        <a:buFont typeface="Arial" panose="020B0604020202020204" pitchFamily="34" charset="0"/>
        <a:buChar char="•"/>
        <a:defRPr sz="3397" kern="1200">
          <a:solidFill>
            <a:schemeClr val="tx1"/>
          </a:solidFill>
          <a:latin typeface="+mn-lt"/>
          <a:ea typeface="+mn-ea"/>
          <a:cs typeface="+mn-cs"/>
        </a:defRPr>
      </a:lvl1pPr>
      <a:lvl2pPr marL="1019196" indent="-509598" algn="l" defTabSz="1605370" rtl="0" eaLnBrk="1" latinLnBrk="0" hangingPunct="1">
        <a:lnSpc>
          <a:spcPts val="4388"/>
        </a:lnSpc>
        <a:spcBef>
          <a:spcPts val="566"/>
        </a:spcBef>
        <a:buFont typeface="Symbol" panose="05050102010706020507" pitchFamily="18" charset="2"/>
        <a:buChar char="-"/>
        <a:defRPr sz="3397" kern="1200">
          <a:solidFill>
            <a:schemeClr val="tx1"/>
          </a:solidFill>
          <a:latin typeface="+mn-lt"/>
          <a:ea typeface="+mn-ea"/>
          <a:cs typeface="+mn-cs"/>
        </a:defRPr>
      </a:lvl2pPr>
      <a:lvl3pPr marL="1528794" indent="-509598" algn="l" defTabSz="1605370" rtl="0" eaLnBrk="1" latinLnBrk="0" hangingPunct="1">
        <a:lnSpc>
          <a:spcPts val="4388"/>
        </a:lnSpc>
        <a:spcBef>
          <a:spcPts val="566"/>
        </a:spcBef>
        <a:buFont typeface="Symbol" panose="05050102010706020507" pitchFamily="18" charset="2"/>
        <a:buChar char="-"/>
        <a:defRPr sz="3397" kern="1200">
          <a:solidFill>
            <a:schemeClr val="tx1"/>
          </a:solidFill>
          <a:latin typeface="+mn-lt"/>
          <a:ea typeface="+mn-ea"/>
          <a:cs typeface="+mn-cs"/>
        </a:defRPr>
      </a:lvl3pPr>
      <a:lvl4pPr marL="2038392" indent="-509598" algn="l" defTabSz="1605370" rtl="0" eaLnBrk="1" latinLnBrk="0" hangingPunct="1">
        <a:lnSpc>
          <a:spcPts val="4388"/>
        </a:lnSpc>
        <a:spcBef>
          <a:spcPts val="566"/>
        </a:spcBef>
        <a:buFont typeface="Symbol" panose="05050102010706020507" pitchFamily="18" charset="2"/>
        <a:buChar char="-"/>
        <a:defRPr sz="3397" kern="1200">
          <a:solidFill>
            <a:schemeClr val="tx1"/>
          </a:solidFill>
          <a:latin typeface="+mn-lt"/>
          <a:ea typeface="+mn-ea"/>
          <a:cs typeface="+mn-cs"/>
        </a:defRPr>
      </a:lvl4pPr>
      <a:lvl5pPr marL="2547990" indent="-509598" algn="l" defTabSz="1605370" rtl="0" eaLnBrk="1" latinLnBrk="0" hangingPunct="1">
        <a:lnSpc>
          <a:spcPts val="4388"/>
        </a:lnSpc>
        <a:spcBef>
          <a:spcPts val="566"/>
        </a:spcBef>
        <a:buFont typeface="Symbol" panose="05050102010706020507" pitchFamily="18" charset="2"/>
        <a:buChar char="-"/>
        <a:defRPr sz="3397" kern="1200">
          <a:solidFill>
            <a:schemeClr val="tx1"/>
          </a:solidFill>
          <a:latin typeface="+mn-lt"/>
          <a:ea typeface="+mn-ea"/>
          <a:cs typeface="+mn-cs"/>
        </a:defRPr>
      </a:lvl5pPr>
      <a:lvl6pPr marL="4414761" indent="-401342" algn="l" defTabSz="1605370" rtl="0" eaLnBrk="1" latinLnBrk="0" hangingPunct="1">
        <a:lnSpc>
          <a:spcPct val="90000"/>
        </a:lnSpc>
        <a:spcBef>
          <a:spcPts val="878"/>
        </a:spcBef>
        <a:buFont typeface="Arial" panose="020B0604020202020204" pitchFamily="34" charset="0"/>
        <a:buChar char="•"/>
        <a:defRPr sz="3162" kern="1200">
          <a:solidFill>
            <a:schemeClr val="tx1"/>
          </a:solidFill>
          <a:latin typeface="+mn-lt"/>
          <a:ea typeface="+mn-ea"/>
          <a:cs typeface="+mn-cs"/>
        </a:defRPr>
      </a:lvl6pPr>
      <a:lvl7pPr marL="5217446" indent="-401342" algn="l" defTabSz="1605370" rtl="0" eaLnBrk="1" latinLnBrk="0" hangingPunct="1">
        <a:lnSpc>
          <a:spcPct val="90000"/>
        </a:lnSpc>
        <a:spcBef>
          <a:spcPts val="878"/>
        </a:spcBef>
        <a:buFont typeface="Arial" panose="020B0604020202020204" pitchFamily="34" charset="0"/>
        <a:buChar char="•"/>
        <a:defRPr sz="3162" kern="1200">
          <a:solidFill>
            <a:schemeClr val="tx1"/>
          </a:solidFill>
          <a:latin typeface="+mn-lt"/>
          <a:ea typeface="+mn-ea"/>
          <a:cs typeface="+mn-cs"/>
        </a:defRPr>
      </a:lvl7pPr>
      <a:lvl8pPr marL="6020130" indent="-401342" algn="l" defTabSz="1605370" rtl="0" eaLnBrk="1" latinLnBrk="0" hangingPunct="1">
        <a:lnSpc>
          <a:spcPct val="90000"/>
        </a:lnSpc>
        <a:spcBef>
          <a:spcPts val="878"/>
        </a:spcBef>
        <a:buFont typeface="Arial" panose="020B0604020202020204" pitchFamily="34" charset="0"/>
        <a:buChar char="•"/>
        <a:defRPr sz="3162" kern="1200">
          <a:solidFill>
            <a:schemeClr val="tx1"/>
          </a:solidFill>
          <a:latin typeface="+mn-lt"/>
          <a:ea typeface="+mn-ea"/>
          <a:cs typeface="+mn-cs"/>
        </a:defRPr>
      </a:lvl8pPr>
      <a:lvl9pPr marL="6822815" indent="-401342" algn="l" defTabSz="1605370" rtl="0" eaLnBrk="1" latinLnBrk="0" hangingPunct="1">
        <a:lnSpc>
          <a:spcPct val="90000"/>
        </a:lnSpc>
        <a:spcBef>
          <a:spcPts val="878"/>
        </a:spcBef>
        <a:buFont typeface="Arial" panose="020B0604020202020204" pitchFamily="34" charset="0"/>
        <a:buChar char="•"/>
        <a:defRPr sz="31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605370" rtl="0" eaLnBrk="1" latinLnBrk="0" hangingPunct="1">
        <a:defRPr sz="3162" kern="1200">
          <a:solidFill>
            <a:schemeClr val="tx1"/>
          </a:solidFill>
          <a:latin typeface="+mn-lt"/>
          <a:ea typeface="+mn-ea"/>
          <a:cs typeface="+mn-cs"/>
        </a:defRPr>
      </a:lvl1pPr>
      <a:lvl2pPr marL="802685" algn="l" defTabSz="1605370" rtl="0" eaLnBrk="1" latinLnBrk="0" hangingPunct="1">
        <a:defRPr sz="3162" kern="1200">
          <a:solidFill>
            <a:schemeClr val="tx1"/>
          </a:solidFill>
          <a:latin typeface="+mn-lt"/>
          <a:ea typeface="+mn-ea"/>
          <a:cs typeface="+mn-cs"/>
        </a:defRPr>
      </a:lvl2pPr>
      <a:lvl3pPr marL="1605370" algn="l" defTabSz="1605370" rtl="0" eaLnBrk="1" latinLnBrk="0" hangingPunct="1">
        <a:defRPr sz="3162" kern="1200">
          <a:solidFill>
            <a:schemeClr val="tx1"/>
          </a:solidFill>
          <a:latin typeface="+mn-lt"/>
          <a:ea typeface="+mn-ea"/>
          <a:cs typeface="+mn-cs"/>
        </a:defRPr>
      </a:lvl3pPr>
      <a:lvl4pPr marL="2408052" algn="l" defTabSz="1605370" rtl="0" eaLnBrk="1" latinLnBrk="0" hangingPunct="1">
        <a:defRPr sz="3162" kern="1200">
          <a:solidFill>
            <a:schemeClr val="tx1"/>
          </a:solidFill>
          <a:latin typeface="+mn-lt"/>
          <a:ea typeface="+mn-ea"/>
          <a:cs typeface="+mn-cs"/>
        </a:defRPr>
      </a:lvl4pPr>
      <a:lvl5pPr marL="3210736" algn="l" defTabSz="1605370" rtl="0" eaLnBrk="1" latinLnBrk="0" hangingPunct="1">
        <a:defRPr sz="3162" kern="1200">
          <a:solidFill>
            <a:schemeClr val="tx1"/>
          </a:solidFill>
          <a:latin typeface="+mn-lt"/>
          <a:ea typeface="+mn-ea"/>
          <a:cs typeface="+mn-cs"/>
        </a:defRPr>
      </a:lvl5pPr>
      <a:lvl6pPr marL="4013421" algn="l" defTabSz="1605370" rtl="0" eaLnBrk="1" latinLnBrk="0" hangingPunct="1">
        <a:defRPr sz="3162" kern="1200">
          <a:solidFill>
            <a:schemeClr val="tx1"/>
          </a:solidFill>
          <a:latin typeface="+mn-lt"/>
          <a:ea typeface="+mn-ea"/>
          <a:cs typeface="+mn-cs"/>
        </a:defRPr>
      </a:lvl6pPr>
      <a:lvl7pPr marL="4816106" algn="l" defTabSz="1605370" rtl="0" eaLnBrk="1" latinLnBrk="0" hangingPunct="1">
        <a:defRPr sz="3162" kern="1200">
          <a:solidFill>
            <a:schemeClr val="tx1"/>
          </a:solidFill>
          <a:latin typeface="+mn-lt"/>
          <a:ea typeface="+mn-ea"/>
          <a:cs typeface="+mn-cs"/>
        </a:defRPr>
      </a:lvl7pPr>
      <a:lvl8pPr marL="5618788" algn="l" defTabSz="1605370" rtl="0" eaLnBrk="1" latinLnBrk="0" hangingPunct="1">
        <a:defRPr sz="3162" kern="1200">
          <a:solidFill>
            <a:schemeClr val="tx1"/>
          </a:solidFill>
          <a:latin typeface="+mn-lt"/>
          <a:ea typeface="+mn-ea"/>
          <a:cs typeface="+mn-cs"/>
        </a:defRPr>
      </a:lvl8pPr>
      <a:lvl9pPr marL="6421473" algn="l" defTabSz="1605370" rtl="0" eaLnBrk="1" latinLnBrk="0" hangingPunct="1">
        <a:defRPr sz="31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801" userDrawn="1">
          <p15:clr>
            <a:srgbClr val="F26B43"/>
          </p15:clr>
        </p15:guide>
        <p15:guide id="3" pos="18270" userDrawn="1">
          <p15:clr>
            <a:srgbClr val="F26B43"/>
          </p15:clr>
        </p15:guide>
        <p15:guide id="4" orient="horz" pos="2310" userDrawn="1">
          <p15:clr>
            <a:srgbClr val="F26B43"/>
          </p15:clr>
        </p15:guide>
        <p15:guide id="6" orient="horz" pos="25553" userDrawn="1">
          <p15:clr>
            <a:srgbClr val="F26B43"/>
          </p15:clr>
        </p15:guide>
        <p15:guide id="8" orient="horz" pos="25103" userDrawn="1">
          <p15:clr>
            <a:srgbClr val="F26B43"/>
          </p15:clr>
        </p15:guide>
        <p15:guide id="10" pos="9729" userDrawn="1">
          <p15:clr>
            <a:srgbClr val="F26B43"/>
          </p15:clr>
        </p15:guide>
        <p15:guide id="11" pos="9342" userDrawn="1">
          <p15:clr>
            <a:srgbClr val="F26B43"/>
          </p15:clr>
        </p15:guide>
        <p15:guide id="12" orient="horz" pos="1475" userDrawn="1">
          <p15:clr>
            <a:srgbClr val="F26B43"/>
          </p15:clr>
        </p15:guide>
        <p15:guide id="13" orient="horz" pos="832" userDrawn="1">
          <p15:clr>
            <a:srgbClr val="F26B43"/>
          </p15:clr>
        </p15:guide>
        <p15:guide id="14" orient="horz" pos="26224" userDrawn="1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9CEF804-E58C-481B-A606-7D35AF68F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2143" y="3667353"/>
            <a:ext cx="27730924" cy="7643858"/>
          </a:xfrm>
          <a:prstGeom prst="rect">
            <a:avLst/>
          </a:prstGeom>
          <a:solidFill>
            <a:schemeClr val="accent1"/>
          </a:solidFill>
        </p:spPr>
        <p:txBody>
          <a:bodyPr vert="horz" lIns="360000" tIns="360000" rIns="360000" bIns="360000" rtlCol="0" anchor="t" anchorCtr="0">
            <a:noAutofit/>
          </a:bodyPr>
          <a:lstStyle/>
          <a:p>
            <a:r>
              <a:rPr lang="en-US" noProof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5C6EC0D-393C-42F2-B6A7-B19C9B098F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74231" y="11820020"/>
            <a:ext cx="27728837" cy="2802747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Mastertextformat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03826F6B-271F-4F45-83CA-3CA7E3EF248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72145" y="1314416"/>
            <a:ext cx="6371158" cy="1039058"/>
          </a:xfrm>
          <a:prstGeom prst="rect">
            <a:avLst/>
          </a:prstGeom>
        </p:spPr>
      </p:pic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008D0C21-954E-436B-9783-87B68054FE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681322" y="1176882"/>
            <a:ext cx="6320189" cy="1274384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4048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Organisationseinheit verbal </a:t>
            </a:r>
            <a:br>
              <a:rPr lang="de-DE" dirty="0"/>
            </a:br>
            <a:r>
              <a:rPr lang="de-DE" dirty="0"/>
              <a:t>optional auf 2 Zeilen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5917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</p:sldLayoutIdLst>
  <p:hf sldNum="0" hdr="0" dt="0"/>
  <p:txStyles>
    <p:titleStyle>
      <a:lvl1pPr algn="l" defTabSz="1605370" rtl="0" eaLnBrk="1" latinLnBrk="0" hangingPunct="1">
        <a:lnSpc>
          <a:spcPct val="90000"/>
        </a:lnSpc>
        <a:spcBef>
          <a:spcPct val="0"/>
        </a:spcBef>
        <a:buNone/>
        <a:defRPr sz="1132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09598" indent="-509598" algn="l" defTabSz="1605370" rtl="0" eaLnBrk="1" latinLnBrk="0" hangingPunct="1">
        <a:lnSpc>
          <a:spcPts val="4388"/>
        </a:lnSpc>
        <a:spcBef>
          <a:spcPts val="566"/>
        </a:spcBef>
        <a:buFont typeface="Arial" panose="020B0604020202020204" pitchFamily="34" charset="0"/>
        <a:buChar char="•"/>
        <a:defRPr sz="3397" kern="1200">
          <a:solidFill>
            <a:schemeClr val="tx1"/>
          </a:solidFill>
          <a:latin typeface="+mn-lt"/>
          <a:ea typeface="+mn-ea"/>
          <a:cs typeface="+mn-cs"/>
        </a:defRPr>
      </a:lvl1pPr>
      <a:lvl2pPr marL="1019196" indent="-509598" algn="l" defTabSz="1605370" rtl="0" eaLnBrk="1" latinLnBrk="0" hangingPunct="1">
        <a:lnSpc>
          <a:spcPts val="4388"/>
        </a:lnSpc>
        <a:spcBef>
          <a:spcPts val="566"/>
        </a:spcBef>
        <a:buFont typeface="Symbol" panose="05050102010706020507" pitchFamily="18" charset="2"/>
        <a:buChar char="-"/>
        <a:defRPr sz="3397" kern="1200">
          <a:solidFill>
            <a:schemeClr val="tx1"/>
          </a:solidFill>
          <a:latin typeface="+mn-lt"/>
          <a:ea typeface="+mn-ea"/>
          <a:cs typeface="+mn-cs"/>
        </a:defRPr>
      </a:lvl2pPr>
      <a:lvl3pPr marL="1528794" indent="-509598" algn="l" defTabSz="1605370" rtl="0" eaLnBrk="1" latinLnBrk="0" hangingPunct="1">
        <a:lnSpc>
          <a:spcPts val="4388"/>
        </a:lnSpc>
        <a:spcBef>
          <a:spcPts val="566"/>
        </a:spcBef>
        <a:buFont typeface="Symbol" panose="05050102010706020507" pitchFamily="18" charset="2"/>
        <a:buChar char="-"/>
        <a:defRPr sz="3397" kern="1200">
          <a:solidFill>
            <a:schemeClr val="tx1"/>
          </a:solidFill>
          <a:latin typeface="+mn-lt"/>
          <a:ea typeface="+mn-ea"/>
          <a:cs typeface="+mn-cs"/>
        </a:defRPr>
      </a:lvl3pPr>
      <a:lvl4pPr marL="2038392" indent="-509598" algn="l" defTabSz="1605370" rtl="0" eaLnBrk="1" latinLnBrk="0" hangingPunct="1">
        <a:lnSpc>
          <a:spcPts val="4388"/>
        </a:lnSpc>
        <a:spcBef>
          <a:spcPts val="566"/>
        </a:spcBef>
        <a:buFont typeface="Symbol" panose="05050102010706020507" pitchFamily="18" charset="2"/>
        <a:buChar char="-"/>
        <a:defRPr sz="3397" kern="1200">
          <a:solidFill>
            <a:schemeClr val="tx1"/>
          </a:solidFill>
          <a:latin typeface="+mn-lt"/>
          <a:ea typeface="+mn-ea"/>
          <a:cs typeface="+mn-cs"/>
        </a:defRPr>
      </a:lvl4pPr>
      <a:lvl5pPr marL="2547990" indent="-509598" algn="l" defTabSz="1605370" rtl="0" eaLnBrk="1" latinLnBrk="0" hangingPunct="1">
        <a:lnSpc>
          <a:spcPts val="4388"/>
        </a:lnSpc>
        <a:spcBef>
          <a:spcPts val="566"/>
        </a:spcBef>
        <a:buFont typeface="Symbol" panose="05050102010706020507" pitchFamily="18" charset="2"/>
        <a:buChar char="-"/>
        <a:defRPr sz="3397" kern="1200">
          <a:solidFill>
            <a:schemeClr val="tx1"/>
          </a:solidFill>
          <a:latin typeface="+mn-lt"/>
          <a:ea typeface="+mn-ea"/>
          <a:cs typeface="+mn-cs"/>
        </a:defRPr>
      </a:lvl5pPr>
      <a:lvl6pPr marL="4414761" indent="-401342" algn="l" defTabSz="1605370" rtl="0" eaLnBrk="1" latinLnBrk="0" hangingPunct="1">
        <a:lnSpc>
          <a:spcPct val="90000"/>
        </a:lnSpc>
        <a:spcBef>
          <a:spcPts val="878"/>
        </a:spcBef>
        <a:buFont typeface="Arial" panose="020B0604020202020204" pitchFamily="34" charset="0"/>
        <a:buChar char="•"/>
        <a:defRPr sz="3162" kern="1200">
          <a:solidFill>
            <a:schemeClr val="tx1"/>
          </a:solidFill>
          <a:latin typeface="+mn-lt"/>
          <a:ea typeface="+mn-ea"/>
          <a:cs typeface="+mn-cs"/>
        </a:defRPr>
      </a:lvl6pPr>
      <a:lvl7pPr marL="5217446" indent="-401342" algn="l" defTabSz="1605370" rtl="0" eaLnBrk="1" latinLnBrk="0" hangingPunct="1">
        <a:lnSpc>
          <a:spcPct val="90000"/>
        </a:lnSpc>
        <a:spcBef>
          <a:spcPts val="878"/>
        </a:spcBef>
        <a:buFont typeface="Arial" panose="020B0604020202020204" pitchFamily="34" charset="0"/>
        <a:buChar char="•"/>
        <a:defRPr sz="3162" kern="1200">
          <a:solidFill>
            <a:schemeClr val="tx1"/>
          </a:solidFill>
          <a:latin typeface="+mn-lt"/>
          <a:ea typeface="+mn-ea"/>
          <a:cs typeface="+mn-cs"/>
        </a:defRPr>
      </a:lvl7pPr>
      <a:lvl8pPr marL="6020130" indent="-401342" algn="l" defTabSz="1605370" rtl="0" eaLnBrk="1" latinLnBrk="0" hangingPunct="1">
        <a:lnSpc>
          <a:spcPct val="90000"/>
        </a:lnSpc>
        <a:spcBef>
          <a:spcPts val="878"/>
        </a:spcBef>
        <a:buFont typeface="Arial" panose="020B0604020202020204" pitchFamily="34" charset="0"/>
        <a:buChar char="•"/>
        <a:defRPr sz="3162" kern="1200">
          <a:solidFill>
            <a:schemeClr val="tx1"/>
          </a:solidFill>
          <a:latin typeface="+mn-lt"/>
          <a:ea typeface="+mn-ea"/>
          <a:cs typeface="+mn-cs"/>
        </a:defRPr>
      </a:lvl8pPr>
      <a:lvl9pPr marL="6822815" indent="-401342" algn="l" defTabSz="1605370" rtl="0" eaLnBrk="1" latinLnBrk="0" hangingPunct="1">
        <a:lnSpc>
          <a:spcPct val="90000"/>
        </a:lnSpc>
        <a:spcBef>
          <a:spcPts val="878"/>
        </a:spcBef>
        <a:buFont typeface="Arial" panose="020B0604020202020204" pitchFamily="34" charset="0"/>
        <a:buChar char="•"/>
        <a:defRPr sz="31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605370" rtl="0" eaLnBrk="1" latinLnBrk="0" hangingPunct="1">
        <a:defRPr sz="3162" kern="1200">
          <a:solidFill>
            <a:schemeClr val="tx1"/>
          </a:solidFill>
          <a:latin typeface="+mn-lt"/>
          <a:ea typeface="+mn-ea"/>
          <a:cs typeface="+mn-cs"/>
        </a:defRPr>
      </a:lvl1pPr>
      <a:lvl2pPr marL="802685" algn="l" defTabSz="1605370" rtl="0" eaLnBrk="1" latinLnBrk="0" hangingPunct="1">
        <a:defRPr sz="3162" kern="1200">
          <a:solidFill>
            <a:schemeClr val="tx1"/>
          </a:solidFill>
          <a:latin typeface="+mn-lt"/>
          <a:ea typeface="+mn-ea"/>
          <a:cs typeface="+mn-cs"/>
        </a:defRPr>
      </a:lvl2pPr>
      <a:lvl3pPr marL="1605370" algn="l" defTabSz="1605370" rtl="0" eaLnBrk="1" latinLnBrk="0" hangingPunct="1">
        <a:defRPr sz="3162" kern="1200">
          <a:solidFill>
            <a:schemeClr val="tx1"/>
          </a:solidFill>
          <a:latin typeface="+mn-lt"/>
          <a:ea typeface="+mn-ea"/>
          <a:cs typeface="+mn-cs"/>
        </a:defRPr>
      </a:lvl3pPr>
      <a:lvl4pPr marL="2408052" algn="l" defTabSz="1605370" rtl="0" eaLnBrk="1" latinLnBrk="0" hangingPunct="1">
        <a:defRPr sz="3162" kern="1200">
          <a:solidFill>
            <a:schemeClr val="tx1"/>
          </a:solidFill>
          <a:latin typeface="+mn-lt"/>
          <a:ea typeface="+mn-ea"/>
          <a:cs typeface="+mn-cs"/>
        </a:defRPr>
      </a:lvl4pPr>
      <a:lvl5pPr marL="3210736" algn="l" defTabSz="1605370" rtl="0" eaLnBrk="1" latinLnBrk="0" hangingPunct="1">
        <a:defRPr sz="3162" kern="1200">
          <a:solidFill>
            <a:schemeClr val="tx1"/>
          </a:solidFill>
          <a:latin typeface="+mn-lt"/>
          <a:ea typeface="+mn-ea"/>
          <a:cs typeface="+mn-cs"/>
        </a:defRPr>
      </a:lvl5pPr>
      <a:lvl6pPr marL="4013421" algn="l" defTabSz="1605370" rtl="0" eaLnBrk="1" latinLnBrk="0" hangingPunct="1">
        <a:defRPr sz="3162" kern="1200">
          <a:solidFill>
            <a:schemeClr val="tx1"/>
          </a:solidFill>
          <a:latin typeface="+mn-lt"/>
          <a:ea typeface="+mn-ea"/>
          <a:cs typeface="+mn-cs"/>
        </a:defRPr>
      </a:lvl6pPr>
      <a:lvl7pPr marL="4816106" algn="l" defTabSz="1605370" rtl="0" eaLnBrk="1" latinLnBrk="0" hangingPunct="1">
        <a:defRPr sz="3162" kern="1200">
          <a:solidFill>
            <a:schemeClr val="tx1"/>
          </a:solidFill>
          <a:latin typeface="+mn-lt"/>
          <a:ea typeface="+mn-ea"/>
          <a:cs typeface="+mn-cs"/>
        </a:defRPr>
      </a:lvl7pPr>
      <a:lvl8pPr marL="5618788" algn="l" defTabSz="1605370" rtl="0" eaLnBrk="1" latinLnBrk="0" hangingPunct="1">
        <a:defRPr sz="3162" kern="1200">
          <a:solidFill>
            <a:schemeClr val="tx1"/>
          </a:solidFill>
          <a:latin typeface="+mn-lt"/>
          <a:ea typeface="+mn-ea"/>
          <a:cs typeface="+mn-cs"/>
        </a:defRPr>
      </a:lvl8pPr>
      <a:lvl9pPr marL="6421473" algn="l" defTabSz="1605370" rtl="0" eaLnBrk="1" latinLnBrk="0" hangingPunct="1">
        <a:defRPr sz="31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801" userDrawn="1">
          <p15:clr>
            <a:srgbClr val="F26B43"/>
          </p15:clr>
        </p15:guide>
        <p15:guide id="3" pos="18270" userDrawn="1">
          <p15:clr>
            <a:srgbClr val="F26B43"/>
          </p15:clr>
        </p15:guide>
        <p15:guide id="4" orient="horz" pos="2310" userDrawn="1">
          <p15:clr>
            <a:srgbClr val="F26B43"/>
          </p15:clr>
        </p15:guide>
        <p15:guide id="6" orient="horz" pos="26221" userDrawn="1">
          <p15:clr>
            <a:srgbClr val="F26B43"/>
          </p15:clr>
        </p15:guide>
        <p15:guide id="8" orient="horz" pos="25103" userDrawn="1">
          <p15:clr>
            <a:srgbClr val="F26B43"/>
          </p15:clr>
        </p15:guide>
        <p15:guide id="10" pos="9729" userDrawn="1">
          <p15:clr>
            <a:srgbClr val="F26B43"/>
          </p15:clr>
        </p15:guide>
        <p15:guide id="11" pos="9342" userDrawn="1">
          <p15:clr>
            <a:srgbClr val="F26B43"/>
          </p15:clr>
        </p15:guide>
        <p15:guide id="12" orient="horz" pos="1475" userDrawn="1">
          <p15:clr>
            <a:srgbClr val="F26B43"/>
          </p15:clr>
        </p15:guide>
        <p15:guide id="13" orient="horz" pos="832" userDrawn="1">
          <p15:clr>
            <a:srgbClr val="F26B43"/>
          </p15:clr>
        </p15:guide>
        <p15:guide id="14" orient="horz" pos="2555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emf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sv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svg"/><Relationship Id="rId15" Type="http://schemas.openxmlformats.org/officeDocument/2006/relationships/image" Target="../media/image16.sv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243FA9CF-1F58-4D1D-BF79-77C4A1B338E2}"/>
              </a:ext>
            </a:extLst>
          </p:cNvPr>
          <p:cNvSpPr/>
          <p:nvPr/>
        </p:nvSpPr>
        <p:spPr>
          <a:xfrm>
            <a:off x="1270618" y="40312604"/>
            <a:ext cx="5075824" cy="205820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 sz="14427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8DB891BA-64C1-47DD-9FAA-BB9AF059A154}"/>
              </a:ext>
            </a:extLst>
          </p:cNvPr>
          <p:cNvSpPr txBox="1"/>
          <p:nvPr/>
        </p:nvSpPr>
        <p:spPr>
          <a:xfrm>
            <a:off x="15438669" y="12625339"/>
            <a:ext cx="13555108" cy="16779926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wrap="square" lIns="509591" tIns="509591" rIns="509591" bIns="509591" rtlCol="0">
            <a:noAutofit/>
          </a:bodyPr>
          <a:lstStyle/>
          <a:p>
            <a:pPr>
              <a:spcAft>
                <a:spcPts val="1699"/>
              </a:spcAft>
            </a:pPr>
            <a:endParaRPr lang="en-US" sz="3100"/>
          </a:p>
          <a:p>
            <a:pPr>
              <a:spcAft>
                <a:spcPts val="1699"/>
              </a:spcAft>
            </a:pPr>
            <a:endParaRPr lang="en-US" sz="3100"/>
          </a:p>
          <a:p>
            <a:pPr>
              <a:spcAft>
                <a:spcPts val="1699"/>
              </a:spcAft>
            </a:pPr>
            <a:endParaRPr lang="en-US" sz="3100"/>
          </a:p>
          <a:p>
            <a:pPr>
              <a:spcAft>
                <a:spcPts val="1699"/>
              </a:spcAft>
            </a:pPr>
            <a:endParaRPr lang="en-US" sz="3100"/>
          </a:p>
          <a:p>
            <a:pPr>
              <a:spcAft>
                <a:spcPts val="1699"/>
              </a:spcAft>
            </a:pPr>
            <a:endParaRPr lang="en-US" sz="3100"/>
          </a:p>
          <a:p>
            <a:pPr>
              <a:spcAft>
                <a:spcPts val="1699"/>
              </a:spcAft>
            </a:pPr>
            <a:endParaRPr lang="en-US" sz="3100"/>
          </a:p>
          <a:p>
            <a:pPr>
              <a:spcAft>
                <a:spcPts val="1699"/>
              </a:spcAft>
            </a:pPr>
            <a:endParaRPr lang="en-US" sz="3100"/>
          </a:p>
          <a:p>
            <a:pPr>
              <a:spcAft>
                <a:spcPts val="1699"/>
              </a:spcAft>
            </a:pPr>
            <a:r>
              <a:rPr lang="en-US" sz="2400" b="1"/>
              <a:t>Key insights</a:t>
            </a:r>
            <a:r>
              <a:rPr lang="en-US" sz="2400"/>
              <a:t>: </a:t>
            </a:r>
            <a:br>
              <a:rPr lang="en-US" sz="2400"/>
            </a:br>
            <a:r>
              <a:rPr lang="en-US" sz="2400"/>
              <a:t>- Classification models improve the balanced accuracy</a:t>
            </a:r>
            <a:br>
              <a:rPr lang="en-US" sz="2400"/>
            </a:br>
            <a:r>
              <a:rPr lang="en-US" sz="2400"/>
              <a:t>more so than regular accuracy. Models best suited for</a:t>
            </a:r>
            <a:br>
              <a:rPr lang="en-US" sz="2400"/>
            </a:br>
            <a:r>
              <a:rPr lang="en-US" sz="2400"/>
              <a:t>binary classification (notably RFs). </a:t>
            </a:r>
            <a:br>
              <a:rPr lang="en-US" sz="2400"/>
            </a:br>
            <a:r>
              <a:rPr lang="en-US" sz="2400"/>
              <a:t>- Significant performance improvement compared to</a:t>
            </a:r>
            <a:br>
              <a:rPr lang="en-US" sz="2400"/>
            </a:br>
            <a:r>
              <a:rPr lang="en-US" sz="2400"/>
              <a:t>baseline. </a:t>
            </a:r>
            <a:br>
              <a:rPr lang="en-US" sz="2400" b="1"/>
            </a:br>
            <a:r>
              <a:rPr lang="en-US" sz="2400"/>
              <a:t>- Fully-connected network gives similar performance </a:t>
            </a:r>
            <a:br>
              <a:rPr lang="en-US" sz="2400"/>
            </a:br>
            <a:r>
              <a:rPr lang="en-US" sz="2400"/>
              <a:t>to RNN architectures. GRU seem to slightly outperform </a:t>
            </a:r>
            <a:br>
              <a:rPr lang="en-US" sz="2400"/>
            </a:br>
            <a:r>
              <a:rPr lang="en-US" sz="2400"/>
              <a:t>the alternatives</a:t>
            </a:r>
            <a:endParaRPr lang="en-US" sz="2400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BE2192F5-5947-48B4-B856-CE73794BBCC5}"/>
              </a:ext>
            </a:extLst>
          </p:cNvPr>
          <p:cNvSpPr txBox="1"/>
          <p:nvPr/>
        </p:nvSpPr>
        <p:spPr>
          <a:xfrm>
            <a:off x="15449488" y="30290169"/>
            <a:ext cx="13555108" cy="5983349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wrap="square" lIns="509591" tIns="509591" rIns="509591" bIns="509591" rtlCol="0">
            <a:noAutofit/>
          </a:bodyPr>
          <a:lstStyle/>
          <a:p>
            <a:pPr marL="457200" indent="-457200">
              <a:spcAft>
                <a:spcPts val="849"/>
              </a:spcAft>
              <a:buFontTx/>
              <a:buChar char="-"/>
            </a:pPr>
            <a:r>
              <a:rPr lang="de-DE" sz="2800" dirty="0"/>
              <a:t>Participant clustering to suggest</a:t>
            </a:r>
            <a:br>
              <a:rPr lang="de-DE" sz="2800" dirty="0"/>
            </a:br>
            <a:r>
              <a:rPr lang="de-DE" sz="2800" dirty="0"/>
              <a:t>patterns in happy vs not-happy </a:t>
            </a:r>
          </a:p>
          <a:p>
            <a:pPr marL="457200" indent="-457200">
              <a:spcAft>
                <a:spcPts val="849"/>
              </a:spcAft>
              <a:buFontTx/>
              <a:buChar char="-"/>
            </a:pPr>
            <a:endParaRPr lang="de-DE" sz="2800" dirty="0"/>
          </a:p>
          <a:p>
            <a:pPr marL="457200" indent="-457200">
              <a:spcAft>
                <a:spcPts val="849"/>
              </a:spcAft>
              <a:buFontTx/>
              <a:buChar char="-"/>
            </a:pPr>
            <a:r>
              <a:rPr lang="de-DE" sz="2800" dirty="0"/>
              <a:t>Session happiness prediction:</a:t>
            </a:r>
            <a:br>
              <a:rPr lang="de-DE" sz="2800" dirty="0"/>
            </a:br>
            <a:r>
              <a:rPr lang="de-DE" sz="2800" dirty="0"/>
              <a:t>Based on participant data, can we</a:t>
            </a:r>
            <a:br>
              <a:rPr lang="de-DE" sz="2800" dirty="0"/>
            </a:br>
            <a:r>
              <a:rPr lang="de-DE" sz="2800" dirty="0"/>
              <a:t>predict happiness percentage?</a:t>
            </a:r>
          </a:p>
        </p:txBody>
      </p:sp>
      <p:sp>
        <p:nvSpPr>
          <p:cNvPr id="35" name="Textfeld 12">
            <a:extLst>
              <a:ext uri="{FF2B5EF4-FFF2-40B4-BE49-F238E27FC236}">
                <a16:creationId xmlns:a16="http://schemas.microsoft.com/office/drawing/2014/main" id="{17384B3A-FAFC-4624-9C9A-5705F36E5E5E}"/>
              </a:ext>
            </a:extLst>
          </p:cNvPr>
          <p:cNvSpPr txBox="1"/>
          <p:nvPr/>
        </p:nvSpPr>
        <p:spPr>
          <a:xfrm>
            <a:off x="1270618" y="20791852"/>
            <a:ext cx="13555108" cy="19323788"/>
          </a:xfrm>
          <a:prstGeom prst="rect">
            <a:avLst/>
          </a:prstGeom>
          <a:solidFill>
            <a:schemeClr val="accent6"/>
          </a:solidFill>
        </p:spPr>
        <p:txBody>
          <a:bodyPr wrap="square" lIns="509591" tIns="509591" rIns="509591" bIns="509591" rtlCol="0">
            <a:noAutofit/>
          </a:bodyPr>
          <a:lstStyle/>
          <a:p>
            <a:pPr>
              <a:spcAft>
                <a:spcPts val="1699"/>
              </a:spcAft>
            </a:pPr>
            <a:r>
              <a:rPr lang="en-US" sz="4400" dirty="0"/>
              <a:t>Dataset - Classtime</a:t>
            </a:r>
          </a:p>
          <a:p>
            <a:pPr>
              <a:spcAft>
                <a:spcPts val="1699"/>
              </a:spcAft>
            </a:pPr>
            <a:r>
              <a:rPr lang="en-US" sz="2400" dirty="0"/>
              <a:t>From the original answers dataset, we compute 13 features to make our predictions:</a:t>
            </a:r>
          </a:p>
          <a:p>
            <a:pPr>
              <a:spcAft>
                <a:spcPts val="1699"/>
              </a:spcAft>
            </a:pPr>
            <a:endParaRPr lang="en-US" sz="2400" dirty="0"/>
          </a:p>
          <a:p>
            <a:pPr>
              <a:spcAft>
                <a:spcPts val="1699"/>
              </a:spcAft>
            </a:pPr>
            <a:endParaRPr lang="en-US" sz="4400" dirty="0"/>
          </a:p>
          <a:p>
            <a:pPr>
              <a:spcAft>
                <a:spcPts val="1699"/>
              </a:spcAft>
            </a:pPr>
            <a:endParaRPr lang="en-US" sz="4400" dirty="0"/>
          </a:p>
          <a:p>
            <a:pPr>
              <a:spcAft>
                <a:spcPts val="1699"/>
              </a:spcAft>
            </a:pPr>
            <a:endParaRPr lang="en-US" sz="4400" dirty="0"/>
          </a:p>
          <a:p>
            <a:pPr>
              <a:spcAft>
                <a:spcPts val="1699"/>
              </a:spcAft>
            </a:pPr>
            <a:endParaRPr lang="en-US" sz="2400" dirty="0"/>
          </a:p>
          <a:p>
            <a:pPr>
              <a:spcAft>
                <a:spcPts val="1699"/>
              </a:spcAft>
            </a:pPr>
            <a:endParaRPr lang="en-US" sz="2400" dirty="0"/>
          </a:p>
          <a:p>
            <a:pPr>
              <a:spcAft>
                <a:spcPts val="1699"/>
              </a:spcAft>
            </a:pPr>
            <a:endParaRPr lang="en-US" sz="2400" dirty="0"/>
          </a:p>
          <a:p>
            <a:pPr>
              <a:spcAft>
                <a:spcPts val="1699"/>
              </a:spcAft>
            </a:pPr>
            <a:endParaRPr lang="en-US" sz="2400" dirty="0"/>
          </a:p>
          <a:p>
            <a:pPr>
              <a:spcAft>
                <a:spcPts val="1699"/>
              </a:spcAft>
            </a:pPr>
            <a:endParaRPr lang="en-US" sz="2400" dirty="0"/>
          </a:p>
          <a:p>
            <a:pPr>
              <a:spcAft>
                <a:spcPts val="1699"/>
              </a:spcAft>
            </a:pPr>
            <a:endParaRPr lang="en-US" sz="2400" dirty="0"/>
          </a:p>
          <a:p>
            <a:pPr>
              <a:spcAft>
                <a:spcPts val="1699"/>
              </a:spcAft>
            </a:pPr>
            <a:endParaRPr lang="en-US" sz="2400" dirty="0"/>
          </a:p>
          <a:p>
            <a:pPr>
              <a:spcAft>
                <a:spcPts val="1699"/>
              </a:spcAft>
            </a:pPr>
            <a:endParaRPr lang="en-US" sz="2400" dirty="0"/>
          </a:p>
          <a:p>
            <a:pPr>
              <a:spcAft>
                <a:spcPts val="1699"/>
              </a:spcAft>
            </a:pPr>
            <a:endParaRPr lang="en-US" sz="2400" dirty="0"/>
          </a:p>
          <a:p>
            <a:pPr>
              <a:spcAft>
                <a:spcPts val="1699"/>
              </a:spcAft>
            </a:pPr>
            <a:endParaRPr lang="en-US" sz="2400" dirty="0"/>
          </a:p>
          <a:p>
            <a:pPr>
              <a:spcAft>
                <a:spcPts val="1699"/>
              </a:spcAft>
            </a:pPr>
            <a:endParaRPr lang="en-US" sz="2400" dirty="0"/>
          </a:p>
          <a:p>
            <a:pPr>
              <a:spcAft>
                <a:spcPts val="1699"/>
              </a:spcAft>
            </a:pPr>
            <a:endParaRPr lang="en-US" sz="2400" dirty="0"/>
          </a:p>
          <a:p>
            <a:pPr>
              <a:spcAft>
                <a:spcPts val="1699"/>
              </a:spcAft>
            </a:pPr>
            <a:r>
              <a:rPr lang="en-US" sz="2400" dirty="0"/>
              <a:t>We first impute missing data and normalize the features. Additionally, we limit the number of time steps (between 10 to 30) and add padding if needed.</a:t>
            </a:r>
          </a:p>
          <a:p>
            <a:pPr>
              <a:spcAft>
                <a:spcPts val="1699"/>
              </a:spcAft>
            </a:pPr>
            <a:r>
              <a:rPr lang="en-US" sz="2400" dirty="0"/>
              <a:t>Note: the class labels are unbalanced so we generate a balanced dataset to remove bias towards a specific label. (Unbalanced: ~50% happy, ~35% neutral, ~15% upset)</a:t>
            </a:r>
          </a:p>
          <a:p>
            <a:pPr>
              <a:spcAft>
                <a:spcPts val="1699"/>
              </a:spcAft>
            </a:pPr>
            <a:r>
              <a:rPr lang="en-US" sz="4400" dirty="0"/>
              <a:t>Model Architecture</a:t>
            </a:r>
          </a:p>
          <a:p>
            <a:pPr>
              <a:spcAft>
                <a:spcPts val="1699"/>
              </a:spcAft>
            </a:pPr>
            <a:r>
              <a:rPr lang="en-US" sz="2400" b="1" dirty="0"/>
              <a:t>Aggregated</a:t>
            </a:r>
            <a:r>
              <a:rPr lang="en-US" sz="2400" dirty="0"/>
              <a:t>: 3 different models were tested: multi-class Logistic Regression, SVM, and Random Forests. We compare these to a most-frequent class baseline predictor.</a:t>
            </a:r>
          </a:p>
          <a:p>
            <a:pPr>
              <a:spcAft>
                <a:spcPts val="1699"/>
              </a:spcAft>
            </a:pPr>
            <a:r>
              <a:rPr lang="en-US" sz="2400" dirty="0"/>
              <a:t>80/20 train-test split along with 5-fold cross validation to select the best model and hyperparameters. Trained with balanced binary accuracy.</a:t>
            </a:r>
          </a:p>
          <a:p>
            <a:pPr>
              <a:spcAft>
                <a:spcPts val="1699"/>
              </a:spcAft>
            </a:pPr>
            <a:r>
              <a:rPr lang="en-US" sz="2400" dirty="0"/>
              <a:t>Multi-class classification {happy, neutral, upset} compared to binary prediction {happy, not}.</a:t>
            </a:r>
          </a:p>
          <a:p>
            <a:pPr>
              <a:spcAft>
                <a:spcPts val="1699"/>
              </a:spcAft>
            </a:pPr>
            <a:r>
              <a:rPr lang="en-US" sz="2400" b="1" dirty="0"/>
              <a:t>Time Series</a:t>
            </a:r>
            <a:r>
              <a:rPr lang="en-US" sz="2400" dirty="0"/>
              <a:t>: 3 different RNN architectures (Simple RNN, LSTM, GRU) compared to a fully-connected baseline.</a:t>
            </a:r>
          </a:p>
          <a:p>
            <a:pPr>
              <a:spcAft>
                <a:spcPts val="1699"/>
              </a:spcAft>
            </a:pPr>
            <a:r>
              <a:rPr lang="en-US" sz="2400" dirty="0"/>
              <a:t>10% test data, remaining data split 80/20 for training-validation. Networks trained with binary cross-entropy loss.</a:t>
            </a:r>
          </a:p>
          <a:p>
            <a:pPr>
              <a:spcAft>
                <a:spcPts val="1699"/>
              </a:spcAft>
            </a:pPr>
            <a:endParaRPr lang="en-US" sz="2400" dirty="0"/>
          </a:p>
          <a:p>
            <a:pPr>
              <a:spcAft>
                <a:spcPts val="1699"/>
              </a:spcAft>
            </a:pPr>
            <a:endParaRPr lang="en-US" sz="2400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817DA120-B4C8-45E1-9AFC-01FF61FE9131}"/>
              </a:ext>
            </a:extLst>
          </p:cNvPr>
          <p:cNvSpPr txBox="1"/>
          <p:nvPr/>
        </p:nvSpPr>
        <p:spPr>
          <a:xfrm>
            <a:off x="1274924" y="12637847"/>
            <a:ext cx="13555108" cy="6897281"/>
          </a:xfrm>
          <a:prstGeom prst="rect">
            <a:avLst/>
          </a:prstGeom>
          <a:solidFill>
            <a:schemeClr val="accent5"/>
          </a:solidFill>
        </p:spPr>
        <p:txBody>
          <a:bodyPr wrap="square" lIns="509591" tIns="509591" rIns="509591" bIns="509591" rtlCol="0">
            <a:noAutofit/>
          </a:bodyPr>
          <a:lstStyle/>
          <a:p>
            <a:pPr>
              <a:spcAft>
                <a:spcPts val="1699"/>
              </a:spcAft>
            </a:pPr>
            <a:r>
              <a:rPr lang="en-US" sz="3100" b="1" dirty="0"/>
              <a:t>Motivation: </a:t>
            </a:r>
            <a:r>
              <a:rPr lang="en-US" sz="3100" dirty="0"/>
              <a:t>Students with the best results feel better about learning.</a:t>
            </a:r>
            <a:endParaRPr lang="en-US" sz="3100" b="1" dirty="0"/>
          </a:p>
          <a:p>
            <a:pPr>
              <a:spcAft>
                <a:spcPts val="1699"/>
              </a:spcAft>
            </a:pPr>
            <a:endParaRPr lang="en-US" sz="3100" b="1" dirty="0"/>
          </a:p>
          <a:p>
            <a:pPr>
              <a:spcAft>
                <a:spcPts val="1699"/>
              </a:spcAft>
            </a:pPr>
            <a:endParaRPr lang="en-US" sz="3100" b="1" dirty="0"/>
          </a:p>
          <a:p>
            <a:pPr>
              <a:spcAft>
                <a:spcPts val="1699"/>
              </a:spcAft>
            </a:pPr>
            <a:endParaRPr lang="en-US" sz="3100" b="1" dirty="0"/>
          </a:p>
          <a:p>
            <a:pPr>
              <a:spcAft>
                <a:spcPts val="1699"/>
              </a:spcAft>
            </a:pPr>
            <a:r>
              <a:rPr lang="en-US" sz="3100" b="1" dirty="0"/>
              <a:t>Research question:</a:t>
            </a:r>
            <a:r>
              <a:rPr lang="en-US" sz="3100" dirty="0"/>
              <a:t> Can we predict </a:t>
            </a:r>
            <a:r>
              <a:rPr lang="en-GB" sz="3100" dirty="0"/>
              <a:t>reflection responses to the ”How do you feel about your learning progress” question based on the students’ session interactions and the characteristics of the session?</a:t>
            </a:r>
            <a:endParaRPr lang="en-GB" sz="3100" b="1" dirty="0"/>
          </a:p>
          <a:p>
            <a:pPr>
              <a:spcAft>
                <a:spcPts val="1699"/>
              </a:spcAft>
            </a:pPr>
            <a:r>
              <a:rPr lang="en-GB" sz="3100" b="1" dirty="0"/>
              <a:t>Two approaches:</a:t>
            </a:r>
            <a:endParaRPr lang="en-GB" sz="3100" dirty="0"/>
          </a:p>
          <a:p>
            <a:pPr marL="457200" indent="-457200">
              <a:spcAft>
                <a:spcPts val="1699"/>
              </a:spcAft>
              <a:buFont typeface="Arial" panose="020B0604020202020204" pitchFamily="34" charset="0"/>
              <a:buChar char="•"/>
            </a:pPr>
            <a:r>
              <a:rPr lang="en-GB" sz="3100" dirty="0"/>
              <a:t>Aggregated features with classification ML models</a:t>
            </a:r>
          </a:p>
          <a:p>
            <a:pPr marL="457200" indent="-457200">
              <a:spcAft>
                <a:spcPts val="1699"/>
              </a:spcAft>
              <a:buFont typeface="Arial" panose="020B0604020202020204" pitchFamily="34" charset="0"/>
              <a:buChar char="•"/>
            </a:pPr>
            <a:r>
              <a:rPr lang="en-GB" sz="3100" dirty="0"/>
              <a:t>Time Series data with RNNs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98A326D-5459-448C-A1DA-1837E53120C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solidFill>
            <a:srgbClr val="C00000"/>
          </a:solidFill>
        </p:spPr>
        <p:txBody>
          <a:bodyPr lIns="720000" tIns="720000" rIns="720000" bIns="720000"/>
          <a:lstStyle/>
          <a:p>
            <a:r>
              <a:rPr lang="en-US" sz="9600" b="1" dirty="0"/>
              <a:t>Predicting feeling of learning based on session interactions and characteristics.</a:t>
            </a:r>
            <a:endParaRPr lang="en-US" sz="13800" b="1" dirty="0"/>
          </a:p>
          <a:p>
            <a:pPr>
              <a:lnSpc>
                <a:spcPct val="150000"/>
              </a:lnSpc>
            </a:pPr>
            <a:r>
              <a:rPr lang="en-US" sz="5600" dirty="0"/>
              <a:t>Classtime</a:t>
            </a:r>
          </a:p>
          <a:p>
            <a:pPr lvl="1"/>
            <a:endParaRPr lang="en-US" sz="3114" dirty="0"/>
          </a:p>
          <a:p>
            <a:pPr lvl="1"/>
            <a:r>
              <a:rPr lang="en-US" sz="4000" dirty="0">
                <a:ea typeface="+mn-lt"/>
                <a:cs typeface="+mn-lt"/>
              </a:rPr>
              <a:t>Team 🦖 -  Berkane Thomas, Blackwell Julian, Ezzo Ahmed</a:t>
            </a:r>
            <a:endParaRPr lang="en-US" sz="4000" baseline="30000" dirty="0">
              <a:ea typeface="+mn-lt"/>
              <a:cs typeface="+mn-lt"/>
            </a:endParaRPr>
          </a:p>
          <a:p>
            <a:pPr lvl="1"/>
            <a:endParaRPr lang="en-US" sz="4000" dirty="0">
              <a:ea typeface="+mn-lt"/>
              <a:cs typeface="+mn-lt"/>
            </a:endParaRPr>
          </a:p>
          <a:p>
            <a:pPr lvl="1"/>
            <a:r>
              <a:rPr lang="en-US" sz="4000" dirty="0"/>
              <a:t>Machine Learning for Behavioral Data (MLBD) Course, EPFL, 2022</a:t>
            </a:r>
          </a:p>
        </p:txBody>
      </p:sp>
      <p:sp>
        <p:nvSpPr>
          <p:cNvPr id="22" name="Fußzeilenplatzhalter 21">
            <a:extLst>
              <a:ext uri="{FF2B5EF4-FFF2-40B4-BE49-F238E27FC236}">
                <a16:creationId xmlns:a16="http://schemas.microsoft.com/office/drawing/2014/main" id="{29F7A211-0539-4EA7-9D38-8E4F5A4854B4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>
          <a:xfrm>
            <a:off x="13398740" y="1419184"/>
            <a:ext cx="15599995" cy="1163834"/>
          </a:xfrm>
        </p:spPr>
        <p:txBody>
          <a:bodyPr/>
          <a:lstStyle/>
          <a:p>
            <a:pPr algn="r"/>
            <a:r>
              <a:rPr lang="en-US" sz="4400" dirty="0"/>
              <a:t>Machine Learning for Education Laboratory</a:t>
            </a:r>
          </a:p>
          <a:p>
            <a:pPr algn="r"/>
            <a:r>
              <a:rPr lang="en-US" sz="5400" b="1" dirty="0"/>
              <a:t>ML4ED</a:t>
            </a:r>
            <a:endParaRPr lang="en-US" b="1" noProof="0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C7C04B1D-DC34-4E60-B6E3-5EFA9E0D3DD2}"/>
              </a:ext>
            </a:extLst>
          </p:cNvPr>
          <p:cNvSpPr txBox="1"/>
          <p:nvPr/>
        </p:nvSpPr>
        <p:spPr>
          <a:xfrm>
            <a:off x="15349354" y="37320278"/>
            <a:ext cx="13555108" cy="2791985"/>
          </a:xfrm>
          <a:prstGeom prst="rect">
            <a:avLst/>
          </a:prstGeom>
          <a:solidFill>
            <a:schemeClr val="accent5"/>
          </a:solidFill>
        </p:spPr>
        <p:txBody>
          <a:bodyPr wrap="square" lIns="509591" tIns="509591" rIns="509591" bIns="509591" rtlCol="0">
            <a:noAutofit/>
          </a:bodyPr>
          <a:lstStyle/>
          <a:p>
            <a:pPr marL="457200" indent="-457200">
              <a:spcAft>
                <a:spcPts val="1699"/>
              </a:spcAft>
              <a:buFontTx/>
              <a:buChar char="-"/>
            </a:pPr>
            <a:r>
              <a:rPr lang="en-US" sz="2800" dirty="0"/>
              <a:t>Considered models perform better than baseline predictors but have room for improvement. </a:t>
            </a:r>
          </a:p>
          <a:p>
            <a:pPr marL="457200" indent="-457200">
              <a:spcAft>
                <a:spcPts val="1699"/>
              </a:spcAft>
              <a:buFontTx/>
              <a:buChar char="-"/>
            </a:pPr>
            <a:r>
              <a:rPr lang="en-US" sz="2800" dirty="0"/>
              <a:t>Future improvements: consider users across sessions to model behavior with session type/topic instead of single session.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E3E7D849-0817-4B0F-9763-641771A2054A}"/>
              </a:ext>
            </a:extLst>
          </p:cNvPr>
          <p:cNvSpPr txBox="1"/>
          <p:nvPr/>
        </p:nvSpPr>
        <p:spPr>
          <a:xfrm>
            <a:off x="15441534" y="11822499"/>
            <a:ext cx="13555108" cy="81534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4388"/>
              </a:lnSpc>
              <a:spcBef>
                <a:spcPts val="566"/>
              </a:spcBef>
            </a:pPr>
            <a:r>
              <a:rPr lang="en-US" sz="4530" b="1" dirty="0">
                <a:solidFill>
                  <a:schemeClr val="accent1"/>
                </a:solidFill>
              </a:rPr>
              <a:t>3 RESULTS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3F1E786A-1735-4425-99CD-33A905F77F28}"/>
              </a:ext>
            </a:extLst>
          </p:cNvPr>
          <p:cNvSpPr txBox="1"/>
          <p:nvPr/>
        </p:nvSpPr>
        <p:spPr>
          <a:xfrm>
            <a:off x="15345048" y="36551977"/>
            <a:ext cx="13553658" cy="81534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4388"/>
              </a:lnSpc>
              <a:spcBef>
                <a:spcPts val="566"/>
              </a:spcBef>
            </a:pPr>
            <a:r>
              <a:rPr lang="en-US" sz="4530" b="1" dirty="0">
                <a:solidFill>
                  <a:schemeClr val="accent1"/>
                </a:solidFill>
              </a:rPr>
              <a:t>4 CONCLUSION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380F8438-A7AA-47F0-AE8C-1C69AF9F2031}"/>
              </a:ext>
            </a:extLst>
          </p:cNvPr>
          <p:cNvSpPr txBox="1"/>
          <p:nvPr/>
        </p:nvSpPr>
        <p:spPr>
          <a:xfrm>
            <a:off x="1270618" y="19805870"/>
            <a:ext cx="13555108" cy="81534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4388"/>
              </a:lnSpc>
              <a:spcBef>
                <a:spcPts val="566"/>
              </a:spcBef>
            </a:pPr>
            <a:r>
              <a:rPr lang="en-US" sz="4530" b="1" dirty="0">
                <a:solidFill>
                  <a:schemeClr val="accent1"/>
                </a:solidFill>
              </a:rPr>
              <a:t>2 METHODOLOGY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ACEFA9A8-BB0B-4C0D-B4D7-F65E05300C07}"/>
              </a:ext>
            </a:extLst>
          </p:cNvPr>
          <p:cNvSpPr txBox="1"/>
          <p:nvPr/>
        </p:nvSpPr>
        <p:spPr>
          <a:xfrm>
            <a:off x="15412833" y="29576742"/>
            <a:ext cx="13555108" cy="71342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4388"/>
              </a:lnSpc>
              <a:spcBef>
                <a:spcPts val="566"/>
              </a:spcBef>
            </a:pPr>
            <a:r>
              <a:rPr lang="en-US" sz="4500" b="1" dirty="0">
                <a:solidFill>
                  <a:schemeClr val="accent1"/>
                </a:solidFill>
              </a:rPr>
              <a:t>4 EXTENSION WORK</a:t>
            </a:r>
          </a:p>
        </p:txBody>
      </p:sp>
      <p:sp>
        <p:nvSpPr>
          <p:cNvPr id="64" name="Textfeld 63">
            <a:extLst>
              <a:ext uri="{FF2B5EF4-FFF2-40B4-BE49-F238E27FC236}">
                <a16:creationId xmlns:a16="http://schemas.microsoft.com/office/drawing/2014/main" id="{16F2F553-33F3-48C6-BF49-80A678D93FBD}"/>
              </a:ext>
            </a:extLst>
          </p:cNvPr>
          <p:cNvSpPr txBox="1"/>
          <p:nvPr/>
        </p:nvSpPr>
        <p:spPr>
          <a:xfrm>
            <a:off x="1274924" y="11822499"/>
            <a:ext cx="13555108" cy="81534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4388"/>
              </a:lnSpc>
              <a:spcBef>
                <a:spcPts val="566"/>
              </a:spcBef>
            </a:pPr>
            <a:r>
              <a:rPr lang="en-US" sz="4530" b="1" dirty="0">
                <a:solidFill>
                  <a:schemeClr val="accent1"/>
                </a:solidFill>
              </a:rPr>
              <a:t>1 INTRODUCTION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903EE618-C744-40AA-BCFD-4FA8AE3092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849" y="628206"/>
            <a:ext cx="6840078" cy="2462426"/>
          </a:xfrm>
          <a:prstGeom prst="rect">
            <a:avLst/>
          </a:prstGeom>
        </p:spPr>
      </p:pic>
      <p:pic>
        <p:nvPicPr>
          <p:cNvPr id="54" name="Image 5">
            <a:extLst>
              <a:ext uri="{FF2B5EF4-FFF2-40B4-BE49-F238E27FC236}">
                <a16:creationId xmlns:a16="http://schemas.microsoft.com/office/drawing/2014/main" id="{ADB1222E-1685-457B-B55A-CAF7E576AD5F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51" t="23590" r="23072" b="22867"/>
          <a:stretch/>
        </p:blipFill>
        <p:spPr>
          <a:xfrm>
            <a:off x="1270618" y="40370326"/>
            <a:ext cx="2676598" cy="1729741"/>
          </a:xfrm>
          <a:prstGeom prst="rect">
            <a:avLst/>
          </a:prstGeom>
        </p:spPr>
      </p:pic>
      <p:sp>
        <p:nvSpPr>
          <p:cNvPr id="33" name="Textfeld 26">
            <a:extLst>
              <a:ext uri="{FF2B5EF4-FFF2-40B4-BE49-F238E27FC236}">
                <a16:creationId xmlns:a16="http://schemas.microsoft.com/office/drawing/2014/main" id="{8053B794-D309-4909-9E5A-CC36D009D6A5}"/>
              </a:ext>
            </a:extLst>
          </p:cNvPr>
          <p:cNvSpPr txBox="1"/>
          <p:nvPr/>
        </p:nvSpPr>
        <p:spPr>
          <a:xfrm>
            <a:off x="5282685" y="28780180"/>
            <a:ext cx="13555108" cy="884061"/>
          </a:xfrm>
          <a:prstGeom prst="rect">
            <a:avLst/>
          </a:prstGeom>
          <a:noFill/>
        </p:spPr>
        <p:txBody>
          <a:bodyPr wrap="square" lIns="509591" tIns="0" rIns="509591" bIns="509591" rtlCol="0" anchor="b" anchorCtr="0">
            <a:noAutofit/>
          </a:bodyPr>
          <a:lstStyle/>
          <a:p>
            <a:r>
              <a:rPr lang="en-US" sz="2000" b="1" dirty="0"/>
              <a:t>Figure 1</a:t>
            </a:r>
            <a:r>
              <a:rPr lang="en-US" sz="2000" dirty="0"/>
              <a:t>. Frequencies of topic titles and languages</a:t>
            </a:r>
          </a:p>
        </p:txBody>
      </p:sp>
      <p:pic>
        <p:nvPicPr>
          <p:cNvPr id="8" name="Graphic 7" descr="Books with solid fill">
            <a:extLst>
              <a:ext uri="{FF2B5EF4-FFF2-40B4-BE49-F238E27FC236}">
                <a16:creationId xmlns:a16="http://schemas.microsoft.com/office/drawing/2014/main" id="{45293A7C-CC19-4F29-B046-A152641FC4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80747" y="17999476"/>
            <a:ext cx="753957" cy="753957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3A032CBE-865B-4141-9883-37965BA8B8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66"/>
          <a:stretch/>
        </p:blipFill>
        <p:spPr bwMode="auto">
          <a:xfrm>
            <a:off x="2225915" y="13514832"/>
            <a:ext cx="11172825" cy="2444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phic 4" descr="Artificial Intelligence outline">
            <a:extLst>
              <a:ext uri="{FF2B5EF4-FFF2-40B4-BE49-F238E27FC236}">
                <a16:creationId xmlns:a16="http://schemas.microsoft.com/office/drawing/2014/main" id="{3A4AF2B5-0869-4A57-B461-5927EC9C6A4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489537" y="18647197"/>
            <a:ext cx="736378" cy="736378"/>
          </a:xfrm>
          <a:prstGeom prst="rect">
            <a:avLst/>
          </a:prstGeom>
        </p:spPr>
      </p:pic>
      <p:graphicFrame>
        <p:nvGraphicFramePr>
          <p:cNvPr id="10" name="Table 11">
            <a:extLst>
              <a:ext uri="{FF2B5EF4-FFF2-40B4-BE49-F238E27FC236}">
                <a16:creationId xmlns:a16="http://schemas.microsoft.com/office/drawing/2014/main" id="{C5241252-0C68-4515-8022-6D705DB62E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6122253"/>
              </p:ext>
            </p:extLst>
          </p:nvPr>
        </p:nvGraphicFramePr>
        <p:xfrm>
          <a:off x="1857725" y="22707584"/>
          <a:ext cx="12636708" cy="274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95696">
                  <a:extLst>
                    <a:ext uri="{9D8B030D-6E8A-4147-A177-3AD203B41FA5}">
                      <a16:colId xmlns:a16="http://schemas.microsoft.com/office/drawing/2014/main" val="1714230331"/>
                    </a:ext>
                  </a:extLst>
                </a:gridCol>
                <a:gridCol w="5705856">
                  <a:extLst>
                    <a:ext uri="{9D8B030D-6E8A-4147-A177-3AD203B41FA5}">
                      <a16:colId xmlns:a16="http://schemas.microsoft.com/office/drawing/2014/main" val="2431176651"/>
                    </a:ext>
                  </a:extLst>
                </a:gridCol>
                <a:gridCol w="3135156">
                  <a:extLst>
                    <a:ext uri="{9D8B030D-6E8A-4147-A177-3AD203B41FA5}">
                      <a16:colId xmlns:a16="http://schemas.microsoft.com/office/drawing/2014/main" val="1221877554"/>
                    </a:ext>
                  </a:extLst>
                </a:gridCol>
              </a:tblGrid>
              <a:tr h="399749"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/>
                        <a:t>Participant</a:t>
                      </a:r>
                      <a:endParaRPr lang="fr-FR" sz="2400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/>
                        <a:t>Session</a:t>
                      </a:r>
                      <a:endParaRPr lang="fr-FR" sz="2400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/>
                        <a:t>Question</a:t>
                      </a:r>
                      <a:endParaRPr lang="fr-FR" sz="2400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7176500"/>
                  </a:ext>
                </a:extLst>
              </a:tr>
              <a:tr h="1053661">
                <a:tc>
                  <a:txBody>
                    <a:bodyPr/>
                    <a:lstStyle/>
                    <a:p>
                      <a:pPr marL="342900" indent="-342900" algn="ctr">
                        <a:buFont typeface="Arial" panose="020B0604020202020204" pitchFamily="34" charset="0"/>
                        <a:buChar char="•"/>
                      </a:pPr>
                      <a:r>
                        <a:rPr lang="en-GB" sz="2400" dirty="0"/>
                        <a:t>Answer time</a:t>
                      </a:r>
                    </a:p>
                    <a:p>
                      <a:pPr marL="342900" indent="-342900" algn="ctr">
                        <a:buFont typeface="Arial" panose="020B0604020202020204" pitchFamily="34" charset="0"/>
                        <a:buChar char="•"/>
                      </a:pPr>
                      <a:r>
                        <a:rPr lang="en-GB" sz="2400" dirty="0"/>
                        <a:t>Answer correctness</a:t>
                      </a:r>
                    </a:p>
                    <a:p>
                      <a:pPr marL="342900" indent="-342900" algn="ctr">
                        <a:buFont typeface="Arial" panose="020B0604020202020204" pitchFamily="34" charset="0"/>
                        <a:buChar char="•"/>
                      </a:pPr>
                      <a:r>
                        <a:rPr lang="en-GB" sz="2400" dirty="0"/>
                        <a:t>Number of answers</a:t>
                      </a:r>
                    </a:p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fr-FR" sz="2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342900" indent="-342900" algn="ctr">
                        <a:buFont typeface="Arial" panose="020B0604020202020204" pitchFamily="34" charset="0"/>
                        <a:buChar char="•"/>
                      </a:pPr>
                      <a:r>
                        <a:rPr lang="en-GB" sz="2400" dirty="0"/>
                        <a:t>Mode</a:t>
                      </a:r>
                    </a:p>
                    <a:p>
                      <a:pPr marL="342900" indent="-342900" algn="ctr">
                        <a:buFont typeface="Arial" panose="020B0604020202020204" pitchFamily="34" charset="0"/>
                        <a:buChar char="•"/>
                      </a:pPr>
                      <a:r>
                        <a:rPr lang="en-GB" sz="2400" dirty="0"/>
                        <a:t>Feedback mode</a:t>
                      </a:r>
                    </a:p>
                    <a:p>
                      <a:pPr marL="342900" indent="-342900" algn="ctr">
                        <a:buFont typeface="Arial" panose="020B0604020202020204" pitchFamily="34" charset="0"/>
                        <a:buChar char="•"/>
                      </a:pPr>
                      <a:r>
                        <a:rPr lang="en-GB" sz="2400" dirty="0"/>
                        <a:t>Forced reflection</a:t>
                      </a:r>
                    </a:p>
                    <a:p>
                      <a:pPr marL="342900" indent="-342900" algn="ctr">
                        <a:buFont typeface="Arial" panose="020B0604020202020204" pitchFamily="34" charset="0"/>
                        <a:buChar char="•"/>
                      </a:pPr>
                      <a:r>
                        <a:rPr lang="en-GB" sz="2400" dirty="0"/>
                        <a:t>Timer</a:t>
                      </a:r>
                    </a:p>
                    <a:p>
                      <a:pPr marL="342900" indent="-342900" algn="ctr">
                        <a:buFont typeface="Arial" panose="020B0604020202020204" pitchFamily="34" charset="0"/>
                        <a:buChar char="•"/>
                      </a:pPr>
                      <a:r>
                        <a:rPr lang="en-GB" sz="2400" dirty="0"/>
                        <a:t>Is solo?</a:t>
                      </a:r>
                    </a:p>
                    <a:p>
                      <a:pPr marL="342900" indent="-342900" algn="ctr">
                        <a:buFont typeface="Arial" panose="020B0604020202020204" pitchFamily="34" charset="0"/>
                        <a:buChar char="•"/>
                      </a:pPr>
                      <a:r>
                        <a:rPr lang="en-GB" sz="2400" dirty="0"/>
                        <a:t>Title length, language, topic</a:t>
                      </a:r>
                      <a:endParaRPr lang="fr-FR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342900" indent="-342900" algn="ctr">
                        <a:buFont typeface="Arial" panose="020B0604020202020204" pitchFamily="34" charset="0"/>
                        <a:buChar char="•"/>
                      </a:pPr>
                      <a:r>
                        <a:rPr lang="en-GB" sz="2400" dirty="0"/>
                        <a:t>Video</a:t>
                      </a:r>
                    </a:p>
                    <a:p>
                      <a:pPr marL="342900" indent="-342900" algn="ctr">
                        <a:buFont typeface="Arial" panose="020B0604020202020204" pitchFamily="34" charset="0"/>
                        <a:buChar char="•"/>
                      </a:pPr>
                      <a:r>
                        <a:rPr lang="en-GB" sz="2400" dirty="0"/>
                        <a:t>Image</a:t>
                      </a:r>
                    </a:p>
                    <a:p>
                      <a:pPr marL="342900" indent="-342900" algn="ctr">
                        <a:buFont typeface="Arial" panose="020B0604020202020204" pitchFamily="34" charset="0"/>
                        <a:buChar char="•"/>
                      </a:pPr>
                      <a:r>
                        <a:rPr lang="en-GB" sz="2400" dirty="0"/>
                        <a:t>Weight</a:t>
                      </a:r>
                    </a:p>
                    <a:p>
                      <a:pPr marL="342900" indent="-342900" algn="ctr">
                        <a:buFont typeface="Arial" panose="020B0604020202020204" pitchFamily="34" charset="0"/>
                        <a:buChar char="•"/>
                      </a:pPr>
                      <a:endParaRPr lang="fr-FR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95594257"/>
                  </a:ext>
                </a:extLst>
              </a:tr>
            </a:tbl>
          </a:graphicData>
        </a:graphic>
      </p:graphicFrame>
      <p:pic>
        <p:nvPicPr>
          <p:cNvPr id="20" name="Picture 19" descr="Chart, box and whisker chart&#10;&#10;Description automatically generated">
            <a:extLst>
              <a:ext uri="{FF2B5EF4-FFF2-40B4-BE49-F238E27FC236}">
                <a16:creationId xmlns:a16="http://schemas.microsoft.com/office/drawing/2014/main" id="{FF47CE93-E6F4-4CA0-95B5-346196411EC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59554" y="22124393"/>
            <a:ext cx="13376479" cy="3287742"/>
          </a:xfrm>
          <a:prstGeom prst="rect">
            <a:avLst/>
          </a:prstGeom>
        </p:spPr>
      </p:pic>
      <p:sp>
        <p:nvSpPr>
          <p:cNvPr id="30" name="Textfeld 26">
            <a:extLst>
              <a:ext uri="{FF2B5EF4-FFF2-40B4-BE49-F238E27FC236}">
                <a16:creationId xmlns:a16="http://schemas.microsoft.com/office/drawing/2014/main" id="{6E15D4CD-AEFB-438D-8910-8FCA83F54B17}"/>
              </a:ext>
            </a:extLst>
          </p:cNvPr>
          <p:cNvSpPr txBox="1"/>
          <p:nvPr/>
        </p:nvSpPr>
        <p:spPr>
          <a:xfrm>
            <a:off x="15412833" y="23978006"/>
            <a:ext cx="13555108" cy="2230690"/>
          </a:xfrm>
          <a:prstGeom prst="rect">
            <a:avLst/>
          </a:prstGeom>
          <a:noFill/>
        </p:spPr>
        <p:txBody>
          <a:bodyPr wrap="square" lIns="509591" tIns="0" rIns="509591" bIns="509591" rtlCol="0" anchor="b" anchorCtr="0">
            <a:noAutofit/>
          </a:bodyPr>
          <a:lstStyle/>
          <a:p>
            <a:r>
              <a:rPr lang="en-US" sz="2000" b="1" dirty="0"/>
              <a:t>Figure 3</a:t>
            </a:r>
            <a:r>
              <a:rPr lang="en-US" sz="2000" dirty="0"/>
              <a:t>. Aggregated multi-class classification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7A549EDB-6C9E-40C5-9219-8DF5422AD4C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5659554" y="12873845"/>
            <a:ext cx="13134975" cy="4791075"/>
          </a:xfrm>
          <a:prstGeom prst="rect">
            <a:avLst/>
          </a:prstGeom>
        </p:spPr>
      </p:pic>
      <p:pic>
        <p:nvPicPr>
          <p:cNvPr id="26" name="Picture 25" descr="Logo, bar chart&#10;&#10;Description automatically generated">
            <a:extLst>
              <a:ext uri="{FF2B5EF4-FFF2-40B4-BE49-F238E27FC236}">
                <a16:creationId xmlns:a16="http://schemas.microsoft.com/office/drawing/2014/main" id="{E459BD1D-6E2B-4E3E-A2F4-5196AF91CE7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01549" y="17832718"/>
            <a:ext cx="5384127" cy="3555555"/>
          </a:xfrm>
          <a:prstGeom prst="rect">
            <a:avLst/>
          </a:prstGeom>
        </p:spPr>
      </p:pic>
      <p:sp>
        <p:nvSpPr>
          <p:cNvPr id="36" name="Textfeld 26">
            <a:extLst>
              <a:ext uri="{FF2B5EF4-FFF2-40B4-BE49-F238E27FC236}">
                <a16:creationId xmlns:a16="http://schemas.microsoft.com/office/drawing/2014/main" id="{F66F8E0B-2A79-49BA-B14A-F988FA9A4C21}"/>
              </a:ext>
            </a:extLst>
          </p:cNvPr>
          <p:cNvSpPr txBox="1"/>
          <p:nvPr/>
        </p:nvSpPr>
        <p:spPr>
          <a:xfrm>
            <a:off x="23279146" y="19906209"/>
            <a:ext cx="6323268" cy="2230690"/>
          </a:xfrm>
          <a:prstGeom prst="rect">
            <a:avLst/>
          </a:prstGeom>
          <a:noFill/>
        </p:spPr>
        <p:txBody>
          <a:bodyPr wrap="square" lIns="509591" tIns="0" rIns="509591" bIns="509591" rtlCol="0" anchor="b" anchorCtr="0">
            <a:noAutofit/>
          </a:bodyPr>
          <a:lstStyle/>
          <a:p>
            <a:r>
              <a:rPr lang="en-US" sz="2000" b="1" dirty="0"/>
              <a:t>Figure 3</a:t>
            </a:r>
            <a:r>
              <a:rPr lang="en-US" sz="2000" dirty="0"/>
              <a:t>. Time Series – Binary classification</a:t>
            </a:r>
          </a:p>
        </p:txBody>
      </p:sp>
      <p:pic>
        <p:nvPicPr>
          <p:cNvPr id="29" name="Picture 28" descr="Chart, box and whisker chart&#10;&#10;Description automatically generated">
            <a:extLst>
              <a:ext uri="{FF2B5EF4-FFF2-40B4-BE49-F238E27FC236}">
                <a16:creationId xmlns:a16="http://schemas.microsoft.com/office/drawing/2014/main" id="{F72D4470-FFA5-4863-B55E-724B0ED1C34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0127" y="25603247"/>
            <a:ext cx="12968000" cy="3419287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BED9E833-0656-4CF1-9737-FEAC21FFCF8C}"/>
              </a:ext>
            </a:extLst>
          </p:cNvPr>
          <p:cNvSpPr txBox="1"/>
          <p:nvPr/>
        </p:nvSpPr>
        <p:spPr>
          <a:xfrm>
            <a:off x="15870127" y="29005154"/>
            <a:ext cx="1514076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258861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Figure 4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. Aggregated binary classification</a:t>
            </a:r>
          </a:p>
        </p:txBody>
      </p:sp>
      <p:pic>
        <p:nvPicPr>
          <p:cNvPr id="37" name="Picture 36" descr="Chart, scatter chart&#10;&#10;Description automatically generated">
            <a:extLst>
              <a:ext uri="{FF2B5EF4-FFF2-40B4-BE49-F238E27FC236}">
                <a16:creationId xmlns:a16="http://schemas.microsoft.com/office/drawing/2014/main" id="{572512B8-6FAB-4613-82EE-445C3F9198E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7811" y="29573063"/>
            <a:ext cx="6707865" cy="6578134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81916E5D-FEFC-4C34-9D17-014F8C115457}"/>
              </a:ext>
            </a:extLst>
          </p:cNvPr>
          <p:cNvSpPr txBox="1"/>
          <p:nvPr/>
        </p:nvSpPr>
        <p:spPr>
          <a:xfrm>
            <a:off x="22165310" y="36080230"/>
            <a:ext cx="1514076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258861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Figure 5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. TSNE </a:t>
            </a:r>
            <a:r>
              <a:rPr lang="en-US" sz="2000" dirty="0">
                <a:solidFill>
                  <a:prstClr val="black"/>
                </a:solidFill>
                <a:latin typeface="Arial"/>
              </a:rPr>
              <a:t>participant embedding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45" name="Graphic 44" descr="Lights On with solid fill">
            <a:extLst>
              <a:ext uri="{FF2B5EF4-FFF2-40B4-BE49-F238E27FC236}">
                <a16:creationId xmlns:a16="http://schemas.microsoft.com/office/drawing/2014/main" id="{03C897FE-CFEB-4A8F-8698-52D890E5D6E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5202354" y="37104163"/>
            <a:ext cx="914400" cy="914400"/>
          </a:xfrm>
          <a:prstGeom prst="rect">
            <a:avLst/>
          </a:prstGeom>
        </p:spPr>
      </p:pic>
      <p:pic>
        <p:nvPicPr>
          <p:cNvPr id="47" name="Graphic 46" descr="Grinning face outline with solid fill">
            <a:extLst>
              <a:ext uri="{FF2B5EF4-FFF2-40B4-BE49-F238E27FC236}">
                <a16:creationId xmlns:a16="http://schemas.microsoft.com/office/drawing/2014/main" id="{7C4DF221-C366-41CB-996B-45D98F7CE28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5426781" y="31947730"/>
            <a:ext cx="914400" cy="914400"/>
          </a:xfrm>
          <a:prstGeom prst="rect">
            <a:avLst/>
          </a:prstGeom>
        </p:spPr>
      </p:pic>
      <p:graphicFrame>
        <p:nvGraphicFramePr>
          <p:cNvPr id="48" name="Table 48">
            <a:extLst>
              <a:ext uri="{FF2B5EF4-FFF2-40B4-BE49-F238E27FC236}">
                <a16:creationId xmlns:a16="http://schemas.microsoft.com/office/drawing/2014/main" id="{70F1C53F-36DE-4B14-9108-0356DF6343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0687965"/>
              </p:ext>
            </p:extLst>
          </p:nvPr>
        </p:nvGraphicFramePr>
        <p:xfrm>
          <a:off x="16182961" y="33807036"/>
          <a:ext cx="5161377" cy="14773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20459">
                  <a:extLst>
                    <a:ext uri="{9D8B030D-6E8A-4147-A177-3AD203B41FA5}">
                      <a16:colId xmlns:a16="http://schemas.microsoft.com/office/drawing/2014/main" val="2110717564"/>
                    </a:ext>
                  </a:extLst>
                </a:gridCol>
                <a:gridCol w="1720459">
                  <a:extLst>
                    <a:ext uri="{9D8B030D-6E8A-4147-A177-3AD203B41FA5}">
                      <a16:colId xmlns:a16="http://schemas.microsoft.com/office/drawing/2014/main" val="3749444692"/>
                    </a:ext>
                  </a:extLst>
                </a:gridCol>
                <a:gridCol w="1720459">
                  <a:extLst>
                    <a:ext uri="{9D8B030D-6E8A-4147-A177-3AD203B41FA5}">
                      <a16:colId xmlns:a16="http://schemas.microsoft.com/office/drawing/2014/main" val="1289991705"/>
                    </a:ext>
                  </a:extLst>
                </a:gridCol>
              </a:tblGrid>
              <a:tr h="492435"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/>
                        <a:t>Model</a:t>
                      </a:r>
                      <a:endParaRPr lang="fr-FR" sz="24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/>
                        <a:t>MSE</a:t>
                      </a:r>
                      <a:endParaRPr lang="fr-FR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/>
                        <a:t>MAE</a:t>
                      </a:r>
                      <a:endParaRPr lang="fr-FR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9204783"/>
                  </a:ext>
                </a:extLst>
              </a:tr>
              <a:tr h="492435">
                <a:tc>
                  <a:txBody>
                    <a:bodyPr/>
                    <a:lstStyle/>
                    <a:p>
                      <a:pPr algn="ctr"/>
                      <a:r>
                        <a:rPr lang="en-GB" sz="2400" b="0" dirty="0"/>
                        <a:t>Deep</a:t>
                      </a:r>
                      <a:endParaRPr lang="fr-FR" sz="24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0.1003</a:t>
                      </a:r>
                      <a:endParaRPr lang="fr-FR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0.2575</a:t>
                      </a:r>
                      <a:endParaRPr lang="fr-FR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8079808"/>
                  </a:ext>
                </a:extLst>
              </a:tr>
              <a:tr h="492435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LR</a:t>
                      </a:r>
                      <a:endParaRPr lang="fr-FR" sz="2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0.1017</a:t>
                      </a:r>
                      <a:endParaRPr lang="fr-FR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0.2598</a:t>
                      </a:r>
                      <a:endParaRPr lang="fr-FR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8696202"/>
                  </a:ext>
                </a:extLst>
              </a:tr>
            </a:tbl>
          </a:graphicData>
        </a:graphic>
      </p:graphicFrame>
      <p:graphicFrame>
        <p:nvGraphicFramePr>
          <p:cNvPr id="21" name="Table 22">
            <a:extLst>
              <a:ext uri="{FF2B5EF4-FFF2-40B4-BE49-F238E27FC236}">
                <a16:creationId xmlns:a16="http://schemas.microsoft.com/office/drawing/2014/main" id="{1C711DF6-7646-4E50-BA8B-2223BECEF8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2346722"/>
              </p:ext>
            </p:extLst>
          </p:nvPr>
        </p:nvGraphicFramePr>
        <p:xfrm>
          <a:off x="1857724" y="29505938"/>
          <a:ext cx="12636708" cy="280280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05244">
                  <a:extLst>
                    <a:ext uri="{9D8B030D-6E8A-4147-A177-3AD203B41FA5}">
                      <a16:colId xmlns:a16="http://schemas.microsoft.com/office/drawing/2014/main" val="463586425"/>
                    </a:ext>
                  </a:extLst>
                </a:gridCol>
                <a:gridCol w="1805244">
                  <a:extLst>
                    <a:ext uri="{9D8B030D-6E8A-4147-A177-3AD203B41FA5}">
                      <a16:colId xmlns:a16="http://schemas.microsoft.com/office/drawing/2014/main" val="1225327828"/>
                    </a:ext>
                  </a:extLst>
                </a:gridCol>
                <a:gridCol w="1805244">
                  <a:extLst>
                    <a:ext uri="{9D8B030D-6E8A-4147-A177-3AD203B41FA5}">
                      <a16:colId xmlns:a16="http://schemas.microsoft.com/office/drawing/2014/main" val="2093363786"/>
                    </a:ext>
                  </a:extLst>
                </a:gridCol>
                <a:gridCol w="1805244">
                  <a:extLst>
                    <a:ext uri="{9D8B030D-6E8A-4147-A177-3AD203B41FA5}">
                      <a16:colId xmlns:a16="http://schemas.microsoft.com/office/drawing/2014/main" val="2697858008"/>
                    </a:ext>
                  </a:extLst>
                </a:gridCol>
                <a:gridCol w="1805244">
                  <a:extLst>
                    <a:ext uri="{9D8B030D-6E8A-4147-A177-3AD203B41FA5}">
                      <a16:colId xmlns:a16="http://schemas.microsoft.com/office/drawing/2014/main" val="745423393"/>
                    </a:ext>
                  </a:extLst>
                </a:gridCol>
                <a:gridCol w="1805244">
                  <a:extLst>
                    <a:ext uri="{9D8B030D-6E8A-4147-A177-3AD203B41FA5}">
                      <a16:colId xmlns:a16="http://schemas.microsoft.com/office/drawing/2014/main" val="2536151823"/>
                    </a:ext>
                  </a:extLst>
                </a:gridCol>
                <a:gridCol w="1805244">
                  <a:extLst>
                    <a:ext uri="{9D8B030D-6E8A-4147-A177-3AD203B41FA5}">
                      <a16:colId xmlns:a16="http://schemas.microsoft.com/office/drawing/2014/main" val="2633304171"/>
                    </a:ext>
                  </a:extLst>
                </a:gridCol>
              </a:tblGrid>
              <a:tr h="338289">
                <a:tc>
                  <a:txBody>
                    <a:bodyPr/>
                    <a:lstStyle/>
                    <a:p>
                      <a:pPr algn="ctr"/>
                      <a:r>
                        <a:rPr lang="fr-FR" sz="2000" b="1" dirty="0"/>
                        <a:t>Math</a:t>
                      </a:r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b="1" dirty="0"/>
                        <a:t>Computer</a:t>
                      </a:r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b="1" dirty="0" err="1"/>
                        <a:t>Literature</a:t>
                      </a:r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b="1" dirty="0"/>
                        <a:t>Chemistry</a:t>
                      </a:r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b="1" dirty="0" err="1"/>
                        <a:t>History</a:t>
                      </a:r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b="1" dirty="0" err="1"/>
                        <a:t>Physics</a:t>
                      </a:r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b="1" dirty="0" err="1"/>
                        <a:t>Geography</a:t>
                      </a:r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1474810"/>
                  </a:ext>
                </a:extLst>
              </a:tr>
              <a:tr h="608921">
                <a:tc>
                  <a:txBody>
                    <a:bodyPr/>
                    <a:lstStyle/>
                    <a:p>
                      <a:pPr algn="ctr"/>
                      <a:r>
                        <a:rPr lang="fr-FR" sz="2000" dirty="0" err="1"/>
                        <a:t>Mathematics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/>
                        <a:t>Computer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/>
                        <a:t>Reading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/>
                        <a:t>Equations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 err="1"/>
                        <a:t>History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 err="1"/>
                        <a:t>Processes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 err="1"/>
                        <a:t>Geography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4977388"/>
                  </a:ext>
                </a:extLst>
              </a:tr>
              <a:tr h="338289">
                <a:tc>
                  <a:txBody>
                    <a:bodyPr/>
                    <a:lstStyle/>
                    <a:p>
                      <a:pPr algn="ctr"/>
                      <a:r>
                        <a:rPr lang="fr-FR" sz="2000" dirty="0"/>
                        <a:t>Multiplication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/>
                        <a:t>Systems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 err="1"/>
                        <a:t>Literature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/>
                        <a:t>Chemistry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 err="1"/>
                        <a:t>History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/>
                        <a:t>Force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/>
                        <a:t>Culture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478496"/>
                  </a:ext>
                </a:extLst>
              </a:tr>
              <a:tr h="608921">
                <a:tc>
                  <a:txBody>
                    <a:bodyPr/>
                    <a:lstStyle/>
                    <a:p>
                      <a:pPr algn="ctr"/>
                      <a:r>
                        <a:rPr lang="fr-FR" sz="2000" dirty="0"/>
                        <a:t>Science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 err="1"/>
                        <a:t>Programming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 err="1"/>
                        <a:t>Writing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 err="1"/>
                        <a:t>Physics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/>
                        <a:t>Mythology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 err="1"/>
                        <a:t>Mechanics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 err="1"/>
                        <a:t>Map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078363"/>
                  </a:ext>
                </a:extLst>
              </a:tr>
              <a:tr h="338289">
                <a:tc>
                  <a:txBody>
                    <a:bodyPr/>
                    <a:lstStyle/>
                    <a:p>
                      <a:pPr algn="ctr"/>
                      <a:r>
                        <a:rPr lang="fr-FR" sz="2000" dirty="0" err="1"/>
                        <a:t>Geometry</a:t>
                      </a:r>
                      <a:endParaRPr lang="fr-FR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6053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dirty="0" err="1"/>
                        <a:t>Technology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/>
                        <a:t>Reading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 err="1"/>
                        <a:t>Biology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/>
                        <a:t>Reformation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/>
                        <a:t>Gravity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 err="1"/>
                        <a:t>Region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4116146"/>
                  </a:ext>
                </a:extLst>
              </a:tr>
              <a:tr h="338289">
                <a:tc>
                  <a:txBody>
                    <a:bodyPr/>
                    <a:lstStyle/>
                    <a:p>
                      <a:pPr algn="ctr"/>
                      <a:r>
                        <a:rPr lang="fr-FR" sz="2000" dirty="0" err="1"/>
                        <a:t>Algebra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 err="1"/>
                        <a:t>Spreadsheet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 err="1"/>
                        <a:t>Text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 err="1"/>
                        <a:t>Organisms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 err="1"/>
                        <a:t>Chronicle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 err="1"/>
                        <a:t>Apparatus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/>
                        <a:t>Country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3271759"/>
                  </a:ext>
                </a:extLst>
              </a:tr>
            </a:tbl>
          </a:graphicData>
        </a:graphic>
      </p:graphicFrame>
      <p:sp>
        <p:nvSpPr>
          <p:cNvPr id="43" name="Textfeld 26">
            <a:extLst>
              <a:ext uri="{FF2B5EF4-FFF2-40B4-BE49-F238E27FC236}">
                <a16:creationId xmlns:a16="http://schemas.microsoft.com/office/drawing/2014/main" id="{540ACB02-1FCF-4861-A808-03991896496E}"/>
              </a:ext>
            </a:extLst>
          </p:cNvPr>
          <p:cNvSpPr txBox="1"/>
          <p:nvPr/>
        </p:nvSpPr>
        <p:spPr>
          <a:xfrm>
            <a:off x="5282685" y="32351929"/>
            <a:ext cx="13555108" cy="920301"/>
          </a:xfrm>
          <a:prstGeom prst="rect">
            <a:avLst/>
          </a:prstGeom>
          <a:noFill/>
        </p:spPr>
        <p:txBody>
          <a:bodyPr wrap="square" lIns="509591" tIns="0" rIns="509591" bIns="509591" rtlCol="0" anchor="b" anchorCtr="0">
            <a:noAutofit/>
          </a:bodyPr>
          <a:lstStyle/>
          <a:p>
            <a:r>
              <a:rPr lang="en-US" sz="2000" b="1" dirty="0"/>
              <a:t>Figure 2</a:t>
            </a:r>
            <a:r>
              <a:rPr lang="en-US" sz="2000" dirty="0"/>
              <a:t>. Top 5 most frequent words for each topic</a:t>
            </a:r>
          </a:p>
        </p:txBody>
      </p:sp>
      <p:pic>
        <p:nvPicPr>
          <p:cNvPr id="4" name="Picture 3" descr="A picture containing chart&#10;&#10;Description automatically generated">
            <a:extLst>
              <a:ext uri="{FF2B5EF4-FFF2-40B4-BE49-F238E27FC236}">
                <a16:creationId xmlns:a16="http://schemas.microsoft.com/office/drawing/2014/main" id="{ED0B14AE-F2AF-4459-BF7D-DFBC76DF79D2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9253976" y="25509516"/>
            <a:ext cx="4268933" cy="3281796"/>
          </a:xfrm>
          <a:prstGeom prst="rect">
            <a:avLst/>
          </a:prstGeom>
        </p:spPr>
      </p:pic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D7F8FA59-6C87-462B-B12B-45CD2987D094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392233" y="25483539"/>
            <a:ext cx="4537364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62148"/>
      </p:ext>
    </p:extLst>
  </p:cSld>
  <p:clrMapOvr>
    <a:masterClrMapping/>
  </p:clrMapOvr>
</p:sld>
</file>

<file path=ppt/theme/theme1.xml><?xml version="1.0" encoding="utf-8"?>
<a:theme xmlns:a="http://schemas.openxmlformats.org/drawingml/2006/main" name="ETH Blau">
  <a:themeElements>
    <a:clrScheme name="ETH Blau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215CAF"/>
      </a:accent1>
      <a:accent2>
        <a:srgbClr val="4D7DBF"/>
      </a:accent2>
      <a:accent3>
        <a:srgbClr val="7A9DCF"/>
      </a:accent3>
      <a:accent4>
        <a:srgbClr val="A6BEDF"/>
      </a:accent4>
      <a:accent5>
        <a:srgbClr val="D3DEEF"/>
      </a:accent5>
      <a:accent6>
        <a:srgbClr val="E8EEF7"/>
      </a:accent6>
      <a:hlink>
        <a:srgbClr val="0563C1"/>
      </a:hlink>
      <a:folHlink>
        <a:srgbClr val="954F72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0" rtlCol="0">
        <a:noAutofit/>
      </a:bodyPr>
      <a:lstStyle>
        <a:defPPr algn="l">
          <a:defRPr baseline="30000"/>
        </a:defPPr>
      </a:lstStyle>
    </a:txDef>
  </a:objectDefaults>
  <a:extraClrSchemeLst/>
  <a:custClrLst>
    <a:custClr name="ETH Blau">
      <a:srgbClr val="215CAF"/>
    </a:custClr>
    <a:custClr name="ETH Petrol">
      <a:srgbClr val="007894"/>
    </a:custClr>
    <a:custClr name="ETH Gruen">
      <a:srgbClr val="627313"/>
    </a:custClr>
    <a:custClr name="ETH Bronze">
      <a:srgbClr val="8E6713"/>
    </a:custClr>
    <a:custClr name="ETH Rot">
      <a:srgbClr val="B7352D"/>
    </a:custClr>
    <a:custClr name="ETH Purpur">
      <a:srgbClr val="A30774"/>
    </a:custClr>
    <a:custClr name="ETH Grau">
      <a:srgbClr val="6F6F6F"/>
    </a:custClr>
  </a:custClrLst>
  <a:extLst>
    <a:ext uri="{05A4C25C-085E-4340-85A3-A5531E510DB2}">
      <thm15:themeFamily xmlns:thm15="http://schemas.microsoft.com/office/thememl/2012/main" name="ETH_Vorlage_Plakat_A3_hoch.potx" id="{5E20DE9E-1E3E-4A22-A22B-C7DE4B781016}" vid="{EF71843B-413B-4636-AB44-13799B812ED4}"/>
    </a:ext>
  </a:extLst>
</a:theme>
</file>

<file path=ppt/theme/theme2.xml><?xml version="1.0" encoding="utf-8"?>
<a:theme xmlns:a="http://schemas.openxmlformats.org/drawingml/2006/main" name="ETH Petrol">
  <a:themeElements>
    <a:clrScheme name="ETH Petrol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7894"/>
      </a:accent1>
      <a:accent2>
        <a:srgbClr val="3393A9"/>
      </a:accent2>
      <a:accent3>
        <a:srgbClr val="66AEBF"/>
      </a:accent3>
      <a:accent4>
        <a:srgbClr val="99C9D4"/>
      </a:accent4>
      <a:accent5>
        <a:srgbClr val="CCE4EA"/>
      </a:accent5>
      <a:accent6>
        <a:srgbClr val="E5F1F4"/>
      </a:accent6>
      <a:hlink>
        <a:srgbClr val="0563C1"/>
      </a:hlink>
      <a:folHlink>
        <a:srgbClr val="954F72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0" rtlCol="0">
        <a:noAutofit/>
      </a:bodyPr>
      <a:lstStyle>
        <a:defPPr algn="l">
          <a:defRPr baseline="30000"/>
        </a:defPPr>
      </a:lstStyle>
    </a:txDef>
  </a:objectDefaults>
  <a:extraClrSchemeLst/>
  <a:custClrLst>
    <a:custClr name="ETH Blau">
      <a:srgbClr val="215CAF"/>
    </a:custClr>
    <a:custClr name="ETH Petrol">
      <a:srgbClr val="007894"/>
    </a:custClr>
    <a:custClr name="ETH Gruen">
      <a:srgbClr val="627313"/>
    </a:custClr>
    <a:custClr name="ETH Bronze">
      <a:srgbClr val="8E6713"/>
    </a:custClr>
    <a:custClr name="ETH Rot">
      <a:srgbClr val="B7352D"/>
    </a:custClr>
    <a:custClr name="ETH Purpur">
      <a:srgbClr val="A30774"/>
    </a:custClr>
    <a:custClr name="ETH Grau">
      <a:srgbClr val="6F6F6F"/>
    </a:custClr>
  </a:custClrLst>
  <a:extLst>
    <a:ext uri="{05A4C25C-085E-4340-85A3-A5531E510DB2}">
      <thm15:themeFamily xmlns:thm15="http://schemas.microsoft.com/office/thememl/2012/main" name="ETH_Vorlage_Plakat_A3_hoch.potx" id="{5E20DE9E-1E3E-4A22-A22B-C7DE4B781016}" vid="{0473AE0E-68D5-4A9D-99C2-4908E96CDDAB}"/>
    </a:ext>
  </a:extLst>
</a:theme>
</file>

<file path=ppt/theme/theme3.xml><?xml version="1.0" encoding="utf-8"?>
<a:theme xmlns:a="http://schemas.openxmlformats.org/drawingml/2006/main" name="ETH Grün">
  <a:themeElements>
    <a:clrScheme name="ETH Grün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627313"/>
      </a:accent1>
      <a:accent2>
        <a:srgbClr val="818F42"/>
      </a:accent2>
      <a:accent3>
        <a:srgbClr val="A1AB71"/>
      </a:accent3>
      <a:accent4>
        <a:srgbClr val="C0C7A1"/>
      </a:accent4>
      <a:accent5>
        <a:srgbClr val="E0E3D0"/>
      </a:accent5>
      <a:accent6>
        <a:srgbClr val="EFF1E7"/>
      </a:accent6>
      <a:hlink>
        <a:srgbClr val="0563C1"/>
      </a:hlink>
      <a:folHlink>
        <a:srgbClr val="954F72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0" rtlCol="0">
        <a:noAutofit/>
      </a:bodyPr>
      <a:lstStyle>
        <a:defPPr algn="l">
          <a:defRPr baseline="30000"/>
        </a:defPPr>
      </a:lstStyle>
    </a:txDef>
  </a:objectDefaults>
  <a:extraClrSchemeLst/>
  <a:custClrLst>
    <a:custClr name="ETH Blau">
      <a:srgbClr val="215CAF"/>
    </a:custClr>
    <a:custClr name="ETH Petrol">
      <a:srgbClr val="007894"/>
    </a:custClr>
    <a:custClr name="ETH Gruen">
      <a:srgbClr val="627313"/>
    </a:custClr>
    <a:custClr name="ETH Bronze">
      <a:srgbClr val="8E6713"/>
    </a:custClr>
    <a:custClr name="ETH Rot">
      <a:srgbClr val="B7352D"/>
    </a:custClr>
    <a:custClr name="ETH Purpur">
      <a:srgbClr val="A30774"/>
    </a:custClr>
    <a:custClr name="ETH Grau">
      <a:srgbClr val="6F6F6F"/>
    </a:custClr>
  </a:custClrLst>
  <a:extLst>
    <a:ext uri="{05A4C25C-085E-4340-85A3-A5531E510DB2}">
      <thm15:themeFamily xmlns:thm15="http://schemas.microsoft.com/office/thememl/2012/main" name="ETH_Vorlage_Plakat_A3_hoch.potx" id="{5E20DE9E-1E3E-4A22-A22B-C7DE4B781016}" vid="{DF440DC3-3F2E-4807-8C20-EB98FA7966EC}"/>
    </a:ext>
  </a:extLst>
</a:theme>
</file>

<file path=ppt/theme/theme4.xml><?xml version="1.0" encoding="utf-8"?>
<a:theme xmlns:a="http://schemas.openxmlformats.org/drawingml/2006/main" name="ETH Bronze">
  <a:themeElements>
    <a:clrScheme name="ETH Bronz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8E6713"/>
      </a:accent1>
      <a:accent2>
        <a:srgbClr val="A58542"/>
      </a:accent2>
      <a:accent3>
        <a:srgbClr val="BBA471"/>
      </a:accent3>
      <a:accent4>
        <a:srgbClr val="D2C2A1"/>
      </a:accent4>
      <a:accent5>
        <a:srgbClr val="E8E1D0"/>
      </a:accent5>
      <a:accent6>
        <a:srgbClr val="F3F0E7"/>
      </a:accent6>
      <a:hlink>
        <a:srgbClr val="0563C1"/>
      </a:hlink>
      <a:folHlink>
        <a:srgbClr val="954F72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0" rtlCol="0">
        <a:noAutofit/>
      </a:bodyPr>
      <a:lstStyle>
        <a:defPPr algn="l">
          <a:defRPr baseline="30000"/>
        </a:defPPr>
      </a:lstStyle>
    </a:txDef>
  </a:objectDefaults>
  <a:extraClrSchemeLst/>
  <a:custClrLst>
    <a:custClr name="ETH Blau">
      <a:srgbClr val="215CAF"/>
    </a:custClr>
    <a:custClr name="ETH Petrol">
      <a:srgbClr val="007894"/>
    </a:custClr>
    <a:custClr name="ETH Gruen">
      <a:srgbClr val="627313"/>
    </a:custClr>
    <a:custClr name="ETH Bronze">
      <a:srgbClr val="8E6713"/>
    </a:custClr>
    <a:custClr name="ETH Rot">
      <a:srgbClr val="B7352D"/>
    </a:custClr>
    <a:custClr name="ETH Purpur">
      <a:srgbClr val="A30774"/>
    </a:custClr>
    <a:custClr name="ETH Grau">
      <a:srgbClr val="6F6F6F"/>
    </a:custClr>
  </a:custClrLst>
  <a:extLst>
    <a:ext uri="{05A4C25C-085E-4340-85A3-A5531E510DB2}">
      <thm15:themeFamily xmlns:thm15="http://schemas.microsoft.com/office/thememl/2012/main" name="ETH_Vorlage_Plakat_A3_hoch.potx" id="{5E20DE9E-1E3E-4A22-A22B-C7DE4B781016}" vid="{11E06D20-E7DF-4D4B-B2A2-B7B46D67DC87}"/>
    </a:ext>
  </a:extLst>
</a:theme>
</file>

<file path=ppt/theme/theme5.xml><?xml version="1.0" encoding="utf-8"?>
<a:theme xmlns:a="http://schemas.openxmlformats.org/drawingml/2006/main" name="ETH Rot">
  <a:themeElements>
    <a:clrScheme name="ETH Rot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B7352D"/>
      </a:accent1>
      <a:accent2>
        <a:srgbClr val="C55D57"/>
      </a:accent2>
      <a:accent3>
        <a:srgbClr val="D48681"/>
      </a:accent3>
      <a:accent4>
        <a:srgbClr val="E2AEAB"/>
      </a:accent4>
      <a:accent5>
        <a:srgbClr val="F1D7D5"/>
      </a:accent5>
      <a:accent6>
        <a:srgbClr val="F8EAEA"/>
      </a:accent6>
      <a:hlink>
        <a:srgbClr val="0563C1"/>
      </a:hlink>
      <a:folHlink>
        <a:srgbClr val="954F72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0" rtlCol="0">
        <a:noAutofit/>
      </a:bodyPr>
      <a:lstStyle>
        <a:defPPr algn="l">
          <a:defRPr baseline="30000"/>
        </a:defPPr>
      </a:lstStyle>
    </a:txDef>
  </a:objectDefaults>
  <a:extraClrSchemeLst/>
  <a:custClrLst>
    <a:custClr name="ETH Blau">
      <a:srgbClr val="215CAF"/>
    </a:custClr>
    <a:custClr name="ETH Petrol">
      <a:srgbClr val="007894"/>
    </a:custClr>
    <a:custClr name="ETH Gruen">
      <a:srgbClr val="627313"/>
    </a:custClr>
    <a:custClr name="ETH Bronze">
      <a:srgbClr val="8E6713"/>
    </a:custClr>
    <a:custClr name="ETH Rot">
      <a:srgbClr val="B7352D"/>
    </a:custClr>
    <a:custClr name="ETH Purpur">
      <a:srgbClr val="A30774"/>
    </a:custClr>
    <a:custClr name="ETH Grau">
      <a:srgbClr val="6F6F6F"/>
    </a:custClr>
  </a:custClrLst>
  <a:extLst>
    <a:ext uri="{05A4C25C-085E-4340-85A3-A5531E510DB2}">
      <thm15:themeFamily xmlns:thm15="http://schemas.microsoft.com/office/thememl/2012/main" name="ETH_Vorlage_Plakat_A3_hoch.potx" id="{5E20DE9E-1E3E-4A22-A22B-C7DE4B781016}" vid="{16CB80E2-4D81-420F-8475-97747EDD43D9}"/>
    </a:ext>
  </a:extLst>
</a:theme>
</file>

<file path=ppt/theme/theme6.xml><?xml version="1.0" encoding="utf-8"?>
<a:theme xmlns:a="http://schemas.openxmlformats.org/drawingml/2006/main" name="ETH Purpur">
  <a:themeElements>
    <a:clrScheme name="ETH Purpur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A30774"/>
      </a:accent1>
      <a:accent2>
        <a:srgbClr val="B53990"/>
      </a:accent2>
      <a:accent3>
        <a:srgbClr val="C86AAC"/>
      </a:accent3>
      <a:accent4>
        <a:srgbClr val="DA9CC7"/>
      </a:accent4>
      <a:accent5>
        <a:srgbClr val="EDCDE3"/>
      </a:accent5>
      <a:accent6>
        <a:srgbClr val="F6E6F1"/>
      </a:accent6>
      <a:hlink>
        <a:srgbClr val="0563C1"/>
      </a:hlink>
      <a:folHlink>
        <a:srgbClr val="954F72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0" rtlCol="0">
        <a:noAutofit/>
      </a:bodyPr>
      <a:lstStyle>
        <a:defPPr algn="l">
          <a:defRPr baseline="30000"/>
        </a:defPPr>
      </a:lstStyle>
    </a:txDef>
  </a:objectDefaults>
  <a:extraClrSchemeLst/>
  <a:custClrLst>
    <a:custClr name="ETH Blau">
      <a:srgbClr val="215CAF"/>
    </a:custClr>
    <a:custClr name="ETH Petrol">
      <a:srgbClr val="007894"/>
    </a:custClr>
    <a:custClr name="ETH Gruen">
      <a:srgbClr val="627313"/>
    </a:custClr>
    <a:custClr name="ETH Bronze">
      <a:srgbClr val="8E6713"/>
    </a:custClr>
    <a:custClr name="ETH Rot">
      <a:srgbClr val="B7352D"/>
    </a:custClr>
    <a:custClr name="ETH Purpur">
      <a:srgbClr val="A30774"/>
    </a:custClr>
    <a:custClr name="ETH Grau">
      <a:srgbClr val="6F6F6F"/>
    </a:custClr>
  </a:custClrLst>
  <a:extLst>
    <a:ext uri="{05A4C25C-085E-4340-85A3-A5531E510DB2}">
      <thm15:themeFamily xmlns:thm15="http://schemas.microsoft.com/office/thememl/2012/main" name="ETH_Vorlage_Plakat_A3_hoch.potx" id="{5E20DE9E-1E3E-4A22-A22B-C7DE4B781016}" vid="{995FD330-628F-4BC0-B5BD-6162A29925A6}"/>
    </a:ext>
  </a:extLst>
</a:theme>
</file>

<file path=ppt/theme/theme7.xml><?xml version="1.0" encoding="utf-8"?>
<a:theme xmlns:a="http://schemas.openxmlformats.org/drawingml/2006/main" name="ETH Grau">
  <a:themeElements>
    <a:clrScheme name="ETH Grau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6F6F6F"/>
      </a:accent1>
      <a:accent2>
        <a:srgbClr val="8C8C8C"/>
      </a:accent2>
      <a:accent3>
        <a:srgbClr val="A9A9A9"/>
      </a:accent3>
      <a:accent4>
        <a:srgbClr val="C5C5C5"/>
      </a:accent4>
      <a:accent5>
        <a:srgbClr val="E2E2E2"/>
      </a:accent5>
      <a:accent6>
        <a:srgbClr val="F0F0F0"/>
      </a:accent6>
      <a:hlink>
        <a:srgbClr val="0563C1"/>
      </a:hlink>
      <a:folHlink>
        <a:srgbClr val="954F72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0" rtlCol="0">
        <a:noAutofit/>
      </a:bodyPr>
      <a:lstStyle>
        <a:defPPr algn="l">
          <a:defRPr baseline="30000"/>
        </a:defPPr>
      </a:lstStyle>
    </a:txDef>
  </a:objectDefaults>
  <a:extraClrSchemeLst/>
  <a:custClrLst>
    <a:custClr name="ETH Blau">
      <a:srgbClr val="215CAF"/>
    </a:custClr>
    <a:custClr name="ETH Petrol">
      <a:srgbClr val="007894"/>
    </a:custClr>
    <a:custClr name="ETH Gruen">
      <a:srgbClr val="627313"/>
    </a:custClr>
    <a:custClr name="ETH Bronze">
      <a:srgbClr val="8E6713"/>
    </a:custClr>
    <a:custClr name="ETH Rot">
      <a:srgbClr val="B7352D"/>
    </a:custClr>
    <a:custClr name="ETH Purpur">
      <a:srgbClr val="A30774"/>
    </a:custClr>
    <a:custClr name="ETH Grau">
      <a:srgbClr val="6F6F6F"/>
    </a:custClr>
  </a:custClrLst>
  <a:extLst>
    <a:ext uri="{05A4C25C-085E-4340-85A3-A5531E510DB2}">
      <thm15:themeFamily xmlns:thm15="http://schemas.microsoft.com/office/thememl/2012/main" name="ETH_Vorlage_Plakat_A3_hoch.potx" id="{5E20DE9E-1E3E-4A22-A22B-C7DE4B781016}" vid="{D02D928F-8248-4557-A534-5AC5954D5BF1}"/>
    </a:ext>
  </a:extLst>
</a:theme>
</file>

<file path=ppt/theme/theme8.xml><?xml version="1.0" encoding="utf-8"?>
<a:theme xmlns:a="http://schemas.openxmlformats.org/drawingml/2006/main" name="Office">
  <a:themeElements>
    <a:clrScheme name="ETH Blau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215CAF"/>
      </a:accent1>
      <a:accent2>
        <a:srgbClr val="4D7DBF"/>
      </a:accent2>
      <a:accent3>
        <a:srgbClr val="7A9DCF"/>
      </a:accent3>
      <a:accent4>
        <a:srgbClr val="A6BEDF"/>
      </a:accent4>
      <a:accent5>
        <a:srgbClr val="D3DEEF"/>
      </a:accent5>
      <a:accent6>
        <a:srgbClr val="E8EEF7"/>
      </a:accent6>
      <a:hlink>
        <a:srgbClr val="0563C1"/>
      </a:hlink>
      <a:folHlink>
        <a:srgbClr val="954F72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ETH Blau">
      <a:srgbClr val="215CAF"/>
    </a:custClr>
    <a:custClr name="ETH Petrol">
      <a:srgbClr val="007894"/>
    </a:custClr>
    <a:custClr name="ETH Gruen">
      <a:srgbClr val="627313"/>
    </a:custClr>
    <a:custClr name="ETH Bronze">
      <a:srgbClr val="8E6713"/>
    </a:custClr>
    <a:custClr name="ETH Rot">
      <a:srgbClr val="B7352D"/>
    </a:custClr>
    <a:custClr name="ETH Purpur">
      <a:srgbClr val="A30774"/>
    </a:custClr>
    <a:custClr name="ETH Grau">
      <a:srgbClr val="6F6F6F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">
  <a:themeElements>
    <a:clrScheme name="ETH Blau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215CAF"/>
      </a:accent1>
      <a:accent2>
        <a:srgbClr val="4D7DBF"/>
      </a:accent2>
      <a:accent3>
        <a:srgbClr val="7A9DCF"/>
      </a:accent3>
      <a:accent4>
        <a:srgbClr val="A6BEDF"/>
      </a:accent4>
      <a:accent5>
        <a:srgbClr val="D3DEEF"/>
      </a:accent5>
      <a:accent6>
        <a:srgbClr val="E8EEF7"/>
      </a:accent6>
      <a:hlink>
        <a:srgbClr val="0563C1"/>
      </a:hlink>
      <a:folHlink>
        <a:srgbClr val="954F72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ETH-PP-Scientific-Poster-Portrait-A3-Template</Template>
  <TotalTime>927</TotalTime>
  <Words>556</Words>
  <Application>Microsoft Office PowerPoint</Application>
  <PresentationFormat>Custom</PresentationFormat>
  <Paragraphs>132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7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Arial</vt:lpstr>
      <vt:lpstr>Symbol</vt:lpstr>
      <vt:lpstr>ETH Blau</vt:lpstr>
      <vt:lpstr>ETH Petrol</vt:lpstr>
      <vt:lpstr>ETH Grün</vt:lpstr>
      <vt:lpstr>ETH Bronze</vt:lpstr>
      <vt:lpstr>ETH Rot</vt:lpstr>
      <vt:lpstr>ETH Purpur</vt:lpstr>
      <vt:lpstr>ETH Grau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Giang Christian</dc:creator>
  <cp:lastModifiedBy>Berkane Thomas Medhy</cp:lastModifiedBy>
  <cp:revision>98</cp:revision>
  <cp:lastPrinted>2022-05-26T17:16:12Z</cp:lastPrinted>
  <dcterms:created xsi:type="dcterms:W3CDTF">2021-10-06T10:51:46Z</dcterms:created>
  <dcterms:modified xsi:type="dcterms:W3CDTF">2022-06-12T16:15:19Z</dcterms:modified>
</cp:coreProperties>
</file>