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2324"/>
    <a:srgbClr val="299F29"/>
    <a:srgbClr val="FF7E0D"/>
    <a:srgbClr val="FF0000"/>
    <a:srgbClr val="FF7F0F"/>
    <a:srgbClr val="279E28"/>
    <a:srgbClr val="1E76B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9" autoAdjust="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C8CA-A521-4254-86A7-6548A9107C3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F013-C680-4F1D-A725-B09F536C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FEA415F3-A1E6-4584-B621-276122F46196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/>
          <a:lstStyle>
            <a:lvl1pPr algn="ctr"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FEA415F3-A1E6-4584-B621-276122F46196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5563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15F3-A1E6-4584-B621-276122F4619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AD2-F75E-4189-BE7C-285EBDEE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74785"/>
          </a:xfrm>
        </p:spPr>
        <p:txBody>
          <a:bodyPr/>
          <a:lstStyle/>
          <a:p>
            <a:r>
              <a:rPr lang="en-US" dirty="0"/>
              <a:t>In-Class Peer-Review (Today)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27412-3638-4232-AB27-B94126FC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4" y="1050544"/>
            <a:ext cx="7805085" cy="5102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40436-5217-4138-895A-6CE29BD14672}"/>
              </a:ext>
            </a:extLst>
          </p:cNvPr>
          <p:cNvSpPr txBox="1"/>
          <p:nvPr/>
        </p:nvSpPr>
        <p:spPr>
          <a:xfrm>
            <a:off x="7801761" y="1050544"/>
            <a:ext cx="439023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You should have received 3 drafts to review by email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Up to 10% bonus points per peer-review submitted by </a:t>
            </a:r>
            <a:r>
              <a:rPr lang="en-US" sz="3000" b="1" dirty="0"/>
              <a:t>tonight</a:t>
            </a:r>
            <a:r>
              <a:rPr lang="en-US" sz="3000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Once submitted, you should automatically receive a copy. You can go back &amp; edit your review if necessary.</a:t>
            </a:r>
          </a:p>
        </p:txBody>
      </p:sp>
    </p:spTree>
    <p:extLst>
      <p:ext uri="{BB962C8B-B14F-4D97-AF65-F5344CB8AC3E}">
        <p14:creationId xmlns:p14="http://schemas.microsoft.com/office/powerpoint/2010/main" val="9716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5DEA0-FB4C-4B1A-B6D8-E8A533D8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24879" cy="441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0863C-3D5A-4DD0-B8D6-4305BCC2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80" y="0"/>
            <a:ext cx="6367120" cy="576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55B84-F667-482D-A47B-FE4441C96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8010"/>
            <a:ext cx="4276120" cy="2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19B4D-C51D-4444-9763-3D7D0BB4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8685" cy="190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3F827-ECF8-40DA-9202-C0494FD2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678"/>
            <a:ext cx="6383429" cy="4949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A53CD-AC6E-4B82-91C0-783A22AD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861" y="588551"/>
            <a:ext cx="5709912" cy="568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1C1B0-E90B-4CDD-A52D-E90345A2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708685" cy="1908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622A0-7E27-47CC-A0EE-19C5472D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679"/>
            <a:ext cx="6383429" cy="49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 Sans Serif Theme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708DCDC-42F7-48A2-975C-30318494E14E}" vid="{5A564382-0E23-4DF5-80A1-3DF436ECA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Sans Serif</Template>
  <TotalTime>0</TotalTime>
  <Words>48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CMU Sans Serif</vt:lpstr>
      <vt:lpstr>Office Theme</vt:lpstr>
      <vt:lpstr>In-Class Peer-Review (Today)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Beucler</dc:creator>
  <cp:lastModifiedBy>Tom Beucler</cp:lastModifiedBy>
  <cp:revision>8</cp:revision>
  <dcterms:created xsi:type="dcterms:W3CDTF">2022-05-06T13:01:16Z</dcterms:created>
  <dcterms:modified xsi:type="dcterms:W3CDTF">2024-12-06T14:11:35Z</dcterms:modified>
</cp:coreProperties>
</file>