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C0BAD-746B-4BCB-AA14-F84544F6A7BC}">
  <a:tblStyle styleId="{21DC0BAD-746B-4BCB-AA14-F84544F6A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93f2992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93f2992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3f2992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93f2992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93f29922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93f2992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93f2992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93f2992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93f2992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93f2992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3f29922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93f29922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280581b7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280581b7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280581b7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280581b7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280581b7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280581b7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93f2992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93f2992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93f299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93f299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3f299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3f299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93f2992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93f2992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93f2992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93f2992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93f2992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93f2992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93f2992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93f2992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3f2992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93f2992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3f2992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3f2992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foenem.com.br/ampliacao-do-vocabulario/" TargetMode="External"/><Relationship Id="rId4" Type="http://schemas.openxmlformats.org/officeDocument/2006/relationships/hyperlink" Target="https://www.youtube.com/watch?v=NWnXTiAZ8-c" TargetMode="External"/><Relationship Id="rId5" Type="http://schemas.openxmlformats.org/officeDocument/2006/relationships/hyperlink" Target="https://cronicaspedagogicas.blogspot.com/2015/04/a-sistematizacao-e-o-pensamento.html" TargetMode="External"/><Relationship Id="rId6" Type="http://schemas.openxmlformats.org/officeDocument/2006/relationships/hyperlink" Target="https://blog.enem.com.br/pensamento-critico-5-dicas-para-desenvolver-o-seu-2/" TargetMode="External"/><Relationship Id="rId7" Type="http://schemas.openxmlformats.org/officeDocument/2006/relationships/hyperlink" Target="https://www.universodosleitores.com/2014/04/por-que-ler-da-sono.html" TargetMode="External"/><Relationship Id="rId8" Type="http://schemas.openxmlformats.org/officeDocument/2006/relationships/hyperlink" Target="https://faro.edu.br/blog/tecnicas-de-leitura-aprenda-como-ler-mais-rapido-e-melh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Português Instrumental e Metodologia Científica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Leitura, resumo e levantamento bibliográfico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Fases da pesquisa bibliográfica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escolha do tema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elaboração do plano de trabalho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identificação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localização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compilação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fichamento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e interpretação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do tema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819150" y="1990725"/>
            <a:ext cx="36861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fatores internos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pessoal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viável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importância prática ou científica</a:t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4638675" y="1990725"/>
            <a:ext cx="36861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fatores externos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disponibilidade de referências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orientação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959575" y="3303325"/>
            <a:ext cx="710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Delimitação: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sujeito e objeto (Exemplo: Organização do Trabalho - sujeito trabalho; objeto organização)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adjetivos explicativos ou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restritivos (Exemplo: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Organização Social / Atual do Trabalho)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complementos nominais (Exemplo: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Organização Social do Trabalho Artesanal)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determinação das circunstâncias (Exemplo: Organização Social do Trabalho Artesanal no Brasil nos anos 80)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trabalho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Introdução: apresentação do tema (contextualização, justificativa, breve referencial, contribuição)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desenvolvimento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explicação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discussão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demonstração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conclusão: breve análise e síntese das principais informações apresentadas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Fases da pesquisa bibliográfica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identificação: qual material será utilizado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localização: onde se encontra todo o material escolhido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compilação: reunião </a:t>
            </a:r>
            <a:r>
              <a:rPr lang="pt-BR"/>
              <a:t>sistemática</a:t>
            </a:r>
            <a:r>
              <a:rPr lang="pt-BR"/>
              <a:t> do material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fichamento: criação de fichas para organização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do material: valor, autenticidade, procedência,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redação da pesquisa bibliográfica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Fichas de catalogação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461962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5520625" y="2010025"/>
            <a:ext cx="280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comentário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análise crítica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interpretação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comparação com outros trabalhos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importância da obra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citação (mostrar regras)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</a:t>
            </a:r>
            <a:endParaRPr/>
          </a:p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levantamento bibliográfico sobre tema escolhido e redação do plano de trabalho</a:t>
            </a:r>
            <a:endParaRPr/>
          </a:p>
        </p:txBody>
      </p:sp>
      <p:sp>
        <p:nvSpPr>
          <p:cNvPr id="235" name="Google Shape;235;p2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um levantamento bibliográfico buscando informações e trabalhos relacionados ao problema formulado na última aula por cada aluno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aplicar todas as fases da pesquisa bibliográfica e da leitura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criar fichas </a:t>
            </a:r>
            <a:r>
              <a:rPr lang="pt-BR"/>
              <a:t>catalográficas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elaborar a redação da pesquisa bibliográfica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elaborar o plano de trabalho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Conclusão de Curso (TCC)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Monografias de conclusão de curso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295250" y="874700"/>
            <a:ext cx="703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estudos iniciais de pesquisa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trabalhos de investigação: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engenharia de produção: aplicação de algum método ou ferramenta da engenharia de produção para solução de algum problema específico.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problematização: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definição da pergunta da sua pesquisa;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seja o mais específico possível;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lembre-se de não levantar perguntas que você não vai conseguir responder ou que não é do seu interesse pesquisar.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Corpo da m</a:t>
            </a:r>
            <a:r>
              <a:rPr lang="pt-BR"/>
              <a:t>onografia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1295250" y="874700"/>
            <a:ext cx="703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Introdução: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apresentação clara e simples do tema investigado;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 da importância da metodologia utilizada;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rápida referência a trabalhos anteriores realizados sobre o mesmo tema.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fundamentação lógica do trabalho de pesquisa.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síntese de todo o trabalho realizado.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figuras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https://infoenem.com.br/ampliacao-do-vocabulario/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https://www.youtube.com/watch?v=NWnXTiAZ8-c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https://cronicaspedagogicas.blogspot.com/2015/04/a-sistematizacao-e-o-pensamento.html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https://blog.enem.com.br/pensamento-critico-5-dicas-para-desenvolver-o-seu-2/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https://www.universodosleitores.com/2014/04/por-que-ler-da-sono.html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https://faro.edu.br/blog/tecnicas-de-leitura-aprenda-como-ler-mais-rapido-e-melhor/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 leitura é tão importante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 leitura é tão importante ?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75" y="626275"/>
            <a:ext cx="27241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551850" y="2302675"/>
            <a:ext cx="27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enriquecimento do vocabulário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100" y="6262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340350" y="2302675"/>
            <a:ext cx="30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obtenção de conhecimento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400" y="184800"/>
            <a:ext cx="2477850" cy="25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6464325" y="2687550"/>
            <a:ext cx="24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sistematização do pensamento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7925" y="2788938"/>
            <a:ext cx="22479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5481125" y="3763300"/>
            <a:ext cx="31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formação de pensamento crítico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Ler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350" y="1134675"/>
            <a:ext cx="27336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969038" y="2811075"/>
            <a:ext cx="2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ler muito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775" y="39051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225800" y="2100250"/>
            <a:ext cx="20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ler constantemente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interpretar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decifrar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reconhecer os elementos mais importantes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assimilar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etc.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950" y="2536088"/>
            <a:ext cx="25146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5957800" y="4312050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aplicar o conhecimento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 proveitosa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500" y="576900"/>
            <a:ext cx="25241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75" y="745750"/>
            <a:ext cx="2240428" cy="1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925" y="745750"/>
            <a:ext cx="2476107" cy="1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363" y="2571750"/>
            <a:ext cx="1640900" cy="16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4187" y="2454625"/>
            <a:ext cx="2465833" cy="16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7200" y="2466750"/>
            <a:ext cx="3162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3229050"/>
            <a:ext cx="1640900" cy="1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740"/>
              <a:t>Elementos de busca textual</a:t>
            </a:r>
            <a:endParaRPr sz="4740"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livros e artigos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Fases da leitura informativa</a:t>
            </a:r>
            <a:endParaRPr/>
          </a:p>
        </p:txBody>
      </p:sp>
      <p:graphicFrame>
        <p:nvGraphicFramePr>
          <p:cNvPr id="183" name="Google Shape;183;p19"/>
          <p:cNvGraphicFramePr/>
          <p:nvPr/>
        </p:nvGraphicFramePr>
        <p:xfrm>
          <a:off x="952500" y="15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{21DC0BAD-746B-4BCB-AA14-F84544F6A7BC}</a:tableStyleId>
              </a:tblPr>
              <a:tblGrid>
                <a:gridCol w="1240275"/>
                <a:gridCol w="5998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verificação do conteúdo ou </a:t>
                      </a:r>
                      <a:r>
                        <a:rPr lang="pt-BR"/>
                        <a:t>procurar um assunto de interesse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exploratória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localização das informações no texto já sabendo de sua existência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seletiva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eliminação do supérfluo, concentração no que é de fato importante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reflexiva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avaliação das informações e do propósito do autor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crítica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compreensão</a:t>
                      </a:r>
                      <a:r>
                        <a:rPr lang="pt-BR"/>
                        <a:t> da proposta, contrapondo com nosso conhecimento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interpretativa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da proposta do autor com o nosso problema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explicativa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profunda compreensão para posterior apresentação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01: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 de textos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objetivos e procedimentos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partes da análise de texto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tipos de análise de tex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exemplos de análise de texto</a:t>
            </a:r>
            <a:endParaRPr/>
          </a:p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02: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seminário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estrutura e funcionamento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fontes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componentes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etapas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exemplos do procedimento em seminários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bibliográfica e resumos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