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5" r:id="rId5"/>
    <p:sldId id="327" r:id="rId6"/>
    <p:sldId id="328" r:id="rId7"/>
    <p:sldId id="330" r:id="rId8"/>
    <p:sldId id="331" r:id="rId9"/>
    <p:sldId id="332" r:id="rId10"/>
    <p:sldId id="338" r:id="rId11"/>
    <p:sldId id="339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05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ália Valins" userId="c7930584d5ae4cf7" providerId="LiveId" clId="{7958F0D9-1E06-47F3-887E-B04516713C98}"/>
    <pc:docChg chg="custSel delSld modSld">
      <pc:chgData name="Nathália Valins" userId="c7930584d5ae4cf7" providerId="LiveId" clId="{7958F0D9-1E06-47F3-887E-B04516713C98}" dt="2023-05-23T23:27:05.163" v="82" actId="2696"/>
      <pc:docMkLst>
        <pc:docMk/>
      </pc:docMkLst>
      <pc:sldChg chg="del">
        <pc:chgData name="Nathália Valins" userId="c7930584d5ae4cf7" providerId="LiveId" clId="{7958F0D9-1E06-47F3-887E-B04516713C98}" dt="2023-05-23T23:26:36.293" v="80" actId="2696"/>
        <pc:sldMkLst>
          <pc:docMk/>
          <pc:sldMk cId="2910866480" sldId="326"/>
        </pc:sldMkLst>
      </pc:sldChg>
      <pc:sldChg chg="modSp mod">
        <pc:chgData name="Nathália Valins" userId="c7930584d5ae4cf7" providerId="LiveId" clId="{7958F0D9-1E06-47F3-887E-B04516713C98}" dt="2023-05-23T23:21:55.494" v="0"/>
        <pc:sldMkLst>
          <pc:docMk/>
          <pc:sldMk cId="2810133685" sldId="327"/>
        </pc:sldMkLst>
        <pc:spChg chg="mod">
          <ac:chgData name="Nathália Valins" userId="c7930584d5ae4cf7" providerId="LiveId" clId="{7958F0D9-1E06-47F3-887E-B04516713C98}" dt="2023-05-23T23:21:55.494" v="0"/>
          <ac:spMkLst>
            <pc:docMk/>
            <pc:sldMk cId="2810133685" sldId="327"/>
            <ac:spMk id="3" creationId="{77C9C890-ADC6-0AA7-BBC0-05E856AA7C3C}"/>
          </ac:spMkLst>
        </pc:spChg>
      </pc:sldChg>
      <pc:sldChg chg="modSp mod">
        <pc:chgData name="Nathália Valins" userId="c7930584d5ae4cf7" providerId="LiveId" clId="{7958F0D9-1E06-47F3-887E-B04516713C98}" dt="2023-05-23T23:22:23.646" v="2" actId="14100"/>
        <pc:sldMkLst>
          <pc:docMk/>
          <pc:sldMk cId="2924417010" sldId="328"/>
        </pc:sldMkLst>
        <pc:spChg chg="mod">
          <ac:chgData name="Nathália Valins" userId="c7930584d5ae4cf7" providerId="LiveId" clId="{7958F0D9-1E06-47F3-887E-B04516713C98}" dt="2023-05-23T23:22:23.646" v="2" actId="14100"/>
          <ac:spMkLst>
            <pc:docMk/>
            <pc:sldMk cId="2924417010" sldId="328"/>
            <ac:spMk id="4" creationId="{78D3FE44-803A-0FCA-D29B-EB40225C360F}"/>
          </ac:spMkLst>
        </pc:spChg>
      </pc:sldChg>
      <pc:sldChg chg="del">
        <pc:chgData name="Nathália Valins" userId="c7930584d5ae4cf7" providerId="LiveId" clId="{7958F0D9-1E06-47F3-887E-B04516713C98}" dt="2023-05-23T23:26:31.431" v="79" actId="2696"/>
        <pc:sldMkLst>
          <pc:docMk/>
          <pc:sldMk cId="1263875044" sldId="329"/>
        </pc:sldMkLst>
      </pc:sldChg>
      <pc:sldChg chg="addSp delSp modSp mod">
        <pc:chgData name="Nathália Valins" userId="c7930584d5ae4cf7" providerId="LiveId" clId="{7958F0D9-1E06-47F3-887E-B04516713C98}" dt="2023-05-23T23:23:51.730" v="56" actId="20577"/>
        <pc:sldMkLst>
          <pc:docMk/>
          <pc:sldMk cId="1239358510" sldId="330"/>
        </pc:sldMkLst>
        <pc:spChg chg="mod">
          <ac:chgData name="Nathália Valins" userId="c7930584d5ae4cf7" providerId="LiveId" clId="{7958F0D9-1E06-47F3-887E-B04516713C98}" dt="2023-05-23T23:23:51.730" v="56" actId="20577"/>
          <ac:spMkLst>
            <pc:docMk/>
            <pc:sldMk cId="1239358510" sldId="330"/>
            <ac:spMk id="2" creationId="{3359D63F-F67D-B1A6-9772-28B26C238474}"/>
          </ac:spMkLst>
        </pc:spChg>
        <pc:spChg chg="add del mod">
          <ac:chgData name="Nathália Valins" userId="c7930584d5ae4cf7" providerId="LiveId" clId="{7958F0D9-1E06-47F3-887E-B04516713C98}" dt="2023-05-23T23:23:43.029" v="50" actId="478"/>
          <ac:spMkLst>
            <pc:docMk/>
            <pc:sldMk cId="1239358510" sldId="330"/>
            <ac:spMk id="7" creationId="{3ED32715-265A-9CD0-1EF1-AB171ECE6CD2}"/>
          </ac:spMkLst>
        </pc:spChg>
        <pc:graphicFrameChg chg="del modGraphic">
          <ac:chgData name="Nathália Valins" userId="c7930584d5ae4cf7" providerId="LiveId" clId="{7958F0D9-1E06-47F3-887E-B04516713C98}" dt="2023-05-23T23:23:38.105" v="48" actId="478"/>
          <ac:graphicFrameMkLst>
            <pc:docMk/>
            <pc:sldMk cId="1239358510" sldId="330"/>
            <ac:graphicFrameMk id="6" creationId="{0A0DC889-C77D-3D3E-D081-3D572EC949AE}"/>
          </ac:graphicFrameMkLst>
        </pc:graphicFrameChg>
      </pc:sldChg>
      <pc:sldChg chg="del">
        <pc:chgData name="Nathália Valins" userId="c7930584d5ae4cf7" providerId="LiveId" clId="{7958F0D9-1E06-47F3-887E-B04516713C98}" dt="2023-05-23T23:26:27.691" v="78" actId="2696"/>
        <pc:sldMkLst>
          <pc:docMk/>
          <pc:sldMk cId="2141700674" sldId="333"/>
        </pc:sldMkLst>
      </pc:sldChg>
      <pc:sldChg chg="del">
        <pc:chgData name="Nathália Valins" userId="c7930584d5ae4cf7" providerId="LiveId" clId="{7958F0D9-1E06-47F3-887E-B04516713C98}" dt="2023-05-23T23:27:01.224" v="81" actId="2696"/>
        <pc:sldMkLst>
          <pc:docMk/>
          <pc:sldMk cId="2607450225" sldId="334"/>
        </pc:sldMkLst>
      </pc:sldChg>
      <pc:sldChg chg="del">
        <pc:chgData name="Nathália Valins" userId="c7930584d5ae4cf7" providerId="LiveId" clId="{7958F0D9-1E06-47F3-887E-B04516713C98}" dt="2023-05-23T23:27:05.163" v="82" actId="2696"/>
        <pc:sldMkLst>
          <pc:docMk/>
          <pc:sldMk cId="758882227" sldId="335"/>
        </pc:sldMkLst>
      </pc:sldChg>
      <pc:sldChg chg="del">
        <pc:chgData name="Nathália Valins" userId="c7930584d5ae4cf7" providerId="LiveId" clId="{7958F0D9-1E06-47F3-887E-B04516713C98}" dt="2023-05-23T23:26:21.449" v="77" actId="2696"/>
        <pc:sldMkLst>
          <pc:docMk/>
          <pc:sldMk cId="2499958832" sldId="336"/>
        </pc:sldMkLst>
      </pc:sldChg>
      <pc:sldChg chg="del">
        <pc:chgData name="Nathália Valins" userId="c7930584d5ae4cf7" providerId="LiveId" clId="{7958F0D9-1E06-47F3-887E-B04516713C98}" dt="2023-05-23T23:26:16.015" v="76" actId="2696"/>
        <pc:sldMkLst>
          <pc:docMk/>
          <pc:sldMk cId="394375464" sldId="337"/>
        </pc:sldMkLst>
      </pc:sldChg>
      <pc:sldChg chg="modSp mod">
        <pc:chgData name="Nathália Valins" userId="c7930584d5ae4cf7" providerId="LiveId" clId="{7958F0D9-1E06-47F3-887E-B04516713C98}" dt="2023-05-23T23:26:01.284" v="75" actId="14100"/>
        <pc:sldMkLst>
          <pc:docMk/>
          <pc:sldMk cId="409420417" sldId="338"/>
        </pc:sldMkLst>
        <pc:spChg chg="mod">
          <ac:chgData name="Nathália Valins" userId="c7930584d5ae4cf7" providerId="LiveId" clId="{7958F0D9-1E06-47F3-887E-B04516713C98}" dt="2023-05-23T23:26:01.284" v="75" actId="14100"/>
          <ac:spMkLst>
            <pc:docMk/>
            <pc:sldMk cId="409420417" sldId="338"/>
            <ac:spMk id="4" creationId="{68003147-27BE-7492-36B6-F405F1156F31}"/>
          </ac:spMkLst>
        </pc:spChg>
        <pc:spChg chg="mod">
          <ac:chgData name="Nathália Valins" userId="c7930584d5ae4cf7" providerId="LiveId" clId="{7958F0D9-1E06-47F3-887E-B04516713C98}" dt="2023-05-23T23:25:47.654" v="65" actId="20577"/>
          <ac:spMkLst>
            <pc:docMk/>
            <pc:sldMk cId="409420417" sldId="338"/>
            <ac:spMk id="6" creationId="{BB7103A8-AEEA-50D3-BE61-CC85D24BDF23}"/>
          </ac:spMkLst>
        </pc:spChg>
      </pc:sldChg>
      <pc:sldChg chg="modSp mod">
        <pc:chgData name="Nathália Valins" userId="c7930584d5ae4cf7" providerId="LiveId" clId="{7958F0D9-1E06-47F3-887E-B04516713C98}" dt="2023-05-23T23:22:57.740" v="44" actId="5793"/>
        <pc:sldMkLst>
          <pc:docMk/>
          <pc:sldMk cId="3334127647" sldId="339"/>
        </pc:sldMkLst>
        <pc:spChg chg="mod">
          <ac:chgData name="Nathália Valins" userId="c7930584d5ae4cf7" providerId="LiveId" clId="{7958F0D9-1E06-47F3-887E-B04516713C98}" dt="2023-05-23T23:22:57.740" v="44" actId="5793"/>
          <ac:spMkLst>
            <pc:docMk/>
            <pc:sldMk cId="3334127647" sldId="339"/>
            <ac:spMk id="27" creationId="{BB8B6963-69FE-8A03-5E86-2BF855024B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44517BCB-A9DF-4295-A5B1-C0C6FEFFF094}" type="datetime1">
              <a:rPr lang="pt-BR" smtClean="0"/>
              <a:t>23/05/2023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0E476440-F66F-F947-8EFC-EA5202ACF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EC5C020-CAEE-4953-97F1-B58353BDA6C5}" type="datetime1">
              <a:rPr lang="pt-BR" smtClean="0"/>
              <a:t>23/05/2023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6B79E9EB-07EB-9D44-9F5A-AB1FBECCDD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28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96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97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5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694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785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20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pt-BR" sz="2400" cap="all" baseline="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pt-BR" sz="60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100"/>
              </a:lnSpc>
              <a:defRPr lang="pt-BR" sz="28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3" name="Espaço Reservado para Texto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7" name="Espaço Reservado para Texto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Texto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pt-BR" sz="20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pt-BR" sz="105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pt-BR" sz="2000" cap="all" baseline="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a imagem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all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none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pt-BR" sz="48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pt-BR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pt-BR" sz="2000" cap="all" spc="200" baseline="0">
                <a:latin typeface="+mj-lt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pt-BR" sz="3600" spc="0" baseline="0">
                <a:latin typeface="+mn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Texto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Texto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pt-BR" sz="11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pt-BR" smtClean="0"/>
              <a:pPr/>
              <a:t>‹nº›</a:t>
            </a:fld>
            <a:endParaRPr lang="pt-BR" sz="1100" dirty="0"/>
          </a:p>
        </p:txBody>
      </p:sp>
      <p:sp>
        <p:nvSpPr>
          <p:cNvPr id="25" name="Espaço Reservado para Rodapé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468710" y="1239774"/>
            <a:ext cx="2221833" cy="1754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pt-BR" sz="11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pt-BR" dirty="0"/>
              <a:t>título da apresentação</a:t>
            </a:r>
            <a:endParaRPr lang="pt-BR" sz="11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 descr="Uma placa de Petri com algumas cápsulas transparent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G.P.O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Gerenciador de Prontuários Online - G.P.O.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7" name="Espaço Reservado para Imagem 6" descr="Pipetar sobre três frascos de vidro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just">
              <a:lnSpc>
                <a:spcPct val="115000"/>
              </a:lnSpc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Este documento tem por propósito especificar os requisitos necessários da página de web do NOME para o seu desenvolvimento. Além de servir de referência para a manutenção do software. Foram utilizados diagramas UML (diagrama de casos de uso e diagrama de sequência), requisitos funcionais e requisitos não funcionais para ajudar no entendimento das funcionalidades do sistema.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Estrutura de DNA branco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Principais objetivos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2877" y="4745736"/>
            <a:ext cx="4099515" cy="1280160"/>
          </a:xfrm>
        </p:spPr>
        <p:txBody>
          <a:bodyPr rtlCol="0"/>
          <a:lstStyle>
            <a:defPPr>
              <a:defRPr lang="pt-BR"/>
            </a:defPPr>
          </a:lstStyle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Gerenciador de Prontuários Online - G.P.O.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599"/>
            <a:ext cx="9829800" cy="5410201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lnSpc>
                <a:spcPct val="115000"/>
              </a:lnSpc>
            </a:pPr>
            <a:r>
              <a:rPr lang="pt-BR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Público Alvo</a:t>
            </a:r>
            <a:br>
              <a:rPr lang="pt-BR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  Este software destina-se a instituições hospitalares, com a finalidade de gerenciar prontuários e facilitar sua visualização por médicos terceiros, pacientes e seus familiares.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Tubos de ensaio com um tubo de ensaio em laranja com gotas">
            <a:extLst>
              <a:ext uri="{FF2B5EF4-FFF2-40B4-BE49-F238E27FC236}">
                <a16:creationId xmlns:a16="http://schemas.microsoft.com/office/drawing/2014/main" id="{B085A606-2989-65E2-7F4F-7E3355B776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5" y="2459736"/>
            <a:ext cx="5254475" cy="26700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“As oportunidades de negócios são como um ônibus.</a:t>
            </a:r>
            <a:br>
              <a:rPr lang="pt-BR" dirty="0"/>
            </a:br>
            <a:r>
              <a:rPr lang="pt-BR" dirty="0"/>
              <a:t>Sempre há outro vindo.”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67D9C04C-425B-8D00-23BB-5E9C39702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Richard Branson</a:t>
            </a:r>
          </a:p>
          <a:p>
            <a:pPr rtl="0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cs typeface="Calibri Light"/>
              </a:rPr>
              <a:t>Conheça nossa equipe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17" name="Espaço Reservado para Imagem 25" descr="Foto de rosto do membro da equipe">
            <a:extLst>
              <a:ext uri="{FF2B5EF4-FFF2-40B4-BE49-F238E27FC236}">
                <a16:creationId xmlns:a16="http://schemas.microsoft.com/office/drawing/2014/main" id="{9FE8A44E-4872-96D1-84CB-87AA25C1A65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" b="116"/>
          <a:stretch/>
        </p:blipFill>
        <p:spPr>
          <a:xfrm>
            <a:off x="1298575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555555B-2DC1-8FAB-836A-FF067294BA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Takuma Hayashi</a:t>
            </a:r>
            <a:endParaRPr lang="pt-BR" sz="140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231214F-3674-6AA5-28C4-945128C75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cap="none">
                <a:effectLst/>
              </a:rPr>
              <a:t>Presidente</a:t>
            </a:r>
            <a:endParaRPr lang="pt-BR" cap="none"/>
          </a:p>
        </p:txBody>
      </p:sp>
      <p:pic>
        <p:nvPicPr>
          <p:cNvPr id="18" name="Espaço Reservado para Imagem 29" descr="Foto de rosto do membro da equipe">
            <a:extLst>
              <a:ext uri="{FF2B5EF4-FFF2-40B4-BE49-F238E27FC236}">
                <a16:creationId xmlns:a16="http://schemas.microsoft.com/office/drawing/2014/main" id="{2D82977F-BE23-77F5-BFCE-00474CDF40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6200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4001C92-5199-4EEF-9AD8-8F9EEF76C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9075" y="4974336"/>
            <a:ext cx="1543050" cy="5394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Mirjam Nilsson</a:t>
            </a:r>
            <a:endParaRPr lang="pt-BR" sz="140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9FB3C79A-5A2E-1974-C643-A59B78E2E7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cap="none">
                <a:effectLst/>
              </a:rPr>
              <a:t>Diretor Executivo</a:t>
            </a:r>
            <a:endParaRPr lang="pt-BR" cap="none"/>
          </a:p>
          <a:p>
            <a:pPr rtl="0"/>
            <a:endParaRPr lang="pt-BR"/>
          </a:p>
        </p:txBody>
      </p:sp>
      <p:pic>
        <p:nvPicPr>
          <p:cNvPr id="19" name="Espaço Reservado para Imagem 31" descr="Foto de rosto do membro da equipe">
            <a:extLst>
              <a:ext uri="{FF2B5EF4-FFF2-40B4-BE49-F238E27FC236}">
                <a16:creationId xmlns:a16="http://schemas.microsoft.com/office/drawing/2014/main" id="{F1995D2A-6DEB-36F1-92BE-92F53999C4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" b="127"/>
          <a:stretch/>
        </p:blipFill>
        <p:spPr>
          <a:xfrm>
            <a:off x="6473825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B78A878-C090-192A-ABA1-84C905B518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Flora Berggren</a:t>
            </a:r>
            <a:endParaRPr lang="pt-BR" sz="140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45A07B14-2360-0003-C403-44C1834619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cap="none">
                <a:effectLst/>
              </a:rPr>
              <a:t>Diretor de Operações</a:t>
            </a:r>
            <a:endParaRPr lang="pt-BR" cap="none"/>
          </a:p>
          <a:p>
            <a:pPr rtl="0"/>
            <a:endParaRPr lang="pt-BR"/>
          </a:p>
        </p:txBody>
      </p:sp>
      <p:pic>
        <p:nvPicPr>
          <p:cNvPr id="20" name="Espaço Reservado para Imagem 33" descr="Foto de rosto do membro da equipe">
            <a:extLst>
              <a:ext uri="{FF2B5EF4-FFF2-40B4-BE49-F238E27FC236}">
                <a16:creationId xmlns:a16="http://schemas.microsoft.com/office/drawing/2014/main" id="{C0F4481F-3B4F-240E-A0EB-A783661AD47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4" b="114"/>
          <a:stretch/>
        </p:blipFill>
        <p:spPr>
          <a:xfrm>
            <a:off x="9034463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DEDE163-143D-DC6B-34E9-732EFB294C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effectLst/>
              </a:rPr>
              <a:t>Rajesh Santoshi</a:t>
            </a:r>
            <a:endParaRPr lang="pt-BR" sz="140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6659681C-2F2D-40E6-CAFD-944B9E631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51392" y="5596128"/>
            <a:ext cx="2267712" cy="3474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cap="none">
                <a:effectLst/>
              </a:rPr>
              <a:t>Vice-presidente de Marketing</a:t>
            </a:r>
            <a:endParaRPr lang="pt-BR" cap="none"/>
          </a:p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64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objetivo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1312606"/>
            <a:ext cx="6766560" cy="5161936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lnSpc>
                <a:spcPct val="115000"/>
              </a:lnSpc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Pensando na dificuldade de comunicação entre médicos sobre um paciente em comum, criamos uma página para facilitarmos o acesso as informações do paciente, quais os seus medicamentos, exames recentes feitos, alergias e informações sobre o mesmo que serão atualizadas por instituições privadas. Os médicos terão acesso á medicação já utilizada, exames que já foram solicitados. Doenças e tratamentos recentes, com o intuito de reduzir o tempo de espera e duplicidade para exames e tratamentos, evitando também riscos de medicamentos em excesso e demora no atendimento. Assim a família e médico poderá acompanhar o estado de cada membro de sua família, incluindo idosos e crianças.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Espaço Reservado para Imagem 6" descr="Tubos de ensaio com um tubo de ensaio em laranja com gota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216" y="5330952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Imagem 16" descr="Estrutura de DNA branco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 </a:t>
            </a:r>
          </a:p>
        </p:txBody>
      </p:sp>
      <p:pic>
        <p:nvPicPr>
          <p:cNvPr id="22" name="Espaço Reservado para Imagem 25" descr="Bactérias cultivadas em uma placa de Petri para um laboratório ou uma investigação científica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pt-BR" sz="2000" cap="all" spc="0" dirty="0"/>
              <a:t>Nathália </a:t>
            </a:r>
            <a:r>
              <a:rPr lang="pt-BR" sz="2000" cap="all" spc="0" dirty="0" err="1"/>
              <a:t>valim</a:t>
            </a:r>
            <a:endParaRPr lang="pt-BR" sz="2000" cap="all" spc="0" dirty="0"/>
          </a:p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pt-BR" sz="2000" cap="all" spc="0" dirty="0"/>
              <a:t>Thiago barro</a:t>
            </a:r>
          </a:p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pt-BR" dirty="0"/>
              <a:t>Fernando </a:t>
            </a:r>
            <a:endParaRPr lang="pt-BR" sz="2000" cap="all" spc="0" dirty="0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3899_TF67061901_Win32" id="{7A4A4764-73A2-453C-A75F-D891D4CEE476}" vid="{AE2A0BF5-BE05-47CC-BC65-F5AF2E5DE8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{96865E7D-8E8B-459B-9F99-144F934EF7F6}tf67061901_win32</Template>
  <TotalTime>5</TotalTime>
  <Words>308</Words>
  <Application>Microsoft Office PowerPoint</Application>
  <PresentationFormat>Widescreen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Daytona Condensed Light</vt:lpstr>
      <vt:lpstr>Posterama</vt:lpstr>
      <vt:lpstr>Symbol</vt:lpstr>
      <vt:lpstr>Times New Roman</vt:lpstr>
      <vt:lpstr>Tema do Office</vt:lpstr>
      <vt:lpstr>G.P.O</vt:lpstr>
      <vt:lpstr>Introdução</vt:lpstr>
      <vt:lpstr>Principais objetivos</vt:lpstr>
      <vt:lpstr>Público Alvo          Este software destina-se a instituições hospitalares, com a finalidade de gerenciar prontuários e facilitar sua visualização por médicos terceiros, pacientes e seus familiares.</vt:lpstr>
      <vt:lpstr>“As oportunidades de negócios são como um ônibus. Sempre há outro vindo.”</vt:lpstr>
      <vt:lpstr>Conheça nossa equipe</vt:lpstr>
      <vt:lpstr>objetivo </vt:lpstr>
      <vt:lpstr>Obrigado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G.P.O</dc:title>
  <dc:creator>Nathália Valins</dc:creator>
  <cp:lastModifiedBy>Nathália Valins</cp:lastModifiedBy>
  <cp:revision>1</cp:revision>
  <dcterms:created xsi:type="dcterms:W3CDTF">2023-05-23T23:19:37Z</dcterms:created>
  <dcterms:modified xsi:type="dcterms:W3CDTF">2023-05-23T23:27:10Z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