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c2b1ab748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c2b1ab748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c2b1ab748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c2b1ab748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c2b1ab7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c2b1ab7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c33d884ab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c33d884ab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c33d884ab_6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c33d884ab_6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c2b1ab74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c2b1ab74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c33d884ab_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c33d884ab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c33d884ab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c33d884ab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c2b1ab748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c2b1ab74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c33d884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c33d884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c2b1ab748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c2b1ab74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c2b1ab748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c2b1ab748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c33d884a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c33d884a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c2b1ab748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c2b1ab748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c2b1ab748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c2b1ab748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c2b1ab748_0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c2b1ab748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finiti/consumer-reviews-of-amazon-products" TargetMode="External"/><Relationship Id="rId4" Type="http://schemas.openxmlformats.org/officeDocument/2006/relationships/hyperlink" Target="https://www.kaggle.com/snap/amazon-fine-food-review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764400"/>
            <a:ext cx="8123100" cy="208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Latent Dirichlet Allocation(LDA) and Non Negative Matrix Factorization (NMF) for Topic Modeling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76625" y="3123725"/>
            <a:ext cx="87624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502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Presented By: 	</a:t>
            </a:r>
            <a:endParaRPr sz="1400"/>
          </a:p>
          <a:p>
            <a:pPr indent="457200" lvl="0" marL="502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Teresa Chu (B00690148) </a:t>
            </a:r>
            <a:endParaRPr sz="1400"/>
          </a:p>
          <a:p>
            <a:pPr indent="457200" lvl="0" marL="502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Trupti Bhagoorkar (B00820305) </a:t>
            </a:r>
            <a:endParaRPr sz="1400"/>
          </a:p>
          <a:p>
            <a:pPr indent="457200" lvl="0" marL="502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Joseph E Rivas (B00358083)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model using gensim module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Notable keywords: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Good, like, great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Taste, flavor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Coffee and tea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Dog, cat, kids</a:t>
            </a:r>
            <a:endParaRPr sz="180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65050"/>
            <a:ext cx="3842951" cy="3601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600" y="563000"/>
            <a:ext cx="6467475" cy="42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412575"/>
            <a:ext cx="8520600" cy="41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Non-Negative Matrix Factorization (NMF)</a:t>
            </a:r>
            <a:endParaRPr sz="2400"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Alternate model to LDA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LDA: more probabilistic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Goal is to reduce dimensionality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Text corpus is converted into feature vectors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Feature vectors indicate how “important” each word is to the topic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412575"/>
            <a:ext cx="8520600" cy="41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NMF Data Preprocessing</a:t>
            </a:r>
            <a:endParaRPr sz="2400"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Similar to preprocessing in LDA models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NLTK: for stopwords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Regex: used to take out punctuation, special characters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Gensim: used to create dictionary of unique word tokens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Scikit-learn TfidfVectorizer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Term frequency-inverse document frequency (TF-IDF) feature vectors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Calculates importance value of each word per review text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LDA uses CountVectorizer to obtain raw term count (probabilistic)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412575"/>
            <a:ext cx="8520600" cy="41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NMF Model Creation</a:t>
            </a:r>
            <a:endParaRPr sz="2400"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Initialization: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n_components: set to 9 to extract number of topics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init=”nnsvd”: non-negative double singular value decomposition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Helps to handle sparse matrices from TF-IDF feature vectors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Features per topic: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TfidfVectorizer.get_feature_names()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Plot function: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plot_words(): generates plots of the topics and the words within each topic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NMF Results -- Product Reviews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0863"/>
            <a:ext cx="4514850" cy="33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4514850" y="1152475"/>
            <a:ext cx="431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Notable topics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Topic #3: technology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Topic #7: reading products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Topic #9: grandparents, grandchildren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NMF Results -- Food Reviews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4875"/>
            <a:ext cx="4415275" cy="33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4514850" y="1152475"/>
            <a:ext cx="431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Notable topics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Topic #1: flavor and taste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Topic #2: coffee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Topic #3: tea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Topic #4: cat food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Topic #6: dog food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LDA and NMF models both useful for extracting topics from a text dataset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We can observe similar topics between both models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Extracted topics are distinct, and </a:t>
            </a:r>
            <a:r>
              <a:rPr lang="en">
                <a:solidFill>
                  <a:schemeClr val="dk1"/>
                </a:solidFill>
              </a:rPr>
              <a:t>their top words provide insight to the various topics within the dataset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Output affected by preprocessing techniques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are many parameters to adjust when initializing LDA and NMF models, need to experiment with each to observe differences in performance and output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3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</a:t>
            </a:r>
            <a:endParaRPr sz="24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02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Motivation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Topic Modeling :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Statistical Model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 case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Latent Dirichlet </a:t>
            </a:r>
            <a:r>
              <a:rPr lang="en" sz="1400">
                <a:solidFill>
                  <a:schemeClr val="dk1"/>
                </a:solidFill>
              </a:rPr>
              <a:t>Allocation</a:t>
            </a:r>
            <a:r>
              <a:rPr lang="en" sz="1400">
                <a:solidFill>
                  <a:schemeClr val="dk1"/>
                </a:solidFill>
              </a:rPr>
              <a:t> (LDA)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Unsupervised Learning Approach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 case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Required Packages</a:t>
            </a:r>
            <a:endParaRPr sz="24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Python 3 - Pandas, Numpy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NLTK and spacy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 Regular expression (re)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Gensim Package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Matplotlib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PyLDAvis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Sklearn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Dataset</a:t>
            </a:r>
            <a:endParaRPr sz="24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Consumer Reviews on Amazon Products</a:t>
            </a:r>
            <a:endParaRPr sz="1400">
              <a:solidFill>
                <a:srgbClr val="000000"/>
              </a:solidFill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</a:rPr>
              <a:t>Link: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https://www.kaggle.com/datafiniti/consumer-reviews-of-amazon-products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Size of dataset 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Features: Date, Product Name, Ratings, Reviews</a:t>
            </a:r>
            <a:endParaRPr>
              <a:solidFill>
                <a:srgbClr val="000000"/>
              </a:solidFill>
            </a:endParaRPr>
          </a:p>
          <a:p>
            <a:pPr indent="0" lvl="0" marL="914400" rtl="0" algn="just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Food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Reviews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Lin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k: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https://www.kaggle.com/snap/amazon-fine-food-reviews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Size of dataset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Features: Product Name, Score, Summary ( Reviews)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Results for LDA model on Amazon Dataset</a:t>
            </a:r>
            <a:endParaRPr sz="2400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91100"/>
            <a:ext cx="8520600" cy="3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Number of Topics : 10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Number of words: 10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Weights (values)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Discovered Topics: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Topic 1: Kindle Application: read, connect, device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Topic 4: Technological products: tv, watch</a:t>
            </a:r>
            <a:r>
              <a:rPr lang="en" sz="1400">
                <a:solidFill>
                  <a:srgbClr val="000000"/>
                </a:solidFill>
              </a:rPr>
              <a:t>, apple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Topic 5: </a:t>
            </a:r>
            <a:r>
              <a:rPr lang="en">
                <a:solidFill>
                  <a:srgbClr val="000000"/>
                </a:solidFill>
              </a:rPr>
              <a:t>Alexa : echo, music, dot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102" y="1348025"/>
            <a:ext cx="3639344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0"/>
            <a:ext cx="85206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Results (</a:t>
            </a:r>
            <a:r>
              <a:rPr lang="en" sz="2400"/>
              <a:t>Graphical Representation of LDA Results)</a:t>
            </a:r>
            <a:endParaRPr sz="240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437700"/>
            <a:ext cx="8520600" cy="45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351" y="479699"/>
            <a:ext cx="4557285" cy="45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 for Food Dataset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Changed all reviews to lowercase letters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non alphanumerics such as . ! , - ...etc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reviews less than 60 words to avoid short reviews without any context that would have not contributed much to the LDA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stopwords from a stopword text file which contained common English stopwords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Common stopwords became a relevant keyword in the topic despite not having much significance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775" y="518875"/>
            <a:ext cx="3374400" cy="429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and Perplexity Score using sklearn module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00" y="1005126"/>
            <a:ext cx="8260424" cy="313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4" y="3996175"/>
            <a:ext cx="624755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