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278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976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443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08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5048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54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1584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75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11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560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3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4109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448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954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11264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60156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87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8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9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00265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6746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402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0242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8507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119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7228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946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6705600" y="1620558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9053" y="0"/>
            <a:ext cx="7629525" cy="11690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457200" y="3205939"/>
            <a:ext cx="92202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BHAVASRI.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 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NMID:24131040500122006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E3034C14CE7E5E898AA4A65703FE973F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B.C.A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JAWAHAR . SCIENCE . COLLEGE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644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2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243776" y="1695450"/>
            <a:ext cx="2766623" cy="479058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06148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-85725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1747837" y="2696754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Text box"/>
          <p:cNvSpPr>
            <a:spLocks noGrp="1"/>
          </p:cNvSpPr>
          <p:nvPr>
            <p:ph type="body" idx="1"/>
          </p:nvPr>
        </p:nvSpPr>
        <p:spPr>
          <a:xfrm rot="0">
            <a:off x="2590799" y="2897849"/>
            <a:ext cx="694372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DIGITAL PORTFOLIO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5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5894440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10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1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2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8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16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7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490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Text box"/>
          <p:cNvSpPr>
            <a:spLocks noGrp="1"/>
          </p:cNvSpPr>
          <p:nvPr>
            <p:ph type="body" idx="1"/>
          </p:nvPr>
        </p:nvSpPr>
        <p:spPr>
          <a:xfrm rot="0">
            <a:off x="609599" y="2417629"/>
            <a:ext cx="10972800" cy="923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IN  TODAY’S GENERATION ERA , TRADITONALS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RESUMES ALONE ARE NOT ENOUGH TO SHOW YOUR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SKILLS AND WORK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66725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3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5" name="曲线"/>
          <p:cNvSpPr>
            <a:spLocks/>
          </p:cNvSpPr>
          <p:nvPr/>
        </p:nvSpPr>
        <p:spPr>
          <a:xfrm rot="0">
            <a:off x="441007" y="223519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Text box"/>
          <p:cNvSpPr>
            <a:spLocks noGrp="1"/>
          </p:cNvSpPr>
          <p:nvPr>
            <p:ph type="title"/>
          </p:nvPr>
        </p:nvSpPr>
        <p:spPr>
          <a:xfrm rot="0">
            <a:off x="1143001" y="458946"/>
            <a:ext cx="533400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Text box"/>
          <p:cNvSpPr>
            <a:spLocks noGrp="1"/>
          </p:cNvSpPr>
          <p:nvPr>
            <p:ph type="body" idx="1"/>
          </p:nvPr>
        </p:nvSpPr>
        <p:spPr>
          <a:xfrm rot="0">
            <a:off x="990600" y="2574448"/>
            <a:ext cx="80772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BRIEF SUMMARY OF MY PROJECT AND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WORK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PORTFOLIO CONTAINS ( ABOUT ME , SKILLS AND WORK PRESANTATION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MAIN THEME : SHOWCASE MY WORKS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92989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7239000" y="29004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Text box"/>
          <p:cNvSpPr>
            <a:spLocks noGrp="1"/>
          </p:cNvSpPr>
          <p:nvPr>
            <p:ph type="body" idx="1"/>
          </p:nvPr>
        </p:nvSpPr>
        <p:spPr>
          <a:xfrm rot="0">
            <a:off x="380618" y="2461682"/>
            <a:ext cx="10972800" cy="2154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STUDENTS ( RESUMES , ACADAMIC PROJECT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JOBSEEKERS ( TO SHARE WITH RECRUITERS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FREELENCERS ( TO SHOW CLIENTS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PROFESSIONAL ( TO HIGHLIGHT THERE ACHIVEMENTS 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06800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53200" y="13716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3400660" y="1587826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8000999" y="656748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Text box"/>
          <p:cNvSpPr>
            <a:spLocks noGrp="1"/>
          </p:cNvSpPr>
          <p:nvPr>
            <p:ph type="body" idx="1"/>
          </p:nvPr>
        </p:nvSpPr>
        <p:spPr>
          <a:xfrm rot="0">
            <a:off x="381000" y="2438400"/>
            <a:ext cx="6048376" cy="2492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HTML : STRUCTURE ( PAGES , SECTION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CSS : STYLING ( COLORS , LAYOUT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JAVASCRIPT : INTERACTIVITY ( NAVIGATION MENU BAR , VALIDATION AND ANIMINATION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CODE EDITOR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( VS CODE ) AND HOSTING PLATFORM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( GITHUB PAGES )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089009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7086600" y="580694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7467600" y="5031159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SECTION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HOME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SKILLS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CONTACT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MOBILE / DESKTOP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9967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Text box"/>
          <p:cNvSpPr>
            <a:spLocks noGrp="1"/>
          </p:cNvSpPr>
          <p:nvPr>
            <p:ph type="body" idx="1"/>
          </p:nvPr>
        </p:nvSpPr>
        <p:spPr>
          <a:xfrm rot="0">
            <a:off x="1371600" y="2438400"/>
            <a:ext cx="7848599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NAVIGATION BAR ( WITH SMOOTH SCROOLING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IMAGE DETAILS / HYPER LINK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INTRACTIVE ELEMENTS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163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378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cp:revision>31</cp:revision>
  <dcterms:created xsi:type="dcterms:W3CDTF">2024-03-29T15:07:22Z</dcterms:created>
  <dcterms:modified xsi:type="dcterms:W3CDTF">2025-09-02T03:52:57Z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