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/>
    <p:restoredTop sz="94624"/>
  </p:normalViewPr>
  <p:slideViewPr>
    <p:cSldViewPr snapToGrid="0" snapToObjects="1">
      <p:cViewPr varScale="1">
        <p:scale>
          <a:sx n="88" d="100"/>
          <a:sy n="88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9BB1-72E5-C942-A28A-1AA11664A10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6733-81D0-1643-A5BE-057EDD17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4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9BB1-72E5-C942-A28A-1AA11664A10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6733-81D0-1643-A5BE-057EDD17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9BB1-72E5-C942-A28A-1AA11664A10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6733-81D0-1643-A5BE-057EDD17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4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9BB1-72E5-C942-A28A-1AA11664A10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6733-81D0-1643-A5BE-057EDD17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3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9BB1-72E5-C942-A28A-1AA11664A10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6733-81D0-1643-A5BE-057EDD17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9BB1-72E5-C942-A28A-1AA11664A10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6733-81D0-1643-A5BE-057EDD17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8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9BB1-72E5-C942-A28A-1AA11664A10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6733-81D0-1643-A5BE-057EDD17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3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9BB1-72E5-C942-A28A-1AA11664A10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6733-81D0-1643-A5BE-057EDD17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5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9BB1-72E5-C942-A28A-1AA11664A10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6733-81D0-1643-A5BE-057EDD17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5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9BB1-72E5-C942-A28A-1AA11664A10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6733-81D0-1643-A5BE-057EDD17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6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9BB1-72E5-C942-A28A-1AA11664A10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6733-81D0-1643-A5BE-057EDD17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1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A9BB1-72E5-C942-A28A-1AA11664A10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66733-81D0-1643-A5BE-057EDD17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5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bhayward/Clas12_DC_alignment/blob/master/groovy_scripts/elastic_peak.groov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bhayward/Clas12_DC_alignment/blob/master/groovy_scripts/elastic_peak.groovy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bhayward/Clas12_DC_alignment/blob/master/groovy_scripts/residuals.groov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DC Group Meeting 5/23/18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Timothy B. Hayward, </a:t>
            </a:r>
            <a:r>
              <a:rPr lang="en-US" dirty="0" err="1" smtClean="0"/>
              <a:t>Torri</a:t>
            </a:r>
            <a:r>
              <a:rPr lang="en-US" dirty="0" smtClean="0"/>
              <a:t> Roark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9886"/>
            <a:ext cx="10515600" cy="5277077"/>
          </a:xfrm>
        </p:spPr>
        <p:txBody>
          <a:bodyPr/>
          <a:lstStyle/>
          <a:p>
            <a:r>
              <a:rPr lang="en-US" dirty="0"/>
              <a:t>Align the drift chambers by finding the appropriate “offsets” to minimize the residuals of straight track (B=0) </a:t>
            </a:r>
            <a:r>
              <a:rPr lang="en-US" dirty="0" smtClean="0"/>
              <a:t>data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rg</a:t>
            </a:r>
            <a:r>
              <a:rPr lang="en-US" dirty="0" smtClean="0"/>
              <a:t>-a run 2467)</a:t>
            </a:r>
          </a:p>
          <a:p>
            <a:endParaRPr lang="en-US" dirty="0"/>
          </a:p>
          <a:p>
            <a:r>
              <a:rPr lang="en-US" dirty="0" smtClean="0"/>
              <a:t>Investigate the effect on the W</a:t>
            </a:r>
            <a:r>
              <a:rPr lang="en-US" baseline="30000" dirty="0" smtClean="0"/>
              <a:t>2</a:t>
            </a:r>
            <a:r>
              <a:rPr lang="en-US" dirty="0" smtClean="0"/>
              <a:t> elastic peak of shifting the the drift chambers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33829"/>
            <a:ext cx="10395857" cy="1030514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err="1" smtClean="0">
                <a:hlinkClick r:id="rId2"/>
              </a:rPr>
              <a:t>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tbhayward</a:t>
            </a:r>
            <a:r>
              <a:rPr lang="en-US" dirty="0" smtClean="0">
                <a:hlinkClick r:id="rId2"/>
              </a:rPr>
              <a:t>/Clas12_DC_alignment/blob/master/</a:t>
            </a:r>
            <a:r>
              <a:rPr lang="en-US" dirty="0" err="1" smtClean="0">
                <a:hlinkClick r:id="rId2"/>
              </a:rPr>
              <a:t>groovy_scripts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elastic_peak.groovy</a:t>
            </a:r>
            <a:endParaRPr lang="en-US" dirty="0">
              <a:hlinkClick r:id="rId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343"/>
            <a:ext cx="6866737" cy="2182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72" y="2739617"/>
            <a:ext cx="7494814" cy="36759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658" y="4060741"/>
            <a:ext cx="412205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Elastic peak currently shifted to the right! (Primarily affected by the field position, but maybe we can improve it too?)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2798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6115"/>
            <a:ext cx="10149115" cy="2540000"/>
          </a:xfrm>
        </p:spPr>
        <p:txBody>
          <a:bodyPr>
            <a:normAutofit/>
          </a:bodyPr>
          <a:lstStyle/>
          <a:p>
            <a:r>
              <a:rPr lang="en-US" dirty="0" smtClean="0"/>
              <a:t>coatjava-5c.3.4 allows for</a:t>
            </a:r>
          </a:p>
          <a:p>
            <a:pPr lvl="1"/>
            <a:r>
              <a:rPr lang="en-US" dirty="0" smtClean="0"/>
              <a:t>geometry database variation is defined via environment variable GEOMETRYDATABASEVARIATION</a:t>
            </a:r>
            <a:endParaRPr lang="en-US" dirty="0"/>
          </a:p>
          <a:p>
            <a:r>
              <a:rPr lang="en-US" dirty="0" smtClean="0"/>
              <a:t>Allows for running reconstruction with DC alignment variation tables via</a:t>
            </a:r>
          </a:p>
          <a:p>
            <a:pPr lvl="1"/>
            <a:r>
              <a:rPr lang="en-US" dirty="0" err="1"/>
              <a:t>setenv</a:t>
            </a:r>
            <a:r>
              <a:rPr lang="en-US" dirty="0"/>
              <a:t> GEOMETRYDATABASEVARIATION "</a:t>
            </a:r>
            <a:r>
              <a:rPr lang="en-US" dirty="0" err="1" smtClean="0"/>
              <a:t>test_align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3071170"/>
            <a:ext cx="7451270" cy="16175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31340" y="2656115"/>
            <a:ext cx="550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 variation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5107025"/>
            <a:ext cx="7451270" cy="16110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41168" y="4688732"/>
            <a:ext cx="550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test_align</a:t>
            </a:r>
            <a:r>
              <a:rPr lang="en-US" dirty="0" smtClean="0"/>
              <a:t> variation (may 2018 engineers)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63543" y="4088567"/>
            <a:ext cx="4296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files for reconstruction:</a:t>
            </a:r>
          </a:p>
          <a:p>
            <a:endParaRPr lang="en-US" dirty="0"/>
          </a:p>
          <a:p>
            <a:r>
              <a:rPr lang="en-US" dirty="0"/>
              <a:t>/volatile/clas12/</a:t>
            </a:r>
            <a:r>
              <a:rPr lang="en-US" dirty="0" err="1"/>
              <a:t>thayward</a:t>
            </a:r>
            <a:r>
              <a:rPr lang="en-US" dirty="0"/>
              <a:t>/</a:t>
            </a:r>
            <a:r>
              <a:rPr lang="en-US" dirty="0" err="1"/>
              <a:t>drift_chambers</a:t>
            </a:r>
            <a:r>
              <a:rPr lang="en-US" dirty="0"/>
              <a:t>/reconstruction/</a:t>
            </a:r>
            <a:r>
              <a:rPr lang="en-US" dirty="0" err="1"/>
              <a:t>straight_track_runs</a:t>
            </a:r>
            <a:r>
              <a:rPr lang="en-US" dirty="0"/>
              <a:t>/input/</a:t>
            </a:r>
          </a:p>
        </p:txBody>
      </p:sp>
    </p:spTree>
    <p:extLst>
      <p:ext uri="{BB962C8B-B14F-4D97-AF65-F5344CB8AC3E}">
        <p14:creationId xmlns:p14="http://schemas.microsoft.com/office/powerpoint/2010/main" val="44184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33829"/>
            <a:ext cx="10395857" cy="1030514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https://github.com/tbhayward/Clas12_DC_alignment/blob/master/groovy_scripts/residuals.groovy</a:t>
            </a:r>
            <a:endParaRPr lang="en-US" dirty="0">
              <a:hlinkClick r:id="rId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3421"/>
            <a:ext cx="6866737" cy="16446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7" y="2873829"/>
            <a:ext cx="3804224" cy="27069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591" y="2873828"/>
            <a:ext cx="3690127" cy="27069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01" y="2873828"/>
            <a:ext cx="3704682" cy="270691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3652" y="5626479"/>
            <a:ext cx="328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Cooked calibration data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6861" y="5626479"/>
            <a:ext cx="328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5c.3.4 </a:t>
            </a:r>
            <a:r>
              <a:rPr lang="en-US" dirty="0" smtClean="0"/>
              <a:t>Reconstruction: default variation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470070" y="5626479"/>
            <a:ext cx="328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5c.3.4 Reconstruction: </a:t>
            </a:r>
            <a:r>
              <a:rPr lang="en-US" dirty="0" smtClean="0"/>
              <a:t>“</a:t>
            </a:r>
            <a:r>
              <a:rPr lang="en-US" dirty="0" err="1" smtClean="0"/>
              <a:t>test_align</a:t>
            </a:r>
            <a:r>
              <a:rPr lang="en-US" dirty="0" smtClean="0"/>
              <a:t>”, May 2018 engineers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35314"/>
            <a:ext cx="10395857" cy="512354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Determine the cause of the strange behavior in </a:t>
            </a:r>
            <a:r>
              <a:rPr lang="en-US" dirty="0" err="1" smtClean="0"/>
              <a:t>superlayers</a:t>
            </a:r>
            <a:r>
              <a:rPr lang="en-US" dirty="0" smtClean="0"/>
              <a:t> 1-2, 3-4.</a:t>
            </a:r>
          </a:p>
          <a:p>
            <a:endParaRPr lang="en-US" dirty="0"/>
          </a:p>
          <a:p>
            <a:r>
              <a:rPr lang="en-US" dirty="0" smtClean="0"/>
              <a:t>Investigate residuals as a function of angles (already scripted! Just needs to be done)</a:t>
            </a:r>
          </a:p>
          <a:p>
            <a:endParaRPr lang="en-US" dirty="0"/>
          </a:p>
          <a:p>
            <a:r>
              <a:rPr lang="en-US" dirty="0" smtClean="0"/>
              <a:t>Create method for saving residual “data” to use to fit as a function of changes in the variation table. </a:t>
            </a:r>
          </a:p>
          <a:p>
            <a:endParaRPr lang="en-US" dirty="0"/>
          </a:p>
          <a:p>
            <a:r>
              <a:rPr lang="en-US" dirty="0" smtClean="0"/>
              <a:t>Minimize this fit.</a:t>
            </a:r>
          </a:p>
          <a:p>
            <a:endParaRPr lang="en-US" dirty="0"/>
          </a:p>
          <a:p>
            <a:r>
              <a:rPr lang="en-US" dirty="0" smtClean="0"/>
              <a:t>Run reconstruction of full-field data and determine weight to assign to elastic peak.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2629" y="217714"/>
            <a:ext cx="76780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200" dirty="0" smtClean="0"/>
              <a:t>To Do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108047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211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DC Group Meeting 5/23/18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 Group Meeting 5/23/18</dc:title>
  <dc:creator>Microsoft Office User</dc:creator>
  <cp:lastModifiedBy>Microsoft Office User</cp:lastModifiedBy>
  <cp:revision>5</cp:revision>
  <dcterms:created xsi:type="dcterms:W3CDTF">2018-05-23T20:51:57Z</dcterms:created>
  <dcterms:modified xsi:type="dcterms:W3CDTF">2018-05-23T21:37:08Z</dcterms:modified>
</cp:coreProperties>
</file>