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4624"/>
  </p:normalViewPr>
  <p:slideViewPr>
    <p:cSldViewPr snapToGrid="0" snapToObjects="1">
      <p:cViewPr varScale="1">
        <p:scale>
          <a:sx n="88" d="100"/>
          <a:sy n="88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63DD-3BA4-2447-ACCC-072280EF42A5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632-E2A4-394A-B832-66D063FC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5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63DD-3BA4-2447-ACCC-072280EF42A5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632-E2A4-394A-B832-66D063FC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3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63DD-3BA4-2447-ACCC-072280EF42A5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632-E2A4-394A-B832-66D063FC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0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63DD-3BA4-2447-ACCC-072280EF42A5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632-E2A4-394A-B832-66D063FC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63DD-3BA4-2447-ACCC-072280EF42A5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632-E2A4-394A-B832-66D063FC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63DD-3BA4-2447-ACCC-072280EF42A5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632-E2A4-394A-B832-66D063FC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63DD-3BA4-2447-ACCC-072280EF42A5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632-E2A4-394A-B832-66D063FC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63DD-3BA4-2447-ACCC-072280EF42A5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632-E2A4-394A-B832-66D063FC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9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63DD-3BA4-2447-ACCC-072280EF42A5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632-E2A4-394A-B832-66D063FC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2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63DD-3BA4-2447-ACCC-072280EF42A5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632-E2A4-394A-B832-66D063FC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63DD-3BA4-2447-ACCC-072280EF42A5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632-E2A4-394A-B832-66D063FC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E63DD-3BA4-2447-ACCC-072280EF42A5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7632-E2A4-394A-B832-66D063FC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 Alignment</a:t>
            </a:r>
            <a:br>
              <a:rPr lang="en-US" dirty="0" smtClean="0"/>
            </a:br>
            <a:r>
              <a:rPr lang="en-US" sz="4000" dirty="0" smtClean="0"/>
              <a:t>Analysis Meeting, April 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6350000"/>
          </a:xfrm>
        </p:spPr>
        <p:txBody>
          <a:bodyPr>
            <a:normAutofit/>
          </a:bodyPr>
          <a:lstStyle/>
          <a:p>
            <a:r>
              <a:rPr lang="en-US" dirty="0" smtClean="0"/>
              <a:t>Goal: Align the CLAS drift chambers by finding the appropriate “offsets” to minimize the residuals of straight track (B=0) data.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2467 was an engineering run taken with no magnetic field: /volatile/clas12/data/</a:t>
            </a:r>
            <a:r>
              <a:rPr lang="en-US" dirty="0" err="1" smtClean="0"/>
              <a:t>rg</a:t>
            </a:r>
            <a:r>
              <a:rPr lang="en-US" dirty="0" smtClean="0"/>
              <a:t>-a/calibration/recooked/out_clas_002467*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7" y="1400363"/>
            <a:ext cx="6858132" cy="40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6350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General procedure</a:t>
            </a:r>
          </a:p>
          <a:p>
            <a:pPr lvl="1"/>
            <a:r>
              <a:rPr lang="en-US" sz="3000" dirty="0" smtClean="0"/>
              <a:t>Develop method to implement shifts and rotations</a:t>
            </a:r>
          </a:p>
          <a:p>
            <a:pPr lvl="1"/>
            <a:r>
              <a:rPr lang="en-US" sz="3000" dirty="0" smtClean="0"/>
              <a:t>Calculate 𝜒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 from fitted tracks</a:t>
            </a:r>
          </a:p>
          <a:p>
            <a:pPr lvl="1"/>
            <a:r>
              <a:rPr lang="en-US" sz="3000" dirty="0" smtClean="0"/>
              <a:t>Implement some shift/rotation and run reconstruction</a:t>
            </a:r>
          </a:p>
          <a:p>
            <a:pPr lvl="1"/>
            <a:r>
              <a:rPr lang="en-US" sz="3000" dirty="0" smtClean="0"/>
              <a:t>Recalculate 𝜒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 </a:t>
            </a:r>
          </a:p>
          <a:p>
            <a:pPr lvl="1"/>
            <a:endParaRPr lang="en-US" sz="3400" dirty="0" smtClean="0"/>
          </a:p>
          <a:p>
            <a:r>
              <a:rPr lang="en-US" sz="3400" dirty="0" smtClean="0"/>
              <a:t>Ultimately we want to fit the residuals as a function of the shifts/rotations instead of guessing shifts/rotations and checking the results</a:t>
            </a:r>
          </a:p>
          <a:p>
            <a:pPr marL="0" indent="0">
              <a:buNone/>
            </a:pPr>
            <a:endParaRPr lang="en-US" sz="3400" dirty="0" smtClean="0"/>
          </a:p>
          <a:p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  <a:p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554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6350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Data table added to </a:t>
            </a:r>
            <a:r>
              <a:rPr lang="en-US" sz="3400" dirty="0" err="1" smtClean="0"/>
              <a:t>ccdb</a:t>
            </a:r>
            <a:r>
              <a:rPr lang="en-US" sz="3400" dirty="0" smtClean="0"/>
              <a:t> (</a:t>
            </a:r>
            <a:r>
              <a:rPr lang="en-US" sz="3400" dirty="0" smtClean="0"/>
              <a:t>geometry/dc/alignment) </a:t>
            </a:r>
            <a:r>
              <a:rPr lang="en-US" sz="3400" dirty="0" smtClean="0"/>
              <a:t>to define shifts and rotations for reconstruction</a:t>
            </a:r>
          </a:p>
          <a:p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  <a:p>
            <a:endParaRPr lang="en-US" sz="3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91" y="1736642"/>
            <a:ext cx="6928217" cy="46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0" y="348343"/>
            <a:ext cx="10365272" cy="5149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70" y="5834744"/>
            <a:ext cx="8596762" cy="65314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26100" y="2539999"/>
            <a:ext cx="1320800" cy="2525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26100" y="2894154"/>
            <a:ext cx="1320800" cy="2525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26100" y="3245418"/>
            <a:ext cx="1320800" cy="2525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941"/>
            <a:ext cx="10515600" cy="5828620"/>
          </a:xfrm>
        </p:spPr>
        <p:txBody>
          <a:bodyPr/>
          <a:lstStyle/>
          <a:p>
            <a:r>
              <a:rPr lang="en-US" b="1" dirty="0" smtClean="0"/>
              <a:t>Preliminary</a:t>
            </a:r>
            <a:r>
              <a:rPr lang="en-US" dirty="0" smtClean="0"/>
              <a:t> analysis routine written with CLAS12 </a:t>
            </a:r>
            <a:r>
              <a:rPr lang="en-US" dirty="0" err="1" smtClean="0"/>
              <a:t>coatjava</a:t>
            </a:r>
            <a:r>
              <a:rPr lang="en-US" dirty="0" smtClean="0"/>
              <a:t> package to calculate residuals as a function of sector, </a:t>
            </a:r>
            <a:r>
              <a:rPr lang="en-US" dirty="0" err="1" smtClean="0"/>
              <a:t>superlayer</a:t>
            </a:r>
            <a:r>
              <a:rPr lang="en-US" dirty="0" smtClean="0"/>
              <a:t> and track angle: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1" y="1465948"/>
            <a:ext cx="5866159" cy="4217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61" y="1883790"/>
            <a:ext cx="5861237" cy="4217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2171" y="5694930"/>
            <a:ext cx="496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Sector 1, 0 &lt; </a:t>
            </a:r>
            <a:r>
              <a:rPr lang="en-US" dirty="0" err="1" smtClean="0"/>
              <a:t>θ</a:t>
            </a:r>
            <a:r>
              <a:rPr lang="en-US" dirty="0" smtClean="0"/>
              <a:t> &lt; </a:t>
            </a:r>
            <a:r>
              <a:rPr lang="en-US" dirty="0" smtClean="0"/>
              <a:t>90 degrees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6112772"/>
            <a:ext cx="496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Sector 1, 8 &lt; </a:t>
            </a:r>
            <a:r>
              <a:rPr lang="en-US" dirty="0" err="1" smtClean="0"/>
              <a:t>θ</a:t>
            </a:r>
            <a:r>
              <a:rPr lang="en-US" smtClean="0"/>
              <a:t> </a:t>
            </a:r>
            <a:r>
              <a:rPr lang="en-US" smtClean="0"/>
              <a:t>20 &lt; </a:t>
            </a:r>
            <a:r>
              <a:rPr lang="en-US" dirty="0" smtClean="0"/>
              <a:t>degrees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4114"/>
            <a:ext cx="10515600" cy="5552849"/>
          </a:xfrm>
        </p:spPr>
        <p:txBody>
          <a:bodyPr/>
          <a:lstStyle/>
          <a:p>
            <a:r>
              <a:rPr lang="en-US" dirty="0" smtClean="0"/>
              <a:t>Next steps: implement method for shifting the geometry and look for changes in the residuals.</a:t>
            </a:r>
          </a:p>
          <a:p>
            <a:endParaRPr lang="en-US" dirty="0"/>
          </a:p>
          <a:p>
            <a:r>
              <a:rPr lang="en-US" dirty="0" smtClean="0"/>
              <a:t>Develop method for fitting residuals as a </a:t>
            </a:r>
            <a:r>
              <a:rPr lang="en-US" smtClean="0"/>
              <a:t>function of shifts/rotations.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171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DC Alignment Analysis Meeting, April 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Alignment Analysis Meeting, April 18</dc:title>
  <dc:creator>Microsoft Office User</dc:creator>
  <cp:lastModifiedBy>Microsoft Office User</cp:lastModifiedBy>
  <cp:revision>9</cp:revision>
  <cp:lastPrinted>2018-04-17T13:52:29Z</cp:lastPrinted>
  <dcterms:created xsi:type="dcterms:W3CDTF">2018-04-17T12:15:25Z</dcterms:created>
  <dcterms:modified xsi:type="dcterms:W3CDTF">2018-04-17T15:26:07Z</dcterms:modified>
</cp:coreProperties>
</file>