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4" r:id="rId6"/>
    <p:sldId id="265" r:id="rId7"/>
    <p:sldId id="262" r:id="rId8"/>
    <p:sldId id="260" r:id="rId9"/>
    <p:sldId id="261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E81C6-9CD0-5047-9385-4E04B7D6FD1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F524B-B4E5-A948-9427-1CB93BA6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F524B-B4E5-A948-9427-1CB93BA69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775-3C9B-CA4F-9202-39A8EC049A50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6BD-2684-6147-BFBA-CA86663C80FF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06C6-2243-3046-B00B-E992189BB45F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CFD-22B5-5F44-B976-81BAF944DA53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CD3-A8FD-1844-8759-EFDDBDDEC1F9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FD92-5148-EC4C-8B50-E80CACDFA64F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D702-54DF-C04D-8F01-3EBD580B1C54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45AD-8249-7B4E-88DE-D23FFDD022E4}" type="datetime1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AB8-02D6-C143-A91E-A26850B47DBA}" type="datetime1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998A-0832-6D43-B2FF-266308CDBA25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FB5C-4F5A-5045-AA67-94B2F44D49EF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E05F-1DD7-EE40-B0A1-2F5788B386B7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4-A1CF-8D48-A9B5-7441D006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0"/>
            <a:ext cx="6855825" cy="3512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71" y="3345543"/>
            <a:ext cx="6774024" cy="351245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56" y="118275"/>
            <a:ext cx="6517489" cy="3375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94" y="3475846"/>
            <a:ext cx="6497239" cy="33654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56" y="125713"/>
            <a:ext cx="6517489" cy="3361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94" y="3479618"/>
            <a:ext cx="6497239" cy="3357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56" y="114753"/>
            <a:ext cx="6517489" cy="338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94" y="3472334"/>
            <a:ext cx="6497239" cy="33724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86" y="0"/>
            <a:ext cx="6752395" cy="3512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15" y="3347510"/>
            <a:ext cx="6796337" cy="35085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86" y="3785"/>
            <a:ext cx="6752395" cy="350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4" y="3347510"/>
            <a:ext cx="6766978" cy="35085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86" y="11355"/>
            <a:ext cx="6752395" cy="3489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4" y="3355088"/>
            <a:ext cx="6766978" cy="34933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86" y="13186"/>
            <a:ext cx="6752395" cy="348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72" y="3355088"/>
            <a:ext cx="6751822" cy="34933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63" y="13186"/>
            <a:ext cx="6708641" cy="348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06" y="3355088"/>
            <a:ext cx="6730754" cy="34933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63" y="26547"/>
            <a:ext cx="6737841" cy="3459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61" y="3347510"/>
            <a:ext cx="6744243" cy="35085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63" y="3785"/>
            <a:ext cx="6737841" cy="350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4" y="3347510"/>
            <a:ext cx="6766978" cy="35085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22" y="3785"/>
            <a:ext cx="6708923" cy="350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4" y="3358762"/>
            <a:ext cx="6766978" cy="34860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4-A1CF-8D48-A9B5-7441D00606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13</Words>
  <Application>Microsoft Macintosh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2018-05-22T15:10:27Z</cp:lastPrinted>
  <dcterms:created xsi:type="dcterms:W3CDTF">2018-05-21T14:39:33Z</dcterms:created>
  <dcterms:modified xsi:type="dcterms:W3CDTF">2018-05-22T18:09:46Z</dcterms:modified>
</cp:coreProperties>
</file>