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6" r:id="rId4"/>
    <p:sldId id="269" r:id="rId5"/>
    <p:sldId id="267" r:id="rId6"/>
    <p:sldId id="280" r:id="rId7"/>
    <p:sldId id="276" r:id="rId8"/>
    <p:sldId id="277" r:id="rId9"/>
    <p:sldId id="278" r:id="rId10"/>
    <p:sldId id="279" r:id="rId11"/>
    <p:sldId id="273" r:id="rId12"/>
    <p:sldId id="275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9" autoAdjust="0"/>
    <p:restoredTop sz="86245" autoAdjust="0"/>
  </p:normalViewPr>
  <p:slideViewPr>
    <p:cSldViewPr snapToGrid="0" snapToObjects="1">
      <p:cViewPr varScale="1">
        <p:scale>
          <a:sx n="127" d="100"/>
          <a:sy n="127" d="100"/>
        </p:scale>
        <p:origin x="-104" y="-4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28-06-16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58F3C-E99A-3F45-B256-CB01B94213B1}" type="datetimeFigureOut">
              <a:rPr lang="en-US" smtClean="0"/>
              <a:t>28-06-16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AB378-89EA-EB45-ABB4-4B6CD6661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9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AB378-89EA-EB45-ABB4-4B6CD66616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41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AB378-89EA-EB45-ABB4-4B6CD66616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91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Odroid</a:t>
            </a:r>
            <a:r>
              <a:rPr lang="en-US" dirty="0"/>
              <a:t>: </a:t>
            </a:r>
            <a:r>
              <a:rPr lang="nl-NL" sz="1200" dirty="0"/>
              <a:t>Verzenden meetgegevens</a:t>
            </a:r>
          </a:p>
          <a:p>
            <a:r>
              <a:rPr lang="nl-NL" sz="1200" dirty="0"/>
              <a:t>Ophalen status opladers</a:t>
            </a:r>
          </a:p>
          <a:p>
            <a:r>
              <a:rPr lang="nl-NL" sz="1200" dirty="0"/>
              <a:t>Updaten status</a:t>
            </a:r>
          </a:p>
          <a:p>
            <a:r>
              <a:rPr lang="nl-NL" sz="1200" dirty="0"/>
              <a:t>Geen geheugenlekken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AB378-89EA-EB45-ABB4-4B6CD66616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53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AB378-89EA-EB45-ABB4-4B6CD66616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6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AB378-89EA-EB45-ABB4-4B6CD66616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17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AB378-89EA-EB45-ABB4-4B6CD66616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50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pPr marL="228600" indent="-228600">
              <a:buAutoNum type="arabicPeriod"/>
            </a:pPr>
            <a:r>
              <a:rPr lang="en-US" baseline="0" dirty="0"/>
              <a:t>Motion sensor</a:t>
            </a:r>
          </a:p>
          <a:p>
            <a:pPr marL="228600" indent="-228600">
              <a:buAutoNum type="arabicPeriod"/>
            </a:pPr>
            <a:r>
              <a:rPr lang="en-US" baseline="0" dirty="0"/>
              <a:t>Chargers </a:t>
            </a:r>
            <a:r>
              <a:rPr lang="en-US" baseline="0" dirty="0" err="1"/>
              <a:t>laten</a:t>
            </a:r>
            <a:r>
              <a:rPr lang="en-US" baseline="0" dirty="0"/>
              <a:t> </a:t>
            </a:r>
            <a:r>
              <a:rPr lang="en-US" baseline="0" dirty="0" err="1"/>
              <a:t>zien</a:t>
            </a:r>
            <a:r>
              <a:rPr lang="en-US" baseline="0" dirty="0"/>
              <a:t> (</a:t>
            </a:r>
            <a:r>
              <a:rPr lang="en-US" baseline="0" dirty="0" err="1"/>
              <a:t>bij</a:t>
            </a:r>
            <a:r>
              <a:rPr lang="en-US" baseline="0" dirty="0"/>
              <a:t> </a:t>
            </a:r>
            <a:r>
              <a:rPr lang="en-US" baseline="0" dirty="0" err="1"/>
              <a:t>presentatie</a:t>
            </a:r>
            <a:r>
              <a:rPr lang="en-US" baseline="0" dirty="0"/>
              <a:t> links op het </a:t>
            </a:r>
            <a:r>
              <a:rPr lang="en-US" baseline="0" dirty="0" err="1"/>
              <a:t>scherm</a:t>
            </a:r>
            <a:r>
              <a:rPr lang="en-US" baseline="0" dirty="0"/>
              <a:t> het dashboard, </a:t>
            </a:r>
            <a:r>
              <a:rPr lang="en-US" baseline="0" dirty="0" err="1"/>
              <a:t>rechts</a:t>
            </a:r>
            <a:r>
              <a:rPr lang="en-US" baseline="0" dirty="0"/>
              <a:t> remote desktop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klein</a:t>
            </a:r>
            <a:r>
              <a:rPr lang="en-US" baseline="0" dirty="0"/>
              <a:t> skype </a:t>
            </a:r>
            <a:r>
              <a:rPr lang="en-US" baseline="0" dirty="0" err="1"/>
              <a:t>venster</a:t>
            </a:r>
            <a:r>
              <a:rPr lang="en-US" baseline="0" dirty="0"/>
              <a:t>)</a:t>
            </a:r>
          </a:p>
          <a:p>
            <a:pPr marL="228600" indent="-228600">
              <a:buAutoNum type="arabicPeriod"/>
            </a:pPr>
            <a:r>
              <a:rPr lang="en-US" baseline="0" dirty="0"/>
              <a:t>Reboot van de ODROID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Lokale</a:t>
            </a:r>
            <a:r>
              <a:rPr lang="en-US" baseline="0" dirty="0"/>
              <a:t> </a:t>
            </a:r>
            <a:r>
              <a:rPr lang="en-US" baseline="0" dirty="0" err="1"/>
              <a:t>scherm</a:t>
            </a:r>
            <a:r>
              <a:rPr lang="en-US" baseline="0" dirty="0"/>
              <a:t> </a:t>
            </a:r>
            <a:r>
              <a:rPr lang="en-US" baseline="0" dirty="0" err="1"/>
              <a:t>laten</a:t>
            </a:r>
            <a:r>
              <a:rPr lang="en-US" baseline="0" dirty="0"/>
              <a:t> </a:t>
            </a:r>
            <a:r>
              <a:rPr lang="en-US" baseline="0" dirty="0" err="1"/>
              <a:t>zien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Fan </a:t>
            </a:r>
            <a:r>
              <a:rPr lang="en-US" baseline="0" dirty="0" err="1"/>
              <a:t>aanzetten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AB378-89EA-EB45-ABB4-4B6CD66616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5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28-06-16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image" Target="../media/image2.emf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5549" y="3138316"/>
            <a:ext cx="5892160" cy="1650772"/>
          </a:xfrm>
        </p:spPr>
        <p:txBody>
          <a:bodyPr>
            <a:normAutofit/>
          </a:bodyPr>
          <a:lstStyle/>
          <a:p>
            <a:r>
              <a:rPr lang="en-US" sz="1800" dirty="0"/>
              <a:t>Tim </a:t>
            </a:r>
            <a:r>
              <a:rPr lang="en-US" sz="1800" dirty="0" err="1"/>
              <a:t>Hosman</a:t>
            </a:r>
            <a:r>
              <a:rPr lang="en-US" sz="1800" dirty="0"/>
              <a:t>, 4275691 </a:t>
            </a:r>
          </a:p>
          <a:p>
            <a:pPr algn="l"/>
            <a:r>
              <a:rPr lang="en-US" sz="1800" dirty="0"/>
              <a:t>Job van Staveren, 4317386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29-6-2016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549" y="46047"/>
            <a:ext cx="5147064" cy="2323059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615549" y="2203769"/>
            <a:ext cx="7265534" cy="1138065"/>
          </a:xfrm>
        </p:spPr>
        <p:txBody>
          <a:bodyPr/>
          <a:lstStyle/>
          <a:p>
            <a:r>
              <a:rPr lang="nl-NL" sz="1800" dirty="0">
                <a:solidFill>
                  <a:schemeClr val="tx1"/>
                </a:solidFill>
              </a:rPr>
              <a:t>BAP Team D, Group ODROID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00" y="4784992"/>
            <a:ext cx="802476" cy="36218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Data </a:t>
            </a:r>
            <a:r>
              <a:rPr lang="nl-NL" sz="2000" dirty="0" err="1"/>
              <a:t>acquisition</a:t>
            </a:r>
            <a:endParaRPr lang="nl-NL" sz="2000" dirty="0"/>
          </a:p>
          <a:p>
            <a:r>
              <a:rPr lang="nl-NL" sz="2000" dirty="0"/>
              <a:t>Control </a:t>
            </a:r>
            <a:r>
              <a:rPr lang="nl-NL" sz="2000" dirty="0" err="1"/>
              <a:t>for</a:t>
            </a:r>
            <a:r>
              <a:rPr lang="nl-NL" sz="2000" dirty="0"/>
              <a:t> the </a:t>
            </a:r>
            <a:r>
              <a:rPr lang="nl-NL" sz="2000" dirty="0" err="1"/>
              <a:t>chargers</a:t>
            </a:r>
            <a:endParaRPr lang="nl-NL" sz="2000" dirty="0"/>
          </a:p>
          <a:p>
            <a:r>
              <a:rPr lang="nl-NL" sz="2000" dirty="0" err="1"/>
              <a:t>Local</a:t>
            </a:r>
            <a:r>
              <a:rPr lang="nl-NL" sz="2000" dirty="0"/>
              <a:t> display</a:t>
            </a:r>
          </a:p>
          <a:p>
            <a:r>
              <a:rPr lang="nl-NL" sz="2000" dirty="0"/>
              <a:t>No memory </a:t>
            </a:r>
            <a:r>
              <a:rPr lang="nl-NL" sz="2000" dirty="0" err="1"/>
              <a:t>leaks</a:t>
            </a:r>
            <a:endParaRPr lang="nl-NL" sz="2000" dirty="0"/>
          </a:p>
          <a:p>
            <a:r>
              <a:rPr lang="nl-NL" sz="2000" dirty="0" err="1"/>
              <a:t>Stable</a:t>
            </a:r>
            <a:r>
              <a:rPr lang="nl-NL" sz="2000" dirty="0"/>
              <a:t>/</a:t>
            </a:r>
            <a:r>
              <a:rPr lang="nl-NL" sz="2000" dirty="0" err="1"/>
              <a:t>robust</a:t>
            </a:r>
            <a:r>
              <a:rPr lang="nl-NL" sz="2000" dirty="0"/>
              <a:t> code</a:t>
            </a:r>
          </a:p>
          <a:p>
            <a:r>
              <a:rPr lang="en-US" sz="2000" dirty="0"/>
              <a:t>Proof-of-concept motion-controlled LEDs</a:t>
            </a:r>
            <a:endParaRPr lang="nl-NL" sz="2000" dirty="0"/>
          </a:p>
          <a:p>
            <a:endParaRPr lang="nl-NL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5610" y="884386"/>
            <a:ext cx="1309015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Introduction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Structure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Casting Data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Charger Control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Supportive Work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Future Work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2765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5549" y="3138316"/>
            <a:ext cx="5892160" cy="1650772"/>
          </a:xfrm>
        </p:spPr>
        <p:txBody>
          <a:bodyPr>
            <a:normAutofit/>
          </a:bodyPr>
          <a:lstStyle/>
          <a:p>
            <a:r>
              <a:rPr lang="en-US" sz="1800" dirty="0"/>
              <a:t>Tim </a:t>
            </a:r>
            <a:r>
              <a:rPr lang="en-US" sz="1800" dirty="0" err="1"/>
              <a:t>Hosman</a:t>
            </a:r>
            <a:r>
              <a:rPr lang="en-US" sz="1800" dirty="0"/>
              <a:t>, 4275691 </a:t>
            </a:r>
          </a:p>
          <a:p>
            <a:pPr algn="l"/>
            <a:r>
              <a:rPr lang="en-US" sz="1800" dirty="0"/>
              <a:t>Job van Staveren, 4317386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29-6-2016 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549" y="46047"/>
            <a:ext cx="5147064" cy="2323059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615549" y="2203769"/>
            <a:ext cx="7265534" cy="1138065"/>
          </a:xfrm>
        </p:spPr>
        <p:txBody>
          <a:bodyPr/>
          <a:lstStyle/>
          <a:p>
            <a:r>
              <a:rPr lang="nl-NL" sz="1800" dirty="0">
                <a:solidFill>
                  <a:schemeClr val="tx1"/>
                </a:solidFill>
              </a:rPr>
              <a:t>BAP Team D, Group ODROID</a:t>
            </a:r>
          </a:p>
        </p:txBody>
      </p:sp>
    </p:spTree>
    <p:extLst>
      <p:ext uri="{BB962C8B-B14F-4D97-AF65-F5344CB8AC3E}">
        <p14:creationId xmlns:p14="http://schemas.microsoft.com/office/powerpoint/2010/main" val="60287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Casting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Charger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Supportive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Future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Conclusion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00" y="4784992"/>
            <a:ext cx="802476" cy="36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Sustainable</a:t>
            </a:r>
            <a:r>
              <a:rPr lang="nl-NL" dirty="0"/>
              <a:t> Solar </a:t>
            </a:r>
            <a:r>
              <a:rPr lang="nl-NL" dirty="0" err="1"/>
              <a:t>Charging</a:t>
            </a:r>
            <a:r>
              <a:rPr lang="nl-NL" dirty="0"/>
              <a:t> Station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1405" y="1235866"/>
            <a:ext cx="5227612" cy="3486150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00" y="4784992"/>
            <a:ext cx="802476" cy="362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514"/>
          <a:stretch/>
        </p:blipFill>
        <p:spPr>
          <a:xfrm>
            <a:off x="6799017" y="1063229"/>
            <a:ext cx="1965881" cy="3549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5610" y="884386"/>
            <a:ext cx="1309015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/>
              <a:t>Introduction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Structure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Casting Data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Charger Control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Supportive Work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Future Work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45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00" y="4784992"/>
            <a:ext cx="802476" cy="362187"/>
          </a:xfrm>
          <a:prstGeom prst="rect">
            <a:avLst/>
          </a:prstGeom>
        </p:spPr>
      </p:pic>
      <p:pic>
        <p:nvPicPr>
          <p:cNvPr id="4" name="Picture 3" descr="project_overview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485" y="1063229"/>
            <a:ext cx="6147586" cy="3537956"/>
          </a:xfrm>
          <a:prstGeom prst="rect">
            <a:avLst/>
          </a:prstGeom>
        </p:spPr>
      </p:pic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5610" y="884386"/>
            <a:ext cx="1309015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Introduction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Structure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Casting Data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Charger Control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Supportive Work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Future Work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2961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00" y="4784992"/>
            <a:ext cx="802476" cy="36218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094" y="883515"/>
            <a:ext cx="6500490" cy="371705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5610" y="884386"/>
            <a:ext cx="1309015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Introduction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Structure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Casting Data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Charger Control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Supportive Work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Future Work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4616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Data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63106" y="1200150"/>
            <a:ext cx="2644798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registers contain signed values</a:t>
            </a:r>
          </a:p>
          <a:p>
            <a:r>
              <a:rPr lang="en-US" sz="2000" dirty="0"/>
              <a:t>Modbus function stores the result as </a:t>
            </a:r>
            <a:r>
              <a:rPr lang="en-US" sz="2000" dirty="0">
                <a:latin typeface="Courier"/>
                <a:cs typeface="Courier"/>
              </a:rPr>
              <a:t>uint16_t</a:t>
            </a:r>
          </a:p>
          <a:p>
            <a:r>
              <a:rPr lang="en-US" sz="2000" dirty="0"/>
              <a:t>Use casting to obtain the true value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00" y="4784992"/>
            <a:ext cx="802476" cy="36218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5610" y="884386"/>
            <a:ext cx="1309015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Introduction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Structure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Casting Data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Charger Control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Supportive Work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Future Work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1200150"/>
            <a:ext cx="3917049" cy="348612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cast_diagram_presenati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99479" y="441736"/>
            <a:ext cx="1874339" cy="468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Charger Control</a:t>
            </a:r>
          </a:p>
        </p:txBody>
      </p:sp>
      <p:pic>
        <p:nvPicPr>
          <p:cNvPr id="4" name="Content Placeholder 3" descr="Charger_Control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265"/>
          <a:stretch/>
        </p:blipFill>
        <p:spPr>
          <a:xfrm>
            <a:off x="4058838" y="1090118"/>
            <a:ext cx="5085162" cy="3596154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763106" y="1200150"/>
            <a:ext cx="251672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Only switched on when a cable is connected</a:t>
            </a:r>
          </a:p>
          <a:p>
            <a:r>
              <a:rPr lang="en-US" sz="2000" dirty="0"/>
              <a:t>Implemented as FSM</a:t>
            </a:r>
          </a:p>
          <a:p>
            <a:r>
              <a:rPr lang="en-US" sz="2000" dirty="0"/>
              <a:t>Different behavior during internet failure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00" y="4784992"/>
            <a:ext cx="802476" cy="36218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5610" y="884386"/>
            <a:ext cx="1309015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Introduction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Structure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Casting Data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Charger Control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Supportive Work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Future Work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5778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Supportive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 desktop</a:t>
            </a:r>
          </a:p>
          <a:p>
            <a:r>
              <a:rPr lang="en-US" dirty="0"/>
              <a:t>Booting scripts</a:t>
            </a:r>
          </a:p>
          <a:p>
            <a:r>
              <a:rPr lang="en-US" dirty="0"/>
              <a:t>Installation manual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00" y="4784992"/>
            <a:ext cx="802476" cy="36218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5610" y="884386"/>
            <a:ext cx="1309015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Introduction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Structure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Casting Data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Charger Control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Supportive Work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Future Work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8633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Already done</a:t>
            </a:r>
          </a:p>
          <a:p>
            <a:pPr lvl="1"/>
            <a:r>
              <a:rPr lang="en-US" dirty="0"/>
              <a:t>Dynamic USB allocation</a:t>
            </a:r>
          </a:p>
          <a:p>
            <a:pPr lvl="1"/>
            <a:r>
              <a:rPr lang="en-US" dirty="0"/>
              <a:t>Local display</a:t>
            </a:r>
          </a:p>
          <a:p>
            <a:pPr lvl="1"/>
            <a:r>
              <a:rPr lang="en-US" dirty="0"/>
              <a:t>Motion-controlled LEDs</a:t>
            </a:r>
          </a:p>
          <a:p>
            <a:pPr lvl="1"/>
            <a:r>
              <a:rPr lang="en-US" dirty="0"/>
              <a:t>Cycle timing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E-bike battery voltage</a:t>
            </a:r>
          </a:p>
          <a:p>
            <a:pPr lvl="1"/>
            <a:r>
              <a:rPr lang="en-US" dirty="0"/>
              <a:t>Failures of the weather station/temperature probes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00" y="4784992"/>
            <a:ext cx="802476" cy="36218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5610" y="884386"/>
            <a:ext cx="1309015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Introduction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Structure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Casting Data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Charger Control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Supportive Work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Future Work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1340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</TotalTime>
  <Words>301</Words>
  <Application>Microsoft Macintosh PowerPoint</Application>
  <PresentationFormat>On-screen Show (16:9)</PresentationFormat>
  <Paragraphs>123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Custom Design</vt:lpstr>
      <vt:lpstr>BAP Team D, Group ODROID</vt:lpstr>
      <vt:lpstr>Contents</vt:lpstr>
      <vt:lpstr>Sustainable Solar Charging Station</vt:lpstr>
      <vt:lpstr>Structure</vt:lpstr>
      <vt:lpstr>Structure</vt:lpstr>
      <vt:lpstr>Casting Data</vt:lpstr>
      <vt:lpstr>Charger Control</vt:lpstr>
      <vt:lpstr>Supportive Work</vt:lpstr>
      <vt:lpstr>Future Work</vt:lpstr>
      <vt:lpstr>Conclusion</vt:lpstr>
      <vt:lpstr>BAP Team D, Group ODROID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Job van Staveren</cp:lastModifiedBy>
  <cp:revision>87</cp:revision>
  <dcterms:created xsi:type="dcterms:W3CDTF">2015-07-09T11:57:30Z</dcterms:created>
  <dcterms:modified xsi:type="dcterms:W3CDTF">2016-06-28T15:04:38Z</dcterms:modified>
</cp:coreProperties>
</file>