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Afbeelding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Afbeelding 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Afbeelding 7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Afbeelding 7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00440" y="4581360"/>
            <a:ext cx="1366920" cy="6307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6651720" y="4815720"/>
            <a:ext cx="23144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52859D5-7BD9-4524-A996-A135FF6E4772}" type="slidenum">
              <a:rPr lang="en-US" sz="1000" strike="noStrike">
                <a:solidFill>
                  <a:srgbClr val="00A6D6"/>
                </a:solidFill>
                <a:latin typeface="Arial"/>
                <a:ea typeface="DejaVu Sans"/>
              </a:rPr>
              <a:t>‹nr.›</a:t>
            </a:fld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0" y="0"/>
            <a:ext cx="1574640" cy="5147280"/>
          </a:xfrm>
          <a:prstGeom prst="rect">
            <a:avLst/>
          </a:prstGeom>
          <a:solidFill>
            <a:srgbClr val="00A6D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3"/>
          <p:cNvPicPr/>
          <p:nvPr/>
        </p:nvPicPr>
        <p:blipFill>
          <a:blip r:embed="rId14"/>
          <a:stretch/>
        </p:blipFill>
        <p:spPr>
          <a:xfrm>
            <a:off x="100440" y="4389480"/>
            <a:ext cx="1366920" cy="8413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14"/>
          <a:stretch/>
        </p:blipFill>
        <p:spPr>
          <a:xfrm>
            <a:off x="100440" y="4581360"/>
            <a:ext cx="1366920" cy="6307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651720" y="4815720"/>
            <a:ext cx="23144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DD27A7-1222-462F-956C-DBDB1371CC75}" type="slidenum">
              <a:rPr lang="en-US" sz="1000" strike="noStrike">
                <a:solidFill>
                  <a:srgbClr val="00A6D6"/>
                </a:solidFill>
                <a:latin typeface="Arial"/>
                <a:ea typeface="DejaVu Sans"/>
              </a:rPr>
              <a:t>‹nr.›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0" y="0"/>
            <a:ext cx="1574640" cy="5147280"/>
          </a:xfrm>
          <a:prstGeom prst="rect">
            <a:avLst/>
          </a:prstGeom>
          <a:solidFill>
            <a:srgbClr val="00A6D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100440" y="4389480"/>
            <a:ext cx="1366920" cy="84132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arpoweredbikes.tudelft.nl/admin_page/dashboard.php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arpoweredbikes.tudelft.nl/eud/app_login.ph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fbeelding 79"/>
          <p:cNvPicPr/>
          <p:nvPr/>
        </p:nvPicPr>
        <p:blipFill>
          <a:blip r:embed="rId2"/>
          <a:stretch/>
        </p:blipFill>
        <p:spPr>
          <a:xfrm>
            <a:off x="2553480" y="182880"/>
            <a:ext cx="5400720" cy="24364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337840" y="2343600"/>
            <a:ext cx="5890320" cy="131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Control, Dashboard and End-User Interface for a Solar Powered eBike Charging Station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Nourdin Aït el Mehdi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Daniël Brouwer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Tim Hosman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Timothy de Moor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Job van Staveren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David Veselka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63280" y="205920"/>
            <a:ext cx="71046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"/>
                <a:ea typeface="DejaVu Sans"/>
              </a:rPr>
              <a:t>Concept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763280" y="1200240"/>
            <a:ext cx="7104600" cy="34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SUNRISE: Smart Unified Networking Rig for an Integrated Solar Ebike charger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Afbeelding 83"/>
          <p:cNvPicPr/>
          <p:nvPr/>
        </p:nvPicPr>
        <p:blipFill>
          <a:blip r:embed="rId2"/>
          <a:stretch/>
        </p:blipFill>
        <p:spPr>
          <a:xfrm>
            <a:off x="3735360" y="2349000"/>
            <a:ext cx="3329280" cy="215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763280" y="-91440"/>
            <a:ext cx="71046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"/>
                <a:ea typeface="DejaVu Sans"/>
              </a:rPr>
              <a:t>Concept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763280" y="1200240"/>
            <a:ext cx="7104600" cy="34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Afbeelding 86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645920" y="731520"/>
            <a:ext cx="7396560" cy="412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763280" y="2252160"/>
            <a:ext cx="71046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0" strike="noStrike" dirty="0">
                <a:solidFill>
                  <a:srgbClr val="000000"/>
                </a:solidFill>
                <a:latin typeface="Arial"/>
                <a:ea typeface="DejaVu Sans"/>
                <a:hlinkClick r:id="rId2" action="ppaction://hlinkfile"/>
              </a:rPr>
              <a:t>Demo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1763280" y="1200240"/>
            <a:ext cx="7104600" cy="34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Diavoorstelling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StarSymbol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nour</cp:lastModifiedBy>
  <cp:revision>3</cp:revision>
  <dcterms:modified xsi:type="dcterms:W3CDTF">2016-05-17T18:26:45Z</dcterms:modified>
</cp:coreProperties>
</file>