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6" r:id="rId5"/>
    <p:sldId id="257" r:id="rId6"/>
    <p:sldId id="273" r:id="rId7"/>
    <p:sldId id="274" r:id="rId8"/>
    <p:sldId id="258" r:id="rId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274" autoAdjust="0"/>
  </p:normalViewPr>
  <p:slideViewPr>
    <p:cSldViewPr snapToGrid="0" showGuides="1">
      <p:cViewPr>
        <p:scale>
          <a:sx n="100" d="100"/>
          <a:sy n="100" d="100"/>
        </p:scale>
        <p:origin x="-438" y="-27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041F2E-D5F6-4F97-9A5D-B26B6DC6D3A5}" type="datetime1">
              <a:rPr lang="fr-FR" smtClean="0"/>
              <a:t>09/10/2023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022FEE5-93F6-4794-9247-D82E88608B7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6AA2D-5244-4504-A41E-83FB70CE5ACA}" type="datetime1">
              <a:rPr lang="fr-FR" smtClean="0"/>
              <a:pPr/>
              <a:t>09/10/2023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5939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1750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2702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9613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677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PRÉSENTATION</a:t>
            </a:r>
            <a:br>
              <a:rPr lang="fr-FR" noProof="0" dirty="0"/>
            </a:br>
            <a:r>
              <a:rPr lang="fr-FR" noProof="0" dirty="0"/>
              <a:t>TITRE    </a:t>
            </a:r>
          </a:p>
        </p:txBody>
      </p:sp>
      <p:sp>
        <p:nvSpPr>
          <p:cNvPr id="23" name="Espace réservé du texte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 dirty="0"/>
              <a:t>Mois</a:t>
            </a:r>
            <a:br>
              <a:rPr lang="fr-FR" noProof="0" dirty="0"/>
            </a:br>
            <a:r>
              <a:rPr lang="fr-FR" noProof="0" dirty="0"/>
              <a:t>20XX</a:t>
            </a:r>
          </a:p>
        </p:txBody>
      </p:sp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29" name="Forme libre : Forme 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33" name="Forme libre : Forme 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 rtlCol="0"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 rtl="0"/>
            <a:r>
              <a:rPr lang="fr-FR" noProof="0" dirty="0"/>
              <a:t>Présentation</a:t>
            </a:r>
            <a:br>
              <a:rPr lang="fr-FR" noProof="0" dirty="0"/>
            </a:br>
            <a:r>
              <a:rPr lang="fr-FR" noProof="0" dirty="0"/>
              <a:t>Slogan</a:t>
            </a:r>
          </a:p>
        </p:txBody>
      </p:sp>
      <p:sp>
        <p:nvSpPr>
          <p:cNvPr id="40" name="Graphisme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12" name="Graphisme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21" name="Espace réservé d’image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’image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 dirty="0"/>
              <a:t>MERCI !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19" name="Espace réservé du texte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 dirty="0"/>
              <a:t>David Beaulieu</a:t>
            </a:r>
          </a:p>
        </p:txBody>
      </p:sp>
      <p:sp>
        <p:nvSpPr>
          <p:cNvPr id="20" name="Espace réservé du texte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 dirty="0"/>
              <a:t>Téléphone :</a:t>
            </a:r>
          </a:p>
        </p:txBody>
      </p:sp>
      <p:sp>
        <p:nvSpPr>
          <p:cNvPr id="21" name="Espace réservé du texte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 dirty="0"/>
              <a:t>0623456789</a:t>
            </a:r>
          </a:p>
        </p:txBody>
      </p:sp>
      <p:sp>
        <p:nvSpPr>
          <p:cNvPr id="22" name="Espace réservé du texte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 dirty="0"/>
              <a:t>E-mail :</a:t>
            </a:r>
          </a:p>
        </p:txBody>
      </p:sp>
      <p:sp>
        <p:nvSpPr>
          <p:cNvPr id="23" name="Espace réservé du texte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 dirty="0"/>
              <a:t>BEAULIEU@EXAMPLE.COM</a:t>
            </a:r>
          </a:p>
        </p:txBody>
      </p:sp>
      <p:sp>
        <p:nvSpPr>
          <p:cNvPr id="3" name="Graphisme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194400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PRÉSENTATION</a:t>
            </a:r>
            <a:br>
              <a:rPr lang="fr-FR" noProof="0" dirty="0"/>
            </a:br>
            <a:r>
              <a:rPr lang="fr-FR" noProof="0" dirty="0"/>
              <a:t>TITRE    </a:t>
            </a:r>
          </a:p>
        </p:txBody>
      </p:sp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29" name="Forme libre : Forme 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33" name="Forme libre : Forme 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40" name="Graphisme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12" name="Graphisme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e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5" name="Graphisme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fr-FR" noProof="0" dirty="0"/>
              <a:t>DIAPOSITIVE DE SÉPARATION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  <p:sp>
        <p:nvSpPr>
          <p:cNvPr id="24" name="Graphisme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38" name="Forme libre : Forme 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 dirty="0"/>
          </a:p>
        </p:txBody>
      </p: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 dirty="0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JJ.MM.20XX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e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9" name="Graphisme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t>‹N°›</a:t>
            </a:fld>
            <a:endParaRPr lang="fr-FR" noProof="0" dirty="0"/>
          </a:p>
        </p:txBody>
      </p:sp>
      <p:grpSp>
        <p:nvGrpSpPr>
          <p:cNvPr id="41" name="Graphisme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4" name="Forme libre : Forme 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</p:grp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0" name="Graphisme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e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9" name="Graphisme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t>‹N°›</a:t>
            </a:fld>
            <a:endParaRPr lang="fr-FR" noProof="0" dirty="0"/>
          </a:p>
        </p:txBody>
      </p:sp>
      <p:grpSp>
        <p:nvGrpSpPr>
          <p:cNvPr id="41" name="Graphisme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4" name="Forme libre : Forme 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</p:grpSp>
      <p:sp>
        <p:nvSpPr>
          <p:cNvPr id="7" name="Titr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0" name="Graphisme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19" name="Espace réservé du contenu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21" name="Espace réservé du texte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22" name="Espace réservé du contenu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e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9" name="Graphisme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t>‹N°›</a:t>
            </a:fld>
            <a:endParaRPr lang="fr-FR" noProof="0" dirty="0"/>
          </a:p>
        </p:txBody>
      </p:sp>
      <p:grpSp>
        <p:nvGrpSpPr>
          <p:cNvPr id="41" name="Graphisme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4" name="Forme libre : Forme 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</p:grpSp>
      <p:sp>
        <p:nvSpPr>
          <p:cNvPr id="7" name="Titr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0" name="Graphisme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24" name="Espace réservé du contenu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Espace réservé d’image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6" name="Graphisme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38" name="Forme libre : Forme 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 dirty="0"/>
          </a:p>
        </p:txBody>
      </p:sp>
      <p:sp>
        <p:nvSpPr>
          <p:cNvPr id="3" name="Graphisme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33" name="Forme libre : Forme 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0" name="Espace réservé du texte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e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6" name="Graphisme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38" name="Forme libre : Forme 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 dirty="0"/>
          </a:p>
        </p:txBody>
      </p:sp>
      <p:sp>
        <p:nvSpPr>
          <p:cNvPr id="3" name="Graphisme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33" name="Forme libre : Forme 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0" name="Espace réservé du texte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e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9" name="Graphisme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t>‹N°›</a:t>
            </a:fld>
            <a:endParaRPr lang="fr-FR" noProof="0" dirty="0"/>
          </a:p>
        </p:txBody>
      </p:sp>
      <p:grpSp>
        <p:nvGrpSpPr>
          <p:cNvPr id="41" name="Graphisme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4" name="Forme libre : Forme 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</p:grpSp>
      <p:sp>
        <p:nvSpPr>
          <p:cNvPr id="18" name="Graphisme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228000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19" name="Titr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e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9" name="Graphisme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t>‹N°›</a:t>
            </a:fld>
            <a:endParaRPr lang="fr-FR" noProof="0" dirty="0"/>
          </a:p>
        </p:txBody>
      </p:sp>
      <p:grpSp>
        <p:nvGrpSpPr>
          <p:cNvPr id="41" name="Graphisme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4" name="Forme libre : Forme 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ce réservé d’image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5" name="Graphisme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fr-FR" noProof="0" dirty="0"/>
              <a:t>DIAPOSITIVE DE SÉPARATION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4" name="Graphisme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878509" y="1550951"/>
            <a:ext cx="7020000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38" name="Forme libre : Forme 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 dirty="0"/>
          </a:p>
        </p:txBody>
      </p: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 dirty="0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, contenu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’image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5" name="Graphisme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 dirty="0"/>
              <a:t>DISPOSITION DU TEXTE 02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 rtlCol="0"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17" name="Espace réservé du texte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3" name="Graphisme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22" name="Forme libre : Forme 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space réservé d’image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6" name="Graphisme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 dirty="0"/>
              <a:t>DISPOSITION DU TEXTE 02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38" name="Forme libre : Forme 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 dirty="0"/>
          </a:p>
        </p:txBody>
      </p:sp>
      <p:sp>
        <p:nvSpPr>
          <p:cNvPr id="29" name="Forme libre : Forme 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 dirty="0"/>
          </a:p>
        </p:txBody>
      </p:sp>
      <p:sp>
        <p:nvSpPr>
          <p:cNvPr id="26" name="Forme libre : Forme 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 dirty="0"/>
          </a:p>
        </p:txBody>
      </p:sp>
      <p:sp>
        <p:nvSpPr>
          <p:cNvPr id="28" name="Espace réservé du texte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 rtlCol="0"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31" name="Espace réservé du texte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3" name="Graphisme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33" name="Forme libre : Forme 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41" name="Forme libre : Forme 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avec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e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9" name="Graphisme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rtlCol="0" anchor="b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fr-FR" noProof="0" dirty="0"/>
              <a:t>COMPARAISON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11311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TITRE DE SECTION 1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7" name="Espace réservé du texte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22" name="Graphisme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973985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TITRE DE SECTION 2</a:t>
            </a:r>
          </a:p>
        </p:txBody>
      </p:sp>
      <p:sp>
        <p:nvSpPr>
          <p:cNvPr id="28" name="Espace réservé du texte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30" name="Espace réservé du texte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grpSp>
        <p:nvGrpSpPr>
          <p:cNvPr id="41" name="Graphisme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4" name="Forme libre : Forme 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e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9" name="Graphisme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fr-FR" noProof="0" dirty="0"/>
              <a:t>DIAPOSITIVE DE GRAPHIQUE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7" name="Espace réservé du texte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30 %</a:t>
            </a:r>
          </a:p>
        </p:txBody>
      </p:sp>
      <p:sp>
        <p:nvSpPr>
          <p:cNvPr id="30" name="Espace réservé du texte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10 %</a:t>
            </a:r>
          </a:p>
        </p:txBody>
      </p:sp>
      <p:sp>
        <p:nvSpPr>
          <p:cNvPr id="25" name="Espace réservé du texte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25 %</a:t>
            </a:r>
          </a:p>
        </p:txBody>
      </p:sp>
      <p:sp>
        <p:nvSpPr>
          <p:cNvPr id="29" name="Espace réservé du texte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32" name="Espace réservé du texte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10 %</a:t>
            </a:r>
          </a:p>
        </p:txBody>
      </p:sp>
      <p:sp>
        <p:nvSpPr>
          <p:cNvPr id="33" name="Espace réservé du texte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35" name="Espace réservé du texte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20 %</a:t>
            </a:r>
          </a:p>
        </p:txBody>
      </p:sp>
      <p:sp>
        <p:nvSpPr>
          <p:cNvPr id="36" name="Espace réservé du texte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38" name="Espace réservé du texte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5 %</a:t>
            </a:r>
          </a:p>
        </p:txBody>
      </p:sp>
      <p:sp>
        <p:nvSpPr>
          <p:cNvPr id="39" name="Espace réservé du texte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fr-FR" noProof="0" dirty="0"/>
              <a:t>Titre de catégorie</a:t>
            </a:r>
          </a:p>
        </p:txBody>
      </p:sp>
      <p:sp>
        <p:nvSpPr>
          <p:cNvPr id="19" name="Espace réservé au graphique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 smtClean="0"/>
              <a:t>Cliquez sur l'icône pour ajouter un graphique</a:t>
            </a:r>
            <a:endParaRPr lang="fr-FR" noProof="0" dirty="0"/>
          </a:p>
        </p:txBody>
      </p:sp>
      <p:grpSp>
        <p:nvGrpSpPr>
          <p:cNvPr id="41" name="Graphisme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4" name="Forme libre : Forme 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</p:grpSp>
      <p:sp>
        <p:nvSpPr>
          <p:cNvPr id="3" name="Graphisme 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8" y="2267879"/>
            <a:ext cx="3600000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e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53" name="Graphisme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fr-FR" noProof="0" dirty="0"/>
              <a:t>DIAPOSITIVE DE TABLEAU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7" name="Espace réservé du texte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18" name="Espace réservé au tableau 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 smtClean="0"/>
              <a:t>Cliquez sur l'icône pour ajouter un tableau</a:t>
            </a:r>
            <a:endParaRPr lang="fr-FR" noProof="0" dirty="0"/>
          </a:p>
        </p:txBody>
      </p:sp>
      <p:grpSp>
        <p:nvGrpSpPr>
          <p:cNvPr id="45" name="Graphisme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8" name="Forme libre : Form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</p:grpSp>
      <p:sp>
        <p:nvSpPr>
          <p:cNvPr id="3" name="Graphisme 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image et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space réservé d’image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47" name="Forme libre : Form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45" name="Forme libre : Form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5" name="Graphisme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GRANDE IMAGE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21" name="Espace réservé du texte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pic>
        <p:nvPicPr>
          <p:cNvPr id="22" name="Graphisme 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orme libre : Forme 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41" name="Forme libre : Forme 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42" name="Forme libre : Form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44" name="Forme libre : Forme 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48" name="Forme libre : Form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vidé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e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6" name="Graphisme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8" name="Espace réservé d’élément multimédia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 smtClean="0"/>
              <a:t>Cliquez sur l'icône pour ajouter l'élément multimédia</a:t>
            </a:r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19" name="Titr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rtlCol="0"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orme libre : Form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" name="Forme libre : Forme 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5" name="Forme libre : Forme 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D495E168-DA5E-4888-8D8A-92B118324C1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T63eWC2z/projet-tp-n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64.157/phpmyadmin/index.php?route=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88" y="788594"/>
            <a:ext cx="5690680" cy="1517356"/>
          </a:xfrm>
        </p:spPr>
        <p:txBody>
          <a:bodyPr rtlCol="0"/>
          <a:lstStyle/>
          <a:p>
            <a:pPr rtl="0"/>
            <a:r>
              <a:rPr lang="fr-FR" dirty="0"/>
              <a:t>PRÉSENTATION</a:t>
            </a:r>
            <a:br>
              <a:rPr lang="fr-FR" dirty="0"/>
            </a:br>
            <a:r>
              <a:rPr lang="fr-FR" dirty="0" smtClean="0"/>
              <a:t>DU PROJET GPS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259" y="3425363"/>
            <a:ext cx="3707364" cy="1264203"/>
          </a:xfrm>
        </p:spPr>
        <p:txBody>
          <a:bodyPr rtlCol="0">
            <a:normAutofit fontScale="47500" lnSpcReduction="20000"/>
          </a:bodyPr>
          <a:lstStyle/>
          <a:p>
            <a:pPr rtl="0"/>
            <a:r>
              <a:rPr lang="fr-FR" sz="3400" dirty="0" smtClean="0"/>
              <a:t>Lucas </a:t>
            </a:r>
            <a:r>
              <a:rPr lang="fr-FR" sz="3400" dirty="0" err="1" smtClean="0"/>
              <a:t>Burguet</a:t>
            </a:r>
            <a:endParaRPr lang="fr-FR" sz="3400" dirty="0" smtClean="0"/>
          </a:p>
          <a:p>
            <a:pPr rtl="0"/>
            <a:r>
              <a:rPr lang="fr-FR" sz="3400" dirty="0" smtClean="0"/>
              <a:t>Jean Leduc</a:t>
            </a:r>
          </a:p>
          <a:p>
            <a:pPr rtl="0"/>
            <a:r>
              <a:rPr lang="fr-FR" sz="3400" dirty="0" smtClean="0"/>
              <a:t>Théo </a:t>
            </a:r>
            <a:r>
              <a:rPr lang="fr-FR" sz="3400" dirty="0" err="1" smtClean="0"/>
              <a:t>Bilhaut</a:t>
            </a:r>
            <a:endParaRPr lang="fr-FR" sz="3400" dirty="0" smtClean="0"/>
          </a:p>
          <a:p>
            <a:pPr rtl="0"/>
            <a:r>
              <a:rPr lang="fr-FR" sz="3400" dirty="0" smtClean="0"/>
              <a:t>Éloïse </a:t>
            </a:r>
            <a:r>
              <a:rPr lang="fr-FR" sz="3400" dirty="0" err="1" smtClean="0"/>
              <a:t>Lecronier</a:t>
            </a:r>
            <a:endParaRPr lang="fr-FR" sz="3400" dirty="0" smtClean="0"/>
          </a:p>
          <a:p>
            <a:pPr rtl="0"/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fr-FR" dirty="0" smtClean="0"/>
              <a:t>Octobre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2023</a:t>
            </a:r>
            <a:endParaRPr lang="fr-FR" dirty="0"/>
          </a:p>
        </p:txBody>
      </p:sp>
      <p:pic>
        <p:nvPicPr>
          <p:cNvPr id="12" name="Espace réservé d’image 11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953" y="196608"/>
            <a:ext cx="7585924" cy="5556356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023" y="648393"/>
            <a:ext cx="4548187" cy="1042295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/>
              <a:t>Projet GPS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1093FF-1360-4523-8547-5192EDA8B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Premier pas 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fr-FR" sz="1600" dirty="0" smtClean="0"/>
              <a:t>L’objectif de ce début de projet est de mettre en place une interface permettan</a:t>
            </a:r>
            <a:r>
              <a:rPr lang="fr-FR" sz="1600" dirty="0" smtClean="0"/>
              <a:t>t de communiquer avec une base de donnée.</a:t>
            </a:r>
          </a:p>
          <a:p>
            <a:pPr rtl="0"/>
            <a:endParaRPr lang="fr-FR" sz="1600" dirty="0"/>
          </a:p>
          <a:p>
            <a:pPr rtl="0"/>
            <a:r>
              <a:rPr lang="fr-FR" sz="1600" dirty="0" smtClean="0"/>
              <a:t>Pour commencer, nous avons du dans un premier temps définir les principales fonctions qui devront être implémentées dans le projet. Pour cela nous avons réalisé un Use Case. </a:t>
            </a:r>
          </a:p>
          <a:p>
            <a:pPr rtl="0"/>
            <a:endParaRPr lang="fr-FR" sz="1600" dirty="0"/>
          </a:p>
          <a:p>
            <a:r>
              <a:rPr lang="fr-FR" sz="1600" dirty="0" smtClean="0"/>
              <a:t>Nous avons aussi mis en place un </a:t>
            </a:r>
            <a:r>
              <a:rPr lang="fr-FR" sz="1600" dirty="0" err="1" smtClean="0"/>
              <a:t>Trello</a:t>
            </a:r>
            <a:r>
              <a:rPr lang="fr-FR" sz="1600" dirty="0" smtClean="0"/>
              <a:t> pour partager nos avancées et les tâches </a:t>
            </a:r>
            <a:r>
              <a:rPr lang="fr-FR" sz="1600" dirty="0"/>
              <a:t>à accomplir </a:t>
            </a:r>
            <a:r>
              <a:rPr lang="fr-FR" sz="1600" dirty="0" smtClean="0"/>
              <a:t>: </a:t>
            </a:r>
            <a:r>
              <a:rPr lang="fr-FR" sz="1600" dirty="0" smtClean="0">
                <a:hlinkClick r:id="rId3"/>
              </a:rPr>
              <a:t>Lien </a:t>
            </a:r>
            <a:r>
              <a:rPr lang="fr-FR" sz="1600" dirty="0" err="1" smtClean="0">
                <a:hlinkClick r:id="rId3"/>
              </a:rPr>
              <a:t>Trello</a:t>
            </a:r>
            <a:endParaRPr lang="fr-FR" dirty="0"/>
          </a:p>
          <a:p>
            <a:pPr rtl="0"/>
            <a:endParaRPr lang="fr-FR" dirty="0" smtClean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smtClean="0"/>
              <a:pPr rtl="0"/>
              <a:t>2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94" y="953589"/>
            <a:ext cx="5847021" cy="49807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023" y="648393"/>
            <a:ext cx="4548187" cy="1042295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/>
              <a:t>Projet GPS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1093FF-1360-4523-8547-5192EDA8B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fr-FR" dirty="0" smtClean="0"/>
              <a:t>Diagramme des exigences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fr-FR" sz="1600" dirty="0" smtClean="0"/>
              <a:t>Par la suite, il a été défini un tableau des exigences pour correctement identifier les besoins des utilisateurs sur le site, ainsi que les besoins de la BDD.</a:t>
            </a:r>
          </a:p>
          <a:p>
            <a:pPr rtl="0"/>
            <a:endParaRPr lang="fr-FR" sz="1600" dirty="0"/>
          </a:p>
          <a:p>
            <a:pPr marL="0" indent="0" rtl="0">
              <a:buNone/>
            </a:pPr>
            <a:endParaRPr lang="fr-FR" dirty="0"/>
          </a:p>
          <a:p>
            <a:pPr rtl="0"/>
            <a:endParaRPr lang="fr-FR" dirty="0" smtClean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smtClean="0"/>
              <a:pPr rtl="0"/>
              <a:t>3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36" y="940527"/>
            <a:ext cx="5680396" cy="49938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8795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023" y="648393"/>
            <a:ext cx="4548187" cy="1042295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/>
              <a:t>Projet GPS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1093FF-1360-4523-8547-5192EDA8B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fr-FR" dirty="0" smtClean="0"/>
              <a:t>Mise en place de la BDD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fr-FR" sz="1700" dirty="0" smtClean="0"/>
              <a:t>Pour pouvoir stocker toutes les données des utilisateurs sur le site, nous avons étudié une base de MCD. </a:t>
            </a:r>
          </a:p>
          <a:p>
            <a:pPr rtl="0"/>
            <a:r>
              <a:rPr lang="fr-FR" sz="1700" dirty="0" smtClean="0"/>
              <a:t>La base est accessible à l’adresse : </a:t>
            </a:r>
            <a:r>
              <a:rPr lang="fr-FR" sz="1700" dirty="0" smtClean="0">
                <a:hlinkClick r:id="rId3"/>
              </a:rPr>
              <a:t>Lien BDD</a:t>
            </a:r>
            <a:endParaRPr lang="fr-FR" sz="1700" dirty="0" smtClean="0"/>
          </a:p>
          <a:p>
            <a:pPr rtl="0"/>
            <a:endParaRPr lang="fr-FR" sz="1700" dirty="0"/>
          </a:p>
          <a:p>
            <a:pPr rtl="0"/>
            <a:r>
              <a:rPr lang="fr-FR" sz="1700" dirty="0" smtClean="0"/>
              <a:t>Nous sommes tombés en accord sur une unique table « User », avec : </a:t>
            </a:r>
          </a:p>
          <a:p>
            <a:pPr marL="0" indent="0" rtl="0">
              <a:buNone/>
            </a:pPr>
            <a:r>
              <a:rPr lang="fr-FR" sz="1700" dirty="0" smtClean="0"/>
              <a:t>	- id : une clé primaire pour chaque 	        user</a:t>
            </a:r>
          </a:p>
          <a:p>
            <a:pPr marL="0" indent="0" rtl="0">
              <a:buNone/>
            </a:pPr>
            <a:r>
              <a:rPr lang="fr-FR" sz="1700" dirty="0" smtClean="0"/>
              <a:t>	- login : un </a:t>
            </a:r>
            <a:r>
              <a:rPr lang="fr-FR" sz="1700" dirty="0" err="1" smtClean="0"/>
              <a:t>vachar</a:t>
            </a:r>
            <a:r>
              <a:rPr lang="fr-FR" sz="1700" dirty="0" smtClean="0"/>
              <a:t> unique</a:t>
            </a:r>
          </a:p>
          <a:p>
            <a:pPr marL="0" indent="0" rtl="0">
              <a:buNone/>
            </a:pPr>
            <a:r>
              <a:rPr lang="fr-FR" sz="1700" dirty="0" smtClean="0"/>
              <a:t>	- </a:t>
            </a:r>
            <a:r>
              <a:rPr lang="fr-FR" sz="1700" dirty="0" err="1"/>
              <a:t>p</a:t>
            </a:r>
            <a:r>
              <a:rPr lang="fr-FR" sz="1700" dirty="0" err="1" smtClean="0"/>
              <a:t>asswd</a:t>
            </a:r>
            <a:r>
              <a:rPr lang="fr-FR" sz="1700" dirty="0" smtClean="0"/>
              <a:t> : un </a:t>
            </a:r>
            <a:r>
              <a:rPr lang="fr-FR" sz="1700" dirty="0" err="1" smtClean="0"/>
              <a:t>vachar</a:t>
            </a:r>
            <a:endParaRPr lang="fr-FR" sz="1700" dirty="0" smtClean="0"/>
          </a:p>
          <a:p>
            <a:pPr marL="0" indent="0" rtl="0">
              <a:buNone/>
            </a:pPr>
            <a:r>
              <a:rPr lang="fr-FR" sz="1700" dirty="0" smtClean="0"/>
              <a:t>	- </a:t>
            </a:r>
            <a:r>
              <a:rPr lang="fr-FR" sz="1700" dirty="0" err="1" smtClean="0"/>
              <a:t>isAdmin</a:t>
            </a:r>
            <a:r>
              <a:rPr lang="fr-FR" sz="1700" dirty="0" smtClean="0"/>
              <a:t> :  un </a:t>
            </a:r>
            <a:r>
              <a:rPr lang="fr-FR" sz="1700" dirty="0" err="1" smtClean="0"/>
              <a:t>int</a:t>
            </a:r>
            <a:r>
              <a:rPr lang="fr-FR" sz="1700" dirty="0" smtClean="0"/>
              <a:t> (0 ou 1) pour définir 		   si l’user est Admin ou pas. </a:t>
            </a:r>
            <a:endParaRPr lang="fr-FR" sz="1700" dirty="0"/>
          </a:p>
          <a:p>
            <a:pPr marL="0" indent="0" rtl="0">
              <a:buNone/>
            </a:pPr>
            <a:endParaRPr lang="fr-FR" dirty="0"/>
          </a:p>
          <a:p>
            <a:pPr rtl="0"/>
            <a:endParaRPr lang="fr-FR" dirty="0" smtClean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smtClean="0"/>
              <a:pPr rtl="0"/>
              <a:t>4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36" y="1055537"/>
            <a:ext cx="5680396" cy="47638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0774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53" y="1064029"/>
            <a:ext cx="4503295" cy="950509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/>
              <a:t>Projet GPS</a:t>
            </a:r>
            <a:endParaRPr lang="fr-FR" dirty="0"/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DA95CB00-346A-4BCB-AB0E-28FBDAD2E1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fr-FR" dirty="0" smtClean="0"/>
              <a:t>Étude des fonctions à implémenter sur le code PHP</a:t>
            </a:r>
            <a:endParaRPr lang="fr-FR" dirty="0"/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37B0312A-C970-4CA1-A36F-1BB0C930FB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 sz="1600" dirty="0" smtClean="0"/>
              <a:t>Grâce à l’étude préalable et aux précédents documents, nous avons pu construire une classe en PHP Objet pour l’User et qui contient ses principales fonctions pout interagir avec lui.</a:t>
            </a:r>
            <a:endParaRPr lang="fr-FR" sz="160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DD2790B-AC76-457A-BCB5-3E68F230ED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0961" y="4473721"/>
            <a:ext cx="4548187" cy="1708223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fr-FR" sz="1600" dirty="0" smtClean="0"/>
              <a:t>Cette classe contient des propriétés privées contenant </a:t>
            </a:r>
            <a:r>
              <a:rPr lang="fr-FR" sz="1600" dirty="0" smtClean="0"/>
              <a:t>les informations principales reliées à la BDD.</a:t>
            </a:r>
          </a:p>
          <a:p>
            <a:pPr rtl="0"/>
            <a:r>
              <a:rPr lang="fr-FR" sz="1600" dirty="0" smtClean="0"/>
              <a:t>Mais aussi des méthodes publiques qui permettent de réaliser différentes actions en fonction du besoin.</a:t>
            </a:r>
          </a:p>
          <a:p>
            <a:pPr marL="0" indent="0" rtl="0">
              <a:buNone/>
            </a:pPr>
            <a:endParaRPr lang="fr-FR" sz="1600" dirty="0" smtClean="0"/>
          </a:p>
          <a:p>
            <a:pPr marL="0" indent="0" algn="ctr" rtl="0">
              <a:buNone/>
            </a:pPr>
            <a:r>
              <a:rPr lang="fr-FR" sz="1900" b="1" dirty="0" smtClean="0"/>
              <a:t>(-&gt; Présentation du code / Site)</a:t>
            </a:r>
            <a:endParaRPr lang="fr-FR" sz="1900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smtClean="0"/>
              <a:pPr rtl="0"/>
              <a:t>5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777" y="527238"/>
            <a:ext cx="4425581" cy="596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741308_TF55923798" id="{6E723388-2550-4421-9B73-0503D75FA3B8}" vid="{A8AD2D38-7E99-4AD8-BD7B-65FC17AEF91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vacances amusantes</Template>
  <TotalTime>0</TotalTime>
  <Words>259</Words>
  <Application>Microsoft Office PowerPoint</Application>
  <PresentationFormat>Grand écran</PresentationFormat>
  <Paragraphs>43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Thème Office</vt:lpstr>
      <vt:lpstr>PRÉSENTATION DU PROJET GPS</vt:lpstr>
      <vt:lpstr>Projet GPS</vt:lpstr>
      <vt:lpstr>Projet GPS</vt:lpstr>
      <vt:lpstr>Projet GPS</vt:lpstr>
      <vt:lpstr>Projet GPS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2023-10-09T09:57:09Z</dcterms:created>
  <dcterms:modified xsi:type="dcterms:W3CDTF">2023-10-09T14:06:48Z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