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7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6" r:id="rId11"/>
    <p:sldId id="269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5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aalmiray.github.io/griffon-patter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almiray.github.io/griffon-patterns/" TargetMode="External"/><Relationship Id="rId2" Type="http://schemas.openxmlformats.org/officeDocument/2006/relationships/hyperlink" Target="https://scotch.io/bar-talk/s-o-l-i-d-the-first-five-principles-of-object-oriented-desig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liskov-substitution-principle-with-example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ircle-ellipse_proble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olid-principles-dependency-inversion-principl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1099-3E2D-42E4-B6BC-5231FDAC1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and </a:t>
            </a:r>
            <a:r>
              <a:rPr lang="en-US" dirty="0" err="1"/>
              <a:t>Mvc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969A-2D9F-411E-A46A-72376747D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Thomas Bilodeau</a:t>
            </a:r>
          </a:p>
        </p:txBody>
      </p:sp>
    </p:spTree>
    <p:extLst>
      <p:ext uri="{BB962C8B-B14F-4D97-AF65-F5344CB8AC3E}">
        <p14:creationId xmlns:p14="http://schemas.microsoft.com/office/powerpoint/2010/main" val="193563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2DB1-27CA-4F1F-8A82-ADDCCF84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F7EC-84E7-40F8-80FB-5FB0BB1A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1554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Model, View, Controller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Separation of Concerns</a:t>
            </a:r>
          </a:p>
          <a:p>
            <a:r>
              <a:rPr lang="en-US" dirty="0"/>
              <a:t>Variants:</a:t>
            </a:r>
          </a:p>
          <a:p>
            <a:pPr lvl="1"/>
            <a:r>
              <a:rPr lang="en-US" dirty="0"/>
              <a:t>MVP (Presenter)</a:t>
            </a:r>
          </a:p>
          <a:p>
            <a:pPr lvl="1"/>
            <a:r>
              <a:rPr lang="en-US" dirty="0"/>
              <a:t>MVVM (</a:t>
            </a:r>
            <a:r>
              <a:rPr lang="en-US" dirty="0" err="1"/>
              <a:t>ViewModel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PMVC (Presentation)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http://aalmiray.github.io/griffon-patterns/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4F398-8CC0-4651-B9F5-D9AE9794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46" y="2129096"/>
            <a:ext cx="4725336" cy="36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6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2DB1-27CA-4F1F-8A82-ADDCCF84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F7EC-84E7-40F8-80FB-5FB0BB1A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1554"/>
            <a:ext cx="10820400" cy="4024125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779A7-888C-4BF2-8F39-EB845A51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38" y="2230497"/>
            <a:ext cx="3511936" cy="38631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A7296-C4B3-42A2-AFBA-E7A4DE712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6" y="2778065"/>
            <a:ext cx="6381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865B-C061-4810-BD45-25C4D48A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Mvc</a:t>
            </a:r>
            <a:r>
              <a:rPr lang="en-US" dirty="0"/>
              <a:t> and </a:t>
            </a:r>
            <a:r>
              <a:rPr lang="en-US" dirty="0" err="1"/>
              <a:t>optdef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9121-9DF2-4236-849E-E4BD5271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Examples!</a:t>
            </a:r>
          </a:p>
          <a:p>
            <a:r>
              <a:rPr lang="en-US" dirty="0" err="1"/>
              <a:t>FilterView</a:t>
            </a:r>
            <a:r>
              <a:rPr lang="en-US" dirty="0"/>
              <a:t> changes</a:t>
            </a:r>
          </a:p>
          <a:p>
            <a:r>
              <a:rPr lang="en-US" dirty="0" err="1"/>
              <a:t>MainWindow</a:t>
            </a:r>
            <a:r>
              <a:rPr lang="en-US" dirty="0"/>
              <a:t> reliance</a:t>
            </a:r>
          </a:p>
          <a:p>
            <a:r>
              <a:rPr lang="en-US" dirty="0"/>
              <a:t>GUI objects never modify </a:t>
            </a:r>
            <a:r>
              <a:rPr lang="en-US" dirty="0" err="1"/>
              <a:t>CoreModel</a:t>
            </a:r>
            <a:r>
              <a:rPr lang="en-US" dirty="0"/>
              <a:t> or </a:t>
            </a:r>
            <a:r>
              <a:rPr lang="en-US" dirty="0" err="1"/>
              <a:t>resultSet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Piecewise implementation</a:t>
            </a:r>
          </a:p>
          <a:p>
            <a:r>
              <a:rPr lang="en-US" dirty="0"/>
              <a:t>Not the end all be all</a:t>
            </a:r>
          </a:p>
          <a:p>
            <a:r>
              <a:rPr lang="en-US" dirty="0"/>
              <a:t>Drawing a line when doing refactoring</a:t>
            </a:r>
          </a:p>
        </p:txBody>
      </p:sp>
    </p:spTree>
    <p:extLst>
      <p:ext uri="{BB962C8B-B14F-4D97-AF65-F5344CB8AC3E}">
        <p14:creationId xmlns:p14="http://schemas.microsoft.com/office/powerpoint/2010/main" val="418289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F403-F5CE-47B5-9A0F-2A870C98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1BE9-C7A3-4CC1-A20C-7AFF7FA9A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https://scotch.io/bar-talk/s-o-l-i-d-the-first-five-principles-of-object-oriented-design</a:t>
            </a:r>
            <a:endParaRPr lang="en-US" dirty="0"/>
          </a:p>
          <a:p>
            <a:r>
              <a:rPr lang="en-US" dirty="0">
                <a:hlinkClick r:id="rId3"/>
              </a:rPr>
              <a:t>http://aalmiray.github.io/griffon-patterns/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8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0846-7705-4855-9D2F-53100633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123B-DC4B-41F1-AC21-F75EAE97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pPr lvl="1"/>
            <a:r>
              <a:rPr lang="en-US" dirty="0"/>
              <a:t>Single-responsibility Principle</a:t>
            </a:r>
          </a:p>
          <a:p>
            <a:pPr lvl="1"/>
            <a:r>
              <a:rPr lang="en-US" dirty="0"/>
              <a:t>Open-closed Principle</a:t>
            </a:r>
          </a:p>
          <a:p>
            <a:pPr lvl="1"/>
            <a:r>
              <a:rPr lang="en-US" dirty="0"/>
              <a:t>Liskov Substitution Principle</a:t>
            </a:r>
          </a:p>
          <a:p>
            <a:pPr lvl="1"/>
            <a:r>
              <a:rPr lang="en-US" dirty="0"/>
              <a:t>Interface Segregation Principle</a:t>
            </a:r>
          </a:p>
          <a:p>
            <a:pPr lvl="1"/>
            <a:r>
              <a:rPr lang="en-US" dirty="0"/>
              <a:t>Dependency Inversion Principle</a:t>
            </a:r>
          </a:p>
          <a:p>
            <a:pPr lvl="1"/>
            <a:r>
              <a:rPr lang="en-US" dirty="0"/>
              <a:t>Honorary mention of DRY</a:t>
            </a:r>
          </a:p>
          <a:p>
            <a:r>
              <a:rPr lang="en-US" dirty="0"/>
              <a:t>MVC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MVC in </a:t>
            </a:r>
            <a:r>
              <a:rPr lang="en-US" dirty="0" err="1"/>
              <a:t>OptDef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65F95-044C-4BC9-ABFC-57A57C05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05" y="2351892"/>
            <a:ext cx="4539991" cy="31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5010-C8B7-46BF-B538-4B03F569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23C1-FB83-4ECA-9EA3-0512653E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 Bob (Robert C. Martin)</a:t>
            </a:r>
          </a:p>
          <a:p>
            <a:r>
              <a:rPr lang="en-US" dirty="0"/>
              <a:t>First five OOD principles</a:t>
            </a:r>
          </a:p>
          <a:p>
            <a:r>
              <a:rPr lang="en-US" dirty="0"/>
              <a:t>NFJS, </a:t>
            </a:r>
            <a:r>
              <a:rPr lang="en-US" dirty="0" err="1"/>
              <a:t>UberConf</a:t>
            </a:r>
            <a:endParaRPr lang="en-US" dirty="0"/>
          </a:p>
          <a:p>
            <a:r>
              <a:rPr lang="en-US" dirty="0"/>
              <a:t>We all write code we will cringe 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A3425-DEE3-49A3-A58B-E854AEFB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35" y="2074873"/>
            <a:ext cx="5179765" cy="41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CF2-F76E-4AE8-80B9-F1F9599D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6B1F-41E5-4466-889F-77EC468A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class should have one and only one reason to change, meaning that a class should have only one job.”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865F7-A0BE-4F52-A4FD-43DBE3C60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67" y="2594657"/>
            <a:ext cx="5020351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CF2-F76E-4AE8-80B9-F1F9599D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6B1F-41E5-4466-889F-77EC468A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“Objects or entities should be open for extension, but closed for modification.”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AA463-D7E1-4F42-8BFE-36BC914C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77" y="2809628"/>
            <a:ext cx="4263029" cy="34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0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CF2-F76E-4AE8-80B9-F1F9599D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6B1F-41E5-4466-889F-77EC468A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“Let q(x) be a property provable about objects of x of type T. Then q(y) should be provable for objects y of type S where S is a subtype of T.”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EE02A-6FC3-4787-8CAA-48F5BED5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86" y="3002734"/>
            <a:ext cx="4809688" cy="3855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4160C-A01F-4627-BFFB-E07A1DB38F9C}"/>
              </a:ext>
            </a:extLst>
          </p:cNvPr>
          <p:cNvSpPr/>
          <p:nvPr/>
        </p:nvSpPr>
        <p:spPr>
          <a:xfrm>
            <a:off x="242455" y="57570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https://dzone.com/articles/the-liskov-substitution-principle-with-examples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7158-3EF2-4B1A-9A4B-5D0520E64036}"/>
              </a:ext>
            </a:extLst>
          </p:cNvPr>
          <p:cNvSpPr/>
          <p:nvPr/>
        </p:nvSpPr>
        <p:spPr>
          <a:xfrm>
            <a:off x="242455" y="4972189"/>
            <a:ext cx="5941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https://en.wikipedia.org/wiki/Circle-ellipse_problem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2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CF2-F76E-4AE8-80B9-F1F9599D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917" y="764373"/>
            <a:ext cx="9308284" cy="1293028"/>
          </a:xfrm>
        </p:spPr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6B1F-41E5-4466-889F-77EC468A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client should never be forced to implement an interface that it doesn’t use or clients shouldn’t be forced to depend on methods they do not use.”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676B5-9965-4714-AB3B-12FF0188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53" y="2884935"/>
            <a:ext cx="3773474" cy="37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8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CF2-F76E-4AE8-80B9-F1F9599D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576" y="764373"/>
            <a:ext cx="9811624" cy="1293028"/>
          </a:xfrm>
        </p:spPr>
        <p:txBody>
          <a:bodyPr/>
          <a:lstStyle/>
          <a:p>
            <a:r>
              <a:rPr lang="en-US" dirty="0"/>
              <a:t>Dependency inversion 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6B1F-41E5-4466-889F-77EC468A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“Entities must depend on abstractions not on concretions. It states that the high level module must not depend on the low level module, but they should depend on abstractions.”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DA043-3743-4C28-88CB-85CFE456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42" y="3070371"/>
            <a:ext cx="4274490" cy="34182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B0BAFD-E48C-4D88-9ECA-D7B524914E5C}"/>
              </a:ext>
            </a:extLst>
          </p:cNvPr>
          <p:cNvSpPr/>
          <p:nvPr/>
        </p:nvSpPr>
        <p:spPr>
          <a:xfrm>
            <a:off x="405468" y="57570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https://dzone.com/articles/solid-principles-dependency-inversion-principle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0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CF2-F76E-4AE8-80B9-F1F9599D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576" y="764373"/>
            <a:ext cx="9811624" cy="1293028"/>
          </a:xfrm>
        </p:spPr>
        <p:txBody>
          <a:bodyPr/>
          <a:lstStyle/>
          <a:p>
            <a:r>
              <a:rPr lang="en-US" dirty="0"/>
              <a:t>Honorary </a:t>
            </a:r>
            <a:r>
              <a:rPr lang="en-US" dirty="0" err="1"/>
              <a:t>shoutout</a:t>
            </a:r>
            <a:r>
              <a:rPr lang="en-US" dirty="0"/>
              <a:t> to “DRY”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6B1F-41E5-4466-889F-77EC468A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Repeat Yourself</a:t>
            </a:r>
          </a:p>
          <a:p>
            <a:r>
              <a:rPr lang="en-US" dirty="0"/>
              <a:t>Check </a:t>
            </a:r>
            <a:r>
              <a:rPr lang="en-US" dirty="0" err="1"/>
              <a:t>OptTek</a:t>
            </a:r>
            <a:r>
              <a:rPr lang="en-US" dirty="0"/>
              <a:t> Utilities</a:t>
            </a:r>
          </a:p>
          <a:p>
            <a:r>
              <a:rPr lang="en-US" dirty="0"/>
              <a:t>Check the project utilities package </a:t>
            </a:r>
          </a:p>
          <a:p>
            <a:pPr lvl="1"/>
            <a:r>
              <a:rPr lang="en-US" dirty="0"/>
              <a:t>(show Eclipse package navigation)</a:t>
            </a:r>
          </a:p>
          <a:p>
            <a:r>
              <a:rPr lang="en-US" dirty="0"/>
              <a:t>See something duplicated? Ask if it’s necessary.</a:t>
            </a:r>
          </a:p>
          <a:p>
            <a:pPr lvl="1"/>
            <a:r>
              <a:rPr lang="en-US" dirty="0" err="1"/>
              <a:t>OptDefIntegration</a:t>
            </a:r>
            <a:r>
              <a:rPr lang="en-US" dirty="0"/>
              <a:t> is a weirdo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23513-F657-4108-A333-0803D5FB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23" y="2057401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34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8488</TotalTime>
  <Words>372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SOLID and Mvc</vt:lpstr>
      <vt:lpstr>what we will cover</vt:lpstr>
      <vt:lpstr>What is solid</vt:lpstr>
      <vt:lpstr>Single-responsibility principle</vt:lpstr>
      <vt:lpstr>Open-closed principle</vt:lpstr>
      <vt:lpstr>Liskov substitution principle</vt:lpstr>
      <vt:lpstr>Interface segregation principle</vt:lpstr>
      <vt:lpstr>Dependency inversion  principle</vt:lpstr>
      <vt:lpstr>Honorary shoutout to “DRY”</vt:lpstr>
      <vt:lpstr>MVC Architecture</vt:lpstr>
      <vt:lpstr>MVC Architecture Visualized</vt:lpstr>
      <vt:lpstr>Mvc and optdef</vt:lpstr>
      <vt:lpstr>Helpful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and Mvc</dc:title>
  <dc:creator>Thomas Bilodeau</dc:creator>
  <cp:lastModifiedBy>Thomas Bilodeau</cp:lastModifiedBy>
  <cp:revision>21</cp:revision>
  <dcterms:created xsi:type="dcterms:W3CDTF">2019-03-14T21:51:55Z</dcterms:created>
  <dcterms:modified xsi:type="dcterms:W3CDTF">2019-04-24T17:37:24Z</dcterms:modified>
</cp:coreProperties>
</file>