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6" r:id="rId11"/>
    <p:sldId id="262" r:id="rId12"/>
    <p:sldId id="264" r:id="rId13"/>
    <p:sldId id="265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79DF6-B78D-4163-8930-66C2E214E712}" v="320" dt="2024-05-14T23:06:48.760"/>
    <p1510:client id="{28131DF9-DC5E-0041-1B2F-D881AEE190EB}" v="153" dt="2024-05-14T18:53:27.344"/>
    <p1510:client id="{3BB38397-5530-F676-17D1-5DC5729F8580}" v="29" dt="2024-05-14T23:17:00.351"/>
    <p1510:client id="{7488444B-1753-1C88-CD5D-371C5159C988}" v="7" dt="2024-05-15T13:14:31.639"/>
    <p1510:client id="{753A664E-7925-36D1-A8BC-B4617BBDAA11}" v="22" dt="2024-05-14T22:47:37.111"/>
    <p1510:client id="{8280DD6D-1975-0015-E77C-DE3FFB682ED3}" v="13" dt="2024-05-14T21:43:19.488"/>
    <p1510:client id="{D04AE93B-3412-E392-1A01-D5508F00151C}" v="17" dt="2024-05-14T22:30:22.293"/>
    <p1510:client id="{EC935170-21BD-4D92-BFD8-583B68773A76}" v="1508" dt="2024-05-14T00:40:09.551"/>
    <p1510:client id="{F3C89DF4-1601-F7AC-500C-8B6D94B5E641}" v="102" dt="2024-05-14T15:53:5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oren, Thomas" userId="S::biorentr@rose-hulman.edu::6cb01082-789e-4ea7-a327-705f5253c735" providerId="AD" clId="Web-{8280DD6D-1975-0015-E77C-DE3FFB682ED3}"/>
    <pc:docChg chg="addSld modSld">
      <pc:chgData name="Bioren, Thomas" userId="S::biorentr@rose-hulman.edu::6cb01082-789e-4ea7-a327-705f5253c735" providerId="AD" clId="Web-{8280DD6D-1975-0015-E77C-DE3FFB682ED3}" dt="2024-05-14T21:43:19.488" v="11"/>
      <pc:docMkLst>
        <pc:docMk/>
      </pc:docMkLst>
      <pc:sldChg chg="addSp delSp modSp new">
        <pc:chgData name="Bioren, Thomas" userId="S::biorentr@rose-hulman.edu::6cb01082-789e-4ea7-a327-705f5253c735" providerId="AD" clId="Web-{8280DD6D-1975-0015-E77C-DE3FFB682ED3}" dt="2024-05-14T21:43:19.488" v="11"/>
        <pc:sldMkLst>
          <pc:docMk/>
          <pc:sldMk cId="2886924241" sldId="266"/>
        </pc:sldMkLst>
        <pc:spChg chg="mod">
          <ac:chgData name="Bioren, Thomas" userId="S::biorentr@rose-hulman.edu::6cb01082-789e-4ea7-a327-705f5253c735" providerId="AD" clId="Web-{8280DD6D-1975-0015-E77C-DE3FFB682ED3}" dt="2024-05-14T21:43:12.675" v="9" actId="20577"/>
          <ac:spMkLst>
            <pc:docMk/>
            <pc:sldMk cId="2886924241" sldId="266"/>
            <ac:spMk id="2" creationId="{3CB80D7F-4FD8-6B3A-1D61-433781B2A316}"/>
          </ac:spMkLst>
        </pc:spChg>
        <pc:spChg chg="del mod">
          <ac:chgData name="Bioren, Thomas" userId="S::biorentr@rose-hulman.edu::6cb01082-789e-4ea7-a327-705f5253c735" providerId="AD" clId="Web-{8280DD6D-1975-0015-E77C-DE3FFB682ED3}" dt="2024-05-14T21:43:19.488" v="11"/>
          <ac:spMkLst>
            <pc:docMk/>
            <pc:sldMk cId="2886924241" sldId="266"/>
            <ac:spMk id="3" creationId="{57640BEB-6989-0B4B-B225-8506853FAA93}"/>
          </ac:spMkLst>
        </pc:spChg>
        <pc:picChg chg="add mod ord">
          <ac:chgData name="Bioren, Thomas" userId="S::biorentr@rose-hulman.edu::6cb01082-789e-4ea7-a327-705f5253c735" providerId="AD" clId="Web-{8280DD6D-1975-0015-E77C-DE3FFB682ED3}" dt="2024-05-14T21:43:19.488" v="11"/>
          <ac:picMkLst>
            <pc:docMk/>
            <pc:sldMk cId="2886924241" sldId="266"/>
            <ac:picMk id="4" creationId="{A607A8CC-29C5-DD54-C68D-11C545D0C5F9}"/>
          </ac:picMkLst>
        </pc:picChg>
      </pc:sldChg>
    </pc:docChg>
  </pc:docChgLst>
  <pc:docChgLst>
    <pc:chgData name="Kim, Chris" userId="S::kimcs@rose-hulman.edu::01a26490-6709-4fd1-a13c-95a999c20e3b" providerId="AD" clId="Web-{F3C89DF4-1601-F7AC-500C-8B6D94B5E641}"/>
    <pc:docChg chg="addSld modSld">
      <pc:chgData name="Kim, Chris" userId="S::kimcs@rose-hulman.edu::01a26490-6709-4fd1-a13c-95a999c20e3b" providerId="AD" clId="Web-{F3C89DF4-1601-F7AC-500C-8B6D94B5E641}" dt="2024-05-14T15:53:51.420" v="98" actId="20577"/>
      <pc:docMkLst>
        <pc:docMk/>
      </pc:docMkLst>
      <pc:sldChg chg="modSp new">
        <pc:chgData name="Kim, Chris" userId="S::kimcs@rose-hulman.edu::01a26490-6709-4fd1-a13c-95a999c20e3b" providerId="AD" clId="Web-{F3C89DF4-1601-F7AC-500C-8B6D94B5E641}" dt="2024-05-14T15:53:51.420" v="98" actId="20577"/>
        <pc:sldMkLst>
          <pc:docMk/>
          <pc:sldMk cId="2381884246" sldId="265"/>
        </pc:sldMkLst>
        <pc:spChg chg="mod">
          <ac:chgData name="Kim, Chris" userId="S::kimcs@rose-hulman.edu::01a26490-6709-4fd1-a13c-95a999c20e3b" providerId="AD" clId="Web-{F3C89DF4-1601-F7AC-500C-8B6D94B5E641}" dt="2024-05-14T15:53:07.996" v="65" actId="20577"/>
          <ac:spMkLst>
            <pc:docMk/>
            <pc:sldMk cId="2381884246" sldId="265"/>
            <ac:spMk id="2" creationId="{ACB017DB-62CC-D716-C9B9-35CD52244633}"/>
          </ac:spMkLst>
        </pc:spChg>
        <pc:spChg chg="mod">
          <ac:chgData name="Kim, Chris" userId="S::kimcs@rose-hulman.edu::01a26490-6709-4fd1-a13c-95a999c20e3b" providerId="AD" clId="Web-{F3C89DF4-1601-F7AC-500C-8B6D94B5E641}" dt="2024-05-14T15:53:51.420" v="98" actId="20577"/>
          <ac:spMkLst>
            <pc:docMk/>
            <pc:sldMk cId="2381884246" sldId="265"/>
            <ac:spMk id="3" creationId="{1B66DFC5-0DA2-A840-6654-84D349D01CA9}"/>
          </ac:spMkLst>
        </pc:spChg>
      </pc:sldChg>
    </pc:docChg>
  </pc:docChgLst>
  <pc:docChgLst>
    <pc:chgData name="Bioren, Thomas" userId="S::biorentr@rose-hulman.edu::6cb01082-789e-4ea7-a327-705f5253c735" providerId="AD" clId="Web-{D04AE93B-3412-E392-1A01-D5508F00151C}"/>
    <pc:docChg chg="addSld delSld modSld">
      <pc:chgData name="Bioren, Thomas" userId="S::biorentr@rose-hulman.edu::6cb01082-789e-4ea7-a327-705f5253c735" providerId="AD" clId="Web-{D04AE93B-3412-E392-1A01-D5508F00151C}" dt="2024-05-14T22:30:20.809" v="13" actId="20577"/>
      <pc:docMkLst>
        <pc:docMk/>
      </pc:docMkLst>
      <pc:sldChg chg="mod modShow">
        <pc:chgData name="Bioren, Thomas" userId="S::biorentr@rose-hulman.edu::6cb01082-789e-4ea7-a327-705f5253c735" providerId="AD" clId="Web-{D04AE93B-3412-E392-1A01-D5508F00151C}" dt="2024-05-14T22:22:01.998" v="6"/>
        <pc:sldMkLst>
          <pc:docMk/>
          <pc:sldMk cId="109857222" sldId="256"/>
        </pc:sldMkLst>
      </pc:sldChg>
      <pc:sldChg chg="addSp delSp modSp">
        <pc:chgData name="Bioren, Thomas" userId="S::biorentr@rose-hulman.edu::6cb01082-789e-4ea7-a327-705f5253c735" providerId="AD" clId="Web-{D04AE93B-3412-E392-1A01-D5508F00151C}" dt="2024-05-14T22:21:47.466" v="4" actId="1076"/>
        <pc:sldMkLst>
          <pc:docMk/>
          <pc:sldMk cId="2153721975" sldId="263"/>
        </pc:sldMkLst>
        <pc:spChg chg="add del mod">
          <ac:chgData name="Bioren, Thomas" userId="S::biorentr@rose-hulman.edu::6cb01082-789e-4ea7-a327-705f5253c735" providerId="AD" clId="Web-{D04AE93B-3412-E392-1A01-D5508F00151C}" dt="2024-05-14T22:21:46.654" v="3"/>
          <ac:spMkLst>
            <pc:docMk/>
            <pc:sldMk cId="2153721975" sldId="263"/>
            <ac:spMk id="4" creationId="{657078BF-91DE-6678-42CA-A808157166A4}"/>
          </ac:spMkLst>
        </pc:spChg>
        <pc:picChg chg="del">
          <ac:chgData name="Bioren, Thomas" userId="S::biorentr@rose-hulman.edu::6cb01082-789e-4ea7-a327-705f5253c735" providerId="AD" clId="Web-{D04AE93B-3412-E392-1A01-D5508F00151C}" dt="2024-05-14T22:21:45.419" v="2"/>
          <ac:picMkLst>
            <pc:docMk/>
            <pc:sldMk cId="2153721975" sldId="263"/>
            <ac:picMk id="5" creationId="{CB274020-A43E-6DB6-4859-CACB02954BA5}"/>
          </ac:picMkLst>
        </pc:picChg>
        <pc:picChg chg="add mod ord">
          <ac:chgData name="Bioren, Thomas" userId="S::biorentr@rose-hulman.edu::6cb01082-789e-4ea7-a327-705f5253c735" providerId="AD" clId="Web-{D04AE93B-3412-E392-1A01-D5508F00151C}" dt="2024-05-14T22:21:47.466" v="4" actId="1076"/>
          <ac:picMkLst>
            <pc:docMk/>
            <pc:sldMk cId="2153721975" sldId="263"/>
            <ac:picMk id="6" creationId="{4444A8A6-45D4-A168-4299-0E1D1934BB84}"/>
          </ac:picMkLst>
        </pc:picChg>
      </pc:sldChg>
      <pc:sldChg chg="modSp">
        <pc:chgData name="Bioren, Thomas" userId="S::biorentr@rose-hulman.edu::6cb01082-789e-4ea7-a327-705f5253c735" providerId="AD" clId="Web-{D04AE93B-3412-E392-1A01-D5508F00151C}" dt="2024-05-14T22:30:20.809" v="13" actId="20577"/>
        <pc:sldMkLst>
          <pc:docMk/>
          <pc:sldMk cId="2044026279" sldId="267"/>
        </pc:sldMkLst>
        <pc:spChg chg="mod">
          <ac:chgData name="Bioren, Thomas" userId="S::biorentr@rose-hulman.edu::6cb01082-789e-4ea7-a327-705f5253c735" providerId="AD" clId="Web-{D04AE93B-3412-E392-1A01-D5508F00151C}" dt="2024-05-14T22:30:20.809" v="13" actId="20577"/>
          <ac:spMkLst>
            <pc:docMk/>
            <pc:sldMk cId="2044026279" sldId="267"/>
            <ac:spMk id="2" creationId="{54858A01-A642-CBB3-1BB6-2D299C8C359D}"/>
          </ac:spMkLst>
        </pc:spChg>
      </pc:sldChg>
      <pc:sldChg chg="new del">
        <pc:chgData name="Bioren, Thomas" userId="S::biorentr@rose-hulman.edu::6cb01082-789e-4ea7-a327-705f5253c735" providerId="AD" clId="Web-{D04AE93B-3412-E392-1A01-D5508F00151C}" dt="2024-05-14T21:43:48.161" v="1"/>
        <pc:sldMkLst>
          <pc:docMk/>
          <pc:sldMk cId="4021738443" sldId="267"/>
        </pc:sldMkLst>
      </pc:sldChg>
    </pc:docChg>
  </pc:docChgLst>
  <pc:docChgLst>
    <pc:chgData name="Kim, Chris" userId="S::kimcs@rose-hulman.edu::01a26490-6709-4fd1-a13c-95a999c20e3b" providerId="AD" clId="Web-{753A664E-7925-36D1-A8BC-B4617BBDAA11}"/>
    <pc:docChg chg="addSld delSld modSld">
      <pc:chgData name="Kim, Chris" userId="S::kimcs@rose-hulman.edu::01a26490-6709-4fd1-a13c-95a999c20e3b" providerId="AD" clId="Web-{753A664E-7925-36D1-A8BC-B4617BBDAA11}" dt="2024-05-14T22:47:37.111" v="19" actId="1076"/>
      <pc:docMkLst>
        <pc:docMk/>
      </pc:docMkLst>
      <pc:sldChg chg="new del">
        <pc:chgData name="Kim, Chris" userId="S::kimcs@rose-hulman.edu::01a26490-6709-4fd1-a13c-95a999c20e3b" providerId="AD" clId="Web-{753A664E-7925-36D1-A8BC-B4617BBDAA11}" dt="2024-05-14T22:46:29.344" v="2"/>
        <pc:sldMkLst>
          <pc:docMk/>
          <pc:sldMk cId="36949742" sldId="276"/>
        </pc:sldMkLst>
      </pc:sldChg>
      <pc:sldChg chg="addSp delSp modSp new">
        <pc:chgData name="Kim, Chris" userId="S::kimcs@rose-hulman.edu::01a26490-6709-4fd1-a13c-95a999c20e3b" providerId="AD" clId="Web-{753A664E-7925-36D1-A8BC-B4617BBDAA11}" dt="2024-05-14T22:47:37.111" v="19" actId="1076"/>
        <pc:sldMkLst>
          <pc:docMk/>
          <pc:sldMk cId="3835552431" sldId="277"/>
        </pc:sldMkLst>
        <pc:spChg chg="mod">
          <ac:chgData name="Kim, Chris" userId="S::kimcs@rose-hulman.edu::01a26490-6709-4fd1-a13c-95a999c20e3b" providerId="AD" clId="Web-{753A664E-7925-36D1-A8BC-B4617BBDAA11}" dt="2024-05-14T22:46:40.500" v="17" actId="20577"/>
          <ac:spMkLst>
            <pc:docMk/>
            <pc:sldMk cId="3835552431" sldId="277"/>
            <ac:spMk id="2" creationId="{3BC9F233-8C0B-C00A-47F6-67D1F7F1791F}"/>
          </ac:spMkLst>
        </pc:spChg>
        <pc:spChg chg="del">
          <ac:chgData name="Kim, Chris" userId="S::kimcs@rose-hulman.edu::01a26490-6709-4fd1-a13c-95a999c20e3b" providerId="AD" clId="Web-{753A664E-7925-36D1-A8BC-B4617BBDAA11}" dt="2024-05-14T22:47:35.892" v="18"/>
          <ac:spMkLst>
            <pc:docMk/>
            <pc:sldMk cId="3835552431" sldId="277"/>
            <ac:spMk id="3" creationId="{73E66215-D393-F4BF-C338-8E5C465259F3}"/>
          </ac:spMkLst>
        </pc:spChg>
        <pc:picChg chg="add mod ord">
          <ac:chgData name="Kim, Chris" userId="S::kimcs@rose-hulman.edu::01a26490-6709-4fd1-a13c-95a999c20e3b" providerId="AD" clId="Web-{753A664E-7925-36D1-A8BC-B4617BBDAA11}" dt="2024-05-14T22:47:37.111" v="19" actId="1076"/>
          <ac:picMkLst>
            <pc:docMk/>
            <pc:sldMk cId="3835552431" sldId="277"/>
            <ac:picMk id="4" creationId="{2584AB35-CEF3-1EC4-ED0B-6173BAD05E24}"/>
          </ac:picMkLst>
        </pc:picChg>
      </pc:sldChg>
    </pc:docChg>
  </pc:docChgLst>
  <pc:docChgLst>
    <pc:chgData name="Bioren, Thomas" userId="S::biorentr@rose-hulman.edu::6cb01082-789e-4ea7-a327-705f5253c735" providerId="AD" clId="Web-{28131DF9-DC5E-0041-1B2F-D881AEE190EB}"/>
    <pc:docChg chg="modSld">
      <pc:chgData name="Bioren, Thomas" userId="S::biorentr@rose-hulman.edu::6cb01082-789e-4ea7-a327-705f5253c735" providerId="AD" clId="Web-{28131DF9-DC5E-0041-1B2F-D881AEE190EB}" dt="2024-05-14T18:53:27.344" v="152" actId="20577"/>
      <pc:docMkLst>
        <pc:docMk/>
      </pc:docMkLst>
      <pc:sldChg chg="modSp">
        <pc:chgData name="Bioren, Thomas" userId="S::biorentr@rose-hulman.edu::6cb01082-789e-4ea7-a327-705f5253c735" providerId="AD" clId="Web-{28131DF9-DC5E-0041-1B2F-D881AEE190EB}" dt="2024-05-14T18:53:27.344" v="152" actId="20577"/>
        <pc:sldMkLst>
          <pc:docMk/>
          <pc:sldMk cId="1786031095" sldId="264"/>
        </pc:sldMkLst>
        <pc:spChg chg="mod">
          <ac:chgData name="Bioren, Thomas" userId="S::biorentr@rose-hulman.edu::6cb01082-789e-4ea7-a327-705f5253c735" providerId="AD" clId="Web-{28131DF9-DC5E-0041-1B2F-D881AEE190EB}" dt="2024-05-14T18:53:27.344" v="152" actId="20577"/>
          <ac:spMkLst>
            <pc:docMk/>
            <pc:sldMk cId="1786031095" sldId="264"/>
            <ac:spMk id="3" creationId="{8194298D-E575-6C8F-8744-889955FF3454}"/>
          </ac:spMkLst>
        </pc:spChg>
      </pc:sldChg>
    </pc:docChg>
  </pc:docChgLst>
  <pc:docChgLst>
    <pc:chgData name="Bioren, Thomas" userId="S::biorentr@rose-hulman.edu::6cb01082-789e-4ea7-a327-705f5253c735" providerId="AD" clId="Web-{924E511B-96A6-D394-F1EC-3045BB54D32B}"/>
    <pc:docChg chg="addSld delSld modSld">
      <pc:chgData name="Bioren, Thomas" userId="S::biorentr@rose-hulman.edu::6cb01082-789e-4ea7-a327-705f5253c735" providerId="AD" clId="Web-{924E511B-96A6-D394-F1EC-3045BB54D32B}" dt="2024-05-13T23:50:39.502" v="56" actId="20577"/>
      <pc:docMkLst>
        <pc:docMk/>
      </pc:docMkLst>
      <pc:sldChg chg="modSp">
        <pc:chgData name="Bioren, Thomas" userId="S::biorentr@rose-hulman.edu::6cb01082-789e-4ea7-a327-705f5253c735" providerId="AD" clId="Web-{924E511B-96A6-D394-F1EC-3045BB54D32B}" dt="2024-05-13T23:49:28.482" v="2" actId="20577"/>
        <pc:sldMkLst>
          <pc:docMk/>
          <pc:sldMk cId="109857222" sldId="256"/>
        </pc:sldMkLst>
        <pc:spChg chg="mod">
          <ac:chgData name="Bioren, Thomas" userId="S::biorentr@rose-hulman.edu::6cb01082-789e-4ea7-a327-705f5253c735" providerId="AD" clId="Web-{924E511B-96A6-D394-F1EC-3045BB54D32B}" dt="2024-05-13T23:49:28.48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Bioren, Thomas" userId="S::biorentr@rose-hulman.edu::6cb01082-789e-4ea7-a327-705f5253c735" providerId="AD" clId="Web-{924E511B-96A6-D394-F1EC-3045BB54D32B}" dt="2024-05-13T23:49:38.842" v="8" actId="20577"/>
        <pc:sldMkLst>
          <pc:docMk/>
          <pc:sldMk cId="4272798054" sldId="257"/>
        </pc:sldMkLst>
        <pc:spChg chg="mod">
          <ac:chgData name="Bioren, Thomas" userId="S::biorentr@rose-hulman.edu::6cb01082-789e-4ea7-a327-705f5253c735" providerId="AD" clId="Web-{924E511B-96A6-D394-F1EC-3045BB54D32B}" dt="2024-05-13T23:49:38.842" v="8" actId="20577"/>
          <ac:spMkLst>
            <pc:docMk/>
            <pc:sldMk cId="4272798054" sldId="257"/>
            <ac:spMk id="2" creationId="{9591AA0C-316C-DBEC-ADB0-9319AE890A7B}"/>
          </ac:spMkLst>
        </pc:spChg>
      </pc:sldChg>
      <pc:sldChg chg="new del">
        <pc:chgData name="Bioren, Thomas" userId="S::biorentr@rose-hulman.edu::6cb01082-789e-4ea7-a327-705f5253c735" providerId="AD" clId="Web-{924E511B-96A6-D394-F1EC-3045BB54D32B}" dt="2024-05-13T23:49:42.999" v="10"/>
        <pc:sldMkLst>
          <pc:docMk/>
          <pc:sldMk cId="783316554" sldId="258"/>
        </pc:sldMkLst>
      </pc:sldChg>
      <pc:sldChg chg="modSp new">
        <pc:chgData name="Bioren, Thomas" userId="S::biorentr@rose-hulman.edu::6cb01082-789e-4ea7-a327-705f5253c735" providerId="AD" clId="Web-{924E511B-96A6-D394-F1EC-3045BB54D32B}" dt="2024-05-13T23:50:39.502" v="56" actId="20577"/>
        <pc:sldMkLst>
          <pc:docMk/>
          <pc:sldMk cId="1567355452" sldId="258"/>
        </pc:sldMkLst>
        <pc:spChg chg="mod">
          <ac:chgData name="Bioren, Thomas" userId="S::biorentr@rose-hulman.edu::6cb01082-789e-4ea7-a327-705f5253c735" providerId="AD" clId="Web-{924E511B-96A6-D394-F1EC-3045BB54D32B}" dt="2024-05-13T23:49:54.781" v="17" actId="20577"/>
          <ac:spMkLst>
            <pc:docMk/>
            <pc:sldMk cId="1567355452" sldId="258"/>
            <ac:spMk id="2" creationId="{6B11A172-7C1F-050B-D518-6470563AC101}"/>
          </ac:spMkLst>
        </pc:spChg>
        <pc:spChg chg="mod">
          <ac:chgData name="Bioren, Thomas" userId="S::biorentr@rose-hulman.edu::6cb01082-789e-4ea7-a327-705f5253c735" providerId="AD" clId="Web-{924E511B-96A6-D394-F1EC-3045BB54D32B}" dt="2024-05-13T23:50:39.502" v="56" actId="20577"/>
          <ac:spMkLst>
            <pc:docMk/>
            <pc:sldMk cId="1567355452" sldId="258"/>
            <ac:spMk id="3" creationId="{988105E1-D00D-DD5C-06D5-395FA0F7589C}"/>
          </ac:spMkLst>
        </pc:spChg>
      </pc:sldChg>
    </pc:docChg>
  </pc:docChgLst>
  <pc:docChgLst>
    <pc:chgData name="Bioren, Thomas" userId="6cb01082-789e-4ea7-a327-705f5253c735" providerId="ADAL" clId="{EC935170-21BD-4D92-BFD8-583B68773A76}"/>
    <pc:docChg chg="undo custSel addSld delSld modSld sldOrd">
      <pc:chgData name="Bioren, Thomas" userId="6cb01082-789e-4ea7-a327-705f5253c735" providerId="ADAL" clId="{EC935170-21BD-4D92-BFD8-583B68773A76}" dt="2024-05-15T13:47:16.892" v="1551" actId="20577"/>
      <pc:docMkLst>
        <pc:docMk/>
      </pc:docMkLst>
      <pc:sldChg chg="modSp mod">
        <pc:chgData name="Bioren, Thomas" userId="6cb01082-789e-4ea7-a327-705f5253c735" providerId="ADAL" clId="{EC935170-21BD-4D92-BFD8-583B68773A76}" dt="2024-05-13T23:57:40.091" v="1111" actId="20577"/>
        <pc:sldMkLst>
          <pc:docMk/>
          <pc:sldMk cId="109857222" sldId="256"/>
        </pc:sldMkLst>
        <pc:spChg chg="mod">
          <ac:chgData name="Bioren, Thomas" userId="6cb01082-789e-4ea7-a327-705f5253c735" providerId="ADAL" clId="{EC935170-21BD-4D92-BFD8-583B68773A76}" dt="2024-05-13T23:57:40.091" v="11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Bioren, Thomas" userId="6cb01082-789e-4ea7-a327-705f5253c735" providerId="ADAL" clId="{EC935170-21BD-4D92-BFD8-583B68773A76}" dt="2024-05-13T23:58:01.104" v="1165" actId="20577"/>
        <pc:sldMkLst>
          <pc:docMk/>
          <pc:sldMk cId="4272798054" sldId="257"/>
        </pc:sldMkLst>
        <pc:spChg chg="mod">
          <ac:chgData name="Bioren, Thomas" userId="6cb01082-789e-4ea7-a327-705f5253c735" providerId="ADAL" clId="{EC935170-21BD-4D92-BFD8-583B68773A76}" dt="2024-05-13T23:58:01.104" v="1165" actId="20577"/>
          <ac:spMkLst>
            <pc:docMk/>
            <pc:sldMk cId="4272798054" sldId="257"/>
            <ac:spMk id="3" creationId="{D2FB7589-FF92-9330-9FF8-95EE8CD5477E}"/>
          </ac:spMkLst>
        </pc:spChg>
      </pc:sldChg>
      <pc:sldChg chg="modSp mod">
        <pc:chgData name="Bioren, Thomas" userId="6cb01082-789e-4ea7-a327-705f5253c735" providerId="ADAL" clId="{EC935170-21BD-4D92-BFD8-583B68773A76}" dt="2024-05-13T23:56:58.720" v="947" actId="20577"/>
        <pc:sldMkLst>
          <pc:docMk/>
          <pc:sldMk cId="1567355452" sldId="258"/>
        </pc:sldMkLst>
        <pc:spChg chg="mod">
          <ac:chgData name="Bioren, Thomas" userId="6cb01082-789e-4ea7-a327-705f5253c735" providerId="ADAL" clId="{EC935170-21BD-4D92-BFD8-583B68773A76}" dt="2024-05-13T23:56:58.720" v="947" actId="20577"/>
          <ac:spMkLst>
            <pc:docMk/>
            <pc:sldMk cId="1567355452" sldId="258"/>
            <ac:spMk id="3" creationId="{988105E1-D00D-DD5C-06D5-395FA0F7589C}"/>
          </ac:spMkLst>
        </pc:spChg>
      </pc:sldChg>
      <pc:sldChg chg="modSp new mod">
        <pc:chgData name="Bioren, Thomas" userId="6cb01082-789e-4ea7-a327-705f5253c735" providerId="ADAL" clId="{EC935170-21BD-4D92-BFD8-583B68773A76}" dt="2024-05-15T13:47:02.419" v="1547" actId="20577"/>
        <pc:sldMkLst>
          <pc:docMk/>
          <pc:sldMk cId="2174728295" sldId="259"/>
        </pc:sldMkLst>
        <pc:spChg chg="mod">
          <ac:chgData name="Bioren, Thomas" userId="6cb01082-789e-4ea7-a327-705f5253c735" providerId="ADAL" clId="{EC935170-21BD-4D92-BFD8-583B68773A76}" dt="2024-05-15T13:47:02.419" v="1547" actId="20577"/>
          <ac:spMkLst>
            <pc:docMk/>
            <pc:sldMk cId="2174728295" sldId="259"/>
            <ac:spMk id="2" creationId="{2733E0BA-62F7-B0F1-4A77-2F70232EBC4D}"/>
          </ac:spMkLst>
        </pc:spChg>
        <pc:spChg chg="mod">
          <ac:chgData name="Bioren, Thomas" userId="6cb01082-789e-4ea7-a327-705f5253c735" providerId="ADAL" clId="{EC935170-21BD-4D92-BFD8-583B68773A76}" dt="2024-05-13T23:57:19.689" v="1068" actId="20577"/>
          <ac:spMkLst>
            <pc:docMk/>
            <pc:sldMk cId="2174728295" sldId="259"/>
            <ac:spMk id="3" creationId="{A8DACD3E-876C-18AA-96E4-70339EDB2E9C}"/>
          </ac:spMkLst>
        </pc:spChg>
      </pc:sldChg>
      <pc:sldChg chg="modSp new mod">
        <pc:chgData name="Bioren, Thomas" userId="6cb01082-789e-4ea7-a327-705f5253c735" providerId="ADAL" clId="{EC935170-21BD-4D92-BFD8-583B68773A76}" dt="2024-05-14T00:08:16.449" v="1180" actId="20577"/>
        <pc:sldMkLst>
          <pc:docMk/>
          <pc:sldMk cId="4269207" sldId="260"/>
        </pc:sldMkLst>
        <pc:spChg chg="mod">
          <ac:chgData name="Bioren, Thomas" userId="6cb01082-789e-4ea7-a327-705f5253c735" providerId="ADAL" clId="{EC935170-21BD-4D92-BFD8-583B68773A76}" dt="2024-05-14T00:08:16.449" v="1180" actId="20577"/>
          <ac:spMkLst>
            <pc:docMk/>
            <pc:sldMk cId="4269207" sldId="260"/>
            <ac:spMk id="2" creationId="{96C6D26F-69CC-C39A-FCF8-7B16E2D39555}"/>
          </ac:spMkLst>
        </pc:spChg>
      </pc:sldChg>
      <pc:sldChg chg="new del">
        <pc:chgData name="Bioren, Thomas" userId="6cb01082-789e-4ea7-a327-705f5253c735" providerId="ADAL" clId="{EC935170-21BD-4D92-BFD8-583B68773A76}" dt="2024-05-14T00:08:05.199" v="1167" actId="680"/>
        <pc:sldMkLst>
          <pc:docMk/>
          <pc:sldMk cId="2290636439" sldId="260"/>
        </pc:sldMkLst>
      </pc:sldChg>
      <pc:sldChg chg="modSp new mod ord">
        <pc:chgData name="Bioren, Thomas" userId="6cb01082-789e-4ea7-a327-705f5253c735" providerId="ADAL" clId="{EC935170-21BD-4D92-BFD8-583B68773A76}" dt="2024-05-14T00:33:10.679" v="1472"/>
        <pc:sldMkLst>
          <pc:docMk/>
          <pc:sldMk cId="3030826244" sldId="261"/>
        </pc:sldMkLst>
        <pc:spChg chg="mod">
          <ac:chgData name="Bioren, Thomas" userId="6cb01082-789e-4ea7-a327-705f5253c735" providerId="ADAL" clId="{EC935170-21BD-4D92-BFD8-583B68773A76}" dt="2024-05-14T00:08:24.460" v="1187" actId="20577"/>
          <ac:spMkLst>
            <pc:docMk/>
            <pc:sldMk cId="3030826244" sldId="261"/>
            <ac:spMk id="2" creationId="{CD8A95CE-3F3E-71A3-7278-0EE78B584037}"/>
          </ac:spMkLst>
        </pc:spChg>
        <pc:spChg chg="mod">
          <ac:chgData name="Bioren, Thomas" userId="6cb01082-789e-4ea7-a327-705f5253c735" providerId="ADAL" clId="{EC935170-21BD-4D92-BFD8-583B68773A76}" dt="2024-05-14T00:09:46.303" v="1438" actId="20577"/>
          <ac:spMkLst>
            <pc:docMk/>
            <pc:sldMk cId="3030826244" sldId="261"/>
            <ac:spMk id="3" creationId="{FDF1D57E-5E47-0A20-5059-B06CDBEE315F}"/>
          </ac:spMkLst>
        </pc:spChg>
      </pc:sldChg>
      <pc:sldChg chg="modSp new mod">
        <pc:chgData name="Bioren, Thomas" userId="6cb01082-789e-4ea7-a327-705f5253c735" providerId="ADAL" clId="{EC935170-21BD-4D92-BFD8-583B68773A76}" dt="2024-05-14T00:28:50.502" v="1460" actId="20577"/>
        <pc:sldMkLst>
          <pc:docMk/>
          <pc:sldMk cId="2278947167" sldId="262"/>
        </pc:sldMkLst>
        <pc:spChg chg="mod">
          <ac:chgData name="Bioren, Thomas" userId="6cb01082-789e-4ea7-a327-705f5253c735" providerId="ADAL" clId="{EC935170-21BD-4D92-BFD8-583B68773A76}" dt="2024-05-14T00:28:50.502" v="1460" actId="20577"/>
          <ac:spMkLst>
            <pc:docMk/>
            <pc:sldMk cId="2278947167" sldId="262"/>
            <ac:spMk id="2" creationId="{54858A01-A642-CBB3-1BB6-2D299C8C359D}"/>
          </ac:spMkLst>
        </pc:spChg>
      </pc:sldChg>
      <pc:sldChg chg="addSp delSp modSp new mod">
        <pc:chgData name="Bioren, Thomas" userId="6cb01082-789e-4ea7-a327-705f5253c735" providerId="ADAL" clId="{EC935170-21BD-4D92-BFD8-583B68773A76}" dt="2024-05-14T00:39:54.627" v="1513" actId="1076"/>
        <pc:sldMkLst>
          <pc:docMk/>
          <pc:sldMk cId="2153721975" sldId="263"/>
        </pc:sldMkLst>
        <pc:spChg chg="mod">
          <ac:chgData name="Bioren, Thomas" userId="6cb01082-789e-4ea7-a327-705f5253c735" providerId="ADAL" clId="{EC935170-21BD-4D92-BFD8-583B68773A76}" dt="2024-05-14T00:34:53.141" v="1485" actId="20577"/>
          <ac:spMkLst>
            <pc:docMk/>
            <pc:sldMk cId="2153721975" sldId="263"/>
            <ac:spMk id="2" creationId="{55E8CBD7-8320-9EDF-F549-5F32AFB75C56}"/>
          </ac:spMkLst>
        </pc:spChg>
        <pc:spChg chg="del">
          <ac:chgData name="Bioren, Thomas" userId="6cb01082-789e-4ea7-a327-705f5253c735" providerId="ADAL" clId="{EC935170-21BD-4D92-BFD8-583B68773A76}" dt="2024-05-14T00:39:42.015" v="1512" actId="22"/>
          <ac:spMkLst>
            <pc:docMk/>
            <pc:sldMk cId="2153721975" sldId="263"/>
            <ac:spMk id="3" creationId="{EE876F69-64C4-2DB5-4628-6A4C53BA8FBD}"/>
          </ac:spMkLst>
        </pc:spChg>
        <pc:picChg chg="add mod ord">
          <ac:chgData name="Bioren, Thomas" userId="6cb01082-789e-4ea7-a327-705f5253c735" providerId="ADAL" clId="{EC935170-21BD-4D92-BFD8-583B68773A76}" dt="2024-05-14T00:39:54.627" v="1513" actId="1076"/>
          <ac:picMkLst>
            <pc:docMk/>
            <pc:sldMk cId="2153721975" sldId="263"/>
            <ac:picMk id="5" creationId="{CB274020-A43E-6DB6-4859-CACB02954BA5}"/>
          </ac:picMkLst>
        </pc:picChg>
      </pc:sldChg>
      <pc:sldChg chg="new del">
        <pc:chgData name="Bioren, Thomas" userId="6cb01082-789e-4ea7-a327-705f5253c735" providerId="ADAL" clId="{EC935170-21BD-4D92-BFD8-583B68773A76}" dt="2024-05-14T00:34:09.290" v="1474" actId="680"/>
        <pc:sldMkLst>
          <pc:docMk/>
          <pc:sldMk cId="3299138478" sldId="263"/>
        </pc:sldMkLst>
      </pc:sldChg>
      <pc:sldChg chg="modSp new mod">
        <pc:chgData name="Bioren, Thomas" userId="6cb01082-789e-4ea7-a327-705f5253c735" providerId="ADAL" clId="{EC935170-21BD-4D92-BFD8-583B68773A76}" dt="2024-05-14T00:40:09.552" v="1546" actId="20577"/>
        <pc:sldMkLst>
          <pc:docMk/>
          <pc:sldMk cId="1786031095" sldId="264"/>
        </pc:sldMkLst>
        <pc:spChg chg="mod">
          <ac:chgData name="Bioren, Thomas" userId="6cb01082-789e-4ea7-a327-705f5253c735" providerId="ADAL" clId="{EC935170-21BD-4D92-BFD8-583B68773A76}" dt="2024-05-14T00:35:53.672" v="1511" actId="313"/>
          <ac:spMkLst>
            <pc:docMk/>
            <pc:sldMk cId="1786031095" sldId="264"/>
            <ac:spMk id="2" creationId="{86A47C00-6B2B-5620-68BD-2FCFB453AB7A}"/>
          </ac:spMkLst>
        </pc:spChg>
        <pc:spChg chg="mod">
          <ac:chgData name="Bioren, Thomas" userId="6cb01082-789e-4ea7-a327-705f5253c735" providerId="ADAL" clId="{EC935170-21BD-4D92-BFD8-583B68773A76}" dt="2024-05-14T00:40:09.552" v="1546" actId="20577"/>
          <ac:spMkLst>
            <pc:docMk/>
            <pc:sldMk cId="1786031095" sldId="264"/>
            <ac:spMk id="3" creationId="{8194298D-E575-6C8F-8744-889955FF3454}"/>
          </ac:spMkLst>
        </pc:spChg>
      </pc:sldChg>
      <pc:sldChg chg="new del">
        <pc:chgData name="Bioren, Thomas" userId="6cb01082-789e-4ea7-a327-705f5253c735" providerId="ADAL" clId="{EC935170-21BD-4D92-BFD8-583B68773A76}" dt="2024-05-14T00:35:42.139" v="1487" actId="680"/>
        <pc:sldMkLst>
          <pc:docMk/>
          <pc:sldMk cId="2068951836" sldId="264"/>
        </pc:sldMkLst>
      </pc:sldChg>
      <pc:sldChg chg="modSp mod">
        <pc:chgData name="Bioren, Thomas" userId="6cb01082-789e-4ea7-a327-705f5253c735" providerId="ADAL" clId="{EC935170-21BD-4D92-BFD8-583B68773A76}" dt="2024-05-15T13:47:16.892" v="1551" actId="20577"/>
        <pc:sldMkLst>
          <pc:docMk/>
          <pc:sldMk cId="2381884246" sldId="265"/>
        </pc:sldMkLst>
        <pc:spChg chg="mod">
          <ac:chgData name="Bioren, Thomas" userId="6cb01082-789e-4ea7-a327-705f5253c735" providerId="ADAL" clId="{EC935170-21BD-4D92-BFD8-583B68773A76}" dt="2024-05-15T13:47:16.892" v="1551" actId="20577"/>
          <ac:spMkLst>
            <pc:docMk/>
            <pc:sldMk cId="2381884246" sldId="265"/>
            <ac:spMk id="2" creationId="{ACB017DB-62CC-D716-C9B9-35CD52244633}"/>
          </ac:spMkLst>
        </pc:spChg>
      </pc:sldChg>
    </pc:docChg>
  </pc:docChgLst>
  <pc:docChgLst>
    <pc:chgData name="Kim, Chris" userId="S::kimcs@rose-hulman.edu::01a26490-6709-4fd1-a13c-95a999c20e3b" providerId="AD" clId="Web-{3BB38397-5530-F676-17D1-5DC5729F8580}"/>
    <pc:docChg chg="addSld modSld">
      <pc:chgData name="Kim, Chris" userId="S::kimcs@rose-hulman.edu::01a26490-6709-4fd1-a13c-95a999c20e3b" providerId="AD" clId="Web-{3BB38397-5530-F676-17D1-5DC5729F8580}" dt="2024-05-14T23:16:59.617" v="26"/>
      <pc:docMkLst>
        <pc:docMk/>
      </pc:docMkLst>
      <pc:sldChg chg="addSp delSp modSp new">
        <pc:chgData name="Kim, Chris" userId="S::kimcs@rose-hulman.edu::01a26490-6709-4fd1-a13c-95a999c20e3b" providerId="AD" clId="Web-{3BB38397-5530-F676-17D1-5DC5729F8580}" dt="2024-05-14T23:16:59.617" v="26"/>
        <pc:sldMkLst>
          <pc:docMk/>
          <pc:sldMk cId="3451240871" sldId="281"/>
        </pc:sldMkLst>
        <pc:spChg chg="mod">
          <ac:chgData name="Kim, Chris" userId="S::kimcs@rose-hulman.edu::01a26490-6709-4fd1-a13c-95a999c20e3b" providerId="AD" clId="Web-{3BB38397-5530-F676-17D1-5DC5729F8580}" dt="2024-05-14T23:16:57.289" v="25" actId="20577"/>
          <ac:spMkLst>
            <pc:docMk/>
            <pc:sldMk cId="3451240871" sldId="281"/>
            <ac:spMk id="2" creationId="{7C5D5C70-EF4F-54B3-287E-466BFF0DA8C2}"/>
          </ac:spMkLst>
        </pc:spChg>
        <pc:spChg chg="del">
          <ac:chgData name="Kim, Chris" userId="S::kimcs@rose-hulman.edu::01a26490-6709-4fd1-a13c-95a999c20e3b" providerId="AD" clId="Web-{3BB38397-5530-F676-17D1-5DC5729F8580}" dt="2024-05-14T23:16:59.617" v="26"/>
          <ac:spMkLst>
            <pc:docMk/>
            <pc:sldMk cId="3451240871" sldId="281"/>
            <ac:spMk id="3" creationId="{C684B52D-9951-49E8-4926-984698344ACE}"/>
          </ac:spMkLst>
        </pc:spChg>
        <pc:picChg chg="add mod ord">
          <ac:chgData name="Kim, Chris" userId="S::kimcs@rose-hulman.edu::01a26490-6709-4fd1-a13c-95a999c20e3b" providerId="AD" clId="Web-{3BB38397-5530-F676-17D1-5DC5729F8580}" dt="2024-05-14T23:16:59.617" v="26"/>
          <ac:picMkLst>
            <pc:docMk/>
            <pc:sldMk cId="3451240871" sldId="281"/>
            <ac:picMk id="4" creationId="{35F44C36-0F8C-95E6-63FB-94962BFF5A7C}"/>
          </ac:picMkLst>
        </pc:picChg>
      </pc:sldChg>
    </pc:docChg>
  </pc:docChgLst>
  <pc:docChgLst>
    <pc:chgData name="Kim, Chris" userId="S::kimcs@rose-hulman.edu::01a26490-6709-4fd1-a13c-95a999c20e3b" providerId="AD" clId="Web-{7488444B-1753-1C88-CD5D-371C5159C988}"/>
    <pc:docChg chg="modSld">
      <pc:chgData name="Kim, Chris" userId="S::kimcs@rose-hulman.edu::01a26490-6709-4fd1-a13c-95a999c20e3b" providerId="AD" clId="Web-{7488444B-1753-1C88-CD5D-371C5159C988}" dt="2024-05-15T13:14:30.811" v="4"/>
      <pc:docMkLst>
        <pc:docMk/>
      </pc:docMkLst>
      <pc:sldChg chg="addSp delSp modSp">
        <pc:chgData name="Kim, Chris" userId="S::kimcs@rose-hulman.edu::01a26490-6709-4fd1-a13c-95a999c20e3b" providerId="AD" clId="Web-{7488444B-1753-1C88-CD5D-371C5159C988}" dt="2024-05-15T13:14:30.811" v="4"/>
        <pc:sldMkLst>
          <pc:docMk/>
          <pc:sldMk cId="3451240871" sldId="281"/>
        </pc:sldMkLst>
        <pc:spChg chg="add del mod">
          <ac:chgData name="Kim, Chris" userId="S::kimcs@rose-hulman.edu::01a26490-6709-4fd1-a13c-95a999c20e3b" providerId="AD" clId="Web-{7488444B-1753-1C88-CD5D-371C5159C988}" dt="2024-05-15T13:14:30.811" v="4"/>
          <ac:spMkLst>
            <pc:docMk/>
            <pc:sldMk cId="3451240871" sldId="281"/>
            <ac:spMk id="6" creationId="{30753293-AAF4-6B5B-949A-A4AC3A4E83E7}"/>
          </ac:spMkLst>
        </pc:spChg>
        <pc:picChg chg="add del mod">
          <ac:chgData name="Kim, Chris" userId="S::kimcs@rose-hulman.edu::01a26490-6709-4fd1-a13c-95a999c20e3b" providerId="AD" clId="Web-{7488444B-1753-1C88-CD5D-371C5159C988}" dt="2024-05-15T13:14:28.655" v="3"/>
          <ac:picMkLst>
            <pc:docMk/>
            <pc:sldMk cId="3451240871" sldId="281"/>
            <ac:picMk id="3" creationId="{A4797C40-319E-F00F-6883-CEE2DB6E2A1F}"/>
          </ac:picMkLst>
        </pc:picChg>
        <pc:picChg chg="del">
          <ac:chgData name="Kim, Chris" userId="S::kimcs@rose-hulman.edu::01a26490-6709-4fd1-a13c-95a999c20e3b" providerId="AD" clId="Web-{7488444B-1753-1C88-CD5D-371C5159C988}" dt="2024-05-15T13:14:24.827" v="2"/>
          <ac:picMkLst>
            <pc:docMk/>
            <pc:sldMk cId="3451240871" sldId="281"/>
            <ac:picMk id="4" creationId="{35F44C36-0F8C-95E6-63FB-94962BFF5A7C}"/>
          </ac:picMkLst>
        </pc:picChg>
        <pc:picChg chg="add mod ord">
          <ac:chgData name="Kim, Chris" userId="S::kimcs@rose-hulman.edu::01a26490-6709-4fd1-a13c-95a999c20e3b" providerId="AD" clId="Web-{7488444B-1753-1C88-CD5D-371C5159C988}" dt="2024-05-15T13:14:30.811" v="4"/>
          <ac:picMkLst>
            <pc:docMk/>
            <pc:sldMk cId="3451240871" sldId="281"/>
            <ac:picMk id="7" creationId="{029CA6BC-AF8B-2F6A-3586-C47BC84AB082}"/>
          </ac:picMkLst>
        </pc:picChg>
      </pc:sldChg>
    </pc:docChg>
  </pc:docChgLst>
  <pc:docChgLst>
    <pc:chgData name="Holscher, Carson" userId="S::holschcc@rose-hulman.edu::cc7ba508-3ffb-4f74-87d8-761660f57022" providerId="AD" clId="Web-{04E79DF6-B78D-4163-8930-66C2E214E712}"/>
    <pc:docChg chg="addSld delSld modSld">
      <pc:chgData name="Holscher, Carson" userId="S::holschcc@rose-hulman.edu::cc7ba508-3ffb-4f74-87d8-761660f57022" providerId="AD" clId="Web-{04E79DF6-B78D-4163-8930-66C2E214E712}" dt="2024-05-14T23:06:48.760" v="296"/>
      <pc:docMkLst>
        <pc:docMk/>
      </pc:docMkLst>
      <pc:sldChg chg="new del">
        <pc:chgData name="Holscher, Carson" userId="S::holschcc@rose-hulman.edu::cc7ba508-3ffb-4f74-87d8-761660f57022" providerId="AD" clId="Web-{04E79DF6-B78D-4163-8930-66C2E214E712}" dt="2024-05-14T22:20:36.046" v="1"/>
        <pc:sldMkLst>
          <pc:docMk/>
          <pc:sldMk cId="155325134" sldId="267"/>
        </pc:sldMkLst>
      </pc:sldChg>
      <pc:sldChg chg="modSp add replId">
        <pc:chgData name="Holscher, Carson" userId="S::holschcc@rose-hulman.edu::cc7ba508-3ffb-4f74-87d8-761660f57022" providerId="AD" clId="Web-{04E79DF6-B78D-4163-8930-66C2E214E712}" dt="2024-05-14T22:21:06.859" v="10" actId="20577"/>
        <pc:sldMkLst>
          <pc:docMk/>
          <pc:sldMk cId="2044026279" sldId="267"/>
        </pc:sldMkLst>
        <pc:spChg chg="mod">
          <ac:chgData name="Holscher, Carson" userId="S::holschcc@rose-hulman.edu::cc7ba508-3ffb-4f74-87d8-761660f57022" providerId="AD" clId="Web-{04E79DF6-B78D-4163-8930-66C2E214E712}" dt="2024-05-14T22:21:06.859" v="10" actId="20577"/>
          <ac:spMkLst>
            <pc:docMk/>
            <pc:sldMk cId="2044026279" sldId="267"/>
            <ac:spMk id="2" creationId="{54858A01-A642-CBB3-1BB6-2D299C8C359D}"/>
          </ac:spMkLst>
        </pc:spChg>
      </pc:sldChg>
      <pc:sldChg chg="addSp delSp modSp new del">
        <pc:chgData name="Holscher, Carson" userId="S::holschcc@rose-hulman.edu::cc7ba508-3ffb-4f74-87d8-761660f57022" providerId="AD" clId="Web-{04E79DF6-B78D-4163-8930-66C2E214E712}" dt="2024-05-14T22:24:50.662" v="54"/>
        <pc:sldMkLst>
          <pc:docMk/>
          <pc:sldMk cId="1910498878" sldId="268"/>
        </pc:sldMkLst>
        <pc:spChg chg="mod">
          <ac:chgData name="Holscher, Carson" userId="S::holschcc@rose-hulman.edu::cc7ba508-3ffb-4f74-87d8-761660f57022" providerId="AD" clId="Web-{04E79DF6-B78D-4163-8930-66C2E214E712}" dt="2024-05-14T22:21:41.141" v="19" actId="20577"/>
          <ac:spMkLst>
            <pc:docMk/>
            <pc:sldMk cId="1910498878" sldId="268"/>
            <ac:spMk id="2" creationId="{30445B48-308C-4DF0-E13B-1A6A15CA6F74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2:21:25.188" v="14"/>
          <ac:spMkLst>
            <pc:docMk/>
            <pc:sldMk cId="1910498878" sldId="268"/>
            <ac:spMk id="3" creationId="{7A01D271-A7F5-BD6D-34F4-4BD945F9460C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2:23:16.597" v="31" actId="1076"/>
          <ac:picMkLst>
            <pc:docMk/>
            <pc:sldMk cId="1910498878" sldId="268"/>
            <ac:picMk id="4" creationId="{D4090436-1B6A-0C07-429A-A95CB32AC93E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2:24:40.740" v="53" actId="1076"/>
        <pc:sldMkLst>
          <pc:docMk/>
          <pc:sldMk cId="434001201" sldId="269"/>
        </pc:sldMkLst>
        <pc:spChg chg="mod">
          <ac:chgData name="Holscher, Carson" userId="S::holschcc@rose-hulman.edu::cc7ba508-3ffb-4f74-87d8-761660f57022" providerId="AD" clId="Web-{04E79DF6-B78D-4163-8930-66C2E214E712}" dt="2024-05-14T22:23:47.582" v="45" actId="1076"/>
          <ac:spMkLst>
            <pc:docMk/>
            <pc:sldMk cId="434001201" sldId="269"/>
            <ac:spMk id="2" creationId="{F70996E3-2CD4-F95F-738D-DACC9945F4CF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2:23:50.379" v="46"/>
          <ac:spMkLst>
            <pc:docMk/>
            <pc:sldMk cId="434001201" sldId="269"/>
            <ac:spMk id="3" creationId="{E3461D7C-A7CD-9DBF-F1BC-2333DB75121D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2:24:40.740" v="53" actId="1076"/>
          <ac:picMkLst>
            <pc:docMk/>
            <pc:sldMk cId="434001201" sldId="269"/>
            <ac:picMk id="4" creationId="{991C61D4-B967-97B7-61B1-75434001FC12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2:27:04.353" v="79" actId="1076"/>
        <pc:sldMkLst>
          <pc:docMk/>
          <pc:sldMk cId="1920382673" sldId="270"/>
        </pc:sldMkLst>
        <pc:spChg chg="mod">
          <ac:chgData name="Holscher, Carson" userId="S::holschcc@rose-hulman.edu::cc7ba508-3ffb-4f74-87d8-761660f57022" providerId="AD" clId="Web-{04E79DF6-B78D-4163-8930-66C2E214E712}" dt="2024-05-14T22:26:06.148" v="68" actId="1076"/>
          <ac:spMkLst>
            <pc:docMk/>
            <pc:sldMk cId="1920382673" sldId="270"/>
            <ac:spMk id="2" creationId="{48B13309-54DB-29B0-2540-397E451D3CA7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2:26:09.914" v="69"/>
          <ac:spMkLst>
            <pc:docMk/>
            <pc:sldMk cId="1920382673" sldId="270"/>
            <ac:spMk id="3" creationId="{533E6D45-333A-3A24-974B-B8A9549C36E1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2:27:04.353" v="79" actId="1076"/>
          <ac:picMkLst>
            <pc:docMk/>
            <pc:sldMk cId="1920382673" sldId="270"/>
            <ac:picMk id="4" creationId="{6FAA390F-10C5-C335-86C4-A937F8840B3A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2:29:38.044" v="110" actId="1076"/>
        <pc:sldMkLst>
          <pc:docMk/>
          <pc:sldMk cId="4146927625" sldId="271"/>
        </pc:sldMkLst>
        <pc:spChg chg="mod">
          <ac:chgData name="Holscher, Carson" userId="S::holschcc@rose-hulman.edu::cc7ba508-3ffb-4f74-87d8-761660f57022" providerId="AD" clId="Web-{04E79DF6-B78D-4163-8930-66C2E214E712}" dt="2024-05-14T22:28:01.729" v="98" actId="1076"/>
          <ac:spMkLst>
            <pc:docMk/>
            <pc:sldMk cId="4146927625" sldId="271"/>
            <ac:spMk id="2" creationId="{BE95484C-5E31-14D9-3831-24BB36C9141B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2:28:05.198" v="99"/>
          <ac:spMkLst>
            <pc:docMk/>
            <pc:sldMk cId="4146927625" sldId="271"/>
            <ac:spMk id="3" creationId="{582B67C4-5E9A-8AA8-6C67-646347400A9B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2:29:38.044" v="110" actId="1076"/>
          <ac:picMkLst>
            <pc:docMk/>
            <pc:sldMk cId="4146927625" sldId="271"/>
            <ac:picMk id="4" creationId="{3E386BC7-FE2D-26A8-9395-4CFFE51964E7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2:31:04.812" v="140" actId="1076"/>
        <pc:sldMkLst>
          <pc:docMk/>
          <pc:sldMk cId="629364133" sldId="272"/>
        </pc:sldMkLst>
        <pc:spChg chg="mod">
          <ac:chgData name="Holscher, Carson" userId="S::holschcc@rose-hulman.edu::cc7ba508-3ffb-4f74-87d8-761660f57022" providerId="AD" clId="Web-{04E79DF6-B78D-4163-8930-66C2E214E712}" dt="2024-05-14T22:30:04.920" v="129" actId="1076"/>
          <ac:spMkLst>
            <pc:docMk/>
            <pc:sldMk cId="629364133" sldId="272"/>
            <ac:spMk id="2" creationId="{0B0452B3-423C-79E7-536F-28B21F6E679C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2:30:08.108" v="130"/>
          <ac:spMkLst>
            <pc:docMk/>
            <pc:sldMk cId="629364133" sldId="272"/>
            <ac:spMk id="3" creationId="{44C32970-F8A0-5EA6-BC66-409EC91DDFDD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2:31:04.812" v="140" actId="1076"/>
          <ac:picMkLst>
            <pc:docMk/>
            <pc:sldMk cId="629364133" sldId="272"/>
            <ac:picMk id="4" creationId="{97970321-2804-62E7-C2F4-CB77D4EA7571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2:32:31.049" v="164" actId="1076"/>
        <pc:sldMkLst>
          <pc:docMk/>
          <pc:sldMk cId="721374644" sldId="273"/>
        </pc:sldMkLst>
        <pc:spChg chg="mod">
          <ac:chgData name="Holscher, Carson" userId="S::holschcc@rose-hulman.edu::cc7ba508-3ffb-4f74-87d8-761660f57022" providerId="AD" clId="Web-{04E79DF6-B78D-4163-8930-66C2E214E712}" dt="2024-05-14T22:31:34.438" v="154" actId="1076"/>
          <ac:spMkLst>
            <pc:docMk/>
            <pc:sldMk cId="721374644" sldId="273"/>
            <ac:spMk id="2" creationId="{6718B7C7-FE43-66EB-22A8-ABC53A825513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2:31:36.360" v="155"/>
          <ac:spMkLst>
            <pc:docMk/>
            <pc:sldMk cId="721374644" sldId="273"/>
            <ac:spMk id="3" creationId="{7AE95D29-3BB0-7FF6-59FC-559DC286A1F4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2:32:31.049" v="164" actId="1076"/>
          <ac:picMkLst>
            <pc:docMk/>
            <pc:sldMk cId="721374644" sldId="273"/>
            <ac:picMk id="4" creationId="{37383FE9-0FD7-873F-5BFA-11CD0A6683DC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2:35:52.460" v="192" actId="1076"/>
        <pc:sldMkLst>
          <pc:docMk/>
          <pc:sldMk cId="309656748" sldId="274"/>
        </pc:sldMkLst>
        <pc:spChg chg="mod">
          <ac:chgData name="Holscher, Carson" userId="S::holschcc@rose-hulman.edu::cc7ba508-3ffb-4f74-87d8-761660f57022" providerId="AD" clId="Web-{04E79DF6-B78D-4163-8930-66C2E214E712}" dt="2024-05-14T22:34:58.396" v="182" actId="1076"/>
          <ac:spMkLst>
            <pc:docMk/>
            <pc:sldMk cId="309656748" sldId="274"/>
            <ac:spMk id="2" creationId="{9295ABD3-3485-B4C8-2C60-3D0C0B963262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2:35:32.210" v="186"/>
          <ac:spMkLst>
            <pc:docMk/>
            <pc:sldMk cId="309656748" sldId="274"/>
            <ac:spMk id="3" creationId="{42AC8134-B16A-3449-8A33-ABCF1AE69F05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2:35:52.460" v="192" actId="1076"/>
          <ac:picMkLst>
            <pc:docMk/>
            <pc:sldMk cId="309656748" sldId="274"/>
            <ac:picMk id="4" creationId="{355B27C1-CAE7-3ABF-06D1-119A74CD2933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2:37:41.307" v="221" actId="1076"/>
        <pc:sldMkLst>
          <pc:docMk/>
          <pc:sldMk cId="553179388" sldId="275"/>
        </pc:sldMkLst>
        <pc:spChg chg="mod">
          <ac:chgData name="Holscher, Carson" userId="S::holschcc@rose-hulman.edu::cc7ba508-3ffb-4f74-87d8-761660f57022" providerId="AD" clId="Web-{04E79DF6-B78D-4163-8930-66C2E214E712}" dt="2024-05-14T22:36:56.353" v="209" actId="1076"/>
          <ac:spMkLst>
            <pc:docMk/>
            <pc:sldMk cId="553179388" sldId="275"/>
            <ac:spMk id="2" creationId="{DEB6DC76-2787-216C-A343-AF5D9EB26A44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2:36:58.603" v="210"/>
          <ac:spMkLst>
            <pc:docMk/>
            <pc:sldMk cId="553179388" sldId="275"/>
            <ac:spMk id="3" creationId="{BD9DCB3B-5D18-41F4-0C0B-DEDE6BCA1D30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2:37:41.307" v="221" actId="1076"/>
          <ac:picMkLst>
            <pc:docMk/>
            <pc:sldMk cId="553179388" sldId="275"/>
            <ac:picMk id="4" creationId="{5013A7A4-13E5-7E51-1E63-92DC151C9D34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3:03:20.973" v="246" actId="1076"/>
        <pc:sldMkLst>
          <pc:docMk/>
          <pc:sldMk cId="4110787236" sldId="278"/>
        </pc:sldMkLst>
        <pc:spChg chg="mod">
          <ac:chgData name="Holscher, Carson" userId="S::holschcc@rose-hulman.edu::cc7ba508-3ffb-4f74-87d8-761660f57022" providerId="AD" clId="Web-{04E79DF6-B78D-4163-8930-66C2E214E712}" dt="2024-05-14T23:02:06.424" v="231" actId="1076"/>
          <ac:spMkLst>
            <pc:docMk/>
            <pc:sldMk cId="4110787236" sldId="278"/>
            <ac:spMk id="2" creationId="{A1AE8F24-96CE-8C54-9BC2-989AE5502363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3:02:10.253" v="232"/>
          <ac:spMkLst>
            <pc:docMk/>
            <pc:sldMk cId="4110787236" sldId="278"/>
            <ac:spMk id="3" creationId="{51FB6212-D4B4-4F83-7695-52505D0BE35C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3:03:20.973" v="246" actId="1076"/>
          <ac:picMkLst>
            <pc:docMk/>
            <pc:sldMk cId="4110787236" sldId="278"/>
            <ac:picMk id="4" creationId="{CC93B8B4-37C2-AADC-EA45-7B6A94207D0C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3:05:03.241" v="272" actId="1076"/>
        <pc:sldMkLst>
          <pc:docMk/>
          <pc:sldMk cId="3437488988" sldId="279"/>
        </pc:sldMkLst>
        <pc:spChg chg="mod">
          <ac:chgData name="Holscher, Carson" userId="S::holschcc@rose-hulman.edu::cc7ba508-3ffb-4f74-87d8-761660f57022" providerId="AD" clId="Web-{04E79DF6-B78D-4163-8930-66C2E214E712}" dt="2024-05-14T23:03:48.943" v="257" actId="1076"/>
          <ac:spMkLst>
            <pc:docMk/>
            <pc:sldMk cId="3437488988" sldId="279"/>
            <ac:spMk id="2" creationId="{6C791419-2230-3324-2F77-F446296896C5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3:03:52.177" v="258"/>
          <ac:spMkLst>
            <pc:docMk/>
            <pc:sldMk cId="3437488988" sldId="279"/>
            <ac:spMk id="3" creationId="{FDBA2EB4-D214-137F-9D16-6A793299094A}"/>
          </ac:spMkLst>
        </pc:spChg>
        <pc:picChg chg="add del mod">
          <ac:chgData name="Holscher, Carson" userId="S::holschcc@rose-hulman.edu::cc7ba508-3ffb-4f74-87d8-761660f57022" providerId="AD" clId="Web-{04E79DF6-B78D-4163-8930-66C2E214E712}" dt="2024-05-14T23:04:03.990" v="260"/>
          <ac:picMkLst>
            <pc:docMk/>
            <pc:sldMk cId="3437488988" sldId="279"/>
            <ac:picMk id="4" creationId="{D3186AAA-A29C-09C7-8305-6B30E5557D00}"/>
          </ac:picMkLst>
        </pc:picChg>
        <pc:picChg chg="add mod modCrop">
          <ac:chgData name="Holscher, Carson" userId="S::holschcc@rose-hulman.edu::cc7ba508-3ffb-4f74-87d8-761660f57022" providerId="AD" clId="Web-{04E79DF6-B78D-4163-8930-66C2E214E712}" dt="2024-05-14T23:05:03.241" v="272" actId="1076"/>
          <ac:picMkLst>
            <pc:docMk/>
            <pc:sldMk cId="3437488988" sldId="279"/>
            <ac:picMk id="5" creationId="{5D4D2B4E-2EE8-8EE4-D2B5-78282FE5DE94}"/>
          </ac:picMkLst>
        </pc:picChg>
      </pc:sldChg>
      <pc:sldChg chg="addSp delSp modSp new">
        <pc:chgData name="Holscher, Carson" userId="S::holschcc@rose-hulman.edu::cc7ba508-3ffb-4f74-87d8-761660f57022" providerId="AD" clId="Web-{04E79DF6-B78D-4163-8930-66C2E214E712}" dt="2024-05-14T23:06:48.760" v="296"/>
        <pc:sldMkLst>
          <pc:docMk/>
          <pc:sldMk cId="850502811" sldId="280"/>
        </pc:sldMkLst>
        <pc:spChg chg="mod">
          <ac:chgData name="Holscher, Carson" userId="S::holschcc@rose-hulman.edu::cc7ba508-3ffb-4f74-87d8-761660f57022" providerId="AD" clId="Web-{04E79DF6-B78D-4163-8930-66C2E214E712}" dt="2024-05-14T23:05:28.742" v="280" actId="1076"/>
          <ac:spMkLst>
            <pc:docMk/>
            <pc:sldMk cId="850502811" sldId="280"/>
            <ac:spMk id="2" creationId="{AB0E3D50-E817-F7D7-737F-B30A00E6A47E}"/>
          </ac:spMkLst>
        </pc:spChg>
        <pc:spChg chg="del">
          <ac:chgData name="Holscher, Carson" userId="S::holschcc@rose-hulman.edu::cc7ba508-3ffb-4f74-87d8-761660f57022" providerId="AD" clId="Web-{04E79DF6-B78D-4163-8930-66C2E214E712}" dt="2024-05-14T23:05:30.633" v="281"/>
          <ac:spMkLst>
            <pc:docMk/>
            <pc:sldMk cId="850502811" sldId="280"/>
            <ac:spMk id="3" creationId="{4BE22B77-620D-7653-F4FF-55C42F1178F2}"/>
          </ac:spMkLst>
        </pc:spChg>
        <pc:picChg chg="add mod modCrop">
          <ac:chgData name="Holscher, Carson" userId="S::holschcc@rose-hulman.edu::cc7ba508-3ffb-4f74-87d8-761660f57022" providerId="AD" clId="Web-{04E79DF6-B78D-4163-8930-66C2E214E712}" dt="2024-05-14T23:06:48.760" v="296"/>
          <ac:picMkLst>
            <pc:docMk/>
            <pc:sldMk cId="850502811" sldId="280"/>
            <ac:picMk id="4" creationId="{686C105D-CAE0-EA5E-A34D-B9D66C38A437}"/>
          </ac:picMkLst>
        </pc:picChg>
      </pc:sldChg>
    </pc:docChg>
  </pc:docChgLst>
  <pc:docChgLst>
    <pc:chgData clId="Web-{924E511B-96A6-D394-F1EC-3045BB54D32B}"/>
    <pc:docChg chg="modSld">
      <pc:chgData name="" userId="" providerId="" clId="Web-{924E511B-96A6-D394-F1EC-3045BB54D32B}" dt="2024-05-13T23:45:43.834" v="0" actId="20577"/>
      <pc:docMkLst>
        <pc:docMk/>
      </pc:docMkLst>
      <pc:sldChg chg="modSp">
        <pc:chgData name="" userId="" providerId="" clId="Web-{924E511B-96A6-D394-F1EC-3045BB54D32B}" dt="2024-05-13T23:45:43.834" v="0" actId="20577"/>
        <pc:sldMkLst>
          <pc:docMk/>
          <pc:sldMk cId="109857222" sldId="256"/>
        </pc:sldMkLst>
        <pc:spChg chg="mod">
          <ac:chgData name="" userId="" providerId="" clId="Web-{924E511B-96A6-D394-F1EC-3045BB54D32B}" dt="2024-05-13T23:45:43.834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MyID90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Thomas Bioren, Carson </a:t>
            </a:r>
            <a:r>
              <a:rPr lang="en-US" err="1"/>
              <a:t>Holscher</a:t>
            </a:r>
            <a:r>
              <a:rPr lang="en-US"/>
              <a:t>, Chris Kim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7C00-6B2B-5620-68BD-2FCFB453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Registering Dependents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298D-E575-6C8F-8744-889955FF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Dependents need to be able to register as an employee's dependent</a:t>
            </a:r>
          </a:p>
          <a:p>
            <a:r>
              <a:rPr lang="en-US"/>
              <a:t>You shouldn't be able to register as anybody's dependent</a:t>
            </a:r>
          </a:p>
          <a:p>
            <a:r>
              <a:rPr lang="en-US"/>
              <a:t>We created a unique "add code" that each dependent needs to enter along with the employee's username</a:t>
            </a:r>
          </a:p>
          <a:p>
            <a:r>
              <a:rPr lang="en-US"/>
              <a:t>Future plans: Create a rotating add code that uses the current time as a hash</a:t>
            </a:r>
          </a:p>
        </p:txBody>
      </p:sp>
    </p:spTree>
    <p:extLst>
      <p:ext uri="{BB962C8B-B14F-4D97-AF65-F5344CB8AC3E}">
        <p14:creationId xmlns:p14="http://schemas.microsoft.com/office/powerpoint/2010/main" val="178603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17DB-62CC-D716-C9B9-35CD5224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SQL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DFC5-0DA2-A840-6654-84D349D0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Java UI (OOD), calls SQL stored procedures</a:t>
            </a:r>
          </a:p>
          <a:p>
            <a:r>
              <a:rPr lang="en-US"/>
              <a:t>UI features in change</a:t>
            </a:r>
          </a:p>
        </p:txBody>
      </p:sp>
    </p:spTree>
    <p:extLst>
      <p:ext uri="{BB962C8B-B14F-4D97-AF65-F5344CB8AC3E}">
        <p14:creationId xmlns:p14="http://schemas.microsoft.com/office/powerpoint/2010/main" val="238188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A01-A642-CBB3-1BB6-2D299C8C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Walkthrough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F0E9-E877-DDD3-CF5E-867116C1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96E3-2CD4-F95F-738D-DACC9945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266" y="219454"/>
            <a:ext cx="6287512" cy="1220844"/>
          </a:xfrm>
        </p:spPr>
        <p:txBody>
          <a:bodyPr/>
          <a:lstStyle/>
          <a:p>
            <a:r>
              <a:rPr lang="en-US"/>
              <a:t>Registration &amp; Login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1C61D4-B967-97B7-61B1-75434001F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55" t="854" r="44467" b="77516"/>
          <a:stretch/>
        </p:blipFill>
        <p:spPr>
          <a:xfrm>
            <a:off x="4275292" y="1714500"/>
            <a:ext cx="3634894" cy="482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0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3309-54DB-29B0-2540-397E451D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177" y="219454"/>
            <a:ext cx="5599689" cy="1200614"/>
          </a:xfrm>
        </p:spPr>
        <p:txBody>
          <a:bodyPr/>
          <a:lstStyle/>
          <a:p>
            <a:r>
              <a:rPr lang="en-US"/>
              <a:t>Welcome Screen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FAA390F-10C5-C335-86C4-A937F8840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08" t="987" r="39394" b="85098"/>
          <a:stretch/>
        </p:blipFill>
        <p:spPr>
          <a:xfrm>
            <a:off x="1382389" y="1869597"/>
            <a:ext cx="9421780" cy="37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484C-5E31-14D9-3831-24BB36C9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133" y="286888"/>
            <a:ext cx="7541777" cy="1025287"/>
          </a:xfrm>
        </p:spPr>
        <p:txBody>
          <a:bodyPr/>
          <a:lstStyle/>
          <a:p>
            <a:r>
              <a:rPr lang="en-US"/>
              <a:t>Fulfilling Load Requests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386BC7-FE2D-26A8-9395-4CFFE5196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78" t="1116" r="34068" b="90089"/>
          <a:stretch/>
        </p:blipFill>
        <p:spPr>
          <a:xfrm>
            <a:off x="798134" y="2447840"/>
            <a:ext cx="10592868" cy="18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2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2B3-423C-79E7-536F-28B21F6E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56" y="253172"/>
            <a:ext cx="7696875" cy="1045517"/>
          </a:xfrm>
        </p:spPr>
        <p:txBody>
          <a:bodyPr/>
          <a:lstStyle/>
          <a:p>
            <a:r>
              <a:rPr lang="en-US"/>
              <a:t>Fulfilling Load Requests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7970321-2804-62E7-C2F4-CB77D4EA7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1" t="923" r="44800" b="90443"/>
          <a:stretch/>
        </p:blipFill>
        <p:spPr>
          <a:xfrm>
            <a:off x="1901630" y="1652123"/>
            <a:ext cx="8396564" cy="44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6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B7C7-FE43-66EB-22A8-ABC53A82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930" y="253171"/>
            <a:ext cx="4594928" cy="1106207"/>
          </a:xfrm>
        </p:spPr>
        <p:txBody>
          <a:bodyPr/>
          <a:lstStyle/>
          <a:p>
            <a:r>
              <a:rPr lang="en-US"/>
              <a:t>Create Flights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383FE9-0FD7-873F-5BFA-11CD0A668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65" t="869" r="41034" b="81765"/>
          <a:stretch/>
        </p:blipFill>
        <p:spPr>
          <a:xfrm>
            <a:off x="1726302" y="1599862"/>
            <a:ext cx="8748184" cy="50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7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ABD3-3485-B4C8-2C60-3D0C0B96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204" y="104817"/>
            <a:ext cx="5653636" cy="991570"/>
          </a:xfrm>
        </p:spPr>
        <p:txBody>
          <a:bodyPr>
            <a:normAutofit fontScale="90000"/>
          </a:bodyPr>
          <a:lstStyle/>
          <a:p>
            <a:r>
              <a:rPr lang="en-US"/>
              <a:t>Create Destination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55B27C1-CAE7-3ABF-06D1-119A74CD2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91" t="905" r="41367" b="89941"/>
          <a:stretch/>
        </p:blipFill>
        <p:spPr>
          <a:xfrm>
            <a:off x="1625152" y="1768446"/>
            <a:ext cx="8942397" cy="28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DC76-2787-216C-A343-AF5D9EB2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540" y="199225"/>
            <a:ext cx="4203813" cy="937622"/>
          </a:xfrm>
        </p:spPr>
        <p:txBody>
          <a:bodyPr/>
          <a:lstStyle/>
          <a:p>
            <a:r>
              <a:rPr lang="en-US"/>
              <a:t>Delete Flight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013A7A4-13E5-7E51-1E63-92DC151C9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3" t="982" r="56115" b="89249"/>
          <a:stretch/>
        </p:blipFill>
        <p:spPr>
          <a:xfrm>
            <a:off x="782231" y="1888141"/>
            <a:ext cx="10527991" cy="24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7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AA0C-316C-DBEC-ADB0-9319AE89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our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7589-FF92-9330-9FF8-95EE8CD54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8F24-96CE-8C54-9BC2-989AE550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279" y="167594"/>
            <a:ext cx="3566886" cy="905405"/>
          </a:xfrm>
        </p:spPr>
        <p:txBody>
          <a:bodyPr>
            <a:normAutofit fontScale="90000"/>
          </a:bodyPr>
          <a:lstStyle/>
          <a:p>
            <a:r>
              <a:rPr lang="en-US"/>
              <a:t>View Flight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93B8B4-37C2-AADC-EA45-7B6A94207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7" t="1146" r="20628" b="85287"/>
          <a:stretch/>
        </p:blipFill>
        <p:spPr>
          <a:xfrm>
            <a:off x="168113" y="1712815"/>
            <a:ext cx="11859567" cy="17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8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1419-2230-3324-2F77-F4462968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018" y="172250"/>
            <a:ext cx="3745264" cy="903906"/>
          </a:xfrm>
        </p:spPr>
        <p:txBody>
          <a:bodyPr>
            <a:normAutofit fontScale="90000"/>
          </a:bodyPr>
          <a:lstStyle/>
          <a:p>
            <a:r>
              <a:rPr lang="en-US"/>
              <a:t>View Flight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4D2B4E-2EE8-8EE4-D2B5-78282FE5D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1" t="1027" r="21010" b="91855"/>
          <a:stretch/>
        </p:blipFill>
        <p:spPr>
          <a:xfrm>
            <a:off x="155099" y="1793735"/>
            <a:ext cx="11873658" cy="9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3D50-E817-F7D7-737F-B30A00E6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452" y="226197"/>
            <a:ext cx="3623884" cy="1079233"/>
          </a:xfrm>
        </p:spPr>
        <p:txBody>
          <a:bodyPr/>
          <a:lstStyle/>
          <a:p>
            <a:r>
              <a:rPr lang="en-US"/>
              <a:t>View Flight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6C105D-CAE0-EA5E-A34D-B9D66C38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2" t="1105" r="22562" b="95105"/>
          <a:stretch/>
        </p:blipFill>
        <p:spPr>
          <a:xfrm>
            <a:off x="418090" y="1827450"/>
            <a:ext cx="11367116" cy="4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2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233-8C0B-C00A-47F6-67D1F7F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Manage Load Request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84AB35-CEF3-1EC4-ED0B-6173BAD0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822" y="183578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83555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5C70-EF4F-54B3-287E-466BFF0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Submit Load Request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9CA6BC-AF8B-2F6A-3586-C47BC84AB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20" y="1825625"/>
            <a:ext cx="8707360" cy="4351338"/>
          </a:xfrm>
        </p:spPr>
      </p:pic>
    </p:spTree>
    <p:extLst>
      <p:ext uri="{BB962C8B-B14F-4D97-AF65-F5344CB8AC3E}">
        <p14:creationId xmlns:p14="http://schemas.microsoft.com/office/powerpoint/2010/main" val="345124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A172-7C1F-050B-D518-6470563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Booking ID90 Flights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05E1-D00D-DD5C-06D5-395FA0F7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90% industry discount (ID90) is for airline employees on any participating airline</a:t>
            </a:r>
          </a:p>
          <a:p>
            <a:r>
              <a:rPr lang="en-US" dirty="0"/>
              <a:t>You can fly standby (if there’s space available) for 90% off a regular ticket</a:t>
            </a:r>
          </a:p>
          <a:p>
            <a:r>
              <a:rPr lang="en-US" dirty="0"/>
              <a:t>Flight loads (how full a flight is) is not publicly available via API because it’s considered confidential information</a:t>
            </a:r>
          </a:p>
          <a:p>
            <a:r>
              <a:rPr lang="en-US" dirty="0"/>
              <a:t>Only employees of the airline can see flight loads for their airline</a:t>
            </a:r>
          </a:p>
          <a:p>
            <a:r>
              <a:rPr lang="en-US" dirty="0"/>
              <a:t>People booking ID90 flights hope their flight won’t fill up when they buy a ticket</a:t>
            </a:r>
          </a:p>
          <a:p>
            <a:r>
              <a:rPr lang="en-US" dirty="0"/>
              <a:t>If the flight fills up, you’re out of luck</a:t>
            </a:r>
          </a:p>
        </p:txBody>
      </p:sp>
    </p:spTree>
    <p:extLst>
      <p:ext uri="{BB962C8B-B14F-4D97-AF65-F5344CB8AC3E}">
        <p14:creationId xmlns:p14="http://schemas.microsoft.com/office/powerpoint/2010/main" val="156735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E0BA-62F7-B0F1-4A77-2F70232E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CD3E-876C-18AA-96E4-70339EDB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Hope and pray</a:t>
            </a:r>
          </a:p>
          <a:p>
            <a:r>
              <a:rPr lang="en-US"/>
              <a:t>A Facebook group where you can ask employees of the airline you’re booking your flight on to check for you</a:t>
            </a:r>
          </a:p>
        </p:txBody>
      </p:sp>
    </p:spTree>
    <p:extLst>
      <p:ext uri="{BB962C8B-B14F-4D97-AF65-F5344CB8AC3E}">
        <p14:creationId xmlns:p14="http://schemas.microsoft.com/office/powerpoint/2010/main" val="217472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D26F-69CC-C39A-FCF8-7B16E2D3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8594D-02A2-9771-06A2-E14798C87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95CE-3F3E-71A3-7278-0EE78B58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MyID90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D57E-5E47-0A20-5059-B06CDBEE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database that connects airline employees to each other</a:t>
            </a:r>
          </a:p>
          <a:p>
            <a:r>
              <a:rPr lang="en-US"/>
              <a:t>Users can spend a “token” to request the load of a flight</a:t>
            </a:r>
          </a:p>
          <a:p>
            <a:r>
              <a:rPr lang="en-US"/>
              <a:t>Users can earn a “token” to fulfill a load request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BD7-8320-9EDF-F549-5F32AFB7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44A8A6-45D4-A168-4299-0E1D1934B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909" y="1585769"/>
            <a:ext cx="5303394" cy="4114800"/>
          </a:xfrm>
        </p:spPr>
      </p:pic>
    </p:spTree>
    <p:extLst>
      <p:ext uri="{BB962C8B-B14F-4D97-AF65-F5344CB8AC3E}">
        <p14:creationId xmlns:p14="http://schemas.microsoft.com/office/powerpoint/2010/main" val="21537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0D7F-4FD8-6B3A-1D61-433781B2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07A8CC-29C5-DD54-C68D-11C545D0C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76555"/>
            <a:ext cx="10515600" cy="3049477"/>
          </a:xfrm>
        </p:spPr>
      </p:pic>
    </p:spTree>
    <p:extLst>
      <p:ext uri="{BB962C8B-B14F-4D97-AF65-F5344CB8AC3E}">
        <p14:creationId xmlns:p14="http://schemas.microsoft.com/office/powerpoint/2010/main" val="28869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A01-A642-CBB3-1BB6-2D299C8C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Key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F0E9-E877-DDD3-CF5E-867116C1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4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CEAC23B091A43B8A7F638C61D2495" ma:contentTypeVersion="4" ma:contentTypeDescription="Create a new document." ma:contentTypeScope="" ma:versionID="49200b25c7c5b7f601d6fc9f72600ba5">
  <xsd:schema xmlns:xsd="http://www.w3.org/2001/XMLSchema" xmlns:xs="http://www.w3.org/2001/XMLSchema" xmlns:p="http://schemas.microsoft.com/office/2006/metadata/properties" xmlns:ns2="d9572f4f-5f18-434b-bf93-5afce283efec" targetNamespace="http://schemas.microsoft.com/office/2006/metadata/properties" ma:root="true" ma:fieldsID="68f74fae88d056346580be6040aac40b" ns2:_="">
    <xsd:import namespace="d9572f4f-5f18-434b-bf93-5afce283ef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72f4f-5f18-434b-bf93-5afce283e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1E9212-FAAE-47C7-A630-1D1B430072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EC4F51-4E3B-4DB1-B9B7-7AAF18840E4F}">
  <ds:schemaRefs>
    <ds:schemaRef ds:uri="d9572f4f-5f18-434b-bf93-5afce283ef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</Words>
  <Application>Microsoft Office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MyID90</vt:lpstr>
      <vt:lpstr>What's our Problem?</vt:lpstr>
      <vt:lpstr>Booking ID90 Flights</vt:lpstr>
      <vt:lpstr>Current Solutions</vt:lpstr>
      <vt:lpstr>Our Solution</vt:lpstr>
      <vt:lpstr>MyID90</vt:lpstr>
      <vt:lpstr>ER Diagram</vt:lpstr>
      <vt:lpstr>UML Diagram</vt:lpstr>
      <vt:lpstr>Some Key Challenges</vt:lpstr>
      <vt:lpstr>Registering Dependents</vt:lpstr>
      <vt:lpstr>UI and SQL relationship</vt:lpstr>
      <vt:lpstr>Walkthrough</vt:lpstr>
      <vt:lpstr>Registration &amp; Login</vt:lpstr>
      <vt:lpstr>Welcome Screen</vt:lpstr>
      <vt:lpstr>Fulfilling Load Requests</vt:lpstr>
      <vt:lpstr>Fulfilling Load Requests</vt:lpstr>
      <vt:lpstr>Create Flights</vt:lpstr>
      <vt:lpstr>Create Destination</vt:lpstr>
      <vt:lpstr>Delete Flight</vt:lpstr>
      <vt:lpstr>View Flight</vt:lpstr>
      <vt:lpstr>View Flight</vt:lpstr>
      <vt:lpstr>View Flight</vt:lpstr>
      <vt:lpstr>Manage Load Request</vt:lpstr>
      <vt:lpstr>Submit Load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Bioren, Thomas</cp:lastModifiedBy>
  <cp:revision>1</cp:revision>
  <dcterms:created xsi:type="dcterms:W3CDTF">2024-05-13T14:11:09Z</dcterms:created>
  <dcterms:modified xsi:type="dcterms:W3CDTF">2024-05-15T13:47:23Z</dcterms:modified>
</cp:coreProperties>
</file>