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75"/>
  </p:normalViewPr>
  <p:slideViewPr>
    <p:cSldViewPr snapToGrid="0">
      <p:cViewPr varScale="1">
        <p:scale>
          <a:sx n="125" d="100"/>
          <a:sy n="125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6654-C1EE-DDBA-871A-1A5DE86A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6D5B1-BE0A-5A39-8298-0165113FD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38929-64D2-E38C-D6AD-A286F6A3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0183-4631-03F1-4E62-45150DFC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B74E-B165-7602-F1FF-17E9B4E1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3D02-5108-5C63-5AA3-2013D68C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EECC1-EE8D-C836-4736-0CE118A59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B7F5-050B-9505-30F2-A2A42092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E080-2434-C88D-8578-B0342E1F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1817-C518-03FD-428A-526FD938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5A797-E2D9-85FE-5058-F15C2326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0C831-B3FD-4BD1-288D-FEEA1E4C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2CB2-F288-4CC9-3BDA-E1C8BC19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2B0E-1C49-BE52-8F5E-1C4217B2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3289-D691-6501-4AEF-CA18C5E7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1AB6-AD46-C407-DB62-EDA9328C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A1C6-3B3F-66D5-2CB1-1A980D73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2AD4-819D-328A-7048-EA56394F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FD72-4CF9-21E5-03CF-4353A948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E99E6-0699-ACDC-1317-8811F6A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18B3-4D73-48F7-45C7-F2B7E2DB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6C4A-BACE-F2BD-4973-4F8327871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30C0-4318-D86B-1DA9-ACD5953C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7B1B-C672-D253-3CC8-3D3BD103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700-B902-9EE5-DBB7-26AEBA9B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FB0B-C7C0-4976-DDF1-B36847B7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09C8-FD3E-E21A-B32B-F0A141E61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36C5D-5FDC-3DDE-F536-1A05B36E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5ACF-F692-F19E-A7A0-45E81D01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79C4E-90A5-7A16-3A6E-4554E7CA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A420-A05B-4CE3-66AC-2A8DC016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4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F69-83EB-3820-9629-3D79CD2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3ADE-7E8E-4C71-C711-C6175500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99639-D2FD-5D6C-B934-4687EC288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E07FB-0877-3AEE-D16A-4208642E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FE9F8-DF7A-7C59-C0CF-6242BA64D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2C5E5-C938-5221-6D2F-58E2992A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EE7D-1E77-533B-1654-493AE6BC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71E12-2AD0-D3EE-BCF1-1999558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ACF-C18B-19F9-76E9-50F9F15A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64ABE-E47F-527F-0E61-6ED73D1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7E229-685F-5A24-DAAB-25713F2D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2A492-66B9-E8F1-E3A4-0581B429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6A9E8-EE37-7D52-CF8D-6E45F991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F31D5-C2C1-DB0B-DE92-CC66602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5284D-A6C2-9BB3-D0B2-50B12FA5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4EA3-655F-1E63-6D42-D9EF879C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40D6-40D2-853D-0036-FA0B55BB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B103A-4A2C-1FF2-6FE8-C6EC3838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BCFC-F076-17F4-01C9-7D16AAD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E7685-518F-4B88-022D-9E4D45D2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4350-2F9D-67DD-34EF-7D713034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944A-62AC-D276-00A5-175946B4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7C14-9673-7526-A4DB-6C08F190A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03228-441E-11B6-74EC-74544925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6FC10-B9FF-FE05-85D3-24C009C4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F635-80B1-69F0-B58F-FD291B62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07883-081F-7D7E-7008-93B27D55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51313-FF76-B5F7-B2C5-AC935F0A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1A26D-FD43-C09B-1D40-AD8F00C2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6F0A-84D0-880F-D481-3B6838D3D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68182-83A0-E644-8248-881E6C162B0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EDA1-7B93-B5BD-42D3-2EF3DE121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8703-4313-8718-A72B-AB011DB9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2F31-426F-AC40-9DF5-CAE7DAA8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D6C56-50DA-ADF6-707E-6902E96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Structure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6B3460C-0A38-2ADC-441A-0E0ED6364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420" y="1027906"/>
            <a:ext cx="6342380" cy="47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BB24-B2D1-B4C6-5DDC-3B74527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79CF59-4A95-BFBA-6855-798E4622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67" y="0"/>
            <a:ext cx="4658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26D1-9357-B5FB-424F-D86ADC87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C938-9121-36D4-569D-F313058E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big to show</a:t>
            </a:r>
          </a:p>
        </p:txBody>
      </p:sp>
    </p:spTree>
    <p:extLst>
      <p:ext uri="{BB962C8B-B14F-4D97-AF65-F5344CB8AC3E}">
        <p14:creationId xmlns:p14="http://schemas.microsoft.com/office/powerpoint/2010/main" val="158110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C382-14E3-C1A9-26F7-9383898F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1A70-C798-83D5-C1F0-7F649D53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big to show</a:t>
            </a:r>
          </a:p>
        </p:txBody>
      </p:sp>
    </p:spTree>
    <p:extLst>
      <p:ext uri="{BB962C8B-B14F-4D97-AF65-F5344CB8AC3E}">
        <p14:creationId xmlns:p14="http://schemas.microsoft.com/office/powerpoint/2010/main" val="217043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4EBF-8EA8-9C71-F213-F4576FCD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CE1CAF8-0B77-7AED-1FC8-3F028A77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5502"/>
            <a:ext cx="10515600" cy="42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6F6-CADB-7F46-AFD2-276E673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Tracing (0,0)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A1394-9BE0-A5F2-0D35-570CAA3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Anything without an input is driven low.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IO connections are not shown on graph.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C76858-175F-93E1-1CA3-2FFFEC91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402" y="1733266"/>
            <a:ext cx="4026431" cy="24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0E7-269E-A719-CF38-350B0B6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Verilog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82AF-DE2D-D513-E80A-3B744F2B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(* keep, </a:t>
            </a:r>
            <a:r>
              <a:rPr lang="en-US" dirty="0" err="1"/>
              <a:t>dont_touch</a:t>
            </a:r>
            <a:r>
              <a:rPr lang="en-US" dirty="0"/>
              <a:t> *) stops </a:t>
            </a:r>
            <a:r>
              <a:rPr lang="en-US" dirty="0" err="1"/>
              <a:t>Yosys</a:t>
            </a:r>
            <a:r>
              <a:rPr lang="en-US" dirty="0"/>
              <a:t> from optimizing.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(* BEL = “X1/Y1/lc0” *) is the address of the LUT I’m referencing.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I0, I1, I3 are driven low because they aren’t connected to any inputs in the genotype.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I2 is connected to (0,2).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 evaluates to false if accounting for driven low inputs.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FF9252-C5D0-B7A5-CE4D-B9141844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097" y="1016793"/>
            <a:ext cx="5617491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F1-6FEA-CE12-9F9F-AF0BA876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6162-ED71-69DC-5B28-3DC897A4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98" y="2057400"/>
            <a:ext cx="6226816" cy="2198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DFAE-D6EE-0B0C-FD05-8276AF65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This logic is also False (A is driven low)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nextpnr</a:t>
            </a:r>
            <a:r>
              <a:rPr lang="en-US" dirty="0"/>
              <a:t> will create equivalent logic to assist in internal routing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important because the behavior of each LUT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50334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145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Graph Structure</vt:lpstr>
      <vt:lpstr>Verilog</vt:lpstr>
      <vt:lpstr>JSON Blob</vt:lpstr>
      <vt:lpstr>Bitstream</vt:lpstr>
      <vt:lpstr>iCE40 Layout</vt:lpstr>
      <vt:lpstr>Example: Tracing (0,0)</vt:lpstr>
      <vt:lpstr>Conversion to Verilog</vt:lpstr>
      <vt:lpstr>iCE40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40</cp:revision>
  <dcterms:created xsi:type="dcterms:W3CDTF">2025-10-14T22:44:27Z</dcterms:created>
  <dcterms:modified xsi:type="dcterms:W3CDTF">2025-10-20T14:41:41Z</dcterms:modified>
</cp:coreProperties>
</file>