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85" r:id="rId4"/>
    <p:sldId id="258" r:id="rId5"/>
    <p:sldId id="259" r:id="rId6"/>
    <p:sldId id="260" r:id="rId7"/>
    <p:sldId id="264" r:id="rId8"/>
    <p:sldId id="266" r:id="rId9"/>
    <p:sldId id="267" r:id="rId10"/>
    <p:sldId id="265" r:id="rId11"/>
    <p:sldId id="286" r:id="rId12"/>
    <p:sldId id="284" r:id="rId13"/>
    <p:sldId id="261" r:id="rId14"/>
    <p:sldId id="262" r:id="rId15"/>
    <p:sldId id="263" r:id="rId16"/>
    <p:sldId id="283" r:id="rId17"/>
    <p:sldId id="268" r:id="rId18"/>
    <p:sldId id="269" r:id="rId19"/>
    <p:sldId id="279" r:id="rId20"/>
    <p:sldId id="270" r:id="rId21"/>
    <p:sldId id="271" r:id="rId22"/>
    <p:sldId id="290" r:id="rId23"/>
    <p:sldId id="291" r:id="rId24"/>
    <p:sldId id="292" r:id="rId25"/>
    <p:sldId id="272" r:id="rId26"/>
    <p:sldId id="276" r:id="rId27"/>
    <p:sldId id="277" r:id="rId28"/>
    <p:sldId id="278" r:id="rId29"/>
    <p:sldId id="287" r:id="rId30"/>
    <p:sldId id="288" r:id="rId31"/>
    <p:sldId id="289" r:id="rId32"/>
    <p:sldId id="2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11"/>
    <p:restoredTop sz="94673"/>
  </p:normalViewPr>
  <p:slideViewPr>
    <p:cSldViewPr snapToGrid="0">
      <p:cViewPr varScale="1">
        <p:scale>
          <a:sx n="252" d="100"/>
          <a:sy n="252" d="100"/>
        </p:scale>
        <p:origin x="1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homasbioren/Repositories/rhit-thesis/thesis-experiment/experiment/scores_clea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Best and Average Score (Indirect</a:t>
            </a:r>
            <a:r>
              <a:rPr lang="en-US" baseline="0"/>
              <a:t> Encoding)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scores_clean!$B$1</c:f>
              <c:strCache>
                <c:ptCount val="1"/>
                <c:pt idx="0">
                  <c:v>Average Score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scores_clean!$A$2:$A$65</c:f>
              <c:numCache>
                <c:formatCode>General</c:formatCode>
                <c:ptCount val="6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</c:numCache>
            </c:numRef>
          </c:cat>
          <c:val>
            <c:numRef>
              <c:f>scores_clean!$B$2:$B$65</c:f>
              <c:numCache>
                <c:formatCode>General</c:formatCode>
                <c:ptCount val="64"/>
                <c:pt idx="0">
                  <c:v>0</c:v>
                </c:pt>
                <c:pt idx="1">
                  <c:v>4.3750000000000004E-3</c:v>
                </c:pt>
                <c:pt idx="2">
                  <c:v>2.5624999999999998E-2</c:v>
                </c:pt>
                <c:pt idx="3">
                  <c:v>3.875E-2</c:v>
                </c:pt>
                <c:pt idx="4">
                  <c:v>7.4374999999999997E-2</c:v>
                </c:pt>
                <c:pt idx="5">
                  <c:v>8.5625000000000007E-2</c:v>
                </c:pt>
                <c:pt idx="6">
                  <c:v>0.13500000000000001</c:v>
                </c:pt>
                <c:pt idx="7">
                  <c:v>0.28000000000000003</c:v>
                </c:pt>
                <c:pt idx="8">
                  <c:v>0.36062499999999997</c:v>
                </c:pt>
                <c:pt idx="9">
                  <c:v>0.35312500000000002</c:v>
                </c:pt>
                <c:pt idx="10">
                  <c:v>0.37437500000000001</c:v>
                </c:pt>
                <c:pt idx="11">
                  <c:v>0.37687500000000002</c:v>
                </c:pt>
                <c:pt idx="12">
                  <c:v>0.33437499999999998</c:v>
                </c:pt>
                <c:pt idx="13">
                  <c:v>0.328125</c:v>
                </c:pt>
                <c:pt idx="14">
                  <c:v>0.31374999999999997</c:v>
                </c:pt>
                <c:pt idx="15">
                  <c:v>0.35499999999999998</c:v>
                </c:pt>
                <c:pt idx="16">
                  <c:v>0.35125000000000001</c:v>
                </c:pt>
                <c:pt idx="17">
                  <c:v>0.33687499999999998</c:v>
                </c:pt>
                <c:pt idx="18">
                  <c:v>0.32374999999999998</c:v>
                </c:pt>
                <c:pt idx="19">
                  <c:v>0.31937500000000002</c:v>
                </c:pt>
                <c:pt idx="20">
                  <c:v>0.323125</c:v>
                </c:pt>
                <c:pt idx="21">
                  <c:v>0.34187499999999998</c:v>
                </c:pt>
                <c:pt idx="22">
                  <c:v>0.28625</c:v>
                </c:pt>
                <c:pt idx="23">
                  <c:v>0.330625</c:v>
                </c:pt>
                <c:pt idx="24">
                  <c:v>0.33812500000000001</c:v>
                </c:pt>
                <c:pt idx="25">
                  <c:v>0.34</c:v>
                </c:pt>
                <c:pt idx="26">
                  <c:v>0.35187499999999999</c:v>
                </c:pt>
                <c:pt idx="27">
                  <c:v>0.35375000000000001</c:v>
                </c:pt>
                <c:pt idx="28">
                  <c:v>0.36062499999999997</c:v>
                </c:pt>
                <c:pt idx="29">
                  <c:v>0.32624999999999998</c:v>
                </c:pt>
                <c:pt idx="30">
                  <c:v>0.35562500000000002</c:v>
                </c:pt>
                <c:pt idx="31">
                  <c:v>0.33437499999999998</c:v>
                </c:pt>
                <c:pt idx="32">
                  <c:v>0.36875000000000002</c:v>
                </c:pt>
                <c:pt idx="33">
                  <c:v>0.35062500000000002</c:v>
                </c:pt>
                <c:pt idx="34">
                  <c:v>0.34</c:v>
                </c:pt>
                <c:pt idx="35">
                  <c:v>0.34187499999999998</c:v>
                </c:pt>
                <c:pt idx="36">
                  <c:v>0.35562500000000002</c:v>
                </c:pt>
                <c:pt idx="37">
                  <c:v>0.33437499999999998</c:v>
                </c:pt>
                <c:pt idx="38">
                  <c:v>0.33187499999999998</c:v>
                </c:pt>
                <c:pt idx="39">
                  <c:v>0.38312499999999999</c:v>
                </c:pt>
                <c:pt idx="40">
                  <c:v>0.38374999999999998</c:v>
                </c:pt>
                <c:pt idx="41">
                  <c:v>0.42875000000000002</c:v>
                </c:pt>
                <c:pt idx="42">
                  <c:v>0.45</c:v>
                </c:pt>
                <c:pt idx="43">
                  <c:v>0.49562499999999998</c:v>
                </c:pt>
                <c:pt idx="44">
                  <c:v>0.53625</c:v>
                </c:pt>
                <c:pt idx="45">
                  <c:v>0.54562500000000003</c:v>
                </c:pt>
                <c:pt idx="46">
                  <c:v>0.56000000000000005</c:v>
                </c:pt>
                <c:pt idx="47">
                  <c:v>0.541875</c:v>
                </c:pt>
                <c:pt idx="48">
                  <c:v>0.57750000000000001</c:v>
                </c:pt>
                <c:pt idx="49">
                  <c:v>0.58062499999999995</c:v>
                </c:pt>
                <c:pt idx="50">
                  <c:v>0.57499999999999996</c:v>
                </c:pt>
                <c:pt idx="51">
                  <c:v>0.578125</c:v>
                </c:pt>
                <c:pt idx="52">
                  <c:v>0.63812500000000005</c:v>
                </c:pt>
                <c:pt idx="53">
                  <c:v>0.65062500000000001</c:v>
                </c:pt>
                <c:pt idx="54">
                  <c:v>0.69374999999999998</c:v>
                </c:pt>
                <c:pt idx="55">
                  <c:v>0.64500000000000002</c:v>
                </c:pt>
                <c:pt idx="56">
                  <c:v>0.70374999999999999</c:v>
                </c:pt>
                <c:pt idx="57">
                  <c:v>0.65187499999999998</c:v>
                </c:pt>
                <c:pt idx="58">
                  <c:v>0.68812499999999999</c:v>
                </c:pt>
                <c:pt idx="59">
                  <c:v>0.7</c:v>
                </c:pt>
                <c:pt idx="60">
                  <c:v>0.70687500000000003</c:v>
                </c:pt>
                <c:pt idx="61">
                  <c:v>0.65500000000000003</c:v>
                </c:pt>
                <c:pt idx="62">
                  <c:v>0.75</c:v>
                </c:pt>
                <c:pt idx="63">
                  <c:v>0.71062499999999995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19-9242-A607-870671F065F2}"/>
            </c:ext>
          </c:extLst>
        </c:ser>
        <c:ser>
          <c:idx val="1"/>
          <c:order val="1"/>
          <c:tx>
            <c:strRef>
              <c:f>scores_clean!$C$1</c:f>
              <c:strCache>
                <c:ptCount val="1"/>
                <c:pt idx="0">
                  <c:v>Best Score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scores_clean!$A$2:$A$65</c:f>
              <c:numCache>
                <c:formatCode>General</c:formatCode>
                <c:ptCount val="6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</c:numCache>
            </c:numRef>
          </c:cat>
          <c:val>
            <c:numRef>
              <c:f>scores_clean!$C$2:$C$65</c:f>
              <c:numCache>
                <c:formatCode>General</c:formatCode>
                <c:ptCount val="64"/>
                <c:pt idx="0">
                  <c:v>0</c:v>
                </c:pt>
                <c:pt idx="1">
                  <c:v>0.4375</c:v>
                </c:pt>
                <c:pt idx="2">
                  <c:v>0.4375</c:v>
                </c:pt>
                <c:pt idx="3">
                  <c:v>0.4375</c:v>
                </c:pt>
                <c:pt idx="4">
                  <c:v>0.4375</c:v>
                </c:pt>
                <c:pt idx="5">
                  <c:v>0.4375</c:v>
                </c:pt>
                <c:pt idx="6">
                  <c:v>0.4375</c:v>
                </c:pt>
                <c:pt idx="7">
                  <c:v>0.4375</c:v>
                </c:pt>
                <c:pt idx="8">
                  <c:v>0.4375</c:v>
                </c:pt>
                <c:pt idx="9">
                  <c:v>0.5625</c:v>
                </c:pt>
                <c:pt idx="10">
                  <c:v>0.4375</c:v>
                </c:pt>
                <c:pt idx="11">
                  <c:v>0.4375</c:v>
                </c:pt>
                <c:pt idx="12">
                  <c:v>0.5625</c:v>
                </c:pt>
                <c:pt idx="13">
                  <c:v>0.5625</c:v>
                </c:pt>
                <c:pt idx="14">
                  <c:v>0.4375</c:v>
                </c:pt>
                <c:pt idx="15">
                  <c:v>0.4375</c:v>
                </c:pt>
                <c:pt idx="16">
                  <c:v>0.5625</c:v>
                </c:pt>
                <c:pt idx="17">
                  <c:v>0.4375</c:v>
                </c:pt>
                <c:pt idx="18">
                  <c:v>0.4375</c:v>
                </c:pt>
                <c:pt idx="19">
                  <c:v>0.4375</c:v>
                </c:pt>
                <c:pt idx="20">
                  <c:v>0.4375</c:v>
                </c:pt>
                <c:pt idx="21">
                  <c:v>0.4375</c:v>
                </c:pt>
                <c:pt idx="22">
                  <c:v>0.4375</c:v>
                </c:pt>
                <c:pt idx="23">
                  <c:v>0.4375</c:v>
                </c:pt>
                <c:pt idx="24">
                  <c:v>0.4375</c:v>
                </c:pt>
                <c:pt idx="25">
                  <c:v>0.4375</c:v>
                </c:pt>
                <c:pt idx="26">
                  <c:v>0.5625</c:v>
                </c:pt>
                <c:pt idx="27">
                  <c:v>0.5625</c:v>
                </c:pt>
                <c:pt idx="28">
                  <c:v>0.4375</c:v>
                </c:pt>
                <c:pt idx="29">
                  <c:v>0.4375</c:v>
                </c:pt>
                <c:pt idx="30">
                  <c:v>0.4375</c:v>
                </c:pt>
                <c:pt idx="31">
                  <c:v>0.4375</c:v>
                </c:pt>
                <c:pt idx="32">
                  <c:v>0.4375</c:v>
                </c:pt>
                <c:pt idx="33">
                  <c:v>0.4375</c:v>
                </c:pt>
                <c:pt idx="34">
                  <c:v>0.4375</c:v>
                </c:pt>
                <c:pt idx="35">
                  <c:v>0.4375</c:v>
                </c:pt>
                <c:pt idx="36">
                  <c:v>0.4375</c:v>
                </c:pt>
                <c:pt idx="37">
                  <c:v>0.5625</c:v>
                </c:pt>
                <c:pt idx="38">
                  <c:v>0.625</c:v>
                </c:pt>
                <c:pt idx="39">
                  <c:v>0.625</c:v>
                </c:pt>
                <c:pt idx="40">
                  <c:v>0.625</c:v>
                </c:pt>
                <c:pt idx="41">
                  <c:v>0.625</c:v>
                </c:pt>
                <c:pt idx="42">
                  <c:v>0.6875</c:v>
                </c:pt>
                <c:pt idx="43">
                  <c:v>0.6875</c:v>
                </c:pt>
                <c:pt idx="44">
                  <c:v>0.75</c:v>
                </c:pt>
                <c:pt idx="45">
                  <c:v>0.75</c:v>
                </c:pt>
                <c:pt idx="46">
                  <c:v>0.75</c:v>
                </c:pt>
                <c:pt idx="47">
                  <c:v>0.75</c:v>
                </c:pt>
                <c:pt idx="48">
                  <c:v>0.75</c:v>
                </c:pt>
                <c:pt idx="49">
                  <c:v>0.8125</c:v>
                </c:pt>
                <c:pt idx="50">
                  <c:v>0.8125</c:v>
                </c:pt>
                <c:pt idx="51">
                  <c:v>0.8125</c:v>
                </c:pt>
                <c:pt idx="52">
                  <c:v>0.8125</c:v>
                </c:pt>
                <c:pt idx="53">
                  <c:v>0.8125</c:v>
                </c:pt>
                <c:pt idx="54">
                  <c:v>0.875</c:v>
                </c:pt>
                <c:pt idx="55">
                  <c:v>0.875</c:v>
                </c:pt>
                <c:pt idx="56">
                  <c:v>0.875</c:v>
                </c:pt>
                <c:pt idx="57">
                  <c:v>0.875</c:v>
                </c:pt>
                <c:pt idx="58">
                  <c:v>0.875</c:v>
                </c:pt>
                <c:pt idx="59">
                  <c:v>0.875</c:v>
                </c:pt>
                <c:pt idx="60">
                  <c:v>0.875</c:v>
                </c:pt>
                <c:pt idx="61">
                  <c:v>0.9375</c:v>
                </c:pt>
                <c:pt idx="62">
                  <c:v>0.9375</c:v>
                </c:pt>
                <c:pt idx="63">
                  <c:v>0.9375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19-9242-A607-870671F065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3398016"/>
        <c:axId val="573399360"/>
      </c:lineChart>
      <c:catAx>
        <c:axId val="57339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399360"/>
        <c:crosses val="autoZero"/>
        <c:auto val="1"/>
        <c:lblAlgn val="ctr"/>
        <c:lblOffset val="100"/>
        <c:tickLblSkip val="10"/>
        <c:tickMarkSkip val="1"/>
        <c:noMultiLvlLbl val="0"/>
      </c:catAx>
      <c:valAx>
        <c:axId val="57339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398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A97219-1A7E-7B45-9A11-6CE392AA0AED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</dgm:pt>
    <dgm:pt modelId="{C09AFDF0-0292-F349-8564-C613FDDA8313}">
      <dgm:prSet phldrT="[Text]"/>
      <dgm:spPr/>
      <dgm:t>
        <a:bodyPr/>
        <a:lstStyle/>
        <a:p>
          <a:r>
            <a:rPr lang="en-US" dirty="0"/>
            <a:t>Python ASC Representation of Population</a:t>
          </a:r>
        </a:p>
      </dgm:t>
    </dgm:pt>
    <dgm:pt modelId="{2BAED0F2-44A2-F847-AC48-5DE6928055DF}" type="parTrans" cxnId="{B3B9CB54-E41C-414D-81AB-D7898A60FAE1}">
      <dgm:prSet/>
      <dgm:spPr/>
      <dgm:t>
        <a:bodyPr/>
        <a:lstStyle/>
        <a:p>
          <a:endParaRPr lang="en-US"/>
        </a:p>
      </dgm:t>
    </dgm:pt>
    <dgm:pt modelId="{B6F7B781-B017-A14B-BDAC-03C75B1C5840}" type="sibTrans" cxnId="{B3B9CB54-E41C-414D-81AB-D7898A60FAE1}">
      <dgm:prSet/>
      <dgm:spPr/>
      <dgm:t>
        <a:bodyPr/>
        <a:lstStyle/>
        <a:p>
          <a:endParaRPr lang="en-US"/>
        </a:p>
      </dgm:t>
    </dgm:pt>
    <dgm:pt modelId="{EDE592A9-D206-6D4A-9580-FFE640567651}">
      <dgm:prSet phldrT="[Text]"/>
      <dgm:spPr/>
      <dgm:t>
        <a:bodyPr/>
        <a:lstStyle/>
        <a:p>
          <a:r>
            <a:rPr lang="en-US" dirty="0"/>
            <a:t>ASC Files</a:t>
          </a:r>
        </a:p>
      </dgm:t>
    </dgm:pt>
    <dgm:pt modelId="{2B14C20E-3123-6E4F-9ABD-AF0431482D0E}" type="parTrans" cxnId="{0F61CD0E-93C8-2D44-8A6B-6EF6CFC326F3}">
      <dgm:prSet/>
      <dgm:spPr/>
      <dgm:t>
        <a:bodyPr/>
        <a:lstStyle/>
        <a:p>
          <a:endParaRPr lang="en-US"/>
        </a:p>
      </dgm:t>
    </dgm:pt>
    <dgm:pt modelId="{86C84B74-EFE5-7B43-ACFD-AA9E65D53B62}" type="sibTrans" cxnId="{0F61CD0E-93C8-2D44-8A6B-6EF6CFC326F3}">
      <dgm:prSet/>
      <dgm:spPr/>
      <dgm:t>
        <a:bodyPr/>
        <a:lstStyle/>
        <a:p>
          <a:endParaRPr lang="en-US"/>
        </a:p>
      </dgm:t>
    </dgm:pt>
    <dgm:pt modelId="{9D591BD1-C76E-8744-9679-C332EE80A8A8}">
      <dgm:prSet phldrT="[Text]"/>
      <dgm:spPr/>
      <dgm:t>
        <a:bodyPr/>
        <a:lstStyle/>
        <a:p>
          <a:r>
            <a:rPr lang="en-US" dirty="0"/>
            <a:t>Upload to FPGA</a:t>
          </a:r>
        </a:p>
      </dgm:t>
    </dgm:pt>
    <dgm:pt modelId="{ED1C0153-23EF-2548-B909-104C4469266F}" type="parTrans" cxnId="{F4E02786-E891-884D-BF4C-2007151DF060}">
      <dgm:prSet/>
      <dgm:spPr/>
      <dgm:t>
        <a:bodyPr/>
        <a:lstStyle/>
        <a:p>
          <a:endParaRPr lang="en-US"/>
        </a:p>
      </dgm:t>
    </dgm:pt>
    <dgm:pt modelId="{A53BCC69-BAF6-D542-B1C1-92E246927841}" type="sibTrans" cxnId="{F4E02786-E891-884D-BF4C-2007151DF060}">
      <dgm:prSet/>
      <dgm:spPr/>
      <dgm:t>
        <a:bodyPr/>
        <a:lstStyle/>
        <a:p>
          <a:endParaRPr lang="en-US"/>
        </a:p>
      </dgm:t>
    </dgm:pt>
    <dgm:pt modelId="{E2EE0794-CFB7-FF4A-9D1E-9FBC47C58E78}">
      <dgm:prSet phldrT="[Text]"/>
      <dgm:spPr/>
      <dgm:t>
        <a:bodyPr/>
        <a:lstStyle/>
        <a:p>
          <a:r>
            <a:rPr lang="en-US" dirty="0"/>
            <a:t>Evaluate Bitstream's Fitness against Goal</a:t>
          </a:r>
        </a:p>
      </dgm:t>
    </dgm:pt>
    <dgm:pt modelId="{D78FFAB6-942C-4C48-906E-3E847FC2510D}" type="parTrans" cxnId="{BF0D1B48-2680-6D48-B7AA-3ABBFD852D3C}">
      <dgm:prSet/>
      <dgm:spPr/>
      <dgm:t>
        <a:bodyPr/>
        <a:lstStyle/>
        <a:p>
          <a:endParaRPr lang="en-US"/>
        </a:p>
      </dgm:t>
    </dgm:pt>
    <dgm:pt modelId="{F7CB724A-5D29-6C42-A29F-2BD28CF26DBE}" type="sibTrans" cxnId="{BF0D1B48-2680-6D48-B7AA-3ABBFD852D3C}">
      <dgm:prSet/>
      <dgm:spPr/>
      <dgm:t>
        <a:bodyPr/>
        <a:lstStyle/>
        <a:p>
          <a:endParaRPr lang="en-US"/>
        </a:p>
      </dgm:t>
    </dgm:pt>
    <dgm:pt modelId="{34094ACD-6961-2540-97FB-A1E580D1198A}">
      <dgm:prSet/>
      <dgm:spPr/>
      <dgm:t>
        <a:bodyPr/>
        <a:lstStyle/>
        <a:p>
          <a:r>
            <a:rPr lang="en-US" dirty="0"/>
            <a:t>Identify Best Individuals and Generate New Population</a:t>
          </a:r>
        </a:p>
      </dgm:t>
    </dgm:pt>
    <dgm:pt modelId="{6CB030FC-32AA-994D-BE0A-7211136A5286}" type="parTrans" cxnId="{622F5601-2FF3-B549-94F0-04DDDE2CC156}">
      <dgm:prSet/>
      <dgm:spPr/>
      <dgm:t>
        <a:bodyPr/>
        <a:lstStyle/>
        <a:p>
          <a:endParaRPr lang="en-US"/>
        </a:p>
      </dgm:t>
    </dgm:pt>
    <dgm:pt modelId="{1CDEDCAA-CC9D-4443-85F5-83FF74B2F79E}" type="sibTrans" cxnId="{622F5601-2FF3-B549-94F0-04DDDE2CC156}">
      <dgm:prSet/>
      <dgm:spPr/>
      <dgm:t>
        <a:bodyPr/>
        <a:lstStyle/>
        <a:p>
          <a:endParaRPr lang="en-US"/>
        </a:p>
      </dgm:t>
    </dgm:pt>
    <dgm:pt modelId="{88CEBA22-DE06-0841-B496-C96729EEDD39}" type="pres">
      <dgm:prSet presAssocID="{CDA97219-1A7E-7B45-9A11-6CE392AA0AED}" presName="cycle" presStyleCnt="0">
        <dgm:presLayoutVars>
          <dgm:dir/>
          <dgm:resizeHandles val="exact"/>
        </dgm:presLayoutVars>
      </dgm:prSet>
      <dgm:spPr/>
    </dgm:pt>
    <dgm:pt modelId="{578392FC-0485-6648-8B58-ED99F3A64C8A}" type="pres">
      <dgm:prSet presAssocID="{C09AFDF0-0292-F349-8564-C613FDDA8313}" presName="node" presStyleLbl="node1" presStyleIdx="0" presStyleCnt="5">
        <dgm:presLayoutVars>
          <dgm:bulletEnabled val="1"/>
        </dgm:presLayoutVars>
      </dgm:prSet>
      <dgm:spPr/>
    </dgm:pt>
    <dgm:pt modelId="{C1BDCF3D-F8A6-4545-A378-B777EEE80E24}" type="pres">
      <dgm:prSet presAssocID="{C09AFDF0-0292-F349-8564-C613FDDA8313}" presName="spNode" presStyleCnt="0"/>
      <dgm:spPr/>
    </dgm:pt>
    <dgm:pt modelId="{E75385F7-58B6-A14C-99C4-9A473927E1AA}" type="pres">
      <dgm:prSet presAssocID="{B6F7B781-B017-A14B-BDAC-03C75B1C5840}" presName="sibTrans" presStyleLbl="sibTrans1D1" presStyleIdx="0" presStyleCnt="5"/>
      <dgm:spPr/>
    </dgm:pt>
    <dgm:pt modelId="{AC033CA7-5979-DC49-B3EC-90516142076D}" type="pres">
      <dgm:prSet presAssocID="{EDE592A9-D206-6D4A-9580-FFE640567651}" presName="node" presStyleLbl="node1" presStyleIdx="1" presStyleCnt="5">
        <dgm:presLayoutVars>
          <dgm:bulletEnabled val="1"/>
        </dgm:presLayoutVars>
      </dgm:prSet>
      <dgm:spPr/>
    </dgm:pt>
    <dgm:pt modelId="{C252B4A2-08FD-044B-BC49-07DAE09031FF}" type="pres">
      <dgm:prSet presAssocID="{EDE592A9-D206-6D4A-9580-FFE640567651}" presName="spNode" presStyleCnt="0"/>
      <dgm:spPr/>
    </dgm:pt>
    <dgm:pt modelId="{7EF39918-3036-B74A-9CAE-F324633AF9C7}" type="pres">
      <dgm:prSet presAssocID="{86C84B74-EFE5-7B43-ACFD-AA9E65D53B62}" presName="sibTrans" presStyleLbl="sibTrans1D1" presStyleIdx="1" presStyleCnt="5"/>
      <dgm:spPr/>
    </dgm:pt>
    <dgm:pt modelId="{C2B978CA-4F0B-A243-97DB-B52A81937E05}" type="pres">
      <dgm:prSet presAssocID="{9D591BD1-C76E-8744-9679-C332EE80A8A8}" presName="node" presStyleLbl="node1" presStyleIdx="2" presStyleCnt="5">
        <dgm:presLayoutVars>
          <dgm:bulletEnabled val="1"/>
        </dgm:presLayoutVars>
      </dgm:prSet>
      <dgm:spPr/>
    </dgm:pt>
    <dgm:pt modelId="{D91092B5-4789-1045-BB11-0505C6827225}" type="pres">
      <dgm:prSet presAssocID="{9D591BD1-C76E-8744-9679-C332EE80A8A8}" presName="spNode" presStyleCnt="0"/>
      <dgm:spPr/>
    </dgm:pt>
    <dgm:pt modelId="{9965DB06-7485-9645-A505-AB3E9BE153DB}" type="pres">
      <dgm:prSet presAssocID="{A53BCC69-BAF6-D542-B1C1-92E246927841}" presName="sibTrans" presStyleLbl="sibTrans1D1" presStyleIdx="2" presStyleCnt="5"/>
      <dgm:spPr/>
    </dgm:pt>
    <dgm:pt modelId="{C2A582E7-E1C9-0C4D-AB6C-F7011FEA01B4}" type="pres">
      <dgm:prSet presAssocID="{E2EE0794-CFB7-FF4A-9D1E-9FBC47C58E78}" presName="node" presStyleLbl="node1" presStyleIdx="3" presStyleCnt="5">
        <dgm:presLayoutVars>
          <dgm:bulletEnabled val="1"/>
        </dgm:presLayoutVars>
      </dgm:prSet>
      <dgm:spPr/>
    </dgm:pt>
    <dgm:pt modelId="{1293BA67-48ED-9045-B9F0-7EE2EB797F5F}" type="pres">
      <dgm:prSet presAssocID="{E2EE0794-CFB7-FF4A-9D1E-9FBC47C58E78}" presName="spNode" presStyleCnt="0"/>
      <dgm:spPr/>
    </dgm:pt>
    <dgm:pt modelId="{D9059755-52AC-CF42-BD88-2BBD5B865E3C}" type="pres">
      <dgm:prSet presAssocID="{F7CB724A-5D29-6C42-A29F-2BD28CF26DBE}" presName="sibTrans" presStyleLbl="sibTrans1D1" presStyleIdx="3" presStyleCnt="5"/>
      <dgm:spPr/>
    </dgm:pt>
    <dgm:pt modelId="{B437E292-0CBE-4445-ABB0-FC94E56B5C45}" type="pres">
      <dgm:prSet presAssocID="{34094ACD-6961-2540-97FB-A1E580D1198A}" presName="node" presStyleLbl="node1" presStyleIdx="4" presStyleCnt="5">
        <dgm:presLayoutVars>
          <dgm:bulletEnabled val="1"/>
        </dgm:presLayoutVars>
      </dgm:prSet>
      <dgm:spPr/>
    </dgm:pt>
    <dgm:pt modelId="{7BEF6F5A-0FBB-A34F-8B2D-425083CE555D}" type="pres">
      <dgm:prSet presAssocID="{34094ACD-6961-2540-97FB-A1E580D1198A}" presName="spNode" presStyleCnt="0"/>
      <dgm:spPr/>
    </dgm:pt>
    <dgm:pt modelId="{C54EE66D-1DCA-454F-BCE0-2CF4CA44410E}" type="pres">
      <dgm:prSet presAssocID="{1CDEDCAA-CC9D-4443-85F5-83FF74B2F79E}" presName="sibTrans" presStyleLbl="sibTrans1D1" presStyleIdx="4" presStyleCnt="5"/>
      <dgm:spPr/>
    </dgm:pt>
  </dgm:ptLst>
  <dgm:cxnLst>
    <dgm:cxn modelId="{622F5601-2FF3-B549-94F0-04DDDE2CC156}" srcId="{CDA97219-1A7E-7B45-9A11-6CE392AA0AED}" destId="{34094ACD-6961-2540-97FB-A1E580D1198A}" srcOrd="4" destOrd="0" parTransId="{6CB030FC-32AA-994D-BE0A-7211136A5286}" sibTransId="{1CDEDCAA-CC9D-4443-85F5-83FF74B2F79E}"/>
    <dgm:cxn modelId="{D0567A08-9C94-9942-BB03-A37747781093}" type="presOf" srcId="{86C84B74-EFE5-7B43-ACFD-AA9E65D53B62}" destId="{7EF39918-3036-B74A-9CAE-F324633AF9C7}" srcOrd="0" destOrd="0" presId="urn:microsoft.com/office/officeart/2005/8/layout/cycle5"/>
    <dgm:cxn modelId="{0F61CD0E-93C8-2D44-8A6B-6EF6CFC326F3}" srcId="{CDA97219-1A7E-7B45-9A11-6CE392AA0AED}" destId="{EDE592A9-D206-6D4A-9580-FFE640567651}" srcOrd="1" destOrd="0" parTransId="{2B14C20E-3123-6E4F-9ABD-AF0431482D0E}" sibTransId="{86C84B74-EFE5-7B43-ACFD-AA9E65D53B62}"/>
    <dgm:cxn modelId="{9E203731-1058-5541-BC12-3F1167994035}" type="presOf" srcId="{EDE592A9-D206-6D4A-9580-FFE640567651}" destId="{AC033CA7-5979-DC49-B3EC-90516142076D}" srcOrd="0" destOrd="0" presId="urn:microsoft.com/office/officeart/2005/8/layout/cycle5"/>
    <dgm:cxn modelId="{2080E53D-F0AB-CC41-8FF6-073FF4BAEC82}" type="presOf" srcId="{9D591BD1-C76E-8744-9679-C332EE80A8A8}" destId="{C2B978CA-4F0B-A243-97DB-B52A81937E05}" srcOrd="0" destOrd="0" presId="urn:microsoft.com/office/officeart/2005/8/layout/cycle5"/>
    <dgm:cxn modelId="{BF0D1B48-2680-6D48-B7AA-3ABBFD852D3C}" srcId="{CDA97219-1A7E-7B45-9A11-6CE392AA0AED}" destId="{E2EE0794-CFB7-FF4A-9D1E-9FBC47C58E78}" srcOrd="3" destOrd="0" parTransId="{D78FFAB6-942C-4C48-906E-3E847FC2510D}" sibTransId="{F7CB724A-5D29-6C42-A29F-2BD28CF26DBE}"/>
    <dgm:cxn modelId="{B3B9CB54-E41C-414D-81AB-D7898A60FAE1}" srcId="{CDA97219-1A7E-7B45-9A11-6CE392AA0AED}" destId="{C09AFDF0-0292-F349-8564-C613FDDA8313}" srcOrd="0" destOrd="0" parTransId="{2BAED0F2-44A2-F847-AC48-5DE6928055DF}" sibTransId="{B6F7B781-B017-A14B-BDAC-03C75B1C5840}"/>
    <dgm:cxn modelId="{CF80076D-E213-4E47-99A3-D68F621E8752}" type="presOf" srcId="{34094ACD-6961-2540-97FB-A1E580D1198A}" destId="{B437E292-0CBE-4445-ABB0-FC94E56B5C45}" srcOrd="0" destOrd="0" presId="urn:microsoft.com/office/officeart/2005/8/layout/cycle5"/>
    <dgm:cxn modelId="{26368471-367A-C542-A0D9-43246DE7B404}" type="presOf" srcId="{C09AFDF0-0292-F349-8564-C613FDDA8313}" destId="{578392FC-0485-6648-8B58-ED99F3A64C8A}" srcOrd="0" destOrd="0" presId="urn:microsoft.com/office/officeart/2005/8/layout/cycle5"/>
    <dgm:cxn modelId="{8DC9937F-CDE0-B249-AC26-53ACD58F143A}" type="presOf" srcId="{E2EE0794-CFB7-FF4A-9D1E-9FBC47C58E78}" destId="{C2A582E7-E1C9-0C4D-AB6C-F7011FEA01B4}" srcOrd="0" destOrd="0" presId="urn:microsoft.com/office/officeart/2005/8/layout/cycle5"/>
    <dgm:cxn modelId="{B5E03385-562E-F640-A03B-D9A91CF9393F}" type="presOf" srcId="{B6F7B781-B017-A14B-BDAC-03C75B1C5840}" destId="{E75385F7-58B6-A14C-99C4-9A473927E1AA}" srcOrd="0" destOrd="0" presId="urn:microsoft.com/office/officeart/2005/8/layout/cycle5"/>
    <dgm:cxn modelId="{F4E02786-E891-884D-BF4C-2007151DF060}" srcId="{CDA97219-1A7E-7B45-9A11-6CE392AA0AED}" destId="{9D591BD1-C76E-8744-9679-C332EE80A8A8}" srcOrd="2" destOrd="0" parTransId="{ED1C0153-23EF-2548-B909-104C4469266F}" sibTransId="{A53BCC69-BAF6-D542-B1C1-92E246927841}"/>
    <dgm:cxn modelId="{A1966991-000D-8D42-A697-61A17989F692}" type="presOf" srcId="{A53BCC69-BAF6-D542-B1C1-92E246927841}" destId="{9965DB06-7485-9645-A505-AB3E9BE153DB}" srcOrd="0" destOrd="0" presId="urn:microsoft.com/office/officeart/2005/8/layout/cycle5"/>
    <dgm:cxn modelId="{3357B5B7-EE91-3846-A49D-B2137AF54B2A}" type="presOf" srcId="{CDA97219-1A7E-7B45-9A11-6CE392AA0AED}" destId="{88CEBA22-DE06-0841-B496-C96729EEDD39}" srcOrd="0" destOrd="0" presId="urn:microsoft.com/office/officeart/2005/8/layout/cycle5"/>
    <dgm:cxn modelId="{BC1359E1-44CD-044A-88AA-1E9DB3F1C0C5}" type="presOf" srcId="{1CDEDCAA-CC9D-4443-85F5-83FF74B2F79E}" destId="{C54EE66D-1DCA-454F-BCE0-2CF4CA44410E}" srcOrd="0" destOrd="0" presId="urn:microsoft.com/office/officeart/2005/8/layout/cycle5"/>
    <dgm:cxn modelId="{2BF166EF-8F35-F948-9F1F-C1983F561981}" type="presOf" srcId="{F7CB724A-5D29-6C42-A29F-2BD28CF26DBE}" destId="{D9059755-52AC-CF42-BD88-2BBD5B865E3C}" srcOrd="0" destOrd="0" presId="urn:microsoft.com/office/officeart/2005/8/layout/cycle5"/>
    <dgm:cxn modelId="{CEE90EE3-EC7A-B740-863A-7B4385DACA16}" type="presParOf" srcId="{88CEBA22-DE06-0841-B496-C96729EEDD39}" destId="{578392FC-0485-6648-8B58-ED99F3A64C8A}" srcOrd="0" destOrd="0" presId="urn:microsoft.com/office/officeart/2005/8/layout/cycle5"/>
    <dgm:cxn modelId="{316DCAB3-9A18-444A-90B3-935A1436EDE8}" type="presParOf" srcId="{88CEBA22-DE06-0841-B496-C96729EEDD39}" destId="{C1BDCF3D-F8A6-4545-A378-B777EEE80E24}" srcOrd="1" destOrd="0" presId="urn:microsoft.com/office/officeart/2005/8/layout/cycle5"/>
    <dgm:cxn modelId="{437F3FF1-29C9-B942-8132-B5BB0CCFFFA9}" type="presParOf" srcId="{88CEBA22-DE06-0841-B496-C96729EEDD39}" destId="{E75385F7-58B6-A14C-99C4-9A473927E1AA}" srcOrd="2" destOrd="0" presId="urn:microsoft.com/office/officeart/2005/8/layout/cycle5"/>
    <dgm:cxn modelId="{0D509FDA-FC14-544E-BE22-6B41872D1D39}" type="presParOf" srcId="{88CEBA22-DE06-0841-B496-C96729EEDD39}" destId="{AC033CA7-5979-DC49-B3EC-90516142076D}" srcOrd="3" destOrd="0" presId="urn:microsoft.com/office/officeart/2005/8/layout/cycle5"/>
    <dgm:cxn modelId="{BFBB57A0-AF69-E64B-BCB5-9D21EC72E3B8}" type="presParOf" srcId="{88CEBA22-DE06-0841-B496-C96729EEDD39}" destId="{C252B4A2-08FD-044B-BC49-07DAE09031FF}" srcOrd="4" destOrd="0" presId="urn:microsoft.com/office/officeart/2005/8/layout/cycle5"/>
    <dgm:cxn modelId="{3DF684BD-CD9C-634A-A6F9-F0FB4A46BA32}" type="presParOf" srcId="{88CEBA22-DE06-0841-B496-C96729EEDD39}" destId="{7EF39918-3036-B74A-9CAE-F324633AF9C7}" srcOrd="5" destOrd="0" presId="urn:microsoft.com/office/officeart/2005/8/layout/cycle5"/>
    <dgm:cxn modelId="{1274DF82-83EB-EA49-AC86-6763DBFFE407}" type="presParOf" srcId="{88CEBA22-DE06-0841-B496-C96729EEDD39}" destId="{C2B978CA-4F0B-A243-97DB-B52A81937E05}" srcOrd="6" destOrd="0" presId="urn:microsoft.com/office/officeart/2005/8/layout/cycle5"/>
    <dgm:cxn modelId="{641411A1-5412-7145-945E-2993DD9DCE21}" type="presParOf" srcId="{88CEBA22-DE06-0841-B496-C96729EEDD39}" destId="{D91092B5-4789-1045-BB11-0505C6827225}" srcOrd="7" destOrd="0" presId="urn:microsoft.com/office/officeart/2005/8/layout/cycle5"/>
    <dgm:cxn modelId="{A57571D1-ABAE-1B4A-AAF4-8419E7080DF6}" type="presParOf" srcId="{88CEBA22-DE06-0841-B496-C96729EEDD39}" destId="{9965DB06-7485-9645-A505-AB3E9BE153DB}" srcOrd="8" destOrd="0" presId="urn:microsoft.com/office/officeart/2005/8/layout/cycle5"/>
    <dgm:cxn modelId="{B1765A55-407F-2C44-8974-1A310350C804}" type="presParOf" srcId="{88CEBA22-DE06-0841-B496-C96729EEDD39}" destId="{C2A582E7-E1C9-0C4D-AB6C-F7011FEA01B4}" srcOrd="9" destOrd="0" presId="urn:microsoft.com/office/officeart/2005/8/layout/cycle5"/>
    <dgm:cxn modelId="{0FDA8EFC-B31A-9345-991E-7D435EBCC51C}" type="presParOf" srcId="{88CEBA22-DE06-0841-B496-C96729EEDD39}" destId="{1293BA67-48ED-9045-B9F0-7EE2EB797F5F}" srcOrd="10" destOrd="0" presId="urn:microsoft.com/office/officeart/2005/8/layout/cycle5"/>
    <dgm:cxn modelId="{3E599642-CCBE-DB4E-BA51-8C7FDCD45A73}" type="presParOf" srcId="{88CEBA22-DE06-0841-B496-C96729EEDD39}" destId="{D9059755-52AC-CF42-BD88-2BBD5B865E3C}" srcOrd="11" destOrd="0" presId="urn:microsoft.com/office/officeart/2005/8/layout/cycle5"/>
    <dgm:cxn modelId="{65F51B88-4610-754E-B599-9855A90ABE01}" type="presParOf" srcId="{88CEBA22-DE06-0841-B496-C96729EEDD39}" destId="{B437E292-0CBE-4445-ABB0-FC94E56B5C45}" srcOrd="12" destOrd="0" presId="urn:microsoft.com/office/officeart/2005/8/layout/cycle5"/>
    <dgm:cxn modelId="{B19B0255-C94A-2147-A735-B116C9D00AE0}" type="presParOf" srcId="{88CEBA22-DE06-0841-B496-C96729EEDD39}" destId="{7BEF6F5A-0FBB-A34F-8B2D-425083CE555D}" srcOrd="13" destOrd="0" presId="urn:microsoft.com/office/officeart/2005/8/layout/cycle5"/>
    <dgm:cxn modelId="{30B52A58-6A8B-B94D-840D-F4E1F6459ED1}" type="presParOf" srcId="{88CEBA22-DE06-0841-B496-C96729EEDD39}" destId="{C54EE66D-1DCA-454F-BCE0-2CF4CA44410E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E5DDF-84BE-124F-83AF-475FDF5E5476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</dgm:pt>
    <dgm:pt modelId="{BCE2EF3E-BA64-9C4F-AD5A-0606E56843A4}">
      <dgm:prSet phldrT="[Text]"/>
      <dgm:spPr/>
      <dgm:t>
        <a:bodyPr/>
        <a:lstStyle/>
        <a:p>
          <a:r>
            <a:rPr lang="en-US" dirty="0"/>
            <a:t>Genotype Representation</a:t>
          </a:r>
        </a:p>
      </dgm:t>
    </dgm:pt>
    <dgm:pt modelId="{763CCAA9-C975-5841-A7FB-5251EBBC490C}" type="parTrans" cxnId="{FF647F53-39D4-A24E-939E-2BE88AAFC2AE}">
      <dgm:prSet/>
      <dgm:spPr/>
      <dgm:t>
        <a:bodyPr/>
        <a:lstStyle/>
        <a:p>
          <a:endParaRPr lang="en-US"/>
        </a:p>
      </dgm:t>
    </dgm:pt>
    <dgm:pt modelId="{9178E766-802D-744C-AEAE-505DC2C448E0}" type="sibTrans" cxnId="{FF647F53-39D4-A24E-939E-2BE88AAFC2AE}">
      <dgm:prSet/>
      <dgm:spPr/>
      <dgm:t>
        <a:bodyPr/>
        <a:lstStyle/>
        <a:p>
          <a:endParaRPr lang="en-US"/>
        </a:p>
      </dgm:t>
    </dgm:pt>
    <dgm:pt modelId="{760F80C8-81C9-504B-85C0-4F3C649882EB}">
      <dgm:prSet phldrT="[Text]"/>
      <dgm:spPr/>
      <dgm:t>
        <a:bodyPr/>
        <a:lstStyle/>
        <a:p>
          <a:r>
            <a:rPr lang="en-US" dirty="0"/>
            <a:t>Verilog Representation</a:t>
          </a:r>
        </a:p>
      </dgm:t>
    </dgm:pt>
    <dgm:pt modelId="{72E74AEF-DCA4-AF48-B0A1-A5325BB07846}" type="parTrans" cxnId="{FC832E35-76FE-F442-822E-DB5F9185CDF3}">
      <dgm:prSet/>
      <dgm:spPr/>
      <dgm:t>
        <a:bodyPr/>
        <a:lstStyle/>
        <a:p>
          <a:endParaRPr lang="en-US"/>
        </a:p>
      </dgm:t>
    </dgm:pt>
    <dgm:pt modelId="{4BD2AB25-D8AA-C54C-9CD8-752463C3AB42}" type="sibTrans" cxnId="{FC832E35-76FE-F442-822E-DB5F9185CDF3}">
      <dgm:prSet/>
      <dgm:spPr/>
      <dgm:t>
        <a:bodyPr/>
        <a:lstStyle/>
        <a:p>
          <a:endParaRPr lang="en-US"/>
        </a:p>
      </dgm:t>
    </dgm:pt>
    <dgm:pt modelId="{A56C97DE-41F5-2C44-818F-F3C74F87CE63}">
      <dgm:prSet phldrT="[Text]"/>
      <dgm:spPr/>
      <dgm:t>
        <a:bodyPr/>
        <a:lstStyle/>
        <a:p>
          <a:r>
            <a:rPr lang="en-US" dirty="0"/>
            <a:t>Intermediate BLIF Representation (</a:t>
          </a:r>
          <a:r>
            <a:rPr lang="en-US" dirty="0" err="1"/>
            <a:t>Yosys</a:t>
          </a:r>
          <a:r>
            <a:rPr lang="en-US" dirty="0"/>
            <a:t>)</a:t>
          </a:r>
        </a:p>
      </dgm:t>
    </dgm:pt>
    <dgm:pt modelId="{56B4260E-1ABF-594A-8D1B-6C7E3DDE5312}" type="parTrans" cxnId="{F233F3C1-5522-BF4D-802D-EA892EC6E9D3}">
      <dgm:prSet/>
      <dgm:spPr/>
      <dgm:t>
        <a:bodyPr/>
        <a:lstStyle/>
        <a:p>
          <a:endParaRPr lang="en-US"/>
        </a:p>
      </dgm:t>
    </dgm:pt>
    <dgm:pt modelId="{633D419F-FAAA-3A48-9B10-BAFD06F56127}" type="sibTrans" cxnId="{F233F3C1-5522-BF4D-802D-EA892EC6E9D3}">
      <dgm:prSet/>
      <dgm:spPr/>
      <dgm:t>
        <a:bodyPr/>
        <a:lstStyle/>
        <a:p>
          <a:endParaRPr lang="en-US"/>
        </a:p>
      </dgm:t>
    </dgm:pt>
    <dgm:pt modelId="{A95997CA-AC6C-D049-B773-EE699CBC4DF9}">
      <dgm:prSet phldrT="[Text]"/>
      <dgm:spPr/>
      <dgm:t>
        <a:bodyPr/>
        <a:lstStyle/>
        <a:p>
          <a:r>
            <a:rPr lang="en-US" dirty="0"/>
            <a:t>ASC File</a:t>
          </a:r>
          <a:br>
            <a:rPr lang="en-US" dirty="0"/>
          </a:br>
          <a:r>
            <a:rPr lang="en-US" dirty="0"/>
            <a:t>(</a:t>
          </a:r>
          <a:r>
            <a:rPr lang="en-US" dirty="0" err="1"/>
            <a:t>nextpnr</a:t>
          </a:r>
          <a:r>
            <a:rPr lang="en-US" dirty="0"/>
            <a:t>)</a:t>
          </a:r>
        </a:p>
      </dgm:t>
    </dgm:pt>
    <dgm:pt modelId="{1F868F0D-748F-7F4F-98AE-7C4B21EDF4E5}" type="parTrans" cxnId="{7D97F0AB-D855-154A-B4FB-936EC693650E}">
      <dgm:prSet/>
      <dgm:spPr/>
      <dgm:t>
        <a:bodyPr/>
        <a:lstStyle/>
        <a:p>
          <a:endParaRPr lang="en-US"/>
        </a:p>
      </dgm:t>
    </dgm:pt>
    <dgm:pt modelId="{E03BBD37-08A2-AE46-836B-DC41B329C0D4}" type="sibTrans" cxnId="{7D97F0AB-D855-154A-B4FB-936EC693650E}">
      <dgm:prSet/>
      <dgm:spPr/>
      <dgm:t>
        <a:bodyPr/>
        <a:lstStyle/>
        <a:p>
          <a:endParaRPr lang="en-US"/>
        </a:p>
      </dgm:t>
    </dgm:pt>
    <dgm:pt modelId="{48C806EC-C35F-AF41-9E18-9E8A3AF69C09}">
      <dgm:prSet phldrT="[Text]"/>
      <dgm:spPr/>
      <dgm:t>
        <a:bodyPr/>
        <a:lstStyle/>
        <a:p>
          <a:r>
            <a:rPr lang="en-US" dirty="0"/>
            <a:t>Upload to FPGA</a:t>
          </a:r>
        </a:p>
      </dgm:t>
    </dgm:pt>
    <dgm:pt modelId="{B4C50E1D-D9AB-D14D-9023-B1FB11522E08}" type="parTrans" cxnId="{3462D9D0-E3B1-F649-8576-2C0D207277C8}">
      <dgm:prSet/>
      <dgm:spPr/>
      <dgm:t>
        <a:bodyPr/>
        <a:lstStyle/>
        <a:p>
          <a:endParaRPr lang="en-US"/>
        </a:p>
      </dgm:t>
    </dgm:pt>
    <dgm:pt modelId="{49E9487A-9B7A-CA40-8DF8-475291DC66DA}" type="sibTrans" cxnId="{3462D9D0-E3B1-F649-8576-2C0D207277C8}">
      <dgm:prSet/>
      <dgm:spPr/>
      <dgm:t>
        <a:bodyPr/>
        <a:lstStyle/>
        <a:p>
          <a:endParaRPr lang="en-US"/>
        </a:p>
      </dgm:t>
    </dgm:pt>
    <dgm:pt modelId="{64381307-09C7-2041-A3AB-05B1A7933472}">
      <dgm:prSet phldrT="[Text]"/>
      <dgm:spPr/>
      <dgm:t>
        <a:bodyPr/>
        <a:lstStyle/>
        <a:p>
          <a:r>
            <a:rPr lang="en-US" dirty="0"/>
            <a:t>Evaluate Fitness</a:t>
          </a:r>
        </a:p>
      </dgm:t>
    </dgm:pt>
    <dgm:pt modelId="{2E145823-1C4B-BF43-BD38-ACDC3C3C7472}" type="parTrans" cxnId="{9F7F9752-1C7C-8C4C-8CBF-36243AFB5138}">
      <dgm:prSet/>
      <dgm:spPr/>
      <dgm:t>
        <a:bodyPr/>
        <a:lstStyle/>
        <a:p>
          <a:endParaRPr lang="en-US"/>
        </a:p>
      </dgm:t>
    </dgm:pt>
    <dgm:pt modelId="{4566B070-E8BE-1540-B3A9-82EBD9C41043}" type="sibTrans" cxnId="{9F7F9752-1C7C-8C4C-8CBF-36243AFB5138}">
      <dgm:prSet/>
      <dgm:spPr/>
      <dgm:t>
        <a:bodyPr/>
        <a:lstStyle/>
        <a:p>
          <a:endParaRPr lang="en-US"/>
        </a:p>
      </dgm:t>
    </dgm:pt>
    <dgm:pt modelId="{F0102CBA-9FED-B142-BC65-F46300C8EB20}">
      <dgm:prSet/>
      <dgm:spPr/>
      <dgm:t>
        <a:bodyPr/>
        <a:lstStyle/>
        <a:p>
          <a:r>
            <a:rPr lang="en-US" dirty="0"/>
            <a:t>Identify Best Individuals and Generate New Population</a:t>
          </a:r>
        </a:p>
      </dgm:t>
    </dgm:pt>
    <dgm:pt modelId="{FE771BDF-BC00-A149-A918-F558081A4865}" type="parTrans" cxnId="{63BD98B3-D120-B74D-8388-EF15FC8BA930}">
      <dgm:prSet/>
      <dgm:spPr/>
      <dgm:t>
        <a:bodyPr/>
        <a:lstStyle/>
        <a:p>
          <a:endParaRPr lang="en-US"/>
        </a:p>
      </dgm:t>
    </dgm:pt>
    <dgm:pt modelId="{BD32D8CD-C875-3741-81C3-8C8ED9A4EE36}" type="sibTrans" cxnId="{63BD98B3-D120-B74D-8388-EF15FC8BA930}">
      <dgm:prSet/>
      <dgm:spPr/>
      <dgm:t>
        <a:bodyPr/>
        <a:lstStyle/>
        <a:p>
          <a:endParaRPr lang="en-US"/>
        </a:p>
      </dgm:t>
    </dgm:pt>
    <dgm:pt modelId="{FE4FDC00-94D6-164A-AE6E-7CB1A2CAC9EC}" type="pres">
      <dgm:prSet presAssocID="{09EE5DDF-84BE-124F-83AF-475FDF5E5476}" presName="cycle" presStyleCnt="0">
        <dgm:presLayoutVars>
          <dgm:dir/>
          <dgm:resizeHandles val="exact"/>
        </dgm:presLayoutVars>
      </dgm:prSet>
      <dgm:spPr/>
    </dgm:pt>
    <dgm:pt modelId="{6D78AD3D-304F-EB42-A592-0B07F0E86BE4}" type="pres">
      <dgm:prSet presAssocID="{BCE2EF3E-BA64-9C4F-AD5A-0606E56843A4}" presName="node" presStyleLbl="node1" presStyleIdx="0" presStyleCnt="7">
        <dgm:presLayoutVars>
          <dgm:bulletEnabled val="1"/>
        </dgm:presLayoutVars>
      </dgm:prSet>
      <dgm:spPr/>
    </dgm:pt>
    <dgm:pt modelId="{8EB6492F-1946-2344-9470-81AE3E9C2B74}" type="pres">
      <dgm:prSet presAssocID="{BCE2EF3E-BA64-9C4F-AD5A-0606E56843A4}" presName="spNode" presStyleCnt="0"/>
      <dgm:spPr/>
    </dgm:pt>
    <dgm:pt modelId="{0A225A3F-3532-354B-A87B-3C8CAD469735}" type="pres">
      <dgm:prSet presAssocID="{9178E766-802D-744C-AEAE-505DC2C448E0}" presName="sibTrans" presStyleLbl="sibTrans1D1" presStyleIdx="0" presStyleCnt="7"/>
      <dgm:spPr/>
    </dgm:pt>
    <dgm:pt modelId="{4BFD4B6D-8601-8C45-927D-6B41BF9DC623}" type="pres">
      <dgm:prSet presAssocID="{760F80C8-81C9-504B-85C0-4F3C649882EB}" presName="node" presStyleLbl="node1" presStyleIdx="1" presStyleCnt="7">
        <dgm:presLayoutVars>
          <dgm:bulletEnabled val="1"/>
        </dgm:presLayoutVars>
      </dgm:prSet>
      <dgm:spPr/>
    </dgm:pt>
    <dgm:pt modelId="{2A68F1DA-6CF5-7345-9E76-16324C90C68F}" type="pres">
      <dgm:prSet presAssocID="{760F80C8-81C9-504B-85C0-4F3C649882EB}" presName="spNode" presStyleCnt="0"/>
      <dgm:spPr/>
    </dgm:pt>
    <dgm:pt modelId="{74B4914B-A081-F84F-99F7-D9E2F6E82AA3}" type="pres">
      <dgm:prSet presAssocID="{4BD2AB25-D8AA-C54C-9CD8-752463C3AB42}" presName="sibTrans" presStyleLbl="sibTrans1D1" presStyleIdx="1" presStyleCnt="7"/>
      <dgm:spPr/>
    </dgm:pt>
    <dgm:pt modelId="{A0B830E9-51B3-F448-BE7B-D018EB190221}" type="pres">
      <dgm:prSet presAssocID="{A56C97DE-41F5-2C44-818F-F3C74F87CE63}" presName="node" presStyleLbl="node1" presStyleIdx="2" presStyleCnt="7">
        <dgm:presLayoutVars>
          <dgm:bulletEnabled val="1"/>
        </dgm:presLayoutVars>
      </dgm:prSet>
      <dgm:spPr/>
    </dgm:pt>
    <dgm:pt modelId="{100AE0D3-422B-6A4E-BA4D-E52D6F64996A}" type="pres">
      <dgm:prSet presAssocID="{A56C97DE-41F5-2C44-818F-F3C74F87CE63}" presName="spNode" presStyleCnt="0"/>
      <dgm:spPr/>
    </dgm:pt>
    <dgm:pt modelId="{D1C26089-F72D-6546-A752-44C3D9BED7E5}" type="pres">
      <dgm:prSet presAssocID="{633D419F-FAAA-3A48-9B10-BAFD06F56127}" presName="sibTrans" presStyleLbl="sibTrans1D1" presStyleIdx="2" presStyleCnt="7"/>
      <dgm:spPr/>
    </dgm:pt>
    <dgm:pt modelId="{AAF98C96-0135-C647-B4E1-2059C337835D}" type="pres">
      <dgm:prSet presAssocID="{A95997CA-AC6C-D049-B773-EE699CBC4DF9}" presName="node" presStyleLbl="node1" presStyleIdx="3" presStyleCnt="7">
        <dgm:presLayoutVars>
          <dgm:bulletEnabled val="1"/>
        </dgm:presLayoutVars>
      </dgm:prSet>
      <dgm:spPr/>
    </dgm:pt>
    <dgm:pt modelId="{FBD86253-7412-C84C-81DB-7555FC2D3C37}" type="pres">
      <dgm:prSet presAssocID="{A95997CA-AC6C-D049-B773-EE699CBC4DF9}" presName="spNode" presStyleCnt="0"/>
      <dgm:spPr/>
    </dgm:pt>
    <dgm:pt modelId="{68EB45B0-910E-B244-968F-725B645E4C1F}" type="pres">
      <dgm:prSet presAssocID="{E03BBD37-08A2-AE46-836B-DC41B329C0D4}" presName="sibTrans" presStyleLbl="sibTrans1D1" presStyleIdx="3" presStyleCnt="7"/>
      <dgm:spPr/>
    </dgm:pt>
    <dgm:pt modelId="{0D0FB6FF-0A08-F14C-86A8-D828E44108FD}" type="pres">
      <dgm:prSet presAssocID="{48C806EC-C35F-AF41-9E18-9E8A3AF69C09}" presName="node" presStyleLbl="node1" presStyleIdx="4" presStyleCnt="7">
        <dgm:presLayoutVars>
          <dgm:bulletEnabled val="1"/>
        </dgm:presLayoutVars>
      </dgm:prSet>
      <dgm:spPr/>
    </dgm:pt>
    <dgm:pt modelId="{A9E179EB-0CA0-2642-80A1-739C3770D340}" type="pres">
      <dgm:prSet presAssocID="{48C806EC-C35F-AF41-9E18-9E8A3AF69C09}" presName="spNode" presStyleCnt="0"/>
      <dgm:spPr/>
    </dgm:pt>
    <dgm:pt modelId="{5DE901DD-DC96-B745-84F9-BDFA19157D6F}" type="pres">
      <dgm:prSet presAssocID="{49E9487A-9B7A-CA40-8DF8-475291DC66DA}" presName="sibTrans" presStyleLbl="sibTrans1D1" presStyleIdx="4" presStyleCnt="7"/>
      <dgm:spPr/>
    </dgm:pt>
    <dgm:pt modelId="{1F7A275A-BD6D-3743-B91F-7347EF70A791}" type="pres">
      <dgm:prSet presAssocID="{64381307-09C7-2041-A3AB-05B1A7933472}" presName="node" presStyleLbl="node1" presStyleIdx="5" presStyleCnt="7">
        <dgm:presLayoutVars>
          <dgm:bulletEnabled val="1"/>
        </dgm:presLayoutVars>
      </dgm:prSet>
      <dgm:spPr/>
    </dgm:pt>
    <dgm:pt modelId="{40AA7037-B383-F94D-B9EA-BF51E18DB54E}" type="pres">
      <dgm:prSet presAssocID="{64381307-09C7-2041-A3AB-05B1A7933472}" presName="spNode" presStyleCnt="0"/>
      <dgm:spPr/>
    </dgm:pt>
    <dgm:pt modelId="{79C4E941-3888-E04C-8FA7-C750C950E7CC}" type="pres">
      <dgm:prSet presAssocID="{4566B070-E8BE-1540-B3A9-82EBD9C41043}" presName="sibTrans" presStyleLbl="sibTrans1D1" presStyleIdx="5" presStyleCnt="7"/>
      <dgm:spPr/>
    </dgm:pt>
    <dgm:pt modelId="{63F7823A-93B1-E14A-B9BE-8153DA580347}" type="pres">
      <dgm:prSet presAssocID="{F0102CBA-9FED-B142-BC65-F46300C8EB20}" presName="node" presStyleLbl="node1" presStyleIdx="6" presStyleCnt="7">
        <dgm:presLayoutVars>
          <dgm:bulletEnabled val="1"/>
        </dgm:presLayoutVars>
      </dgm:prSet>
      <dgm:spPr/>
    </dgm:pt>
    <dgm:pt modelId="{50CD2783-EA17-F74B-8F43-61C917ECC17C}" type="pres">
      <dgm:prSet presAssocID="{F0102CBA-9FED-B142-BC65-F46300C8EB20}" presName="spNode" presStyleCnt="0"/>
      <dgm:spPr/>
    </dgm:pt>
    <dgm:pt modelId="{C4EB4D89-9E33-FC44-90C5-1C031608C4FC}" type="pres">
      <dgm:prSet presAssocID="{BD32D8CD-C875-3741-81C3-8C8ED9A4EE36}" presName="sibTrans" presStyleLbl="sibTrans1D1" presStyleIdx="6" presStyleCnt="7"/>
      <dgm:spPr/>
    </dgm:pt>
  </dgm:ptLst>
  <dgm:cxnLst>
    <dgm:cxn modelId="{128AE918-509B-9B46-A0DC-020786B52F56}" type="presOf" srcId="{F0102CBA-9FED-B142-BC65-F46300C8EB20}" destId="{63F7823A-93B1-E14A-B9BE-8153DA580347}" srcOrd="0" destOrd="0" presId="urn:microsoft.com/office/officeart/2005/8/layout/cycle5"/>
    <dgm:cxn modelId="{A6263921-8452-C141-8B07-3CF3E70A7C7A}" type="presOf" srcId="{09EE5DDF-84BE-124F-83AF-475FDF5E5476}" destId="{FE4FDC00-94D6-164A-AE6E-7CB1A2CAC9EC}" srcOrd="0" destOrd="0" presId="urn:microsoft.com/office/officeart/2005/8/layout/cycle5"/>
    <dgm:cxn modelId="{7E5CBA30-2B11-5D49-B90C-9F3986128738}" type="presOf" srcId="{BCE2EF3E-BA64-9C4F-AD5A-0606E56843A4}" destId="{6D78AD3D-304F-EB42-A592-0B07F0E86BE4}" srcOrd="0" destOrd="0" presId="urn:microsoft.com/office/officeart/2005/8/layout/cycle5"/>
    <dgm:cxn modelId="{5BAFFA31-B64C-A145-903B-BD4EA9A8E623}" type="presOf" srcId="{9178E766-802D-744C-AEAE-505DC2C448E0}" destId="{0A225A3F-3532-354B-A87B-3C8CAD469735}" srcOrd="0" destOrd="0" presId="urn:microsoft.com/office/officeart/2005/8/layout/cycle5"/>
    <dgm:cxn modelId="{FC832E35-76FE-F442-822E-DB5F9185CDF3}" srcId="{09EE5DDF-84BE-124F-83AF-475FDF5E5476}" destId="{760F80C8-81C9-504B-85C0-4F3C649882EB}" srcOrd="1" destOrd="0" parTransId="{72E74AEF-DCA4-AF48-B0A1-A5325BB07846}" sibTransId="{4BD2AB25-D8AA-C54C-9CD8-752463C3AB42}"/>
    <dgm:cxn modelId="{EFD1633A-CF75-E647-880C-F5334006D592}" type="presOf" srcId="{64381307-09C7-2041-A3AB-05B1A7933472}" destId="{1F7A275A-BD6D-3743-B91F-7347EF70A791}" srcOrd="0" destOrd="0" presId="urn:microsoft.com/office/officeart/2005/8/layout/cycle5"/>
    <dgm:cxn modelId="{4BF52346-D34B-AF4A-BE4A-88537EFB496B}" type="presOf" srcId="{E03BBD37-08A2-AE46-836B-DC41B329C0D4}" destId="{68EB45B0-910E-B244-968F-725B645E4C1F}" srcOrd="0" destOrd="0" presId="urn:microsoft.com/office/officeart/2005/8/layout/cycle5"/>
    <dgm:cxn modelId="{9F7F9752-1C7C-8C4C-8CBF-36243AFB5138}" srcId="{09EE5DDF-84BE-124F-83AF-475FDF5E5476}" destId="{64381307-09C7-2041-A3AB-05B1A7933472}" srcOrd="5" destOrd="0" parTransId="{2E145823-1C4B-BF43-BD38-ACDC3C3C7472}" sibTransId="{4566B070-E8BE-1540-B3A9-82EBD9C41043}"/>
    <dgm:cxn modelId="{FF647F53-39D4-A24E-939E-2BE88AAFC2AE}" srcId="{09EE5DDF-84BE-124F-83AF-475FDF5E5476}" destId="{BCE2EF3E-BA64-9C4F-AD5A-0606E56843A4}" srcOrd="0" destOrd="0" parTransId="{763CCAA9-C975-5841-A7FB-5251EBBC490C}" sibTransId="{9178E766-802D-744C-AEAE-505DC2C448E0}"/>
    <dgm:cxn modelId="{17C37D65-F715-6D4A-9735-490080FF1FDC}" type="presOf" srcId="{49E9487A-9B7A-CA40-8DF8-475291DC66DA}" destId="{5DE901DD-DC96-B745-84F9-BDFA19157D6F}" srcOrd="0" destOrd="0" presId="urn:microsoft.com/office/officeart/2005/8/layout/cycle5"/>
    <dgm:cxn modelId="{F2A3AC6A-DDD6-DA43-BB77-882B9E0D7856}" type="presOf" srcId="{4BD2AB25-D8AA-C54C-9CD8-752463C3AB42}" destId="{74B4914B-A081-F84F-99F7-D9E2F6E82AA3}" srcOrd="0" destOrd="0" presId="urn:microsoft.com/office/officeart/2005/8/layout/cycle5"/>
    <dgm:cxn modelId="{D980C778-04C9-DA42-98E9-E82DB35B235B}" type="presOf" srcId="{633D419F-FAAA-3A48-9B10-BAFD06F56127}" destId="{D1C26089-F72D-6546-A752-44C3D9BED7E5}" srcOrd="0" destOrd="0" presId="urn:microsoft.com/office/officeart/2005/8/layout/cycle5"/>
    <dgm:cxn modelId="{BD71C67E-1830-D94C-BE4E-BCD0D4AF45D0}" type="presOf" srcId="{BD32D8CD-C875-3741-81C3-8C8ED9A4EE36}" destId="{C4EB4D89-9E33-FC44-90C5-1C031608C4FC}" srcOrd="0" destOrd="0" presId="urn:microsoft.com/office/officeart/2005/8/layout/cycle5"/>
    <dgm:cxn modelId="{7D97F0AB-D855-154A-B4FB-936EC693650E}" srcId="{09EE5DDF-84BE-124F-83AF-475FDF5E5476}" destId="{A95997CA-AC6C-D049-B773-EE699CBC4DF9}" srcOrd="3" destOrd="0" parTransId="{1F868F0D-748F-7F4F-98AE-7C4B21EDF4E5}" sibTransId="{E03BBD37-08A2-AE46-836B-DC41B329C0D4}"/>
    <dgm:cxn modelId="{A7E2C4AD-54D5-A34F-A525-579B4EE04B71}" type="presOf" srcId="{A95997CA-AC6C-D049-B773-EE699CBC4DF9}" destId="{AAF98C96-0135-C647-B4E1-2059C337835D}" srcOrd="0" destOrd="0" presId="urn:microsoft.com/office/officeart/2005/8/layout/cycle5"/>
    <dgm:cxn modelId="{63BD98B3-D120-B74D-8388-EF15FC8BA930}" srcId="{09EE5DDF-84BE-124F-83AF-475FDF5E5476}" destId="{F0102CBA-9FED-B142-BC65-F46300C8EB20}" srcOrd="6" destOrd="0" parTransId="{FE771BDF-BC00-A149-A918-F558081A4865}" sibTransId="{BD32D8CD-C875-3741-81C3-8C8ED9A4EE36}"/>
    <dgm:cxn modelId="{1BD97FB4-38F0-CA48-B87D-0EFC87990E8B}" type="presOf" srcId="{48C806EC-C35F-AF41-9E18-9E8A3AF69C09}" destId="{0D0FB6FF-0A08-F14C-86A8-D828E44108FD}" srcOrd="0" destOrd="0" presId="urn:microsoft.com/office/officeart/2005/8/layout/cycle5"/>
    <dgm:cxn modelId="{EADE10B5-2CD3-EE4F-898F-652157F9072F}" type="presOf" srcId="{760F80C8-81C9-504B-85C0-4F3C649882EB}" destId="{4BFD4B6D-8601-8C45-927D-6B41BF9DC623}" srcOrd="0" destOrd="0" presId="urn:microsoft.com/office/officeart/2005/8/layout/cycle5"/>
    <dgm:cxn modelId="{C7383BBB-6AC3-5947-8AD8-0C25252F0C3C}" type="presOf" srcId="{A56C97DE-41F5-2C44-818F-F3C74F87CE63}" destId="{A0B830E9-51B3-F448-BE7B-D018EB190221}" srcOrd="0" destOrd="0" presId="urn:microsoft.com/office/officeart/2005/8/layout/cycle5"/>
    <dgm:cxn modelId="{F233F3C1-5522-BF4D-802D-EA892EC6E9D3}" srcId="{09EE5DDF-84BE-124F-83AF-475FDF5E5476}" destId="{A56C97DE-41F5-2C44-818F-F3C74F87CE63}" srcOrd="2" destOrd="0" parTransId="{56B4260E-1ABF-594A-8D1B-6C7E3DDE5312}" sibTransId="{633D419F-FAAA-3A48-9B10-BAFD06F56127}"/>
    <dgm:cxn modelId="{3462D9D0-E3B1-F649-8576-2C0D207277C8}" srcId="{09EE5DDF-84BE-124F-83AF-475FDF5E5476}" destId="{48C806EC-C35F-AF41-9E18-9E8A3AF69C09}" srcOrd="4" destOrd="0" parTransId="{B4C50E1D-D9AB-D14D-9023-B1FB11522E08}" sibTransId="{49E9487A-9B7A-CA40-8DF8-475291DC66DA}"/>
    <dgm:cxn modelId="{2F4C15E6-5D4B-2544-8163-949A94600125}" type="presOf" srcId="{4566B070-E8BE-1540-B3A9-82EBD9C41043}" destId="{79C4E941-3888-E04C-8FA7-C750C950E7CC}" srcOrd="0" destOrd="0" presId="urn:microsoft.com/office/officeart/2005/8/layout/cycle5"/>
    <dgm:cxn modelId="{BF60BB86-BF9C-1340-BA4E-C553ABF9095E}" type="presParOf" srcId="{FE4FDC00-94D6-164A-AE6E-7CB1A2CAC9EC}" destId="{6D78AD3D-304F-EB42-A592-0B07F0E86BE4}" srcOrd="0" destOrd="0" presId="urn:microsoft.com/office/officeart/2005/8/layout/cycle5"/>
    <dgm:cxn modelId="{B555C698-B9B3-064D-A9A7-7A9C720752EE}" type="presParOf" srcId="{FE4FDC00-94D6-164A-AE6E-7CB1A2CAC9EC}" destId="{8EB6492F-1946-2344-9470-81AE3E9C2B74}" srcOrd="1" destOrd="0" presId="urn:microsoft.com/office/officeart/2005/8/layout/cycle5"/>
    <dgm:cxn modelId="{1342B75B-64FB-A14C-B9A6-F90C66BB8B3E}" type="presParOf" srcId="{FE4FDC00-94D6-164A-AE6E-7CB1A2CAC9EC}" destId="{0A225A3F-3532-354B-A87B-3C8CAD469735}" srcOrd="2" destOrd="0" presId="urn:microsoft.com/office/officeart/2005/8/layout/cycle5"/>
    <dgm:cxn modelId="{1F5B88A8-2975-4043-8019-A80221204FC9}" type="presParOf" srcId="{FE4FDC00-94D6-164A-AE6E-7CB1A2CAC9EC}" destId="{4BFD4B6D-8601-8C45-927D-6B41BF9DC623}" srcOrd="3" destOrd="0" presId="urn:microsoft.com/office/officeart/2005/8/layout/cycle5"/>
    <dgm:cxn modelId="{BAB99268-F07A-C845-83B8-451A37A424F7}" type="presParOf" srcId="{FE4FDC00-94D6-164A-AE6E-7CB1A2CAC9EC}" destId="{2A68F1DA-6CF5-7345-9E76-16324C90C68F}" srcOrd="4" destOrd="0" presId="urn:microsoft.com/office/officeart/2005/8/layout/cycle5"/>
    <dgm:cxn modelId="{AE5DE31F-7D4A-8D45-8449-F790475FFF35}" type="presParOf" srcId="{FE4FDC00-94D6-164A-AE6E-7CB1A2CAC9EC}" destId="{74B4914B-A081-F84F-99F7-D9E2F6E82AA3}" srcOrd="5" destOrd="0" presId="urn:microsoft.com/office/officeart/2005/8/layout/cycle5"/>
    <dgm:cxn modelId="{4EE61AFD-304B-B74B-9641-3AB5F40D913C}" type="presParOf" srcId="{FE4FDC00-94D6-164A-AE6E-7CB1A2CAC9EC}" destId="{A0B830E9-51B3-F448-BE7B-D018EB190221}" srcOrd="6" destOrd="0" presId="urn:microsoft.com/office/officeart/2005/8/layout/cycle5"/>
    <dgm:cxn modelId="{58B815EB-D5B8-CC42-943A-DB8DF11A85DC}" type="presParOf" srcId="{FE4FDC00-94D6-164A-AE6E-7CB1A2CAC9EC}" destId="{100AE0D3-422B-6A4E-BA4D-E52D6F64996A}" srcOrd="7" destOrd="0" presId="urn:microsoft.com/office/officeart/2005/8/layout/cycle5"/>
    <dgm:cxn modelId="{B1C3518B-F23F-5346-8ADB-370AE2554390}" type="presParOf" srcId="{FE4FDC00-94D6-164A-AE6E-7CB1A2CAC9EC}" destId="{D1C26089-F72D-6546-A752-44C3D9BED7E5}" srcOrd="8" destOrd="0" presId="urn:microsoft.com/office/officeart/2005/8/layout/cycle5"/>
    <dgm:cxn modelId="{D2F46F0E-E543-E247-9E97-012418550CD3}" type="presParOf" srcId="{FE4FDC00-94D6-164A-AE6E-7CB1A2CAC9EC}" destId="{AAF98C96-0135-C647-B4E1-2059C337835D}" srcOrd="9" destOrd="0" presId="urn:microsoft.com/office/officeart/2005/8/layout/cycle5"/>
    <dgm:cxn modelId="{575716CB-277E-8A40-AA58-DC2C64AC0CDF}" type="presParOf" srcId="{FE4FDC00-94D6-164A-AE6E-7CB1A2CAC9EC}" destId="{FBD86253-7412-C84C-81DB-7555FC2D3C37}" srcOrd="10" destOrd="0" presId="urn:microsoft.com/office/officeart/2005/8/layout/cycle5"/>
    <dgm:cxn modelId="{306B81B8-2997-1842-8446-AE263FCAA3DC}" type="presParOf" srcId="{FE4FDC00-94D6-164A-AE6E-7CB1A2CAC9EC}" destId="{68EB45B0-910E-B244-968F-725B645E4C1F}" srcOrd="11" destOrd="0" presId="urn:microsoft.com/office/officeart/2005/8/layout/cycle5"/>
    <dgm:cxn modelId="{DE2745AB-ADE1-0045-87B1-2910F077E1B0}" type="presParOf" srcId="{FE4FDC00-94D6-164A-AE6E-7CB1A2CAC9EC}" destId="{0D0FB6FF-0A08-F14C-86A8-D828E44108FD}" srcOrd="12" destOrd="0" presId="urn:microsoft.com/office/officeart/2005/8/layout/cycle5"/>
    <dgm:cxn modelId="{E59F51C1-7F30-C84C-9A69-848D24825DCA}" type="presParOf" srcId="{FE4FDC00-94D6-164A-AE6E-7CB1A2CAC9EC}" destId="{A9E179EB-0CA0-2642-80A1-739C3770D340}" srcOrd="13" destOrd="0" presId="urn:microsoft.com/office/officeart/2005/8/layout/cycle5"/>
    <dgm:cxn modelId="{CF73ED45-814B-334F-8219-F29A967F6ECA}" type="presParOf" srcId="{FE4FDC00-94D6-164A-AE6E-7CB1A2CAC9EC}" destId="{5DE901DD-DC96-B745-84F9-BDFA19157D6F}" srcOrd="14" destOrd="0" presId="urn:microsoft.com/office/officeart/2005/8/layout/cycle5"/>
    <dgm:cxn modelId="{81E864CE-A4E6-CA47-93DD-64766C1E3C3A}" type="presParOf" srcId="{FE4FDC00-94D6-164A-AE6E-7CB1A2CAC9EC}" destId="{1F7A275A-BD6D-3743-B91F-7347EF70A791}" srcOrd="15" destOrd="0" presId="urn:microsoft.com/office/officeart/2005/8/layout/cycle5"/>
    <dgm:cxn modelId="{EFAF9E19-337E-1A4C-911A-998BAC1BBCA9}" type="presParOf" srcId="{FE4FDC00-94D6-164A-AE6E-7CB1A2CAC9EC}" destId="{40AA7037-B383-F94D-B9EA-BF51E18DB54E}" srcOrd="16" destOrd="0" presId="urn:microsoft.com/office/officeart/2005/8/layout/cycle5"/>
    <dgm:cxn modelId="{43E99785-00E1-7C4D-9A4C-5E87DA1D8859}" type="presParOf" srcId="{FE4FDC00-94D6-164A-AE6E-7CB1A2CAC9EC}" destId="{79C4E941-3888-E04C-8FA7-C750C950E7CC}" srcOrd="17" destOrd="0" presId="urn:microsoft.com/office/officeart/2005/8/layout/cycle5"/>
    <dgm:cxn modelId="{9A9E9F09-C852-C24B-BB6E-0DD95E5264A6}" type="presParOf" srcId="{FE4FDC00-94D6-164A-AE6E-7CB1A2CAC9EC}" destId="{63F7823A-93B1-E14A-B9BE-8153DA580347}" srcOrd="18" destOrd="0" presId="urn:microsoft.com/office/officeart/2005/8/layout/cycle5"/>
    <dgm:cxn modelId="{AAFBC0BE-D19F-1E47-B636-2EEBBD8FDCC4}" type="presParOf" srcId="{FE4FDC00-94D6-164A-AE6E-7CB1A2CAC9EC}" destId="{50CD2783-EA17-F74B-8F43-61C917ECC17C}" srcOrd="19" destOrd="0" presId="urn:microsoft.com/office/officeart/2005/8/layout/cycle5"/>
    <dgm:cxn modelId="{87D91FA2-A808-9A49-9539-7FCC6690911D}" type="presParOf" srcId="{FE4FDC00-94D6-164A-AE6E-7CB1A2CAC9EC}" destId="{C4EB4D89-9E33-FC44-90C5-1C031608C4FC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392FC-0485-6648-8B58-ED99F3A64C8A}">
      <dsp:nvSpPr>
        <dsp:cNvPr id="0" name=""/>
        <dsp:cNvSpPr/>
      </dsp:nvSpPr>
      <dsp:spPr>
        <a:xfrm>
          <a:off x="2285944" y="3264"/>
          <a:ext cx="1600311" cy="10402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Python ASC Representation of Population</a:t>
          </a:r>
        </a:p>
      </dsp:txBody>
      <dsp:txXfrm>
        <a:off x="2336722" y="54042"/>
        <a:ext cx="1498755" cy="938646"/>
      </dsp:txXfrm>
    </dsp:sp>
    <dsp:sp modelId="{E75385F7-58B6-A14C-99C4-9A473927E1AA}">
      <dsp:nvSpPr>
        <dsp:cNvPr id="0" name=""/>
        <dsp:cNvSpPr/>
      </dsp:nvSpPr>
      <dsp:spPr>
        <a:xfrm>
          <a:off x="1008621" y="523365"/>
          <a:ext cx="4154957" cy="4154957"/>
        </a:xfrm>
        <a:custGeom>
          <a:avLst/>
          <a:gdLst/>
          <a:ahLst/>
          <a:cxnLst/>
          <a:rect l="0" t="0" r="0" b="0"/>
          <a:pathLst>
            <a:path>
              <a:moveTo>
                <a:pt x="3091842" y="264474"/>
              </a:moveTo>
              <a:arcTo wR="2077478" hR="2077478" stAng="17953604" swAng="1211271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33CA7-5979-DC49-B3EC-90516142076D}">
      <dsp:nvSpPr>
        <dsp:cNvPr id="0" name=""/>
        <dsp:cNvSpPr/>
      </dsp:nvSpPr>
      <dsp:spPr>
        <a:xfrm>
          <a:off x="4261743" y="1438766"/>
          <a:ext cx="1600311" cy="10402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ASC Files</a:t>
          </a:r>
        </a:p>
      </dsp:txBody>
      <dsp:txXfrm>
        <a:off x="4312521" y="1489544"/>
        <a:ext cx="1498755" cy="938646"/>
      </dsp:txXfrm>
    </dsp:sp>
    <dsp:sp modelId="{7EF39918-3036-B74A-9CAE-F324633AF9C7}">
      <dsp:nvSpPr>
        <dsp:cNvPr id="0" name=""/>
        <dsp:cNvSpPr/>
      </dsp:nvSpPr>
      <dsp:spPr>
        <a:xfrm>
          <a:off x="1008621" y="523365"/>
          <a:ext cx="4154957" cy="4154957"/>
        </a:xfrm>
        <a:custGeom>
          <a:avLst/>
          <a:gdLst/>
          <a:ahLst/>
          <a:cxnLst/>
          <a:rect l="0" t="0" r="0" b="0"/>
          <a:pathLst>
            <a:path>
              <a:moveTo>
                <a:pt x="4149970" y="2221341"/>
              </a:moveTo>
              <a:arcTo wR="2077478" hR="2077478" stAng="21838250" swAng="135951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B978CA-4F0B-A243-97DB-B52A81937E05}">
      <dsp:nvSpPr>
        <dsp:cNvPr id="0" name=""/>
        <dsp:cNvSpPr/>
      </dsp:nvSpPr>
      <dsp:spPr>
        <a:xfrm>
          <a:off x="3507055" y="3761458"/>
          <a:ext cx="1600311" cy="10402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Upload to FPGA</a:t>
          </a:r>
        </a:p>
      </dsp:txBody>
      <dsp:txXfrm>
        <a:off x="3557833" y="3812236"/>
        <a:ext cx="1498755" cy="938646"/>
      </dsp:txXfrm>
    </dsp:sp>
    <dsp:sp modelId="{9965DB06-7485-9645-A505-AB3E9BE153DB}">
      <dsp:nvSpPr>
        <dsp:cNvPr id="0" name=""/>
        <dsp:cNvSpPr/>
      </dsp:nvSpPr>
      <dsp:spPr>
        <a:xfrm>
          <a:off x="1008621" y="523365"/>
          <a:ext cx="4154957" cy="4154957"/>
        </a:xfrm>
        <a:custGeom>
          <a:avLst/>
          <a:gdLst/>
          <a:ahLst/>
          <a:cxnLst/>
          <a:rect l="0" t="0" r="0" b="0"/>
          <a:pathLst>
            <a:path>
              <a:moveTo>
                <a:pt x="2332343" y="4139265"/>
              </a:moveTo>
              <a:arcTo wR="2077478" hR="2077478" stAng="4977192" swAng="845615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A582E7-E1C9-0C4D-AB6C-F7011FEA01B4}">
      <dsp:nvSpPr>
        <dsp:cNvPr id="0" name=""/>
        <dsp:cNvSpPr/>
      </dsp:nvSpPr>
      <dsp:spPr>
        <a:xfrm>
          <a:off x="1064832" y="3761458"/>
          <a:ext cx="1600311" cy="10402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Evaluate Bitstream's Fitness against Goal</a:t>
          </a:r>
        </a:p>
      </dsp:txBody>
      <dsp:txXfrm>
        <a:off x="1115610" y="3812236"/>
        <a:ext cx="1498755" cy="938646"/>
      </dsp:txXfrm>
    </dsp:sp>
    <dsp:sp modelId="{D9059755-52AC-CF42-BD88-2BBD5B865E3C}">
      <dsp:nvSpPr>
        <dsp:cNvPr id="0" name=""/>
        <dsp:cNvSpPr/>
      </dsp:nvSpPr>
      <dsp:spPr>
        <a:xfrm>
          <a:off x="1008621" y="523365"/>
          <a:ext cx="4154957" cy="4154957"/>
        </a:xfrm>
        <a:custGeom>
          <a:avLst/>
          <a:gdLst/>
          <a:ahLst/>
          <a:cxnLst/>
          <a:rect l="0" t="0" r="0" b="0"/>
          <a:pathLst>
            <a:path>
              <a:moveTo>
                <a:pt x="220371" y="3008645"/>
              </a:moveTo>
              <a:arcTo wR="2077478" hR="2077478" stAng="9202230" swAng="135951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37E292-0CBE-4445-ABB0-FC94E56B5C45}">
      <dsp:nvSpPr>
        <dsp:cNvPr id="0" name=""/>
        <dsp:cNvSpPr/>
      </dsp:nvSpPr>
      <dsp:spPr>
        <a:xfrm>
          <a:off x="310144" y="1438766"/>
          <a:ext cx="1600311" cy="10402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Identify Best Individuals and Generate New Population</a:t>
          </a:r>
        </a:p>
      </dsp:txBody>
      <dsp:txXfrm>
        <a:off x="360922" y="1489544"/>
        <a:ext cx="1498755" cy="938646"/>
      </dsp:txXfrm>
    </dsp:sp>
    <dsp:sp modelId="{C54EE66D-1DCA-454F-BCE0-2CF4CA44410E}">
      <dsp:nvSpPr>
        <dsp:cNvPr id="0" name=""/>
        <dsp:cNvSpPr/>
      </dsp:nvSpPr>
      <dsp:spPr>
        <a:xfrm>
          <a:off x="1008621" y="523365"/>
          <a:ext cx="4154957" cy="4154957"/>
        </a:xfrm>
        <a:custGeom>
          <a:avLst/>
          <a:gdLst/>
          <a:ahLst/>
          <a:cxnLst/>
          <a:rect l="0" t="0" r="0" b="0"/>
          <a:pathLst>
            <a:path>
              <a:moveTo>
                <a:pt x="499764" y="725910"/>
              </a:moveTo>
              <a:arcTo wR="2077478" hR="2077478" stAng="13235125" swAng="1211271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8AD3D-304F-EB42-A592-0B07F0E86BE4}">
      <dsp:nvSpPr>
        <dsp:cNvPr id="0" name=""/>
        <dsp:cNvSpPr/>
      </dsp:nvSpPr>
      <dsp:spPr>
        <a:xfrm>
          <a:off x="2502935" y="3165"/>
          <a:ext cx="1166328" cy="758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Genotype Representation</a:t>
          </a:r>
        </a:p>
      </dsp:txBody>
      <dsp:txXfrm>
        <a:off x="2539943" y="40173"/>
        <a:ext cx="1092312" cy="684097"/>
      </dsp:txXfrm>
    </dsp:sp>
    <dsp:sp modelId="{0A225A3F-3532-354B-A87B-3C8CAD469735}">
      <dsp:nvSpPr>
        <dsp:cNvPr id="0" name=""/>
        <dsp:cNvSpPr/>
      </dsp:nvSpPr>
      <dsp:spPr>
        <a:xfrm>
          <a:off x="924476" y="382222"/>
          <a:ext cx="4323247" cy="4323247"/>
        </a:xfrm>
        <a:custGeom>
          <a:avLst/>
          <a:gdLst/>
          <a:ahLst/>
          <a:cxnLst/>
          <a:rect l="0" t="0" r="0" b="0"/>
          <a:pathLst>
            <a:path>
              <a:moveTo>
                <a:pt x="2897125" y="128976"/>
              </a:moveTo>
              <a:arcTo wR="2161623" hR="2161623" stAng="17393541" swAng="770781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D4B6D-8601-8C45-927D-6B41BF9DC623}">
      <dsp:nvSpPr>
        <dsp:cNvPr id="0" name=""/>
        <dsp:cNvSpPr/>
      </dsp:nvSpPr>
      <dsp:spPr>
        <a:xfrm>
          <a:off x="4192961" y="817039"/>
          <a:ext cx="1166328" cy="758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Verilog Representation</a:t>
          </a:r>
        </a:p>
      </dsp:txBody>
      <dsp:txXfrm>
        <a:off x="4229969" y="854047"/>
        <a:ext cx="1092312" cy="684097"/>
      </dsp:txXfrm>
    </dsp:sp>
    <dsp:sp modelId="{74B4914B-A081-F84F-99F7-D9E2F6E82AA3}">
      <dsp:nvSpPr>
        <dsp:cNvPr id="0" name=""/>
        <dsp:cNvSpPr/>
      </dsp:nvSpPr>
      <dsp:spPr>
        <a:xfrm>
          <a:off x="924476" y="382222"/>
          <a:ext cx="4323247" cy="4323247"/>
        </a:xfrm>
        <a:custGeom>
          <a:avLst/>
          <a:gdLst/>
          <a:ahLst/>
          <a:cxnLst/>
          <a:rect l="0" t="0" r="0" b="0"/>
          <a:pathLst>
            <a:path>
              <a:moveTo>
                <a:pt x="4182066" y="1393229"/>
              </a:moveTo>
              <a:arcTo wR="2161623" hR="2161623" stAng="20350662" swAng="106343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830E9-51B3-F448-BE7B-D018EB190221}">
      <dsp:nvSpPr>
        <dsp:cNvPr id="0" name=""/>
        <dsp:cNvSpPr/>
      </dsp:nvSpPr>
      <dsp:spPr>
        <a:xfrm>
          <a:off x="4610363" y="2645796"/>
          <a:ext cx="1166328" cy="758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Intermediate BLIF Representation (</a:t>
          </a:r>
          <a:r>
            <a:rPr lang="en-US" sz="1000" kern="1200" dirty="0" err="1"/>
            <a:t>Yosys</a:t>
          </a:r>
          <a:r>
            <a:rPr lang="en-US" sz="1000" kern="1200" dirty="0"/>
            <a:t>)</a:t>
          </a:r>
        </a:p>
      </dsp:txBody>
      <dsp:txXfrm>
        <a:off x="4647371" y="2682804"/>
        <a:ext cx="1092312" cy="684097"/>
      </dsp:txXfrm>
    </dsp:sp>
    <dsp:sp modelId="{D1C26089-F72D-6546-A752-44C3D9BED7E5}">
      <dsp:nvSpPr>
        <dsp:cNvPr id="0" name=""/>
        <dsp:cNvSpPr/>
      </dsp:nvSpPr>
      <dsp:spPr>
        <a:xfrm>
          <a:off x="924476" y="382222"/>
          <a:ext cx="4323247" cy="4323247"/>
        </a:xfrm>
        <a:custGeom>
          <a:avLst/>
          <a:gdLst/>
          <a:ahLst/>
          <a:cxnLst/>
          <a:rect l="0" t="0" r="0" b="0"/>
          <a:pathLst>
            <a:path>
              <a:moveTo>
                <a:pt x="4069705" y="3177421"/>
              </a:moveTo>
              <a:arcTo wR="2161623" hR="2161623" stAng="1681759" swAng="83440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98C96-0135-C647-B4E1-2059C337835D}">
      <dsp:nvSpPr>
        <dsp:cNvPr id="0" name=""/>
        <dsp:cNvSpPr/>
      </dsp:nvSpPr>
      <dsp:spPr>
        <a:xfrm>
          <a:off x="3440829" y="4112345"/>
          <a:ext cx="1166328" cy="758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ASC File</a:t>
          </a:r>
          <a:br>
            <a:rPr lang="en-US" sz="1000" kern="1200" dirty="0"/>
          </a:br>
          <a:r>
            <a:rPr lang="en-US" sz="1000" kern="1200" dirty="0"/>
            <a:t>(</a:t>
          </a:r>
          <a:r>
            <a:rPr lang="en-US" sz="1000" kern="1200" dirty="0" err="1"/>
            <a:t>nextpnr</a:t>
          </a:r>
          <a:r>
            <a:rPr lang="en-US" sz="1000" kern="1200" dirty="0"/>
            <a:t>)</a:t>
          </a:r>
        </a:p>
      </dsp:txBody>
      <dsp:txXfrm>
        <a:off x="3477837" y="4149353"/>
        <a:ext cx="1092312" cy="684097"/>
      </dsp:txXfrm>
    </dsp:sp>
    <dsp:sp modelId="{68EB45B0-910E-B244-968F-725B645E4C1F}">
      <dsp:nvSpPr>
        <dsp:cNvPr id="0" name=""/>
        <dsp:cNvSpPr/>
      </dsp:nvSpPr>
      <dsp:spPr>
        <a:xfrm>
          <a:off x="924476" y="382222"/>
          <a:ext cx="4323247" cy="4323247"/>
        </a:xfrm>
        <a:custGeom>
          <a:avLst/>
          <a:gdLst/>
          <a:ahLst/>
          <a:cxnLst/>
          <a:rect l="0" t="0" r="0" b="0"/>
          <a:pathLst>
            <a:path>
              <a:moveTo>
                <a:pt x="2375721" y="4312619"/>
              </a:moveTo>
              <a:arcTo wR="2161623" hR="2161623" stAng="5058950" swAng="682100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FB6FF-0A08-F14C-86A8-D828E44108FD}">
      <dsp:nvSpPr>
        <dsp:cNvPr id="0" name=""/>
        <dsp:cNvSpPr/>
      </dsp:nvSpPr>
      <dsp:spPr>
        <a:xfrm>
          <a:off x="1565042" y="4112345"/>
          <a:ext cx="1166328" cy="758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Upload to FPGA</a:t>
          </a:r>
        </a:p>
      </dsp:txBody>
      <dsp:txXfrm>
        <a:off x="1602050" y="4149353"/>
        <a:ext cx="1092312" cy="684097"/>
      </dsp:txXfrm>
    </dsp:sp>
    <dsp:sp modelId="{5DE901DD-DC96-B745-84F9-BDFA19157D6F}">
      <dsp:nvSpPr>
        <dsp:cNvPr id="0" name=""/>
        <dsp:cNvSpPr/>
      </dsp:nvSpPr>
      <dsp:spPr>
        <a:xfrm>
          <a:off x="924476" y="382222"/>
          <a:ext cx="4323247" cy="4323247"/>
        </a:xfrm>
        <a:custGeom>
          <a:avLst/>
          <a:gdLst/>
          <a:ahLst/>
          <a:cxnLst/>
          <a:rect l="0" t="0" r="0" b="0"/>
          <a:pathLst>
            <a:path>
              <a:moveTo>
                <a:pt x="553610" y="3606238"/>
              </a:moveTo>
              <a:arcTo wR="2161623" hR="2161623" stAng="8283838" swAng="83440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A275A-BD6D-3743-B91F-7347EF70A791}">
      <dsp:nvSpPr>
        <dsp:cNvPr id="0" name=""/>
        <dsp:cNvSpPr/>
      </dsp:nvSpPr>
      <dsp:spPr>
        <a:xfrm>
          <a:off x="395508" y="2645796"/>
          <a:ext cx="1166328" cy="758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Evaluate Fitness</a:t>
          </a:r>
        </a:p>
      </dsp:txBody>
      <dsp:txXfrm>
        <a:off x="432516" y="2682804"/>
        <a:ext cx="1092312" cy="684097"/>
      </dsp:txXfrm>
    </dsp:sp>
    <dsp:sp modelId="{79C4E941-3888-E04C-8FA7-C750C950E7CC}">
      <dsp:nvSpPr>
        <dsp:cNvPr id="0" name=""/>
        <dsp:cNvSpPr/>
      </dsp:nvSpPr>
      <dsp:spPr>
        <a:xfrm>
          <a:off x="924476" y="382222"/>
          <a:ext cx="4323247" cy="4323247"/>
        </a:xfrm>
        <a:custGeom>
          <a:avLst/>
          <a:gdLst/>
          <a:ahLst/>
          <a:cxnLst/>
          <a:rect l="0" t="0" r="0" b="0"/>
          <a:pathLst>
            <a:path>
              <a:moveTo>
                <a:pt x="3159" y="2044788"/>
              </a:moveTo>
              <a:arcTo wR="2161623" hR="2161623" stAng="10985901" swAng="106343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F7823A-93B1-E14A-B9BE-8153DA580347}">
      <dsp:nvSpPr>
        <dsp:cNvPr id="0" name=""/>
        <dsp:cNvSpPr/>
      </dsp:nvSpPr>
      <dsp:spPr>
        <a:xfrm>
          <a:off x="812909" y="817039"/>
          <a:ext cx="1166328" cy="758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Identify Best Individuals and Generate New Population</a:t>
          </a:r>
        </a:p>
      </dsp:txBody>
      <dsp:txXfrm>
        <a:off x="849917" y="854047"/>
        <a:ext cx="1092312" cy="684097"/>
      </dsp:txXfrm>
    </dsp:sp>
    <dsp:sp modelId="{C4EB4D89-9E33-FC44-90C5-1C031608C4FC}">
      <dsp:nvSpPr>
        <dsp:cNvPr id="0" name=""/>
        <dsp:cNvSpPr/>
      </dsp:nvSpPr>
      <dsp:spPr>
        <a:xfrm>
          <a:off x="924476" y="382222"/>
          <a:ext cx="4323247" cy="4323247"/>
        </a:xfrm>
        <a:custGeom>
          <a:avLst/>
          <a:gdLst/>
          <a:ahLst/>
          <a:cxnLst/>
          <a:rect l="0" t="0" r="0" b="0"/>
          <a:pathLst>
            <a:path>
              <a:moveTo>
                <a:pt x="992599" y="343383"/>
              </a:moveTo>
              <a:arcTo wR="2161623" hR="2161623" stAng="14235678" swAng="770781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6037D-1B38-F148-A68F-B2C075F2C06E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03D80-6690-0D4D-85EB-76D4E248A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07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https://</a:t>
            </a:r>
            <a:r>
              <a:rPr lang="en-US" b="0" dirty="0" err="1"/>
              <a:t>www.ibm.com</a:t>
            </a:r>
            <a:r>
              <a:rPr lang="en-US" b="0" dirty="0"/>
              <a:t>/think/topics/field-programmable-gate-arrays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3D80-6690-0D4D-85EB-76D4E248A7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73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Johnston SP, Prasad G, Maguire L, McGinnity TM. An FPGA hardware/software co-design towards evolvable spiking neural networks for robotics application. Int J Neural Syst. 2010 Dec;20(6):447-61. </a:t>
            </a:r>
            <a:r>
              <a:rPr lang="en-US" dirty="0" err="1"/>
              <a:t>doi</a:t>
            </a:r>
            <a:r>
              <a:rPr lang="en-US" dirty="0"/>
              <a:t>: 10.1142/S0129065710002541. PMID: 21117269.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3D80-6690-0D4D-85EB-76D4E248A7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83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3D80-6690-0D4D-85EB-76D4E248A7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3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DB91-0F44-5C23-37DE-3D38318EF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D3E90-8194-7B85-778E-EC5F53C55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0EF7-A6A7-D205-A28C-146ABB16A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80715-4734-C737-CF72-34B29EB1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57EC3-032B-449D-B893-5CF93825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6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EF54-73A2-0303-2125-93E23DD1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8F13B-E4EB-739F-01BC-B27BDD0E3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B2D0-F3C5-38C5-E03A-1B1F7430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5B927-37D2-F54E-EC91-C37BA7B1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6343A-1701-BD1D-5242-1A270376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5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11B86-1747-B113-692A-1E250EF74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1FE24-D5E5-BE37-CEEA-35B09C510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45257-6D4D-D6B0-81EC-B328E405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E8488-F878-9A9E-1C44-DAF6332D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077D2-9567-05CA-CE36-1BD9D3C0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9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E613-EF52-BEAB-CA82-8FE6D83D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CE4-4566-8C16-1CC8-8378515B4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72D6F-3D35-71A2-91BF-61F8C717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FE98D-900C-03B1-B80E-0D2D3E89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DE1A6-658B-1960-AF9C-AB3757B8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2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CEE7-5EF5-F4B7-39CB-A3377AD57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32C2F-A147-D7FE-15F1-9951282D2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7D34B-217D-9DC5-2735-EEF4275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F2904-F76B-7DA2-6AB2-63B4E663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47162-0EDE-2095-1D3C-9A8A257D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6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3563-1E22-93DF-85DB-95511872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2A8AE-FB92-CA08-2127-DF1D07AAE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DBC9C-9B6F-6A5D-0497-B47E33449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C390C-0D70-D9CE-0872-177EB0BD1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D189C-375B-8AED-6010-0269CD9F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2B79E-9940-98D9-97FC-3E5821C0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5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0270-F8B7-C16B-4E7A-28FC88A0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3F1BA-10D6-7F10-1F40-3C045ACD3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FA428-BA4E-1115-7A45-246103B42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71FF9-D13E-08C7-F05D-BF6810DF1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AAFCE-66C4-C6EE-8B1C-4C3188826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720F47-5057-8F72-2C49-073CB5AA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D9E66-9240-9A7A-83EE-53010558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F74DA4-3616-FE0A-9ECC-457517FA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0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36CB-33BE-0D3D-8CAE-64742DDB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61281-DBE5-4284-D0CF-422EEC1B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41182-7254-0C66-8CE4-3F675C2E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0A851-4208-C2C9-F479-F9B236BF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B6EE7-C155-852F-C27D-77EA840A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72FEA-BB10-989C-B1FB-2AFE45727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316DB-FC58-6A68-A688-A37062214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7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69BF-0D72-EAD7-D715-9572A41E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B83B3-6B03-E194-FB42-C58F11322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A540A-4B67-27FC-AD9A-32F10E922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95087-6B6D-62F8-3225-3D4C98F8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F0F19-1130-623B-5800-0D96B8DE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9A425-BDB5-0E68-8AA0-77FC508C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7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42DDE-1A86-FB17-1496-CA8F64BCC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5BE835-CC3F-C082-EA0A-8CFA7B82ED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96F25-D488-6FE0-6629-042E67CAF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109EB-52C0-D857-7D88-ACC3471A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C49B8-AE90-1A91-F920-77144044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89759-E777-2004-AA74-60600495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B4191B-48D6-5E85-7250-B0087418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FA0BF-8345-EEF7-F8DC-B643EB85F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EE9C8-B5FD-B5B3-8337-FC88FF734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0FFF4-6EA5-030B-C1A3-950664EB2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BD87F-22D7-7B07-10A3-E2118A658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0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2606-E7C4-1975-EFC6-D60E90B6C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Direct and Indirect Encoding for FPGA Bitstream Evolution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73746-CDED-C157-47B5-41A08C3D26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Thomas Bioren</a:t>
            </a:r>
          </a:p>
        </p:txBody>
      </p:sp>
    </p:spTree>
    <p:extLst>
      <p:ext uri="{BB962C8B-B14F-4D97-AF65-F5344CB8AC3E}">
        <p14:creationId xmlns:p14="http://schemas.microsoft.com/office/powerpoint/2010/main" val="406692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7CE6C-2BFC-EB15-5682-92F7AD36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Bitstream ASC File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1D676C8-058F-F60E-3CB8-6D52F38D462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Text file that represents the binary bitstream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Free to modify the file in any way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Majority of ASC configurations are detrimental or invalid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24,000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≈∞</m:t>
                    </m:r>
                  </m:oMath>
                </a14:m>
                <a:r>
                  <a:rPr lang="en-US" dirty="0"/>
                  <a:t> possible combinations of LUT configs alone in the FPGA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1D676C8-058F-F60E-3CB8-6D52F38D4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645" t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2700D47-DC49-DB09-25D1-DE35848B8D3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23" b="12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4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31FE-F42C-E448-31DD-E06740E9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Bitstream Evolution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144E7-A345-E661-7292-6EF0D6F0E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08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F9A7-7D75-B1ED-7D5D-429C6EB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Bitstream Evolution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73D8D-7A7E-4C4E-D3B0-03C711E38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evolutionary algorithms to evolve a bitstream for a certain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Tone Discrimination (pictured)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Signal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Variance Maximization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F2D1B0-197B-9B46-5F1B-AEE36BAD53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2285792"/>
            <a:ext cx="6172200" cy="227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28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E9C1-01CE-6FCB-8D77-D58509D3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731D9-9D97-0B27-E674-F7533E2EC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9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26670-6B30-2E09-6454-D8555FA1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F4F0F-4BCD-424A-3023-1866EE1CD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Systems that need to be fault-tolerant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Systems that need to adapt to rapidly changing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Deep-space probes, UAVs,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Robots that adapt to their environment</a:t>
            </a:r>
          </a:p>
        </p:txBody>
      </p:sp>
      <p:pic>
        <p:nvPicPr>
          <p:cNvPr id="3074" name="Picture 2" descr="Voyager 1 - Wikipedia">
            <a:extLst>
              <a:ext uri="{FF2B5EF4-FFF2-40B4-BE49-F238E27FC236}">
                <a16:creationId xmlns:a16="http://schemas.microsoft.com/office/drawing/2014/main" id="{FA7ED669-5CB4-122B-FDE3-5658C758108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5" r="421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167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A0542-DB6E-BE8C-AC30-598200C1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B4B93-8B07-8286-E9F9-BD4B6B348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Energy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reconfiguration for training</a:t>
            </a:r>
          </a:p>
        </p:txBody>
      </p:sp>
      <p:pic>
        <p:nvPicPr>
          <p:cNvPr id="4098" name="Picture 2" descr="Artificial Neural Networks and its Applications - GeeksforGeeks">
            <a:extLst>
              <a:ext uri="{FF2B5EF4-FFF2-40B4-BE49-F238E27FC236}">
                <a16:creationId xmlns:a16="http://schemas.microsoft.com/office/drawing/2014/main" id="{4874349A-7EBD-1940-4C60-EDB15B87052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4940"/>
          <a:stretch>
            <a:fillRect/>
          </a:stretch>
        </p:blipFill>
        <p:spPr bwMode="auto">
          <a:xfrm>
            <a:off x="4831080" y="987425"/>
            <a:ext cx="692404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752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3EC7-0718-8A01-3487-78F34720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3DE52-C3ED-D92B-34A4-CDAB8949DC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13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CC2C-C645-32BC-E9F9-629D4375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FPGA Encoding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D56CE-3997-93B1-DDD9-90626AC57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37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F1AE-A29E-486D-A1E6-3CF2E3DA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2BEDFD-ACBB-8CB3-108D-D6977FCC274F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356384758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5CDF7-32E2-87A2-A3D3-B9D0CBB16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Directly modifying bitstream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mutations (within mutation area) are fair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mutations are bad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may damage the FPGA</a:t>
            </a:r>
          </a:p>
        </p:txBody>
      </p:sp>
    </p:spTree>
    <p:extLst>
      <p:ext uri="{BB962C8B-B14F-4D97-AF65-F5344CB8AC3E}">
        <p14:creationId xmlns:p14="http://schemas.microsoft.com/office/powerpoint/2010/main" val="1522219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0A60-89DF-08FB-725A-0D49566FD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Experiment Progression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CFB2C388-1A88-8BD9-4189-42EAA17E1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158" y="1643756"/>
            <a:ext cx="7213291" cy="4351338"/>
          </a:xfrm>
        </p:spPr>
      </p:pic>
    </p:spTree>
    <p:extLst>
      <p:ext uri="{BB962C8B-B14F-4D97-AF65-F5344CB8AC3E}">
        <p14:creationId xmlns:p14="http://schemas.microsoft.com/office/powerpoint/2010/main" val="4607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6C0C-AA0F-F2F8-72D7-A7076E31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09C96-424A-6B4B-4C6E-8D631F6C0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Relevant Background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What is an FPGA?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iCE40 FPGA Specifics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What is Bitstream Evolution?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is this Important?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Methods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Direct Encoding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Indirect Encoding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Thesis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Current Progress</a:t>
            </a:r>
          </a:p>
        </p:txBody>
      </p:sp>
    </p:spTree>
    <p:extLst>
      <p:ext uri="{BB962C8B-B14F-4D97-AF65-F5344CB8AC3E}">
        <p14:creationId xmlns:p14="http://schemas.microsoft.com/office/powerpoint/2010/main" val="207578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F2B4-1655-BAD5-20C1-5E49ABF3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FPGA Encoding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72AEF-7379-FF67-9C6B-E0C0BCED1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21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AFF3E-9299-538F-D0BE-608920EC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7408BD-33BE-916B-26F5-5B2AA236F0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814316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442A6-B099-48B5-D8A2-9293C0F69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Cartesian Genetic Programming (CGP)</a:t>
            </a:r>
          </a:p>
        </p:txBody>
      </p:sp>
    </p:spTree>
    <p:extLst>
      <p:ext uri="{BB962C8B-B14F-4D97-AF65-F5344CB8AC3E}">
        <p14:creationId xmlns:p14="http://schemas.microsoft.com/office/powerpoint/2010/main" val="292945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46F6-CADB-7F46-AFD2-276E6736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Tracing (1,2)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23A1394-9BE0-A5F2-0D35-570CAA305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Anything without an input is driven low.</a:t>
            </a:r>
          </a:p>
          <a:p>
            <a:pPr marL="285750" indent="-285750">
              <a:buFontTx/>
              <a:buChar char="-"/>
            </a:pPr>
            <a:r>
              <a:rPr lang="en-US" dirty="0"/>
              <a:t>External IO connections are not shown on graph.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F1C76858-175F-93E1-1CA3-2FFFEC916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2402" y="1733266"/>
            <a:ext cx="4026431" cy="248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95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D0E7-269E-A719-CF38-350B0B67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to Verilog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382AF-DE2D-D513-E80A-3B744F2BC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(* keep, </a:t>
            </a:r>
            <a:r>
              <a:rPr lang="en-US" dirty="0" err="1"/>
              <a:t>dont_touch</a:t>
            </a:r>
            <a:r>
              <a:rPr lang="en-US" dirty="0"/>
              <a:t> *) stops </a:t>
            </a:r>
            <a:r>
              <a:rPr lang="en-US" dirty="0" err="1"/>
              <a:t>Yosys</a:t>
            </a:r>
            <a:r>
              <a:rPr lang="en-US" dirty="0"/>
              <a:t> from optimizing.</a:t>
            </a:r>
          </a:p>
          <a:p>
            <a:pPr marL="285750" indent="-285750">
              <a:buFontTx/>
              <a:buChar char="-"/>
            </a:pPr>
            <a:r>
              <a:rPr lang="en-US" dirty="0"/>
              <a:t>(* BEL = “X1/Y1/lc0” *) is the address of the LUT I’m referencing.</a:t>
            </a:r>
          </a:p>
          <a:p>
            <a:pPr marL="285750" indent="-285750">
              <a:buFontTx/>
              <a:buChar char="-"/>
            </a:pPr>
            <a:r>
              <a:rPr lang="en-US" dirty="0"/>
              <a:t>I0, I1, I3 are driven low because they aren’t connected to any inputs in the genotype.</a:t>
            </a:r>
          </a:p>
          <a:p>
            <a:pPr marL="285750" indent="-285750">
              <a:buFontTx/>
              <a:buChar char="-"/>
            </a:pPr>
            <a:r>
              <a:rPr lang="en-US" dirty="0"/>
              <a:t>I2 is connected to (0,2).</a:t>
            </a:r>
          </a:p>
          <a:p>
            <a:pPr marL="285750" indent="-285750">
              <a:buFontTx/>
              <a:buChar char="-"/>
            </a:pPr>
            <a:r>
              <a:rPr lang="en-US" dirty="0"/>
              <a:t>Logic evaluates to false if accounting for driven low inputs.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2FFF9252-C5D0-B7A5-CE4D-B91418443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0097" y="1016793"/>
            <a:ext cx="5617491" cy="43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98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54F1-6FEA-CE12-9F9F-AF0BA876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iCE40 Layout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C96162-ED71-69DC-5B28-3DC897A4B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5598" y="2057400"/>
            <a:ext cx="6226816" cy="219868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2DFAE-D6EE-0B0C-FD05-8276AF654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This logic is also False (A is driven low)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nextpnr</a:t>
            </a:r>
            <a:r>
              <a:rPr lang="en-US" dirty="0"/>
              <a:t> will create equivalent logic to assist in internal routing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Not important because the behavior of each LUT is maintained.</a:t>
            </a:r>
          </a:p>
        </p:txBody>
      </p:sp>
    </p:spTree>
    <p:extLst>
      <p:ext uri="{BB962C8B-B14F-4D97-AF65-F5344CB8AC3E}">
        <p14:creationId xmlns:p14="http://schemas.microsoft.com/office/powerpoint/2010/main" val="3503343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CAF5-9EEF-7738-C1CD-B04DB138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Genotype Representation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56DE86-35F0-71DE-0BE6-92DFE4341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individual is represented by an array of 32-bit integers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integer encodes LUT behavior and 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Makes invalid configurations (almost) impossible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805E1A-5FCD-ED95-CB87-15CE78A06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750451"/>
              </p:ext>
            </p:extLst>
          </p:nvPr>
        </p:nvGraphicFramePr>
        <p:xfrm>
          <a:off x="838200" y="5230921"/>
          <a:ext cx="10515600" cy="1261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568">
                  <a:extLst>
                    <a:ext uri="{9D8B030D-6E8A-4147-A177-3AD203B41FA5}">
                      <a16:colId xmlns:a16="http://schemas.microsoft.com/office/drawing/2014/main" val="3044404890"/>
                    </a:ext>
                  </a:extLst>
                </a:gridCol>
                <a:gridCol w="949058">
                  <a:extLst>
                    <a:ext uri="{9D8B030D-6E8A-4147-A177-3AD203B41FA5}">
                      <a16:colId xmlns:a16="http://schemas.microsoft.com/office/drawing/2014/main" val="1469643907"/>
                    </a:ext>
                  </a:extLst>
                </a:gridCol>
                <a:gridCol w="970684">
                  <a:extLst>
                    <a:ext uri="{9D8B030D-6E8A-4147-A177-3AD203B41FA5}">
                      <a16:colId xmlns:a16="http://schemas.microsoft.com/office/drawing/2014/main" val="1429993080"/>
                    </a:ext>
                  </a:extLst>
                </a:gridCol>
                <a:gridCol w="1054987">
                  <a:extLst>
                    <a:ext uri="{9D8B030D-6E8A-4147-A177-3AD203B41FA5}">
                      <a16:colId xmlns:a16="http://schemas.microsoft.com/office/drawing/2014/main" val="194105741"/>
                    </a:ext>
                  </a:extLst>
                </a:gridCol>
                <a:gridCol w="1044332">
                  <a:extLst>
                    <a:ext uri="{9D8B030D-6E8A-4147-A177-3AD203B41FA5}">
                      <a16:colId xmlns:a16="http://schemas.microsoft.com/office/drawing/2014/main" val="3615122579"/>
                    </a:ext>
                  </a:extLst>
                </a:gridCol>
                <a:gridCol w="1086957">
                  <a:extLst>
                    <a:ext uri="{9D8B030D-6E8A-4147-A177-3AD203B41FA5}">
                      <a16:colId xmlns:a16="http://schemas.microsoft.com/office/drawing/2014/main" val="1708683099"/>
                    </a:ext>
                  </a:extLst>
                </a:gridCol>
                <a:gridCol w="1023019">
                  <a:extLst>
                    <a:ext uri="{9D8B030D-6E8A-4147-A177-3AD203B41FA5}">
                      <a16:colId xmlns:a16="http://schemas.microsoft.com/office/drawing/2014/main" val="3784761024"/>
                    </a:ext>
                  </a:extLst>
                </a:gridCol>
                <a:gridCol w="1076300">
                  <a:extLst>
                    <a:ext uri="{9D8B030D-6E8A-4147-A177-3AD203B41FA5}">
                      <a16:colId xmlns:a16="http://schemas.microsoft.com/office/drawing/2014/main" val="3083024424"/>
                    </a:ext>
                  </a:extLst>
                </a:gridCol>
                <a:gridCol w="1036695">
                  <a:extLst>
                    <a:ext uri="{9D8B030D-6E8A-4147-A177-3AD203B41FA5}">
                      <a16:colId xmlns:a16="http://schemas.microsoft.com/office/drawing/2014/main" val="1203739558"/>
                    </a:ext>
                  </a:extLst>
                </a:gridCol>
              </a:tblGrid>
              <a:tr h="291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24130"/>
                  </a:ext>
                </a:extLst>
              </a:tr>
              <a:tr h="8961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LUT 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0 X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0 Y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1 X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1 Y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2 X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2 Y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3 X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3 Y 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20116"/>
                  </a:ext>
                </a:extLst>
              </a:tr>
            </a:tbl>
          </a:graphicData>
        </a:graphic>
      </p:graphicFrame>
      <p:pic>
        <p:nvPicPr>
          <p:cNvPr id="9" name="Content Placeholder 15">
            <a:extLst>
              <a:ext uri="{FF2B5EF4-FFF2-40B4-BE49-F238E27FC236}">
                <a16:creationId xmlns:a16="http://schemas.microsoft.com/office/drawing/2014/main" id="{28073579-9B16-154D-22BF-9C7BA98AE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3788" y="1193799"/>
            <a:ext cx="5051502" cy="38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76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6C24-D26C-3AC6-6E21-82C50AEB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280DF-659B-6D0F-C074-4A02727FB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My goal is to prove bitstream evolution using an indirect encoding method yields a statistically significant increase in the average rate of fitness improvements per generation over direct encoding methods.</a:t>
            </a:r>
          </a:p>
        </p:txBody>
      </p:sp>
    </p:spTree>
    <p:extLst>
      <p:ext uri="{BB962C8B-B14F-4D97-AF65-F5344CB8AC3E}">
        <p14:creationId xmlns:p14="http://schemas.microsoft.com/office/powerpoint/2010/main" val="3678743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A02C-5B94-BD92-3D54-AC1982A9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04F5E-68AC-7942-5034-2D76F3872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73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940A-C816-9E90-E047-86F2C61A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1: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254828A-92A0-CDE8-DC39-9042F22B54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Beginning simulation now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Simple “proof of concept”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Faster evaluation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Timing is not guaranteed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Digital logic only</a:t>
                </a:r>
              </a:p>
              <a:p>
                <a:pPr marL="285750" indent="-285750"/>
                <a:r>
                  <a:rPr lang="en-US" dirty="0"/>
                  <a:t>Goal: Evolve a circuit that evaluates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aseline="-25000" dirty="0"/>
              </a:p>
              <a:p>
                <a:pPr marL="285750" indent="-285750"/>
                <a:r>
                  <a:rPr lang="en-US" dirty="0"/>
                  <a:t>Fitness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≠0.5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=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254828A-92A0-CDE8-DC39-9042F22B54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3488" b="-6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224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1BDF-A2AD-5279-B6E3-45ECC378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3E93D6-1F2D-EE2D-996C-598FDDB73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),  </m:t>
                              </m:r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 ≠0.5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&amp;0,  </m:t>
                              </m:r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 =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3E93D6-1F2D-EE2D-996C-598FDDB73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3430" b="-11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35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F2EE-13B3-5B10-F269-34C8BBC5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D97DC-5EFA-8B95-D570-2DA52661F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0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FDE5-1FF0-682D-51BC-2B523309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Indirect Encoding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640A55-3722-AD88-14F1-5BED0778C2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5820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3860-C6E7-79E4-666F-19986172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Direct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B4348-463A-3448-6E3F-BF4112B49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 to have by next week</a:t>
            </a:r>
          </a:p>
        </p:txBody>
      </p:sp>
    </p:spTree>
    <p:extLst>
      <p:ext uri="{BB962C8B-B14F-4D97-AF65-F5344CB8AC3E}">
        <p14:creationId xmlns:p14="http://schemas.microsoft.com/office/powerpoint/2010/main" val="1691318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D16908-C6D7-EC49-E658-BFC25F8D3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DFFE8C9-B30F-7DCC-4902-380683F63D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3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9D20-E383-BC16-B537-540CC5D4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FPGA?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C04DE-31BD-5BA7-E3B5-AA5D8765C6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3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1E40-CE33-74EE-4C2F-9F16FF6F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Field-Programmable Gate Array (FPGA)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C6F73-3084-B37E-5D44-5D1BE03ED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integrated circuit that can be repeatedly reprogrammed after manufacturing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Mimics logic gates with lookup tables (LUTs)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LUTs are connected together to form circuits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Cases: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Prototyping circuits before mass-production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Digital signal processing (DSP)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Telecommunications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Radar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UAVs</a:t>
            </a:r>
          </a:p>
        </p:txBody>
      </p:sp>
      <p:pic>
        <p:nvPicPr>
          <p:cNvPr id="1030" name="Picture 6" descr="iCEstick Evaluation Kit | Lattice Kits &amp; Boards">
            <a:extLst>
              <a:ext uri="{FF2B5EF4-FFF2-40B4-BE49-F238E27FC236}">
                <a16:creationId xmlns:a16="http://schemas.microsoft.com/office/drawing/2014/main" id="{0DF082B3-8ACC-EEBE-EA53-4324241B3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86181">
            <a:off x="5014726" y="2511493"/>
            <a:ext cx="6635156" cy="191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27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1717C-09EB-3597-CC59-DCCC0547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an FPGA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A2C36-3C2E-3A59-1BF0-C83EA5ED5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Configured using a bitstream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 design languages (HDLs) are compiled to bitstreams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Tools like Quartus can help design FPGAs</a:t>
            </a:r>
          </a:p>
        </p:txBody>
      </p:sp>
      <p:pic>
        <p:nvPicPr>
          <p:cNvPr id="2050" name="Picture 2" descr="Quartus II Web-The Modern Way of Creating Electronic Systems Today |  Electronics Repair And Technology News">
            <a:extLst>
              <a:ext uri="{FF2B5EF4-FFF2-40B4-BE49-F238E27FC236}">
                <a16:creationId xmlns:a16="http://schemas.microsoft.com/office/drawing/2014/main" id="{E9258FDE-7C55-FBFF-38C7-317A5C9F93A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" r="142"/>
          <a:stretch>
            <a:fillRect/>
          </a:stretch>
        </p:blipFill>
        <p:spPr bwMode="auto">
          <a:xfrm>
            <a:off x="5322594" y="1255395"/>
            <a:ext cx="6534126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70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3AE1-1A83-509D-A168-8C5960250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iCE40 FPGA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E30E7-9D9D-E05C-1CDF-B4F0748A47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5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C46B-A292-860B-7B79-0D3ED060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iCE40 FPGA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20382-D510-2FEC-5013-58C3E9F72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1,000 LUTs organized in logic tiles (pink)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LUTs are connected by nets to make a circuit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26F4A99B-5AFE-BD37-9D2F-D5CE6396D52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71" b="400"/>
          <a:stretch>
            <a:fillRect/>
          </a:stretch>
        </p:blipFill>
        <p:spPr>
          <a:xfrm>
            <a:off x="6253480" y="370840"/>
            <a:ext cx="5056188" cy="587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35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C692C-6885-F5D9-31E4-7E947586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B5ABC-72FC-7690-68BC-6A3922D63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LUTs have 4 inputs and 1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cannot directly wire LUT I/O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Nets (simplified)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grid of wires across the entire FPGA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tell a LUTs to connect to a specific net</a:t>
            </a:r>
          </a:p>
        </p:txBody>
      </p:sp>
      <p:pic>
        <p:nvPicPr>
          <p:cNvPr id="1026" name="Picture 2" descr="The structure of an FPGA [11]. | Download Scientific Diagram">
            <a:extLst>
              <a:ext uri="{FF2B5EF4-FFF2-40B4-BE49-F238E27FC236}">
                <a16:creationId xmlns:a16="http://schemas.microsoft.com/office/drawing/2014/main" id="{69605E2A-3817-BCD7-A4C9-B04B65ADD499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 bwMode="auto">
          <a:xfrm>
            <a:off x="4772025" y="917087"/>
            <a:ext cx="6994595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FC8D98-7B07-DE27-EEC1-5139AEEC8281}"/>
              </a:ext>
            </a:extLst>
          </p:cNvPr>
          <p:cNvSpPr txBox="1"/>
          <p:nvPr/>
        </p:nvSpPr>
        <p:spPr>
          <a:xfrm>
            <a:off x="4772025" y="6200745"/>
            <a:ext cx="7723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Accelerating convolutional neural networks: Exploring FPGA-based architectures and challenges - Scientific Figure on ResearchGate. Available from: https://</a:t>
            </a:r>
            <a:r>
              <a:rPr lang="en-US" sz="1000" dirty="0" err="1"/>
              <a:t>www.researchgate.net</a:t>
            </a:r>
            <a:r>
              <a:rPr lang="en-US" sz="1000" dirty="0"/>
              <a:t>/figure/The-structure-of-an-FPGA-11_fig5_381808932 [accessed 28 Oct 2025]</a:t>
            </a:r>
          </a:p>
        </p:txBody>
      </p:sp>
    </p:spTree>
    <p:extLst>
      <p:ext uri="{BB962C8B-B14F-4D97-AF65-F5344CB8AC3E}">
        <p14:creationId xmlns:p14="http://schemas.microsoft.com/office/powerpoint/2010/main" val="330510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798</Words>
  <Application>Microsoft Macintosh PowerPoint</Application>
  <PresentationFormat>Widescreen</PresentationFormat>
  <Paragraphs>146</Paragraphs>
  <Slides>32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Aptos</vt:lpstr>
      <vt:lpstr>Aptos Display</vt:lpstr>
      <vt:lpstr>Arial</vt:lpstr>
      <vt:lpstr>Cambria Math</vt:lpstr>
      <vt:lpstr>Office Theme</vt:lpstr>
      <vt:lpstr>Comparing Direct and Indirect Encoding for FPGA Bitstream Evolution</vt:lpstr>
      <vt:lpstr>Presentation Outline</vt:lpstr>
      <vt:lpstr>Relevant Background</vt:lpstr>
      <vt:lpstr>What is an FPGA?</vt:lpstr>
      <vt:lpstr>Field-Programmable Gate Array (FPGA)</vt:lpstr>
      <vt:lpstr>Programming an FPGA</vt:lpstr>
      <vt:lpstr>iCE40 FPGA</vt:lpstr>
      <vt:lpstr>iCE40 FPGA</vt:lpstr>
      <vt:lpstr>Connectivity</vt:lpstr>
      <vt:lpstr>Bitstream ASC File</vt:lpstr>
      <vt:lpstr>Bitstream Evolution</vt:lpstr>
      <vt:lpstr>Bitstream Evolution</vt:lpstr>
      <vt:lpstr>Why is this Important?</vt:lpstr>
      <vt:lpstr>Adaptive Systems</vt:lpstr>
      <vt:lpstr>Neural Networks</vt:lpstr>
      <vt:lpstr>Methods</vt:lpstr>
      <vt:lpstr>Direct FPGA Encoding Method</vt:lpstr>
      <vt:lpstr>Procedure</vt:lpstr>
      <vt:lpstr>General Experiment Progression</vt:lpstr>
      <vt:lpstr>Indirect FPGA Encoding Method</vt:lpstr>
      <vt:lpstr>Procedure</vt:lpstr>
      <vt:lpstr>Example: Tracing (1,2)</vt:lpstr>
      <vt:lpstr>Conversion to Verilog</vt:lpstr>
      <vt:lpstr>iCE40 Layout</vt:lpstr>
      <vt:lpstr>Genotype Representation</vt:lpstr>
      <vt:lpstr>Thesis Statement</vt:lpstr>
      <vt:lpstr>Current Progress</vt:lpstr>
      <vt:lpstr>Experiment 1: Simulation</vt:lpstr>
      <vt:lpstr>Fitness Function</vt:lpstr>
      <vt:lpstr>Results: Indirect Encoding</vt:lpstr>
      <vt:lpstr>Results: Direct Encoding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Bioren, Thomas</dc:creator>
  <cp:lastModifiedBy>Bioren, Thomas</cp:lastModifiedBy>
  <cp:revision>114</cp:revision>
  <dcterms:created xsi:type="dcterms:W3CDTF">2025-10-26T14:13:09Z</dcterms:created>
  <dcterms:modified xsi:type="dcterms:W3CDTF">2025-10-28T21:37:11Z</dcterms:modified>
</cp:coreProperties>
</file>