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87" autoAdjust="0"/>
  </p:normalViewPr>
  <p:slideViewPr>
    <p:cSldViewPr snapToObjects="1">
      <p:cViewPr>
        <p:scale>
          <a:sx n="110" d="100"/>
          <a:sy n="110" d="100"/>
        </p:scale>
        <p:origin x="-2304" y="-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18820-7276-D940-8C52-A78EDFAAB964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7137-5EB1-3547-B686-186F3A9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698"/>
            <a:ext cx="8229600" cy="6471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Teensy Audio Workshop </a:t>
            </a:r>
            <a:r>
              <a:rPr lang="mr-IN" sz="2400" dirty="0" smtClean="0"/>
              <a:t>–</a:t>
            </a:r>
            <a:r>
              <a:rPr lang="en-US" sz="2400" dirty="0" smtClean="0"/>
              <a:t> Part 1 Wiring Diagram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806185"/>
            <a:ext cx="3124200" cy="993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2879626"/>
            <a:ext cx="2978382" cy="92174"/>
            <a:chOff x="533400" y="2879626"/>
            <a:chExt cx="2978382" cy="92174"/>
          </a:xfrm>
        </p:grpSpPr>
        <p:sp>
          <p:nvSpPr>
            <p:cNvPr id="6" name="Oval 5"/>
            <p:cNvSpPr/>
            <p:nvPr/>
          </p:nvSpPr>
          <p:spPr>
            <a:xfrm>
              <a:off x="53340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5541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97743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19944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1421464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164348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186549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208751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230952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531544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75356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97557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19759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341960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33400" y="3641626"/>
            <a:ext cx="2978382" cy="92174"/>
            <a:chOff x="533400" y="2879626"/>
            <a:chExt cx="2978382" cy="92174"/>
          </a:xfrm>
        </p:grpSpPr>
        <p:sp>
          <p:nvSpPr>
            <p:cNvPr id="137" name="Oval 136"/>
            <p:cNvSpPr/>
            <p:nvPr/>
          </p:nvSpPr>
          <p:spPr>
            <a:xfrm>
              <a:off x="53340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75541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97743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19944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1421464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164348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186549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208751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Oval 144"/>
            <p:cNvSpPr/>
            <p:nvPr/>
          </p:nvSpPr>
          <p:spPr>
            <a:xfrm>
              <a:off x="230952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Oval 145"/>
            <p:cNvSpPr/>
            <p:nvPr/>
          </p:nvSpPr>
          <p:spPr>
            <a:xfrm>
              <a:off x="2531544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Oval 146"/>
            <p:cNvSpPr/>
            <p:nvPr/>
          </p:nvSpPr>
          <p:spPr>
            <a:xfrm>
              <a:off x="2753560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2975576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Oval 148"/>
            <p:cNvSpPr/>
            <p:nvPr/>
          </p:nvSpPr>
          <p:spPr>
            <a:xfrm>
              <a:off x="3197592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3419608" y="28796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" y="2971800"/>
            <a:ext cx="3006726" cy="228600"/>
            <a:chOff x="457200" y="3429000"/>
            <a:chExt cx="3006726" cy="228600"/>
          </a:xfrm>
        </p:grpSpPr>
        <p:sp>
          <p:nvSpPr>
            <p:cNvPr id="153" name="Rectangle 152"/>
            <p:cNvSpPr/>
            <p:nvPr/>
          </p:nvSpPr>
          <p:spPr>
            <a:xfrm>
              <a:off x="45720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9465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27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0097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13516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350966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54890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773902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99890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217672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20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23992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19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264899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18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871516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17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074082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311526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38600" y="2743200"/>
            <a:ext cx="609600" cy="1056416"/>
            <a:chOff x="4267200" y="2743200"/>
            <a:chExt cx="609600" cy="1056416"/>
          </a:xfrm>
        </p:grpSpPr>
        <p:sp>
          <p:nvSpPr>
            <p:cNvPr id="167" name="Oval 166"/>
            <p:cNvSpPr/>
            <p:nvPr/>
          </p:nvSpPr>
          <p:spPr>
            <a:xfrm>
              <a:off x="4479826" y="2895600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4479826" y="34130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15" name="Straight Connector 14"/>
            <p:cNvCxnSpPr>
              <a:stCxn id="167" idx="5"/>
            </p:cNvCxnSpPr>
            <p:nvPr/>
          </p:nvCxnSpPr>
          <p:spPr>
            <a:xfrm>
              <a:off x="4558501" y="2974275"/>
              <a:ext cx="165899" cy="45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267200" y="2743200"/>
              <a:ext cx="609600" cy="10564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4800600" y="2743200"/>
            <a:ext cx="609600" cy="1056416"/>
            <a:chOff x="4267200" y="2743200"/>
            <a:chExt cx="609600" cy="1056416"/>
          </a:xfrm>
        </p:grpSpPr>
        <p:sp>
          <p:nvSpPr>
            <p:cNvPr id="170" name="Oval 169"/>
            <p:cNvSpPr/>
            <p:nvPr/>
          </p:nvSpPr>
          <p:spPr>
            <a:xfrm>
              <a:off x="4479826" y="2895600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Oval 170"/>
            <p:cNvSpPr/>
            <p:nvPr/>
          </p:nvSpPr>
          <p:spPr>
            <a:xfrm>
              <a:off x="4479826" y="34130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172" name="Straight Connector 171"/>
            <p:cNvCxnSpPr>
              <a:stCxn id="170" idx="5"/>
            </p:cNvCxnSpPr>
            <p:nvPr/>
          </p:nvCxnSpPr>
          <p:spPr>
            <a:xfrm>
              <a:off x="4558501" y="2974275"/>
              <a:ext cx="165899" cy="45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4267200" y="2743200"/>
              <a:ext cx="609600" cy="10564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562600" y="2743200"/>
            <a:ext cx="609600" cy="1056416"/>
            <a:chOff x="4267200" y="2743200"/>
            <a:chExt cx="609600" cy="1056416"/>
          </a:xfrm>
        </p:grpSpPr>
        <p:sp>
          <p:nvSpPr>
            <p:cNvPr id="175" name="Oval 174"/>
            <p:cNvSpPr/>
            <p:nvPr/>
          </p:nvSpPr>
          <p:spPr>
            <a:xfrm>
              <a:off x="4479826" y="2895600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4479826" y="3413026"/>
              <a:ext cx="92174" cy="9217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177" name="Straight Connector 176"/>
            <p:cNvCxnSpPr>
              <a:stCxn id="175" idx="5"/>
            </p:cNvCxnSpPr>
            <p:nvPr/>
          </p:nvCxnSpPr>
          <p:spPr>
            <a:xfrm>
              <a:off x="4558501" y="2974275"/>
              <a:ext cx="165899" cy="454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4267200" y="2743200"/>
              <a:ext cx="609600" cy="10564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6629400" y="2743200"/>
            <a:ext cx="685800" cy="1056416"/>
            <a:chOff x="6629400" y="2743200"/>
            <a:chExt cx="685800" cy="1056416"/>
          </a:xfrm>
        </p:grpSpPr>
        <p:sp>
          <p:nvSpPr>
            <p:cNvPr id="183" name="Rectangle 182"/>
            <p:cNvSpPr/>
            <p:nvPr/>
          </p:nvSpPr>
          <p:spPr>
            <a:xfrm>
              <a:off x="6629400" y="2743200"/>
              <a:ext cx="685800" cy="10564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705600" y="2819400"/>
              <a:ext cx="533400" cy="92174"/>
              <a:chOff x="6705600" y="2819400"/>
              <a:chExt cx="533400" cy="92174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6705600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69182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71468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6705600" y="3641626"/>
              <a:ext cx="533400" cy="92174"/>
              <a:chOff x="6705600" y="2819400"/>
              <a:chExt cx="533400" cy="92174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6705600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69182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71468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cxnSp>
          <p:nvCxnSpPr>
            <p:cNvPr id="20" name="Straight Connector 19"/>
            <p:cNvCxnSpPr>
              <a:stCxn id="180" idx="4"/>
              <a:endCxn id="186" idx="0"/>
            </p:cNvCxnSpPr>
            <p:nvPr/>
          </p:nvCxnSpPr>
          <p:spPr>
            <a:xfrm>
              <a:off x="6751687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1" idx="4"/>
              <a:endCxn id="187" idx="0"/>
            </p:cNvCxnSpPr>
            <p:nvPr/>
          </p:nvCxnSpPr>
          <p:spPr>
            <a:xfrm>
              <a:off x="6964313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4" idx="4"/>
              <a:endCxn id="188" idx="0"/>
            </p:cNvCxnSpPr>
            <p:nvPr/>
          </p:nvCxnSpPr>
          <p:spPr>
            <a:xfrm>
              <a:off x="7192913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4" name="Group 203"/>
            <p:cNvGrpSpPr/>
            <p:nvPr/>
          </p:nvGrpSpPr>
          <p:grpSpPr>
            <a:xfrm>
              <a:off x="6751687" y="3140174"/>
              <a:ext cx="444961" cy="288826"/>
              <a:chOff x="6751687" y="3140174"/>
              <a:chExt cx="444961" cy="288826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6831855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692696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702557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711671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 flipV="1">
                <a:off x="6785535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H="1" flipV="1">
                <a:off x="6876908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H="1" flipV="1">
                <a:off x="6973050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7071660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974028" y="3140174"/>
                <a:ext cx="0" cy="212626"/>
              </a:xfrm>
              <a:prstGeom prst="line">
                <a:avLst/>
              </a:prstGeom>
              <a:ln w="6350"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6751687" y="3352800"/>
                <a:ext cx="338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7162800" y="3352800"/>
                <a:ext cx="338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6" name="Group 205"/>
          <p:cNvGrpSpPr/>
          <p:nvPr/>
        </p:nvGrpSpPr>
        <p:grpSpPr>
          <a:xfrm>
            <a:off x="7543800" y="2743200"/>
            <a:ext cx="685800" cy="1056416"/>
            <a:chOff x="6629400" y="2743200"/>
            <a:chExt cx="685800" cy="1056416"/>
          </a:xfrm>
        </p:grpSpPr>
        <p:sp>
          <p:nvSpPr>
            <p:cNvPr id="207" name="Rectangle 206"/>
            <p:cNvSpPr/>
            <p:nvPr/>
          </p:nvSpPr>
          <p:spPr>
            <a:xfrm>
              <a:off x="6629400" y="2743200"/>
              <a:ext cx="685800" cy="105641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6705600" y="2819400"/>
              <a:ext cx="533400" cy="92174"/>
              <a:chOff x="6705600" y="2819400"/>
              <a:chExt cx="533400" cy="92174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6705600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69182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71468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6705600" y="3641626"/>
              <a:ext cx="533400" cy="92174"/>
              <a:chOff x="6705600" y="2819400"/>
              <a:chExt cx="533400" cy="92174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705600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182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7146826" y="2819400"/>
                <a:ext cx="92174" cy="9217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  <p:cxnSp>
          <p:nvCxnSpPr>
            <p:cNvPr id="210" name="Straight Connector 209"/>
            <p:cNvCxnSpPr>
              <a:stCxn id="228" idx="4"/>
              <a:endCxn id="225" idx="0"/>
            </p:cNvCxnSpPr>
            <p:nvPr/>
          </p:nvCxnSpPr>
          <p:spPr>
            <a:xfrm>
              <a:off x="6751687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29" idx="4"/>
              <a:endCxn id="226" idx="0"/>
            </p:cNvCxnSpPr>
            <p:nvPr/>
          </p:nvCxnSpPr>
          <p:spPr>
            <a:xfrm>
              <a:off x="6964313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30" idx="4"/>
              <a:endCxn id="227" idx="0"/>
            </p:cNvCxnSpPr>
            <p:nvPr/>
          </p:nvCxnSpPr>
          <p:spPr>
            <a:xfrm>
              <a:off x="7192913" y="2911574"/>
              <a:ext cx="0" cy="7300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6751687" y="3140174"/>
              <a:ext cx="444961" cy="288826"/>
              <a:chOff x="6751687" y="3140174"/>
              <a:chExt cx="444961" cy="288826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V="1">
                <a:off x="6831855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692696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702557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7116713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H="1" flipV="1">
                <a:off x="6785535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6876908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6973050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7071660" y="3352800"/>
                <a:ext cx="46087" cy="76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974028" y="3140174"/>
                <a:ext cx="0" cy="212626"/>
              </a:xfrm>
              <a:prstGeom prst="line">
                <a:avLst/>
              </a:prstGeom>
              <a:ln w="6350"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>
                <a:off x="6751687" y="3352800"/>
                <a:ext cx="338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7162800" y="3352800"/>
                <a:ext cx="338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2" name="Straight Connector 231"/>
          <p:cNvCxnSpPr/>
          <p:nvPr/>
        </p:nvCxnSpPr>
        <p:spPr>
          <a:xfrm flipV="1">
            <a:off x="1009747" y="1434301"/>
            <a:ext cx="13499" cy="14453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1009747" y="1447801"/>
            <a:ext cx="711255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184" idx="0"/>
          </p:cNvCxnSpPr>
          <p:nvPr/>
        </p:nvCxnSpPr>
        <p:spPr>
          <a:xfrm flipV="1">
            <a:off x="7192913" y="1447801"/>
            <a:ext cx="20741" cy="13715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230" idx="0"/>
          </p:cNvCxnSpPr>
          <p:nvPr/>
        </p:nvCxnSpPr>
        <p:spPr>
          <a:xfrm flipV="1">
            <a:off x="8107313" y="1447801"/>
            <a:ext cx="0" cy="13715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549094" y="3733801"/>
            <a:ext cx="15680" cy="167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555815" y="5412675"/>
            <a:ext cx="71102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728765" y="3733800"/>
            <a:ext cx="15680" cy="167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7650636" y="3733800"/>
            <a:ext cx="15680" cy="1678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38" idx="4"/>
            <a:endCxn id="168" idx="4"/>
          </p:cNvCxnSpPr>
          <p:nvPr/>
        </p:nvCxnSpPr>
        <p:spPr>
          <a:xfrm rot="5400000" flipH="1" flipV="1">
            <a:off x="2435108" y="1871595"/>
            <a:ext cx="228600" cy="3495810"/>
          </a:xfrm>
          <a:prstGeom prst="bentConnector3">
            <a:avLst>
              <a:gd name="adj1" fmla="val -257706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139" idx="4"/>
            <a:endCxn id="171" idx="4"/>
          </p:cNvCxnSpPr>
          <p:nvPr/>
        </p:nvCxnSpPr>
        <p:spPr>
          <a:xfrm rot="5400000" flipH="1" flipV="1">
            <a:off x="2927116" y="1601603"/>
            <a:ext cx="228600" cy="4035794"/>
          </a:xfrm>
          <a:prstGeom prst="bentConnector3">
            <a:avLst>
              <a:gd name="adj1" fmla="val -413620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140" idx="4"/>
            <a:endCxn id="176" idx="4"/>
          </p:cNvCxnSpPr>
          <p:nvPr/>
        </p:nvCxnSpPr>
        <p:spPr>
          <a:xfrm rot="5400000" flipH="1" flipV="1">
            <a:off x="3419124" y="1331611"/>
            <a:ext cx="228600" cy="4575778"/>
          </a:xfrm>
          <a:prstGeom prst="bentConnector3">
            <a:avLst>
              <a:gd name="adj1" fmla="val -581340"/>
            </a:avLst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/>
          <p:nvPr/>
        </p:nvCxnSpPr>
        <p:spPr>
          <a:xfrm rot="16200000" flipH="1" flipV="1">
            <a:off x="4755896" y="679215"/>
            <a:ext cx="46727" cy="4354094"/>
          </a:xfrm>
          <a:prstGeom prst="bentConnector3">
            <a:avLst>
              <a:gd name="adj1" fmla="val -2482036"/>
            </a:avLst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/>
          <p:cNvCxnSpPr>
            <a:stCxn id="229" idx="0"/>
            <a:endCxn id="41" idx="0"/>
          </p:cNvCxnSpPr>
          <p:nvPr/>
        </p:nvCxnSpPr>
        <p:spPr>
          <a:xfrm rot="16200000" flipH="1" flipV="1">
            <a:off x="5309067" y="309980"/>
            <a:ext cx="60226" cy="5079066"/>
          </a:xfrm>
          <a:prstGeom prst="bentConnector3">
            <a:avLst>
              <a:gd name="adj1" fmla="val -144553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457200" y="3429000"/>
            <a:ext cx="3016870" cy="228600"/>
            <a:chOff x="457200" y="3429000"/>
            <a:chExt cx="3016870" cy="228600"/>
          </a:xfrm>
        </p:grpSpPr>
        <p:sp>
          <p:nvSpPr>
            <p:cNvPr id="61" name="Rectangle 60"/>
            <p:cNvSpPr/>
            <p:nvPr/>
          </p:nvSpPr>
          <p:spPr>
            <a:xfrm>
              <a:off x="45720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501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01948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2083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358648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5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6309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6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00908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7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02004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8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4093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9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413996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10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5181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11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6472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102534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13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21670" y="3429000"/>
              <a:ext cx="152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dirty="0" smtClean="0">
                  <a:solidFill>
                    <a:schemeClr val="tx1"/>
                  </a:solidFill>
                </a:rPr>
                <a:t>14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9" name="Oval 178"/>
          <p:cNvSpPr/>
          <p:nvPr/>
        </p:nvSpPr>
        <p:spPr>
          <a:xfrm>
            <a:off x="6687470" y="5370496"/>
            <a:ext cx="92174" cy="92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1" name="Oval 230"/>
          <p:cNvSpPr/>
          <p:nvPr/>
        </p:nvSpPr>
        <p:spPr>
          <a:xfrm>
            <a:off x="7167592" y="1400694"/>
            <a:ext cx="92174" cy="9217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93185" y="1168656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Vcc</a:t>
            </a:r>
            <a:r>
              <a:rPr lang="en-US" sz="900" dirty="0" smtClean="0"/>
              <a:t> +3.3V</a:t>
            </a:r>
            <a:endParaRPr lang="en-US" sz="900" dirty="0"/>
          </a:p>
        </p:txBody>
      </p:sp>
      <p:sp>
        <p:nvSpPr>
          <p:cNvPr id="233" name="TextBox 232"/>
          <p:cNvSpPr txBox="1"/>
          <p:nvPr/>
        </p:nvSpPr>
        <p:spPr>
          <a:xfrm>
            <a:off x="609600" y="5139664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Ground (GND)</a:t>
            </a:r>
            <a:endParaRPr lang="en-US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3682604" y="4112568"/>
            <a:ext cx="48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DIO 0</a:t>
            </a:r>
            <a:endParaRPr lang="en-US" sz="9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682604" y="4458816"/>
            <a:ext cx="48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DIO 1</a:t>
            </a:r>
            <a:endParaRPr lang="en-US" sz="9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682604" y="4828571"/>
            <a:ext cx="48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DIO 2</a:t>
            </a:r>
            <a:endParaRPr lang="en-US" sz="900" dirty="0"/>
          </a:p>
        </p:txBody>
      </p:sp>
      <p:sp>
        <p:nvSpPr>
          <p:cNvPr id="238" name="TextBox 237"/>
          <p:cNvSpPr txBox="1"/>
          <p:nvPr/>
        </p:nvSpPr>
        <p:spPr>
          <a:xfrm>
            <a:off x="2587970" y="1645137"/>
            <a:ext cx="479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AIO 2</a:t>
            </a:r>
            <a:endParaRPr lang="en-US" sz="900" dirty="0"/>
          </a:p>
        </p:txBody>
      </p:sp>
      <p:sp>
        <p:nvSpPr>
          <p:cNvPr id="246" name="TextBox 245"/>
          <p:cNvSpPr txBox="1"/>
          <p:nvPr/>
        </p:nvSpPr>
        <p:spPr>
          <a:xfrm>
            <a:off x="2977814" y="1981200"/>
            <a:ext cx="4797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AIO 3</a:t>
            </a:r>
            <a:endParaRPr lang="en-US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4297932" y="2506647"/>
            <a:ext cx="40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PB1</a:t>
            </a:r>
            <a:endParaRPr lang="en-US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5062390" y="2514600"/>
            <a:ext cx="40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PB2</a:t>
            </a:r>
            <a:endParaRPr lang="en-US" sz="9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826848" y="2522553"/>
            <a:ext cx="40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PB3</a:t>
            </a:r>
            <a:endParaRPr 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6477000" y="2530506"/>
            <a:ext cx="48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POT1</a:t>
            </a:r>
            <a:endParaRPr lang="en-US" sz="9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391400" y="2538459"/>
            <a:ext cx="486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POT2</a:t>
            </a:r>
            <a:endParaRPr lang="en-US" sz="900" dirty="0"/>
          </a:p>
        </p:txBody>
      </p:sp>
      <p:sp>
        <p:nvSpPr>
          <p:cNvPr id="258" name="TextBox 257"/>
          <p:cNvSpPr txBox="1"/>
          <p:nvPr/>
        </p:nvSpPr>
        <p:spPr>
          <a:xfrm>
            <a:off x="1143000" y="2207568"/>
            <a:ext cx="11704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AIO 1 (unused)</a:t>
            </a:r>
            <a:endParaRPr lang="en-US" sz="900" dirty="0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0" y="76200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8089726" y="6516216"/>
            <a:ext cx="8668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Vers</a:t>
            </a:r>
            <a:r>
              <a:rPr lang="en-US" sz="900" dirty="0" smtClean="0"/>
              <a:t> 1.2 TAB</a:t>
            </a:r>
            <a:endParaRPr lang="en-US" sz="9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5744" y="2286001"/>
            <a:ext cx="3066208" cy="576942"/>
            <a:chOff x="485744" y="2286001"/>
            <a:chExt cx="3066208" cy="576942"/>
          </a:xfrm>
        </p:grpSpPr>
        <p:cxnSp>
          <p:nvCxnSpPr>
            <p:cNvPr id="11" name="Elbow Connector 10"/>
            <p:cNvCxnSpPr/>
            <p:nvPr/>
          </p:nvCxnSpPr>
          <p:spPr>
            <a:xfrm rot="16200000" flipH="1">
              <a:off x="1910250" y="1745180"/>
              <a:ext cx="15367" cy="2220160"/>
            </a:xfrm>
            <a:prstGeom prst="bentConnector3">
              <a:avLst>
                <a:gd name="adj1" fmla="val -247403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 rot="16200000">
              <a:off x="723794" y="2529259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+3.3v</a:t>
              </a:r>
              <a:endParaRPr lang="en-US" sz="700" dirty="0"/>
            </a:p>
          </p:txBody>
        </p:sp>
        <p:sp>
          <p:nvSpPr>
            <p:cNvPr id="266" name="TextBox 265"/>
            <p:cNvSpPr txBox="1"/>
            <p:nvPr/>
          </p:nvSpPr>
          <p:spPr>
            <a:xfrm rot="16200000">
              <a:off x="1241987" y="2532573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A8</a:t>
              </a:r>
              <a:endParaRPr lang="en-US" sz="700" dirty="0"/>
            </a:p>
          </p:txBody>
        </p:sp>
        <p:sp>
          <p:nvSpPr>
            <p:cNvPr id="257" name="TextBox 256"/>
            <p:cNvSpPr txBox="1"/>
            <p:nvPr/>
          </p:nvSpPr>
          <p:spPr>
            <a:xfrm rot="16200000">
              <a:off x="429319" y="2525945"/>
              <a:ext cx="3129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Vin</a:t>
              </a:r>
              <a:endParaRPr lang="en-US" sz="700" dirty="0"/>
            </a:p>
          </p:txBody>
        </p:sp>
        <p:sp>
          <p:nvSpPr>
            <p:cNvPr id="259" name="TextBox 258"/>
            <p:cNvSpPr txBox="1"/>
            <p:nvPr/>
          </p:nvSpPr>
          <p:spPr>
            <a:xfrm rot="16200000">
              <a:off x="530424" y="2527602"/>
              <a:ext cx="4154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err="1" smtClean="0"/>
                <a:t>AGnd</a:t>
              </a:r>
              <a:endParaRPr lang="en-US" sz="700" dirty="0"/>
            </a:p>
          </p:txBody>
        </p:sp>
        <p:sp>
          <p:nvSpPr>
            <p:cNvPr id="265" name="TextBox 264"/>
            <p:cNvSpPr txBox="1"/>
            <p:nvPr/>
          </p:nvSpPr>
          <p:spPr>
            <a:xfrm rot="16200000">
              <a:off x="1004083" y="2530916"/>
              <a:ext cx="2744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A(</a:t>
              </a:r>
              <a:endParaRPr lang="en-US" sz="700" dirty="0"/>
            </a:p>
          </p:txBody>
        </p:sp>
        <p:sp>
          <p:nvSpPr>
            <p:cNvPr id="267" name="TextBox 266"/>
            <p:cNvSpPr txBox="1"/>
            <p:nvPr/>
          </p:nvSpPr>
          <p:spPr>
            <a:xfrm rot="16200000">
              <a:off x="1492715" y="2534230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A7</a:t>
              </a:r>
              <a:endParaRPr lang="en-US" sz="700" dirty="0"/>
            </a:p>
          </p:txBody>
        </p:sp>
        <p:sp>
          <p:nvSpPr>
            <p:cNvPr id="268" name="TextBox 267"/>
            <p:cNvSpPr txBox="1"/>
            <p:nvPr/>
          </p:nvSpPr>
          <p:spPr>
            <a:xfrm rot="16200000">
              <a:off x="1718861" y="2535887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A6</a:t>
              </a:r>
              <a:endParaRPr lang="en-US" sz="700" dirty="0"/>
            </a:p>
          </p:txBody>
        </p:sp>
        <p:sp>
          <p:nvSpPr>
            <p:cNvPr id="269" name="TextBox 268"/>
            <p:cNvSpPr txBox="1"/>
            <p:nvPr/>
          </p:nvSpPr>
          <p:spPr>
            <a:xfrm rot="16200000">
              <a:off x="1945007" y="2537544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A5</a:t>
              </a:r>
              <a:endParaRPr lang="en-US" sz="700" dirty="0"/>
            </a:p>
          </p:txBody>
        </p:sp>
        <p:sp>
          <p:nvSpPr>
            <p:cNvPr id="270" name="TextBox 269"/>
            <p:cNvSpPr txBox="1"/>
            <p:nvPr/>
          </p:nvSpPr>
          <p:spPr>
            <a:xfrm rot="16200000">
              <a:off x="2171153" y="2539201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A4</a:t>
              </a:r>
              <a:endParaRPr lang="en-US" sz="700" dirty="0"/>
            </a:p>
          </p:txBody>
        </p:sp>
        <p:sp>
          <p:nvSpPr>
            <p:cNvPr id="271" name="TextBox 270"/>
            <p:cNvSpPr txBox="1"/>
            <p:nvPr/>
          </p:nvSpPr>
          <p:spPr>
            <a:xfrm rot="16200000">
              <a:off x="2397299" y="2540858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A3</a:t>
              </a:r>
              <a:endParaRPr lang="en-US" sz="700" dirty="0"/>
            </a:p>
          </p:txBody>
        </p:sp>
        <p:sp>
          <p:nvSpPr>
            <p:cNvPr id="272" name="TextBox 271"/>
            <p:cNvSpPr txBox="1"/>
            <p:nvPr/>
          </p:nvSpPr>
          <p:spPr>
            <a:xfrm rot="16200000">
              <a:off x="2623445" y="2542515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A2</a:t>
              </a:r>
              <a:endParaRPr lang="en-US" sz="700" dirty="0"/>
            </a:p>
          </p:txBody>
        </p:sp>
        <p:sp>
          <p:nvSpPr>
            <p:cNvPr id="274" name="TextBox 273"/>
            <p:cNvSpPr txBox="1"/>
            <p:nvPr/>
          </p:nvSpPr>
          <p:spPr>
            <a:xfrm rot="16200000">
              <a:off x="2803236" y="2544172"/>
              <a:ext cx="2944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A1</a:t>
              </a:r>
              <a:endParaRPr lang="en-US" sz="700" dirty="0"/>
            </a:p>
          </p:txBody>
        </p:sp>
        <p:sp>
          <p:nvSpPr>
            <p:cNvPr id="275" name="TextBox 274"/>
            <p:cNvSpPr txBox="1"/>
            <p:nvPr/>
          </p:nvSpPr>
          <p:spPr>
            <a:xfrm rot="16200000">
              <a:off x="3075737" y="2545829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A0</a:t>
              </a:r>
              <a:endParaRPr lang="en-US" sz="700" dirty="0"/>
            </a:p>
          </p:txBody>
        </p:sp>
        <p:sp>
          <p:nvSpPr>
            <p:cNvPr id="276" name="TextBox 275"/>
            <p:cNvSpPr txBox="1"/>
            <p:nvPr/>
          </p:nvSpPr>
          <p:spPr>
            <a:xfrm rot="16200000">
              <a:off x="3177469" y="2460429"/>
              <a:ext cx="5489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700" dirty="0" smtClean="0"/>
                <a:t>D13/LED</a:t>
              </a:r>
              <a:endParaRPr lang="en-US" sz="700" dirty="0"/>
            </a:p>
          </p:txBody>
        </p:sp>
      </p:grpSp>
      <p:sp>
        <p:nvSpPr>
          <p:cNvPr id="278" name="TextBox 277"/>
          <p:cNvSpPr txBox="1"/>
          <p:nvPr/>
        </p:nvSpPr>
        <p:spPr>
          <a:xfrm rot="16200000">
            <a:off x="303859" y="3881566"/>
            <a:ext cx="3543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err="1" smtClean="0"/>
              <a:t>Gnd</a:t>
            </a:r>
            <a:endParaRPr lang="en-US" sz="7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4818" y="3820386"/>
            <a:ext cx="2913806" cy="358438"/>
            <a:chOff x="634818" y="3820386"/>
            <a:chExt cx="2913806" cy="358438"/>
          </a:xfrm>
        </p:grpSpPr>
        <p:sp>
          <p:nvSpPr>
            <p:cNvPr id="279" name="TextBox 278"/>
            <p:cNvSpPr txBox="1"/>
            <p:nvPr/>
          </p:nvSpPr>
          <p:spPr>
            <a:xfrm rot="16200000">
              <a:off x="571981" y="3883223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D0/</a:t>
              </a:r>
              <a:endParaRPr lang="en-US" sz="700" dirty="0"/>
            </a:p>
          </p:txBody>
        </p:sp>
        <p:sp>
          <p:nvSpPr>
            <p:cNvPr id="280" name="TextBox 279"/>
            <p:cNvSpPr txBox="1"/>
            <p:nvPr/>
          </p:nvSpPr>
          <p:spPr>
            <a:xfrm rot="16200000">
              <a:off x="1045331" y="3886537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D2</a:t>
              </a:r>
              <a:endParaRPr lang="en-US" sz="700" dirty="0"/>
            </a:p>
          </p:txBody>
        </p:sp>
        <p:sp>
          <p:nvSpPr>
            <p:cNvPr id="281" name="TextBox 280"/>
            <p:cNvSpPr txBox="1"/>
            <p:nvPr/>
          </p:nvSpPr>
          <p:spPr>
            <a:xfrm rot="16200000">
              <a:off x="1489388" y="3889851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D4</a:t>
              </a:r>
              <a:endParaRPr lang="en-US" sz="700" dirty="0"/>
            </a:p>
          </p:txBody>
        </p:sp>
        <p:sp>
          <p:nvSpPr>
            <p:cNvPr id="282" name="TextBox 281"/>
            <p:cNvSpPr txBox="1"/>
            <p:nvPr/>
          </p:nvSpPr>
          <p:spPr>
            <a:xfrm rot="16200000">
              <a:off x="1715534" y="3891508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D5</a:t>
              </a:r>
              <a:endParaRPr lang="en-US" sz="700" dirty="0"/>
            </a:p>
          </p:txBody>
        </p:sp>
        <p:sp>
          <p:nvSpPr>
            <p:cNvPr id="283" name="TextBox 282"/>
            <p:cNvSpPr txBox="1"/>
            <p:nvPr/>
          </p:nvSpPr>
          <p:spPr>
            <a:xfrm rot="16200000">
              <a:off x="1941680" y="3893165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D6</a:t>
              </a:r>
              <a:endParaRPr lang="en-US" sz="700" dirty="0"/>
            </a:p>
          </p:txBody>
        </p:sp>
        <p:sp>
          <p:nvSpPr>
            <p:cNvPr id="284" name="TextBox 283"/>
            <p:cNvSpPr txBox="1"/>
            <p:nvPr/>
          </p:nvSpPr>
          <p:spPr>
            <a:xfrm rot="16200000">
              <a:off x="2167826" y="3894822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D7</a:t>
              </a:r>
              <a:endParaRPr lang="en-US" sz="700" dirty="0"/>
            </a:p>
          </p:txBody>
        </p:sp>
        <p:sp>
          <p:nvSpPr>
            <p:cNvPr id="285" name="TextBox 284"/>
            <p:cNvSpPr txBox="1"/>
            <p:nvPr/>
          </p:nvSpPr>
          <p:spPr>
            <a:xfrm rot="16200000">
              <a:off x="2393972" y="3896479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D8</a:t>
              </a:r>
              <a:endParaRPr lang="en-US" sz="700" dirty="0"/>
            </a:p>
          </p:txBody>
        </p:sp>
        <p:sp>
          <p:nvSpPr>
            <p:cNvPr id="286" name="TextBox 285"/>
            <p:cNvSpPr txBox="1"/>
            <p:nvPr/>
          </p:nvSpPr>
          <p:spPr>
            <a:xfrm rot="16200000">
              <a:off x="2620118" y="3898136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D9</a:t>
              </a:r>
              <a:endParaRPr lang="en-US" sz="700" dirty="0"/>
            </a:p>
          </p:txBody>
        </p:sp>
        <p:sp>
          <p:nvSpPr>
            <p:cNvPr id="287" name="TextBox 286"/>
            <p:cNvSpPr txBox="1"/>
            <p:nvPr/>
          </p:nvSpPr>
          <p:spPr>
            <a:xfrm rot="16200000">
              <a:off x="2771453" y="3899793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D10</a:t>
              </a:r>
              <a:endParaRPr lang="en-US" sz="700" dirty="0"/>
            </a:p>
          </p:txBody>
        </p:sp>
        <p:sp>
          <p:nvSpPr>
            <p:cNvPr id="288" name="TextBox 287"/>
            <p:cNvSpPr txBox="1"/>
            <p:nvPr/>
          </p:nvSpPr>
          <p:spPr>
            <a:xfrm rot="16200000">
              <a:off x="3051111" y="3901450"/>
              <a:ext cx="34268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D11</a:t>
              </a:r>
              <a:endParaRPr lang="en-US" sz="700" dirty="0"/>
            </a:p>
          </p:txBody>
        </p:sp>
        <p:sp>
          <p:nvSpPr>
            <p:cNvPr id="289" name="TextBox 288"/>
            <p:cNvSpPr txBox="1"/>
            <p:nvPr/>
          </p:nvSpPr>
          <p:spPr>
            <a:xfrm rot="16200000">
              <a:off x="3272908" y="3903107"/>
              <a:ext cx="35137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D12</a:t>
              </a:r>
              <a:endParaRPr lang="en-US" sz="700" dirty="0"/>
            </a:p>
          </p:txBody>
        </p:sp>
        <p:sp>
          <p:nvSpPr>
            <p:cNvPr id="290" name="TextBox 289"/>
            <p:cNvSpPr txBox="1"/>
            <p:nvPr/>
          </p:nvSpPr>
          <p:spPr>
            <a:xfrm rot="16200000">
              <a:off x="817063" y="3883223"/>
              <a:ext cx="29941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D1</a:t>
              </a:r>
              <a:endParaRPr lang="en-US" sz="700" dirty="0"/>
            </a:p>
          </p:txBody>
        </p:sp>
        <p:sp>
          <p:nvSpPr>
            <p:cNvPr id="291" name="TextBox 290"/>
            <p:cNvSpPr txBox="1"/>
            <p:nvPr/>
          </p:nvSpPr>
          <p:spPr>
            <a:xfrm rot="16200000">
              <a:off x="1321587" y="3892790"/>
              <a:ext cx="300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 smtClean="0"/>
                <a:t>D3</a:t>
              </a:r>
              <a:endParaRPr lang="en-US" sz="700" dirty="0"/>
            </a:p>
          </p:txBody>
        </p:sp>
      </p:grpSp>
      <p:sp>
        <p:nvSpPr>
          <p:cNvPr id="292" name="TextBox 291"/>
          <p:cNvSpPr txBox="1"/>
          <p:nvPr/>
        </p:nvSpPr>
        <p:spPr>
          <a:xfrm>
            <a:off x="3429000" y="5179368"/>
            <a:ext cx="9481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Ground/Return</a:t>
            </a:r>
            <a:endParaRPr lang="en-US" sz="900" dirty="0"/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6400800" y="2286000"/>
            <a:ext cx="29202" cy="3126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97313" y="2286000"/>
            <a:ext cx="2132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7" idx="0"/>
          </p:cNvCxnSpPr>
          <p:nvPr/>
        </p:nvCxnSpPr>
        <p:spPr>
          <a:xfrm flipV="1">
            <a:off x="4297313" y="2286000"/>
            <a:ext cx="619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V="1">
            <a:off x="5053163" y="2286000"/>
            <a:ext cx="619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5825401" y="2286000"/>
            <a:ext cx="619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6357376" y="5369644"/>
            <a:ext cx="92174" cy="92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7" name="Oval 296"/>
          <p:cNvSpPr/>
          <p:nvPr/>
        </p:nvSpPr>
        <p:spPr>
          <a:xfrm>
            <a:off x="5791200" y="2253224"/>
            <a:ext cx="92174" cy="92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8" name="Oval 297"/>
          <p:cNvSpPr/>
          <p:nvPr/>
        </p:nvSpPr>
        <p:spPr>
          <a:xfrm>
            <a:off x="5013226" y="2245444"/>
            <a:ext cx="92174" cy="92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9" name="Oval 298"/>
          <p:cNvSpPr/>
          <p:nvPr/>
        </p:nvSpPr>
        <p:spPr>
          <a:xfrm>
            <a:off x="4251640" y="2245858"/>
            <a:ext cx="92174" cy="921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7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718419" y="566019"/>
            <a:ext cx="4630887" cy="319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114800" y="-457200"/>
            <a:ext cx="365760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4621651"/>
            <a:ext cx="1480457" cy="1990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0847" y="3886200"/>
            <a:ext cx="2517612" cy="298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102</Words>
  <Application>Microsoft Macintosh PowerPoint</Application>
  <PresentationFormat>On-screen Show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Teensy Audio Workshop – Part 1 Wiring Diagram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Teensy Audio Workshop Hookup</dc:title>
  <dc:creator>Tim</dc:creator>
  <cp:lastModifiedBy>Tim</cp:lastModifiedBy>
  <cp:revision>19</cp:revision>
  <dcterms:created xsi:type="dcterms:W3CDTF">2017-09-05T00:12:17Z</dcterms:created>
  <dcterms:modified xsi:type="dcterms:W3CDTF">2017-09-06T13:40:51Z</dcterms:modified>
</cp:coreProperties>
</file>