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88" r:id="rId4"/>
    <p:sldId id="281" r:id="rId5"/>
    <p:sldId id="278" r:id="rId6"/>
    <p:sldId id="287" r:id="rId7"/>
    <p:sldId id="289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1" autoAdjust="0"/>
    <p:restoredTop sz="86502"/>
  </p:normalViewPr>
  <p:slideViewPr>
    <p:cSldViewPr snapToGrid="0">
      <p:cViewPr varScale="1">
        <p:scale>
          <a:sx n="98" d="100"/>
          <a:sy n="98" d="100"/>
        </p:scale>
        <p:origin x="1470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67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4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4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67483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94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95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9447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9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6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04799"/>
            <a:ext cx="8077200" cy="4707467"/>
          </a:xfrm>
        </p:spPr>
        <p:txBody>
          <a:bodyPr/>
          <a:lstStyle/>
          <a:p>
            <a:pPr algn="ctr"/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26049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04799"/>
            <a:ext cx="10178322" cy="1117600"/>
          </a:xfrm>
        </p:spPr>
        <p:txBody>
          <a:bodyPr>
            <a:norm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987553"/>
            <a:ext cx="9088868" cy="5728345"/>
          </a:xfrm>
        </p:spPr>
        <p:txBody>
          <a:bodyPr>
            <a:normAutofit fontScale="92500"/>
          </a:bodyPr>
          <a:lstStyle/>
          <a:p>
            <a:pPr marL="685800" lvl="2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/>
              <a:t>Random Forest is a supervised learning technique used for classification and regression.  It is an ensemble method.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How is a tree built? 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From the N samples pick n cases at random with replacement.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From M input features, m features will be selected at random. One feature that best splits is considered.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Each tree is grown without pruning.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Repeat steps 1-3 for S number of trees.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4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CFFC-8608-433D-95FF-BB769072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11277600" cy="223520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How does it work for both regression and classification?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BCF5-B49B-4DE8-BE28-148B1696D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2235200"/>
            <a:ext cx="9649883" cy="4318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Regression: To make prediction average of the values across all the trees is calculated.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Classification: Majority vote. 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6324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098764"/>
            <a:ext cx="7886700" cy="51894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It doesn’t overfit data.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It can handle thousands of input features.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It provides a method for studying the interaction of different features.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15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AE087A-5ACB-E44F-94F0-7299DE92F212}" type="slidenum">
              <a:rPr lang="en-US" sz="1200">
                <a:solidFill>
                  <a:srgbClr val="898989"/>
                </a:solidFill>
              </a:rPr>
              <a:pPr/>
              <a:t>5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102" y="1082705"/>
            <a:ext cx="7057298" cy="529297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9A9401D-5AA5-2F4D-8717-2674DCE8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en-US" dirty="0"/>
              <a:t>Let us consider a dataset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1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21FD-D542-4AD8-A7E2-DC113B8E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361" y="241487"/>
            <a:ext cx="10178322" cy="1492132"/>
          </a:xfrm>
        </p:spPr>
        <p:txBody>
          <a:bodyPr/>
          <a:lstStyle/>
          <a:p>
            <a:r>
              <a:rPr lang="en-US" dirty="0"/>
              <a:t>Steps to build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2E1A4-E8B6-4C80-8846-F31D8C678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1219735"/>
            <a:ext cx="9855199" cy="1523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Out of the 14 data points, let us consider 5 cases.</a:t>
            </a:r>
          </a:p>
          <a:p>
            <a:pPr marL="0" indent="0">
              <a:buNone/>
            </a:pPr>
            <a:r>
              <a:rPr lang="en-US" sz="2800" dirty="0"/>
              <a:t>Out of 4 features let us consider 3 features at every stage.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29E4B-4BB8-4C61-8094-78CF2A5AE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947" y="2413196"/>
            <a:ext cx="8634650" cy="38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1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EF725E-1207-49A0-994C-DB28A33AC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42" y="1177626"/>
            <a:ext cx="8853116" cy="4250901"/>
          </a:xfrm>
        </p:spPr>
      </p:pic>
    </p:spTree>
    <p:extLst>
      <p:ext uri="{BB962C8B-B14F-4D97-AF65-F5344CB8AC3E}">
        <p14:creationId xmlns:p14="http://schemas.microsoft.com/office/powerpoint/2010/main" val="133363994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4A8D60-0A43-0A41-864B-846490CF054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AEDBBF-1FA4-B94B-A9BE-FDEFEBA41539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{ECF165B1-20B0-8849-9A14-6EF61616EF12}tf10001071</Template>
  <TotalTime>2721</TotalTime>
  <Words>180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Impact</vt:lpstr>
      <vt:lpstr>Badge</vt:lpstr>
      <vt:lpstr>Random forest</vt:lpstr>
      <vt:lpstr>Random forest</vt:lpstr>
      <vt:lpstr> How does it work for both regression and classification? </vt:lpstr>
      <vt:lpstr>Advantages of Random Forest</vt:lpstr>
      <vt:lpstr>Let us consider a dataset  </vt:lpstr>
      <vt:lpstr>Steps to build Random Forest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sridevi</cp:lastModifiedBy>
  <cp:revision>363</cp:revision>
  <cp:lastPrinted>2015-09-08T17:47:13Z</cp:lastPrinted>
  <dcterms:created xsi:type="dcterms:W3CDTF">2015-08-24T18:00:54Z</dcterms:created>
  <dcterms:modified xsi:type="dcterms:W3CDTF">2019-11-14T18:23:03Z</dcterms:modified>
</cp:coreProperties>
</file>