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1"/>
  </p:sldMasterIdLst>
  <p:notesMasterIdLst>
    <p:notesMasterId r:id="rId8"/>
  </p:notesMasterIdLst>
  <p:handoutMasterIdLst>
    <p:handoutMasterId r:id="rId9"/>
  </p:handoutMasterIdLst>
  <p:sldIdLst>
    <p:sldId id="348" r:id="rId2"/>
    <p:sldId id="257" r:id="rId3"/>
    <p:sldId id="279" r:id="rId4"/>
    <p:sldId id="276" r:id="rId5"/>
    <p:sldId id="277" r:id="rId6"/>
    <p:sldId id="286" r:id="rId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1" autoAdjust="0"/>
    <p:restoredTop sz="86502"/>
  </p:normalViewPr>
  <p:slideViewPr>
    <p:cSldViewPr snapToGrid="0">
      <p:cViewPr varScale="1">
        <p:scale>
          <a:sx n="52" d="100"/>
          <a:sy n="52" d="100"/>
        </p:scale>
        <p:origin x="112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679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7483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9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95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3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9447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9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96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3800" y="1621813"/>
            <a:ext cx="8077200" cy="1673352"/>
          </a:xfrm>
        </p:spPr>
        <p:txBody>
          <a:bodyPr/>
          <a:lstStyle/>
          <a:p>
            <a:pPr algn="ctr"/>
            <a:r>
              <a:rPr 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99638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7" y="1286933"/>
            <a:ext cx="10583333" cy="4592659"/>
          </a:xfrm>
        </p:spPr>
        <p:txBody>
          <a:bodyPr>
            <a:normAutofit/>
          </a:bodyPr>
          <a:lstStyle/>
          <a:p>
            <a:pPr marL="685800" lvl="2" indent="0">
              <a:buNone/>
            </a:pPr>
            <a:endParaRPr lang="en-US" sz="3600" dirty="0"/>
          </a:p>
          <a:p>
            <a:pPr marL="685800" lvl="2" indent="0">
              <a:buNone/>
            </a:pPr>
            <a:r>
              <a:rPr lang="en-US" sz="3600" dirty="0"/>
              <a:t>Clustering is used to group objects. </a:t>
            </a:r>
          </a:p>
          <a:p>
            <a:pPr marL="685800" lvl="2" indent="0">
              <a:buNone/>
            </a:pPr>
            <a:r>
              <a:rPr lang="en-US" sz="3600" dirty="0"/>
              <a:t>It is an unsupervised learning technique. </a:t>
            </a:r>
          </a:p>
        </p:txBody>
      </p:sp>
    </p:spTree>
    <p:extLst>
      <p:ext uri="{BB962C8B-B14F-4D97-AF65-F5344CB8AC3E}">
        <p14:creationId xmlns:p14="http://schemas.microsoft.com/office/powerpoint/2010/main" val="237460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10" y="480144"/>
            <a:ext cx="9628756" cy="70370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K-means clustering?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BAD37-7614-49CE-A206-E69929F6F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778000"/>
            <a:ext cx="10701866" cy="4358193"/>
          </a:xfrm>
        </p:spPr>
        <p:txBody>
          <a:bodyPr/>
          <a:lstStyle/>
          <a:p>
            <a:endParaRPr lang="en-US" dirty="0"/>
          </a:p>
          <a:p>
            <a:r>
              <a:rPr lang="en-US" sz="2800" dirty="0"/>
              <a:t>K-means clustering uses the mean to group the objects.  </a:t>
            </a:r>
          </a:p>
          <a:p>
            <a:r>
              <a:rPr lang="en-US" sz="2800" dirty="0"/>
              <a:t>The goal is to decrease inter-cluster similarity while increasing the intra-cluster similarity. </a:t>
            </a:r>
          </a:p>
          <a:p>
            <a:pPr marL="0" indent="0">
              <a:buNone/>
            </a:pPr>
            <a:r>
              <a:rPr lang="en-US" sz="2800" dirty="0"/>
              <a:t>		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4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How does it work?</a:t>
            </a:r>
            <a:br>
              <a:rPr lang="en-US" sz="5400" dirty="0"/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912" y="1161875"/>
            <a:ext cx="8627131" cy="5620762"/>
          </a:xfrm>
          <a:ln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a K and start forming clusters or groups.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Randomly pick centroids for each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Repeat the following until the clusters are stable: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For each point - compute the distance between it and the centroids. Assign it to the cluster with the nearest centroid.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For each cluster – find the new centroid.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Stop iterations when the points do not change cluster 	membership.</a:t>
            </a:r>
          </a:p>
          <a:p>
            <a:pPr marL="118872" indent="0"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4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1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845276" y="247271"/>
            <a:ext cx="8194074" cy="70370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(Body)" charset="0"/>
                <a:ea typeface="ＭＳ Ｐゴシック" charset="0"/>
                <a:cs typeface="Arial (Body)" charset="0"/>
              </a:rPr>
              <a:t>Let us consider an example</a:t>
            </a:r>
            <a:br>
              <a:rPr lang="en-US" sz="3600" dirty="0">
                <a:latin typeface="Arial (Body)" charset="0"/>
                <a:ea typeface="ＭＳ Ｐゴシック" charset="0"/>
                <a:cs typeface="Arial (Body)" charset="0"/>
              </a:rPr>
            </a:b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F8E7F-F3AA-6345-AD78-8E6DA62055CD}" type="slidenum">
              <a:rPr lang="en-US" sz="1200">
                <a:solidFill>
                  <a:srgbClr val="898989"/>
                </a:solidFill>
              </a:rPr>
              <a:pPr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BBAFA6-19E5-4FF0-AC7C-90B429594FDA}"/>
              </a:ext>
            </a:extLst>
          </p:cNvPr>
          <p:cNvGrpSpPr/>
          <p:nvPr/>
        </p:nvGrpSpPr>
        <p:grpSpPr>
          <a:xfrm>
            <a:off x="2136619" y="1023974"/>
            <a:ext cx="2821838" cy="2702943"/>
            <a:chOff x="823924" y="1506415"/>
            <a:chExt cx="2821838" cy="270294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1EAEAF7-4646-44A7-9A3B-1000A545D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86" y="1506415"/>
              <a:ext cx="0" cy="270294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7C0423-A2DE-4095-8DDE-13D3594D3FFA}"/>
                </a:ext>
              </a:extLst>
            </p:cNvPr>
            <p:cNvCxnSpPr>
              <a:cxnSpLocks/>
            </p:cNvCxnSpPr>
            <p:nvPr/>
          </p:nvCxnSpPr>
          <p:spPr>
            <a:xfrm>
              <a:off x="823924" y="4187370"/>
              <a:ext cx="282183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264CF91-192C-4521-B636-439A94234C2B}"/>
                </a:ext>
              </a:extLst>
            </p:cNvPr>
            <p:cNvSpPr/>
            <p:nvPr/>
          </p:nvSpPr>
          <p:spPr>
            <a:xfrm rot="4646612">
              <a:off x="2874596" y="329693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497026-BA65-4373-AA51-F70733D6C1D7}"/>
                </a:ext>
              </a:extLst>
            </p:cNvPr>
            <p:cNvSpPr/>
            <p:nvPr/>
          </p:nvSpPr>
          <p:spPr>
            <a:xfrm rot="4646612">
              <a:off x="1502160" y="242041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8730900-72AE-41B5-9B19-40C5AF0C6653}"/>
                </a:ext>
              </a:extLst>
            </p:cNvPr>
            <p:cNvSpPr/>
            <p:nvPr/>
          </p:nvSpPr>
          <p:spPr>
            <a:xfrm rot="4646612">
              <a:off x="2648824" y="2714460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6E39B3D-844C-44D2-915E-6618229E8E11}"/>
                </a:ext>
              </a:extLst>
            </p:cNvPr>
            <p:cNvSpPr/>
            <p:nvPr/>
          </p:nvSpPr>
          <p:spPr>
            <a:xfrm rot="4646612">
              <a:off x="1163654" y="2352072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E99632-2E68-4E5B-AF7B-DDDE2F67628E}"/>
                </a:ext>
              </a:extLst>
            </p:cNvPr>
            <p:cNvSpPr/>
            <p:nvPr/>
          </p:nvSpPr>
          <p:spPr>
            <a:xfrm rot="4646612">
              <a:off x="1282985" y="2824115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17BCE29-E39A-4508-8051-7B34DD053EF6}"/>
                </a:ext>
              </a:extLst>
            </p:cNvPr>
            <p:cNvSpPr/>
            <p:nvPr/>
          </p:nvSpPr>
          <p:spPr>
            <a:xfrm rot="4646612">
              <a:off x="2976277" y="2931813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8D8C37-F350-42A2-8F66-7BB2C3051130}"/>
                </a:ext>
              </a:extLst>
            </p:cNvPr>
            <p:cNvSpPr/>
            <p:nvPr/>
          </p:nvSpPr>
          <p:spPr>
            <a:xfrm rot="4646612">
              <a:off x="2526908" y="3657696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41024E5-5499-4A9B-A458-1003DF265E09}"/>
                </a:ext>
              </a:extLst>
            </p:cNvPr>
            <p:cNvSpPr/>
            <p:nvPr/>
          </p:nvSpPr>
          <p:spPr>
            <a:xfrm>
              <a:off x="1010474" y="2794300"/>
              <a:ext cx="98854" cy="108739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272F2A0-C438-4F32-9C4F-C3C91FACE92C}"/>
                </a:ext>
              </a:extLst>
            </p:cNvPr>
            <p:cNvSpPr/>
            <p:nvPr/>
          </p:nvSpPr>
          <p:spPr>
            <a:xfrm rot="6510854">
              <a:off x="2220939" y="3019041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D671C42-76A9-4132-9AB9-079905A2C293}"/>
                </a:ext>
              </a:extLst>
            </p:cNvPr>
            <p:cNvSpPr/>
            <p:nvPr/>
          </p:nvSpPr>
          <p:spPr>
            <a:xfrm rot="4646612">
              <a:off x="2526907" y="3317814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19D38C-5ED4-4EB2-B9F0-1E9545034F83}"/>
                </a:ext>
              </a:extLst>
            </p:cNvPr>
            <p:cNvSpPr/>
            <p:nvPr/>
          </p:nvSpPr>
          <p:spPr>
            <a:xfrm rot="4646612">
              <a:off x="2224430" y="3438694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835FF3B-A9CC-4342-A347-010CC7920FB4}"/>
                </a:ext>
              </a:extLst>
            </p:cNvPr>
            <p:cNvSpPr/>
            <p:nvPr/>
          </p:nvSpPr>
          <p:spPr>
            <a:xfrm rot="4646612">
              <a:off x="1617784" y="2764619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77768A-4D3C-41C2-A3C5-A1AE40FAFCE2}"/>
                </a:ext>
              </a:extLst>
            </p:cNvPr>
            <p:cNvSpPr/>
            <p:nvPr/>
          </p:nvSpPr>
          <p:spPr>
            <a:xfrm rot="4646612">
              <a:off x="1617784" y="208805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62FDBAA-00A4-467A-B935-32BEDB50B49C}"/>
              </a:ext>
            </a:extLst>
          </p:cNvPr>
          <p:cNvGrpSpPr/>
          <p:nvPr/>
        </p:nvGrpSpPr>
        <p:grpSpPr>
          <a:xfrm>
            <a:off x="7021125" y="1098997"/>
            <a:ext cx="2821838" cy="2702943"/>
            <a:chOff x="823924" y="1506415"/>
            <a:chExt cx="2821838" cy="270294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C71D91-8F72-4B70-89C1-2130EA638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86" y="1506415"/>
              <a:ext cx="0" cy="270294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41E22A6-1DA9-42A1-8842-8B6ED9E9558C}"/>
                </a:ext>
              </a:extLst>
            </p:cNvPr>
            <p:cNvCxnSpPr>
              <a:cxnSpLocks/>
            </p:cNvCxnSpPr>
            <p:nvPr/>
          </p:nvCxnSpPr>
          <p:spPr>
            <a:xfrm>
              <a:off x="823924" y="4187370"/>
              <a:ext cx="282183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CEB751A-E15A-42DE-859D-08554EEE2799}"/>
                </a:ext>
              </a:extLst>
            </p:cNvPr>
            <p:cNvSpPr/>
            <p:nvPr/>
          </p:nvSpPr>
          <p:spPr>
            <a:xfrm rot="4646612">
              <a:off x="2874596" y="329693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D44E95-44E6-4DB0-9324-CBEACE23EA5B}"/>
                </a:ext>
              </a:extLst>
            </p:cNvPr>
            <p:cNvSpPr/>
            <p:nvPr/>
          </p:nvSpPr>
          <p:spPr>
            <a:xfrm rot="4646612">
              <a:off x="1502160" y="242041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C57501D-5C42-4B85-8645-F16C82CEF92B}"/>
                </a:ext>
              </a:extLst>
            </p:cNvPr>
            <p:cNvSpPr/>
            <p:nvPr/>
          </p:nvSpPr>
          <p:spPr>
            <a:xfrm rot="4646612">
              <a:off x="2648824" y="2714460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81F884-EB22-4AAD-AF13-63A6B7A411BA}"/>
                </a:ext>
              </a:extLst>
            </p:cNvPr>
            <p:cNvSpPr/>
            <p:nvPr/>
          </p:nvSpPr>
          <p:spPr>
            <a:xfrm rot="4646612">
              <a:off x="1163654" y="2352072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6DBB735-0DDF-4E03-A75C-F150777B1A5D}"/>
                </a:ext>
              </a:extLst>
            </p:cNvPr>
            <p:cNvSpPr/>
            <p:nvPr/>
          </p:nvSpPr>
          <p:spPr>
            <a:xfrm rot="4646612">
              <a:off x="1282985" y="2824115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493002A-0628-42FE-9211-3AE1D05C7F20}"/>
                </a:ext>
              </a:extLst>
            </p:cNvPr>
            <p:cNvSpPr/>
            <p:nvPr/>
          </p:nvSpPr>
          <p:spPr>
            <a:xfrm rot="4646612">
              <a:off x="2976277" y="2931813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0860B78-E4DC-49E7-A964-22B09D943419}"/>
                </a:ext>
              </a:extLst>
            </p:cNvPr>
            <p:cNvSpPr/>
            <p:nvPr/>
          </p:nvSpPr>
          <p:spPr>
            <a:xfrm rot="4646612">
              <a:off x="2526908" y="3657696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F6B84D5-A70B-493B-8F0A-85CDFDC84213}"/>
                </a:ext>
              </a:extLst>
            </p:cNvPr>
            <p:cNvSpPr/>
            <p:nvPr/>
          </p:nvSpPr>
          <p:spPr>
            <a:xfrm>
              <a:off x="1010474" y="2794300"/>
              <a:ext cx="98854" cy="108739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2402D2-B957-4B27-98F5-8BEE444C8B4F}"/>
                </a:ext>
              </a:extLst>
            </p:cNvPr>
            <p:cNvSpPr/>
            <p:nvPr/>
          </p:nvSpPr>
          <p:spPr>
            <a:xfrm rot="6510854">
              <a:off x="2220939" y="3019041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CA54028-0F8A-45E0-A81C-D8D2E1B47011}"/>
                </a:ext>
              </a:extLst>
            </p:cNvPr>
            <p:cNvSpPr/>
            <p:nvPr/>
          </p:nvSpPr>
          <p:spPr>
            <a:xfrm rot="4646612">
              <a:off x="2526907" y="3317814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C6BEB99-98EE-443A-9C6D-E014B15621FD}"/>
                </a:ext>
              </a:extLst>
            </p:cNvPr>
            <p:cNvSpPr/>
            <p:nvPr/>
          </p:nvSpPr>
          <p:spPr>
            <a:xfrm rot="4646612">
              <a:off x="2224430" y="3438694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4021B0B-2265-424D-B9A6-D46742979383}"/>
                </a:ext>
              </a:extLst>
            </p:cNvPr>
            <p:cNvSpPr/>
            <p:nvPr/>
          </p:nvSpPr>
          <p:spPr>
            <a:xfrm rot="4646612">
              <a:off x="1617784" y="2764619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2009C4E-68A9-4640-A9BB-5D9624D8FDD6}"/>
                </a:ext>
              </a:extLst>
            </p:cNvPr>
            <p:cNvSpPr/>
            <p:nvPr/>
          </p:nvSpPr>
          <p:spPr>
            <a:xfrm rot="4646612">
              <a:off x="1617784" y="208805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4CA43CC7-B38C-43B3-AD93-AD0E35AC58D9}"/>
              </a:ext>
            </a:extLst>
          </p:cNvPr>
          <p:cNvSpPr/>
          <p:nvPr/>
        </p:nvSpPr>
        <p:spPr>
          <a:xfrm>
            <a:off x="7789217" y="2329420"/>
            <a:ext cx="145655" cy="145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167633B-99BF-4AE3-BF6E-9FC6AF857C24}"/>
              </a:ext>
            </a:extLst>
          </p:cNvPr>
          <p:cNvSpPr/>
          <p:nvPr/>
        </p:nvSpPr>
        <p:spPr>
          <a:xfrm>
            <a:off x="8407873" y="3019633"/>
            <a:ext cx="145655" cy="1456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14E29B1-31A6-48B6-9E43-F0C52E0E5CD4}"/>
              </a:ext>
            </a:extLst>
          </p:cNvPr>
          <p:cNvGrpSpPr/>
          <p:nvPr/>
        </p:nvGrpSpPr>
        <p:grpSpPr>
          <a:xfrm>
            <a:off x="5176236" y="3955963"/>
            <a:ext cx="2821838" cy="2702943"/>
            <a:chOff x="823924" y="1506415"/>
            <a:chExt cx="2821838" cy="2702943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C5E43DD-10B7-46B5-B524-01D473F60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86" y="1506415"/>
              <a:ext cx="0" cy="270294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ADD410F-3E4A-48DC-909C-4D628BA3717D}"/>
                </a:ext>
              </a:extLst>
            </p:cNvPr>
            <p:cNvCxnSpPr>
              <a:cxnSpLocks/>
            </p:cNvCxnSpPr>
            <p:nvPr/>
          </p:nvCxnSpPr>
          <p:spPr>
            <a:xfrm>
              <a:off x="823924" y="4187370"/>
              <a:ext cx="282183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8C347F6-45CA-4636-9F40-E44E5D932138}"/>
                </a:ext>
              </a:extLst>
            </p:cNvPr>
            <p:cNvSpPr/>
            <p:nvPr/>
          </p:nvSpPr>
          <p:spPr>
            <a:xfrm rot="4646612">
              <a:off x="2874596" y="329693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D929D3E-7F79-4333-A6EF-B64E79DF64DA}"/>
                </a:ext>
              </a:extLst>
            </p:cNvPr>
            <p:cNvSpPr/>
            <p:nvPr/>
          </p:nvSpPr>
          <p:spPr>
            <a:xfrm rot="4646612">
              <a:off x="1502160" y="242041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483DAE-9B01-4702-8508-3346333B372E}"/>
                </a:ext>
              </a:extLst>
            </p:cNvPr>
            <p:cNvSpPr/>
            <p:nvPr/>
          </p:nvSpPr>
          <p:spPr>
            <a:xfrm rot="4646612">
              <a:off x="2648824" y="2714460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B8B3373-B9A4-43A2-9CA1-BAAB9A2F5D98}"/>
                </a:ext>
              </a:extLst>
            </p:cNvPr>
            <p:cNvSpPr/>
            <p:nvPr/>
          </p:nvSpPr>
          <p:spPr>
            <a:xfrm rot="4646612">
              <a:off x="1163654" y="2352072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456992-2030-4397-B235-194E23271237}"/>
                </a:ext>
              </a:extLst>
            </p:cNvPr>
            <p:cNvSpPr/>
            <p:nvPr/>
          </p:nvSpPr>
          <p:spPr>
            <a:xfrm rot="4646612">
              <a:off x="1282985" y="2824115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A0617C-5042-4A40-893F-D8F802D54BAE}"/>
                </a:ext>
              </a:extLst>
            </p:cNvPr>
            <p:cNvSpPr/>
            <p:nvPr/>
          </p:nvSpPr>
          <p:spPr>
            <a:xfrm rot="4646612">
              <a:off x="2976277" y="2931813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A4D259-4F07-4E58-8091-79AFF39340E2}"/>
                </a:ext>
              </a:extLst>
            </p:cNvPr>
            <p:cNvSpPr/>
            <p:nvPr/>
          </p:nvSpPr>
          <p:spPr>
            <a:xfrm rot="4646612">
              <a:off x="2526908" y="3657696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5D5E8E0-FFE7-43F1-98BA-6FB53C5D1972}"/>
                </a:ext>
              </a:extLst>
            </p:cNvPr>
            <p:cNvSpPr/>
            <p:nvPr/>
          </p:nvSpPr>
          <p:spPr>
            <a:xfrm>
              <a:off x="1010474" y="2794300"/>
              <a:ext cx="98854" cy="108739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74881D9-4C1F-4BBD-BC2B-DFFBC7566CBB}"/>
                </a:ext>
              </a:extLst>
            </p:cNvPr>
            <p:cNvSpPr/>
            <p:nvPr/>
          </p:nvSpPr>
          <p:spPr>
            <a:xfrm rot="6510854">
              <a:off x="2220939" y="3019041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F10010-B1F5-4726-B667-69B614E7C22C}"/>
                </a:ext>
              </a:extLst>
            </p:cNvPr>
            <p:cNvSpPr/>
            <p:nvPr/>
          </p:nvSpPr>
          <p:spPr>
            <a:xfrm rot="4646612">
              <a:off x="2526907" y="3317814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B958DED-4629-4979-AECA-221ADEDC6E5A}"/>
                </a:ext>
              </a:extLst>
            </p:cNvPr>
            <p:cNvSpPr/>
            <p:nvPr/>
          </p:nvSpPr>
          <p:spPr>
            <a:xfrm rot="4646612">
              <a:off x="2224430" y="3438694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5D40677-FF1D-43C2-A2EC-F13B5F82656A}"/>
                </a:ext>
              </a:extLst>
            </p:cNvPr>
            <p:cNvSpPr/>
            <p:nvPr/>
          </p:nvSpPr>
          <p:spPr>
            <a:xfrm rot="4646612">
              <a:off x="1617784" y="2764619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ED5EF81-AEDF-4032-982A-65F8E166F3BB}"/>
                </a:ext>
              </a:extLst>
            </p:cNvPr>
            <p:cNvSpPr/>
            <p:nvPr/>
          </p:nvSpPr>
          <p:spPr>
            <a:xfrm rot="4646612">
              <a:off x="1617784" y="208805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075B8702-BECF-4374-8267-950E9CC78951}"/>
              </a:ext>
            </a:extLst>
          </p:cNvPr>
          <p:cNvSpPr/>
          <p:nvPr/>
        </p:nvSpPr>
        <p:spPr>
          <a:xfrm>
            <a:off x="5693378" y="4982493"/>
            <a:ext cx="145655" cy="145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160762A-9C0E-4FBA-BBA4-AB238838F784}"/>
              </a:ext>
            </a:extLst>
          </p:cNvPr>
          <p:cNvSpPr/>
          <p:nvPr/>
        </p:nvSpPr>
        <p:spPr>
          <a:xfrm>
            <a:off x="6956360" y="5531917"/>
            <a:ext cx="145655" cy="14565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9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689B606-2E80-48A5-8288-EFB9A973AE40}"/>
              </a:ext>
            </a:extLst>
          </p:cNvPr>
          <p:cNvGrpSpPr/>
          <p:nvPr/>
        </p:nvGrpSpPr>
        <p:grpSpPr>
          <a:xfrm>
            <a:off x="2347924" y="1506416"/>
            <a:ext cx="2821838" cy="2702943"/>
            <a:chOff x="823924" y="1506415"/>
            <a:chExt cx="2821838" cy="27029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FFD750-8B3B-41B0-96E9-2577647F8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986" y="1506415"/>
              <a:ext cx="0" cy="270294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7C4B6DF-9DBA-48E3-9E65-D9E5FF69B72B}"/>
                </a:ext>
              </a:extLst>
            </p:cNvPr>
            <p:cNvCxnSpPr>
              <a:cxnSpLocks/>
            </p:cNvCxnSpPr>
            <p:nvPr/>
          </p:nvCxnSpPr>
          <p:spPr>
            <a:xfrm>
              <a:off x="823924" y="4187370"/>
              <a:ext cx="2821838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620A61C-071F-4FE6-B6CA-86F3526960FC}"/>
                </a:ext>
              </a:extLst>
            </p:cNvPr>
            <p:cNvSpPr/>
            <p:nvPr/>
          </p:nvSpPr>
          <p:spPr>
            <a:xfrm rot="4646612">
              <a:off x="2874596" y="329693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346D28-8905-4F68-9425-01665D4E54C4}"/>
                </a:ext>
              </a:extLst>
            </p:cNvPr>
            <p:cNvSpPr/>
            <p:nvPr/>
          </p:nvSpPr>
          <p:spPr>
            <a:xfrm rot="4646612">
              <a:off x="1502160" y="242041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BA3AE1B-58E6-42DA-9043-C4B53D41257C}"/>
                </a:ext>
              </a:extLst>
            </p:cNvPr>
            <p:cNvSpPr/>
            <p:nvPr/>
          </p:nvSpPr>
          <p:spPr>
            <a:xfrm rot="4646612">
              <a:off x="2648824" y="2714460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37A7842-5681-4364-9752-DAF4166A9766}"/>
                </a:ext>
              </a:extLst>
            </p:cNvPr>
            <p:cNvSpPr/>
            <p:nvPr/>
          </p:nvSpPr>
          <p:spPr>
            <a:xfrm rot="4646612">
              <a:off x="1163654" y="2352072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45743D4-1E42-43FA-AC3F-BF02F6101959}"/>
                </a:ext>
              </a:extLst>
            </p:cNvPr>
            <p:cNvSpPr/>
            <p:nvPr/>
          </p:nvSpPr>
          <p:spPr>
            <a:xfrm rot="4646612">
              <a:off x="1282985" y="2824115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056B50-BC31-4772-BD76-336A5C1B48D8}"/>
                </a:ext>
              </a:extLst>
            </p:cNvPr>
            <p:cNvSpPr/>
            <p:nvPr/>
          </p:nvSpPr>
          <p:spPr>
            <a:xfrm rot="4646612">
              <a:off x="2976277" y="2931813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E716B44-F6A5-4C27-994B-18DDA1C615B1}"/>
                </a:ext>
              </a:extLst>
            </p:cNvPr>
            <p:cNvSpPr/>
            <p:nvPr/>
          </p:nvSpPr>
          <p:spPr>
            <a:xfrm rot="4646612">
              <a:off x="2526908" y="3657696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BE8C4C-78F6-441F-8F04-B9A5DC4770DB}"/>
                </a:ext>
              </a:extLst>
            </p:cNvPr>
            <p:cNvSpPr/>
            <p:nvPr/>
          </p:nvSpPr>
          <p:spPr>
            <a:xfrm>
              <a:off x="1010474" y="2794300"/>
              <a:ext cx="98854" cy="108739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8E0C3F-1C50-4BC8-AA57-F44F59843CCE}"/>
                </a:ext>
              </a:extLst>
            </p:cNvPr>
            <p:cNvSpPr/>
            <p:nvPr/>
          </p:nvSpPr>
          <p:spPr>
            <a:xfrm rot="6510854">
              <a:off x="2220939" y="3019041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6F3EC6A-2CC1-4442-8126-E35BF148B6DA}"/>
                </a:ext>
              </a:extLst>
            </p:cNvPr>
            <p:cNvSpPr/>
            <p:nvPr/>
          </p:nvSpPr>
          <p:spPr>
            <a:xfrm rot="4646612">
              <a:off x="2526907" y="3317814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86D77A-3CB8-4BA2-A1C9-427B2361E2C0}"/>
                </a:ext>
              </a:extLst>
            </p:cNvPr>
            <p:cNvSpPr/>
            <p:nvPr/>
          </p:nvSpPr>
          <p:spPr>
            <a:xfrm rot="4646612">
              <a:off x="2224430" y="3438694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56D853-A63D-4B73-B7A5-3AA8F5EA7A94}"/>
                </a:ext>
              </a:extLst>
            </p:cNvPr>
            <p:cNvSpPr/>
            <p:nvPr/>
          </p:nvSpPr>
          <p:spPr>
            <a:xfrm rot="4646612">
              <a:off x="1617784" y="2764619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81DD3E-8B65-4E02-8DB3-B83F3BD2E003}"/>
                </a:ext>
              </a:extLst>
            </p:cNvPr>
            <p:cNvSpPr/>
            <p:nvPr/>
          </p:nvSpPr>
          <p:spPr>
            <a:xfrm rot="4646612">
              <a:off x="1617784" y="2088057"/>
              <a:ext cx="101033" cy="112642"/>
            </a:xfrm>
            <a:prstGeom prst="ellipse">
              <a:avLst/>
            </a:prstGeom>
            <a:solidFill>
              <a:schemeClr val="tx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6905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{ECF165B1-20B0-8849-9A14-6EF61616EF12}tf10001071</Template>
  <TotalTime>2931</TotalTime>
  <Words>135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(Body)</vt:lpstr>
      <vt:lpstr>Calibri</vt:lpstr>
      <vt:lpstr>Gill Sans MT</vt:lpstr>
      <vt:lpstr>Impact</vt:lpstr>
      <vt:lpstr>Badge</vt:lpstr>
      <vt:lpstr>K-MEANS</vt:lpstr>
      <vt:lpstr>What is Clustering?</vt:lpstr>
      <vt:lpstr>What is K-means clustering? </vt:lpstr>
      <vt:lpstr>How does it work? </vt:lpstr>
      <vt:lpstr>Let us consider an example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</cp:lastModifiedBy>
  <cp:revision>358</cp:revision>
  <cp:lastPrinted>2015-09-08T17:47:13Z</cp:lastPrinted>
  <dcterms:created xsi:type="dcterms:W3CDTF">2015-08-24T18:00:54Z</dcterms:created>
  <dcterms:modified xsi:type="dcterms:W3CDTF">2019-11-21T22:30:27Z</dcterms:modified>
</cp:coreProperties>
</file>