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7C2E1-4CB0-45C1-82E6-FEEA30E13F88}">
  <a:tblStyle styleId="{20C7C2E1-4CB0-45C1-82E6-FEEA30E13F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90dcf7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90dcf7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790dcf7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790dcf7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90dcf7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90dcf7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90dcf7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90dcf7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8b4cd5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8b4cd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we chose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8b4cd5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8b4cd5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78b4cd5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78b4cd5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** Need to explain what each measurement means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Based on square of error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Value lies between 0 to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∞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Sensitive to outliers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Small value indicates better model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Based on absolute value of error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Value lies between 0 to ∞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Treat larger and small errors equally. Not sensitive to outliers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Small value indicates better model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R2-score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Based on correlation between actual and predicted value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Value liked between 0 and 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 sensitive to outliers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Value near 1 indicates better model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5dd3e7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5dd3e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are showing correlation between prediction and true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Regression, KNN, polySVM, Neural Network, Decision Tree, Random Forest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8b4cd5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8b4cd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8b4cd5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8b4cd5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9139eae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9139eae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is important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e71009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e71009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9139ea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d9139ea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8b4cd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8b4cd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9139eae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9139eae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90dcf7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90dcf7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90dcf7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90dcf7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90dcf75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90dcf75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90dcf7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90dcf7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insideairbnb.com" TargetMode="External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AirBnB Price Predictor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522437"/>
            <a:ext cx="42426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Sushrut Madhavi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Mijeong 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 Von Autenried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Jagodits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75" y="276926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 based on Avg. Price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25425" y="500913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50" y="2210788"/>
            <a:ext cx="1948261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75" y="430425"/>
            <a:ext cx="4717100" cy="381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9100" y="478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Distribution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625425" y="186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037" y="91875"/>
            <a:ext cx="2057038" cy="1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75" y="91875"/>
            <a:ext cx="2087349" cy="1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956" y="1595000"/>
            <a:ext cx="1945575" cy="12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100" y="1539150"/>
            <a:ext cx="1890975" cy="12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4274" y="3275895"/>
            <a:ext cx="2016475" cy="132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7400" y="203367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8150" y="2633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outcome variable (Price) and other features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25425" y="1058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Price varies mainly by area, room type and neighbourhood. More variation with the former 2 than the latter</a:t>
            </a: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Generally price increases greatly when moving to a more metropolitan area like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Manhattan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but this change is not always regular</a:t>
            </a: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 change in price is observed much more clearly between different room categories - </a:t>
            </a: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latin typeface="Lato"/>
                <a:ea typeface="Lato"/>
                <a:cs typeface="Lato"/>
                <a:sym typeface="Lato"/>
              </a:rPr>
              <a:t>As expected, renting an entire apartment is the most expensive, followed by a single private room and sharing with a roommates being the cheapest</a:t>
            </a: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Finally, price also varies from host to host but this change does not seem follow any particular pattern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00" y="2141250"/>
            <a:ext cx="1614125" cy="1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Remove missing values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Check for outliers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Drop extraneous columns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Label Encoding for categorical variables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Split training and test sets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80-20 split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ata Preprocessing : Concepts. Introduction to the concepts of Data… | by  Pranjal Pandey | Towards Data Science"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00" y="300982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Linear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Support Vector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XGBoost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of these are regression version of models, not classifiers.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8125" y="5053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14988" y="186175"/>
            <a:ext cx="41664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performance of different models: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4410563" y="67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{20C7C2E1-4CB0-45C1-82E6-FEEA30E13F88}</a:tableStyleId>
              </a:tblPr>
              <a:tblGrid>
                <a:gridCol w="1180375"/>
                <a:gridCol w="1180375"/>
                <a:gridCol w="1180375"/>
                <a:gridCol w="1127875"/>
              </a:tblGrid>
              <a:tr h="4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Squared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Absolute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R2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Score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6674.559549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50.252100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0.443628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</a:tr>
              <a:tr h="47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KNN Regressor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5046.053980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41.222002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0.579375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Support Vector Machine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7255.317737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47.717278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0.395218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</a:tr>
              <a:tr h="46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Neural Network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5239.603747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41.902355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0.563242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</a:tr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Decision Tree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5652.013260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44.117490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0.528864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</a:tr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XGBoost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4810.174979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39.87148943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0.59903759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4455.089816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66675" marB="66675" marR="66675" marL="6667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38.103864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0.628636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75" y="151837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1677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00" y="943878"/>
            <a:ext cx="2372025" cy="175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325" y="943875"/>
            <a:ext cx="2372025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754" y="943875"/>
            <a:ext cx="2544812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425" y="2932375"/>
            <a:ext cx="2372025" cy="175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5325" y="2932375"/>
            <a:ext cx="2463524" cy="18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2725" y="2967962"/>
            <a:ext cx="2372025" cy="175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drives the models?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644675" y="3239600"/>
            <a:ext cx="41664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Location, location, location…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And other factors such as room type, # of bedrooms, # of people allowed.</a:t>
            </a:r>
            <a:endParaRPr sz="15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30275"/>
            <a:ext cx="4098176" cy="29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225" y="2210250"/>
            <a:ext cx="1952536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factors that drive the model, it looks like location is one of the most important factors. However looking more closely, the neighbourhood itself does not have a large impact on the model.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people allowed and number of bedrooms are a large driving factor as well.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What does not determine the price as well is maximum nights,  if the host is the superhost, and property type.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50" y="1561375"/>
            <a:ext cx="3016475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04300" y="7617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Thanks for listening.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AirBnB becoming increasingly popular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Uber of hotel business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Cost effective for those travelling long distances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Hosts want to know quality of offer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Consumers want to know what a good deal is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Given a place to stay, what would be considered a reasonable price?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ttention Please Concept Of Important Announcement Human Hands Hold Caution  Signal, Advertisement, Advertising, Alert PNG and Vector with Transparent  Background for Free Download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38" y="1909900"/>
            <a:ext cx="2582475" cy="2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Applications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Use columns such as reviews, location and description to predict price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Find the best model that can give the best R2 score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Determine the deciding factors in models that have the greatest impact on the prediction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Using these deciding factors to give a business analysis to AirBnB hosts on how to improve reviews and price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49" y="1534925"/>
            <a:ext cx="2114250" cy="28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Analysis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00" y="1431888"/>
            <a:ext cx="2279725" cy="2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Summary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25425" y="186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York City Airbnb data for the year of 2019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obtained from kaggle, courtesy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www.insideairbnb.com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information about hosts, geographical availability, price and several other metrics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rows: 48895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(features): id, name, host_id, host_name, neighbourhood_group, </a:t>
            </a:r>
            <a:br>
              <a:rPr lang="en"/>
            </a:br>
            <a:r>
              <a:rPr lang="en"/>
              <a:t>neighbourhood, latitude, longitude, room_type, price, minumum_nights, number_of_reviews, last_review, reviews_per_month, calculated_host_listings_count, availability_365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of these columns, id, host_name and last_review are not relevant for prediction and may be safely dropped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0" y="1321113"/>
            <a:ext cx="2935823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Listings by Burrough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31850" y="4174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75" y="2277875"/>
            <a:ext cx="257437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851" y="449725"/>
            <a:ext cx="4166401" cy="403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 by Area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31850" y="4174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25" y="2218825"/>
            <a:ext cx="257437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510" y="918797"/>
            <a:ext cx="4649075" cy="37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Room Type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19000" y="522463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375" y="2269813"/>
            <a:ext cx="1948261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25" y="500925"/>
            <a:ext cx="4505150" cy="40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