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20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Izzi: 2-4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Chris: 5-11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Blake: 12-17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Theo: Code demonstration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4ccae04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4ccae04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4ccae04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4ccae04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4ccae049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4ccae049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03e0045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03e0045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4ccae04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4ccae04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4f944bb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4f944bb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e669c9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e669c9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4e669c9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4e669c9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4e669c9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4e669c9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4e669c9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4e669c9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44390a1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44390a1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03f31dc57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03f31dc57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ccae04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ccae04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618371e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618371e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500 iterations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618371e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618371e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618371e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7618371e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7618371e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7618371e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knowledge of coronavirus reinfection is mixed, so we allowed the population to become reinfected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744390a1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744390a1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.1% of the population starts sick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4ccae04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4ccae0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distancing infection rate: about .01%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Non-social distancing infection rate: 21%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Agent Modeling on Covid-19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250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Blake Holland, Theodore Jagodits, Isabelle Rivera, Christopher Rudel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/>
              <a:t>I pledge my honor that I have abided by the Stevens Honor System.</a:t>
            </a:r>
            <a:endParaRPr i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Results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688" y="304800"/>
            <a:ext cx="5404622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Results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688" y="228950"/>
            <a:ext cx="5404622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social distancing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600" y="336100"/>
            <a:ext cx="5998800" cy="3604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CDC Graph of Infections in United States</a:t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38" y="1325000"/>
            <a:ext cx="7495528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Fatalities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900" y="213625"/>
            <a:ext cx="6338200" cy="38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Reinfection with 50% Social Distancing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25" y="152400"/>
            <a:ext cx="6787551" cy="40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267300" y="11642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infection rate for 0 social distancing is 5 times higher than 50% social distancing.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death rate is to 10x lower than for 50% social distancing.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500 iterations, the infections and deaths only slowly taper off.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Distancing dramatically decreases/flattens the curve.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people having the chance of being reinfected, the curve does not drop off quickly as expected for infected or deaths for 0 social distancing.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50% social distancing, the death rate does not rise very quickly and stays relatively low.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Possible Improvements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hotspot, where people gather - emulate groceries, banks etc.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different communities - People can travel between communities.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 to model different types of disease - COVID-19, Flu…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Visual Representation of the program - pictures, models, graphs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Genetic Evolution - disease adaptation and transformation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Demonstration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4113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has been impacting us all globally, nationally, and locally. The challenges we are dealing with expand across many domains.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model aims to display the effects of the virus with and without social distancing.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250" y="937705"/>
            <a:ext cx="4333524" cy="15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https://www.worldometers.info/coronavirus/coronavirus-age-sex-demographics/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COVID-19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Coronavirus Disease (COVID-19) is thought to spread mainly through close contact from person-to-person in respiratory droplets from someone who is infected. People who are infected often have symptoms of illness. Some people without symptoms may be able to spread virus.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COVID-19 is a new disease, research is still ongoing on how it spreads and the severity of illness it causes.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Social distancing is the best way to reduce the spread of the disease.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take on Agent-Based Modeling to try modeling the spread of COVID-19.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Creates a matrix of people that move around. A certain percent of the population starts infected. A certain amount of the population is social distancing.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run for a certain amount of time steps so that people can interact with each other.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648550" y="921600"/>
            <a:ext cx="3322200" cy="3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4834025" y="921600"/>
            <a:ext cx="3322200" cy="3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754550" y="20597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883600" y="149912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391013" y="149912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1828750" y="324010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2160800" y="37743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250575" y="324010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576500" y="37743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250575" y="20597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2437563" y="20597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366225" y="149912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758300" y="149912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328363" y="149912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1898425" y="149912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565125" y="20597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2185600" y="9772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2702350" y="9772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317238" y="9772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565113" y="324010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1668850" y="9772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1152100" y="9772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042300" y="20597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1576500" y="26367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1898425" y="20597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2160800" y="26627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2686325" y="26627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042300" y="324192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992200" y="26367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745100" y="37743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3319325" y="37743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437575" y="324010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992200" y="37743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3329400" y="26627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125550" y="39003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5482250" y="37307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6931650" y="37307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5366750" y="20597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5642150" y="1548400"/>
            <a:ext cx="159900" cy="150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6771750" y="149912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6324225" y="39003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7587825" y="39003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318338" y="2813675"/>
            <a:ext cx="159900" cy="150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7367700" y="324010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6552625" y="237932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6825825" y="3294300"/>
            <a:ext cx="159900" cy="150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5062150" y="37307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5802038" y="25722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7952025" y="34725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7427925" y="37307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7207800" y="3623475"/>
            <a:ext cx="159900" cy="150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6552625" y="36234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6771750" y="40512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965650" y="9772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6521025" y="28846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6673425" y="30370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7367700" y="19088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978225" y="3341850"/>
            <a:ext cx="159900" cy="150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130625" y="3494250"/>
            <a:ext cx="159900" cy="150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367225" y="19088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648625" y="2572250"/>
            <a:ext cx="159900" cy="150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7747725" y="134822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6207325" y="11281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7648050" y="36234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7807950" y="213577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7096763" y="3159625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2939750" y="4714950"/>
            <a:ext cx="159900" cy="150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5802050" y="4714950"/>
            <a:ext cx="159900" cy="150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3129825" y="4574975"/>
            <a:ext cx="10305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Healthy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6023875" y="4574975"/>
            <a:ext cx="8466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Sick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Constants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- From 1 - 100 years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Social Distancing - Boolean True or 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Location - index location inside matrix - arbitrary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Sick - Boolean True or 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Sick Days - # of Days that person has been sick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 Sick Population - percentage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Population Density - how densely populated the matrix is with people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is constant during the simulation.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Nobody dies of old age.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age is distributed evenly across population.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Population can be reinfected.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matrix that players/agents populate.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 time step agents move around and have a chance to infect each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percentage of population starts infected.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744" y="2901925"/>
            <a:ext cx="2976550" cy="1666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more players are around that are infected, higher chance of getting sick.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Social Distancing: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If the player is social distancing, there is a very low chance that it will be infected.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Not all of the population is social distancing, so the population will get infected.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Age: The older the player, the higher chance they have of dying.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