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62" r:id="rId3"/>
    <p:sldId id="266" r:id="rId4"/>
    <p:sldId id="269" r:id="rId5"/>
    <p:sldId id="270" r:id="rId6"/>
    <p:sldId id="263" r:id="rId7"/>
    <p:sldId id="268" r:id="rId8"/>
    <p:sldId id="264" r:id="rId9"/>
    <p:sldId id="257" r:id="rId10"/>
    <p:sldId id="271" r:id="rId11"/>
    <p:sldId id="272" r:id="rId12"/>
    <p:sldId id="273" r:id="rId13"/>
    <p:sldId id="274" r:id="rId14"/>
    <p:sldId id="275" r:id="rId15"/>
    <p:sldId id="258" r:id="rId16"/>
    <p:sldId id="276" r:id="rId17"/>
    <p:sldId id="277" r:id="rId18"/>
    <p:sldId id="259" r:id="rId19"/>
    <p:sldId id="278" r:id="rId20"/>
    <p:sldId id="279"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7B"/>
    <a:srgbClr val="FFFF99"/>
    <a:srgbClr val="FFFF66"/>
    <a:srgbClr val="FF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92BA6-3AFC-4B33-8686-DD02520B6B01}" v="1527" dt="2025-10-23T21:16:24.355"/>
    <p1510:client id="{50B32702-54B6-4807-8C94-D2962061F8CD}" v="966" dt="2025-10-23T21:44:38.763"/>
    <p1510:client id="{AB3B3CC6-73F9-4F20-8771-62DF945E4649}" v="1951" dt="2025-10-23T21:17:59.638"/>
    <p1510:client id="{B4C35B7E-1318-486F-ACD8-97C059FE3726}" v="219" dt="2025-10-23T21:28:46.4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niebeth Melendez Torres" userId="25d978bd-68e7-499a-b3e4-56238858c328" providerId="ADAL" clId="{1CB92BA6-3AFC-4B33-8686-DD02520B6B01}"/>
    <pc:docChg chg="undo custSel addSld delSld modSld sldOrd">
      <pc:chgData name="Janniebeth Melendez Torres" userId="25d978bd-68e7-499a-b3e4-56238858c328" providerId="ADAL" clId="{1CB92BA6-3AFC-4B33-8686-DD02520B6B01}" dt="2025-10-23T21:16:24.355" v="1526"/>
      <pc:docMkLst>
        <pc:docMk/>
      </pc:docMkLst>
      <pc:sldChg chg="modNotesTx">
        <pc:chgData name="Janniebeth Melendez Torres" userId="25d978bd-68e7-499a-b3e4-56238858c328" providerId="ADAL" clId="{1CB92BA6-3AFC-4B33-8686-DD02520B6B01}" dt="2025-10-23T14:42:37.802" v="28" actId="20577"/>
        <pc:sldMkLst>
          <pc:docMk/>
          <pc:sldMk cId="1612611133" sldId="262"/>
        </pc:sldMkLst>
      </pc:sldChg>
      <pc:sldChg chg="addSp delSp modSp mod">
        <pc:chgData name="Janniebeth Melendez Torres" userId="25d978bd-68e7-499a-b3e4-56238858c328" providerId="ADAL" clId="{1CB92BA6-3AFC-4B33-8686-DD02520B6B01}" dt="2025-10-23T20:57:09.501" v="1523" actId="1076"/>
        <pc:sldMkLst>
          <pc:docMk/>
          <pc:sldMk cId="3458464650" sldId="263"/>
        </pc:sldMkLst>
        <pc:spChg chg="mod">
          <ac:chgData name="Janniebeth Melendez Torres" userId="25d978bd-68e7-499a-b3e4-56238858c328" providerId="ADAL" clId="{1CB92BA6-3AFC-4B33-8686-DD02520B6B01}" dt="2025-10-23T19:59:58.586" v="254" actId="14100"/>
          <ac:spMkLst>
            <pc:docMk/>
            <pc:sldMk cId="3458464650" sldId="263"/>
            <ac:spMk id="2" creationId="{9FBB5177-A7C3-4514-3983-A7F4913CA78F}"/>
          </ac:spMkLst>
        </pc:spChg>
        <pc:spChg chg="add del">
          <ac:chgData name="Janniebeth Melendez Torres" userId="25d978bd-68e7-499a-b3e4-56238858c328" providerId="ADAL" clId="{1CB92BA6-3AFC-4B33-8686-DD02520B6B01}" dt="2025-10-23T20:04:25.773" v="425" actId="22"/>
          <ac:spMkLst>
            <pc:docMk/>
            <pc:sldMk cId="3458464650" sldId="263"/>
            <ac:spMk id="8" creationId="{AB8B0585-D3B3-D8A1-DDB6-4939965BBF65}"/>
          </ac:spMkLst>
        </pc:spChg>
        <pc:graphicFrameChg chg="add mod modGraphic">
          <ac:chgData name="Janniebeth Melendez Torres" userId="25d978bd-68e7-499a-b3e4-56238858c328" providerId="ADAL" clId="{1CB92BA6-3AFC-4B33-8686-DD02520B6B01}" dt="2025-10-23T20:24:05.949" v="1033" actId="1076"/>
          <ac:graphicFrameMkLst>
            <pc:docMk/>
            <pc:sldMk cId="3458464650" sldId="263"/>
            <ac:graphicFrameMk id="3" creationId="{CAA06ABA-6F67-53DD-BCCE-91ED4A44A882}"/>
          </ac:graphicFrameMkLst>
        </pc:graphicFrameChg>
        <pc:graphicFrameChg chg="add del mod modGraphic">
          <ac:chgData name="Janniebeth Melendez Torres" userId="25d978bd-68e7-499a-b3e4-56238858c328" providerId="ADAL" clId="{1CB92BA6-3AFC-4B33-8686-DD02520B6B01}" dt="2025-10-23T19:58:35.437" v="216" actId="21"/>
          <ac:graphicFrameMkLst>
            <pc:docMk/>
            <pc:sldMk cId="3458464650" sldId="263"/>
            <ac:graphicFrameMk id="4" creationId="{367D6DB3-9DDE-49D7-9244-A6283083896A}"/>
          </ac:graphicFrameMkLst>
        </pc:graphicFrameChg>
        <pc:graphicFrameChg chg="add del mod modGraphic">
          <ac:chgData name="Janniebeth Melendez Torres" userId="25d978bd-68e7-499a-b3e4-56238858c328" providerId="ADAL" clId="{1CB92BA6-3AFC-4B33-8686-DD02520B6B01}" dt="2025-10-23T20:04:03.587" v="419" actId="478"/>
          <ac:graphicFrameMkLst>
            <pc:docMk/>
            <pc:sldMk cId="3458464650" sldId="263"/>
            <ac:graphicFrameMk id="5" creationId="{A00E515B-91B0-006D-D903-5DE224B70364}"/>
          </ac:graphicFrameMkLst>
        </pc:graphicFrameChg>
        <pc:graphicFrameChg chg="add del mod">
          <ac:chgData name="Janniebeth Melendez Torres" userId="25d978bd-68e7-499a-b3e4-56238858c328" providerId="ADAL" clId="{1CB92BA6-3AFC-4B33-8686-DD02520B6B01}" dt="2025-10-23T20:04:18.331" v="423" actId="478"/>
          <ac:graphicFrameMkLst>
            <pc:docMk/>
            <pc:sldMk cId="3458464650" sldId="263"/>
            <ac:graphicFrameMk id="6" creationId="{1750E7C8-D5B6-DCA7-F17D-EC0530F84581}"/>
          </ac:graphicFrameMkLst>
        </pc:graphicFrameChg>
        <pc:graphicFrameChg chg="add del mod">
          <ac:chgData name="Janniebeth Melendez Torres" userId="25d978bd-68e7-499a-b3e4-56238858c328" providerId="ADAL" clId="{1CB92BA6-3AFC-4B33-8686-DD02520B6B01}" dt="2025-10-23T20:06:23.004" v="532" actId="478"/>
          <ac:graphicFrameMkLst>
            <pc:docMk/>
            <pc:sldMk cId="3458464650" sldId="263"/>
            <ac:graphicFrameMk id="9" creationId="{D85C0BE3-3AC0-2404-92EE-0DB120F5A82A}"/>
          </ac:graphicFrameMkLst>
        </pc:graphicFrameChg>
        <pc:graphicFrameChg chg="add del mod">
          <ac:chgData name="Janniebeth Melendez Torres" userId="25d978bd-68e7-499a-b3e4-56238858c328" providerId="ADAL" clId="{1CB92BA6-3AFC-4B33-8686-DD02520B6B01}" dt="2025-10-23T20:08:15.893" v="571" actId="478"/>
          <ac:graphicFrameMkLst>
            <pc:docMk/>
            <pc:sldMk cId="3458464650" sldId="263"/>
            <ac:graphicFrameMk id="10" creationId="{22670734-77C1-9C17-9517-67C52BB30E58}"/>
          </ac:graphicFrameMkLst>
        </pc:graphicFrameChg>
        <pc:picChg chg="add del mod">
          <ac:chgData name="Janniebeth Melendez Torres" userId="25d978bd-68e7-499a-b3e4-56238858c328" providerId="ADAL" clId="{1CB92BA6-3AFC-4B33-8686-DD02520B6B01}" dt="2025-10-23T20:57:03.906" v="1521" actId="478"/>
          <ac:picMkLst>
            <pc:docMk/>
            <pc:sldMk cId="3458464650" sldId="263"/>
            <ac:picMk id="11" creationId="{4FA0B9F0-C3FA-F88B-1F59-F5E594CBAF9B}"/>
          </ac:picMkLst>
        </pc:picChg>
        <pc:picChg chg="add mod">
          <ac:chgData name="Janniebeth Melendez Torres" userId="25d978bd-68e7-499a-b3e4-56238858c328" providerId="ADAL" clId="{1CB92BA6-3AFC-4B33-8686-DD02520B6B01}" dt="2025-10-23T20:57:09.501" v="1523" actId="1076"/>
          <ac:picMkLst>
            <pc:docMk/>
            <pc:sldMk cId="3458464650" sldId="263"/>
            <ac:picMk id="12" creationId="{E92C3872-EB9E-BF48-D0EE-FD6863D049DE}"/>
          </ac:picMkLst>
        </pc:picChg>
      </pc:sldChg>
      <pc:sldChg chg="addSp delSp modSp new mod ord">
        <pc:chgData name="Janniebeth Melendez Torres" userId="25d978bd-68e7-499a-b3e4-56238858c328" providerId="ADAL" clId="{1CB92BA6-3AFC-4B33-8686-DD02520B6B01}" dt="2025-10-23T19:05:04.632" v="168" actId="14100"/>
        <pc:sldMkLst>
          <pc:docMk/>
          <pc:sldMk cId="3504638596" sldId="264"/>
        </pc:sldMkLst>
        <pc:spChg chg="mod">
          <ac:chgData name="Janniebeth Melendez Torres" userId="25d978bd-68e7-499a-b3e4-56238858c328" providerId="ADAL" clId="{1CB92BA6-3AFC-4B33-8686-DD02520B6B01}" dt="2025-10-23T18:45:11.157" v="166" actId="20577"/>
          <ac:spMkLst>
            <pc:docMk/>
            <pc:sldMk cId="3504638596" sldId="264"/>
            <ac:spMk id="2" creationId="{9AC122B9-0A28-3240-AD4C-1D20101697A9}"/>
          </ac:spMkLst>
        </pc:spChg>
        <pc:spChg chg="del mod">
          <ac:chgData name="Janniebeth Melendez Torres" userId="25d978bd-68e7-499a-b3e4-56238858c328" providerId="ADAL" clId="{1CB92BA6-3AFC-4B33-8686-DD02520B6B01}" dt="2025-10-23T17:58:12.269" v="80" actId="21"/>
          <ac:spMkLst>
            <pc:docMk/>
            <pc:sldMk cId="3504638596" sldId="264"/>
            <ac:spMk id="3" creationId="{953F1BBB-5358-C12E-D740-7D1955DBFACC}"/>
          </ac:spMkLst>
        </pc:spChg>
        <pc:spChg chg="add del mod">
          <ac:chgData name="Janniebeth Melendez Torres" userId="25d978bd-68e7-499a-b3e4-56238858c328" providerId="ADAL" clId="{1CB92BA6-3AFC-4B33-8686-DD02520B6B01}" dt="2025-10-23T17:58:15.957" v="82" actId="478"/>
          <ac:spMkLst>
            <pc:docMk/>
            <pc:sldMk cId="3504638596" sldId="264"/>
            <ac:spMk id="8" creationId="{953F1BBB-5358-C12E-D740-7D1955DBFACC}"/>
          </ac:spMkLst>
        </pc:spChg>
        <pc:spChg chg="add del">
          <ac:chgData name="Janniebeth Melendez Torres" userId="25d978bd-68e7-499a-b3e4-56238858c328" providerId="ADAL" clId="{1CB92BA6-3AFC-4B33-8686-DD02520B6B01}" dt="2025-10-23T17:58:34.020" v="84" actId="22"/>
          <ac:spMkLst>
            <pc:docMk/>
            <pc:sldMk cId="3504638596" sldId="264"/>
            <ac:spMk id="10" creationId="{B6F649F2-A7B5-B590-9008-E8A18A401B4E}"/>
          </ac:spMkLst>
        </pc:spChg>
        <pc:spChg chg="add mod">
          <ac:chgData name="Janniebeth Melendez Torres" userId="25d978bd-68e7-499a-b3e4-56238858c328" providerId="ADAL" clId="{1CB92BA6-3AFC-4B33-8686-DD02520B6B01}" dt="2025-10-23T19:05:04.632" v="168" actId="14100"/>
          <ac:spMkLst>
            <pc:docMk/>
            <pc:sldMk cId="3504638596" sldId="264"/>
            <ac:spMk id="11" creationId="{7F2510A0-240E-2938-6711-1993EDFDE77A}"/>
          </ac:spMkLst>
        </pc:spChg>
        <pc:picChg chg="add del mod">
          <ac:chgData name="Janniebeth Melendez Torres" userId="25d978bd-68e7-499a-b3e4-56238858c328" providerId="ADAL" clId="{1CB92BA6-3AFC-4B33-8686-DD02520B6B01}" dt="2025-10-23T17:48:30.385" v="43" actId="478"/>
          <ac:picMkLst>
            <pc:docMk/>
            <pc:sldMk cId="3504638596" sldId="264"/>
            <ac:picMk id="5" creationId="{8322F0D7-2886-7758-992D-83100AA0D81E}"/>
          </ac:picMkLst>
        </pc:picChg>
        <pc:picChg chg="add mod">
          <ac:chgData name="Janniebeth Melendez Torres" userId="25d978bd-68e7-499a-b3e4-56238858c328" providerId="ADAL" clId="{1CB92BA6-3AFC-4B33-8686-DD02520B6B01}" dt="2025-10-23T17:58:51.281" v="87" actId="1076"/>
          <ac:picMkLst>
            <pc:docMk/>
            <pc:sldMk cId="3504638596" sldId="264"/>
            <ac:picMk id="7" creationId="{42DB5CA9-00B6-CFF4-B7C8-C0691B738ECA}"/>
          </ac:picMkLst>
        </pc:picChg>
      </pc:sldChg>
      <pc:sldChg chg="addSp modSp mod">
        <pc:chgData name="Janniebeth Melendez Torres" userId="25d978bd-68e7-499a-b3e4-56238858c328" providerId="ADAL" clId="{1CB92BA6-3AFC-4B33-8686-DD02520B6B01}" dt="2025-10-23T20:47:41.727" v="1513" actId="1076"/>
        <pc:sldMkLst>
          <pc:docMk/>
          <pc:sldMk cId="3186619387" sldId="266"/>
        </pc:sldMkLst>
        <pc:spChg chg="mod">
          <ac:chgData name="Janniebeth Melendez Torres" userId="25d978bd-68e7-499a-b3e4-56238858c328" providerId="ADAL" clId="{1CB92BA6-3AFC-4B33-8686-DD02520B6B01}" dt="2025-10-23T20:47:15.860" v="1511" actId="1076"/>
          <ac:spMkLst>
            <pc:docMk/>
            <pc:sldMk cId="3186619387" sldId="266"/>
            <ac:spMk id="5" creationId="{11F1AE4F-841E-966A-7698-18FB75039DCF}"/>
          </ac:spMkLst>
        </pc:spChg>
        <pc:picChg chg="add mod">
          <ac:chgData name="Janniebeth Melendez Torres" userId="25d978bd-68e7-499a-b3e4-56238858c328" providerId="ADAL" clId="{1CB92BA6-3AFC-4B33-8686-DD02520B6B01}" dt="2025-10-23T20:47:41.727" v="1513" actId="1076"/>
          <ac:picMkLst>
            <pc:docMk/>
            <pc:sldMk cId="3186619387" sldId="266"/>
            <ac:picMk id="2050" creationId="{8CB138E5-1652-3727-80DD-B1C3DE6384E4}"/>
          </ac:picMkLst>
        </pc:picChg>
      </pc:sldChg>
      <pc:sldChg chg="addSp delSp modSp add mod">
        <pc:chgData name="Janniebeth Melendez Torres" userId="25d978bd-68e7-499a-b3e4-56238858c328" providerId="ADAL" clId="{1CB92BA6-3AFC-4B33-8686-DD02520B6B01}" dt="2025-10-23T21:15:48.765" v="1525" actId="1076"/>
        <pc:sldMkLst>
          <pc:docMk/>
          <pc:sldMk cId="131406285" sldId="268"/>
        </pc:sldMkLst>
        <pc:spChg chg="mod">
          <ac:chgData name="Janniebeth Melendez Torres" userId="25d978bd-68e7-499a-b3e4-56238858c328" providerId="ADAL" clId="{1CB92BA6-3AFC-4B33-8686-DD02520B6B01}" dt="2025-10-23T21:15:29.023" v="1524" actId="1076"/>
          <ac:spMkLst>
            <pc:docMk/>
            <pc:sldMk cId="131406285" sldId="268"/>
            <ac:spMk id="2" creationId="{1225B8F6-8F34-91C6-947D-DDB9F11FC9C8}"/>
          </ac:spMkLst>
        </pc:spChg>
        <pc:spChg chg="add del mod">
          <ac:chgData name="Janniebeth Melendez Torres" userId="25d978bd-68e7-499a-b3e4-56238858c328" providerId="ADAL" clId="{1CB92BA6-3AFC-4B33-8686-DD02520B6B01}" dt="2025-10-23T20:26:20.376" v="1222" actId="21"/>
          <ac:spMkLst>
            <pc:docMk/>
            <pc:sldMk cId="131406285" sldId="268"/>
            <ac:spMk id="5" creationId="{07ED3D3B-B6A2-B919-C100-C150217A2EE1}"/>
          </ac:spMkLst>
        </pc:spChg>
        <pc:graphicFrameChg chg="del modGraphic">
          <ac:chgData name="Janniebeth Melendez Torres" userId="25d978bd-68e7-499a-b3e4-56238858c328" providerId="ADAL" clId="{1CB92BA6-3AFC-4B33-8686-DD02520B6B01}" dt="2025-10-23T20:20:34.892" v="941" actId="478"/>
          <ac:graphicFrameMkLst>
            <pc:docMk/>
            <pc:sldMk cId="131406285" sldId="268"/>
            <ac:graphicFrameMk id="3" creationId="{72E007F3-C6F8-C550-6D08-683A953C897B}"/>
          </ac:graphicFrameMkLst>
        </pc:graphicFrameChg>
        <pc:graphicFrameChg chg="add del mod modGraphic">
          <ac:chgData name="Janniebeth Melendez Torres" userId="25d978bd-68e7-499a-b3e4-56238858c328" providerId="ADAL" clId="{1CB92BA6-3AFC-4B33-8686-DD02520B6B01}" dt="2025-10-23T20:26:36.196" v="1226" actId="14100"/>
          <ac:graphicFrameMkLst>
            <pc:docMk/>
            <pc:sldMk cId="131406285" sldId="268"/>
            <ac:graphicFrameMk id="4" creationId="{AB5CCD6E-E027-7322-4800-1C0CDC1D3C73}"/>
          </ac:graphicFrameMkLst>
        </pc:graphicFrameChg>
        <pc:picChg chg="mod">
          <ac:chgData name="Janniebeth Melendez Torres" userId="25d978bd-68e7-499a-b3e4-56238858c328" providerId="ADAL" clId="{1CB92BA6-3AFC-4B33-8686-DD02520B6B01}" dt="2025-10-23T21:15:48.765" v="1525" actId="1076"/>
          <ac:picMkLst>
            <pc:docMk/>
            <pc:sldMk cId="131406285" sldId="268"/>
            <ac:picMk id="6" creationId="{A40ADDAB-107E-F93D-5C6A-EB1FA4AF6C6E}"/>
          </ac:picMkLst>
        </pc:picChg>
      </pc:sldChg>
      <pc:sldChg chg="new del">
        <pc:chgData name="Janniebeth Melendez Torres" userId="25d978bd-68e7-499a-b3e4-56238858c328" providerId="ADAL" clId="{1CB92BA6-3AFC-4B33-8686-DD02520B6B01}" dt="2025-10-23T20:14:04.350" v="758" actId="2696"/>
        <pc:sldMkLst>
          <pc:docMk/>
          <pc:sldMk cId="1423680341" sldId="268"/>
        </pc:sldMkLst>
      </pc:sldChg>
      <pc:sldChg chg="addSp modSp mod">
        <pc:chgData name="Janniebeth Melendez Torres" userId="25d978bd-68e7-499a-b3e4-56238858c328" providerId="ADAL" clId="{1CB92BA6-3AFC-4B33-8686-DD02520B6B01}" dt="2025-10-23T21:16:24.355" v="1526"/>
        <pc:sldMkLst>
          <pc:docMk/>
          <pc:sldMk cId="1195837762" sldId="269"/>
        </pc:sldMkLst>
        <pc:spChg chg="mod">
          <ac:chgData name="Janniebeth Melendez Torres" userId="25d978bd-68e7-499a-b3e4-56238858c328" providerId="ADAL" clId="{1CB92BA6-3AFC-4B33-8686-DD02520B6B01}" dt="2025-10-23T20:43:11.052" v="1362" actId="1076"/>
          <ac:spMkLst>
            <pc:docMk/>
            <pc:sldMk cId="1195837762" sldId="269"/>
            <ac:spMk id="5" creationId="{120A56F8-2230-50E2-8397-E9E5BA2D97EC}"/>
          </ac:spMkLst>
        </pc:spChg>
        <pc:picChg chg="add mod">
          <ac:chgData name="Janniebeth Melendez Torres" userId="25d978bd-68e7-499a-b3e4-56238858c328" providerId="ADAL" clId="{1CB92BA6-3AFC-4B33-8686-DD02520B6B01}" dt="2025-10-23T21:16:24.355" v="1526"/>
          <ac:picMkLst>
            <pc:docMk/>
            <pc:sldMk cId="1195837762" sldId="269"/>
            <ac:picMk id="7" creationId="{6001620E-DD20-7131-FD29-C03212E05E48}"/>
          </ac:picMkLst>
        </pc:picChg>
        <pc:picChg chg="add">
          <ac:chgData name="Janniebeth Melendez Torres" userId="25d978bd-68e7-499a-b3e4-56238858c328" providerId="ADAL" clId="{1CB92BA6-3AFC-4B33-8686-DD02520B6B01}" dt="2025-10-23T20:38:13.811" v="1357"/>
          <ac:picMkLst>
            <pc:docMk/>
            <pc:sldMk cId="1195837762" sldId="269"/>
            <ac:picMk id="3074" creationId="{444CF26D-2F55-4308-CBF4-C25AF523FDE8}"/>
          </ac:picMkLst>
        </pc:picChg>
      </pc:sldChg>
      <pc:sldChg chg="addSp delSp modSp mod modTransition">
        <pc:chgData name="Janniebeth Melendez Torres" userId="25d978bd-68e7-499a-b3e4-56238858c328" providerId="ADAL" clId="{1CB92BA6-3AFC-4B33-8686-DD02520B6B01}" dt="2025-10-23T20:54:30.813" v="1515"/>
        <pc:sldMkLst>
          <pc:docMk/>
          <pc:sldMk cId="1562442659" sldId="270"/>
        </pc:sldMkLst>
        <pc:spChg chg="mod">
          <ac:chgData name="Janniebeth Melendez Torres" userId="25d978bd-68e7-499a-b3e4-56238858c328" providerId="ADAL" clId="{1CB92BA6-3AFC-4B33-8686-DD02520B6B01}" dt="2025-10-23T20:34:50.608" v="1323" actId="14100"/>
          <ac:spMkLst>
            <pc:docMk/>
            <pc:sldMk cId="1562442659" sldId="270"/>
            <ac:spMk id="5" creationId="{1CF94833-634D-7CCB-3230-E13C91749177}"/>
          </ac:spMkLst>
        </pc:spChg>
        <pc:picChg chg="add mod modCrop">
          <ac:chgData name="Janniebeth Melendez Torres" userId="25d978bd-68e7-499a-b3e4-56238858c328" providerId="ADAL" clId="{1CB92BA6-3AFC-4B33-8686-DD02520B6B01}" dt="2025-10-23T20:36:20.147" v="1346" actId="1076"/>
          <ac:picMkLst>
            <pc:docMk/>
            <pc:sldMk cId="1562442659" sldId="270"/>
            <ac:picMk id="7" creationId="{668F87FD-BA8E-0CD5-8D35-F1AE815BF778}"/>
          </ac:picMkLst>
        </pc:picChg>
        <pc:picChg chg="mod">
          <ac:chgData name="Janniebeth Melendez Torres" userId="25d978bd-68e7-499a-b3e4-56238858c328" providerId="ADAL" clId="{1CB92BA6-3AFC-4B33-8686-DD02520B6B01}" dt="2025-10-23T20:54:21.560" v="1514" actId="1076"/>
          <ac:picMkLst>
            <pc:docMk/>
            <pc:sldMk cId="1562442659" sldId="270"/>
            <ac:picMk id="9" creationId="{3F7B4DE8-6504-9FEB-E1F8-13FDB6E6E5A9}"/>
          </ac:picMkLst>
        </pc:picChg>
        <pc:picChg chg="add mod">
          <ac:chgData name="Janniebeth Melendez Torres" userId="25d978bd-68e7-499a-b3e4-56238858c328" providerId="ADAL" clId="{1CB92BA6-3AFC-4B33-8686-DD02520B6B01}" dt="2025-10-23T20:36:24.333" v="1348" actId="14100"/>
          <ac:picMkLst>
            <pc:docMk/>
            <pc:sldMk cId="1562442659" sldId="270"/>
            <ac:picMk id="1026" creationId="{6F1A0477-F8A0-32D1-AA88-4E143875CAF1}"/>
          </ac:picMkLst>
        </pc:picChg>
        <pc:picChg chg="add del">
          <ac:chgData name="Janniebeth Melendez Torres" userId="25d978bd-68e7-499a-b3e4-56238858c328" providerId="ADAL" clId="{1CB92BA6-3AFC-4B33-8686-DD02520B6B01}" dt="2025-10-23T20:29:06.124" v="1237" actId="478"/>
          <ac:picMkLst>
            <pc:docMk/>
            <pc:sldMk cId="1562442659" sldId="270"/>
            <ac:picMk id="1028" creationId="{E3D3C62D-A789-23F5-C510-917CA9335B5E}"/>
          </ac:picMkLst>
        </pc:picChg>
        <pc:picChg chg="add del">
          <ac:chgData name="Janniebeth Melendez Torres" userId="25d978bd-68e7-499a-b3e4-56238858c328" providerId="ADAL" clId="{1CB92BA6-3AFC-4B33-8686-DD02520B6B01}" dt="2025-10-23T20:29:12.890" v="1239" actId="478"/>
          <ac:picMkLst>
            <pc:docMk/>
            <pc:sldMk cId="1562442659" sldId="270"/>
            <ac:picMk id="1030" creationId="{1FB144F5-67C3-8D08-2093-0E90DBE9B6CD}"/>
          </ac:picMkLst>
        </pc:picChg>
        <pc:picChg chg="add del">
          <ac:chgData name="Janniebeth Melendez Torres" userId="25d978bd-68e7-499a-b3e4-56238858c328" providerId="ADAL" clId="{1CB92BA6-3AFC-4B33-8686-DD02520B6B01}" dt="2025-10-23T20:29:21.862" v="1241" actId="478"/>
          <ac:picMkLst>
            <pc:docMk/>
            <pc:sldMk cId="1562442659" sldId="270"/>
            <ac:picMk id="1032" creationId="{AF785238-775C-1970-F8BB-F8BCA186F1B5}"/>
          </ac:picMkLst>
        </pc:picChg>
        <pc:picChg chg="add del">
          <ac:chgData name="Janniebeth Melendez Torres" userId="25d978bd-68e7-499a-b3e4-56238858c328" providerId="ADAL" clId="{1CB92BA6-3AFC-4B33-8686-DD02520B6B01}" dt="2025-10-23T20:29:47.820" v="1243" actId="478"/>
          <ac:picMkLst>
            <pc:docMk/>
            <pc:sldMk cId="1562442659" sldId="270"/>
            <ac:picMk id="1034" creationId="{500551AB-CBD5-2D97-B531-C6D4889CB5F3}"/>
          </ac:picMkLst>
        </pc:picChg>
        <pc:picChg chg="add del">
          <ac:chgData name="Janniebeth Melendez Torres" userId="25d978bd-68e7-499a-b3e4-56238858c328" providerId="ADAL" clId="{1CB92BA6-3AFC-4B33-8686-DD02520B6B01}" dt="2025-10-23T20:31:20.477" v="1256" actId="478"/>
          <ac:picMkLst>
            <pc:docMk/>
            <pc:sldMk cId="1562442659" sldId="270"/>
            <ac:picMk id="1036" creationId="{4A0867B2-7379-3BF6-B510-ED9D8F6E87DD}"/>
          </ac:picMkLst>
        </pc:picChg>
        <pc:picChg chg="add mod">
          <ac:chgData name="Janniebeth Melendez Torres" userId="25d978bd-68e7-499a-b3e4-56238858c328" providerId="ADAL" clId="{1CB92BA6-3AFC-4B33-8686-DD02520B6B01}" dt="2025-10-23T20:35:44.709" v="1336" actId="14100"/>
          <ac:picMkLst>
            <pc:docMk/>
            <pc:sldMk cId="1562442659" sldId="270"/>
            <ac:picMk id="1038" creationId="{31A8E8BA-4A76-E05F-AB31-43A4F1645ABD}"/>
          </ac:picMkLst>
        </pc:picChg>
        <pc:picChg chg="add mod">
          <ac:chgData name="Janniebeth Melendez Torres" userId="25d978bd-68e7-499a-b3e4-56238858c328" providerId="ADAL" clId="{1CB92BA6-3AFC-4B33-8686-DD02520B6B01}" dt="2025-10-23T20:32:05.060" v="1264" actId="14100"/>
          <ac:picMkLst>
            <pc:docMk/>
            <pc:sldMk cId="1562442659" sldId="270"/>
            <ac:picMk id="1040" creationId="{9E3D9F01-8A22-91CF-7477-FD5DFADAB3F6}"/>
          </ac:picMkLst>
        </pc:picChg>
        <pc:picChg chg="add mod">
          <ac:chgData name="Janniebeth Melendez Torres" userId="25d978bd-68e7-499a-b3e4-56238858c328" providerId="ADAL" clId="{1CB92BA6-3AFC-4B33-8686-DD02520B6B01}" dt="2025-10-23T20:36:16.982" v="1345" actId="1076"/>
          <ac:picMkLst>
            <pc:docMk/>
            <pc:sldMk cId="1562442659" sldId="270"/>
            <ac:picMk id="1042" creationId="{132354D0-CFFC-4030-E27A-21DD798311C4}"/>
          </ac:picMkLst>
        </pc:picChg>
        <pc:picChg chg="add mod">
          <ac:chgData name="Janniebeth Melendez Torres" userId="25d978bd-68e7-499a-b3e4-56238858c328" providerId="ADAL" clId="{1CB92BA6-3AFC-4B33-8686-DD02520B6B01}" dt="2025-10-23T20:32:35.773" v="1272" actId="14100"/>
          <ac:picMkLst>
            <pc:docMk/>
            <pc:sldMk cId="1562442659" sldId="270"/>
            <ac:picMk id="1044" creationId="{8EE7A84C-7069-7484-DD89-F750761FD63F}"/>
          </ac:picMkLst>
        </pc:picChg>
        <pc:picChg chg="add mod">
          <ac:chgData name="Janniebeth Melendez Torres" userId="25d978bd-68e7-499a-b3e4-56238858c328" providerId="ADAL" clId="{1CB92BA6-3AFC-4B33-8686-DD02520B6B01}" dt="2025-10-23T20:35:41.601" v="1335" actId="14100"/>
          <ac:picMkLst>
            <pc:docMk/>
            <pc:sldMk cId="1562442659" sldId="270"/>
            <ac:picMk id="1046" creationId="{9F1CC9F1-AF77-BD83-AF21-611BFFCE51B1}"/>
          </ac:picMkLst>
        </pc:picChg>
      </pc:sldChg>
    </pc:docChg>
  </pc:docChgLst>
  <pc:docChgLst>
    <pc:chgData name="Claire Oliver" userId="acdb28d9-e31d-470e-b9d1-813f9afc5a02" providerId="ADAL" clId="{B4C35B7E-1318-486F-ACD8-97C059FE3726}"/>
    <pc:docChg chg="modSld">
      <pc:chgData name="Claire Oliver" userId="acdb28d9-e31d-470e-b9d1-813f9afc5a02" providerId="ADAL" clId="{B4C35B7E-1318-486F-ACD8-97C059FE3726}" dt="2025-10-23T21:28:46.443" v="218" actId="20577"/>
      <pc:docMkLst>
        <pc:docMk/>
      </pc:docMkLst>
      <pc:sldChg chg="modNotesTx">
        <pc:chgData name="Claire Oliver" userId="acdb28d9-e31d-470e-b9d1-813f9afc5a02" providerId="ADAL" clId="{B4C35B7E-1318-486F-ACD8-97C059FE3726}" dt="2025-10-23T20:06:15.389" v="1" actId="20577"/>
        <pc:sldMkLst>
          <pc:docMk/>
          <pc:sldMk cId="2170380744" sldId="260"/>
        </pc:sldMkLst>
      </pc:sldChg>
      <pc:sldChg chg="modAnim">
        <pc:chgData name="Claire Oliver" userId="acdb28d9-e31d-470e-b9d1-813f9afc5a02" providerId="ADAL" clId="{B4C35B7E-1318-486F-ACD8-97C059FE3726}" dt="2025-10-23T20:37:08.269" v="4"/>
        <pc:sldMkLst>
          <pc:docMk/>
          <pc:sldMk cId="1018784656" sldId="261"/>
        </pc:sldMkLst>
      </pc:sldChg>
      <pc:sldChg chg="addSp modSp mod">
        <pc:chgData name="Claire Oliver" userId="acdb28d9-e31d-470e-b9d1-813f9afc5a02" providerId="ADAL" clId="{B4C35B7E-1318-486F-ACD8-97C059FE3726}" dt="2025-10-23T21:24:03.809" v="202" actId="20577"/>
        <pc:sldMkLst>
          <pc:docMk/>
          <pc:sldMk cId="3504638596" sldId="264"/>
        </pc:sldMkLst>
        <pc:spChg chg="mod">
          <ac:chgData name="Claire Oliver" userId="acdb28d9-e31d-470e-b9d1-813f9afc5a02" providerId="ADAL" clId="{B4C35B7E-1318-486F-ACD8-97C059FE3726}" dt="2025-10-23T21:14:08.244" v="5"/>
          <ac:spMkLst>
            <pc:docMk/>
            <pc:sldMk cId="3504638596" sldId="264"/>
            <ac:spMk id="5" creationId="{9DB8C2EC-E83F-62D4-D4B2-4694597CB0C2}"/>
          </ac:spMkLst>
        </pc:spChg>
        <pc:spChg chg="mod">
          <ac:chgData name="Claire Oliver" userId="acdb28d9-e31d-470e-b9d1-813f9afc5a02" providerId="ADAL" clId="{B4C35B7E-1318-486F-ACD8-97C059FE3726}" dt="2025-10-23T21:24:03.809" v="202" actId="20577"/>
          <ac:spMkLst>
            <pc:docMk/>
            <pc:sldMk cId="3504638596" sldId="264"/>
            <ac:spMk id="11" creationId="{7F2510A0-240E-2938-6711-1993EDFDE77A}"/>
          </ac:spMkLst>
        </pc:spChg>
        <pc:grpChg chg="add mod">
          <ac:chgData name="Claire Oliver" userId="acdb28d9-e31d-470e-b9d1-813f9afc5a02" providerId="ADAL" clId="{B4C35B7E-1318-486F-ACD8-97C059FE3726}" dt="2025-10-23T21:14:08.244" v="5"/>
          <ac:grpSpMkLst>
            <pc:docMk/>
            <pc:sldMk cId="3504638596" sldId="264"/>
            <ac:grpSpMk id="3" creationId="{569179EF-8000-C73B-7073-5E8F26F28781}"/>
          </ac:grpSpMkLst>
        </pc:grpChg>
        <pc:picChg chg="mod">
          <ac:chgData name="Claire Oliver" userId="acdb28d9-e31d-470e-b9d1-813f9afc5a02" providerId="ADAL" clId="{B4C35B7E-1318-486F-ACD8-97C059FE3726}" dt="2025-10-23T21:14:08.244" v="5"/>
          <ac:picMkLst>
            <pc:docMk/>
            <pc:sldMk cId="3504638596" sldId="264"/>
            <ac:picMk id="6" creationId="{E991F26F-BE82-706B-78DE-BD347DA7261D}"/>
          </ac:picMkLst>
        </pc:picChg>
        <pc:picChg chg="mod">
          <ac:chgData name="Claire Oliver" userId="acdb28d9-e31d-470e-b9d1-813f9afc5a02" providerId="ADAL" clId="{B4C35B7E-1318-486F-ACD8-97C059FE3726}" dt="2025-10-23T21:14:08.244" v="5"/>
          <ac:picMkLst>
            <pc:docMk/>
            <pc:sldMk cId="3504638596" sldId="264"/>
            <ac:picMk id="8" creationId="{1B04333C-AABE-3EB4-E629-487E501A7DFA}"/>
          </ac:picMkLst>
        </pc:picChg>
      </pc:sldChg>
      <pc:sldChg chg="modSp mod">
        <pc:chgData name="Claire Oliver" userId="acdb28d9-e31d-470e-b9d1-813f9afc5a02" providerId="ADAL" clId="{B4C35B7E-1318-486F-ACD8-97C059FE3726}" dt="2025-10-23T21:28:46.443" v="218" actId="20577"/>
        <pc:sldMkLst>
          <pc:docMk/>
          <pc:sldMk cId="3186619387" sldId="266"/>
        </pc:sldMkLst>
        <pc:spChg chg="mod">
          <ac:chgData name="Claire Oliver" userId="acdb28d9-e31d-470e-b9d1-813f9afc5a02" providerId="ADAL" clId="{B4C35B7E-1318-486F-ACD8-97C059FE3726}" dt="2025-10-23T21:28:46.443" v="218" actId="20577"/>
          <ac:spMkLst>
            <pc:docMk/>
            <pc:sldMk cId="3186619387" sldId="266"/>
            <ac:spMk id="5" creationId="{11F1AE4F-841E-966A-7698-18FB75039DCF}"/>
          </ac:spMkLst>
        </pc:spChg>
      </pc:sldChg>
    </pc:docChg>
  </pc:docChgLst>
  <pc:docChgLst>
    <pc:chgData name="Ted Bjurlin" userId="5ccda0f4-f26a-41cd-9b51-5b6765d069bf" providerId="ADAL" clId="{50B32702-54B6-4807-8C94-D2962061F8CD}"/>
    <pc:docChg chg="undo custSel addSld delSld modSld sldOrd">
      <pc:chgData name="Ted Bjurlin" userId="5ccda0f4-f26a-41cd-9b51-5b6765d069bf" providerId="ADAL" clId="{50B32702-54B6-4807-8C94-D2962061F8CD}" dt="2025-10-23T21:44:38.764" v="967" actId="20577"/>
      <pc:docMkLst>
        <pc:docMk/>
      </pc:docMkLst>
      <pc:sldChg chg="modSp mod">
        <pc:chgData name="Ted Bjurlin" userId="5ccda0f4-f26a-41cd-9b51-5b6765d069bf" providerId="ADAL" clId="{50B32702-54B6-4807-8C94-D2962061F8CD}" dt="2025-10-23T18:09:10.348" v="0" actId="1076"/>
        <pc:sldMkLst>
          <pc:docMk/>
          <pc:sldMk cId="2292631629" sldId="258"/>
        </pc:sldMkLst>
        <pc:picChg chg="mod">
          <ac:chgData name="Ted Bjurlin" userId="5ccda0f4-f26a-41cd-9b51-5b6765d069bf" providerId="ADAL" clId="{50B32702-54B6-4807-8C94-D2962061F8CD}" dt="2025-10-23T18:09:10.348" v="0" actId="1076"/>
          <ac:picMkLst>
            <pc:docMk/>
            <pc:sldMk cId="2292631629" sldId="258"/>
            <ac:picMk id="10" creationId="{ECFEA4D5-1A9B-182E-0185-73F54D53D595}"/>
          </ac:picMkLst>
        </pc:picChg>
      </pc:sldChg>
      <pc:sldChg chg="modTransition">
        <pc:chgData name="Ted Bjurlin" userId="5ccda0f4-f26a-41cd-9b51-5b6765d069bf" providerId="ADAL" clId="{50B32702-54B6-4807-8C94-D2962061F8CD}" dt="2025-10-23T20:37:07.812" v="883"/>
        <pc:sldMkLst>
          <pc:docMk/>
          <pc:sldMk cId="3221837135" sldId="259"/>
        </pc:sldMkLst>
      </pc:sldChg>
      <pc:sldChg chg="del">
        <pc:chgData name="Ted Bjurlin" userId="5ccda0f4-f26a-41cd-9b51-5b6765d069bf" providerId="ADAL" clId="{50B32702-54B6-4807-8C94-D2962061F8CD}" dt="2025-10-23T20:15:42.294" v="94" actId="47"/>
        <pc:sldMkLst>
          <pc:docMk/>
          <pc:sldMk cId="2170380744" sldId="260"/>
        </pc:sldMkLst>
      </pc:sldChg>
      <pc:sldChg chg="addSp modSp mod">
        <pc:chgData name="Ted Bjurlin" userId="5ccda0f4-f26a-41cd-9b51-5b6765d069bf" providerId="ADAL" clId="{50B32702-54B6-4807-8C94-D2962061F8CD}" dt="2025-10-23T20:54:53.760" v="890" actId="1076"/>
        <pc:sldMkLst>
          <pc:docMk/>
          <pc:sldMk cId="1612611133" sldId="262"/>
        </pc:sldMkLst>
        <pc:picChg chg="add mod">
          <ac:chgData name="Ted Bjurlin" userId="5ccda0f4-f26a-41cd-9b51-5b6765d069bf" providerId="ADAL" clId="{50B32702-54B6-4807-8C94-D2962061F8CD}" dt="2025-10-23T20:54:53.760" v="890" actId="1076"/>
          <ac:picMkLst>
            <pc:docMk/>
            <pc:sldMk cId="1612611133" sldId="262"/>
            <ac:picMk id="3" creationId="{F131B2B8-E661-60F8-8990-6E416EF010CA}"/>
          </ac:picMkLst>
        </pc:picChg>
      </pc:sldChg>
      <pc:sldChg chg="modSp mod ord modTransition">
        <pc:chgData name="Ted Bjurlin" userId="5ccda0f4-f26a-41cd-9b51-5b6765d069bf" providerId="ADAL" clId="{50B32702-54B6-4807-8C94-D2962061F8CD}" dt="2025-10-23T21:01:17.731" v="907" actId="1076"/>
        <pc:sldMkLst>
          <pc:docMk/>
          <pc:sldMk cId="3458464650" sldId="263"/>
        </pc:sldMkLst>
        <pc:picChg chg="mod">
          <ac:chgData name="Ted Bjurlin" userId="5ccda0f4-f26a-41cd-9b51-5b6765d069bf" providerId="ADAL" clId="{50B32702-54B6-4807-8C94-D2962061F8CD}" dt="2025-10-23T20:56:52.712" v="902" actId="688"/>
          <ac:picMkLst>
            <pc:docMk/>
            <pc:sldMk cId="3458464650" sldId="263"/>
            <ac:picMk id="11" creationId="{4FA0B9F0-C3FA-F88B-1F59-F5E594CBAF9B}"/>
          </ac:picMkLst>
        </pc:picChg>
        <pc:picChg chg="mod">
          <ac:chgData name="Ted Bjurlin" userId="5ccda0f4-f26a-41cd-9b51-5b6765d069bf" providerId="ADAL" clId="{50B32702-54B6-4807-8C94-D2962061F8CD}" dt="2025-10-23T21:01:17.731" v="907" actId="1076"/>
          <ac:picMkLst>
            <pc:docMk/>
            <pc:sldMk cId="3458464650" sldId="263"/>
            <ac:picMk id="12" creationId="{E92C3872-EB9E-BF48-D0EE-FD6863D049DE}"/>
          </ac:picMkLst>
        </pc:picChg>
      </pc:sldChg>
      <pc:sldChg chg="addSp modSp mod modTransition">
        <pc:chgData name="Ted Bjurlin" userId="5ccda0f4-f26a-41cd-9b51-5b6765d069bf" providerId="ADAL" clId="{50B32702-54B6-4807-8C94-D2962061F8CD}" dt="2025-10-23T21:44:38.764" v="967" actId="20577"/>
        <pc:sldMkLst>
          <pc:docMk/>
          <pc:sldMk cId="3504638596" sldId="264"/>
        </pc:sldMkLst>
        <pc:spChg chg="mod">
          <ac:chgData name="Ted Bjurlin" userId="5ccda0f4-f26a-41cd-9b51-5b6765d069bf" providerId="ADAL" clId="{50B32702-54B6-4807-8C94-D2962061F8CD}" dt="2025-10-23T21:43:49.273" v="939" actId="1076"/>
          <ac:spMkLst>
            <pc:docMk/>
            <pc:sldMk cId="3504638596" sldId="264"/>
            <ac:spMk id="2" creationId="{9AC122B9-0A28-3240-AD4C-1D20101697A9}"/>
          </ac:spMkLst>
        </pc:spChg>
        <pc:spChg chg="mod">
          <ac:chgData name="Ted Bjurlin" userId="5ccda0f4-f26a-41cd-9b51-5b6765d069bf" providerId="ADAL" clId="{50B32702-54B6-4807-8C94-D2962061F8CD}" dt="2025-10-23T21:44:38.764" v="967" actId="20577"/>
          <ac:spMkLst>
            <pc:docMk/>
            <pc:sldMk cId="3504638596" sldId="264"/>
            <ac:spMk id="11" creationId="{7F2510A0-240E-2938-6711-1993EDFDE77A}"/>
          </ac:spMkLst>
        </pc:spChg>
        <pc:picChg chg="add mod">
          <ac:chgData name="Ted Bjurlin" userId="5ccda0f4-f26a-41cd-9b51-5b6765d069bf" providerId="ADAL" clId="{50B32702-54B6-4807-8C94-D2962061F8CD}" dt="2025-10-23T20:56:23.292" v="898" actId="1076"/>
          <ac:picMkLst>
            <pc:docMk/>
            <pc:sldMk cId="3504638596" sldId="264"/>
            <ac:picMk id="4" creationId="{4AA0B2C1-CAF8-86A8-88D5-11977A4D7073}"/>
          </ac:picMkLst>
        </pc:picChg>
        <pc:picChg chg="mod">
          <ac:chgData name="Ted Bjurlin" userId="5ccda0f4-f26a-41cd-9b51-5b6765d069bf" providerId="ADAL" clId="{50B32702-54B6-4807-8C94-D2962061F8CD}" dt="2025-10-23T20:56:17.537" v="897" actId="1076"/>
          <ac:picMkLst>
            <pc:docMk/>
            <pc:sldMk cId="3504638596" sldId="264"/>
            <ac:picMk id="7" creationId="{42DB5CA9-00B6-CFF4-B7C8-C0691B738ECA}"/>
          </ac:picMkLst>
        </pc:picChg>
      </pc:sldChg>
      <pc:sldChg chg="del">
        <pc:chgData name="Ted Bjurlin" userId="5ccda0f4-f26a-41cd-9b51-5b6765d069bf" providerId="ADAL" clId="{50B32702-54B6-4807-8C94-D2962061F8CD}" dt="2025-10-23T20:12:44.368" v="89" actId="47"/>
        <pc:sldMkLst>
          <pc:docMk/>
          <pc:sldMk cId="3432036895" sldId="265"/>
        </pc:sldMkLst>
      </pc:sldChg>
      <pc:sldChg chg="delSp modSp add del mod modTransition">
        <pc:chgData name="Ted Bjurlin" userId="5ccda0f4-f26a-41cd-9b51-5b6765d069bf" providerId="ADAL" clId="{50B32702-54B6-4807-8C94-D2962061F8CD}" dt="2025-10-23T20:54:58.404" v="891"/>
        <pc:sldMkLst>
          <pc:docMk/>
          <pc:sldMk cId="3186619387" sldId="266"/>
        </pc:sldMkLst>
        <pc:spChg chg="mod">
          <ac:chgData name="Ted Bjurlin" userId="5ccda0f4-f26a-41cd-9b51-5b6765d069bf" providerId="ADAL" clId="{50B32702-54B6-4807-8C94-D2962061F8CD}" dt="2025-10-23T20:15:53.799" v="107" actId="20577"/>
          <ac:spMkLst>
            <pc:docMk/>
            <pc:sldMk cId="3186619387" sldId="266"/>
            <ac:spMk id="2" creationId="{99313DFA-6836-8599-226B-F0E73ECFC16C}"/>
          </ac:spMkLst>
        </pc:spChg>
        <pc:spChg chg="mod">
          <ac:chgData name="Ted Bjurlin" userId="5ccda0f4-f26a-41cd-9b51-5b6765d069bf" providerId="ADAL" clId="{50B32702-54B6-4807-8C94-D2962061F8CD}" dt="2025-10-23T20:22:50.486" v="282" actId="20577"/>
          <ac:spMkLst>
            <pc:docMk/>
            <pc:sldMk cId="3186619387" sldId="266"/>
            <ac:spMk id="5" creationId="{11F1AE4F-841E-966A-7698-18FB75039DCF}"/>
          </ac:spMkLst>
        </pc:spChg>
        <pc:spChg chg="del">
          <ac:chgData name="Ted Bjurlin" userId="5ccda0f4-f26a-41cd-9b51-5b6765d069bf" providerId="ADAL" clId="{50B32702-54B6-4807-8C94-D2962061F8CD}" dt="2025-10-23T20:22:06.053" v="165" actId="478"/>
          <ac:spMkLst>
            <pc:docMk/>
            <pc:sldMk cId="3186619387" sldId="266"/>
            <ac:spMk id="6" creationId="{7811D913-3F1A-BA4A-1E6D-553BD927FAF5}"/>
          </ac:spMkLst>
        </pc:spChg>
        <pc:picChg chg="mod">
          <ac:chgData name="Ted Bjurlin" userId="5ccda0f4-f26a-41cd-9b51-5b6765d069bf" providerId="ADAL" clId="{50B32702-54B6-4807-8C94-D2962061F8CD}" dt="2025-10-23T20:17:55.858" v="129" actId="1076"/>
          <ac:picMkLst>
            <pc:docMk/>
            <pc:sldMk cId="3186619387" sldId="266"/>
            <ac:picMk id="9" creationId="{69A577A5-A9CD-84C1-C9E4-1AE307B76901}"/>
          </ac:picMkLst>
        </pc:picChg>
      </pc:sldChg>
      <pc:sldChg chg="add del">
        <pc:chgData name="Ted Bjurlin" userId="5ccda0f4-f26a-41cd-9b51-5b6765d069bf" providerId="ADAL" clId="{50B32702-54B6-4807-8C94-D2962061F8CD}" dt="2025-10-23T20:15:43.839" v="95" actId="47"/>
        <pc:sldMkLst>
          <pc:docMk/>
          <pc:sldMk cId="3975491659" sldId="267"/>
        </pc:sldMkLst>
      </pc:sldChg>
      <pc:sldChg chg="addSp modSp mod modTransition">
        <pc:chgData name="Ted Bjurlin" userId="5ccda0f4-f26a-41cd-9b51-5b6765d069bf" providerId="ADAL" clId="{50B32702-54B6-4807-8C94-D2962061F8CD}" dt="2025-10-23T20:56:53.786" v="903" actId="1076"/>
        <pc:sldMkLst>
          <pc:docMk/>
          <pc:sldMk cId="131406285" sldId="268"/>
        </pc:sldMkLst>
        <pc:picChg chg="add mod">
          <ac:chgData name="Ted Bjurlin" userId="5ccda0f4-f26a-41cd-9b51-5b6765d069bf" providerId="ADAL" clId="{50B32702-54B6-4807-8C94-D2962061F8CD}" dt="2025-10-23T20:56:53.786" v="903" actId="1076"/>
          <ac:picMkLst>
            <pc:docMk/>
            <pc:sldMk cId="131406285" sldId="268"/>
            <ac:picMk id="6" creationId="{A40ADDAB-107E-F93D-5C6A-EB1FA4AF6C6E}"/>
          </ac:picMkLst>
        </pc:picChg>
      </pc:sldChg>
      <pc:sldChg chg="addSp delSp modSp add mod modTransition modNotesTx">
        <pc:chgData name="Ted Bjurlin" userId="5ccda0f4-f26a-41cd-9b51-5b6765d069bf" providerId="ADAL" clId="{50B32702-54B6-4807-8C94-D2962061F8CD}" dt="2025-10-23T21:00:29.342" v="906"/>
        <pc:sldMkLst>
          <pc:docMk/>
          <pc:sldMk cId="1195837762" sldId="269"/>
        </pc:sldMkLst>
        <pc:spChg chg="mod">
          <ac:chgData name="Ted Bjurlin" userId="5ccda0f4-f26a-41cd-9b51-5b6765d069bf" providerId="ADAL" clId="{50B32702-54B6-4807-8C94-D2962061F8CD}" dt="2025-10-23T20:17:46.257" v="127" actId="20577"/>
          <ac:spMkLst>
            <pc:docMk/>
            <pc:sldMk cId="1195837762" sldId="269"/>
            <ac:spMk id="2" creationId="{38E34E9C-C511-DEE9-546A-5F766FD2DAE3}"/>
          </ac:spMkLst>
        </pc:spChg>
        <pc:spChg chg="mod">
          <ac:chgData name="Ted Bjurlin" userId="5ccda0f4-f26a-41cd-9b51-5b6765d069bf" providerId="ADAL" clId="{50B32702-54B6-4807-8C94-D2962061F8CD}" dt="2025-10-23T20:19:44.025" v="157" actId="6549"/>
          <ac:spMkLst>
            <pc:docMk/>
            <pc:sldMk cId="1195837762" sldId="269"/>
            <ac:spMk id="5" creationId="{120A56F8-2230-50E2-8397-E9E5BA2D97EC}"/>
          </ac:spMkLst>
        </pc:spChg>
        <pc:spChg chg="del mod">
          <ac:chgData name="Ted Bjurlin" userId="5ccda0f4-f26a-41cd-9b51-5b6765d069bf" providerId="ADAL" clId="{50B32702-54B6-4807-8C94-D2962061F8CD}" dt="2025-10-23T20:18:49.114" v="153"/>
          <ac:spMkLst>
            <pc:docMk/>
            <pc:sldMk cId="1195837762" sldId="269"/>
            <ac:spMk id="6" creationId="{16BB6F9C-FF34-B51C-FCDF-9532EBAD4341}"/>
          </ac:spMkLst>
        </pc:spChg>
        <pc:picChg chg="add del mod">
          <ac:chgData name="Ted Bjurlin" userId="5ccda0f4-f26a-41cd-9b51-5b6765d069bf" providerId="ADAL" clId="{50B32702-54B6-4807-8C94-D2962061F8CD}" dt="2025-10-23T20:53:54.591" v="887" actId="478"/>
          <ac:picMkLst>
            <pc:docMk/>
            <pc:sldMk cId="1195837762" sldId="269"/>
            <ac:picMk id="4" creationId="{B76101C7-9B03-C916-701D-2650B9BC765F}"/>
          </ac:picMkLst>
        </pc:picChg>
        <pc:picChg chg="mod">
          <ac:chgData name="Ted Bjurlin" userId="5ccda0f4-f26a-41cd-9b51-5b6765d069bf" providerId="ADAL" clId="{50B32702-54B6-4807-8C94-D2962061F8CD}" dt="2025-10-23T20:17:49.509" v="128" actId="1076"/>
          <ac:picMkLst>
            <pc:docMk/>
            <pc:sldMk cId="1195837762" sldId="269"/>
            <ac:picMk id="9" creationId="{74596506-C3D0-7C0B-7A84-5F49028685DD}"/>
          </ac:picMkLst>
        </pc:picChg>
      </pc:sldChg>
      <pc:sldChg chg="delSp modSp add mod modNotesTx">
        <pc:chgData name="Ted Bjurlin" userId="5ccda0f4-f26a-41cd-9b51-5b6765d069bf" providerId="ADAL" clId="{50B32702-54B6-4807-8C94-D2962061F8CD}" dt="2025-10-23T20:26:17.983" v="873" actId="5793"/>
        <pc:sldMkLst>
          <pc:docMk/>
          <pc:sldMk cId="1562442659" sldId="270"/>
        </pc:sldMkLst>
        <pc:spChg chg="mod">
          <ac:chgData name="Ted Bjurlin" userId="5ccda0f4-f26a-41cd-9b51-5b6765d069bf" providerId="ADAL" clId="{50B32702-54B6-4807-8C94-D2962061F8CD}" dt="2025-10-23T20:18:04.885" v="144" actId="20577"/>
          <ac:spMkLst>
            <pc:docMk/>
            <pc:sldMk cId="1562442659" sldId="270"/>
            <ac:spMk id="2" creationId="{C48E0AE9-8800-4490-0D3F-4F5874155F3B}"/>
          </ac:spMkLst>
        </pc:spChg>
        <pc:spChg chg="mod">
          <ac:chgData name="Ted Bjurlin" userId="5ccda0f4-f26a-41cd-9b51-5b6765d069bf" providerId="ADAL" clId="{50B32702-54B6-4807-8C94-D2962061F8CD}" dt="2025-10-23T20:21:25.494" v="163" actId="20577"/>
          <ac:spMkLst>
            <pc:docMk/>
            <pc:sldMk cId="1562442659" sldId="270"/>
            <ac:spMk id="5" creationId="{1CF94833-634D-7CCB-3230-E13C91749177}"/>
          </ac:spMkLst>
        </pc:spChg>
        <pc:spChg chg="del">
          <ac:chgData name="Ted Bjurlin" userId="5ccda0f4-f26a-41cd-9b51-5b6765d069bf" providerId="ADAL" clId="{50B32702-54B6-4807-8C94-D2962061F8CD}" dt="2025-10-23T20:21:08.029" v="161" actId="478"/>
          <ac:spMkLst>
            <pc:docMk/>
            <pc:sldMk cId="1562442659" sldId="270"/>
            <ac:spMk id="6" creationId="{DF145945-EF59-6A66-8FED-C53283C96857}"/>
          </ac:spMkLst>
        </pc:spChg>
        <pc:picChg chg="mod">
          <ac:chgData name="Ted Bjurlin" userId="5ccda0f4-f26a-41cd-9b51-5b6765d069bf" providerId="ADAL" clId="{50B32702-54B6-4807-8C94-D2962061F8CD}" dt="2025-10-23T20:18:09.256" v="145" actId="1076"/>
          <ac:picMkLst>
            <pc:docMk/>
            <pc:sldMk cId="1562442659" sldId="270"/>
            <ac:picMk id="9" creationId="{3F7B4DE8-6504-9FEB-E1F8-13FDB6E6E5A9}"/>
          </ac:picMkLst>
        </pc:picChg>
      </pc:sldChg>
      <pc:sldChg chg="modSp add del mod">
        <pc:chgData name="Ted Bjurlin" userId="5ccda0f4-f26a-41cd-9b51-5b6765d069bf" providerId="ADAL" clId="{50B32702-54B6-4807-8C94-D2962061F8CD}" dt="2025-10-23T20:38:11.860" v="884" actId="47"/>
        <pc:sldMkLst>
          <pc:docMk/>
          <pc:sldMk cId="2522417898" sldId="271"/>
        </pc:sldMkLst>
        <pc:picChg chg="mod modCrop">
          <ac:chgData name="Ted Bjurlin" userId="5ccda0f4-f26a-41cd-9b51-5b6765d069bf" providerId="ADAL" clId="{50B32702-54B6-4807-8C94-D2962061F8CD}" dt="2025-10-23T20:36:54.522" v="882" actId="1076"/>
          <ac:picMkLst>
            <pc:docMk/>
            <pc:sldMk cId="2522417898" sldId="271"/>
            <ac:picMk id="10" creationId="{51AA7B51-8E28-68B6-F4B6-94B90CA1D251}"/>
          </ac:picMkLst>
        </pc:picChg>
      </pc:sldChg>
    </pc:docChg>
  </pc:docChgLst>
  <pc:docChgLst>
    <pc:chgData name="Claire Oliver" userId="S::doliver@rocketsoftware.com::acdb28d9-e31d-470e-b9d1-813f9afc5a02" providerId="AD" clId="Web-{BCF17668-D8BB-90FE-3545-97D664B18EF5}"/>
    <pc:docChg chg="modSld">
      <pc:chgData name="Claire Oliver" userId="S::doliver@rocketsoftware.com::acdb28d9-e31d-470e-b9d1-813f9afc5a02" providerId="AD" clId="Web-{BCF17668-D8BB-90FE-3545-97D664B18EF5}" dt="2025-10-22T21:48:34.978" v="836"/>
      <pc:docMkLst>
        <pc:docMk/>
      </pc:docMkLst>
      <pc:sldChg chg="modNotes">
        <pc:chgData name="Claire Oliver" userId="S::doliver@rocketsoftware.com::acdb28d9-e31d-470e-b9d1-813f9afc5a02" providerId="AD" clId="Web-{BCF17668-D8BB-90FE-3545-97D664B18EF5}" dt="2025-10-22T21:48:34.978" v="836"/>
        <pc:sldMkLst>
          <pc:docMk/>
          <pc:sldMk cId="2170380744" sldId="260"/>
        </pc:sldMkLst>
      </pc:sldChg>
    </pc:docChg>
  </pc:docChgLst>
  <pc:docChgLst>
    <pc:chgData name="Ben Edens" userId="ee997f06-3d5f-42d5-b893-abbbab633485" providerId="ADAL" clId="{AB3B3CC6-73F9-4F20-8771-62DF945E4649}"/>
    <pc:docChg chg="undo custSel addSld delSld modSld sldOrd modMainMaster addSection delSection modSection">
      <pc:chgData name="Ben Edens" userId="ee997f06-3d5f-42d5-b893-abbbab633485" providerId="ADAL" clId="{AB3B3CC6-73F9-4F20-8771-62DF945E4649}" dt="2025-10-24T13:15:47.773" v="2438" actId="20577"/>
      <pc:docMkLst>
        <pc:docMk/>
      </pc:docMkLst>
      <pc:sldChg chg="addSp modSp del mod setBg">
        <pc:chgData name="Ben Edens" userId="ee997f06-3d5f-42d5-b893-abbbab633485" providerId="ADAL" clId="{AB3B3CC6-73F9-4F20-8771-62DF945E4649}" dt="2025-10-22T19:55:09.546" v="3" actId="47"/>
        <pc:sldMkLst>
          <pc:docMk/>
          <pc:sldMk cId="44935527" sldId="256"/>
        </pc:sldMkLst>
      </pc:sldChg>
      <pc:sldChg chg="addSp delSp modSp new mod setBg modClrScheme chgLayout modNotesTx">
        <pc:chgData name="Ben Edens" userId="ee997f06-3d5f-42d5-b893-abbbab633485" providerId="ADAL" clId="{AB3B3CC6-73F9-4F20-8771-62DF945E4649}" dt="2025-10-23T21:03:13.434" v="2228" actId="20577"/>
        <pc:sldMkLst>
          <pc:docMk/>
          <pc:sldMk cId="201231144" sldId="256"/>
        </pc:sldMkLst>
        <pc:spChg chg="add mod">
          <ac:chgData name="Ben Edens" userId="ee997f06-3d5f-42d5-b893-abbbab633485" providerId="ADAL" clId="{AB3B3CC6-73F9-4F20-8771-62DF945E4649}" dt="2025-10-22T20:09:01.209" v="165"/>
          <ac:spMkLst>
            <pc:docMk/>
            <pc:sldMk cId="201231144" sldId="256"/>
            <ac:spMk id="8" creationId="{37AD9879-04C2-4789-BC22-BFBF444D685A}"/>
          </ac:spMkLst>
        </pc:spChg>
        <pc:spChg chg="add mod">
          <ac:chgData name="Ben Edens" userId="ee997f06-3d5f-42d5-b893-abbbab633485" providerId="ADAL" clId="{AB3B3CC6-73F9-4F20-8771-62DF945E4649}" dt="2025-10-23T19:21:34.430" v="2059" actId="113"/>
          <ac:spMkLst>
            <pc:docMk/>
            <pc:sldMk cId="201231144" sldId="256"/>
            <ac:spMk id="10" creationId="{403B1572-62D5-DE15-65FD-79E6F5128897}"/>
          </ac:spMkLst>
        </pc:spChg>
        <pc:picChg chg="add mod">
          <ac:chgData name="Ben Edens" userId="ee997f06-3d5f-42d5-b893-abbbab633485" providerId="ADAL" clId="{AB3B3CC6-73F9-4F20-8771-62DF945E4649}" dt="2025-10-23T13:45:35.607" v="1645" actId="1076"/>
          <ac:picMkLst>
            <pc:docMk/>
            <pc:sldMk cId="201231144" sldId="256"/>
            <ac:picMk id="5" creationId="{225E8286-1EB1-77B1-B993-2E10D61E7977}"/>
          </ac:picMkLst>
        </pc:picChg>
        <pc:picChg chg="add mod">
          <ac:chgData name="Ben Edens" userId="ee997f06-3d5f-42d5-b893-abbbab633485" providerId="ADAL" clId="{AB3B3CC6-73F9-4F20-8771-62DF945E4649}" dt="2025-10-22T21:23:41.035" v="1296" actId="1076"/>
          <ac:picMkLst>
            <pc:docMk/>
            <pc:sldMk cId="201231144" sldId="256"/>
            <ac:picMk id="7" creationId="{3D537E06-A802-14E7-2F03-37D2BD26D09B}"/>
          </ac:picMkLst>
        </pc:picChg>
        <pc:picChg chg="add mod">
          <ac:chgData name="Ben Edens" userId="ee997f06-3d5f-42d5-b893-abbbab633485" providerId="ADAL" clId="{AB3B3CC6-73F9-4F20-8771-62DF945E4649}" dt="2025-10-22T21:28:36.174" v="1307" actId="1076"/>
          <ac:picMkLst>
            <pc:docMk/>
            <pc:sldMk cId="201231144" sldId="256"/>
            <ac:picMk id="11" creationId="{CDD16754-BC8D-E86E-FB6D-DCAB55B40055}"/>
          </ac:picMkLst>
        </pc:picChg>
        <pc:picChg chg="add mod">
          <ac:chgData name="Ben Edens" userId="ee997f06-3d5f-42d5-b893-abbbab633485" providerId="ADAL" clId="{AB3B3CC6-73F9-4F20-8771-62DF945E4649}" dt="2025-10-22T21:30:06.989" v="1315" actId="1076"/>
          <ac:picMkLst>
            <pc:docMk/>
            <pc:sldMk cId="201231144" sldId="256"/>
            <ac:picMk id="13" creationId="{EC89E4A7-E211-E251-0814-A18EBA7C9D66}"/>
          </ac:picMkLst>
        </pc:picChg>
      </pc:sldChg>
      <pc:sldChg chg="addSp delSp modSp new del mod">
        <pc:chgData name="Ben Edens" userId="ee997f06-3d5f-42d5-b893-abbbab633485" providerId="ADAL" clId="{AB3B3CC6-73F9-4F20-8771-62DF945E4649}" dt="2025-10-22T20:03:54.100" v="88" actId="2696"/>
        <pc:sldMkLst>
          <pc:docMk/>
          <pc:sldMk cId="2303792420" sldId="256"/>
        </pc:sldMkLst>
      </pc:sldChg>
      <pc:sldChg chg="new del">
        <pc:chgData name="Ben Edens" userId="ee997f06-3d5f-42d5-b893-abbbab633485" providerId="ADAL" clId="{AB3B3CC6-73F9-4F20-8771-62DF945E4649}" dt="2025-10-22T19:54:35.236" v="2" actId="47"/>
        <pc:sldMkLst>
          <pc:docMk/>
          <pc:sldMk cId="1112611451" sldId="257"/>
        </pc:sldMkLst>
      </pc:sldChg>
      <pc:sldChg chg="addSp delSp modSp new del mod modClrScheme chgLayout">
        <pc:chgData name="Ben Edens" userId="ee997f06-3d5f-42d5-b893-abbbab633485" providerId="ADAL" clId="{AB3B3CC6-73F9-4F20-8771-62DF945E4649}" dt="2025-10-22T20:16:56.997" v="235" actId="680"/>
        <pc:sldMkLst>
          <pc:docMk/>
          <pc:sldMk cId="1447761761" sldId="257"/>
        </pc:sldMkLst>
      </pc:sldChg>
      <pc:sldChg chg="new del setBg">
        <pc:chgData name="Ben Edens" userId="ee997f06-3d5f-42d5-b893-abbbab633485" providerId="ADAL" clId="{AB3B3CC6-73F9-4F20-8771-62DF945E4649}" dt="2025-10-22T20:23:08.856" v="432" actId="47"/>
        <pc:sldMkLst>
          <pc:docMk/>
          <pc:sldMk cId="2363618796" sldId="257"/>
        </pc:sldMkLst>
      </pc:sldChg>
      <pc:sldChg chg="addSp delSp modSp new del mod">
        <pc:chgData name="Ben Edens" userId="ee997f06-3d5f-42d5-b893-abbbab633485" providerId="ADAL" clId="{AB3B3CC6-73F9-4F20-8771-62DF945E4649}" dt="2025-10-22T20:23:50.699" v="443" actId="680"/>
        <pc:sldMkLst>
          <pc:docMk/>
          <pc:sldMk cId="2755339685" sldId="257"/>
        </pc:sldMkLst>
      </pc:sldChg>
      <pc:sldChg chg="addSp delSp modSp new mod ord modTransition setBg modAnim chgLayout modNotesTx">
        <pc:chgData name="Ben Edens" userId="ee997f06-3d5f-42d5-b893-abbbab633485" providerId="ADAL" clId="{AB3B3CC6-73F9-4F20-8771-62DF945E4649}" dt="2025-10-23T21:04:44.062" v="2253" actId="20577"/>
        <pc:sldMkLst>
          <pc:docMk/>
          <pc:sldMk cId="3918441574" sldId="257"/>
        </pc:sldMkLst>
        <pc:spChg chg="mod">
          <ac:chgData name="Ben Edens" userId="ee997f06-3d5f-42d5-b893-abbbab633485" providerId="ADAL" clId="{AB3B3CC6-73F9-4F20-8771-62DF945E4649}" dt="2025-10-22T21:37:36.949" v="1387"/>
          <ac:spMkLst>
            <pc:docMk/>
            <pc:sldMk cId="3918441574" sldId="257"/>
            <ac:spMk id="6" creationId="{8043B04E-4DA3-994E-5DCC-BCAA4B9AE0D7}"/>
          </ac:spMkLst>
        </pc:spChg>
        <pc:spChg chg="add del mod">
          <ac:chgData name="Ben Edens" userId="ee997f06-3d5f-42d5-b893-abbbab633485" providerId="ADAL" clId="{AB3B3CC6-73F9-4F20-8771-62DF945E4649}" dt="2025-10-23T14:41:56.552" v="2056" actId="1582"/>
          <ac:spMkLst>
            <pc:docMk/>
            <pc:sldMk cId="3918441574" sldId="257"/>
            <ac:spMk id="11" creationId="{53A85A3C-DA7A-8DAD-EE95-D1B0BB07A63A}"/>
          </ac:spMkLst>
        </pc:spChg>
        <pc:spChg chg="add mod">
          <ac:chgData name="Ben Edens" userId="ee997f06-3d5f-42d5-b893-abbbab633485" providerId="ADAL" clId="{AB3B3CC6-73F9-4F20-8771-62DF945E4649}" dt="2025-10-22T20:46:22.581" v="592" actId="1076"/>
          <ac:spMkLst>
            <pc:docMk/>
            <pc:sldMk cId="3918441574" sldId="257"/>
            <ac:spMk id="12" creationId="{5E912811-05DB-89BE-FCDA-01A80BAF1100}"/>
          </ac:spMkLst>
        </pc:spChg>
        <pc:grpChg chg="add mod">
          <ac:chgData name="Ben Edens" userId="ee997f06-3d5f-42d5-b893-abbbab633485" providerId="ADAL" clId="{AB3B3CC6-73F9-4F20-8771-62DF945E4649}" dt="2025-10-22T21:37:36.949" v="1387"/>
          <ac:grpSpMkLst>
            <pc:docMk/>
            <pc:sldMk cId="3918441574" sldId="257"/>
            <ac:grpSpMk id="5" creationId="{E09F458D-48EC-C17C-9789-6EAC7D03D023}"/>
          </ac:grpSpMkLst>
        </pc:grpChg>
        <pc:picChg chg="mod">
          <ac:chgData name="Ben Edens" userId="ee997f06-3d5f-42d5-b893-abbbab633485" providerId="ADAL" clId="{AB3B3CC6-73F9-4F20-8771-62DF945E4649}" dt="2025-10-22T21:37:36.949" v="1387"/>
          <ac:picMkLst>
            <pc:docMk/>
            <pc:sldMk cId="3918441574" sldId="257"/>
            <ac:picMk id="7" creationId="{8018F7EB-5ABB-F559-7D74-6EFEE6E290C4}"/>
          </ac:picMkLst>
        </pc:picChg>
        <pc:picChg chg="mod">
          <ac:chgData name="Ben Edens" userId="ee997f06-3d5f-42d5-b893-abbbab633485" providerId="ADAL" clId="{AB3B3CC6-73F9-4F20-8771-62DF945E4649}" dt="2025-10-22T21:37:36.949" v="1387"/>
          <ac:picMkLst>
            <pc:docMk/>
            <pc:sldMk cId="3918441574" sldId="257"/>
            <ac:picMk id="8" creationId="{AE1D6D85-61B1-F889-CFC1-AC8DBA5EE7EB}"/>
          </ac:picMkLst>
        </pc:picChg>
        <pc:picChg chg="add mod">
          <ac:chgData name="Ben Edens" userId="ee997f06-3d5f-42d5-b893-abbbab633485" providerId="ADAL" clId="{AB3B3CC6-73F9-4F20-8771-62DF945E4649}" dt="2025-10-23T20:58:29.093" v="2167" actId="1076"/>
          <ac:picMkLst>
            <pc:docMk/>
            <pc:sldMk cId="3918441574" sldId="257"/>
            <ac:picMk id="9" creationId="{7CD316EE-769F-F9D0-60AE-952445315C41}"/>
          </ac:picMkLst>
        </pc:picChg>
        <pc:picChg chg="add mod modCrop">
          <ac:chgData name="Ben Edens" userId="ee997f06-3d5f-42d5-b893-abbbab633485" providerId="ADAL" clId="{AB3B3CC6-73F9-4F20-8771-62DF945E4649}" dt="2025-10-22T20:45:29.121" v="565" actId="1076"/>
          <ac:picMkLst>
            <pc:docMk/>
            <pc:sldMk cId="3918441574" sldId="257"/>
            <ac:picMk id="10" creationId="{2F74339A-ADD1-AF9D-26CA-8EC2F9471318}"/>
          </ac:picMkLst>
        </pc:picChg>
      </pc:sldChg>
      <pc:sldChg chg="new del">
        <pc:chgData name="Ben Edens" userId="ee997f06-3d5f-42d5-b893-abbbab633485" providerId="ADAL" clId="{AB3B3CC6-73F9-4F20-8771-62DF945E4649}" dt="2025-10-22T20:27:19.062" v="491" actId="47"/>
        <pc:sldMkLst>
          <pc:docMk/>
          <pc:sldMk cId="1243871868" sldId="258"/>
        </pc:sldMkLst>
      </pc:sldChg>
      <pc:sldChg chg="addSp delSp modSp add mod modTransition modNotesTx">
        <pc:chgData name="Ben Edens" userId="ee997f06-3d5f-42d5-b893-abbbab633485" providerId="ADAL" clId="{AB3B3CC6-73F9-4F20-8771-62DF945E4649}" dt="2025-10-23T21:05:22.460" v="2294" actId="20577"/>
        <pc:sldMkLst>
          <pc:docMk/>
          <pc:sldMk cId="2292631629" sldId="258"/>
        </pc:sldMkLst>
        <pc:spChg chg="mod">
          <ac:chgData name="Ben Edens" userId="ee997f06-3d5f-42d5-b893-abbbab633485" providerId="ADAL" clId="{AB3B3CC6-73F9-4F20-8771-62DF945E4649}" dt="2025-10-22T21:37:38.244" v="1388"/>
          <ac:spMkLst>
            <pc:docMk/>
            <pc:sldMk cId="2292631629" sldId="258"/>
            <ac:spMk id="6" creationId="{D500CF06-826E-9E29-E62B-980E2E95AFEF}"/>
          </ac:spMkLst>
        </pc:spChg>
        <pc:spChg chg="add mod">
          <ac:chgData name="Ben Edens" userId="ee997f06-3d5f-42d5-b893-abbbab633485" providerId="ADAL" clId="{AB3B3CC6-73F9-4F20-8771-62DF945E4649}" dt="2025-10-23T14:42:04.849" v="2057" actId="1582"/>
          <ac:spMkLst>
            <pc:docMk/>
            <pc:sldMk cId="2292631629" sldId="258"/>
            <ac:spMk id="9" creationId="{8BCF7D29-69D7-0249-80A5-41F4A79977FB}"/>
          </ac:spMkLst>
        </pc:spChg>
        <pc:spChg chg="mod">
          <ac:chgData name="Ben Edens" userId="ee997f06-3d5f-42d5-b893-abbbab633485" providerId="ADAL" clId="{AB3B3CC6-73F9-4F20-8771-62DF945E4649}" dt="2025-10-22T20:47:49.209" v="602" actId="20577"/>
          <ac:spMkLst>
            <pc:docMk/>
            <pc:sldMk cId="2292631629" sldId="258"/>
            <ac:spMk id="12" creationId="{EAF3A95D-6393-31D2-DDC1-1BAE94A9005B}"/>
          </ac:spMkLst>
        </pc:spChg>
        <pc:grpChg chg="add mod">
          <ac:chgData name="Ben Edens" userId="ee997f06-3d5f-42d5-b893-abbbab633485" providerId="ADAL" clId="{AB3B3CC6-73F9-4F20-8771-62DF945E4649}" dt="2025-10-22T21:37:38.244" v="1388"/>
          <ac:grpSpMkLst>
            <pc:docMk/>
            <pc:sldMk cId="2292631629" sldId="258"/>
            <ac:grpSpMk id="5" creationId="{DBED9C47-4F37-8A1D-C595-0895BD18FD21}"/>
          </ac:grpSpMkLst>
        </pc:grpChg>
        <pc:picChg chg="mod">
          <ac:chgData name="Ben Edens" userId="ee997f06-3d5f-42d5-b893-abbbab633485" providerId="ADAL" clId="{AB3B3CC6-73F9-4F20-8771-62DF945E4649}" dt="2025-10-22T21:37:38.244" v="1388"/>
          <ac:picMkLst>
            <pc:docMk/>
            <pc:sldMk cId="2292631629" sldId="258"/>
            <ac:picMk id="7" creationId="{C4C7A2EA-142F-10D0-D0BD-8F2824E6EF56}"/>
          </ac:picMkLst>
        </pc:picChg>
        <pc:picChg chg="mod">
          <ac:chgData name="Ben Edens" userId="ee997f06-3d5f-42d5-b893-abbbab633485" providerId="ADAL" clId="{AB3B3CC6-73F9-4F20-8771-62DF945E4649}" dt="2025-10-22T21:37:38.244" v="1388"/>
          <ac:picMkLst>
            <pc:docMk/>
            <pc:sldMk cId="2292631629" sldId="258"/>
            <ac:picMk id="8" creationId="{E4381D22-808D-23CA-F9C4-E5951881C354}"/>
          </ac:picMkLst>
        </pc:picChg>
        <pc:picChg chg="mod modCrop">
          <ac:chgData name="Ben Edens" userId="ee997f06-3d5f-42d5-b893-abbbab633485" providerId="ADAL" clId="{AB3B3CC6-73F9-4F20-8771-62DF945E4649}" dt="2025-10-23T20:23:23.167" v="2077" actId="18131"/>
          <ac:picMkLst>
            <pc:docMk/>
            <pc:sldMk cId="2292631629" sldId="258"/>
            <ac:picMk id="10" creationId="{ECFEA4D5-1A9B-182E-0185-73F54D53D595}"/>
          </ac:picMkLst>
        </pc:picChg>
      </pc:sldChg>
      <pc:sldChg chg="modSp add del mod ord">
        <pc:chgData name="Ben Edens" userId="ee997f06-3d5f-42d5-b893-abbbab633485" providerId="ADAL" clId="{AB3B3CC6-73F9-4F20-8771-62DF945E4649}" dt="2025-10-22T20:44:16.657" v="554" actId="47"/>
        <pc:sldMkLst>
          <pc:docMk/>
          <pc:sldMk cId="4012117809" sldId="258"/>
        </pc:sldMkLst>
      </pc:sldChg>
      <pc:sldChg chg="modSp add del mod">
        <pc:chgData name="Ben Edens" userId="ee997f06-3d5f-42d5-b893-abbbab633485" providerId="ADAL" clId="{AB3B3CC6-73F9-4F20-8771-62DF945E4649}" dt="2025-10-22T20:44:17.603" v="555" actId="47"/>
        <pc:sldMkLst>
          <pc:docMk/>
          <pc:sldMk cId="3153597407" sldId="259"/>
        </pc:sldMkLst>
      </pc:sldChg>
      <pc:sldChg chg="addSp delSp modSp add mod modTransition modNotesTx">
        <pc:chgData name="Ben Edens" userId="ee997f06-3d5f-42d5-b893-abbbab633485" providerId="ADAL" clId="{AB3B3CC6-73F9-4F20-8771-62DF945E4649}" dt="2025-10-23T21:17:48.321" v="2384" actId="20577"/>
        <pc:sldMkLst>
          <pc:docMk/>
          <pc:sldMk cId="3221837135" sldId="259"/>
        </pc:sldMkLst>
        <pc:spChg chg="mod">
          <ac:chgData name="Ben Edens" userId="ee997f06-3d5f-42d5-b893-abbbab633485" providerId="ADAL" clId="{AB3B3CC6-73F9-4F20-8771-62DF945E4649}" dt="2025-10-22T21:37:39.472" v="1389"/>
          <ac:spMkLst>
            <pc:docMk/>
            <pc:sldMk cId="3221837135" sldId="259"/>
            <ac:spMk id="5" creationId="{CFD5848A-B2DD-403F-6318-88E26FC0526B}"/>
          </ac:spMkLst>
        </pc:spChg>
        <pc:spChg chg="add mod">
          <ac:chgData name="Ben Edens" userId="ee997f06-3d5f-42d5-b893-abbbab633485" providerId="ADAL" clId="{AB3B3CC6-73F9-4F20-8771-62DF945E4649}" dt="2025-10-23T21:17:48.321" v="2384" actId="20577"/>
          <ac:spMkLst>
            <pc:docMk/>
            <pc:sldMk cId="3221837135" sldId="259"/>
            <ac:spMk id="8" creationId="{69B95543-5FC8-89A1-B396-C508818B876E}"/>
          </ac:spMkLst>
        </pc:spChg>
        <pc:spChg chg="mod">
          <ac:chgData name="Ben Edens" userId="ee997f06-3d5f-42d5-b893-abbbab633485" providerId="ADAL" clId="{AB3B3CC6-73F9-4F20-8771-62DF945E4649}" dt="2025-10-22T20:47:55.029" v="612" actId="20577"/>
          <ac:spMkLst>
            <pc:docMk/>
            <pc:sldMk cId="3221837135" sldId="259"/>
            <ac:spMk id="12" creationId="{36F8A898-2EDA-06B6-3568-0F95A180BDFC}"/>
          </ac:spMkLst>
        </pc:spChg>
        <pc:grpChg chg="add mod">
          <ac:chgData name="Ben Edens" userId="ee997f06-3d5f-42d5-b893-abbbab633485" providerId="ADAL" clId="{AB3B3CC6-73F9-4F20-8771-62DF945E4649}" dt="2025-10-22T21:37:39.472" v="1389"/>
          <ac:grpSpMkLst>
            <pc:docMk/>
            <pc:sldMk cId="3221837135" sldId="259"/>
            <ac:grpSpMk id="4" creationId="{2883978A-9A81-B36E-7045-9EFE84EE6ABF}"/>
          </ac:grpSpMkLst>
        </pc:grpChg>
        <pc:picChg chg="mod">
          <ac:chgData name="Ben Edens" userId="ee997f06-3d5f-42d5-b893-abbbab633485" providerId="ADAL" clId="{AB3B3CC6-73F9-4F20-8771-62DF945E4649}" dt="2025-10-22T21:37:39.472" v="1389"/>
          <ac:picMkLst>
            <pc:docMk/>
            <pc:sldMk cId="3221837135" sldId="259"/>
            <ac:picMk id="6" creationId="{CFD72A9C-B11C-F88E-BEE7-9A0B0281A545}"/>
          </ac:picMkLst>
        </pc:picChg>
        <pc:picChg chg="mod">
          <ac:chgData name="Ben Edens" userId="ee997f06-3d5f-42d5-b893-abbbab633485" providerId="ADAL" clId="{AB3B3CC6-73F9-4F20-8771-62DF945E4649}" dt="2025-10-22T21:37:39.472" v="1389"/>
          <ac:picMkLst>
            <pc:docMk/>
            <pc:sldMk cId="3221837135" sldId="259"/>
            <ac:picMk id="7" creationId="{30357655-4906-FDEF-E332-B877163330A1}"/>
          </ac:picMkLst>
        </pc:picChg>
        <pc:picChg chg="mod modCrop">
          <ac:chgData name="Ben Edens" userId="ee997f06-3d5f-42d5-b893-abbbab633485" providerId="ADAL" clId="{AB3B3CC6-73F9-4F20-8771-62DF945E4649}" dt="2025-10-23T20:09:14.828" v="2062" actId="18131"/>
          <ac:picMkLst>
            <pc:docMk/>
            <pc:sldMk cId="3221837135" sldId="259"/>
            <ac:picMk id="10" creationId="{BE91FC8C-CA6E-6BDF-F008-B0894BAE29BE}"/>
          </ac:picMkLst>
        </pc:picChg>
      </pc:sldChg>
      <pc:sldChg chg="addSp delSp modSp new del mod ord">
        <pc:chgData name="Ben Edens" userId="ee997f06-3d5f-42d5-b893-abbbab633485" providerId="ADAL" clId="{AB3B3CC6-73F9-4F20-8771-62DF945E4649}" dt="2025-10-23T20:15:42.585" v="2066" actId="2696"/>
        <pc:sldMkLst>
          <pc:docMk/>
          <pc:sldMk cId="2170380744" sldId="260"/>
        </pc:sldMkLst>
        <pc:spChg chg="add del mod">
          <ac:chgData name="Ben Edens" userId="ee997f06-3d5f-42d5-b893-abbbab633485" providerId="ADAL" clId="{AB3B3CC6-73F9-4F20-8771-62DF945E4649}" dt="2025-10-23T20:14:38.386" v="2065" actId="478"/>
          <ac:spMkLst>
            <pc:docMk/>
            <pc:sldMk cId="2170380744" sldId="260"/>
            <ac:spMk id="6" creationId="{4F69CC43-234E-CFCF-6811-E25608EBC158}"/>
          </ac:spMkLst>
        </pc:spChg>
      </pc:sldChg>
      <pc:sldChg chg="addSp delSp modSp new mod modTransition modNotesTx">
        <pc:chgData name="Ben Edens" userId="ee997f06-3d5f-42d5-b893-abbbab633485" providerId="ADAL" clId="{AB3B3CC6-73F9-4F20-8771-62DF945E4649}" dt="2025-10-23T21:06:09.279" v="2352" actId="20577"/>
        <pc:sldMkLst>
          <pc:docMk/>
          <pc:sldMk cId="1018784656" sldId="261"/>
        </pc:sldMkLst>
        <pc:spChg chg="mod">
          <ac:chgData name="Ben Edens" userId="ee997f06-3d5f-42d5-b893-abbbab633485" providerId="ADAL" clId="{AB3B3CC6-73F9-4F20-8771-62DF945E4649}" dt="2025-10-22T21:21:06.232" v="1285" actId="20577"/>
          <ac:spMkLst>
            <pc:docMk/>
            <pc:sldMk cId="1018784656" sldId="261"/>
            <ac:spMk id="2" creationId="{B50DC3B6-D013-8919-D708-AE07F77BD578}"/>
          </ac:spMkLst>
        </pc:spChg>
        <pc:spChg chg="add mod">
          <ac:chgData name="Ben Edens" userId="ee997f06-3d5f-42d5-b893-abbbab633485" providerId="ADAL" clId="{AB3B3CC6-73F9-4F20-8771-62DF945E4649}" dt="2025-10-22T21:20:34.076" v="1272" actId="113"/>
          <ac:spMkLst>
            <pc:docMk/>
            <pc:sldMk cId="1018784656" sldId="261"/>
            <ac:spMk id="4" creationId="{6079BA39-EDAB-8238-2F98-A9D11A7E1403}"/>
          </ac:spMkLst>
        </pc:spChg>
        <pc:spChg chg="mod">
          <ac:chgData name="Ben Edens" userId="ee997f06-3d5f-42d5-b893-abbbab633485" providerId="ADAL" clId="{AB3B3CC6-73F9-4F20-8771-62DF945E4649}" dt="2025-10-22T21:37:40.538" v="1390"/>
          <ac:spMkLst>
            <pc:docMk/>
            <pc:sldMk cId="1018784656" sldId="261"/>
            <ac:spMk id="11" creationId="{D50E0451-C658-683C-E45A-14F98A197008}"/>
          </ac:spMkLst>
        </pc:spChg>
        <pc:grpChg chg="add mod">
          <ac:chgData name="Ben Edens" userId="ee997f06-3d5f-42d5-b893-abbbab633485" providerId="ADAL" clId="{AB3B3CC6-73F9-4F20-8771-62DF945E4649}" dt="2025-10-22T21:37:40.538" v="1390"/>
          <ac:grpSpMkLst>
            <pc:docMk/>
            <pc:sldMk cId="1018784656" sldId="261"/>
            <ac:grpSpMk id="10" creationId="{94D46B43-255F-8939-06F6-F2808A9C15BA}"/>
          </ac:grpSpMkLst>
        </pc:grpChg>
        <pc:picChg chg="add mod">
          <ac:chgData name="Ben Edens" userId="ee997f06-3d5f-42d5-b893-abbbab633485" providerId="ADAL" clId="{AB3B3CC6-73F9-4F20-8771-62DF945E4649}" dt="2025-10-22T21:22:12.757" v="1290" actId="1076"/>
          <ac:picMkLst>
            <pc:docMk/>
            <pc:sldMk cId="1018784656" sldId="261"/>
            <ac:picMk id="6" creationId="{4E7AB6B9-E4F0-62DA-473C-C1D162272FE4}"/>
          </ac:picMkLst>
        </pc:picChg>
        <pc:picChg chg="add mod">
          <ac:chgData name="Ben Edens" userId="ee997f06-3d5f-42d5-b893-abbbab633485" providerId="ADAL" clId="{AB3B3CC6-73F9-4F20-8771-62DF945E4649}" dt="2025-10-22T21:32:12.710" v="1331" actId="1076"/>
          <ac:picMkLst>
            <pc:docMk/>
            <pc:sldMk cId="1018784656" sldId="261"/>
            <ac:picMk id="7" creationId="{956622F9-8352-781E-336A-0E2798D563EE}"/>
          </ac:picMkLst>
        </pc:picChg>
        <pc:picChg chg="mod">
          <ac:chgData name="Ben Edens" userId="ee997f06-3d5f-42d5-b893-abbbab633485" providerId="ADAL" clId="{AB3B3CC6-73F9-4F20-8771-62DF945E4649}" dt="2025-10-22T21:37:40.538" v="1390"/>
          <ac:picMkLst>
            <pc:docMk/>
            <pc:sldMk cId="1018784656" sldId="261"/>
            <ac:picMk id="12" creationId="{24A6715E-395D-09BB-1014-93D83F1988DA}"/>
          </ac:picMkLst>
        </pc:picChg>
        <pc:picChg chg="mod">
          <ac:chgData name="Ben Edens" userId="ee997f06-3d5f-42d5-b893-abbbab633485" providerId="ADAL" clId="{AB3B3CC6-73F9-4F20-8771-62DF945E4649}" dt="2025-10-22T21:37:40.538" v="1390"/>
          <ac:picMkLst>
            <pc:docMk/>
            <pc:sldMk cId="1018784656" sldId="261"/>
            <ac:picMk id="13" creationId="{1EF3484B-DD08-EA02-BED0-D731F00EF4AF}"/>
          </ac:picMkLst>
        </pc:picChg>
      </pc:sldChg>
      <pc:sldChg chg="addSp delSp modSp new mod modTransition modNotesTx">
        <pc:chgData name="Ben Edens" userId="ee997f06-3d5f-42d5-b893-abbbab633485" providerId="ADAL" clId="{AB3B3CC6-73F9-4F20-8771-62DF945E4649}" dt="2025-10-23T21:01:58.140" v="2187" actId="20577"/>
        <pc:sldMkLst>
          <pc:docMk/>
          <pc:sldMk cId="1612611133" sldId="262"/>
        </pc:sldMkLst>
        <pc:spChg chg="mod">
          <ac:chgData name="Ben Edens" userId="ee997f06-3d5f-42d5-b893-abbbab633485" providerId="ADAL" clId="{AB3B3CC6-73F9-4F20-8771-62DF945E4649}" dt="2025-10-23T13:48:43.638" v="1682" actId="1076"/>
          <ac:spMkLst>
            <pc:docMk/>
            <pc:sldMk cId="1612611133" sldId="262"/>
            <ac:spMk id="2" creationId="{62CEC09F-9520-E3F1-FF9B-BCADBF5DCD49}"/>
          </ac:spMkLst>
        </pc:spChg>
        <pc:spChg chg="del">
          <ac:chgData name="Ben Edens" userId="ee997f06-3d5f-42d5-b893-abbbab633485" providerId="ADAL" clId="{AB3B3CC6-73F9-4F20-8771-62DF945E4649}" dt="2025-10-23T13:47:10.811" v="1647" actId="478"/>
          <ac:spMkLst>
            <pc:docMk/>
            <pc:sldMk cId="1612611133" sldId="262"/>
            <ac:spMk id="3" creationId="{7215D846-0651-2DDD-8FAD-45B11BDD8666}"/>
          </ac:spMkLst>
        </pc:spChg>
        <pc:spChg chg="add mod">
          <ac:chgData name="Ben Edens" userId="ee997f06-3d5f-42d5-b893-abbbab633485" providerId="ADAL" clId="{AB3B3CC6-73F9-4F20-8771-62DF945E4649}" dt="2025-10-23T13:57:51.153" v="1915" actId="20577"/>
          <ac:spMkLst>
            <pc:docMk/>
            <pc:sldMk cId="1612611133" sldId="262"/>
            <ac:spMk id="4" creationId="{1181B0AF-5537-5EDE-83E4-FEA4C07342D7}"/>
          </ac:spMkLst>
        </pc:spChg>
        <pc:spChg chg="mod">
          <ac:chgData name="Ben Edens" userId="ee997f06-3d5f-42d5-b893-abbbab633485" providerId="ADAL" clId="{AB3B3CC6-73F9-4F20-8771-62DF945E4649}" dt="2025-10-23T13:59:45.616" v="1916"/>
          <ac:spMkLst>
            <pc:docMk/>
            <pc:sldMk cId="1612611133" sldId="262"/>
            <ac:spMk id="6" creationId="{FB4AB5A1-BC6B-73CF-53EA-C0232D32FC24}"/>
          </ac:spMkLst>
        </pc:spChg>
        <pc:spChg chg="add mod">
          <ac:chgData name="Ben Edens" userId="ee997f06-3d5f-42d5-b893-abbbab633485" providerId="ADAL" clId="{AB3B3CC6-73F9-4F20-8771-62DF945E4649}" dt="2025-10-23T14:41:45.779" v="2054" actId="1582"/>
          <ac:spMkLst>
            <pc:docMk/>
            <pc:sldMk cId="1612611133" sldId="262"/>
            <ac:spMk id="9" creationId="{9DED1EFB-B9CA-9F55-53C6-1DA8B3EC54E0}"/>
          </ac:spMkLst>
        </pc:spChg>
        <pc:grpChg chg="add mod">
          <ac:chgData name="Ben Edens" userId="ee997f06-3d5f-42d5-b893-abbbab633485" providerId="ADAL" clId="{AB3B3CC6-73F9-4F20-8771-62DF945E4649}" dt="2025-10-23T13:59:45.616" v="1916"/>
          <ac:grpSpMkLst>
            <pc:docMk/>
            <pc:sldMk cId="1612611133" sldId="262"/>
            <ac:grpSpMk id="5" creationId="{004F0CA6-4456-7577-A53D-C3E0C75BCCB6}"/>
          </ac:grpSpMkLst>
        </pc:grpChg>
        <pc:picChg chg="mod">
          <ac:chgData name="Ben Edens" userId="ee997f06-3d5f-42d5-b893-abbbab633485" providerId="ADAL" clId="{AB3B3CC6-73F9-4F20-8771-62DF945E4649}" dt="2025-10-23T13:59:45.616" v="1916"/>
          <ac:picMkLst>
            <pc:docMk/>
            <pc:sldMk cId="1612611133" sldId="262"/>
            <ac:picMk id="7" creationId="{D771506D-8778-C439-8F50-23480A84B6AA}"/>
          </ac:picMkLst>
        </pc:picChg>
        <pc:picChg chg="mod">
          <ac:chgData name="Ben Edens" userId="ee997f06-3d5f-42d5-b893-abbbab633485" providerId="ADAL" clId="{AB3B3CC6-73F9-4F20-8771-62DF945E4649}" dt="2025-10-23T13:59:45.616" v="1916"/>
          <ac:picMkLst>
            <pc:docMk/>
            <pc:sldMk cId="1612611133" sldId="262"/>
            <ac:picMk id="8" creationId="{7E5D0E38-18A3-ECA3-CCE7-D0279FD96243}"/>
          </ac:picMkLst>
        </pc:picChg>
      </pc:sldChg>
      <pc:sldChg chg="modSp new mod modNotesTx">
        <pc:chgData name="Ben Edens" userId="ee997f06-3d5f-42d5-b893-abbbab633485" providerId="ADAL" clId="{AB3B3CC6-73F9-4F20-8771-62DF945E4649}" dt="2025-10-23T21:15:42.290" v="2370" actId="1076"/>
        <pc:sldMkLst>
          <pc:docMk/>
          <pc:sldMk cId="3458464650" sldId="263"/>
        </pc:sldMkLst>
        <pc:spChg chg="mod">
          <ac:chgData name="Ben Edens" userId="ee997f06-3d5f-42d5-b893-abbbab633485" providerId="ADAL" clId="{AB3B3CC6-73F9-4F20-8771-62DF945E4649}" dt="2025-10-23T21:15:42.290" v="2370" actId="1076"/>
          <ac:spMkLst>
            <pc:docMk/>
            <pc:sldMk cId="3458464650" sldId="263"/>
            <ac:spMk id="2" creationId="{9FBB5177-A7C3-4514-3983-A7F4913CA78F}"/>
          </ac:spMkLst>
        </pc:spChg>
        <pc:graphicFrameChg chg="modGraphic">
          <ac:chgData name="Ben Edens" userId="ee997f06-3d5f-42d5-b893-abbbab633485" providerId="ADAL" clId="{AB3B3CC6-73F9-4F20-8771-62DF945E4649}" dt="2025-10-23T20:24:32.009" v="2081" actId="20577"/>
          <ac:graphicFrameMkLst>
            <pc:docMk/>
            <pc:sldMk cId="3458464650" sldId="263"/>
            <ac:graphicFrameMk id="3" creationId="{CAA06ABA-6F67-53DD-BCCE-91ED4A44A882}"/>
          </ac:graphicFrameMkLst>
        </pc:graphicFrameChg>
      </pc:sldChg>
      <pc:sldChg chg="modSp mod modNotesTx">
        <pc:chgData name="Ben Edens" userId="ee997f06-3d5f-42d5-b893-abbbab633485" providerId="ADAL" clId="{AB3B3CC6-73F9-4F20-8771-62DF945E4649}" dt="2025-10-23T21:09:11.289" v="2354" actId="14100"/>
        <pc:sldMkLst>
          <pc:docMk/>
          <pc:sldMk cId="3504638596" sldId="264"/>
        </pc:sldMkLst>
        <pc:spChg chg="mod">
          <ac:chgData name="Ben Edens" userId="ee997f06-3d5f-42d5-b893-abbbab633485" providerId="ADAL" clId="{AB3B3CC6-73F9-4F20-8771-62DF945E4649}" dt="2025-10-23T20:10:17.796" v="2063" actId="20577"/>
          <ac:spMkLst>
            <pc:docMk/>
            <pc:sldMk cId="3504638596" sldId="264"/>
            <ac:spMk id="11" creationId="{7F2510A0-240E-2938-6711-1993EDFDE77A}"/>
          </ac:spMkLst>
        </pc:spChg>
        <pc:picChg chg="mod">
          <ac:chgData name="Ben Edens" userId="ee997f06-3d5f-42d5-b893-abbbab633485" providerId="ADAL" clId="{AB3B3CC6-73F9-4F20-8771-62DF945E4649}" dt="2025-10-23T21:09:11.289" v="2354" actId="14100"/>
          <ac:picMkLst>
            <pc:docMk/>
            <pc:sldMk cId="3504638596" sldId="264"/>
            <ac:picMk id="7" creationId="{42DB5CA9-00B6-CFF4-B7C8-C0691B738ECA}"/>
          </ac:picMkLst>
        </pc:picChg>
      </pc:sldChg>
      <pc:sldChg chg="add">
        <pc:chgData name="Ben Edens" userId="ee997f06-3d5f-42d5-b893-abbbab633485" providerId="ADAL" clId="{AB3B3CC6-73F9-4F20-8771-62DF945E4649}" dt="2025-10-23T20:10:56.642" v="2064" actId="2890"/>
        <pc:sldMkLst>
          <pc:docMk/>
          <pc:sldMk cId="3432036895" sldId="265"/>
        </pc:sldMkLst>
      </pc:sldChg>
      <pc:sldChg chg="modSp mod modNotesTx">
        <pc:chgData name="Ben Edens" userId="ee997f06-3d5f-42d5-b893-abbbab633485" providerId="ADAL" clId="{AB3B3CC6-73F9-4F20-8771-62DF945E4649}" dt="2025-10-24T13:15:47.773" v="2438" actId="20577"/>
        <pc:sldMkLst>
          <pc:docMk/>
          <pc:sldMk cId="3186619387" sldId="266"/>
        </pc:sldMkLst>
        <pc:spChg chg="mod">
          <ac:chgData name="Ben Edens" userId="ee997f06-3d5f-42d5-b893-abbbab633485" providerId="ADAL" clId="{AB3B3CC6-73F9-4F20-8771-62DF945E4649}" dt="2025-10-24T13:15:47.773" v="2438" actId="20577"/>
          <ac:spMkLst>
            <pc:docMk/>
            <pc:sldMk cId="3186619387" sldId="266"/>
            <ac:spMk id="5" creationId="{11F1AE4F-841E-966A-7698-18FB75039DCF}"/>
          </ac:spMkLst>
        </pc:spChg>
      </pc:sldChg>
      <pc:sldChg chg="modSp mod modNotesTx">
        <pc:chgData name="Ben Edens" userId="ee997f06-3d5f-42d5-b893-abbbab633485" providerId="ADAL" clId="{AB3B3CC6-73F9-4F20-8771-62DF945E4649}" dt="2025-10-23T21:15:19.511" v="2369" actId="20577"/>
        <pc:sldMkLst>
          <pc:docMk/>
          <pc:sldMk cId="131406285" sldId="268"/>
        </pc:sldMkLst>
        <pc:spChg chg="mod">
          <ac:chgData name="Ben Edens" userId="ee997f06-3d5f-42d5-b893-abbbab633485" providerId="ADAL" clId="{AB3B3CC6-73F9-4F20-8771-62DF945E4649}" dt="2025-10-23T21:15:19.511" v="2369" actId="20577"/>
          <ac:spMkLst>
            <pc:docMk/>
            <pc:sldMk cId="131406285" sldId="268"/>
            <ac:spMk id="2" creationId="{1225B8F6-8F34-91C6-947D-DDB9F11FC9C8}"/>
          </ac:spMkLst>
        </pc:spChg>
        <pc:graphicFrameChg chg="modGraphic">
          <ac:chgData name="Ben Edens" userId="ee997f06-3d5f-42d5-b893-abbbab633485" providerId="ADAL" clId="{AB3B3CC6-73F9-4F20-8771-62DF945E4649}" dt="2025-10-23T20:25:18.044" v="2085" actId="20577"/>
          <ac:graphicFrameMkLst>
            <pc:docMk/>
            <pc:sldMk cId="131406285" sldId="268"/>
            <ac:graphicFrameMk id="4" creationId="{AB5CCD6E-E027-7322-4800-1C0CDC1D3C73}"/>
          </ac:graphicFrameMkLst>
        </pc:graphicFrameChg>
      </pc:sldChg>
      <pc:sldChg chg="modSp mod modNotesTx">
        <pc:chgData name="Ben Edens" userId="ee997f06-3d5f-42d5-b893-abbbab633485" providerId="ADAL" clId="{AB3B3CC6-73F9-4F20-8771-62DF945E4649}" dt="2025-10-23T21:16:24.433" v="2373" actId="1076"/>
        <pc:sldMkLst>
          <pc:docMk/>
          <pc:sldMk cId="1195837762" sldId="269"/>
        </pc:sldMkLst>
        <pc:spChg chg="mod">
          <ac:chgData name="Ben Edens" userId="ee997f06-3d5f-42d5-b893-abbbab633485" providerId="ADAL" clId="{AB3B3CC6-73F9-4F20-8771-62DF945E4649}" dt="2025-10-23T21:16:24.433" v="2373" actId="1076"/>
          <ac:spMkLst>
            <pc:docMk/>
            <pc:sldMk cId="1195837762" sldId="269"/>
            <ac:spMk id="5" creationId="{120A56F8-2230-50E2-8397-E9E5BA2D97EC}"/>
          </ac:spMkLst>
        </pc:spChg>
      </pc:sldChg>
      <pc:sldChg chg="modNotesTx">
        <pc:chgData name="Ben Edens" userId="ee997f06-3d5f-42d5-b893-abbbab633485" providerId="ADAL" clId="{AB3B3CC6-73F9-4F20-8771-62DF945E4649}" dt="2025-10-23T21:02:49.503" v="2218" actId="20577"/>
        <pc:sldMkLst>
          <pc:docMk/>
          <pc:sldMk cId="1562442659" sldId="270"/>
        </pc:sldMkLst>
      </pc:sldChg>
      <pc:sldChg chg="modSp add mod modTransition modNotesTx">
        <pc:chgData name="Ben Edens" userId="ee997f06-3d5f-42d5-b893-abbbab633485" providerId="ADAL" clId="{AB3B3CC6-73F9-4F20-8771-62DF945E4649}" dt="2025-10-23T21:04:40.873" v="2252" actId="20577"/>
        <pc:sldMkLst>
          <pc:docMk/>
          <pc:sldMk cId="1604689295" sldId="271"/>
        </pc:sldMkLst>
        <pc:picChg chg="mod modCrop">
          <ac:chgData name="Ben Edens" userId="ee997f06-3d5f-42d5-b893-abbbab633485" providerId="ADAL" clId="{AB3B3CC6-73F9-4F20-8771-62DF945E4649}" dt="2025-10-23T20:41:02.986" v="2113" actId="14100"/>
          <ac:picMkLst>
            <pc:docMk/>
            <pc:sldMk cId="1604689295" sldId="271"/>
            <ac:picMk id="10" creationId="{547B1299-9B36-4A8D-9C46-07330041DC74}"/>
          </ac:picMkLst>
        </pc:picChg>
      </pc:sldChg>
      <pc:sldChg chg="modSp add mod modTransition modNotesTx">
        <pc:chgData name="Ben Edens" userId="ee997f06-3d5f-42d5-b893-abbbab633485" providerId="ADAL" clId="{AB3B3CC6-73F9-4F20-8771-62DF945E4649}" dt="2025-10-23T21:04:51.712" v="2260" actId="20577"/>
        <pc:sldMkLst>
          <pc:docMk/>
          <pc:sldMk cId="3441737025" sldId="272"/>
        </pc:sldMkLst>
        <pc:picChg chg="mod modCrop">
          <ac:chgData name="Ben Edens" userId="ee997f06-3d5f-42d5-b893-abbbab633485" providerId="ADAL" clId="{AB3B3CC6-73F9-4F20-8771-62DF945E4649}" dt="2025-10-23T20:42:40.998" v="2121" actId="1076"/>
          <ac:picMkLst>
            <pc:docMk/>
            <pc:sldMk cId="3441737025" sldId="272"/>
            <ac:picMk id="10" creationId="{67C4C6BF-4B57-D849-64CD-FB985C4699C2}"/>
          </ac:picMkLst>
        </pc:picChg>
      </pc:sldChg>
      <pc:sldChg chg="modSp add mod modTransition modNotesTx">
        <pc:chgData name="Ben Edens" userId="ee997f06-3d5f-42d5-b893-abbbab633485" providerId="ADAL" clId="{AB3B3CC6-73F9-4F20-8771-62DF945E4649}" dt="2025-10-23T21:04:59.633" v="2269" actId="20577"/>
        <pc:sldMkLst>
          <pc:docMk/>
          <pc:sldMk cId="2022472268" sldId="273"/>
        </pc:sldMkLst>
        <pc:picChg chg="mod modCrop">
          <ac:chgData name="Ben Edens" userId="ee997f06-3d5f-42d5-b893-abbbab633485" providerId="ADAL" clId="{AB3B3CC6-73F9-4F20-8771-62DF945E4649}" dt="2025-10-23T20:43:48.330" v="2132" actId="1076"/>
          <ac:picMkLst>
            <pc:docMk/>
            <pc:sldMk cId="2022472268" sldId="273"/>
            <ac:picMk id="10" creationId="{82D525CC-9627-96CE-75CF-B412C90AFD22}"/>
          </ac:picMkLst>
        </pc:picChg>
      </pc:sldChg>
      <pc:sldChg chg="modSp add mod modTransition modNotesTx">
        <pc:chgData name="Ben Edens" userId="ee997f06-3d5f-42d5-b893-abbbab633485" providerId="ADAL" clId="{AB3B3CC6-73F9-4F20-8771-62DF945E4649}" dt="2025-10-23T21:05:09.206" v="2278" actId="20577"/>
        <pc:sldMkLst>
          <pc:docMk/>
          <pc:sldMk cId="108001860" sldId="274"/>
        </pc:sldMkLst>
        <pc:picChg chg="mod modCrop">
          <ac:chgData name="Ben Edens" userId="ee997f06-3d5f-42d5-b893-abbbab633485" providerId="ADAL" clId="{AB3B3CC6-73F9-4F20-8771-62DF945E4649}" dt="2025-10-23T20:44:28.072" v="2138" actId="14100"/>
          <ac:picMkLst>
            <pc:docMk/>
            <pc:sldMk cId="108001860" sldId="274"/>
            <ac:picMk id="10" creationId="{9AADBAF3-96AE-4C83-2F26-5702F6553A8D}"/>
          </ac:picMkLst>
        </pc:picChg>
      </pc:sldChg>
      <pc:sldChg chg="add modNotesTx">
        <pc:chgData name="Ben Edens" userId="ee997f06-3d5f-42d5-b893-abbbab633485" providerId="ADAL" clId="{AB3B3CC6-73F9-4F20-8771-62DF945E4649}" dt="2025-10-23T21:05:17.209" v="2287" actId="20577"/>
        <pc:sldMkLst>
          <pc:docMk/>
          <pc:sldMk cId="2990284186" sldId="275"/>
        </pc:sldMkLst>
      </pc:sldChg>
      <pc:sldChg chg="modSp add mod modTransition modNotesTx">
        <pc:chgData name="Ben Edens" userId="ee997f06-3d5f-42d5-b893-abbbab633485" providerId="ADAL" clId="{AB3B3CC6-73F9-4F20-8771-62DF945E4649}" dt="2025-10-23T21:05:30.318" v="2301" actId="20577"/>
        <pc:sldMkLst>
          <pc:docMk/>
          <pc:sldMk cId="998947935" sldId="276"/>
        </pc:sldMkLst>
        <pc:picChg chg="mod modCrop">
          <ac:chgData name="Ben Edens" userId="ee997f06-3d5f-42d5-b893-abbbab633485" providerId="ADAL" clId="{AB3B3CC6-73F9-4F20-8771-62DF945E4649}" dt="2025-10-23T20:54:36.110" v="2149" actId="1076"/>
          <ac:picMkLst>
            <pc:docMk/>
            <pc:sldMk cId="998947935" sldId="276"/>
            <ac:picMk id="10" creationId="{BC295CC6-EE30-5E04-3E00-291A31B165DC}"/>
          </ac:picMkLst>
        </pc:picChg>
      </pc:sldChg>
      <pc:sldChg chg="add modNotesTx">
        <pc:chgData name="Ben Edens" userId="ee997f06-3d5f-42d5-b893-abbbab633485" providerId="ADAL" clId="{AB3B3CC6-73F9-4F20-8771-62DF945E4649}" dt="2025-10-23T21:05:42.480" v="2310" actId="20577"/>
        <pc:sldMkLst>
          <pc:docMk/>
          <pc:sldMk cId="407634421" sldId="277"/>
        </pc:sldMkLst>
      </pc:sldChg>
      <pc:sldChg chg="modSp add mod modTransition modNotesTx">
        <pc:chgData name="Ben Edens" userId="ee997f06-3d5f-42d5-b893-abbbab633485" providerId="ADAL" clId="{AB3B3CC6-73F9-4F20-8771-62DF945E4649}" dt="2025-10-23T21:17:54.680" v="2392" actId="20577"/>
        <pc:sldMkLst>
          <pc:docMk/>
          <pc:sldMk cId="3283281230" sldId="278"/>
        </pc:sldMkLst>
        <pc:spChg chg="mod">
          <ac:chgData name="Ben Edens" userId="ee997f06-3d5f-42d5-b893-abbbab633485" providerId="ADAL" clId="{AB3B3CC6-73F9-4F20-8771-62DF945E4649}" dt="2025-10-23T21:17:54.680" v="2392" actId="20577"/>
          <ac:spMkLst>
            <pc:docMk/>
            <pc:sldMk cId="3283281230" sldId="278"/>
            <ac:spMk id="8" creationId="{E1B73753-5338-EC37-7DAD-9536D893AF97}"/>
          </ac:spMkLst>
        </pc:spChg>
        <pc:picChg chg="mod modCrop">
          <ac:chgData name="Ben Edens" userId="ee997f06-3d5f-42d5-b893-abbbab633485" providerId="ADAL" clId="{AB3B3CC6-73F9-4F20-8771-62DF945E4649}" dt="2025-10-23T20:55:49.465" v="2157" actId="1076"/>
          <ac:picMkLst>
            <pc:docMk/>
            <pc:sldMk cId="3283281230" sldId="278"/>
            <ac:picMk id="10" creationId="{DD92CB96-75A2-C051-F7E1-694D41F68646}"/>
          </ac:picMkLst>
        </pc:picChg>
      </pc:sldChg>
      <pc:sldChg chg="addSp delSp modSp add mod modTransition modNotesTx">
        <pc:chgData name="Ben Edens" userId="ee997f06-3d5f-42d5-b893-abbbab633485" providerId="ADAL" clId="{AB3B3CC6-73F9-4F20-8771-62DF945E4649}" dt="2025-10-23T21:17:59.638" v="2400" actId="20577"/>
        <pc:sldMkLst>
          <pc:docMk/>
          <pc:sldMk cId="2546350222" sldId="279"/>
        </pc:sldMkLst>
        <pc:spChg chg="mod">
          <ac:chgData name="Ben Edens" userId="ee997f06-3d5f-42d5-b893-abbbab633485" providerId="ADAL" clId="{AB3B3CC6-73F9-4F20-8771-62DF945E4649}" dt="2025-10-23T21:17:59.638" v="2400" actId="20577"/>
          <ac:spMkLst>
            <pc:docMk/>
            <pc:sldMk cId="2546350222" sldId="279"/>
            <ac:spMk id="8" creationId="{AF491327-44AE-C91B-BF9B-E4B862DE6552}"/>
          </ac:spMkLst>
        </pc:spChg>
        <pc:picChg chg="add mod">
          <ac:chgData name="Ben Edens" userId="ee997f06-3d5f-42d5-b893-abbbab633485" providerId="ADAL" clId="{AB3B3CC6-73F9-4F20-8771-62DF945E4649}" dt="2025-10-23T20:58:52.910" v="2169" actId="1076"/>
          <ac:picMkLst>
            <pc:docMk/>
            <pc:sldMk cId="2546350222" sldId="279"/>
            <ac:picMk id="2" creationId="{E1276402-BEBB-5CEA-B15E-256CAED03379}"/>
          </ac:picMkLst>
        </pc:picChg>
        <pc:picChg chg="add del mod">
          <ac:chgData name="Ben Edens" userId="ee997f06-3d5f-42d5-b893-abbbab633485" providerId="ADAL" clId="{AB3B3CC6-73F9-4F20-8771-62DF945E4649}" dt="2025-10-23T21:01:00.348" v="2173" actId="478"/>
          <ac:picMkLst>
            <pc:docMk/>
            <pc:sldMk cId="2546350222" sldId="279"/>
            <ac:picMk id="3" creationId="{ADABB15F-AA6A-C8F9-BF0B-FFD8107620AF}"/>
          </ac:picMkLst>
        </pc:picChg>
      </pc:sldChg>
      <pc:sldMasterChg chg="modSldLayout">
        <pc:chgData name="Ben Edens" userId="ee997f06-3d5f-42d5-b893-abbbab633485" providerId="ADAL" clId="{AB3B3CC6-73F9-4F20-8771-62DF945E4649}" dt="2025-10-22T20:09:01.209" v="165"/>
        <pc:sldMasterMkLst>
          <pc:docMk/>
          <pc:sldMasterMk cId="3639638577" sldId="2147483677"/>
        </pc:sldMasterMkLst>
        <pc:sldLayoutChg chg="addSp delSp">
          <pc:chgData name="Ben Edens" userId="ee997f06-3d5f-42d5-b893-abbbab633485" providerId="ADAL" clId="{AB3B3CC6-73F9-4F20-8771-62DF945E4649}" dt="2025-10-22T20:09:01.209" v="165"/>
          <pc:sldLayoutMkLst>
            <pc:docMk/>
            <pc:sldMasterMk cId="3639638577" sldId="2147483677"/>
            <pc:sldLayoutMk cId="2441046449" sldId="2147483689"/>
          </pc:sldLayoutMkLst>
        </pc:sldLayoutChg>
      </pc:sldMasterChg>
    </pc:docChg>
  </pc:docChgLst>
  <pc:docChgLst>
    <pc:chgData name="Janniebeth Melendez Torres" userId="S::jmelendeztorres@rocketsoftware.com::25d978bd-68e7-499a-b3e4-56238858c328" providerId="AD" clId="Web-{99D3C9EF-57E1-6043-95EC-B04B427EBECA}"/>
    <pc:docChg chg="modSld">
      <pc:chgData name="Janniebeth Melendez Torres" userId="S::jmelendeztorres@rocketsoftware.com::25d978bd-68e7-499a-b3e4-56238858c328" providerId="AD" clId="Web-{99D3C9EF-57E1-6043-95EC-B04B427EBECA}" dt="2025-10-22T20:55:56.205" v="261" actId="20577"/>
      <pc:docMkLst>
        <pc:docMk/>
      </pc:docMkLst>
      <pc:sldChg chg="modSp modNotes">
        <pc:chgData name="Janniebeth Melendez Torres" userId="S::jmelendeztorres@rocketsoftware.com::25d978bd-68e7-499a-b3e4-56238858c328" providerId="AD" clId="Web-{99D3C9EF-57E1-6043-95EC-B04B427EBECA}" dt="2025-10-22T20:55:56.205" v="261" actId="20577"/>
        <pc:sldMkLst>
          <pc:docMk/>
          <pc:sldMk cId="3918441574" sldId="257"/>
        </pc:sldMkLst>
        <pc:spChg chg="mod">
          <ac:chgData name="Janniebeth Melendez Torres" userId="S::jmelendeztorres@rocketsoftware.com::25d978bd-68e7-499a-b3e4-56238858c328" providerId="AD" clId="Web-{99D3C9EF-57E1-6043-95EC-B04B427EBECA}" dt="2025-10-22T20:55:56.205" v="261" actId="20577"/>
          <ac:spMkLst>
            <pc:docMk/>
            <pc:sldMk cId="3918441574" sldId="257"/>
            <ac:spMk id="11" creationId="{53A85A3C-DA7A-8DAD-EE95-D1B0BB07A63A}"/>
          </ac:spMkLst>
        </pc:spChg>
      </pc:sldChg>
      <pc:sldChg chg="modSp modNotes">
        <pc:chgData name="Janniebeth Melendez Torres" userId="S::jmelendeztorres@rocketsoftware.com::25d978bd-68e7-499a-b3e4-56238858c328" providerId="AD" clId="Web-{99D3C9EF-57E1-6043-95EC-B04B427EBECA}" dt="2025-10-22T20:55:40.111" v="253" actId="20577"/>
        <pc:sldMkLst>
          <pc:docMk/>
          <pc:sldMk cId="2292631629" sldId="258"/>
        </pc:sldMkLst>
      </pc:sldChg>
      <pc:sldChg chg="modNotes">
        <pc:chgData name="Janniebeth Melendez Torres" userId="S::jmelendeztorres@rocketsoftware.com::25d978bd-68e7-499a-b3e4-56238858c328" providerId="AD" clId="Web-{99D3C9EF-57E1-6043-95EC-B04B427EBECA}" dt="2025-10-22T20:55:04.095" v="251"/>
        <pc:sldMkLst>
          <pc:docMk/>
          <pc:sldMk cId="3221837135"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6FD9A-D162-4F54-8984-8A0E24406C4A}" type="datetimeFigureOut">
              <a:t>10/24/2025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6B8847-CB14-4BCF-B40F-13B59135254A}" type="slidenum">
              <a:t>‹#›</a:t>
            </a:fld>
            <a:endParaRPr lang="en-US"/>
          </a:p>
        </p:txBody>
      </p:sp>
    </p:spTree>
    <p:extLst>
      <p:ext uri="{BB962C8B-B14F-4D97-AF65-F5344CB8AC3E}">
        <p14:creationId xmlns:p14="http://schemas.microsoft.com/office/powerpoint/2010/main" val="3725375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[TED]</a:t>
            </a:r>
          </a:p>
        </p:txBody>
      </p:sp>
      <p:sp>
        <p:nvSpPr>
          <p:cNvPr id="4" name="Slide Number Placeholder 3"/>
          <p:cNvSpPr>
            <a:spLocks noGrp="1"/>
          </p:cNvSpPr>
          <p:nvPr>
            <p:ph type="sldNum" sz="quarter" idx="5"/>
          </p:nvPr>
        </p:nvSpPr>
        <p:spPr/>
        <p:txBody>
          <a:bodyPr/>
          <a:lstStyle/>
          <a:p>
            <a:fld id="{586B8847-CB14-4BCF-B40F-13B59135254A}" type="slidenum">
              <a:rPr lang="en-US" smtClean="0"/>
              <a:t>1</a:t>
            </a:fld>
            <a:endParaRPr lang="en-US"/>
          </a:p>
        </p:txBody>
      </p:sp>
    </p:spTree>
    <p:extLst>
      <p:ext uri="{BB962C8B-B14F-4D97-AF65-F5344CB8AC3E}">
        <p14:creationId xmlns:p14="http://schemas.microsoft.com/office/powerpoint/2010/main" val="3233690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C0D6-0A14-DAC8-858B-A798F4763E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B82A23-1C1C-2227-1123-CCB5E68454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CCB715-FCC4-079B-C64C-E0CE0F950D0A}"/>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2472E8BA-7A39-71C1-D415-E00E3FF5303E}"/>
              </a:ext>
            </a:extLst>
          </p:cNvPr>
          <p:cNvSpPr>
            <a:spLocks noGrp="1"/>
          </p:cNvSpPr>
          <p:nvPr>
            <p:ph type="sldNum" sz="quarter" idx="5"/>
          </p:nvPr>
        </p:nvSpPr>
        <p:spPr/>
        <p:txBody>
          <a:bodyPr/>
          <a:lstStyle/>
          <a:p>
            <a:fld id="{586B8847-CB14-4BCF-B40F-13B59135254A}" type="slidenum">
              <a:t>10</a:t>
            </a:fld>
            <a:endParaRPr lang="en-US"/>
          </a:p>
        </p:txBody>
      </p:sp>
    </p:spTree>
    <p:extLst>
      <p:ext uri="{BB962C8B-B14F-4D97-AF65-F5344CB8AC3E}">
        <p14:creationId xmlns:p14="http://schemas.microsoft.com/office/powerpoint/2010/main" val="2455860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AD42F-E5D2-FFD3-CA33-D4A807A167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E37B17-5E2A-E9FA-2F67-C8CA38766B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B126B5-0F19-7D36-4293-5B7B985A4C01}"/>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4CB3B6D5-954E-8114-8C29-ED906488A197}"/>
              </a:ext>
            </a:extLst>
          </p:cNvPr>
          <p:cNvSpPr>
            <a:spLocks noGrp="1"/>
          </p:cNvSpPr>
          <p:nvPr>
            <p:ph type="sldNum" sz="quarter" idx="5"/>
          </p:nvPr>
        </p:nvSpPr>
        <p:spPr/>
        <p:txBody>
          <a:bodyPr/>
          <a:lstStyle/>
          <a:p>
            <a:fld id="{586B8847-CB14-4BCF-B40F-13B59135254A}" type="slidenum">
              <a:t>11</a:t>
            </a:fld>
            <a:endParaRPr lang="en-US"/>
          </a:p>
        </p:txBody>
      </p:sp>
    </p:spTree>
    <p:extLst>
      <p:ext uri="{BB962C8B-B14F-4D97-AF65-F5344CB8AC3E}">
        <p14:creationId xmlns:p14="http://schemas.microsoft.com/office/powerpoint/2010/main" val="4254494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677DB-3D90-008D-5D44-A202780E94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06C5BC-D82B-5DA6-BE7F-407202C07F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A46C34-3764-ADA1-0111-D3E5DFCB819E}"/>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3FB6689A-6398-F354-F2EA-CAF944228B95}"/>
              </a:ext>
            </a:extLst>
          </p:cNvPr>
          <p:cNvSpPr>
            <a:spLocks noGrp="1"/>
          </p:cNvSpPr>
          <p:nvPr>
            <p:ph type="sldNum" sz="quarter" idx="5"/>
          </p:nvPr>
        </p:nvSpPr>
        <p:spPr/>
        <p:txBody>
          <a:bodyPr/>
          <a:lstStyle/>
          <a:p>
            <a:fld id="{586B8847-CB14-4BCF-B40F-13B59135254A}" type="slidenum">
              <a:t>12</a:t>
            </a:fld>
            <a:endParaRPr lang="en-US"/>
          </a:p>
        </p:txBody>
      </p:sp>
    </p:spTree>
    <p:extLst>
      <p:ext uri="{BB962C8B-B14F-4D97-AF65-F5344CB8AC3E}">
        <p14:creationId xmlns:p14="http://schemas.microsoft.com/office/powerpoint/2010/main" val="1453511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BF4BD-D4FD-EDCF-02B0-3FE9445A02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667B35-FFD3-48F7-BB14-4D2C866053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DFFA7D-BFBD-46B6-73DC-E31894499821}"/>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33A94CAC-99FA-12EE-C45D-8BAE5E6320F2}"/>
              </a:ext>
            </a:extLst>
          </p:cNvPr>
          <p:cNvSpPr>
            <a:spLocks noGrp="1"/>
          </p:cNvSpPr>
          <p:nvPr>
            <p:ph type="sldNum" sz="quarter" idx="5"/>
          </p:nvPr>
        </p:nvSpPr>
        <p:spPr/>
        <p:txBody>
          <a:bodyPr/>
          <a:lstStyle/>
          <a:p>
            <a:fld id="{586B8847-CB14-4BCF-B40F-13B59135254A}" type="slidenum">
              <a:t>13</a:t>
            </a:fld>
            <a:endParaRPr lang="en-US"/>
          </a:p>
        </p:txBody>
      </p:sp>
    </p:spTree>
    <p:extLst>
      <p:ext uri="{BB962C8B-B14F-4D97-AF65-F5344CB8AC3E}">
        <p14:creationId xmlns:p14="http://schemas.microsoft.com/office/powerpoint/2010/main" val="3153471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84FEB-E52C-0E52-29DE-BFF4CC2957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F7371-5789-FF60-6C74-10187AB812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234126-55A8-DC93-871F-A0494540A61D}"/>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14B9F567-DF71-BB18-4B0D-A60E2842590B}"/>
              </a:ext>
            </a:extLst>
          </p:cNvPr>
          <p:cNvSpPr>
            <a:spLocks noGrp="1"/>
          </p:cNvSpPr>
          <p:nvPr>
            <p:ph type="sldNum" sz="quarter" idx="5"/>
          </p:nvPr>
        </p:nvSpPr>
        <p:spPr/>
        <p:txBody>
          <a:bodyPr/>
          <a:lstStyle/>
          <a:p>
            <a:fld id="{586B8847-CB14-4BCF-B40F-13B59135254A}" type="slidenum">
              <a:t>14</a:t>
            </a:fld>
            <a:endParaRPr lang="en-US"/>
          </a:p>
        </p:txBody>
      </p:sp>
    </p:spTree>
    <p:extLst>
      <p:ext uri="{BB962C8B-B14F-4D97-AF65-F5344CB8AC3E}">
        <p14:creationId xmlns:p14="http://schemas.microsoft.com/office/powerpoint/2010/main" val="265404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p:cNvSpPr>
            <a:spLocks noGrp="1"/>
          </p:cNvSpPr>
          <p:nvPr>
            <p:ph type="sldNum" sz="quarter" idx="5"/>
          </p:nvPr>
        </p:nvSpPr>
        <p:spPr/>
        <p:txBody>
          <a:bodyPr/>
          <a:lstStyle/>
          <a:p>
            <a:fld id="{586B8847-CB14-4BCF-B40F-13B59135254A}" type="slidenum">
              <a:t>15</a:t>
            </a:fld>
            <a:endParaRPr lang="en-US"/>
          </a:p>
        </p:txBody>
      </p:sp>
    </p:spTree>
    <p:extLst>
      <p:ext uri="{BB962C8B-B14F-4D97-AF65-F5344CB8AC3E}">
        <p14:creationId xmlns:p14="http://schemas.microsoft.com/office/powerpoint/2010/main" val="3103794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3C558-0C08-FC18-B992-2D979A50FD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907DF4-09AA-EF9A-8729-2B418EC0E9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615F37-64BB-E9EF-EA09-FBF32400A529}"/>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40A9A899-0F91-9BA7-F360-D8F0ACCF9A8A}"/>
              </a:ext>
            </a:extLst>
          </p:cNvPr>
          <p:cNvSpPr>
            <a:spLocks noGrp="1"/>
          </p:cNvSpPr>
          <p:nvPr>
            <p:ph type="sldNum" sz="quarter" idx="5"/>
          </p:nvPr>
        </p:nvSpPr>
        <p:spPr/>
        <p:txBody>
          <a:bodyPr/>
          <a:lstStyle/>
          <a:p>
            <a:fld id="{586B8847-CB14-4BCF-B40F-13B59135254A}" type="slidenum">
              <a:t>16</a:t>
            </a:fld>
            <a:endParaRPr lang="en-US"/>
          </a:p>
        </p:txBody>
      </p:sp>
    </p:spTree>
    <p:extLst>
      <p:ext uri="{BB962C8B-B14F-4D97-AF65-F5344CB8AC3E}">
        <p14:creationId xmlns:p14="http://schemas.microsoft.com/office/powerpoint/2010/main" val="1045315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32AE5-8D1A-11E2-652D-B073CE223A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6FE4B6-00B7-0E23-7FCB-8820C6551C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6C132D-40E9-E0F3-DB12-AC8F4029DD0B}"/>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2CC054EA-77B9-C88A-662A-8F38CC330C27}"/>
              </a:ext>
            </a:extLst>
          </p:cNvPr>
          <p:cNvSpPr>
            <a:spLocks noGrp="1"/>
          </p:cNvSpPr>
          <p:nvPr>
            <p:ph type="sldNum" sz="quarter" idx="5"/>
          </p:nvPr>
        </p:nvSpPr>
        <p:spPr/>
        <p:txBody>
          <a:bodyPr/>
          <a:lstStyle/>
          <a:p>
            <a:fld id="{586B8847-CB14-4BCF-B40F-13B59135254A}" type="slidenum">
              <a:t>17</a:t>
            </a:fld>
            <a:endParaRPr lang="en-US"/>
          </a:p>
        </p:txBody>
      </p:sp>
    </p:spTree>
    <p:extLst>
      <p:ext uri="{BB962C8B-B14F-4D97-AF65-F5344CB8AC3E}">
        <p14:creationId xmlns:p14="http://schemas.microsoft.com/office/powerpoint/2010/main" val="2818083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p:cNvSpPr>
            <a:spLocks noGrp="1"/>
          </p:cNvSpPr>
          <p:nvPr>
            <p:ph type="sldNum" sz="quarter" idx="5"/>
          </p:nvPr>
        </p:nvSpPr>
        <p:spPr/>
        <p:txBody>
          <a:bodyPr/>
          <a:lstStyle/>
          <a:p>
            <a:fld id="{586B8847-CB14-4BCF-B40F-13B59135254A}" type="slidenum">
              <a:t>18</a:t>
            </a:fld>
            <a:endParaRPr lang="en-US"/>
          </a:p>
        </p:txBody>
      </p:sp>
    </p:spTree>
    <p:extLst>
      <p:ext uri="{BB962C8B-B14F-4D97-AF65-F5344CB8AC3E}">
        <p14:creationId xmlns:p14="http://schemas.microsoft.com/office/powerpoint/2010/main" val="4161303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E60E4-6134-1A3E-6AB6-75514CCCEF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64D0D4-0A91-4C6D-F753-DF312EDB84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5048A7-6DFE-96E6-7F88-451CD7104285}"/>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875BBDFF-5252-72C6-009D-9450EB440C4F}"/>
              </a:ext>
            </a:extLst>
          </p:cNvPr>
          <p:cNvSpPr>
            <a:spLocks noGrp="1"/>
          </p:cNvSpPr>
          <p:nvPr>
            <p:ph type="sldNum" sz="quarter" idx="5"/>
          </p:nvPr>
        </p:nvSpPr>
        <p:spPr/>
        <p:txBody>
          <a:bodyPr/>
          <a:lstStyle/>
          <a:p>
            <a:fld id="{586B8847-CB14-4BCF-B40F-13B59135254A}" type="slidenum">
              <a:t>19</a:t>
            </a:fld>
            <a:endParaRPr lang="en-US"/>
          </a:p>
        </p:txBody>
      </p:sp>
    </p:spTree>
    <p:extLst>
      <p:ext uri="{BB962C8B-B14F-4D97-AF65-F5344CB8AC3E}">
        <p14:creationId xmlns:p14="http://schemas.microsoft.com/office/powerpoint/2010/main" val="2370531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[BEN] Using the BRL for your URL</a:t>
            </a:r>
          </a:p>
        </p:txBody>
      </p:sp>
      <p:sp>
        <p:nvSpPr>
          <p:cNvPr id="4" name="Slide Number Placeholder 3"/>
          <p:cNvSpPr>
            <a:spLocks noGrp="1"/>
          </p:cNvSpPr>
          <p:nvPr>
            <p:ph type="sldNum" sz="quarter" idx="5"/>
          </p:nvPr>
        </p:nvSpPr>
        <p:spPr/>
        <p:txBody>
          <a:bodyPr/>
          <a:lstStyle/>
          <a:p>
            <a:fld id="{586B8847-CB14-4BCF-B40F-13B59135254A}" type="slidenum">
              <a:rPr lang="en-US" smtClean="0"/>
              <a:t>2</a:t>
            </a:fld>
            <a:endParaRPr lang="en-US"/>
          </a:p>
        </p:txBody>
      </p:sp>
    </p:spTree>
    <p:extLst>
      <p:ext uri="{BB962C8B-B14F-4D97-AF65-F5344CB8AC3E}">
        <p14:creationId xmlns:p14="http://schemas.microsoft.com/office/powerpoint/2010/main" val="2687834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5B805-2A11-246D-EED1-D86A16F75A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8BD38-0397-CF90-BC7D-F55D82F408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856176-B190-938E-73A2-2DE9844D89B3}"/>
              </a:ext>
            </a:extLst>
          </p:cNvPr>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a:extLst>
              <a:ext uri="{FF2B5EF4-FFF2-40B4-BE49-F238E27FC236}">
                <a16:creationId xmlns:a16="http://schemas.microsoft.com/office/drawing/2014/main" id="{9B65AC50-99F0-C8D0-1CDF-EE81F68A7FF9}"/>
              </a:ext>
            </a:extLst>
          </p:cNvPr>
          <p:cNvSpPr>
            <a:spLocks noGrp="1"/>
          </p:cNvSpPr>
          <p:nvPr>
            <p:ph type="sldNum" sz="quarter" idx="5"/>
          </p:nvPr>
        </p:nvSpPr>
        <p:spPr/>
        <p:txBody>
          <a:bodyPr/>
          <a:lstStyle/>
          <a:p>
            <a:fld id="{586B8847-CB14-4BCF-B40F-13B59135254A}" type="slidenum">
              <a:t>20</a:t>
            </a:fld>
            <a:endParaRPr lang="en-US"/>
          </a:p>
        </p:txBody>
      </p:sp>
    </p:spTree>
    <p:extLst>
      <p:ext uri="{BB962C8B-B14F-4D97-AF65-F5344CB8AC3E}">
        <p14:creationId xmlns:p14="http://schemas.microsoft.com/office/powerpoint/2010/main" val="1816608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[TED]</a:t>
            </a:r>
          </a:p>
        </p:txBody>
      </p:sp>
      <p:sp>
        <p:nvSpPr>
          <p:cNvPr id="4" name="Slide Number Placeholder 3"/>
          <p:cNvSpPr>
            <a:spLocks noGrp="1"/>
          </p:cNvSpPr>
          <p:nvPr>
            <p:ph type="sldNum" sz="quarter" idx="5"/>
          </p:nvPr>
        </p:nvSpPr>
        <p:spPr/>
        <p:txBody>
          <a:bodyPr/>
          <a:lstStyle/>
          <a:p>
            <a:fld id="{586B8847-CB14-4BCF-B40F-13B59135254A}" type="slidenum">
              <a:rPr lang="en-US" smtClean="0"/>
              <a:t>21</a:t>
            </a:fld>
            <a:endParaRPr lang="en-US"/>
          </a:p>
        </p:txBody>
      </p:sp>
    </p:spTree>
    <p:extLst>
      <p:ext uri="{BB962C8B-B14F-4D97-AF65-F5344CB8AC3E}">
        <p14:creationId xmlns:p14="http://schemas.microsoft.com/office/powerpoint/2010/main" val="2084477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A374D-9377-E59C-69BA-671B5BB7C2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B836FC-2093-5524-F2E3-23F89042A9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5086C0-0E1C-A7AD-8932-799F4629E8E7}"/>
              </a:ext>
            </a:extLst>
          </p:cNvPr>
          <p:cNvSpPr>
            <a:spLocks noGrp="1"/>
          </p:cNvSpPr>
          <p:nvPr>
            <p:ph type="body" idx="1"/>
          </p:nvPr>
        </p:nvSpPr>
        <p:spPr/>
        <p:txBody>
          <a:bodyPr/>
          <a:lstStyle/>
          <a:p>
            <a:r>
              <a:rPr lang="en-US">
                <a:ea typeface="Calibri"/>
                <a:cs typeface="Calibri"/>
              </a:rPr>
              <a:t>[BEN] MongoDB Stuff</a:t>
            </a:r>
          </a:p>
          <a:p>
            <a:pPr marL="171450" indent="-171450">
              <a:buFont typeface="Arial"/>
              <a:buChar char="•"/>
            </a:pPr>
            <a:r>
              <a:rPr lang="en-US">
                <a:ea typeface="Calibri"/>
                <a:cs typeface="Calibri"/>
              </a:rPr>
              <a:t>Highly scalable</a:t>
            </a:r>
          </a:p>
          <a:p>
            <a:pPr marL="171450" indent="-171450">
              <a:buFont typeface="Arial"/>
              <a:buChar char="•"/>
            </a:pPr>
            <a:r>
              <a:rPr lang="en-US">
                <a:ea typeface="Calibri"/>
                <a:cs typeface="Calibri"/>
              </a:rPr>
              <a:t>Free to start off with. Don't have to pay for it until you've scaled the system enough to need it, allowing you to ensure the program is successful before allocating additional (financial) resources to scale it. $0.008 per hour once you need to scale. It would cost $70.08 to run it for a full year!</a:t>
            </a:r>
          </a:p>
          <a:p>
            <a:pPr marL="171450" indent="-171450">
              <a:buFont typeface="Arial"/>
              <a:buChar char="•"/>
            </a:pPr>
            <a:r>
              <a:rPr lang="en-US">
                <a:ea typeface="Calibri"/>
                <a:cs typeface="Calibri"/>
              </a:rPr>
              <a:t>Secure. If we didn't have JWT, we could use a slew of security capabilities from the DB</a:t>
            </a:r>
          </a:p>
          <a:p>
            <a:pPr marL="171450" indent="-171450">
              <a:buFont typeface="Arial"/>
              <a:buChar char="•"/>
            </a:pPr>
            <a:r>
              <a:rPr lang="en-US">
                <a:ea typeface="Calibri"/>
                <a:cs typeface="Calibri"/>
              </a:rPr>
              <a:t>Using Atlas, which is the cloud-based DB, allows us to have constant access to the DB. Secure, accessible, flexible.</a:t>
            </a:r>
          </a:p>
          <a:p>
            <a:pPr marL="171450" indent="-171450">
              <a:buFont typeface="Arial"/>
              <a:buChar char="•"/>
            </a:pPr>
            <a:r>
              <a:rPr lang="en-US">
                <a:ea typeface="Calibri"/>
                <a:cs typeface="Calibri"/>
              </a:rPr>
              <a:t>Gotta have Maven because the Java Driver for Mongo gets stored in the pom.xml file of Maven. We could have gotten around it, but the DB is created to work seamlessly with Java and Maven, which support other goals in our project.</a:t>
            </a:r>
          </a:p>
          <a:p>
            <a:pPr marL="171450" indent="-171450">
              <a:buFont typeface="Arial"/>
              <a:buChar char="•"/>
            </a:pPr>
            <a:r>
              <a:rPr lang="en-US">
                <a:ea typeface="Calibri"/>
                <a:cs typeface="Calibri"/>
              </a:rPr>
              <a:t>Allows us to store data more efficiently than if we used SQL</a:t>
            </a:r>
          </a:p>
          <a:p>
            <a:pPr marL="171450" indent="-171450">
              <a:buFont typeface="Arial"/>
              <a:buChar char="•"/>
            </a:pPr>
            <a:endParaRPr lang="en-US">
              <a:ea typeface="Calibri"/>
              <a:cs typeface="Calibri"/>
            </a:endParaRPr>
          </a:p>
        </p:txBody>
      </p:sp>
      <p:sp>
        <p:nvSpPr>
          <p:cNvPr id="4" name="Slide Number Placeholder 3">
            <a:extLst>
              <a:ext uri="{FF2B5EF4-FFF2-40B4-BE49-F238E27FC236}">
                <a16:creationId xmlns:a16="http://schemas.microsoft.com/office/drawing/2014/main" id="{54620FB4-0C81-971F-E9F3-64C622B78A4E}"/>
              </a:ext>
            </a:extLst>
          </p:cNvPr>
          <p:cNvSpPr>
            <a:spLocks noGrp="1"/>
          </p:cNvSpPr>
          <p:nvPr>
            <p:ph type="sldNum" sz="quarter" idx="5"/>
          </p:nvPr>
        </p:nvSpPr>
        <p:spPr/>
        <p:txBody>
          <a:bodyPr/>
          <a:lstStyle/>
          <a:p>
            <a:fld id="{586B8847-CB14-4BCF-B40F-13B59135254A}" type="slidenum">
              <a:rPr lang="en-US"/>
              <a:t>3</a:t>
            </a:fld>
            <a:endParaRPr lang="en-US"/>
          </a:p>
        </p:txBody>
      </p:sp>
    </p:spTree>
    <p:extLst>
      <p:ext uri="{BB962C8B-B14F-4D97-AF65-F5344CB8AC3E}">
        <p14:creationId xmlns:p14="http://schemas.microsoft.com/office/powerpoint/2010/main" val="2404713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86019-76B1-DB32-952F-9C907123D8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0C4AB3-5282-0351-899F-01C72CE603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CAEFEA-32A7-3E5B-CDC2-2C669B7ECDCD}"/>
              </a:ext>
            </a:extLst>
          </p:cNvPr>
          <p:cNvSpPr>
            <a:spLocks noGrp="1"/>
          </p:cNvSpPr>
          <p:nvPr>
            <p:ph type="body" idx="1"/>
          </p:nvPr>
        </p:nvSpPr>
        <p:spPr/>
        <p:txBody>
          <a:bodyPr/>
          <a:lstStyle/>
          <a:p>
            <a:pPr marL="0" indent="0">
              <a:buFont typeface="Arial"/>
              <a:buNone/>
            </a:pPr>
            <a:r>
              <a:rPr lang="en-US">
                <a:ea typeface="Calibri"/>
                <a:cs typeface="Calibri"/>
              </a:rPr>
              <a:t>[TED]</a:t>
            </a:r>
          </a:p>
          <a:p>
            <a:pPr marL="171450" indent="-171450">
              <a:buFont typeface="Arial"/>
              <a:buChar char="•"/>
            </a:pPr>
            <a:r>
              <a:rPr lang="en-US">
                <a:ea typeface="Calibri"/>
                <a:cs typeface="Calibri"/>
              </a:rPr>
              <a:t>Javadoc</a:t>
            </a:r>
          </a:p>
          <a:p>
            <a:pPr marL="628650" lvl="1" indent="-171450">
              <a:buFont typeface="Arial"/>
              <a:buChar char="•"/>
            </a:pPr>
            <a:r>
              <a:rPr lang="en-US">
                <a:ea typeface="Calibri"/>
                <a:cs typeface="Calibri"/>
              </a:rPr>
              <a:t>Included in JDK</a:t>
            </a:r>
          </a:p>
          <a:p>
            <a:pPr marL="628650" lvl="1" indent="-171450">
              <a:buFont typeface="Arial"/>
              <a:buChar char="•"/>
            </a:pPr>
            <a:r>
              <a:rPr lang="en-US">
                <a:ea typeface="Calibri"/>
                <a:cs typeface="Calibri"/>
              </a:rPr>
              <a:t>Generates HTML from doc comments</a:t>
            </a:r>
          </a:p>
          <a:p>
            <a:pPr marL="171450" lvl="0" indent="-171450">
              <a:buFont typeface="Arial"/>
              <a:buChar char="•"/>
            </a:pPr>
            <a:r>
              <a:rPr lang="en-US">
                <a:ea typeface="Calibri"/>
                <a:cs typeface="Calibri"/>
              </a:rPr>
              <a:t>.properties</a:t>
            </a:r>
          </a:p>
          <a:p>
            <a:pPr marL="628650" lvl="1" indent="-171450">
              <a:buFont typeface="Arial"/>
              <a:buChar char="•"/>
            </a:pPr>
            <a:r>
              <a:rPr lang="en-US">
                <a:ea typeface="Calibri"/>
                <a:cs typeface="Calibri"/>
              </a:rPr>
              <a:t>A standard within the Java ecosystem</a:t>
            </a:r>
          </a:p>
          <a:p>
            <a:pPr marL="628650" lvl="1" indent="-171450">
              <a:buFont typeface="Arial"/>
              <a:buChar char="•"/>
            </a:pPr>
            <a:r>
              <a:rPr lang="en-US">
                <a:ea typeface="Calibri"/>
                <a:cs typeface="Calibri"/>
              </a:rPr>
              <a:t>Easy for users to read and write</a:t>
            </a:r>
          </a:p>
          <a:p>
            <a:pPr marL="628650" lvl="1" indent="-171450">
              <a:buFont typeface="Arial"/>
              <a:buChar char="•"/>
            </a:pPr>
            <a:r>
              <a:rPr lang="en-US">
                <a:ea typeface="Calibri"/>
                <a:cs typeface="Calibri"/>
              </a:rPr>
              <a:t>Allows us to use a single config style for all purposes</a:t>
            </a:r>
          </a:p>
          <a:p>
            <a:pPr marL="171450" lvl="0" indent="-171450">
              <a:buFont typeface="Arial"/>
              <a:buChar char="•"/>
            </a:pPr>
            <a:r>
              <a:rPr lang="en-US">
                <a:ea typeface="Calibri"/>
                <a:cs typeface="Calibri"/>
              </a:rPr>
              <a:t>Naming Conventions</a:t>
            </a:r>
          </a:p>
          <a:p>
            <a:pPr marL="628650" lvl="1" indent="-171450">
              <a:buFont typeface="Arial"/>
              <a:buChar char="•"/>
            </a:pPr>
            <a:r>
              <a:rPr lang="en-US">
                <a:ea typeface="Calibri"/>
                <a:cs typeface="Calibri"/>
              </a:rPr>
              <a:t>Following the java style guide provided by oracle</a:t>
            </a:r>
          </a:p>
          <a:p>
            <a:pPr marL="628650" lvl="1" indent="-171450">
              <a:buFont typeface="Arial"/>
              <a:buChar char="•"/>
            </a:pPr>
            <a:r>
              <a:rPr lang="en-US">
                <a:ea typeface="Calibri"/>
                <a:cs typeface="Calibri"/>
              </a:rPr>
              <a:t>Using the java standard conventions allows any developer joining our problem who is familiar with java to immediately understand our style conventions.</a:t>
            </a:r>
          </a:p>
        </p:txBody>
      </p:sp>
      <p:sp>
        <p:nvSpPr>
          <p:cNvPr id="4" name="Slide Number Placeholder 3">
            <a:extLst>
              <a:ext uri="{FF2B5EF4-FFF2-40B4-BE49-F238E27FC236}">
                <a16:creationId xmlns:a16="http://schemas.microsoft.com/office/drawing/2014/main" id="{3628F29F-75B1-68C0-6F3C-49B5F70D9375}"/>
              </a:ext>
            </a:extLst>
          </p:cNvPr>
          <p:cNvSpPr>
            <a:spLocks noGrp="1"/>
          </p:cNvSpPr>
          <p:nvPr>
            <p:ph type="sldNum" sz="quarter" idx="5"/>
          </p:nvPr>
        </p:nvSpPr>
        <p:spPr/>
        <p:txBody>
          <a:bodyPr/>
          <a:lstStyle/>
          <a:p>
            <a:fld id="{586B8847-CB14-4BCF-B40F-13B59135254A}" type="slidenum">
              <a:rPr lang="en-US"/>
              <a:t>4</a:t>
            </a:fld>
            <a:endParaRPr lang="en-US"/>
          </a:p>
        </p:txBody>
      </p:sp>
    </p:spTree>
    <p:extLst>
      <p:ext uri="{BB962C8B-B14F-4D97-AF65-F5344CB8AC3E}">
        <p14:creationId xmlns:p14="http://schemas.microsoft.com/office/powerpoint/2010/main" val="2352378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4A532-568A-8AE3-D649-192449340E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2DE620-0907-2BA1-F87D-57BFC42D65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DF4101-DB21-34C7-F1A7-6C5FB1303C2E}"/>
              </a:ext>
            </a:extLst>
          </p:cNvPr>
          <p:cNvSpPr>
            <a:spLocks noGrp="1"/>
          </p:cNvSpPr>
          <p:nvPr>
            <p:ph type="body" idx="1"/>
          </p:nvPr>
        </p:nvSpPr>
        <p:spPr/>
        <p:txBody>
          <a:bodyPr/>
          <a:lstStyle/>
          <a:p>
            <a:r>
              <a:rPr lang="en-US">
                <a:ea typeface="Calibri"/>
                <a:cs typeface="Calibri"/>
              </a:rPr>
              <a:t>[TED]</a:t>
            </a:r>
          </a:p>
          <a:p>
            <a:r>
              <a:rPr lang="en-US">
                <a:ea typeface="Calibri"/>
                <a:cs typeface="Calibri"/>
              </a:rPr>
              <a:t>MongoDB Stuff</a:t>
            </a:r>
          </a:p>
          <a:p>
            <a:pPr marL="171450" indent="-171450">
              <a:buFont typeface="Arial"/>
              <a:buChar char="•"/>
            </a:pPr>
            <a:r>
              <a:rPr lang="en-US">
                <a:ea typeface="Calibri"/>
                <a:cs typeface="Calibri"/>
              </a:rPr>
              <a:t>Highly scalable</a:t>
            </a:r>
          </a:p>
          <a:p>
            <a:pPr marL="171450" indent="-171450">
              <a:buFont typeface="Arial"/>
              <a:buChar char="•"/>
            </a:pPr>
            <a:r>
              <a:rPr lang="en-US">
                <a:ea typeface="Calibri"/>
                <a:cs typeface="Calibri"/>
              </a:rPr>
              <a:t>Free to start off with. Don't have to pay for it until you've scaled the system enough to need it, allowing you to ensure the program is successful before allocating additional (financial) resources to scale it. $0.008 per hour once you need to scale. It would cost $70.08 to run it for a full year!</a:t>
            </a:r>
          </a:p>
          <a:p>
            <a:pPr marL="171450" indent="-171450">
              <a:buFont typeface="Arial"/>
              <a:buChar char="•"/>
            </a:pPr>
            <a:r>
              <a:rPr lang="en-US">
                <a:ea typeface="Calibri"/>
                <a:cs typeface="Calibri"/>
              </a:rPr>
              <a:t>Secure. If we didn't have JWT, we could use a slew of security capabilities from the DB</a:t>
            </a:r>
          </a:p>
          <a:p>
            <a:pPr marL="171450" indent="-171450">
              <a:buFont typeface="Arial"/>
              <a:buChar char="•"/>
            </a:pPr>
            <a:r>
              <a:rPr lang="en-US">
                <a:ea typeface="Calibri"/>
                <a:cs typeface="Calibri"/>
              </a:rPr>
              <a:t>Using Atlas, which is the cloud-based DB, allows us to have constant access to the DB. Secure, accessible, flexible.</a:t>
            </a:r>
          </a:p>
          <a:p>
            <a:pPr marL="171450" indent="-171450">
              <a:buFont typeface="Arial"/>
              <a:buChar char="•"/>
            </a:pPr>
            <a:r>
              <a:rPr lang="en-US">
                <a:ea typeface="Calibri"/>
                <a:cs typeface="Calibri"/>
              </a:rPr>
              <a:t>Gotta have Maven because the Java Driver for Mongo gets stored in the pom.xml file of Maven. We could have gotten around it, but the DB is created to work seamlessly with Java and Maven, which support other goals in our project.</a:t>
            </a:r>
          </a:p>
          <a:p>
            <a:pPr marL="171450" indent="-171450">
              <a:buFont typeface="Arial"/>
              <a:buChar char="•"/>
            </a:pPr>
            <a:r>
              <a:rPr lang="en-US">
                <a:ea typeface="Calibri"/>
                <a:cs typeface="Calibri"/>
              </a:rPr>
              <a:t>Allows us to store data more efficiently than if we used SQL</a:t>
            </a:r>
          </a:p>
          <a:p>
            <a:pPr marL="0" indent="0">
              <a:buFont typeface="Arial"/>
              <a:buNone/>
            </a:pPr>
            <a:endParaRPr lang="en-US">
              <a:ea typeface="Calibri"/>
              <a:cs typeface="Calibri"/>
            </a:endParaRPr>
          </a:p>
          <a:p>
            <a:pPr marL="171450" indent="-171450">
              <a:buFont typeface="Arial"/>
              <a:buChar char="•"/>
            </a:pPr>
            <a:endParaRPr lang="en-US">
              <a:ea typeface="Calibri"/>
              <a:cs typeface="Calibri"/>
            </a:endParaRPr>
          </a:p>
        </p:txBody>
      </p:sp>
      <p:sp>
        <p:nvSpPr>
          <p:cNvPr id="4" name="Slide Number Placeholder 3">
            <a:extLst>
              <a:ext uri="{FF2B5EF4-FFF2-40B4-BE49-F238E27FC236}">
                <a16:creationId xmlns:a16="http://schemas.microsoft.com/office/drawing/2014/main" id="{39CC160D-CA03-5F81-DB42-7A7805754954}"/>
              </a:ext>
            </a:extLst>
          </p:cNvPr>
          <p:cNvSpPr>
            <a:spLocks noGrp="1"/>
          </p:cNvSpPr>
          <p:nvPr>
            <p:ph type="sldNum" sz="quarter" idx="5"/>
          </p:nvPr>
        </p:nvSpPr>
        <p:spPr/>
        <p:txBody>
          <a:bodyPr/>
          <a:lstStyle/>
          <a:p>
            <a:fld id="{586B8847-CB14-4BCF-B40F-13B59135254A}" type="slidenum">
              <a:rPr lang="en-US"/>
              <a:t>5</a:t>
            </a:fld>
            <a:endParaRPr lang="en-US"/>
          </a:p>
        </p:txBody>
      </p:sp>
    </p:spTree>
    <p:extLst>
      <p:ext uri="{BB962C8B-B14F-4D97-AF65-F5344CB8AC3E}">
        <p14:creationId xmlns:p14="http://schemas.microsoft.com/office/powerpoint/2010/main" val="220073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[BEN]</a:t>
            </a:r>
          </a:p>
        </p:txBody>
      </p:sp>
      <p:sp>
        <p:nvSpPr>
          <p:cNvPr id="4" name="Slide Number Placeholder 3"/>
          <p:cNvSpPr>
            <a:spLocks noGrp="1"/>
          </p:cNvSpPr>
          <p:nvPr>
            <p:ph type="sldNum" sz="quarter" idx="5"/>
          </p:nvPr>
        </p:nvSpPr>
        <p:spPr/>
        <p:txBody>
          <a:bodyPr/>
          <a:lstStyle/>
          <a:p>
            <a:fld id="{586B8847-CB14-4BCF-B40F-13B59135254A}" type="slidenum">
              <a:rPr lang="en-US" smtClean="0"/>
              <a:t>6</a:t>
            </a:fld>
            <a:endParaRPr lang="en-US"/>
          </a:p>
        </p:txBody>
      </p:sp>
    </p:spTree>
    <p:extLst>
      <p:ext uri="{BB962C8B-B14F-4D97-AF65-F5344CB8AC3E}">
        <p14:creationId xmlns:p14="http://schemas.microsoft.com/office/powerpoint/2010/main" val="1886497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[BEN]</a:t>
            </a:r>
          </a:p>
        </p:txBody>
      </p:sp>
      <p:sp>
        <p:nvSpPr>
          <p:cNvPr id="4" name="Slide Number Placeholder 3"/>
          <p:cNvSpPr>
            <a:spLocks noGrp="1"/>
          </p:cNvSpPr>
          <p:nvPr>
            <p:ph type="sldNum" sz="quarter" idx="5"/>
          </p:nvPr>
        </p:nvSpPr>
        <p:spPr/>
        <p:txBody>
          <a:bodyPr/>
          <a:lstStyle/>
          <a:p>
            <a:fld id="{586B8847-CB14-4BCF-B40F-13B59135254A}" type="slidenum">
              <a:rPr lang="en-US" smtClean="0"/>
              <a:t>7</a:t>
            </a:fld>
            <a:endParaRPr lang="en-US"/>
          </a:p>
        </p:txBody>
      </p:sp>
    </p:spTree>
    <p:extLst>
      <p:ext uri="{BB962C8B-B14F-4D97-AF65-F5344CB8AC3E}">
        <p14:creationId xmlns:p14="http://schemas.microsoft.com/office/powerpoint/2010/main" val="306802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[TED]</a:t>
            </a:r>
          </a:p>
        </p:txBody>
      </p:sp>
      <p:sp>
        <p:nvSpPr>
          <p:cNvPr id="4" name="Slide Number Placeholder 3"/>
          <p:cNvSpPr>
            <a:spLocks noGrp="1"/>
          </p:cNvSpPr>
          <p:nvPr>
            <p:ph type="sldNum" sz="quarter" idx="5"/>
          </p:nvPr>
        </p:nvSpPr>
        <p:spPr/>
        <p:txBody>
          <a:bodyPr/>
          <a:lstStyle/>
          <a:p>
            <a:fld id="{586B8847-CB14-4BCF-B40F-13B59135254A}" type="slidenum">
              <a:rPr lang="en-US" smtClean="0"/>
              <a:t>8</a:t>
            </a:fld>
            <a:endParaRPr lang="en-US"/>
          </a:p>
        </p:txBody>
      </p:sp>
    </p:spTree>
    <p:extLst>
      <p:ext uri="{BB962C8B-B14F-4D97-AF65-F5344CB8AC3E}">
        <p14:creationId xmlns:p14="http://schemas.microsoft.com/office/powerpoint/2010/main" val="1954976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ea typeface="Calibri"/>
                <a:cs typeface="Calibri"/>
              </a:rPr>
              <a:t>[BEN]</a:t>
            </a:r>
          </a:p>
        </p:txBody>
      </p:sp>
      <p:sp>
        <p:nvSpPr>
          <p:cNvPr id="4" name="Slide Number Placeholder 3"/>
          <p:cNvSpPr>
            <a:spLocks noGrp="1"/>
          </p:cNvSpPr>
          <p:nvPr>
            <p:ph type="sldNum" sz="quarter" idx="5"/>
          </p:nvPr>
        </p:nvSpPr>
        <p:spPr/>
        <p:txBody>
          <a:bodyPr/>
          <a:lstStyle/>
          <a:p>
            <a:fld id="{586B8847-CB14-4BCF-B40F-13B59135254A}" type="slidenum">
              <a:t>9</a:t>
            </a:fld>
            <a:endParaRPr lang="en-US"/>
          </a:p>
        </p:txBody>
      </p:sp>
    </p:spTree>
    <p:extLst>
      <p:ext uri="{BB962C8B-B14F-4D97-AF65-F5344CB8AC3E}">
        <p14:creationId xmlns:p14="http://schemas.microsoft.com/office/powerpoint/2010/main" val="3698414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839686" y="1209643"/>
            <a:ext cx="8508273" cy="4968000"/>
          </a:xfrm>
        </p:spPr>
        <p:txBody>
          <a:bodyPr anchor="ctr">
            <a:noAutofit/>
          </a:bodyPr>
          <a:lstStyle>
            <a:lvl1pPr algn="ctr">
              <a:defRPr sz="7200"/>
            </a:lvl1pPr>
          </a:lstStyle>
          <a:p>
            <a:r>
              <a:rPr lang="en-US"/>
              <a:t>Click to add title</a:t>
            </a:r>
          </a:p>
        </p:txBody>
      </p:sp>
    </p:spTree>
    <p:extLst>
      <p:ext uri="{BB962C8B-B14F-4D97-AF65-F5344CB8AC3E}">
        <p14:creationId xmlns:p14="http://schemas.microsoft.com/office/powerpoint/2010/main" val="160826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Char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p:nvGrpSpPr>
        <p:grpSpPr>
          <a:xfrm>
            <a:off x="380999" y="380999"/>
            <a:ext cx="11430000" cy="1643137"/>
            <a:chOff x="1698170" y="691024"/>
            <a:chExt cx="11430000" cy="1643137"/>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643137"/>
              <a:chOff x="1466849" y="380320"/>
              <a:chExt cx="12031205" cy="1729565"/>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23426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p:nvGrpSpPr>
        <p:grpSpPr>
          <a:xfrm>
            <a:off x="380999" y="2252872"/>
            <a:ext cx="11429999" cy="3635330"/>
            <a:chOff x="1698170" y="691024"/>
            <a:chExt cx="11429999" cy="363533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635330"/>
              <a:chOff x="1466849" y="380320"/>
              <a:chExt cx="12031203" cy="3826546"/>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33124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 name="Title 1">
            <a:extLst>
              <a:ext uri="{FF2B5EF4-FFF2-40B4-BE49-F238E27FC236}">
                <a16:creationId xmlns:a16="http://schemas.microsoft.com/office/drawing/2014/main" id="{DD7FB8EE-5B3A-2DFB-6FDF-44E5B3D93935}"/>
              </a:ext>
            </a:extLst>
          </p:cNvPr>
          <p:cNvSpPr>
            <a:spLocks noGrp="1"/>
          </p:cNvSpPr>
          <p:nvPr>
            <p:ph type="title" hasCustomPrompt="1"/>
          </p:nvPr>
        </p:nvSpPr>
        <p:spPr>
          <a:xfrm>
            <a:off x="641350" y="990005"/>
            <a:ext cx="10907016" cy="922516"/>
          </a:xfrm>
        </p:spPr>
        <p:txBody>
          <a:bodyPr tIns="182880"/>
          <a:lstStyle>
            <a:lvl1pPr algn="l">
              <a:defRPr sz="3200"/>
            </a:lvl1pPr>
          </a:lstStyle>
          <a:p>
            <a:r>
              <a:rPr lang="en-US"/>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059961"/>
            <a:ext cx="3961039" cy="246738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9" name="Table Placeholder 8">
            <a:extLst>
              <a:ext uri="{FF2B5EF4-FFF2-40B4-BE49-F238E27FC236}">
                <a16:creationId xmlns:a16="http://schemas.microsoft.com/office/drawing/2014/main" id="{6539386C-EDE8-05CD-6687-DDB57EB0D55D}"/>
              </a:ext>
            </a:extLst>
          </p:cNvPr>
          <p:cNvSpPr>
            <a:spLocks noGrp="1"/>
          </p:cNvSpPr>
          <p:nvPr>
            <p:ph type="tbl" sz="quarter" idx="10" hasCustomPrompt="1"/>
          </p:nvPr>
        </p:nvSpPr>
        <p:spPr>
          <a:xfrm>
            <a:off x="5048250" y="3059960"/>
            <a:ext cx="6500116" cy="2467383"/>
          </a:xfrm>
        </p:spPr>
        <p:txBody>
          <a:bodyPr/>
          <a:lstStyle>
            <a:lvl1pPr>
              <a:defRPr sz="2000"/>
            </a:lvl1pPr>
          </a:lstStyle>
          <a:p>
            <a:pPr lvl="0"/>
            <a:r>
              <a:rPr lang="en-US"/>
              <a:t>Click to add table</a:t>
            </a:r>
          </a:p>
        </p:txBody>
      </p:sp>
      <p:sp>
        <p:nvSpPr>
          <p:cNvPr id="10" name="Rectangle 9">
            <a:extLst>
              <a:ext uri="{FF2B5EF4-FFF2-40B4-BE49-F238E27FC236}">
                <a16:creationId xmlns:a16="http://schemas.microsoft.com/office/drawing/2014/main" id="{1E150A47-3CDE-6A2F-544A-5F98134DFA4F}"/>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0829F0F-DBDF-07B3-7893-FA37927FB30E}"/>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48B8345A-1B48-25C5-67AE-D78987BEF15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13" name="Graphic 12">
            <a:extLst>
              <a:ext uri="{FF2B5EF4-FFF2-40B4-BE49-F238E27FC236}">
                <a16:creationId xmlns:a16="http://schemas.microsoft.com/office/drawing/2014/main" id="{938A89FC-B8CA-14B7-D2D8-E768D99D863D}"/>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4" name="Graphic 13">
            <a:extLst>
              <a:ext uri="{FF2B5EF4-FFF2-40B4-BE49-F238E27FC236}">
                <a16:creationId xmlns:a16="http://schemas.microsoft.com/office/drawing/2014/main" id="{3FF78B34-411F-1CA2-E7AE-72EE59FB9109}"/>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3F0324D9-6571-4E22-7F05-EB7C4C25242C}"/>
              </a:ext>
              <a:ext uri="{C183D7F6-B498-43B3-948B-1728B52AA6E4}">
                <adec:decorative xmlns:adec="http://schemas.microsoft.com/office/drawing/2017/decorative" val="1"/>
              </a:ext>
            </a:extLst>
          </p:cNvPr>
          <p:cNvPicPr>
            <a:picLocks noChangeAspect="1"/>
          </p:cNvPicPr>
          <p:nvPr/>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5AD4638-F38E-56C0-D181-3C9488FAF123}"/>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21" name="Rectangle 20">
            <a:extLst>
              <a:ext uri="{FF2B5EF4-FFF2-40B4-BE49-F238E27FC236}">
                <a16:creationId xmlns:a16="http://schemas.microsoft.com/office/drawing/2014/main" id="{0E8BB575-A42F-625D-F8C0-71BACF904AFE}"/>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299159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4">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p:nvSpPr>
        <p:spPr>
          <a:xfrm>
            <a:off x="650494" y="1933575"/>
            <a:ext cx="3421255" cy="3661683"/>
          </a:xfrm>
          <a:prstGeom prst="roundRect">
            <a:avLst>
              <a:gd name="adj" fmla="val 9932"/>
            </a:avLst>
          </a:prstGeom>
          <a:solidFill>
            <a:schemeClr val="accent2">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p:nvSpPr>
        <p:spPr>
          <a:xfrm>
            <a:off x="4371976" y="1933575"/>
            <a:ext cx="7174103"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038E9543-72F0-3B98-EBDB-95F36BA54FA1}"/>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a:t>Click to add title</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1945" y="2343150"/>
            <a:ext cx="3062967" cy="299085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4619626" y="2343150"/>
            <a:ext cx="6626226" cy="2994868"/>
          </a:xfrm>
        </p:spPr>
        <p:txBody>
          <a:bodyPr/>
          <a:lstStyle>
            <a:lvl1pPr marL="0" indent="0">
              <a:lnSpc>
                <a:spcPts val="1900"/>
              </a:lnSpc>
              <a:buNone/>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E0299C66-96F4-78D6-A62C-38668D590AEB}"/>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C2A6D20-3BBC-4875-E1DD-C75389BF2676}"/>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3">
            <a:extLst>
              <a:ext uri="{FF2B5EF4-FFF2-40B4-BE49-F238E27FC236}">
                <a16:creationId xmlns:a16="http://schemas.microsoft.com/office/drawing/2014/main" id="{0375AD72-FEF2-7BD7-B33E-DE98FDD651E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17" name="Graphic 16">
            <a:extLst>
              <a:ext uri="{FF2B5EF4-FFF2-40B4-BE49-F238E27FC236}">
                <a16:creationId xmlns:a16="http://schemas.microsoft.com/office/drawing/2014/main" id="{45C69E5E-6C22-57DA-0C62-9C6B32032229}"/>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8" name="Graphic 17">
            <a:extLst>
              <a:ext uri="{FF2B5EF4-FFF2-40B4-BE49-F238E27FC236}">
                <a16:creationId xmlns:a16="http://schemas.microsoft.com/office/drawing/2014/main" id="{34542827-11B9-15CF-AB8E-86115BEF9FA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BEF1536F-20D9-1950-220E-4E6B881E9E50}"/>
              </a:ext>
              <a:ext uri="{C183D7F6-B498-43B3-948B-1728B52AA6E4}">
                <adec:decorative xmlns:adec="http://schemas.microsoft.com/office/drawing/2017/decorative" val="1"/>
              </a:ext>
            </a:extLst>
          </p:cNvPr>
          <p:cNvPicPr>
            <a:picLocks noChangeAspect="1"/>
          </p:cNvPicPr>
          <p:nvPr/>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8E904D7-AB01-FD2A-6191-37814CBD08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21" name="Rectangle 20">
            <a:extLst>
              <a:ext uri="{FF2B5EF4-FFF2-40B4-BE49-F238E27FC236}">
                <a16:creationId xmlns:a16="http://schemas.microsoft.com/office/drawing/2014/main" id="{2E5DD3E5-31DE-DE3C-B506-E5AF1EC658CB}"/>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3571097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Table Placeholder 3">
            <a:extLst>
              <a:ext uri="{FF2B5EF4-FFF2-40B4-BE49-F238E27FC236}">
                <a16:creationId xmlns:a16="http://schemas.microsoft.com/office/drawing/2014/main" id="{18AADC3C-8146-4144-3ABA-28E1B1F4AADD}"/>
              </a:ext>
            </a:extLst>
          </p:cNvPr>
          <p:cNvSpPr>
            <a:spLocks noGrp="1"/>
          </p:cNvSpPr>
          <p:nvPr>
            <p:ph type="tbl" sz="quarter" idx="10"/>
          </p:nvPr>
        </p:nvSpPr>
        <p:spPr>
          <a:xfrm>
            <a:off x="4934493" y="1202058"/>
            <a:ext cx="6876504" cy="4270248"/>
          </a:xfrm>
        </p:spPr>
        <p:txBody>
          <a:bodyPr/>
          <a:lstStyle/>
          <a:p>
            <a:r>
              <a:rPr lang="en-US"/>
              <a:t>Click icon to add table</a:t>
            </a:r>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1565099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964746" y="327023"/>
            <a:ext cx="5931354" cy="5561465"/>
          </a:xfrm>
        </p:spPr>
        <p:txBody>
          <a:bodyPr vert="horz" lIns="91440" tIns="45720" rIns="91440" bIns="45720" rtlCol="0" anchor="ctr">
            <a:noAutofit/>
          </a:bodyPr>
          <a:lstStyle>
            <a:lvl1pPr algn="ctr">
              <a:defRPr lang="en-US" sz="6000" dirty="0"/>
            </a:lvl1pPr>
          </a:lstStyle>
          <a:p>
            <a:pPr lvl="0" algn="ctr"/>
            <a:r>
              <a:rPr lang="en-US"/>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p:nvGrpSpPr>
        <p:grpSpPr>
          <a:xfrm>
            <a:off x="7575684" y="1200589"/>
            <a:ext cx="3365366" cy="3804114"/>
            <a:chOff x="1698171" y="691024"/>
            <a:chExt cx="3365366" cy="3804114"/>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3365366" cy="3804114"/>
              <a:chOff x="1466850" y="380320"/>
              <a:chExt cx="3542380" cy="4004209"/>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3542380" cy="35089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354238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7717199" y="1788339"/>
            <a:ext cx="3103201" cy="3092539"/>
          </a:xfrm>
        </p:spPr>
        <p:txBody>
          <a:bodyPr tIns="0" bIns="0" anchor="ctr"/>
          <a:lstStyle>
            <a:lvl1pPr marL="342900" indent="-342900">
              <a:lnSpc>
                <a:spcPct val="150000"/>
              </a:lnSpc>
              <a:buFont typeface="Arial" panose="020B0604020202020204" pitchFamily="34" charset="0"/>
              <a:buChar char="•"/>
              <a:defRPr sz="18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a:t>Click to edit Master text styles</a:t>
            </a:r>
          </a:p>
        </p:txBody>
      </p:sp>
      <p:sp>
        <p:nvSpPr>
          <p:cNvPr id="4" name="Rectangle 3">
            <a:extLst>
              <a:ext uri="{FF2B5EF4-FFF2-40B4-BE49-F238E27FC236}">
                <a16:creationId xmlns:a16="http://schemas.microsoft.com/office/drawing/2014/main" id="{5B5DDDB5-9047-790A-C8B0-D67E44B72323}"/>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29A5963-0FEC-D9BF-54CB-A3D6D118AF49}"/>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427DBEC2-F0F7-1E8A-EDBA-2EB37950966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11" name="Graphic 10">
            <a:extLst>
              <a:ext uri="{FF2B5EF4-FFF2-40B4-BE49-F238E27FC236}">
                <a16:creationId xmlns:a16="http://schemas.microsoft.com/office/drawing/2014/main" id="{3947C04A-7458-C36D-EE89-0C1F41AF32B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CC13B35D-F747-92EE-37C0-27E1CA8B5873}"/>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DD40548-01E2-C4C3-74D5-E53F4A1C3942}"/>
              </a:ext>
              <a:ext uri="{C183D7F6-B498-43B3-948B-1728B52AA6E4}">
                <adec:decorative xmlns:adec="http://schemas.microsoft.com/office/drawing/2017/decorative" val="1"/>
              </a:ext>
            </a:extLst>
          </p:cNvPr>
          <p:cNvPicPr>
            <a:picLocks noChangeAspect="1"/>
          </p:cNvPicPr>
          <p:nvPr/>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4" name="Slide Number Placeholder 5">
            <a:extLst>
              <a:ext uri="{FF2B5EF4-FFF2-40B4-BE49-F238E27FC236}">
                <a16:creationId xmlns:a16="http://schemas.microsoft.com/office/drawing/2014/main" id="{F021946D-D90D-3F7E-3E92-78C7E120AFF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27" name="Rectangle 26">
            <a:extLst>
              <a:ext uri="{FF2B5EF4-FFF2-40B4-BE49-F238E27FC236}">
                <a16:creationId xmlns:a16="http://schemas.microsoft.com/office/drawing/2014/main" id="{3797D881-DBBF-010E-A63C-99B4B0D412AA}"/>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223750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34495" y="1202058"/>
            <a:ext cx="6876502" cy="4268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109703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D1964D-F9CA-9278-BD33-03FD979E6627}"/>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B9857CF-1C39-27BB-9B6B-6A0C1DD02B04}"/>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F8B31A7E-FD72-B42E-26A8-319F776C10E0}"/>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8" name="Graphic 7">
            <a:extLst>
              <a:ext uri="{FF2B5EF4-FFF2-40B4-BE49-F238E27FC236}">
                <a16:creationId xmlns:a16="http://schemas.microsoft.com/office/drawing/2014/main" id="{92487FC0-E254-7086-CC55-D7BFCEACEF0B}"/>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9" name="Graphic 8">
            <a:extLst>
              <a:ext uri="{FF2B5EF4-FFF2-40B4-BE49-F238E27FC236}">
                <a16:creationId xmlns:a16="http://schemas.microsoft.com/office/drawing/2014/main" id="{2F41C3E4-FF61-A611-F912-98F344213661}"/>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0" name="Graphic 9">
            <a:extLst>
              <a:ext uri="{FF2B5EF4-FFF2-40B4-BE49-F238E27FC236}">
                <a16:creationId xmlns:a16="http://schemas.microsoft.com/office/drawing/2014/main" id="{0B15F18C-70F5-E214-E8DA-4CFAE27FE301}"/>
              </a:ext>
              <a:ext uri="{C183D7F6-B498-43B3-948B-1728B52AA6E4}">
                <adec:decorative xmlns:adec="http://schemas.microsoft.com/office/drawing/2017/decorative" val="1"/>
              </a:ext>
            </a:extLst>
          </p:cNvPr>
          <p:cNvPicPr>
            <a:picLocks noChangeAspect="1"/>
          </p:cNvPicPr>
          <p:nvPr/>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1" name="Slide Number Placeholder 5">
            <a:extLst>
              <a:ext uri="{FF2B5EF4-FFF2-40B4-BE49-F238E27FC236}">
                <a16:creationId xmlns:a16="http://schemas.microsoft.com/office/drawing/2014/main" id="{7A727095-DB42-91AA-4BB8-1CE63D89BC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17" name="Rectangle 16">
            <a:extLst>
              <a:ext uri="{FF2B5EF4-FFF2-40B4-BE49-F238E27FC236}">
                <a16:creationId xmlns:a16="http://schemas.microsoft.com/office/drawing/2014/main" id="{6E89DC3C-8238-2625-2CBD-974CA4F819FE}"/>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4147341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BF6A-DDE4-C919-5A2B-7708CEAB85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A2175F-19A6-7DFD-6E82-CC51BFAA52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7963E2-CEE4-35EF-704B-D4349E81CB7C}"/>
              </a:ext>
            </a:extLst>
          </p:cNvPr>
          <p:cNvSpPr>
            <a:spLocks noGrp="1"/>
          </p:cNvSpPr>
          <p:nvPr>
            <p:ph type="dt" sz="half" idx="10"/>
          </p:nvPr>
        </p:nvSpPr>
        <p:spPr/>
        <p:txBody>
          <a:bodyPr/>
          <a:lstStyle/>
          <a:p>
            <a:fld id="{D5D545D3-BFE2-4488-9B58-A388A1D24186}" type="datetimeFigureOut">
              <a:rPr lang="en-US" smtClean="0"/>
              <a:t>10/24/2025</a:t>
            </a:fld>
            <a:endParaRPr lang="en-US"/>
          </a:p>
        </p:txBody>
      </p:sp>
      <p:sp>
        <p:nvSpPr>
          <p:cNvPr id="5" name="Footer Placeholder 4">
            <a:extLst>
              <a:ext uri="{FF2B5EF4-FFF2-40B4-BE49-F238E27FC236}">
                <a16:creationId xmlns:a16="http://schemas.microsoft.com/office/drawing/2014/main" id="{06D8CE69-42A5-4E2F-6D5F-AD55D3E09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36D0A-A5CA-769C-744F-402EF078353F}"/>
              </a:ext>
            </a:extLst>
          </p:cNvPr>
          <p:cNvSpPr>
            <a:spLocks noGrp="1"/>
          </p:cNvSpPr>
          <p:nvPr>
            <p:ph type="sldNum" sz="quarter" idx="12"/>
          </p:nvPr>
        </p:nvSpPr>
        <p:spPr/>
        <p:txBody>
          <a:bodyPr/>
          <a:lstStyle/>
          <a:p>
            <a:fld id="{C1A06914-98CB-41E3-8541-E1371BF833D9}" type="slidenum">
              <a:rPr lang="en-US" smtClean="0"/>
              <a:t>‹#›</a:t>
            </a:fld>
            <a:endParaRPr lang="en-US"/>
          </a:p>
        </p:txBody>
      </p:sp>
    </p:spTree>
    <p:extLst>
      <p:ext uri="{BB962C8B-B14F-4D97-AF65-F5344CB8AC3E}">
        <p14:creationId xmlns:p14="http://schemas.microsoft.com/office/powerpoint/2010/main" val="325786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Agenda">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FFDE191C-52DF-6A6D-EC88-18A052FFB290}"/>
              </a:ext>
              <a:ext uri="{C183D7F6-B498-43B3-948B-1728B52AA6E4}">
                <adec:decorative xmlns:adec="http://schemas.microsoft.com/office/drawing/2017/decorative" val="1"/>
              </a:ext>
            </a:extLst>
          </p:cNvPr>
          <p:cNvPicPr>
            <a:picLocks noChangeAspect="1"/>
          </p:cNvPicPr>
          <p:nvPr/>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b="37716"/>
          <a:stretch/>
        </p:blipFill>
        <p:spPr>
          <a:xfrm rot="16200000">
            <a:off x="9722190" y="160175"/>
            <a:ext cx="2394401" cy="2545223"/>
          </a:xfrm>
          <a:prstGeom prst="rect">
            <a:avLst/>
          </a:prstGeom>
        </p:spPr>
      </p:pic>
      <p:pic>
        <p:nvPicPr>
          <p:cNvPr id="31" name="Graphic 30">
            <a:extLst>
              <a:ext uri="{FF2B5EF4-FFF2-40B4-BE49-F238E27FC236}">
                <a16:creationId xmlns:a16="http://schemas.microsoft.com/office/drawing/2014/main" id="{6D30DCAC-B495-853F-9921-FBA3901866A5}"/>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a:off x="1140620" y="2616531"/>
            <a:ext cx="2394401" cy="4086444"/>
          </a:xfrm>
          <a:prstGeom prst="rect">
            <a:avLst/>
          </a:prstGeom>
        </p:spPr>
      </p:pic>
      <p:grpSp>
        <p:nvGrpSpPr>
          <p:cNvPr id="32" name="Group 31">
            <a:extLst>
              <a:ext uri="{FF2B5EF4-FFF2-40B4-BE49-F238E27FC236}">
                <a16:creationId xmlns:a16="http://schemas.microsoft.com/office/drawing/2014/main" id="{8CB78A71-D8F9-12A2-1D4E-A2C2E4E15530}"/>
              </a:ext>
              <a:ext uri="{C183D7F6-B498-43B3-948B-1728B52AA6E4}">
                <adec:decorative xmlns:adec="http://schemas.microsoft.com/office/drawing/2017/decorative" val="1"/>
              </a:ext>
            </a:extLst>
          </p:cNvPr>
          <p:cNvGrpSpPr/>
          <p:nvPr/>
        </p:nvGrpSpPr>
        <p:grpSpPr>
          <a:xfrm>
            <a:off x="3594100" y="380999"/>
            <a:ext cx="4972050" cy="5475954"/>
            <a:chOff x="1698171" y="691024"/>
            <a:chExt cx="4972050" cy="5475954"/>
          </a:xfrm>
        </p:grpSpPr>
        <p:grpSp>
          <p:nvGrpSpPr>
            <p:cNvPr id="33" name="Group 32">
              <a:extLst>
                <a:ext uri="{FF2B5EF4-FFF2-40B4-BE49-F238E27FC236}">
                  <a16:creationId xmlns:a16="http://schemas.microsoft.com/office/drawing/2014/main" id="{D1FCBAB4-0CBD-A738-A058-100C35A0BDF1}"/>
                </a:ext>
              </a:extLst>
            </p:cNvPr>
            <p:cNvGrpSpPr/>
            <p:nvPr userDrawn="1"/>
          </p:nvGrpSpPr>
          <p:grpSpPr>
            <a:xfrm>
              <a:off x="1698171" y="691024"/>
              <a:ext cx="4972050" cy="5475954"/>
              <a:chOff x="1466850" y="380320"/>
              <a:chExt cx="5233574" cy="5763985"/>
            </a:xfrm>
          </p:grpSpPr>
          <p:sp>
            <p:nvSpPr>
              <p:cNvPr id="38" name="Rectangle 37">
                <a:extLst>
                  <a:ext uri="{FF2B5EF4-FFF2-40B4-BE49-F238E27FC236}">
                    <a16:creationId xmlns:a16="http://schemas.microsoft.com/office/drawing/2014/main" id="{A67098CE-4555-2BEE-5226-2E2F9EE1D5BB}"/>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A0CBAEB-0BE9-F75E-CB8D-A411C52E889A}"/>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0EDFCBD7-3731-A5D1-BB82-218531D6BA6E}"/>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AA6D4634-51B3-BE70-0479-199D811D75F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B2B1D16B-1A18-4890-4596-F24DD1C0BA94}"/>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98E60AF-0ABD-505A-4D5D-18B025CCA331}"/>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0" name="Title 1">
            <a:extLst>
              <a:ext uri="{FF2B5EF4-FFF2-40B4-BE49-F238E27FC236}">
                <a16:creationId xmlns:a16="http://schemas.microsoft.com/office/drawing/2014/main" id="{A048DF11-5712-A1DF-9E33-2C705AF54B80}"/>
              </a:ext>
            </a:extLst>
          </p:cNvPr>
          <p:cNvSpPr>
            <a:spLocks noGrp="1"/>
          </p:cNvSpPr>
          <p:nvPr>
            <p:ph type="title" hasCustomPrompt="1"/>
          </p:nvPr>
        </p:nvSpPr>
        <p:spPr>
          <a:xfrm>
            <a:off x="3957068" y="851547"/>
            <a:ext cx="4275364" cy="1979634"/>
          </a:xfrm>
        </p:spPr>
        <p:txBody>
          <a:bodyPr anchor="ctr"/>
          <a:lstStyle>
            <a:lvl1pPr>
              <a:defRPr sz="3200"/>
            </a:lvl1pPr>
          </a:lstStyle>
          <a:p>
            <a:r>
              <a:rPr lang="en-US"/>
              <a:t>Click to add title</a:t>
            </a:r>
          </a:p>
        </p:txBody>
      </p:sp>
      <p:sp>
        <p:nvSpPr>
          <p:cNvPr id="41" name="Content Placeholder 2">
            <a:extLst>
              <a:ext uri="{FF2B5EF4-FFF2-40B4-BE49-F238E27FC236}">
                <a16:creationId xmlns:a16="http://schemas.microsoft.com/office/drawing/2014/main" id="{5FC08F1C-3206-A42D-3BCD-F04FBA78394F}"/>
              </a:ext>
            </a:extLst>
          </p:cNvPr>
          <p:cNvSpPr>
            <a:spLocks noGrp="1"/>
          </p:cNvSpPr>
          <p:nvPr>
            <p:ph idx="1" hasCustomPrompt="1"/>
          </p:nvPr>
        </p:nvSpPr>
        <p:spPr>
          <a:xfrm>
            <a:off x="3947886" y="2831182"/>
            <a:ext cx="4275364" cy="2660213"/>
          </a:xfrm>
        </p:spPr>
        <p:txBody>
          <a:bodyPr tIns="0" bIns="0"/>
          <a:lstStyle>
            <a:lvl1pPr>
              <a:lnSpc>
                <a:spcPct val="15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2" name="Rectangle 41">
            <a:extLst>
              <a:ext uri="{FF2B5EF4-FFF2-40B4-BE49-F238E27FC236}">
                <a16:creationId xmlns:a16="http://schemas.microsoft.com/office/drawing/2014/main" id="{19671B5C-5A86-C6A6-2913-1F73F100E32C}"/>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542D9D8C-0E11-E268-D458-EC3BC4FD2425}"/>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Date Placeholder 3">
            <a:extLst>
              <a:ext uri="{FF2B5EF4-FFF2-40B4-BE49-F238E27FC236}">
                <a16:creationId xmlns:a16="http://schemas.microsoft.com/office/drawing/2014/main" id="{8E4CD02A-FF2F-864A-138B-368FE9BFDEE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47" name="Graphic 46">
            <a:extLst>
              <a:ext uri="{FF2B5EF4-FFF2-40B4-BE49-F238E27FC236}">
                <a16:creationId xmlns:a16="http://schemas.microsoft.com/office/drawing/2014/main" id="{5B0F505A-EE51-9D7A-42EA-2CD2CD432E7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8" name="Graphic 47">
            <a:extLst>
              <a:ext uri="{FF2B5EF4-FFF2-40B4-BE49-F238E27FC236}">
                <a16:creationId xmlns:a16="http://schemas.microsoft.com/office/drawing/2014/main" id="{B4905353-8D75-B3E2-2489-1D6907755CF2}"/>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9" name="Graphic 48">
            <a:extLst>
              <a:ext uri="{FF2B5EF4-FFF2-40B4-BE49-F238E27FC236}">
                <a16:creationId xmlns:a16="http://schemas.microsoft.com/office/drawing/2014/main" id="{4DBFD95C-0912-3222-EECA-8F84031BCDF4}"/>
              </a:ext>
              <a:ext uri="{C183D7F6-B498-43B3-948B-1728B52AA6E4}">
                <adec:decorative xmlns:adec="http://schemas.microsoft.com/office/drawing/2017/decorative" val="1"/>
              </a:ext>
            </a:extLst>
          </p:cNvPr>
          <p:cNvPicPr>
            <a:picLocks noChangeAspect="1"/>
          </p:cNvPicPr>
          <p:nvPr/>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50" name="Slide Number Placeholder 5">
            <a:extLst>
              <a:ext uri="{FF2B5EF4-FFF2-40B4-BE49-F238E27FC236}">
                <a16:creationId xmlns:a16="http://schemas.microsoft.com/office/drawing/2014/main" id="{7F30B651-FA38-151D-A122-6186F222CA8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51" name="Rectangle 50">
            <a:extLst>
              <a:ext uri="{FF2B5EF4-FFF2-40B4-BE49-F238E27FC236}">
                <a16:creationId xmlns:a16="http://schemas.microsoft.com/office/drawing/2014/main" id="{B343855C-EC70-E12C-3368-415B1AC40C1B}"/>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44776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ummary 2">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34784" y="1059463"/>
            <a:ext cx="6008915" cy="4431932"/>
          </a:xfrm>
        </p:spPr>
        <p:txBody>
          <a:bodyPr/>
          <a:lstStyle>
            <a:lvl1pPr algn="ctr">
              <a:defRPr sz="6000"/>
            </a:lvl1pPr>
          </a:lstStyle>
          <a:p>
            <a:r>
              <a:rPr lang="en-US"/>
              <a:t>Click to add 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81871" y="881363"/>
            <a:ext cx="4297680" cy="4937760"/>
          </a:xfrm>
        </p:spPr>
        <p:txBody>
          <a:bodyPr/>
          <a:lstStyle>
            <a:lvl1pPr marL="0" indent="0" algn="ctr">
              <a:buNone/>
              <a:defRPr sz="2000"/>
            </a:lvl1pPr>
          </a:lstStyle>
          <a:p>
            <a:r>
              <a:rPr lang="en-US"/>
              <a:t>Click icon to add picture</a:t>
            </a:r>
          </a:p>
        </p:txBody>
      </p:sp>
      <p:sp>
        <p:nvSpPr>
          <p:cNvPr id="3" name="Rectangle 2">
            <a:extLst>
              <a:ext uri="{FF2B5EF4-FFF2-40B4-BE49-F238E27FC236}">
                <a16:creationId xmlns:a16="http://schemas.microsoft.com/office/drawing/2014/main" id="{2F8B87FB-2727-2ED0-7E72-76E55BE45CAA}"/>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9C4F77E-C259-1702-5FF7-B1EF4F060EAB}"/>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BE4EF1CA-0713-F725-CD7A-054E1214337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8" name="Graphic 7">
            <a:extLst>
              <a:ext uri="{FF2B5EF4-FFF2-40B4-BE49-F238E27FC236}">
                <a16:creationId xmlns:a16="http://schemas.microsoft.com/office/drawing/2014/main" id="{C7C27500-80A5-ACE3-E5FE-30B63950C8C1}"/>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1" name="Graphic 10">
            <a:extLst>
              <a:ext uri="{FF2B5EF4-FFF2-40B4-BE49-F238E27FC236}">
                <a16:creationId xmlns:a16="http://schemas.microsoft.com/office/drawing/2014/main" id="{06256C1F-A548-F457-2753-E96A83E5E1B3}"/>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2" name="Graphic 11">
            <a:extLst>
              <a:ext uri="{FF2B5EF4-FFF2-40B4-BE49-F238E27FC236}">
                <a16:creationId xmlns:a16="http://schemas.microsoft.com/office/drawing/2014/main" id="{797F79C1-FB83-AC51-70F8-8E7305F7C8E1}"/>
              </a:ext>
              <a:ext uri="{C183D7F6-B498-43B3-948B-1728B52AA6E4}">
                <adec:decorative xmlns:adec="http://schemas.microsoft.com/office/drawing/2017/decorative" val="1"/>
              </a:ext>
            </a:extLst>
          </p:cNvPr>
          <p:cNvPicPr>
            <a:picLocks noChangeAspect="1"/>
          </p:cNvPicPr>
          <p:nvPr/>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15" name="Slide Number Placeholder 5">
            <a:extLst>
              <a:ext uri="{FF2B5EF4-FFF2-40B4-BE49-F238E27FC236}">
                <a16:creationId xmlns:a16="http://schemas.microsoft.com/office/drawing/2014/main" id="{BBDD93F0-5136-93CB-0125-942AA638272F}"/>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16" name="Rectangle 15">
            <a:extLst>
              <a:ext uri="{FF2B5EF4-FFF2-40B4-BE49-F238E27FC236}">
                <a16:creationId xmlns:a16="http://schemas.microsoft.com/office/drawing/2014/main" id="{1FE7A212-2920-1971-09FB-8F2CF45120D7}"/>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117296834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mmary 3">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5644" y="841808"/>
            <a:ext cx="6712153" cy="4012867"/>
          </a:xfrm>
        </p:spPr>
        <p:txBody>
          <a:bodyPr anchor="ctr"/>
          <a:lstStyle>
            <a:lvl1pPr algn="ctr">
              <a:defRPr sz="5400"/>
            </a:lvl1pPr>
          </a:lstStyle>
          <a:p>
            <a:r>
              <a:rPr lang="en-US"/>
              <a:t>Click to add title</a:t>
            </a:r>
          </a:p>
        </p:txBody>
      </p:sp>
      <p:sp>
        <p:nvSpPr>
          <p:cNvPr id="3" name="Rectangle: Rounded Corners 2">
            <a:extLst>
              <a:ext uri="{FF2B5EF4-FFF2-40B4-BE49-F238E27FC236}">
                <a16:creationId xmlns:a16="http://schemas.microsoft.com/office/drawing/2014/main" id="{A63774F2-22B6-2050-1FA9-905E2B2B5FD4}"/>
              </a:ext>
              <a:ext uri="{C183D7F6-B498-43B3-948B-1728B52AA6E4}">
                <adec:decorative xmlns:adec="http://schemas.microsoft.com/office/drawing/2017/decorative" val="1"/>
              </a:ext>
            </a:extLst>
          </p:cNvPr>
          <p:cNvSpPr/>
          <p:nvPr/>
        </p:nvSpPr>
        <p:spPr>
          <a:xfrm>
            <a:off x="720532" y="4854677"/>
            <a:ext cx="6008915" cy="652923"/>
          </a:xfrm>
          <a:prstGeom prst="roundRect">
            <a:avLst>
              <a:gd name="adj" fmla="val 50000"/>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2">
            <a:extLst>
              <a:ext uri="{FF2B5EF4-FFF2-40B4-BE49-F238E27FC236}">
                <a16:creationId xmlns:a16="http://schemas.microsoft.com/office/drawing/2014/main" id="{D406CD66-4AAA-6429-2E99-B4514373C2AE}"/>
              </a:ext>
            </a:extLst>
          </p:cNvPr>
          <p:cNvSpPr>
            <a:spLocks noGrp="1"/>
          </p:cNvSpPr>
          <p:nvPr>
            <p:ph type="subTitle" idx="1" hasCustomPrompt="1"/>
          </p:nvPr>
        </p:nvSpPr>
        <p:spPr>
          <a:xfrm>
            <a:off x="734784" y="4854677"/>
            <a:ext cx="6008915"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66631" y="859509"/>
            <a:ext cx="4324485" cy="4983480"/>
          </a:xfrm>
        </p:spPr>
        <p:txBody>
          <a:bodyPr/>
          <a:lstStyle>
            <a:lvl1pPr marL="0" indent="0" algn="ctr">
              <a:buNone/>
              <a:defRPr sz="2000"/>
            </a:lvl1pPr>
          </a:lstStyle>
          <a:p>
            <a:r>
              <a:rPr lang="en-US"/>
              <a:t>Click icon to add picture</a:t>
            </a:r>
          </a:p>
        </p:txBody>
      </p:sp>
      <p:sp>
        <p:nvSpPr>
          <p:cNvPr id="7" name="Rectangle 6">
            <a:extLst>
              <a:ext uri="{FF2B5EF4-FFF2-40B4-BE49-F238E27FC236}">
                <a16:creationId xmlns:a16="http://schemas.microsoft.com/office/drawing/2014/main" id="{579CD2F2-6C1D-5B8C-C5CF-40222BAE8609}"/>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216551A-8E0E-2E51-2D2F-BD765A674C39}"/>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B612F406-221C-DFC9-5B2E-A6B4A06FF4C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12" name="Graphic 11">
            <a:extLst>
              <a:ext uri="{FF2B5EF4-FFF2-40B4-BE49-F238E27FC236}">
                <a16:creationId xmlns:a16="http://schemas.microsoft.com/office/drawing/2014/main" id="{A08FB81D-7980-C91F-E68F-CA152DB4AD8D}"/>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5" name="Graphic 14">
            <a:extLst>
              <a:ext uri="{FF2B5EF4-FFF2-40B4-BE49-F238E27FC236}">
                <a16:creationId xmlns:a16="http://schemas.microsoft.com/office/drawing/2014/main" id="{C790F93D-BC22-F46A-6921-211237434936}"/>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6" name="Graphic 15">
            <a:extLst>
              <a:ext uri="{FF2B5EF4-FFF2-40B4-BE49-F238E27FC236}">
                <a16:creationId xmlns:a16="http://schemas.microsoft.com/office/drawing/2014/main" id="{CBA151EE-A96C-A1AB-6996-3FF8F8AFA1D2}"/>
              </a:ext>
              <a:ext uri="{C183D7F6-B498-43B3-948B-1728B52AA6E4}">
                <adec:decorative xmlns:adec="http://schemas.microsoft.com/office/drawing/2017/decorative" val="1"/>
              </a:ext>
            </a:extLst>
          </p:cNvPr>
          <p:cNvPicPr>
            <a:picLocks noChangeAspect="1"/>
          </p:cNvPicPr>
          <p:nvPr/>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33" name="Slide Number Placeholder 5">
            <a:extLst>
              <a:ext uri="{FF2B5EF4-FFF2-40B4-BE49-F238E27FC236}">
                <a16:creationId xmlns:a16="http://schemas.microsoft.com/office/drawing/2014/main" id="{0FBE0826-C479-F9B2-BE8C-B31F4CD98E4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34" name="Rectangle 33">
            <a:extLst>
              <a:ext uri="{FF2B5EF4-FFF2-40B4-BE49-F238E27FC236}">
                <a16:creationId xmlns:a16="http://schemas.microsoft.com/office/drawing/2014/main" id="{62278FC6-6AA7-8092-6593-326853123591}"/>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195791675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BA79ADB4-793B-694B-0F44-63AED5A3B60F}"/>
              </a:ext>
            </a:extLst>
          </p:cNvPr>
          <p:cNvSpPr>
            <a:spLocks noGrp="1"/>
          </p:cNvSpPr>
          <p:nvPr>
            <p:ph type="title" hasCustomPrompt="1"/>
          </p:nvPr>
        </p:nvSpPr>
        <p:spPr>
          <a:xfrm>
            <a:off x="641350" y="530572"/>
            <a:ext cx="10907016" cy="1162882"/>
          </a:xfrm>
        </p:spPr>
        <p:txBody>
          <a:bodyPr tIns="182880"/>
          <a:lstStyle>
            <a:lvl1pPr algn="l">
              <a:defRPr sz="3200"/>
            </a:lvl1pPr>
          </a:lstStyle>
          <a:p>
            <a:r>
              <a:rPr lang="en-US"/>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50" y="1917700"/>
            <a:ext cx="10907016" cy="3340099"/>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874C63F8-081B-3D1E-1EC2-A59B7627A0FF}"/>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80B6F8D9-3C25-DDB8-6C45-D06BF5D837DD}"/>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BA069417-406B-7583-F175-EE9B3830EE8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11" name="Graphic 10">
            <a:extLst>
              <a:ext uri="{FF2B5EF4-FFF2-40B4-BE49-F238E27FC236}">
                <a16:creationId xmlns:a16="http://schemas.microsoft.com/office/drawing/2014/main" id="{8DDC80A3-1127-C309-CCCF-459D4B365B0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A7D4C341-6443-CB24-41AE-09E84AA6E89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53FCF92-6C55-D212-BCA4-51709D62AC13}"/>
              </a:ext>
              <a:ext uri="{C183D7F6-B498-43B3-948B-1728B52AA6E4}">
                <adec:decorative xmlns:adec="http://schemas.microsoft.com/office/drawing/2017/decorative" val="1"/>
              </a:ext>
            </a:extLst>
          </p:cNvPr>
          <p:cNvPicPr>
            <a:picLocks noChangeAspect="1"/>
          </p:cNvPicPr>
          <p:nvPr/>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6" name="Slide Number Placeholder 5">
            <a:extLst>
              <a:ext uri="{FF2B5EF4-FFF2-40B4-BE49-F238E27FC236}">
                <a16:creationId xmlns:a16="http://schemas.microsoft.com/office/drawing/2014/main" id="{25EF7369-613A-D7D3-3478-17904CF31D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17" name="Rectangle 16">
            <a:extLst>
              <a:ext uri="{FF2B5EF4-FFF2-40B4-BE49-F238E27FC236}">
                <a16:creationId xmlns:a16="http://schemas.microsoft.com/office/drawing/2014/main" id="{72B5CA49-A7D8-662B-28C7-95B7B7AD441B}"/>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190644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626326" y="1224098"/>
            <a:ext cx="8939349" cy="3717472"/>
          </a:xfrm>
        </p:spPr>
        <p:txBody>
          <a:bodyPr anchor="ctr">
            <a:noAutofit/>
          </a:bodyPr>
          <a:lstStyle>
            <a:lvl1pPr algn="ctr">
              <a:defRPr sz="6000"/>
            </a:lvl1pPr>
          </a:lstStyle>
          <a:p>
            <a:r>
              <a:rPr lang="en-US"/>
              <a:t>Click to add title</a:t>
            </a:r>
          </a:p>
        </p:txBody>
      </p:sp>
      <p:sp>
        <p:nvSpPr>
          <p:cNvPr id="13" name="Rectangle: Rounded Corners 12">
            <a:extLst>
              <a:ext uri="{FF2B5EF4-FFF2-40B4-BE49-F238E27FC236}">
                <a16:creationId xmlns:a16="http://schemas.microsoft.com/office/drawing/2014/main" id="{CB0A1C84-853A-628A-A9BA-CA6C9B1A535E}"/>
              </a:ext>
              <a:ext uri="{C183D7F6-B498-43B3-948B-1728B52AA6E4}">
                <adec:decorative xmlns:adec="http://schemas.microsoft.com/office/drawing/2017/decorative" val="1"/>
              </a:ext>
            </a:extLst>
          </p:cNvPr>
          <p:cNvSpPr/>
          <p:nvPr/>
        </p:nvSpPr>
        <p:spPr>
          <a:xfrm>
            <a:off x="2460173" y="5017288"/>
            <a:ext cx="7271656" cy="652923"/>
          </a:xfrm>
          <a:prstGeom prst="roundRect">
            <a:avLst>
              <a:gd name="adj" fmla="val 50000"/>
            </a:avLst>
          </a:prstGeom>
          <a:solidFill>
            <a:schemeClr val="accent6"/>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2460171" y="5017288"/>
            <a:ext cx="7271657"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173870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2">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p:nvSpPr>
        <p:spPr>
          <a:xfrm>
            <a:off x="6233416" y="1933575"/>
            <a:ext cx="5312664"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p:nvSpPr>
        <p:spPr>
          <a:xfrm>
            <a:off x="641350" y="1933575"/>
            <a:ext cx="5314950" cy="3661683"/>
          </a:xfrm>
          <a:prstGeom prst="roundRect">
            <a:avLst>
              <a:gd name="adj" fmla="val 9932"/>
            </a:avLst>
          </a:prstGeom>
          <a:solidFill>
            <a:schemeClr val="accent5">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AB85A72-D42C-6248-9886-01A284D0AE4C}"/>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a:t>Click to add title</a:t>
            </a:r>
          </a:p>
        </p:txBody>
      </p:sp>
      <p:sp>
        <p:nvSpPr>
          <p:cNvPr id="10" name="Rectangle 9">
            <a:extLst>
              <a:ext uri="{FF2B5EF4-FFF2-40B4-BE49-F238E27FC236}">
                <a16:creationId xmlns:a16="http://schemas.microsoft.com/office/drawing/2014/main" id="{A0C8E618-75F9-458D-3A62-1F2682AD94FB}"/>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1A417590-A410-1B88-C23B-74EA0E7EA5A9}"/>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20C0BEF1-6AFB-D9F2-2B8C-DF15558CAB57}"/>
              </a:ext>
            </a:extLst>
          </p:cNvPr>
          <p:cNvSpPr>
            <a:spLocks noGrp="1"/>
          </p:cNvSpPr>
          <p:nvPr>
            <p:ph sz="half" idx="14" hasCustomPrompt="1"/>
          </p:nvPr>
        </p:nvSpPr>
        <p:spPr>
          <a:xfrm>
            <a:off x="888999" y="2343150"/>
            <a:ext cx="4873446"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a:extLst>
              <a:ext uri="{FF2B5EF4-FFF2-40B4-BE49-F238E27FC236}">
                <a16:creationId xmlns:a16="http://schemas.microsoft.com/office/drawing/2014/main" id="{F9B32CC6-748C-4CAB-2EAB-F498EBD8B32C}"/>
              </a:ext>
            </a:extLst>
          </p:cNvPr>
          <p:cNvSpPr>
            <a:spLocks noGrp="1"/>
          </p:cNvSpPr>
          <p:nvPr>
            <p:ph sz="half" idx="15" hasCustomPrompt="1"/>
          </p:nvPr>
        </p:nvSpPr>
        <p:spPr>
          <a:xfrm>
            <a:off x="6496321" y="2343150"/>
            <a:ext cx="4873446" cy="2990850"/>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4" name="Date Placeholder 3">
            <a:extLst>
              <a:ext uri="{FF2B5EF4-FFF2-40B4-BE49-F238E27FC236}">
                <a16:creationId xmlns:a16="http://schemas.microsoft.com/office/drawing/2014/main" id="{95B39729-974D-AA19-321C-259F9E677498}"/>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15" name="Graphic 14">
            <a:extLst>
              <a:ext uri="{FF2B5EF4-FFF2-40B4-BE49-F238E27FC236}">
                <a16:creationId xmlns:a16="http://schemas.microsoft.com/office/drawing/2014/main" id="{D0225ACC-FFD9-6B8F-F487-1D67910EA851}"/>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7" name="Graphic 16">
            <a:extLst>
              <a:ext uri="{FF2B5EF4-FFF2-40B4-BE49-F238E27FC236}">
                <a16:creationId xmlns:a16="http://schemas.microsoft.com/office/drawing/2014/main" id="{61D0E68D-DD6F-159D-E995-52C3D7D5EAA7}"/>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8" name="Graphic 17">
            <a:extLst>
              <a:ext uri="{FF2B5EF4-FFF2-40B4-BE49-F238E27FC236}">
                <a16:creationId xmlns:a16="http://schemas.microsoft.com/office/drawing/2014/main" id="{FB0E3525-56EE-84A4-2487-4BBC37B43DF1}"/>
              </a:ext>
              <a:ext uri="{C183D7F6-B498-43B3-948B-1728B52AA6E4}">
                <adec:decorative xmlns:adec="http://schemas.microsoft.com/office/drawing/2017/decorative" val="1"/>
              </a:ext>
            </a:extLst>
          </p:cNvPr>
          <p:cNvPicPr>
            <a:picLocks noChangeAspect="1"/>
          </p:cNvPicPr>
          <p:nvPr/>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9" name="Slide Number Placeholder 5">
            <a:extLst>
              <a:ext uri="{FF2B5EF4-FFF2-40B4-BE49-F238E27FC236}">
                <a16:creationId xmlns:a16="http://schemas.microsoft.com/office/drawing/2014/main" id="{3F9CA93E-AA01-748E-065E-20F3E1A1A058}"/>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20" name="Rectangle 19">
            <a:extLst>
              <a:ext uri="{FF2B5EF4-FFF2-40B4-BE49-F238E27FC236}">
                <a16:creationId xmlns:a16="http://schemas.microsoft.com/office/drawing/2014/main" id="{0043D476-B609-7D5A-A9DF-7D73B31B13A5}"/>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306623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3">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p:nvSpPr>
        <p:spPr>
          <a:xfrm>
            <a:off x="8124824" y="1933575"/>
            <a:ext cx="3421255"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p:nvSpPr>
        <p:spPr>
          <a:xfrm>
            <a:off x="641349" y="1933575"/>
            <a:ext cx="7174103" cy="3661683"/>
          </a:xfrm>
          <a:prstGeom prst="roundRect">
            <a:avLst>
              <a:gd name="adj" fmla="val 9932"/>
            </a:avLst>
          </a:prstGeom>
          <a:solidFill>
            <a:schemeClr val="accent3">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48533775-BAF7-CC9D-D6AD-AD60D3BA94FD}"/>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a:t>Click to add title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888998" y="2343150"/>
            <a:ext cx="6762631"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96275" y="2343150"/>
            <a:ext cx="3062967" cy="2990850"/>
          </a:xfrm>
        </p:spPr>
        <p:txBody>
          <a:bodyPr/>
          <a:lstStyle>
            <a:lvl1pPr>
              <a:lnSpc>
                <a:spcPts val="1900"/>
              </a:lnSpc>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7E94BBE0-379D-0165-CAC7-1F8B11D76D17}"/>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202F7C8-DEF9-7613-2C2E-1BE67CDD0A47}"/>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60EE65A-711D-F38D-9188-D4EAE00310C9}"/>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pic>
        <p:nvPicPr>
          <p:cNvPr id="18" name="Graphic 17">
            <a:extLst>
              <a:ext uri="{FF2B5EF4-FFF2-40B4-BE49-F238E27FC236}">
                <a16:creationId xmlns:a16="http://schemas.microsoft.com/office/drawing/2014/main" id="{528D3B9C-A39A-B7F4-9EF1-8DACD6392DB0}"/>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9" name="Graphic 18">
            <a:extLst>
              <a:ext uri="{FF2B5EF4-FFF2-40B4-BE49-F238E27FC236}">
                <a16:creationId xmlns:a16="http://schemas.microsoft.com/office/drawing/2014/main" id="{025BC426-76D2-E6A7-7ACC-B430676DC17A}"/>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0" name="Graphic 19">
            <a:extLst>
              <a:ext uri="{FF2B5EF4-FFF2-40B4-BE49-F238E27FC236}">
                <a16:creationId xmlns:a16="http://schemas.microsoft.com/office/drawing/2014/main" id="{BEC2F84A-080B-721D-C47A-BA27BCE90CA7}"/>
              </a:ext>
              <a:ext uri="{C183D7F6-B498-43B3-948B-1728B52AA6E4}">
                <adec:decorative xmlns:adec="http://schemas.microsoft.com/office/drawing/2017/decorative" val="1"/>
              </a:ext>
            </a:extLst>
          </p:cNvPr>
          <p:cNvPicPr>
            <a:picLocks noChangeAspect="1"/>
          </p:cNvPicPr>
          <p:nvPr/>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1" name="Slide Number Placeholder 5">
            <a:extLst>
              <a:ext uri="{FF2B5EF4-FFF2-40B4-BE49-F238E27FC236}">
                <a16:creationId xmlns:a16="http://schemas.microsoft.com/office/drawing/2014/main" id="{AEAD915F-02B9-E376-AEE8-C9188A70E1AA}"/>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
        <p:nvSpPr>
          <p:cNvPr id="22" name="Rectangle 21">
            <a:extLst>
              <a:ext uri="{FF2B5EF4-FFF2-40B4-BE49-F238E27FC236}">
                <a16:creationId xmlns:a16="http://schemas.microsoft.com/office/drawing/2014/main" id="{2991E374-28A1-DAB0-74F1-E14DD4733741}"/>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Tree>
    <p:extLst>
      <p:ext uri="{BB962C8B-B14F-4D97-AF65-F5344CB8AC3E}">
        <p14:creationId xmlns:p14="http://schemas.microsoft.com/office/powerpoint/2010/main" val="374717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641349" y="403224"/>
            <a:ext cx="5946389" cy="2219552"/>
          </a:xfrm>
        </p:spPr>
        <p:txBody>
          <a:bodyPr anchor="b"/>
          <a:lstStyle>
            <a:lvl1pPr>
              <a:defRPr sz="3200"/>
            </a:lvl1pPr>
          </a:lstStyle>
          <a:p>
            <a:r>
              <a:rPr lang="en-US"/>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49" y="2884714"/>
            <a:ext cx="5946389" cy="199753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9" name="Rectangle 8">
            <a:extLst>
              <a:ext uri="{FF2B5EF4-FFF2-40B4-BE49-F238E27FC236}">
                <a16:creationId xmlns:a16="http://schemas.microsoft.com/office/drawing/2014/main" id="{8208C6DE-C3F7-D9D8-5020-CC917762A357}"/>
              </a:ext>
              <a:ext uri="{C183D7F6-B498-43B3-948B-1728B52AA6E4}">
                <adec:decorative xmlns:adec="http://schemas.microsoft.com/office/drawing/2017/decorative" val="1"/>
              </a:ext>
            </a:extLst>
          </p:cNvPr>
          <p:cNvSpPr/>
          <p:nvPr/>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AD6D2E6-00C3-DFC4-E3CC-F7667A4CF42A}"/>
              </a:ext>
              <a:ext uri="{C183D7F6-B498-43B3-948B-1728B52AA6E4}">
                <adec:decorative xmlns:adec="http://schemas.microsoft.com/office/drawing/2017/decorative" val="1"/>
              </a:ext>
            </a:extLst>
          </p:cNvPr>
          <p:cNvCxnSpPr>
            <a:cxnSpLocks/>
          </p:cNvCxnSpPr>
          <p:nvPr/>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A1250816-70E6-472B-5427-B70F068971C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28" name="Graphic 27">
            <a:extLst>
              <a:ext uri="{FF2B5EF4-FFF2-40B4-BE49-F238E27FC236}">
                <a16:creationId xmlns:a16="http://schemas.microsoft.com/office/drawing/2014/main" id="{843018F2-43DC-265A-AC49-91D41C8BF00C}"/>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9" name="Graphic 28">
            <a:extLst>
              <a:ext uri="{FF2B5EF4-FFF2-40B4-BE49-F238E27FC236}">
                <a16:creationId xmlns:a16="http://schemas.microsoft.com/office/drawing/2014/main" id="{42402DB9-1860-2811-AF1D-2D4273F21768}"/>
              </a:ext>
              <a:ext uri="{C183D7F6-B498-43B3-948B-1728B52AA6E4}">
                <adec:decorative xmlns:adec="http://schemas.microsoft.com/office/drawing/2017/decorative" val="1"/>
              </a:ext>
            </a:extLst>
          </p:cNvPr>
          <p:cNvPicPr>
            <a:picLocks noChangeAspect="1"/>
          </p:cNvPicPr>
          <p:nvPr/>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5" name="Picture Placeholder 4">
            <a:extLst>
              <a:ext uri="{FF2B5EF4-FFF2-40B4-BE49-F238E27FC236}">
                <a16:creationId xmlns:a16="http://schemas.microsoft.com/office/drawing/2014/main" id="{62D499E7-F68F-77A3-7384-16F7358B1FAF}"/>
              </a:ext>
            </a:extLst>
          </p:cNvPr>
          <p:cNvSpPr>
            <a:spLocks noGrp="1"/>
          </p:cNvSpPr>
          <p:nvPr>
            <p:ph type="pic" sz="quarter" idx="11"/>
          </p:nvPr>
        </p:nvSpPr>
        <p:spPr>
          <a:xfrm>
            <a:off x="7377033" y="1809865"/>
            <a:ext cx="3520440" cy="3063240"/>
          </a:xfrm>
          <a:ln w="38100">
            <a:noFill/>
          </a:ln>
        </p:spPr>
        <p:txBody>
          <a:bodyPr/>
          <a:lstStyle>
            <a:lvl1pPr marL="0" indent="0" algn="ctr">
              <a:buNone/>
              <a:defRPr sz="2000"/>
            </a:lvl1pPr>
          </a:lstStyle>
          <a:p>
            <a:r>
              <a:rPr lang="en-US"/>
              <a:t>Click icon to add picture</a:t>
            </a:r>
          </a:p>
        </p:txBody>
      </p:sp>
      <p:sp>
        <p:nvSpPr>
          <p:cNvPr id="12" name="Date Placeholder 3">
            <a:extLst>
              <a:ext uri="{FF2B5EF4-FFF2-40B4-BE49-F238E27FC236}">
                <a16:creationId xmlns:a16="http://schemas.microsoft.com/office/drawing/2014/main" id="{3215DAD2-571F-6D7B-15E5-224268BDE28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D5D545D3-BFE2-4488-9B58-A388A1D24186}" type="datetimeFigureOut">
              <a:rPr lang="en-US" smtClean="0"/>
              <a:t>10/24/2025</a:t>
            </a:fld>
            <a:endParaRPr lang="en-US"/>
          </a:p>
        </p:txBody>
      </p:sp>
      <p:sp>
        <p:nvSpPr>
          <p:cNvPr id="31" name="Rectangle 30">
            <a:extLst>
              <a:ext uri="{FF2B5EF4-FFF2-40B4-BE49-F238E27FC236}">
                <a16:creationId xmlns:a16="http://schemas.microsoft.com/office/drawing/2014/main" id="{FE724EE9-07D6-911A-3D7F-82EBAF5605E3}"/>
              </a:ext>
              <a:ext uri="{C183D7F6-B498-43B3-948B-1728B52AA6E4}">
                <adec:decorative xmlns:adec="http://schemas.microsoft.com/office/drawing/2017/decorative" val="1"/>
              </a:ext>
            </a:extLst>
          </p:cNvPr>
          <p:cNvSpPr/>
          <p:nvPr/>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a:solidFill>
                  <a:schemeClr val="tx1"/>
                </a:solidFill>
                <a:latin typeface="+mn-lt"/>
              </a:rPr>
              <a:t>START</a:t>
            </a:r>
            <a:endParaRPr lang="en-US" b="1">
              <a:solidFill>
                <a:schemeClr val="tx1"/>
              </a:solidFill>
              <a:latin typeface="+mn-lt"/>
            </a:endParaRPr>
          </a:p>
        </p:txBody>
      </p:sp>
      <p:sp>
        <p:nvSpPr>
          <p:cNvPr id="30" name="Slide Number Placeholder 5">
            <a:extLst>
              <a:ext uri="{FF2B5EF4-FFF2-40B4-BE49-F238E27FC236}">
                <a16:creationId xmlns:a16="http://schemas.microsoft.com/office/drawing/2014/main" id="{6DE1CF9C-D85F-CED5-1FFF-902538AAD6D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C1A06914-98CB-41E3-8541-E1371BF833D9}" type="slidenum">
              <a:rPr lang="en-US" smtClean="0"/>
              <a:t>‹#›</a:t>
            </a:fld>
            <a:endParaRPr lang="en-US"/>
          </a:p>
        </p:txBody>
      </p:sp>
    </p:spTree>
    <p:extLst>
      <p:ext uri="{BB962C8B-B14F-4D97-AF65-F5344CB8AC3E}">
        <p14:creationId xmlns:p14="http://schemas.microsoft.com/office/powerpoint/2010/main" val="3193933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545D3-BFE2-4488-9B58-A388A1D24186}" type="datetimeFigureOut">
              <a:rPr lang="en-US" smtClean="0"/>
              <a:t>10/24/2025</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06914-98CB-41E3-8541-E1371BF833D9}" type="slidenum">
              <a:rPr lang="en-US" smtClean="0"/>
              <a:t>‹#›</a:t>
            </a:fld>
            <a:endParaRPr lang="en-US"/>
          </a:p>
        </p:txBody>
      </p:sp>
    </p:spTree>
    <p:extLst>
      <p:ext uri="{BB962C8B-B14F-4D97-AF65-F5344CB8AC3E}">
        <p14:creationId xmlns:p14="http://schemas.microsoft.com/office/powerpoint/2010/main" val="11915216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3.png"/><Relationship Id="rId4" Type="http://schemas.microsoft.com/office/2007/relationships/hdphoto" Target="../media/hdphoto1.wdp"/><Relationship Id="rId9" Type="http://schemas.openxmlformats.org/officeDocument/2006/relationships/image" Target="../media/image24.sv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3.png"/><Relationship Id="rId4" Type="http://schemas.microsoft.com/office/2007/relationships/hdphoto" Target="../media/hdphoto1.wdp"/><Relationship Id="rId9" Type="http://schemas.openxmlformats.org/officeDocument/2006/relationships/image" Target="../media/image24.sv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3.png"/><Relationship Id="rId4" Type="http://schemas.microsoft.com/office/2007/relationships/hdphoto" Target="../media/hdphoto1.wdp"/><Relationship Id="rId9" Type="http://schemas.openxmlformats.org/officeDocument/2006/relationships/image" Target="../media/image24.sv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3.png"/><Relationship Id="rId4" Type="http://schemas.microsoft.com/office/2007/relationships/hdphoto" Target="../media/hdphoto1.wdp"/><Relationship Id="rId9" Type="http://schemas.openxmlformats.org/officeDocument/2006/relationships/image" Target="../media/image24.sv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3.png"/><Relationship Id="rId4" Type="http://schemas.microsoft.com/office/2007/relationships/hdphoto" Target="../media/hdphoto1.wdp"/><Relationship Id="rId9" Type="http://schemas.openxmlformats.org/officeDocument/2006/relationships/image" Target="../media/image24.sv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4.png"/><Relationship Id="rId4" Type="http://schemas.microsoft.com/office/2007/relationships/hdphoto" Target="../media/hdphoto1.wdp"/><Relationship Id="rId9" Type="http://schemas.openxmlformats.org/officeDocument/2006/relationships/image" Target="../media/image24.sv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4.png"/><Relationship Id="rId4" Type="http://schemas.microsoft.com/office/2007/relationships/hdphoto" Target="../media/hdphoto1.wdp"/><Relationship Id="rId9" Type="http://schemas.openxmlformats.org/officeDocument/2006/relationships/image" Target="../media/image24.sv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4.png"/><Relationship Id="rId4" Type="http://schemas.microsoft.com/office/2007/relationships/hdphoto" Target="../media/hdphoto1.wdp"/><Relationship Id="rId9" Type="http://schemas.openxmlformats.org/officeDocument/2006/relationships/image" Target="../media/image24.sv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5.png"/><Relationship Id="rId4" Type="http://schemas.microsoft.com/office/2007/relationships/hdphoto" Target="../media/hdphoto1.wdp"/><Relationship Id="rId9" Type="http://schemas.openxmlformats.org/officeDocument/2006/relationships/image" Target="../media/image24.svg"/></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35.png"/><Relationship Id="rId4" Type="http://schemas.microsoft.com/office/2007/relationships/hdphoto" Target="../media/hdphoto1.wdp"/><Relationship Id="rId9" Type="http://schemas.openxmlformats.org/officeDocument/2006/relationships/image" Target="../media/image24.svg"/></Relationships>
</file>

<file path=ppt/slides/_rels/slide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21.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0.svg"/><Relationship Id="rId5" Type="http://schemas.openxmlformats.org/officeDocument/2006/relationships/image" Target="../media/image35.png"/><Relationship Id="rId10" Type="http://schemas.openxmlformats.org/officeDocument/2006/relationships/image" Target="../media/image19.png"/><Relationship Id="rId4" Type="http://schemas.microsoft.com/office/2007/relationships/hdphoto" Target="../media/hdphoto1.wdp"/><Relationship Id="rId9" Type="http://schemas.openxmlformats.org/officeDocument/2006/relationships/image" Target="../media/image24.svg"/></Relationships>
</file>

<file path=ppt/slides/_rels/slide2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4.svg"/><Relationship Id="rId9" Type="http://schemas.openxmlformats.org/officeDocument/2006/relationships/image" Target="../media/image23.png"/></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 Id="rId9" Type="http://schemas.openxmlformats.org/officeDocument/2006/relationships/image" Target="../media/image25.pn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22.svg"/><Relationship Id="rId11" Type="http://schemas.openxmlformats.org/officeDocument/2006/relationships/image" Target="../media/image28.png"/><Relationship Id="rId5" Type="http://schemas.openxmlformats.org/officeDocument/2006/relationships/image" Target="../media/image21.png"/><Relationship Id="rId10" Type="http://schemas.openxmlformats.org/officeDocument/2006/relationships/image" Target="../media/image27.png"/><Relationship Id="rId4" Type="http://schemas.openxmlformats.org/officeDocument/2006/relationships/image" Target="../media/image20.sv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1.png"/><Relationship Id="rId7" Type="http://schemas.openxmlformats.org/officeDocument/2006/relationships/image" Target="../media/image22.sv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2.png"/><Relationship Id="rId7" Type="http://schemas.openxmlformats.org/officeDocument/2006/relationships/image" Target="../media/image22.sv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0.svg"/><Relationship Id="rId5" Type="http://schemas.openxmlformats.org/officeDocument/2006/relationships/image" Target="../media/image33.png"/><Relationship Id="rId10" Type="http://schemas.openxmlformats.org/officeDocument/2006/relationships/image" Target="../media/image19.png"/><Relationship Id="rId4" Type="http://schemas.microsoft.com/office/2007/relationships/hdphoto" Target="../media/hdphoto1.wdp"/><Relationship Id="rId9"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7AD9879-04C2-4789-BC22-BFBF444D685A}"/>
              </a:ext>
            </a:extLst>
          </p:cNvPr>
          <p:cNvSpPr>
            <a:spLocks noGrp="1"/>
          </p:cNvSpPr>
          <p:nvPr>
            <p:ph type="ctrTitle"/>
          </p:nvPr>
        </p:nvSpPr>
        <p:spPr>
          <a:xfrm>
            <a:off x="1626326" y="1224098"/>
            <a:ext cx="8939349" cy="3717472"/>
          </a:xfrm>
        </p:spPr>
        <p:txBody>
          <a:bodyPr/>
          <a:lstStyle/>
          <a:p>
            <a:r>
              <a:rPr lang="en-US"/>
              <a:t>Buzzworthy Resource Locator (BRL)</a:t>
            </a:r>
            <a:br>
              <a:rPr lang="en-US"/>
            </a:br>
            <a:br>
              <a:rPr lang="en-US"/>
            </a:br>
            <a:r>
              <a:rPr lang="en-US"/>
              <a:t>High-Level Design</a:t>
            </a:r>
          </a:p>
        </p:txBody>
      </p:sp>
      <p:sp>
        <p:nvSpPr>
          <p:cNvPr id="10" name="Subtitle 2">
            <a:extLst>
              <a:ext uri="{FF2B5EF4-FFF2-40B4-BE49-F238E27FC236}">
                <a16:creationId xmlns:a16="http://schemas.microsoft.com/office/drawing/2014/main" id="{403B1572-62D5-DE15-65FD-79E6F5128897}"/>
              </a:ext>
            </a:extLst>
          </p:cNvPr>
          <p:cNvSpPr>
            <a:spLocks noGrp="1"/>
          </p:cNvSpPr>
          <p:nvPr>
            <p:ph type="subTitle" idx="1"/>
          </p:nvPr>
        </p:nvSpPr>
        <p:spPr>
          <a:xfrm>
            <a:off x="2460171" y="5017288"/>
            <a:ext cx="7271657" cy="652923"/>
          </a:xfrm>
        </p:spPr>
        <p:txBody>
          <a:bodyPr/>
          <a:lstStyle/>
          <a:p>
            <a:r>
              <a:rPr lang="en-US" b="1"/>
              <a:t>Team Yellow – Presented by Ben Edens and Ted Bjurlin</a:t>
            </a:r>
          </a:p>
        </p:txBody>
      </p:sp>
      <p:pic>
        <p:nvPicPr>
          <p:cNvPr id="5" name="Graphic 4" descr="Bee with solid fill">
            <a:extLst>
              <a:ext uri="{FF2B5EF4-FFF2-40B4-BE49-F238E27FC236}">
                <a16:creationId xmlns:a16="http://schemas.microsoft.com/office/drawing/2014/main" id="{225E8286-1EB1-77B1-B993-2E10D61E79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66189">
            <a:off x="9181745" y="2234077"/>
            <a:ext cx="914400" cy="914400"/>
          </a:xfrm>
          <a:prstGeom prst="rect">
            <a:avLst/>
          </a:prstGeom>
        </p:spPr>
      </p:pic>
      <p:pic>
        <p:nvPicPr>
          <p:cNvPr id="7" name="Graphic 6" descr="Laptop with solid fill">
            <a:extLst>
              <a:ext uri="{FF2B5EF4-FFF2-40B4-BE49-F238E27FC236}">
                <a16:creationId xmlns:a16="http://schemas.microsoft.com/office/drawing/2014/main" id="{3D537E06-A802-14E7-2F03-37D2BD26D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63815" y="2894798"/>
            <a:ext cx="914400" cy="914400"/>
          </a:xfrm>
          <a:prstGeom prst="rect">
            <a:avLst/>
          </a:prstGeom>
        </p:spPr>
      </p:pic>
      <p:pic>
        <p:nvPicPr>
          <p:cNvPr id="11" name="Graphic 10" descr="Arrow: Counter-clockwise curve with solid fill">
            <a:extLst>
              <a:ext uri="{FF2B5EF4-FFF2-40B4-BE49-F238E27FC236}">
                <a16:creationId xmlns:a16="http://schemas.microsoft.com/office/drawing/2014/main" id="{CDD16754-BC8D-E86E-FB6D-DCAB55B400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4925016">
            <a:off x="8830047" y="2810517"/>
            <a:ext cx="760171" cy="760171"/>
          </a:xfrm>
          <a:prstGeom prst="rect">
            <a:avLst/>
          </a:prstGeom>
        </p:spPr>
      </p:pic>
      <p:pic>
        <p:nvPicPr>
          <p:cNvPr id="13" name="Graphic 12" descr="Cursor with solid fill">
            <a:extLst>
              <a:ext uri="{FF2B5EF4-FFF2-40B4-BE49-F238E27FC236}">
                <a16:creationId xmlns:a16="http://schemas.microsoft.com/office/drawing/2014/main" id="{EC89E4A7-E211-E251-0814-A18EBA7C9D6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378215" y="5424331"/>
            <a:ext cx="491759" cy="491759"/>
          </a:xfrm>
          <a:prstGeom prst="rect">
            <a:avLst/>
          </a:prstGeom>
        </p:spPr>
      </p:pic>
    </p:spTree>
    <p:extLst>
      <p:ext uri="{BB962C8B-B14F-4D97-AF65-F5344CB8AC3E}">
        <p14:creationId xmlns:p14="http://schemas.microsoft.com/office/powerpoint/2010/main" val="201231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7D58A45B-F4F3-ED2B-CDA1-C73D03CD8E6B}"/>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47B1299-9B36-4A8D-9C46-07330041DC74}"/>
              </a:ext>
            </a:extLst>
          </p:cNvPr>
          <p:cNvPicPr>
            <a:picLocks noChangeAspect="1"/>
          </p:cNvPicPr>
          <p:nvPr/>
        </p:nvPicPr>
        <p:blipFill>
          <a:blip r:embed="rId5">
            <a:extLst>
              <a:ext uri="{28A0092B-C50C-407E-A947-70E740481C1C}">
                <a14:useLocalDpi xmlns:a14="http://schemas.microsoft.com/office/drawing/2010/main" val="0"/>
              </a:ext>
            </a:extLst>
          </a:blip>
          <a:srcRect l="2084" t="28007" r="69320" b="48635"/>
          <a:stretch>
            <a:fillRect/>
          </a:stretch>
        </p:blipFill>
        <p:spPr>
          <a:xfrm>
            <a:off x="1090670" y="1397286"/>
            <a:ext cx="7826006" cy="3852808"/>
          </a:xfrm>
          <a:prstGeom prst="rect">
            <a:avLst/>
          </a:prstGeom>
        </p:spPr>
      </p:pic>
      <p:sp>
        <p:nvSpPr>
          <p:cNvPr id="11" name="Rectangle: Folded Corner 10">
            <a:extLst>
              <a:ext uri="{FF2B5EF4-FFF2-40B4-BE49-F238E27FC236}">
                <a16:creationId xmlns:a16="http://schemas.microsoft.com/office/drawing/2014/main" id="{53D817CA-F07B-E732-5F91-F13BA568DCBA}"/>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Adding a new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review flag</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rating</a:t>
            </a:r>
          </a:p>
        </p:txBody>
      </p:sp>
      <p:sp>
        <p:nvSpPr>
          <p:cNvPr id="12" name="TextBox 11">
            <a:extLst>
              <a:ext uri="{FF2B5EF4-FFF2-40B4-BE49-F238E27FC236}">
                <a16:creationId xmlns:a16="http://schemas.microsoft.com/office/drawing/2014/main" id="{F71806C5-4324-E8A4-7365-799DF02653BD}"/>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POST Request</a:t>
            </a:r>
          </a:p>
        </p:txBody>
      </p:sp>
      <p:grpSp>
        <p:nvGrpSpPr>
          <p:cNvPr id="5" name="Group 4">
            <a:extLst>
              <a:ext uri="{FF2B5EF4-FFF2-40B4-BE49-F238E27FC236}">
                <a16:creationId xmlns:a16="http://schemas.microsoft.com/office/drawing/2014/main" id="{77F927D4-DFA2-23C7-2075-CD7C897D9DC6}"/>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0592BC4A-49BE-A3F7-77E6-FC4517A240EE}"/>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39FC76D9-EFBC-F6A8-7C04-1A1BC31815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C203B0EA-1B6D-35D8-FB9B-ED05DB76A10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Tree>
    <p:extLst>
      <p:ext uri="{BB962C8B-B14F-4D97-AF65-F5344CB8AC3E}">
        <p14:creationId xmlns:p14="http://schemas.microsoft.com/office/powerpoint/2010/main" val="16046892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8961DB3C-02A8-1485-B799-376DDBC63B3A}"/>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67C4C6BF-4B57-D849-64CD-FB985C4699C2}"/>
              </a:ext>
            </a:extLst>
          </p:cNvPr>
          <p:cNvPicPr>
            <a:picLocks noChangeAspect="1"/>
          </p:cNvPicPr>
          <p:nvPr/>
        </p:nvPicPr>
        <p:blipFill>
          <a:blip r:embed="rId5">
            <a:extLst>
              <a:ext uri="{28A0092B-C50C-407E-A947-70E740481C1C}">
                <a14:useLocalDpi xmlns:a14="http://schemas.microsoft.com/office/drawing/2010/main" val="0"/>
              </a:ext>
            </a:extLst>
          </a:blip>
          <a:srcRect l="20264" t="36552" r="55007" b="7236"/>
          <a:stretch>
            <a:fillRect/>
          </a:stretch>
        </p:blipFill>
        <p:spPr>
          <a:xfrm>
            <a:off x="3503487" y="930123"/>
            <a:ext cx="3472666" cy="4757765"/>
          </a:xfrm>
          <a:prstGeom prst="rect">
            <a:avLst/>
          </a:prstGeom>
        </p:spPr>
      </p:pic>
      <p:sp>
        <p:nvSpPr>
          <p:cNvPr id="11" name="Rectangle: Folded Corner 10">
            <a:extLst>
              <a:ext uri="{FF2B5EF4-FFF2-40B4-BE49-F238E27FC236}">
                <a16:creationId xmlns:a16="http://schemas.microsoft.com/office/drawing/2014/main" id="{341F05BB-D4F5-55B9-D929-741E1E88B7B9}"/>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Adding a new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review flag</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rating</a:t>
            </a:r>
          </a:p>
        </p:txBody>
      </p:sp>
      <p:sp>
        <p:nvSpPr>
          <p:cNvPr id="12" name="TextBox 11">
            <a:extLst>
              <a:ext uri="{FF2B5EF4-FFF2-40B4-BE49-F238E27FC236}">
                <a16:creationId xmlns:a16="http://schemas.microsoft.com/office/drawing/2014/main" id="{3B261306-C024-12FA-2B24-6F40E16B3C86}"/>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POST Request</a:t>
            </a:r>
          </a:p>
        </p:txBody>
      </p:sp>
      <p:grpSp>
        <p:nvGrpSpPr>
          <p:cNvPr id="5" name="Group 4">
            <a:extLst>
              <a:ext uri="{FF2B5EF4-FFF2-40B4-BE49-F238E27FC236}">
                <a16:creationId xmlns:a16="http://schemas.microsoft.com/office/drawing/2014/main" id="{E0EA52E9-4221-1F3C-B76E-6BCE7A3C8E8A}"/>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C5CD8769-122F-9B15-462D-4D287AF1A21D}"/>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E3C2BD48-BF6C-A2AB-D70D-43FD9FE513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BE8C7B5A-FC7D-6B60-3995-60C4F054A9D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Tree>
    <p:extLst>
      <p:ext uri="{BB962C8B-B14F-4D97-AF65-F5344CB8AC3E}">
        <p14:creationId xmlns:p14="http://schemas.microsoft.com/office/powerpoint/2010/main" val="34417370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F30CCFF0-5B7D-74E4-4C4A-40D73FF5E5C7}"/>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82D525CC-9627-96CE-75CF-B412C90AFD22}"/>
              </a:ext>
            </a:extLst>
          </p:cNvPr>
          <p:cNvPicPr>
            <a:picLocks noChangeAspect="1"/>
          </p:cNvPicPr>
          <p:nvPr/>
        </p:nvPicPr>
        <p:blipFill>
          <a:blip r:embed="rId5">
            <a:extLst>
              <a:ext uri="{28A0092B-C50C-407E-A947-70E740481C1C}">
                <a14:useLocalDpi xmlns:a14="http://schemas.microsoft.com/office/drawing/2010/main" val="0"/>
              </a:ext>
            </a:extLst>
          </a:blip>
          <a:srcRect l="35487" t="35070" r="22371" b="26714"/>
          <a:stretch>
            <a:fillRect/>
          </a:stretch>
        </p:blipFill>
        <p:spPr>
          <a:xfrm>
            <a:off x="1510301" y="1186546"/>
            <a:ext cx="7665239" cy="4189228"/>
          </a:xfrm>
          <a:prstGeom prst="rect">
            <a:avLst/>
          </a:prstGeom>
        </p:spPr>
      </p:pic>
      <p:sp>
        <p:nvSpPr>
          <p:cNvPr id="11" name="Rectangle: Folded Corner 10">
            <a:extLst>
              <a:ext uri="{FF2B5EF4-FFF2-40B4-BE49-F238E27FC236}">
                <a16:creationId xmlns:a16="http://schemas.microsoft.com/office/drawing/2014/main" id="{93145AA7-6291-DB1F-63D6-AA706896C58A}"/>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Adding a new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review flag</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rating</a:t>
            </a:r>
          </a:p>
        </p:txBody>
      </p:sp>
      <p:sp>
        <p:nvSpPr>
          <p:cNvPr id="12" name="TextBox 11">
            <a:extLst>
              <a:ext uri="{FF2B5EF4-FFF2-40B4-BE49-F238E27FC236}">
                <a16:creationId xmlns:a16="http://schemas.microsoft.com/office/drawing/2014/main" id="{01C3C0AC-8BBB-3824-7C6D-A9B689B23730}"/>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POST Request</a:t>
            </a:r>
          </a:p>
        </p:txBody>
      </p:sp>
      <p:grpSp>
        <p:nvGrpSpPr>
          <p:cNvPr id="5" name="Group 4">
            <a:extLst>
              <a:ext uri="{FF2B5EF4-FFF2-40B4-BE49-F238E27FC236}">
                <a16:creationId xmlns:a16="http://schemas.microsoft.com/office/drawing/2014/main" id="{AB9E2E7E-F519-B559-2503-EC8A6CFBE580}"/>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8DCB7556-2E27-49C8-ADB1-27EE0257CC6B}"/>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4FCA643B-08C9-58FF-99AC-1E950A3F69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FDA6ADBC-4515-A658-42D5-D91D39116A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Tree>
    <p:extLst>
      <p:ext uri="{BB962C8B-B14F-4D97-AF65-F5344CB8AC3E}">
        <p14:creationId xmlns:p14="http://schemas.microsoft.com/office/powerpoint/2010/main" val="20224722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36B0B77A-C34D-23AF-EA3A-8CC6A09DB70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9AADBAF3-96AE-4C83-2F26-5702F6553A8D}"/>
              </a:ext>
            </a:extLst>
          </p:cNvPr>
          <p:cNvPicPr>
            <a:picLocks noChangeAspect="1"/>
          </p:cNvPicPr>
          <p:nvPr/>
        </p:nvPicPr>
        <p:blipFill>
          <a:blip r:embed="rId5">
            <a:extLst>
              <a:ext uri="{28A0092B-C50C-407E-A947-70E740481C1C}">
                <a14:useLocalDpi xmlns:a14="http://schemas.microsoft.com/office/drawing/2010/main" val="0"/>
              </a:ext>
            </a:extLst>
          </a:blip>
          <a:srcRect l="68107" t="10067" r="2468" b="49964"/>
          <a:stretch>
            <a:fillRect/>
          </a:stretch>
        </p:blipFill>
        <p:spPr>
          <a:xfrm>
            <a:off x="2870079" y="930123"/>
            <a:ext cx="5565452" cy="4556277"/>
          </a:xfrm>
          <a:prstGeom prst="rect">
            <a:avLst/>
          </a:prstGeom>
        </p:spPr>
      </p:pic>
      <p:sp>
        <p:nvSpPr>
          <p:cNvPr id="11" name="Rectangle: Folded Corner 10">
            <a:extLst>
              <a:ext uri="{FF2B5EF4-FFF2-40B4-BE49-F238E27FC236}">
                <a16:creationId xmlns:a16="http://schemas.microsoft.com/office/drawing/2014/main" id="{F34E92D3-53CC-ACB0-3961-D2388F03DDBB}"/>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Adding a new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review flag</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rating</a:t>
            </a:r>
          </a:p>
        </p:txBody>
      </p:sp>
      <p:sp>
        <p:nvSpPr>
          <p:cNvPr id="12" name="TextBox 11">
            <a:extLst>
              <a:ext uri="{FF2B5EF4-FFF2-40B4-BE49-F238E27FC236}">
                <a16:creationId xmlns:a16="http://schemas.microsoft.com/office/drawing/2014/main" id="{2B981EF8-353A-FF3D-CF38-8CF3A586289F}"/>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POST Request</a:t>
            </a:r>
          </a:p>
        </p:txBody>
      </p:sp>
      <p:grpSp>
        <p:nvGrpSpPr>
          <p:cNvPr id="5" name="Group 4">
            <a:extLst>
              <a:ext uri="{FF2B5EF4-FFF2-40B4-BE49-F238E27FC236}">
                <a16:creationId xmlns:a16="http://schemas.microsoft.com/office/drawing/2014/main" id="{82D7EA68-4FFE-4445-10F7-C934D4F33527}"/>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E4132A55-0D3F-B6D3-269C-35E6222E42F7}"/>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C07FEAEA-A7DB-AB05-ECAA-2F590DE5E42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CEB6A4AA-37DE-2B72-DBE0-A7FF783A8D4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Tree>
    <p:extLst>
      <p:ext uri="{BB962C8B-B14F-4D97-AF65-F5344CB8AC3E}">
        <p14:creationId xmlns:p14="http://schemas.microsoft.com/office/powerpoint/2010/main" val="108001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34C54DC5-7931-18E0-2D77-C824BBD3B44A}"/>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2A501E22-2100-560E-3380-2DFE8C162F18}"/>
              </a:ext>
            </a:extLst>
          </p:cNvPr>
          <p:cNvPicPr>
            <a:picLocks noChangeAspect="1"/>
          </p:cNvPicPr>
          <p:nvPr/>
        </p:nvPicPr>
        <p:blipFill>
          <a:blip r:embed="rId5">
            <a:extLst>
              <a:ext uri="{28A0092B-C50C-407E-A947-70E740481C1C}">
                <a14:useLocalDpi xmlns:a14="http://schemas.microsoft.com/office/drawing/2010/main" val="0"/>
              </a:ext>
            </a:extLst>
          </a:blip>
          <a:srcRect l="2084" t="10067" r="2467" b="3926"/>
          <a:stretch>
            <a:fillRect/>
          </a:stretch>
        </p:blipFill>
        <p:spPr>
          <a:xfrm>
            <a:off x="679704" y="930123"/>
            <a:ext cx="8567929" cy="4653184"/>
          </a:xfrm>
          <a:prstGeom prst="rect">
            <a:avLst/>
          </a:prstGeom>
        </p:spPr>
      </p:pic>
      <p:sp>
        <p:nvSpPr>
          <p:cNvPr id="11" name="Rectangle: Folded Corner 10">
            <a:extLst>
              <a:ext uri="{FF2B5EF4-FFF2-40B4-BE49-F238E27FC236}">
                <a16:creationId xmlns:a16="http://schemas.microsoft.com/office/drawing/2014/main" id="{E8C47415-1581-068F-A41D-6553C2A3FC4D}"/>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Adding a new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review flag</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rating</a:t>
            </a:r>
          </a:p>
        </p:txBody>
      </p:sp>
      <p:sp>
        <p:nvSpPr>
          <p:cNvPr id="12" name="TextBox 11">
            <a:extLst>
              <a:ext uri="{FF2B5EF4-FFF2-40B4-BE49-F238E27FC236}">
                <a16:creationId xmlns:a16="http://schemas.microsoft.com/office/drawing/2014/main" id="{1AE427BA-1C0D-9DC8-3CB6-EEB8F88F862D}"/>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POST Request</a:t>
            </a:r>
          </a:p>
        </p:txBody>
      </p:sp>
      <p:grpSp>
        <p:nvGrpSpPr>
          <p:cNvPr id="5" name="Group 4">
            <a:extLst>
              <a:ext uri="{FF2B5EF4-FFF2-40B4-BE49-F238E27FC236}">
                <a16:creationId xmlns:a16="http://schemas.microsoft.com/office/drawing/2014/main" id="{0DD9C537-495F-23DC-C610-D8D6731A9FB8}"/>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695E3A2B-7F52-6AAD-F036-4FC54F37DB0E}"/>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8C479FC0-FA2D-857F-D8B6-33E1B055ACA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3523B0CE-63AB-3D54-E627-5025DF4BAE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Tree>
    <p:extLst>
      <p:ext uri="{BB962C8B-B14F-4D97-AF65-F5344CB8AC3E}">
        <p14:creationId xmlns:p14="http://schemas.microsoft.com/office/powerpoint/2010/main" val="2990284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501311D6-7CB1-C17F-FB8B-8C8741C5C2E9}"/>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ECFEA4D5-1A9B-182E-0185-73F54D53D595}"/>
              </a:ext>
            </a:extLst>
          </p:cNvPr>
          <p:cNvPicPr>
            <a:picLocks noChangeAspect="1"/>
          </p:cNvPicPr>
          <p:nvPr/>
        </p:nvPicPr>
        <p:blipFill>
          <a:blip r:embed="rId5">
            <a:extLst>
              <a:ext uri="{28A0092B-C50C-407E-A947-70E740481C1C}">
                <a14:useLocalDpi xmlns:a14="http://schemas.microsoft.com/office/drawing/2010/main" val="0"/>
              </a:ext>
            </a:extLst>
          </a:blip>
          <a:srcRect l="2157" t="9565" r="2702" b="4706"/>
          <a:stretch>
            <a:fillRect/>
          </a:stretch>
        </p:blipFill>
        <p:spPr>
          <a:xfrm>
            <a:off x="676656" y="930123"/>
            <a:ext cx="8567929" cy="4653184"/>
          </a:xfrm>
          <a:prstGeom prst="rect">
            <a:avLst/>
          </a:prstGeom>
        </p:spPr>
      </p:pic>
      <p:sp>
        <p:nvSpPr>
          <p:cNvPr id="12" name="TextBox 11">
            <a:extLst>
              <a:ext uri="{FF2B5EF4-FFF2-40B4-BE49-F238E27FC236}">
                <a16:creationId xmlns:a16="http://schemas.microsoft.com/office/drawing/2014/main" id="{EAF3A95D-6393-31D2-DDC1-1BAE94A9005B}"/>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GET Request</a:t>
            </a:r>
          </a:p>
        </p:txBody>
      </p:sp>
      <p:grpSp>
        <p:nvGrpSpPr>
          <p:cNvPr id="5" name="Group 4">
            <a:extLst>
              <a:ext uri="{FF2B5EF4-FFF2-40B4-BE49-F238E27FC236}">
                <a16:creationId xmlns:a16="http://schemas.microsoft.com/office/drawing/2014/main" id="{DBED9C47-4F37-8A1D-C595-0895BD18FD21}"/>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D500CF06-826E-9E29-E62B-980E2E95AFEF}"/>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C4C7A2EA-142F-10D0-D0BD-8F2824E6EF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E4381D22-808D-23CA-F9C4-E5951881C3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
        <p:nvSpPr>
          <p:cNvPr id="9" name="Rectangle: Folded Corner 8">
            <a:extLst>
              <a:ext uri="{FF2B5EF4-FFF2-40B4-BE49-F238E27FC236}">
                <a16:creationId xmlns:a16="http://schemas.microsoft.com/office/drawing/2014/main" id="{8BCF7D29-69D7-0249-80A5-41F4A79977FB}"/>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Listing all resources</a:t>
            </a:r>
          </a:p>
        </p:txBody>
      </p:sp>
    </p:spTree>
    <p:extLst>
      <p:ext uri="{BB962C8B-B14F-4D97-AF65-F5344CB8AC3E}">
        <p14:creationId xmlns:p14="http://schemas.microsoft.com/office/powerpoint/2010/main" val="22926316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425FB900-8300-FE27-7232-AFE48C8A71F6}"/>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BC295CC6-EE30-5E04-3E00-291A31B165DC}"/>
              </a:ext>
            </a:extLst>
          </p:cNvPr>
          <p:cNvPicPr>
            <a:picLocks noChangeAspect="1"/>
          </p:cNvPicPr>
          <p:nvPr/>
        </p:nvPicPr>
        <p:blipFill>
          <a:blip r:embed="rId5">
            <a:extLst>
              <a:ext uri="{28A0092B-C50C-407E-A947-70E740481C1C}">
                <a14:useLocalDpi xmlns:a14="http://schemas.microsoft.com/office/drawing/2010/main" val="0"/>
              </a:ext>
            </a:extLst>
          </a:blip>
          <a:srcRect l="35259" t="35399" r="22871" b="26555"/>
          <a:stretch>
            <a:fillRect/>
          </a:stretch>
        </p:blipFill>
        <p:spPr>
          <a:xfrm>
            <a:off x="1698072" y="1397287"/>
            <a:ext cx="6973588" cy="3819322"/>
          </a:xfrm>
          <a:prstGeom prst="rect">
            <a:avLst/>
          </a:prstGeom>
        </p:spPr>
      </p:pic>
      <p:sp>
        <p:nvSpPr>
          <p:cNvPr id="12" name="TextBox 11">
            <a:extLst>
              <a:ext uri="{FF2B5EF4-FFF2-40B4-BE49-F238E27FC236}">
                <a16:creationId xmlns:a16="http://schemas.microsoft.com/office/drawing/2014/main" id="{AE99BD40-466C-E7EB-B511-CFCEF2DB8C17}"/>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GET Request</a:t>
            </a:r>
          </a:p>
        </p:txBody>
      </p:sp>
      <p:grpSp>
        <p:nvGrpSpPr>
          <p:cNvPr id="5" name="Group 4">
            <a:extLst>
              <a:ext uri="{FF2B5EF4-FFF2-40B4-BE49-F238E27FC236}">
                <a16:creationId xmlns:a16="http://schemas.microsoft.com/office/drawing/2014/main" id="{BE6A72D3-FD6D-AEC2-93CD-6BEA81714D82}"/>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04BFFDF1-D25E-357A-42BA-30996401F55F}"/>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20D21228-C90C-486A-BD63-9DAD779912D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7E921160-714F-77D4-1710-AA54634DF2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
        <p:nvSpPr>
          <p:cNvPr id="9" name="Rectangle: Folded Corner 8">
            <a:extLst>
              <a:ext uri="{FF2B5EF4-FFF2-40B4-BE49-F238E27FC236}">
                <a16:creationId xmlns:a16="http://schemas.microsoft.com/office/drawing/2014/main" id="{587DD7C9-B4D3-3ECF-EB94-F105BE085161}"/>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Listing all resources</a:t>
            </a:r>
          </a:p>
        </p:txBody>
      </p:sp>
    </p:spTree>
    <p:extLst>
      <p:ext uri="{BB962C8B-B14F-4D97-AF65-F5344CB8AC3E}">
        <p14:creationId xmlns:p14="http://schemas.microsoft.com/office/powerpoint/2010/main" val="9989479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9028E03C-EFF1-6411-B797-145EC7893E5C}"/>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B1CFB941-A211-48B7-B2D4-FF9E6CA77754}"/>
              </a:ext>
            </a:extLst>
          </p:cNvPr>
          <p:cNvPicPr>
            <a:picLocks noChangeAspect="1"/>
          </p:cNvPicPr>
          <p:nvPr/>
        </p:nvPicPr>
        <p:blipFill>
          <a:blip r:embed="rId5">
            <a:extLst>
              <a:ext uri="{28A0092B-C50C-407E-A947-70E740481C1C}">
                <a14:useLocalDpi xmlns:a14="http://schemas.microsoft.com/office/drawing/2010/main" val="0"/>
              </a:ext>
            </a:extLst>
          </a:blip>
          <a:srcRect l="2157" t="9565" r="2702" b="4706"/>
          <a:stretch>
            <a:fillRect/>
          </a:stretch>
        </p:blipFill>
        <p:spPr>
          <a:xfrm>
            <a:off x="676656" y="930123"/>
            <a:ext cx="8567929" cy="4653184"/>
          </a:xfrm>
          <a:prstGeom prst="rect">
            <a:avLst/>
          </a:prstGeom>
        </p:spPr>
      </p:pic>
      <p:sp>
        <p:nvSpPr>
          <p:cNvPr id="12" name="TextBox 11">
            <a:extLst>
              <a:ext uri="{FF2B5EF4-FFF2-40B4-BE49-F238E27FC236}">
                <a16:creationId xmlns:a16="http://schemas.microsoft.com/office/drawing/2014/main" id="{887D3245-18A7-43FB-E215-B5AF9A1221CE}"/>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GET Request</a:t>
            </a:r>
          </a:p>
        </p:txBody>
      </p:sp>
      <p:grpSp>
        <p:nvGrpSpPr>
          <p:cNvPr id="5" name="Group 4">
            <a:extLst>
              <a:ext uri="{FF2B5EF4-FFF2-40B4-BE49-F238E27FC236}">
                <a16:creationId xmlns:a16="http://schemas.microsoft.com/office/drawing/2014/main" id="{97E974C7-57DA-504F-7556-AAE2A445ACF3}"/>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EE409B1B-4641-575C-B31B-1FE56CA910B4}"/>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7667933F-7532-0C10-4512-0EF1E74C59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6268BEC9-FA0F-823C-8CBD-8E13A07FDFB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
        <p:nvSpPr>
          <p:cNvPr id="9" name="Rectangle: Folded Corner 8">
            <a:extLst>
              <a:ext uri="{FF2B5EF4-FFF2-40B4-BE49-F238E27FC236}">
                <a16:creationId xmlns:a16="http://schemas.microsoft.com/office/drawing/2014/main" id="{E05D65C0-B1C7-B2E4-252E-B0D501A8A0B8}"/>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Listing all resources</a:t>
            </a:r>
          </a:p>
        </p:txBody>
      </p:sp>
    </p:spTree>
    <p:extLst>
      <p:ext uri="{BB962C8B-B14F-4D97-AF65-F5344CB8AC3E}">
        <p14:creationId xmlns:p14="http://schemas.microsoft.com/office/powerpoint/2010/main" val="4076344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B48C507B-EC00-5D4F-D421-8FE3BCD5C33A}"/>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BE91FC8C-CA6E-6BDF-F008-B0894BAE29BE}"/>
              </a:ext>
            </a:extLst>
          </p:cNvPr>
          <p:cNvPicPr>
            <a:picLocks noChangeAspect="1"/>
          </p:cNvPicPr>
          <p:nvPr/>
        </p:nvPicPr>
        <p:blipFill>
          <a:blip r:embed="rId5">
            <a:extLst>
              <a:ext uri="{28A0092B-C50C-407E-A947-70E740481C1C}">
                <a14:useLocalDpi xmlns:a14="http://schemas.microsoft.com/office/drawing/2010/main" val="0"/>
              </a:ext>
            </a:extLst>
          </a:blip>
          <a:srcRect l="2122" t="9026" r="2170" b="4735"/>
          <a:stretch>
            <a:fillRect/>
          </a:stretch>
        </p:blipFill>
        <p:spPr>
          <a:xfrm>
            <a:off x="679704" y="930123"/>
            <a:ext cx="8567929" cy="4653184"/>
          </a:xfrm>
          <a:prstGeom prst="rect">
            <a:avLst/>
          </a:prstGeom>
        </p:spPr>
      </p:pic>
      <p:sp>
        <p:nvSpPr>
          <p:cNvPr id="12" name="TextBox 11">
            <a:extLst>
              <a:ext uri="{FF2B5EF4-FFF2-40B4-BE49-F238E27FC236}">
                <a16:creationId xmlns:a16="http://schemas.microsoft.com/office/drawing/2014/main" id="{36F8A898-2EDA-06B6-3568-0F95A180BDFC}"/>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DELETE Request</a:t>
            </a:r>
          </a:p>
        </p:txBody>
      </p:sp>
      <p:grpSp>
        <p:nvGrpSpPr>
          <p:cNvPr id="4" name="Group 3">
            <a:extLst>
              <a:ext uri="{FF2B5EF4-FFF2-40B4-BE49-F238E27FC236}">
                <a16:creationId xmlns:a16="http://schemas.microsoft.com/office/drawing/2014/main" id="{2883978A-9A81-B36E-7045-9EFE84EE6ABF}"/>
              </a:ext>
            </a:extLst>
          </p:cNvPr>
          <p:cNvGrpSpPr/>
          <p:nvPr/>
        </p:nvGrpSpPr>
        <p:grpSpPr>
          <a:xfrm>
            <a:off x="9979363" y="6377811"/>
            <a:ext cx="2171585" cy="408858"/>
            <a:chOff x="9979363" y="6377811"/>
            <a:chExt cx="2171585" cy="408858"/>
          </a:xfrm>
        </p:grpSpPr>
        <p:sp>
          <p:nvSpPr>
            <p:cNvPr id="5" name="TextBox 4">
              <a:extLst>
                <a:ext uri="{FF2B5EF4-FFF2-40B4-BE49-F238E27FC236}">
                  <a16:creationId xmlns:a16="http://schemas.microsoft.com/office/drawing/2014/main" id="{CFD5848A-B2DD-403F-6318-88E26FC0526B}"/>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6" name="Graphic 5" descr="Flip calendar with solid fill">
              <a:extLst>
                <a:ext uri="{FF2B5EF4-FFF2-40B4-BE49-F238E27FC236}">
                  <a16:creationId xmlns:a16="http://schemas.microsoft.com/office/drawing/2014/main" id="{CFD72A9C-B11C-F88E-BEE7-9A0B0281A5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7" name="Graphic 6" descr="The sun peeking from behind a cloud">
              <a:extLst>
                <a:ext uri="{FF2B5EF4-FFF2-40B4-BE49-F238E27FC236}">
                  <a16:creationId xmlns:a16="http://schemas.microsoft.com/office/drawing/2014/main" id="{30357655-4906-FDEF-E332-B877163330A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
        <p:nvSpPr>
          <p:cNvPr id="8" name="Rectangle: Folded Corner 7">
            <a:extLst>
              <a:ext uri="{FF2B5EF4-FFF2-40B4-BE49-F238E27FC236}">
                <a16:creationId xmlns:a16="http://schemas.microsoft.com/office/drawing/2014/main" id="{69B95543-5FC8-89A1-B396-C508818B876E}"/>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Deleting a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Deleting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Removing a manager review flag</a:t>
            </a:r>
          </a:p>
        </p:txBody>
      </p:sp>
    </p:spTree>
    <p:extLst>
      <p:ext uri="{BB962C8B-B14F-4D97-AF65-F5344CB8AC3E}">
        <p14:creationId xmlns:p14="http://schemas.microsoft.com/office/powerpoint/2010/main" val="32218371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FF9DE1AA-375E-CAFE-CA49-384F09D01E9E}"/>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DD92CB96-75A2-C051-F7E1-694D41F68646}"/>
              </a:ext>
            </a:extLst>
          </p:cNvPr>
          <p:cNvPicPr>
            <a:picLocks noChangeAspect="1"/>
          </p:cNvPicPr>
          <p:nvPr/>
        </p:nvPicPr>
        <p:blipFill>
          <a:blip r:embed="rId5">
            <a:extLst>
              <a:ext uri="{28A0092B-C50C-407E-A947-70E740481C1C}">
                <a14:useLocalDpi xmlns:a14="http://schemas.microsoft.com/office/drawing/2010/main" val="0"/>
              </a:ext>
            </a:extLst>
          </a:blip>
          <a:srcRect l="35157" t="35202" r="22149" b="26905"/>
          <a:stretch>
            <a:fillRect/>
          </a:stretch>
        </p:blipFill>
        <p:spPr>
          <a:xfrm>
            <a:off x="1901696" y="1238035"/>
            <a:ext cx="7202234" cy="3852810"/>
          </a:xfrm>
          <a:prstGeom prst="rect">
            <a:avLst/>
          </a:prstGeom>
        </p:spPr>
      </p:pic>
      <p:sp>
        <p:nvSpPr>
          <p:cNvPr id="12" name="TextBox 11">
            <a:extLst>
              <a:ext uri="{FF2B5EF4-FFF2-40B4-BE49-F238E27FC236}">
                <a16:creationId xmlns:a16="http://schemas.microsoft.com/office/drawing/2014/main" id="{CC8BE4AE-7D60-3226-75B6-73363FEF4007}"/>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DELETE Request</a:t>
            </a:r>
          </a:p>
        </p:txBody>
      </p:sp>
      <p:grpSp>
        <p:nvGrpSpPr>
          <p:cNvPr id="4" name="Group 3">
            <a:extLst>
              <a:ext uri="{FF2B5EF4-FFF2-40B4-BE49-F238E27FC236}">
                <a16:creationId xmlns:a16="http://schemas.microsoft.com/office/drawing/2014/main" id="{F6B5569F-6602-7CCC-B8E3-B16DE8478B4F}"/>
              </a:ext>
            </a:extLst>
          </p:cNvPr>
          <p:cNvGrpSpPr/>
          <p:nvPr/>
        </p:nvGrpSpPr>
        <p:grpSpPr>
          <a:xfrm>
            <a:off x="9979363" y="6377811"/>
            <a:ext cx="2171585" cy="408858"/>
            <a:chOff x="9979363" y="6377811"/>
            <a:chExt cx="2171585" cy="408858"/>
          </a:xfrm>
        </p:grpSpPr>
        <p:sp>
          <p:nvSpPr>
            <p:cNvPr id="5" name="TextBox 4">
              <a:extLst>
                <a:ext uri="{FF2B5EF4-FFF2-40B4-BE49-F238E27FC236}">
                  <a16:creationId xmlns:a16="http://schemas.microsoft.com/office/drawing/2014/main" id="{DA114A8F-3766-18CD-E666-E2030BCB316B}"/>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6" name="Graphic 5" descr="Flip calendar with solid fill">
              <a:extLst>
                <a:ext uri="{FF2B5EF4-FFF2-40B4-BE49-F238E27FC236}">
                  <a16:creationId xmlns:a16="http://schemas.microsoft.com/office/drawing/2014/main" id="{B2259F42-3BEE-713C-03A8-17C9E673C0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7" name="Graphic 6" descr="The sun peeking from behind a cloud">
              <a:extLst>
                <a:ext uri="{FF2B5EF4-FFF2-40B4-BE49-F238E27FC236}">
                  <a16:creationId xmlns:a16="http://schemas.microsoft.com/office/drawing/2014/main" id="{5187400E-3024-98CF-4A38-26EC112B864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
        <p:nvSpPr>
          <p:cNvPr id="8" name="Rectangle: Folded Corner 7">
            <a:extLst>
              <a:ext uri="{FF2B5EF4-FFF2-40B4-BE49-F238E27FC236}">
                <a16:creationId xmlns:a16="http://schemas.microsoft.com/office/drawing/2014/main" id="{E1B73753-5338-EC37-7DAD-9536D893AF97}"/>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Deleting a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Deleting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Removing a manager review flag</a:t>
            </a:r>
          </a:p>
        </p:txBody>
      </p:sp>
    </p:spTree>
    <p:extLst>
      <p:ext uri="{BB962C8B-B14F-4D97-AF65-F5344CB8AC3E}">
        <p14:creationId xmlns:p14="http://schemas.microsoft.com/office/powerpoint/2010/main" val="32832812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C09F-9520-E3F1-FF9B-BCADBF5DCD49}"/>
              </a:ext>
            </a:extLst>
          </p:cNvPr>
          <p:cNvSpPr>
            <a:spLocks noGrp="1"/>
          </p:cNvSpPr>
          <p:nvPr>
            <p:ph type="title"/>
          </p:nvPr>
        </p:nvSpPr>
        <p:spPr>
          <a:xfrm>
            <a:off x="381000" y="2944146"/>
            <a:ext cx="4269017" cy="2109186"/>
          </a:xfrm>
        </p:spPr>
        <p:txBody>
          <a:bodyPr/>
          <a:lstStyle/>
          <a:p>
            <a:pPr>
              <a:lnSpc>
                <a:spcPct val="150000"/>
              </a:lnSpc>
            </a:pPr>
            <a:r>
              <a:rPr lang="en-US"/>
              <a:t>Refresher:</a:t>
            </a:r>
            <a:br>
              <a:rPr lang="en-US"/>
            </a:br>
            <a:r>
              <a:rPr lang="en-US"/>
              <a:t>What is the BRL?</a:t>
            </a:r>
          </a:p>
        </p:txBody>
      </p:sp>
      <p:sp>
        <p:nvSpPr>
          <p:cNvPr id="4" name="TextBox 3">
            <a:extLst>
              <a:ext uri="{FF2B5EF4-FFF2-40B4-BE49-F238E27FC236}">
                <a16:creationId xmlns:a16="http://schemas.microsoft.com/office/drawing/2014/main" id="{1181B0AF-5537-5EDE-83E4-FEA4C07342D7}"/>
              </a:ext>
            </a:extLst>
          </p:cNvPr>
          <p:cNvSpPr txBox="1"/>
          <p:nvPr/>
        </p:nvSpPr>
        <p:spPr>
          <a:xfrm>
            <a:off x="5075434" y="1438382"/>
            <a:ext cx="6735566" cy="3785652"/>
          </a:xfrm>
          <a:prstGeom prst="rect">
            <a:avLst/>
          </a:prstGeom>
          <a:noFill/>
        </p:spPr>
        <p:txBody>
          <a:bodyPr wrap="square" rtlCol="0">
            <a:spAutoFit/>
          </a:bodyPr>
          <a:lstStyle/>
          <a:p>
            <a:pPr marL="342900" indent="-342900">
              <a:buFont typeface="Arial" panose="020B0604020202020204" pitchFamily="34" charset="0"/>
              <a:buChar char="•"/>
            </a:pPr>
            <a:r>
              <a:rPr lang="en-US" sz="2000" b="1"/>
              <a:t>Wiki-style REST API backend</a:t>
            </a:r>
          </a:p>
          <a:p>
            <a:pPr marL="342900" indent="-342900">
              <a:buFont typeface="Arial" panose="020B0604020202020204" pitchFamily="34" charset="0"/>
              <a:buChar char="•"/>
            </a:pPr>
            <a:endParaRPr lang="en-US" sz="2000" b="1"/>
          </a:p>
          <a:p>
            <a:pPr marL="342900" indent="-342900">
              <a:buFont typeface="Arial" panose="020B0604020202020204" pitchFamily="34" charset="0"/>
              <a:buChar char="•"/>
            </a:pPr>
            <a:r>
              <a:rPr lang="en-US" sz="2000" b="1"/>
              <a:t>Internal developer resource-sharing service</a:t>
            </a:r>
          </a:p>
          <a:p>
            <a:pPr marL="800100" lvl="1" indent="-342900">
              <a:buFont typeface="Arial" panose="020B0604020202020204" pitchFamily="34" charset="0"/>
              <a:buChar char="•"/>
            </a:pPr>
            <a:r>
              <a:rPr lang="en-US" sz="2000" b="1"/>
              <a:t>URLs w/ title and description</a:t>
            </a:r>
          </a:p>
          <a:p>
            <a:pPr marL="800100" lvl="1" indent="-342900">
              <a:buFont typeface="Arial" panose="020B0604020202020204" pitchFamily="34" charset="0"/>
              <a:buChar char="•"/>
            </a:pPr>
            <a:r>
              <a:rPr lang="en-US" sz="2000" b="1"/>
              <a:t>Commenting</a:t>
            </a:r>
          </a:p>
          <a:p>
            <a:pPr marL="800100" lvl="1" indent="-342900">
              <a:buFont typeface="Arial" panose="020B0604020202020204" pitchFamily="34" charset="0"/>
              <a:buChar char="•"/>
            </a:pPr>
            <a:r>
              <a:rPr lang="en-US" sz="2000" b="1"/>
              <a:t>Upvoting</a:t>
            </a:r>
          </a:p>
          <a:p>
            <a:pPr marL="800100" lvl="1" indent="-342900">
              <a:buFont typeface="Arial" panose="020B0604020202020204" pitchFamily="34" charset="0"/>
              <a:buChar char="•"/>
            </a:pPr>
            <a:r>
              <a:rPr lang="en-US" sz="2000" b="1"/>
              <a:t>Flagging for manager review</a:t>
            </a:r>
          </a:p>
          <a:p>
            <a:pPr marL="800100" lvl="1" indent="-342900">
              <a:buFont typeface="Arial" panose="020B0604020202020204" pitchFamily="34" charset="0"/>
              <a:buChar char="•"/>
            </a:pPr>
            <a:endParaRPr lang="en-US" sz="2000" b="1"/>
          </a:p>
          <a:p>
            <a:pPr marL="342900" indent="-342900">
              <a:buFont typeface="Arial" panose="020B0604020202020204" pitchFamily="34" charset="0"/>
              <a:buChar char="•"/>
            </a:pPr>
            <a:r>
              <a:rPr lang="en-US" sz="2000" b="1"/>
              <a:t>Permissions levels</a:t>
            </a:r>
          </a:p>
          <a:p>
            <a:pPr marL="800100" lvl="1" indent="-342900">
              <a:buFont typeface="Arial" panose="020B0604020202020204" pitchFamily="34" charset="0"/>
              <a:buChar char="•"/>
            </a:pPr>
            <a:r>
              <a:rPr lang="en-US" sz="2000" b="1"/>
              <a:t>Manager</a:t>
            </a:r>
          </a:p>
          <a:p>
            <a:pPr marL="800100" lvl="1" indent="-342900">
              <a:buFont typeface="Arial" panose="020B0604020202020204" pitchFamily="34" charset="0"/>
              <a:buChar char="•"/>
            </a:pPr>
            <a:r>
              <a:rPr lang="en-US" sz="2000" b="1"/>
              <a:t>Developer</a:t>
            </a:r>
          </a:p>
          <a:p>
            <a:pPr marL="800100" lvl="1" indent="-342900">
              <a:buFont typeface="Arial" panose="020B0604020202020204" pitchFamily="34" charset="0"/>
              <a:buChar char="•"/>
            </a:pPr>
            <a:r>
              <a:rPr lang="en-US" sz="2000" b="1"/>
              <a:t>General Employee</a:t>
            </a:r>
          </a:p>
        </p:txBody>
      </p:sp>
      <p:grpSp>
        <p:nvGrpSpPr>
          <p:cNvPr id="5" name="Group 4">
            <a:extLst>
              <a:ext uri="{FF2B5EF4-FFF2-40B4-BE49-F238E27FC236}">
                <a16:creationId xmlns:a16="http://schemas.microsoft.com/office/drawing/2014/main" id="{004F0CA6-4456-7577-A53D-C3E0C75BCCB6}"/>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FB4AB5A1-BC6B-73CF-53EA-C0232D32FC24}"/>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D771506D-8778-C439-8F50-23480A84B6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7E5D0E38-18A3-ECA3-CCE7-D0279FD9624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79363" y="6399498"/>
              <a:ext cx="387171" cy="387171"/>
            </a:xfrm>
            <a:prstGeom prst="rect">
              <a:avLst/>
            </a:prstGeom>
          </p:spPr>
        </p:pic>
      </p:grpSp>
      <p:sp>
        <p:nvSpPr>
          <p:cNvPr id="9" name="Rectangle: Folded Corner 8">
            <a:extLst>
              <a:ext uri="{FF2B5EF4-FFF2-40B4-BE49-F238E27FC236}">
                <a16:creationId xmlns:a16="http://schemas.microsoft.com/office/drawing/2014/main" id="{9DED1EFB-B9CA-9F55-53C6-1DA8B3EC54E0}"/>
              </a:ext>
            </a:extLst>
          </p:cNvPr>
          <p:cNvSpPr/>
          <p:nvPr/>
        </p:nvSpPr>
        <p:spPr>
          <a:xfrm>
            <a:off x="801384" y="431515"/>
            <a:ext cx="2825394" cy="1664413"/>
          </a:xfrm>
          <a:prstGeom prst="foldedCorner">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700" b="1">
                <a:solidFill>
                  <a:schemeClr val="tx1"/>
                </a:solidFill>
              </a:rPr>
              <a:t>Team Yellow:</a:t>
            </a:r>
          </a:p>
          <a:p>
            <a:pPr marL="285750" indent="-285750">
              <a:buFont typeface="Arial" panose="020B0604020202020204" pitchFamily="34" charset="0"/>
              <a:buChar char="•"/>
            </a:pPr>
            <a:r>
              <a:rPr lang="en-US" sz="1700" b="1">
                <a:solidFill>
                  <a:schemeClr val="tx1"/>
                </a:solidFill>
              </a:rPr>
              <a:t>Ben Edens</a:t>
            </a:r>
          </a:p>
          <a:p>
            <a:pPr marL="285750" indent="-285750">
              <a:buFont typeface="Arial" panose="020B0604020202020204" pitchFamily="34" charset="0"/>
              <a:buChar char="•"/>
            </a:pPr>
            <a:r>
              <a:rPr lang="en-US" sz="1700" b="1">
                <a:solidFill>
                  <a:schemeClr val="tx1"/>
                </a:solidFill>
              </a:rPr>
              <a:t>Claire Oliver</a:t>
            </a:r>
          </a:p>
          <a:p>
            <a:pPr marL="285750" indent="-285750">
              <a:buFont typeface="Arial" panose="020B0604020202020204" pitchFamily="34" charset="0"/>
              <a:buChar char="•"/>
            </a:pPr>
            <a:r>
              <a:rPr lang="en-US" sz="1700" b="1">
                <a:solidFill>
                  <a:schemeClr val="tx1"/>
                </a:solidFill>
              </a:rPr>
              <a:t>Dennis Shelby</a:t>
            </a:r>
          </a:p>
          <a:p>
            <a:pPr marL="285750" indent="-285750">
              <a:buFont typeface="Arial" panose="020B0604020202020204" pitchFamily="34" charset="0"/>
              <a:buChar char="•"/>
            </a:pPr>
            <a:r>
              <a:rPr lang="en-US" sz="1700" b="1">
                <a:solidFill>
                  <a:schemeClr val="tx1"/>
                </a:solidFill>
              </a:rPr>
              <a:t>Janniebeth Melendez</a:t>
            </a:r>
          </a:p>
          <a:p>
            <a:pPr marL="285750" indent="-285750">
              <a:buFont typeface="Arial" panose="020B0604020202020204" pitchFamily="34" charset="0"/>
              <a:buChar char="•"/>
            </a:pPr>
            <a:r>
              <a:rPr lang="en-US" sz="1700" b="1">
                <a:solidFill>
                  <a:schemeClr val="tx1"/>
                </a:solidFill>
              </a:rPr>
              <a:t>Ted Bjurlin</a:t>
            </a:r>
          </a:p>
        </p:txBody>
      </p:sp>
      <p:pic>
        <p:nvPicPr>
          <p:cNvPr id="3" name="Graphic 2" descr="Cursor with solid fill">
            <a:extLst>
              <a:ext uri="{FF2B5EF4-FFF2-40B4-BE49-F238E27FC236}">
                <a16:creationId xmlns:a16="http://schemas.microsoft.com/office/drawing/2014/main" id="{F131B2B8-E661-60F8-8990-6E416EF010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05227" y="4561573"/>
            <a:ext cx="491759" cy="491759"/>
          </a:xfrm>
          <a:prstGeom prst="rect">
            <a:avLst/>
          </a:prstGeom>
        </p:spPr>
      </p:pic>
    </p:spTree>
    <p:extLst>
      <p:ext uri="{BB962C8B-B14F-4D97-AF65-F5344CB8AC3E}">
        <p14:creationId xmlns:p14="http://schemas.microsoft.com/office/powerpoint/2010/main" val="16126111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a:extLst>
            <a:ext uri="{FF2B5EF4-FFF2-40B4-BE49-F238E27FC236}">
              <a16:creationId xmlns:a16="http://schemas.microsoft.com/office/drawing/2014/main" id="{F1D6285C-CF64-40CB-7F5F-2401CC85186B}"/>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937FA048-746D-CA7B-F06A-CE4F44F92E28}"/>
              </a:ext>
            </a:extLst>
          </p:cNvPr>
          <p:cNvPicPr>
            <a:picLocks noChangeAspect="1"/>
          </p:cNvPicPr>
          <p:nvPr/>
        </p:nvPicPr>
        <p:blipFill>
          <a:blip r:embed="rId5">
            <a:extLst>
              <a:ext uri="{28A0092B-C50C-407E-A947-70E740481C1C}">
                <a14:useLocalDpi xmlns:a14="http://schemas.microsoft.com/office/drawing/2010/main" val="0"/>
              </a:ext>
            </a:extLst>
          </a:blip>
          <a:srcRect l="2122" t="9026" r="2170" b="4735"/>
          <a:stretch>
            <a:fillRect/>
          </a:stretch>
        </p:blipFill>
        <p:spPr>
          <a:xfrm>
            <a:off x="679704" y="930123"/>
            <a:ext cx="8567929" cy="4653184"/>
          </a:xfrm>
          <a:prstGeom prst="rect">
            <a:avLst/>
          </a:prstGeom>
        </p:spPr>
      </p:pic>
      <p:sp>
        <p:nvSpPr>
          <p:cNvPr id="12" name="TextBox 11">
            <a:extLst>
              <a:ext uri="{FF2B5EF4-FFF2-40B4-BE49-F238E27FC236}">
                <a16:creationId xmlns:a16="http://schemas.microsoft.com/office/drawing/2014/main" id="{1520573B-C887-926C-D7A4-25636AD2B6D1}"/>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DELETE Request</a:t>
            </a:r>
          </a:p>
        </p:txBody>
      </p:sp>
      <p:grpSp>
        <p:nvGrpSpPr>
          <p:cNvPr id="4" name="Group 3">
            <a:extLst>
              <a:ext uri="{FF2B5EF4-FFF2-40B4-BE49-F238E27FC236}">
                <a16:creationId xmlns:a16="http://schemas.microsoft.com/office/drawing/2014/main" id="{FEC22BAB-0BC8-9B87-E160-6B588B9A984E}"/>
              </a:ext>
            </a:extLst>
          </p:cNvPr>
          <p:cNvGrpSpPr/>
          <p:nvPr/>
        </p:nvGrpSpPr>
        <p:grpSpPr>
          <a:xfrm>
            <a:off x="9979363" y="6377811"/>
            <a:ext cx="2171585" cy="408858"/>
            <a:chOff x="9979363" y="6377811"/>
            <a:chExt cx="2171585" cy="408858"/>
          </a:xfrm>
        </p:grpSpPr>
        <p:sp>
          <p:nvSpPr>
            <p:cNvPr id="5" name="TextBox 4">
              <a:extLst>
                <a:ext uri="{FF2B5EF4-FFF2-40B4-BE49-F238E27FC236}">
                  <a16:creationId xmlns:a16="http://schemas.microsoft.com/office/drawing/2014/main" id="{5E4BEEB1-FE1E-7426-2A6A-17AC888AFCBD}"/>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6" name="Graphic 5" descr="Flip calendar with solid fill">
              <a:extLst>
                <a:ext uri="{FF2B5EF4-FFF2-40B4-BE49-F238E27FC236}">
                  <a16:creationId xmlns:a16="http://schemas.microsoft.com/office/drawing/2014/main" id="{D8D802E0-E9FA-6162-404B-BC43D1971C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7" name="Graphic 6" descr="The sun peeking from behind a cloud">
              <a:extLst>
                <a:ext uri="{FF2B5EF4-FFF2-40B4-BE49-F238E27FC236}">
                  <a16:creationId xmlns:a16="http://schemas.microsoft.com/office/drawing/2014/main" id="{CF1AD54B-2F45-641C-6C19-1E5F70AF9CB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
        <p:nvSpPr>
          <p:cNvPr id="8" name="Rectangle: Folded Corner 7">
            <a:extLst>
              <a:ext uri="{FF2B5EF4-FFF2-40B4-BE49-F238E27FC236}">
                <a16:creationId xmlns:a16="http://schemas.microsoft.com/office/drawing/2014/main" id="{AF491327-44AE-C91B-BF9B-E4B862DE6552}"/>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Deleting a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Deleting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Removing a manager review flag</a:t>
            </a:r>
          </a:p>
        </p:txBody>
      </p:sp>
      <p:pic>
        <p:nvPicPr>
          <p:cNvPr id="2" name="Graphic 1" descr="Cursor with solid fill">
            <a:extLst>
              <a:ext uri="{FF2B5EF4-FFF2-40B4-BE49-F238E27FC236}">
                <a16:creationId xmlns:a16="http://schemas.microsoft.com/office/drawing/2014/main" id="{E1276402-BEBB-5CEA-B15E-256CAED0337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604547" y="3516255"/>
            <a:ext cx="491759" cy="491759"/>
          </a:xfrm>
          <a:prstGeom prst="rect">
            <a:avLst/>
          </a:prstGeom>
        </p:spPr>
      </p:pic>
    </p:spTree>
    <p:extLst>
      <p:ext uri="{BB962C8B-B14F-4D97-AF65-F5344CB8AC3E}">
        <p14:creationId xmlns:p14="http://schemas.microsoft.com/office/powerpoint/2010/main" val="2546350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DC3B6-D013-8919-D708-AE07F77BD578}"/>
              </a:ext>
            </a:extLst>
          </p:cNvPr>
          <p:cNvSpPr>
            <a:spLocks noGrp="1"/>
          </p:cNvSpPr>
          <p:nvPr>
            <p:ph type="title"/>
          </p:nvPr>
        </p:nvSpPr>
        <p:spPr>
          <a:xfrm>
            <a:off x="3958318" y="1188431"/>
            <a:ext cx="4275364" cy="1979634"/>
          </a:xfrm>
        </p:spPr>
        <p:txBody>
          <a:bodyPr/>
          <a:lstStyle/>
          <a:p>
            <a:r>
              <a:rPr lang="en-US" sz="5400"/>
              <a:t>Any</a:t>
            </a:r>
            <a:br>
              <a:rPr lang="en-US" sz="5400"/>
            </a:br>
            <a:r>
              <a:rPr lang="en-US" sz="5400"/>
              <a:t>  Questions?</a:t>
            </a:r>
          </a:p>
        </p:txBody>
      </p:sp>
      <p:sp>
        <p:nvSpPr>
          <p:cNvPr id="4" name="Rectangle 3">
            <a:extLst>
              <a:ext uri="{FF2B5EF4-FFF2-40B4-BE49-F238E27FC236}">
                <a16:creationId xmlns:a16="http://schemas.microsoft.com/office/drawing/2014/main" id="{6079BA39-EDAB-8238-2F98-A9D11A7E1403}"/>
              </a:ext>
            </a:extLst>
          </p:cNvPr>
          <p:cNvSpPr/>
          <p:nvPr/>
        </p:nvSpPr>
        <p:spPr>
          <a:xfrm>
            <a:off x="5263415" y="4802241"/>
            <a:ext cx="1665170" cy="413887"/>
          </a:xfrm>
          <a:prstGeom prst="rect">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rPr>
              <a:t>Exit Presentation</a:t>
            </a:r>
          </a:p>
        </p:txBody>
      </p:sp>
      <p:pic>
        <p:nvPicPr>
          <p:cNvPr id="6" name="Graphic 5" descr="Bee with solid fill">
            <a:extLst>
              <a:ext uri="{FF2B5EF4-FFF2-40B4-BE49-F238E27FC236}">
                <a16:creationId xmlns:a16="http://schemas.microsoft.com/office/drawing/2014/main" id="{4E7AB6B9-E4F0-62DA-473C-C1D162272F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655978">
            <a:off x="6957461" y="4888282"/>
            <a:ext cx="914400" cy="914400"/>
          </a:xfrm>
          <a:prstGeom prst="rect">
            <a:avLst/>
          </a:prstGeom>
        </p:spPr>
      </p:pic>
      <p:pic>
        <p:nvPicPr>
          <p:cNvPr id="7" name="Graphic 6" descr="Cursor with solid fill">
            <a:extLst>
              <a:ext uri="{FF2B5EF4-FFF2-40B4-BE49-F238E27FC236}">
                <a16:creationId xmlns:a16="http://schemas.microsoft.com/office/drawing/2014/main" id="{956622F9-8352-781E-336A-0E2798D563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61095" y="3306773"/>
            <a:ext cx="491759" cy="491759"/>
          </a:xfrm>
          <a:prstGeom prst="rect">
            <a:avLst/>
          </a:prstGeom>
        </p:spPr>
      </p:pic>
      <p:grpSp>
        <p:nvGrpSpPr>
          <p:cNvPr id="10" name="Group 9">
            <a:extLst>
              <a:ext uri="{FF2B5EF4-FFF2-40B4-BE49-F238E27FC236}">
                <a16:creationId xmlns:a16="http://schemas.microsoft.com/office/drawing/2014/main" id="{94D46B43-255F-8939-06F6-F2808A9C15BA}"/>
              </a:ext>
            </a:extLst>
          </p:cNvPr>
          <p:cNvGrpSpPr/>
          <p:nvPr/>
        </p:nvGrpSpPr>
        <p:grpSpPr>
          <a:xfrm>
            <a:off x="9979363" y="6377811"/>
            <a:ext cx="2171585" cy="408858"/>
            <a:chOff x="9979363" y="6377811"/>
            <a:chExt cx="2171585" cy="408858"/>
          </a:xfrm>
        </p:grpSpPr>
        <p:sp>
          <p:nvSpPr>
            <p:cNvPr id="11" name="TextBox 10">
              <a:extLst>
                <a:ext uri="{FF2B5EF4-FFF2-40B4-BE49-F238E27FC236}">
                  <a16:creationId xmlns:a16="http://schemas.microsoft.com/office/drawing/2014/main" id="{D50E0451-C658-683C-E45A-14F98A197008}"/>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12" name="Graphic 11" descr="Flip calendar with solid fill">
              <a:extLst>
                <a:ext uri="{FF2B5EF4-FFF2-40B4-BE49-F238E27FC236}">
                  <a16:creationId xmlns:a16="http://schemas.microsoft.com/office/drawing/2014/main" id="{24A6715E-395D-09BB-1014-93D83F1988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24763" y="6399498"/>
              <a:ext cx="264404" cy="264404"/>
            </a:xfrm>
            <a:prstGeom prst="rect">
              <a:avLst/>
            </a:prstGeom>
          </p:spPr>
        </p:pic>
        <p:pic>
          <p:nvPicPr>
            <p:cNvPr id="13" name="Graphic 12" descr="The sun peeking from behind a cloud">
              <a:extLst>
                <a:ext uri="{FF2B5EF4-FFF2-40B4-BE49-F238E27FC236}">
                  <a16:creationId xmlns:a16="http://schemas.microsoft.com/office/drawing/2014/main" id="{1EF3484B-DD08-EA02-BED0-D731F00EF4A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79363" y="6399498"/>
              <a:ext cx="387171" cy="387171"/>
            </a:xfrm>
            <a:prstGeom prst="rect">
              <a:avLst/>
            </a:prstGeom>
          </p:spPr>
        </p:pic>
      </p:grpSp>
    </p:spTree>
    <p:extLst>
      <p:ext uri="{BB962C8B-B14F-4D97-AF65-F5344CB8AC3E}">
        <p14:creationId xmlns:p14="http://schemas.microsoft.com/office/powerpoint/2010/main" val="10187846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3B3D1-6060-970D-0119-E1A97E5ACC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313DFA-6836-8599-226B-F0E73ECFC16C}"/>
              </a:ext>
            </a:extLst>
          </p:cNvPr>
          <p:cNvSpPr>
            <a:spLocks noGrp="1"/>
          </p:cNvSpPr>
          <p:nvPr>
            <p:ph type="title"/>
          </p:nvPr>
        </p:nvSpPr>
        <p:spPr/>
        <p:txBody>
          <a:bodyPr/>
          <a:lstStyle/>
          <a:p>
            <a:r>
              <a:rPr lang="en-US"/>
              <a:t>Technical Design Decisions - Language</a:t>
            </a:r>
          </a:p>
        </p:txBody>
      </p:sp>
      <p:sp>
        <p:nvSpPr>
          <p:cNvPr id="5" name="TextBox 4">
            <a:extLst>
              <a:ext uri="{FF2B5EF4-FFF2-40B4-BE49-F238E27FC236}">
                <a16:creationId xmlns:a16="http://schemas.microsoft.com/office/drawing/2014/main" id="{11F1AE4F-841E-966A-7698-18FB75039DCF}"/>
              </a:ext>
            </a:extLst>
          </p:cNvPr>
          <p:cNvSpPr txBox="1"/>
          <p:nvPr/>
        </p:nvSpPr>
        <p:spPr>
          <a:xfrm>
            <a:off x="505785" y="2713553"/>
            <a:ext cx="7940833" cy="3870611"/>
          </a:xfrm>
          <a:prstGeom prst="rect">
            <a:avLst/>
          </a:prstGeom>
          <a:noFill/>
        </p:spPr>
        <p:txBody>
          <a:bodyPr wrap="square" rtlCol="0">
            <a:spAutoFit/>
          </a:bodyPr>
          <a:lstStyle/>
          <a:p>
            <a:pPr>
              <a:lnSpc>
                <a:spcPct val="150000"/>
              </a:lnSpc>
            </a:pPr>
            <a:r>
              <a:rPr lang="en-US" sz="3000" b="1"/>
              <a:t>Programming Language – Java 25 LTS</a:t>
            </a:r>
          </a:p>
          <a:p>
            <a:pPr marL="800100" lvl="1" indent="-342900">
              <a:lnSpc>
                <a:spcPct val="150000"/>
              </a:lnSpc>
              <a:buFont typeface="Arial" panose="020B0604020202020204" pitchFamily="34" charset="0"/>
              <a:buChar char="•"/>
            </a:pPr>
            <a:r>
              <a:rPr lang="en-US" sz="2000" b="1"/>
              <a:t>Current Long-Term Support (LTS) release</a:t>
            </a:r>
          </a:p>
          <a:p>
            <a:pPr marL="800100" lvl="1" indent="-342900">
              <a:lnSpc>
                <a:spcPct val="150000"/>
              </a:lnSpc>
              <a:buFont typeface="Arial" panose="020B0604020202020204" pitchFamily="34" charset="0"/>
              <a:buChar char="•"/>
            </a:pPr>
            <a:r>
              <a:rPr lang="en-US" sz="2000" b="1"/>
              <a:t>Allows for access modifiers</a:t>
            </a:r>
          </a:p>
          <a:p>
            <a:pPr marL="800100" lvl="1" indent="-342900">
              <a:lnSpc>
                <a:spcPct val="150000"/>
              </a:lnSpc>
              <a:buFont typeface="Arial" panose="020B0604020202020204" pitchFamily="34" charset="0"/>
              <a:buChar char="•"/>
            </a:pPr>
            <a:r>
              <a:rPr lang="en-US" sz="2000" b="1"/>
              <a:t>Inherently object-oriented</a:t>
            </a:r>
          </a:p>
          <a:p>
            <a:pPr marL="800100" lvl="1" indent="-342900">
              <a:lnSpc>
                <a:spcPct val="150000"/>
              </a:lnSpc>
              <a:buFont typeface="Arial" panose="020B0604020202020204" pitchFamily="34" charset="0"/>
              <a:buChar char="•"/>
            </a:pPr>
            <a:r>
              <a:rPr lang="en-US" sz="2000" b="1"/>
              <a:t>Robust framework</a:t>
            </a:r>
          </a:p>
          <a:p>
            <a:pPr marL="800100" lvl="1" indent="-342900">
              <a:lnSpc>
                <a:spcPct val="150000"/>
              </a:lnSpc>
              <a:buFont typeface="Arial" panose="020B0604020202020204" pitchFamily="34" charset="0"/>
              <a:buChar char="•"/>
            </a:pPr>
            <a:r>
              <a:rPr lang="en-US" sz="2000" b="1"/>
              <a:t>Simplified access to trusted libraries</a:t>
            </a:r>
          </a:p>
          <a:p>
            <a:pPr marL="800100" lvl="1" indent="-342900">
              <a:lnSpc>
                <a:spcPct val="150000"/>
              </a:lnSpc>
              <a:buFont typeface="Arial" panose="020B0604020202020204" pitchFamily="34" charset="0"/>
              <a:buChar char="•"/>
            </a:pPr>
            <a:endParaRPr lang="en-US" b="1"/>
          </a:p>
          <a:p>
            <a:pPr marL="800100" lvl="1" indent="-342900">
              <a:lnSpc>
                <a:spcPct val="150000"/>
              </a:lnSpc>
              <a:buFont typeface="Arial" panose="020B0604020202020204" pitchFamily="34" charset="0"/>
              <a:buChar char="•"/>
            </a:pPr>
            <a:endParaRPr lang="en-US" b="1"/>
          </a:p>
        </p:txBody>
      </p:sp>
      <p:pic>
        <p:nvPicPr>
          <p:cNvPr id="9" name="Graphic 8" descr="Cursor with solid fill">
            <a:extLst>
              <a:ext uri="{FF2B5EF4-FFF2-40B4-BE49-F238E27FC236}">
                <a16:creationId xmlns:a16="http://schemas.microsoft.com/office/drawing/2014/main" id="{69A577A5-A9CD-84C1-C9E4-1AE307B769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0739" y="1451263"/>
            <a:ext cx="491759" cy="491759"/>
          </a:xfrm>
          <a:prstGeom prst="rect">
            <a:avLst/>
          </a:prstGeom>
        </p:spPr>
      </p:pic>
      <p:grpSp>
        <p:nvGrpSpPr>
          <p:cNvPr id="3" name="Group 2">
            <a:extLst>
              <a:ext uri="{FF2B5EF4-FFF2-40B4-BE49-F238E27FC236}">
                <a16:creationId xmlns:a16="http://schemas.microsoft.com/office/drawing/2014/main" id="{3E66474D-25BB-4E6E-2816-87002D3581CB}"/>
              </a:ext>
            </a:extLst>
          </p:cNvPr>
          <p:cNvGrpSpPr/>
          <p:nvPr/>
        </p:nvGrpSpPr>
        <p:grpSpPr>
          <a:xfrm>
            <a:off x="9979363" y="6377811"/>
            <a:ext cx="2171585" cy="408858"/>
            <a:chOff x="9979363" y="6377811"/>
            <a:chExt cx="2171585" cy="408858"/>
          </a:xfrm>
        </p:grpSpPr>
        <p:sp>
          <p:nvSpPr>
            <p:cNvPr id="10" name="TextBox 9">
              <a:extLst>
                <a:ext uri="{FF2B5EF4-FFF2-40B4-BE49-F238E27FC236}">
                  <a16:creationId xmlns:a16="http://schemas.microsoft.com/office/drawing/2014/main" id="{49D663F6-FCD4-DF1B-66E0-AF2C3333329B}"/>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12" name="Graphic 11" descr="Flip calendar with solid fill">
              <a:extLst>
                <a:ext uri="{FF2B5EF4-FFF2-40B4-BE49-F238E27FC236}">
                  <a16:creationId xmlns:a16="http://schemas.microsoft.com/office/drawing/2014/main" id="{62D0C945-46FC-31F4-3678-9573ED51D1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24763" y="6399498"/>
              <a:ext cx="264404" cy="264404"/>
            </a:xfrm>
            <a:prstGeom prst="rect">
              <a:avLst/>
            </a:prstGeom>
          </p:spPr>
        </p:pic>
        <p:pic>
          <p:nvPicPr>
            <p:cNvPr id="14" name="Graphic 13" descr="The sun peeking from behind a cloud">
              <a:extLst>
                <a:ext uri="{FF2B5EF4-FFF2-40B4-BE49-F238E27FC236}">
                  <a16:creationId xmlns:a16="http://schemas.microsoft.com/office/drawing/2014/main" id="{DBA2E180-4994-542A-99EF-9E7A4A2414A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79363" y="6399498"/>
              <a:ext cx="387171" cy="387171"/>
            </a:xfrm>
            <a:prstGeom prst="rect">
              <a:avLst/>
            </a:prstGeom>
          </p:spPr>
        </p:pic>
      </p:grpSp>
      <p:pic>
        <p:nvPicPr>
          <p:cNvPr id="2050" name="Picture 2" descr="Java Logo PNG Transparent &amp; SVG Vector - Freebie Supply">
            <a:extLst>
              <a:ext uri="{FF2B5EF4-FFF2-40B4-BE49-F238E27FC236}">
                <a16:creationId xmlns:a16="http://schemas.microsoft.com/office/drawing/2014/main" id="{8CB138E5-1652-3727-80DD-B1C3DE6384E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07768" y="2919704"/>
            <a:ext cx="1461780" cy="2718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619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F6672-315B-9B9B-E53A-DA7422FC18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E34E9C-C511-DEE9-546A-5F766FD2DAE3}"/>
              </a:ext>
            </a:extLst>
          </p:cNvPr>
          <p:cNvSpPr>
            <a:spLocks noGrp="1"/>
          </p:cNvSpPr>
          <p:nvPr>
            <p:ph type="title"/>
          </p:nvPr>
        </p:nvSpPr>
        <p:spPr/>
        <p:txBody>
          <a:bodyPr/>
          <a:lstStyle/>
          <a:p>
            <a:r>
              <a:rPr lang="en-US"/>
              <a:t>Technical Design Decisions - Standards</a:t>
            </a:r>
          </a:p>
        </p:txBody>
      </p:sp>
      <p:sp>
        <p:nvSpPr>
          <p:cNvPr id="5" name="TextBox 4">
            <a:extLst>
              <a:ext uri="{FF2B5EF4-FFF2-40B4-BE49-F238E27FC236}">
                <a16:creationId xmlns:a16="http://schemas.microsoft.com/office/drawing/2014/main" id="{120A56F8-2230-50E2-8397-E9E5BA2D97EC}"/>
              </a:ext>
            </a:extLst>
          </p:cNvPr>
          <p:cNvSpPr txBox="1"/>
          <p:nvPr/>
        </p:nvSpPr>
        <p:spPr>
          <a:xfrm>
            <a:off x="539750" y="2814835"/>
            <a:ext cx="6544444" cy="322428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a:t>Inline Documentation – Javadoc</a:t>
            </a:r>
          </a:p>
          <a:p>
            <a:pPr marL="342900" indent="-342900">
              <a:lnSpc>
                <a:spcPct val="150000"/>
              </a:lnSpc>
              <a:buFont typeface="Arial" panose="020B0604020202020204" pitchFamily="34" charset="0"/>
              <a:buChar char="•"/>
            </a:pPr>
            <a:r>
              <a:rPr lang="en-US" sz="2000" b="1"/>
              <a:t>Config File Type – Java Properties</a:t>
            </a:r>
          </a:p>
          <a:p>
            <a:pPr marL="342900" indent="-342900">
              <a:lnSpc>
                <a:spcPct val="150000"/>
              </a:lnSpc>
              <a:buFont typeface="Arial" panose="020B0604020202020204" pitchFamily="34" charset="0"/>
              <a:buChar char="•"/>
            </a:pPr>
            <a:r>
              <a:rPr lang="en-US" sz="2000" b="1"/>
              <a:t>Naming Conventions – Java Style</a:t>
            </a:r>
          </a:p>
          <a:p>
            <a:pPr marL="800100" lvl="1" indent="-342900">
              <a:lnSpc>
                <a:spcPct val="150000"/>
              </a:lnSpc>
              <a:buFont typeface="Arial" panose="020B0604020202020204" pitchFamily="34" charset="0"/>
              <a:buChar char="•"/>
            </a:pPr>
            <a:r>
              <a:rPr lang="en-US" sz="2000" b="1"/>
              <a:t>File/Class names: Upper camel case</a:t>
            </a:r>
          </a:p>
          <a:p>
            <a:pPr marL="800100" lvl="1" indent="-342900">
              <a:lnSpc>
                <a:spcPct val="150000"/>
              </a:lnSpc>
              <a:buFont typeface="Arial" panose="020B0604020202020204" pitchFamily="34" charset="0"/>
              <a:buChar char="•"/>
            </a:pPr>
            <a:r>
              <a:rPr lang="en-US" sz="2000" b="1"/>
              <a:t>Variable names: Lower camel case</a:t>
            </a:r>
          </a:p>
          <a:p>
            <a:pPr marL="800100" lvl="1" indent="-342900">
              <a:lnSpc>
                <a:spcPct val="150000"/>
              </a:lnSpc>
              <a:buFont typeface="Arial" panose="020B0604020202020204" pitchFamily="34" charset="0"/>
              <a:buChar char="•"/>
            </a:pPr>
            <a:r>
              <a:rPr lang="en-US" sz="2000" b="1"/>
              <a:t>Directory names: all lowercase, no spaces</a:t>
            </a:r>
          </a:p>
          <a:p>
            <a:pPr marL="342900" indent="-342900">
              <a:lnSpc>
                <a:spcPct val="150000"/>
              </a:lnSpc>
              <a:buFont typeface="Arial" panose="020B0604020202020204" pitchFamily="34" charset="0"/>
              <a:buChar char="•"/>
            </a:pPr>
            <a:endParaRPr lang="en-US" b="1"/>
          </a:p>
        </p:txBody>
      </p:sp>
      <p:pic>
        <p:nvPicPr>
          <p:cNvPr id="9" name="Graphic 8" descr="Cursor with solid fill">
            <a:extLst>
              <a:ext uri="{FF2B5EF4-FFF2-40B4-BE49-F238E27FC236}">
                <a16:creationId xmlns:a16="http://schemas.microsoft.com/office/drawing/2014/main" id="{74596506-C3D0-7C0B-7A84-5F49028685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56187" y="1451263"/>
            <a:ext cx="491759" cy="491759"/>
          </a:xfrm>
          <a:prstGeom prst="rect">
            <a:avLst/>
          </a:prstGeom>
        </p:spPr>
      </p:pic>
      <p:grpSp>
        <p:nvGrpSpPr>
          <p:cNvPr id="3" name="Group 2">
            <a:extLst>
              <a:ext uri="{FF2B5EF4-FFF2-40B4-BE49-F238E27FC236}">
                <a16:creationId xmlns:a16="http://schemas.microsoft.com/office/drawing/2014/main" id="{3ABDBCEE-F4C3-B588-710C-D330409507DE}"/>
              </a:ext>
            </a:extLst>
          </p:cNvPr>
          <p:cNvGrpSpPr/>
          <p:nvPr/>
        </p:nvGrpSpPr>
        <p:grpSpPr>
          <a:xfrm>
            <a:off x="9979363" y="6377811"/>
            <a:ext cx="2171585" cy="408858"/>
            <a:chOff x="9979363" y="6377811"/>
            <a:chExt cx="2171585" cy="408858"/>
          </a:xfrm>
        </p:grpSpPr>
        <p:sp>
          <p:nvSpPr>
            <p:cNvPr id="10" name="TextBox 9">
              <a:extLst>
                <a:ext uri="{FF2B5EF4-FFF2-40B4-BE49-F238E27FC236}">
                  <a16:creationId xmlns:a16="http://schemas.microsoft.com/office/drawing/2014/main" id="{8742B9A0-0F72-47D9-64CB-2744E504DDC2}"/>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12" name="Graphic 11" descr="Flip calendar with solid fill">
              <a:extLst>
                <a:ext uri="{FF2B5EF4-FFF2-40B4-BE49-F238E27FC236}">
                  <a16:creationId xmlns:a16="http://schemas.microsoft.com/office/drawing/2014/main" id="{D57B1851-9BF5-DF85-DD51-0088D155AB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24763" y="6399498"/>
              <a:ext cx="264404" cy="264404"/>
            </a:xfrm>
            <a:prstGeom prst="rect">
              <a:avLst/>
            </a:prstGeom>
          </p:spPr>
        </p:pic>
        <p:pic>
          <p:nvPicPr>
            <p:cNvPr id="14" name="Graphic 13" descr="The sun peeking from behind a cloud">
              <a:extLst>
                <a:ext uri="{FF2B5EF4-FFF2-40B4-BE49-F238E27FC236}">
                  <a16:creationId xmlns:a16="http://schemas.microsoft.com/office/drawing/2014/main" id="{0A77D4EE-CDCE-6C2D-3355-EB8ABC563C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79363" y="6399498"/>
              <a:ext cx="387171" cy="387171"/>
            </a:xfrm>
            <a:prstGeom prst="rect">
              <a:avLst/>
            </a:prstGeom>
          </p:spPr>
        </p:pic>
      </p:grpSp>
      <p:pic>
        <p:nvPicPr>
          <p:cNvPr id="7" name="Picture 2" descr="Java Logo PNG Transparent &amp; SVG Vector - Freebie Supply">
            <a:extLst>
              <a:ext uri="{FF2B5EF4-FFF2-40B4-BE49-F238E27FC236}">
                <a16:creationId xmlns:a16="http://schemas.microsoft.com/office/drawing/2014/main" id="{6001620E-DD20-7131-FD29-C03212E05E4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07768" y="2919704"/>
            <a:ext cx="1461780" cy="2718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8377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10B0C-5F2F-04C3-4ECB-18D8DB1C13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8E0AE9-8800-4490-0D3F-4F5874155F3B}"/>
              </a:ext>
            </a:extLst>
          </p:cNvPr>
          <p:cNvSpPr>
            <a:spLocks noGrp="1"/>
          </p:cNvSpPr>
          <p:nvPr>
            <p:ph type="title"/>
          </p:nvPr>
        </p:nvSpPr>
        <p:spPr/>
        <p:txBody>
          <a:bodyPr/>
          <a:lstStyle/>
          <a:p>
            <a:r>
              <a:rPr lang="en-US"/>
              <a:t>Technical Design Decisions - Tooling</a:t>
            </a:r>
          </a:p>
        </p:txBody>
      </p:sp>
      <p:sp>
        <p:nvSpPr>
          <p:cNvPr id="5" name="TextBox 4">
            <a:extLst>
              <a:ext uri="{FF2B5EF4-FFF2-40B4-BE49-F238E27FC236}">
                <a16:creationId xmlns:a16="http://schemas.microsoft.com/office/drawing/2014/main" id="{1CF94833-634D-7CCB-3230-E13C91749177}"/>
              </a:ext>
            </a:extLst>
          </p:cNvPr>
          <p:cNvSpPr txBox="1"/>
          <p:nvPr/>
        </p:nvSpPr>
        <p:spPr>
          <a:xfrm>
            <a:off x="446078" y="2790109"/>
            <a:ext cx="6284922" cy="223689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1"/>
              <a:t>Database – Mongo DB (non-relational)</a:t>
            </a:r>
          </a:p>
          <a:p>
            <a:pPr marL="342900" indent="-342900">
              <a:lnSpc>
                <a:spcPct val="150000"/>
              </a:lnSpc>
              <a:buFont typeface="Arial" panose="020B0604020202020204" pitchFamily="34" charset="0"/>
              <a:buChar char="•"/>
            </a:pPr>
            <a:r>
              <a:rPr lang="en-US" sz="2400" b="1"/>
              <a:t>Testing &amp; Automation – Maven, JUnit</a:t>
            </a:r>
          </a:p>
          <a:p>
            <a:pPr marL="342900" indent="-342900">
              <a:lnSpc>
                <a:spcPct val="150000"/>
              </a:lnSpc>
              <a:buFont typeface="Arial" panose="020B0604020202020204" pitchFamily="34" charset="0"/>
              <a:buChar char="•"/>
            </a:pPr>
            <a:r>
              <a:rPr lang="en-US" sz="2400" b="1"/>
              <a:t>Web Server – Tomcat</a:t>
            </a:r>
          </a:p>
          <a:p>
            <a:pPr marL="342900" indent="-342900">
              <a:lnSpc>
                <a:spcPct val="150000"/>
              </a:lnSpc>
              <a:buFont typeface="Arial" panose="020B0604020202020204" pitchFamily="34" charset="0"/>
              <a:buChar char="•"/>
            </a:pPr>
            <a:r>
              <a:rPr lang="en-US" sz="2400" b="1"/>
              <a:t>Logging – Log4j</a:t>
            </a:r>
          </a:p>
        </p:txBody>
      </p:sp>
      <p:pic>
        <p:nvPicPr>
          <p:cNvPr id="9" name="Graphic 8" descr="Cursor with solid fill">
            <a:extLst>
              <a:ext uri="{FF2B5EF4-FFF2-40B4-BE49-F238E27FC236}">
                <a16:creationId xmlns:a16="http://schemas.microsoft.com/office/drawing/2014/main" id="{3F7B4DE8-6504-9FEB-E1F8-13FDB6E6E5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1683" y="4159150"/>
            <a:ext cx="491759" cy="491759"/>
          </a:xfrm>
          <a:prstGeom prst="rect">
            <a:avLst/>
          </a:prstGeom>
        </p:spPr>
      </p:pic>
      <p:grpSp>
        <p:nvGrpSpPr>
          <p:cNvPr id="3" name="Group 2">
            <a:extLst>
              <a:ext uri="{FF2B5EF4-FFF2-40B4-BE49-F238E27FC236}">
                <a16:creationId xmlns:a16="http://schemas.microsoft.com/office/drawing/2014/main" id="{2FCBA906-F836-8CA4-A9E1-ED189F7CED08}"/>
              </a:ext>
            </a:extLst>
          </p:cNvPr>
          <p:cNvGrpSpPr/>
          <p:nvPr/>
        </p:nvGrpSpPr>
        <p:grpSpPr>
          <a:xfrm>
            <a:off x="9979363" y="6377811"/>
            <a:ext cx="2171585" cy="408858"/>
            <a:chOff x="9979363" y="6377811"/>
            <a:chExt cx="2171585" cy="408858"/>
          </a:xfrm>
        </p:grpSpPr>
        <p:sp>
          <p:nvSpPr>
            <p:cNvPr id="10" name="TextBox 9">
              <a:extLst>
                <a:ext uri="{FF2B5EF4-FFF2-40B4-BE49-F238E27FC236}">
                  <a16:creationId xmlns:a16="http://schemas.microsoft.com/office/drawing/2014/main" id="{929A48B7-9CE2-F294-3282-399616775882}"/>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12" name="Graphic 11" descr="Flip calendar with solid fill">
              <a:extLst>
                <a:ext uri="{FF2B5EF4-FFF2-40B4-BE49-F238E27FC236}">
                  <a16:creationId xmlns:a16="http://schemas.microsoft.com/office/drawing/2014/main" id="{44C26166-E8B1-5494-26DC-5ADB86C6F7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24763" y="6399498"/>
              <a:ext cx="264404" cy="264404"/>
            </a:xfrm>
            <a:prstGeom prst="rect">
              <a:avLst/>
            </a:prstGeom>
          </p:spPr>
        </p:pic>
        <p:pic>
          <p:nvPicPr>
            <p:cNvPr id="14" name="Graphic 13" descr="The sun peeking from behind a cloud">
              <a:extLst>
                <a:ext uri="{FF2B5EF4-FFF2-40B4-BE49-F238E27FC236}">
                  <a16:creationId xmlns:a16="http://schemas.microsoft.com/office/drawing/2014/main" id="{19D2446A-B53F-5C55-6756-E93D36523C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79363" y="6399498"/>
              <a:ext cx="387171" cy="387171"/>
            </a:xfrm>
            <a:prstGeom prst="rect">
              <a:avLst/>
            </a:prstGeom>
          </p:spPr>
        </p:pic>
      </p:grpSp>
      <p:pic>
        <p:nvPicPr>
          <p:cNvPr id="1026" name="Picture 2" descr="MongoDB logo and symbol, meaning, history, PNG">
            <a:extLst>
              <a:ext uri="{FF2B5EF4-FFF2-40B4-BE49-F238E27FC236}">
                <a16:creationId xmlns:a16="http://schemas.microsoft.com/office/drawing/2014/main" id="{6F1A0477-F8A0-32D1-AA88-4E143875CAF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4656" b="16597"/>
          <a:stretch>
            <a:fillRect/>
          </a:stretch>
        </p:blipFill>
        <p:spPr bwMode="auto">
          <a:xfrm>
            <a:off x="7261287" y="2730903"/>
            <a:ext cx="3000314" cy="11016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olorful feather with black background&#10;&#10;AI-generated content may be incorrect.">
            <a:extLst>
              <a:ext uri="{FF2B5EF4-FFF2-40B4-BE49-F238E27FC236}">
                <a16:creationId xmlns:a16="http://schemas.microsoft.com/office/drawing/2014/main" id="{668F87FD-BA8E-0CD5-8D35-F1AE815BF778}"/>
              </a:ext>
            </a:extLst>
          </p:cNvPr>
          <p:cNvPicPr>
            <a:picLocks noChangeAspect="1"/>
          </p:cNvPicPr>
          <p:nvPr/>
        </p:nvPicPr>
        <p:blipFill>
          <a:blip r:embed="rId10">
            <a:extLst>
              <a:ext uri="{28A0092B-C50C-407E-A947-70E740481C1C}">
                <a14:useLocalDpi xmlns:a14="http://schemas.microsoft.com/office/drawing/2010/main" val="0"/>
              </a:ext>
            </a:extLst>
          </a:blip>
          <a:srcRect t="18382" b="11381"/>
          <a:stretch>
            <a:fillRect/>
          </a:stretch>
        </p:blipFill>
        <p:spPr>
          <a:xfrm>
            <a:off x="8313442" y="3779102"/>
            <a:ext cx="2710841" cy="934156"/>
          </a:xfrm>
          <a:prstGeom prst="rect">
            <a:avLst/>
          </a:prstGeom>
        </p:spPr>
      </p:pic>
      <p:pic>
        <p:nvPicPr>
          <p:cNvPr id="1038" name="Picture 14">
            <a:extLst>
              <a:ext uri="{FF2B5EF4-FFF2-40B4-BE49-F238E27FC236}">
                <a16:creationId xmlns:a16="http://schemas.microsoft.com/office/drawing/2014/main" id="{31A8E8BA-4A76-E05F-AB31-43A4F1645A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92800" y="4781203"/>
            <a:ext cx="2420642" cy="73950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32354D0-CFFC-4030-E27A-21DD798311C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16347" y="3712785"/>
            <a:ext cx="1473071" cy="1049591"/>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F1CC9F1-AF77-BD83-AF21-611BFFCE51B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11113" y="4614089"/>
            <a:ext cx="2537253" cy="1049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4426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5177-A7C3-4514-3983-A7F4913CA78F}"/>
              </a:ext>
            </a:extLst>
          </p:cNvPr>
          <p:cNvSpPr>
            <a:spLocks noGrp="1"/>
          </p:cNvSpPr>
          <p:nvPr>
            <p:ph type="ctrTitle"/>
          </p:nvPr>
        </p:nvSpPr>
        <p:spPr>
          <a:xfrm>
            <a:off x="1743432" y="1248143"/>
            <a:ext cx="5408137" cy="500624"/>
          </a:xfrm>
        </p:spPr>
        <p:txBody>
          <a:bodyPr anchor="t"/>
          <a:lstStyle/>
          <a:p>
            <a:pPr algn="l"/>
            <a:r>
              <a:rPr lang="en-US" sz="2400"/>
              <a:t>Data Dictionary  -  Resources </a:t>
            </a:r>
          </a:p>
        </p:txBody>
      </p:sp>
      <p:graphicFrame>
        <p:nvGraphicFramePr>
          <p:cNvPr id="3" name="Table 2">
            <a:extLst>
              <a:ext uri="{FF2B5EF4-FFF2-40B4-BE49-F238E27FC236}">
                <a16:creationId xmlns:a16="http://schemas.microsoft.com/office/drawing/2014/main" id="{CAA06ABA-6F67-53DD-BCCE-91ED4A44A882}"/>
              </a:ext>
            </a:extLst>
          </p:cNvPr>
          <p:cNvGraphicFramePr>
            <a:graphicFrameLocks noGrp="1"/>
          </p:cNvGraphicFramePr>
          <p:nvPr>
            <p:extLst>
              <p:ext uri="{D42A27DB-BD31-4B8C-83A1-F6EECF244321}">
                <p14:modId xmlns:p14="http://schemas.microsoft.com/office/powerpoint/2010/main" val="868740852"/>
              </p:ext>
            </p:extLst>
          </p:nvPr>
        </p:nvGraphicFramePr>
        <p:xfrm>
          <a:off x="2212898" y="1602517"/>
          <a:ext cx="7766203" cy="4389120"/>
        </p:xfrm>
        <a:graphic>
          <a:graphicData uri="http://schemas.openxmlformats.org/drawingml/2006/table">
            <a:tbl>
              <a:tblPr firstRow="1" bandRow="1">
                <a:tableStyleId>{5C22544A-7EE6-4342-B048-85BDC9FD1C3A}</a:tableStyleId>
              </a:tblPr>
              <a:tblGrid>
                <a:gridCol w="3588660">
                  <a:extLst>
                    <a:ext uri="{9D8B030D-6E8A-4147-A177-3AD203B41FA5}">
                      <a16:colId xmlns:a16="http://schemas.microsoft.com/office/drawing/2014/main" val="2679319499"/>
                    </a:ext>
                  </a:extLst>
                </a:gridCol>
                <a:gridCol w="4177543">
                  <a:extLst>
                    <a:ext uri="{9D8B030D-6E8A-4147-A177-3AD203B41FA5}">
                      <a16:colId xmlns:a16="http://schemas.microsoft.com/office/drawing/2014/main" val="4030978031"/>
                    </a:ext>
                  </a:extLst>
                </a:gridCol>
              </a:tblGrid>
              <a:tr h="335445">
                <a:tc>
                  <a:txBody>
                    <a:bodyPr/>
                    <a:lstStyle/>
                    <a:p>
                      <a:r>
                        <a:rPr lang="en-US"/>
                        <a:t>Field Name</a:t>
                      </a:r>
                    </a:p>
                  </a:txBody>
                  <a:tcPr/>
                </a:tc>
                <a:tc>
                  <a:txBody>
                    <a:bodyPr/>
                    <a:lstStyle/>
                    <a:p>
                      <a:r>
                        <a:rPr lang="en-US"/>
                        <a:t>Data Type</a:t>
                      </a:r>
                    </a:p>
                  </a:txBody>
                  <a:tcPr/>
                </a:tc>
                <a:extLst>
                  <a:ext uri="{0D108BD9-81ED-4DB2-BD59-A6C34878D82A}">
                    <a16:rowId xmlns:a16="http://schemas.microsoft.com/office/drawing/2014/main" val="554291476"/>
                  </a:ext>
                </a:extLst>
              </a:tr>
              <a:tr h="335445">
                <a:tc>
                  <a:txBody>
                    <a:bodyPr/>
                    <a:lstStyle/>
                    <a:p>
                      <a:r>
                        <a:rPr lang="en-US" sz="1800" b="1"/>
                        <a:t>index</a:t>
                      </a:r>
                    </a:p>
                  </a:txBody>
                  <a:tcPr/>
                </a:tc>
                <a:tc>
                  <a:txBody>
                    <a:bodyPr/>
                    <a:lstStyle/>
                    <a:p>
                      <a:r>
                        <a:rPr lang="en-US" sz="1800" b="1"/>
                        <a:t>Number </a:t>
                      </a:r>
                    </a:p>
                  </a:txBody>
                  <a:tcPr/>
                </a:tc>
                <a:extLst>
                  <a:ext uri="{0D108BD9-81ED-4DB2-BD59-A6C34878D82A}">
                    <a16:rowId xmlns:a16="http://schemas.microsoft.com/office/drawing/2014/main" val="2224652780"/>
                  </a:ext>
                </a:extLst>
              </a:tr>
              <a:tr h="335445">
                <a:tc>
                  <a:txBody>
                    <a:bodyPr/>
                    <a:lstStyle/>
                    <a:p>
                      <a:r>
                        <a:rPr lang="en-US" sz="1800" b="1"/>
                        <a:t>employeeID</a:t>
                      </a:r>
                    </a:p>
                  </a:txBody>
                  <a:tcPr/>
                </a:tc>
                <a:tc>
                  <a:txBody>
                    <a:bodyPr/>
                    <a:lstStyle/>
                    <a:p>
                      <a:r>
                        <a:rPr lang="en-US" sz="1800" b="1"/>
                        <a:t>Number</a:t>
                      </a:r>
                    </a:p>
                  </a:txBody>
                  <a:tcPr/>
                </a:tc>
                <a:extLst>
                  <a:ext uri="{0D108BD9-81ED-4DB2-BD59-A6C34878D82A}">
                    <a16:rowId xmlns:a16="http://schemas.microsoft.com/office/drawing/2014/main" val="3249946676"/>
                  </a:ext>
                </a:extLst>
              </a:tr>
              <a:tr h="335445">
                <a:tc>
                  <a:txBody>
                    <a:bodyPr/>
                    <a:lstStyle/>
                    <a:p>
                      <a:r>
                        <a:rPr lang="en-US" sz="1800" b="1"/>
                        <a:t>employeeName</a:t>
                      </a:r>
                    </a:p>
                  </a:txBody>
                  <a:tcPr/>
                </a:tc>
                <a:tc>
                  <a:txBody>
                    <a:bodyPr/>
                    <a:lstStyle/>
                    <a:p>
                      <a:r>
                        <a:rPr lang="en-US" sz="1800" b="1"/>
                        <a:t>Text</a:t>
                      </a:r>
                    </a:p>
                  </a:txBody>
                  <a:tcPr/>
                </a:tc>
                <a:extLst>
                  <a:ext uri="{0D108BD9-81ED-4DB2-BD59-A6C34878D82A}">
                    <a16:rowId xmlns:a16="http://schemas.microsoft.com/office/drawing/2014/main" val="3932005968"/>
                  </a:ext>
                </a:extLst>
              </a:tr>
              <a:tr h="335445">
                <a:tc>
                  <a:txBody>
                    <a:bodyPr/>
                    <a:lstStyle/>
                    <a:p>
                      <a:r>
                        <a:rPr lang="en-US" sz="1800" b="1"/>
                        <a:t>resourceURL</a:t>
                      </a:r>
                    </a:p>
                  </a:txBody>
                  <a:tcPr/>
                </a:tc>
                <a:tc>
                  <a:txBody>
                    <a:bodyPr/>
                    <a:lstStyle/>
                    <a:p>
                      <a:r>
                        <a:rPr lang="en-US" sz="1800" b="1"/>
                        <a:t>Text</a:t>
                      </a:r>
                    </a:p>
                  </a:txBody>
                  <a:tcPr/>
                </a:tc>
                <a:extLst>
                  <a:ext uri="{0D108BD9-81ED-4DB2-BD59-A6C34878D82A}">
                    <a16:rowId xmlns:a16="http://schemas.microsoft.com/office/drawing/2014/main" val="2547429135"/>
                  </a:ext>
                </a:extLst>
              </a:tr>
              <a:tr h="335445">
                <a:tc>
                  <a:txBody>
                    <a:bodyPr/>
                    <a:lstStyle/>
                    <a:p>
                      <a:r>
                        <a:rPr lang="en-US" sz="1800" b="1"/>
                        <a:t>dateAdded</a:t>
                      </a:r>
                    </a:p>
                  </a:txBody>
                  <a:tcPr/>
                </a:tc>
                <a:tc>
                  <a:txBody>
                    <a:bodyPr/>
                    <a:lstStyle/>
                    <a:p>
                      <a:r>
                        <a:rPr lang="en-US" sz="1800" b="1"/>
                        <a:t>Date (MM/DD/YYYY)</a:t>
                      </a:r>
                    </a:p>
                  </a:txBody>
                  <a:tcPr/>
                </a:tc>
                <a:extLst>
                  <a:ext uri="{0D108BD9-81ED-4DB2-BD59-A6C34878D82A}">
                    <a16:rowId xmlns:a16="http://schemas.microsoft.com/office/drawing/2014/main" val="2086635344"/>
                  </a:ext>
                </a:extLst>
              </a:tr>
              <a:tr h="335445">
                <a:tc>
                  <a:txBody>
                    <a:bodyPr/>
                    <a:lstStyle/>
                    <a:p>
                      <a:r>
                        <a:rPr lang="en-US" sz="1800" b="1"/>
                        <a:t>timeAdded</a:t>
                      </a:r>
                    </a:p>
                  </a:txBody>
                  <a:tcPr/>
                </a:tc>
                <a:tc>
                  <a:txBody>
                    <a:bodyPr/>
                    <a:lstStyle/>
                    <a:p>
                      <a:r>
                        <a:rPr lang="en-US" sz="1800" b="1"/>
                        <a:t>Time (HH:MM:SS)</a:t>
                      </a:r>
                    </a:p>
                  </a:txBody>
                  <a:tcPr/>
                </a:tc>
                <a:extLst>
                  <a:ext uri="{0D108BD9-81ED-4DB2-BD59-A6C34878D82A}">
                    <a16:rowId xmlns:a16="http://schemas.microsoft.com/office/drawing/2014/main" val="2159509604"/>
                  </a:ext>
                </a:extLst>
              </a:tr>
              <a:tr h="335445">
                <a:tc>
                  <a:txBody>
                    <a:bodyPr/>
                    <a:lstStyle/>
                    <a:p>
                      <a:r>
                        <a:rPr lang="en-US" sz="1800" b="1"/>
                        <a:t>title</a:t>
                      </a:r>
                    </a:p>
                  </a:txBody>
                  <a:tcPr/>
                </a:tc>
                <a:tc>
                  <a:txBody>
                    <a:bodyPr/>
                    <a:lstStyle/>
                    <a:p>
                      <a:r>
                        <a:rPr lang="en-US" sz="1800" b="1"/>
                        <a:t>Text</a:t>
                      </a:r>
                    </a:p>
                  </a:txBody>
                  <a:tcPr/>
                </a:tc>
                <a:extLst>
                  <a:ext uri="{0D108BD9-81ED-4DB2-BD59-A6C34878D82A}">
                    <a16:rowId xmlns:a16="http://schemas.microsoft.com/office/drawing/2014/main" val="2181959167"/>
                  </a:ext>
                </a:extLst>
              </a:tr>
              <a:tr h="335445">
                <a:tc>
                  <a:txBody>
                    <a:bodyPr/>
                    <a:lstStyle/>
                    <a:p>
                      <a:r>
                        <a:rPr lang="en-US" sz="1800" b="1"/>
                        <a:t>description</a:t>
                      </a:r>
                    </a:p>
                  </a:txBody>
                  <a:tcPr/>
                </a:tc>
                <a:tc>
                  <a:txBody>
                    <a:bodyPr/>
                    <a:lstStyle/>
                    <a:p>
                      <a:r>
                        <a:rPr lang="en-US" sz="1800" b="1"/>
                        <a:t>Text</a:t>
                      </a:r>
                    </a:p>
                  </a:txBody>
                  <a:tcPr/>
                </a:tc>
                <a:extLst>
                  <a:ext uri="{0D108BD9-81ED-4DB2-BD59-A6C34878D82A}">
                    <a16:rowId xmlns:a16="http://schemas.microsoft.com/office/drawing/2014/main" val="3929366124"/>
                  </a:ext>
                </a:extLst>
              </a:tr>
              <a:tr h="335445">
                <a:tc>
                  <a:txBody>
                    <a:bodyPr/>
                    <a:lstStyle/>
                    <a:p>
                      <a:r>
                        <a:rPr lang="en-US" sz="1800" b="1"/>
                        <a:t>comments</a:t>
                      </a:r>
                    </a:p>
                  </a:txBody>
                  <a:tcPr/>
                </a:tc>
                <a:tc>
                  <a:txBody>
                    <a:bodyPr/>
                    <a:lstStyle/>
                    <a:p>
                      <a:r>
                        <a:rPr lang="en-US" sz="1800" b="1"/>
                        <a:t>Comment Array</a:t>
                      </a:r>
                    </a:p>
                  </a:txBody>
                  <a:tcPr/>
                </a:tc>
                <a:extLst>
                  <a:ext uri="{0D108BD9-81ED-4DB2-BD59-A6C34878D82A}">
                    <a16:rowId xmlns:a16="http://schemas.microsoft.com/office/drawing/2014/main" val="3342776661"/>
                  </a:ext>
                </a:extLst>
              </a:tr>
              <a:tr h="335445">
                <a:tc>
                  <a:txBody>
                    <a:bodyPr/>
                    <a:lstStyle/>
                    <a:p>
                      <a:r>
                        <a:rPr lang="en-US" sz="1800" b="1"/>
                        <a:t>upVotes</a:t>
                      </a:r>
                    </a:p>
                  </a:txBody>
                  <a:tcPr/>
                </a:tc>
                <a:tc>
                  <a:txBody>
                    <a:bodyPr/>
                    <a:lstStyle/>
                    <a:p>
                      <a:r>
                        <a:rPr lang="en-US" sz="1800" b="1"/>
                        <a:t>Upvote Array</a:t>
                      </a:r>
                    </a:p>
                  </a:txBody>
                  <a:tcPr/>
                </a:tc>
                <a:extLst>
                  <a:ext uri="{0D108BD9-81ED-4DB2-BD59-A6C34878D82A}">
                    <a16:rowId xmlns:a16="http://schemas.microsoft.com/office/drawing/2014/main" val="3082830354"/>
                  </a:ext>
                </a:extLst>
              </a:tr>
              <a:tr h="335445">
                <a:tc>
                  <a:txBody>
                    <a:bodyPr/>
                    <a:lstStyle/>
                    <a:p>
                      <a:r>
                        <a:rPr lang="en-US" sz="1800" b="1"/>
                        <a:t>managerFlags</a:t>
                      </a:r>
                    </a:p>
                  </a:txBody>
                  <a:tcPr/>
                </a:tc>
                <a:tc>
                  <a:txBody>
                    <a:bodyPr/>
                    <a:lstStyle/>
                    <a:p>
                      <a:r>
                        <a:rPr lang="en-US" sz="1800" b="1"/>
                        <a:t>ManagerFlagArray</a:t>
                      </a:r>
                    </a:p>
                  </a:txBody>
                  <a:tcPr/>
                </a:tc>
                <a:extLst>
                  <a:ext uri="{0D108BD9-81ED-4DB2-BD59-A6C34878D82A}">
                    <a16:rowId xmlns:a16="http://schemas.microsoft.com/office/drawing/2014/main" val="1100827837"/>
                  </a:ext>
                </a:extLst>
              </a:tr>
            </a:tbl>
          </a:graphicData>
        </a:graphic>
      </p:graphicFrame>
      <p:pic>
        <p:nvPicPr>
          <p:cNvPr id="12" name="Graphic 11" descr="Cursor with solid fill">
            <a:extLst>
              <a:ext uri="{FF2B5EF4-FFF2-40B4-BE49-F238E27FC236}">
                <a16:creationId xmlns:a16="http://schemas.microsoft.com/office/drawing/2014/main" id="{E92C3872-EB9E-BF48-D0EE-FD6863D049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01350" y="1169826"/>
            <a:ext cx="491759" cy="491759"/>
          </a:xfrm>
          <a:prstGeom prst="rect">
            <a:avLst/>
          </a:prstGeom>
        </p:spPr>
      </p:pic>
    </p:spTree>
    <p:extLst>
      <p:ext uri="{BB962C8B-B14F-4D97-AF65-F5344CB8AC3E}">
        <p14:creationId xmlns:p14="http://schemas.microsoft.com/office/powerpoint/2010/main" val="34584646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9E8F6-DC28-D443-FA2E-75977B52D4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25B8F6-8F34-91C6-947D-DDB9F11FC9C8}"/>
              </a:ext>
            </a:extLst>
          </p:cNvPr>
          <p:cNvSpPr>
            <a:spLocks noGrp="1"/>
          </p:cNvSpPr>
          <p:nvPr>
            <p:ph type="ctrTitle"/>
          </p:nvPr>
        </p:nvSpPr>
        <p:spPr>
          <a:xfrm>
            <a:off x="1717602" y="1246273"/>
            <a:ext cx="8756794" cy="374873"/>
          </a:xfrm>
        </p:spPr>
        <p:txBody>
          <a:bodyPr anchor="t"/>
          <a:lstStyle/>
          <a:p>
            <a:pPr algn="l"/>
            <a:r>
              <a:rPr lang="en-US" sz="2400"/>
              <a:t>Data Dictionary -  Comments, Upvotes, &amp; Manager Flags</a:t>
            </a:r>
          </a:p>
        </p:txBody>
      </p:sp>
      <p:graphicFrame>
        <p:nvGraphicFramePr>
          <p:cNvPr id="4" name="Table 3">
            <a:extLst>
              <a:ext uri="{FF2B5EF4-FFF2-40B4-BE49-F238E27FC236}">
                <a16:creationId xmlns:a16="http://schemas.microsoft.com/office/drawing/2014/main" id="{AB5CCD6E-E027-7322-4800-1C0CDC1D3C73}"/>
              </a:ext>
            </a:extLst>
          </p:cNvPr>
          <p:cNvGraphicFramePr>
            <a:graphicFrameLocks noGrp="1"/>
          </p:cNvGraphicFramePr>
          <p:nvPr>
            <p:extLst>
              <p:ext uri="{D42A27DB-BD31-4B8C-83A1-F6EECF244321}">
                <p14:modId xmlns:p14="http://schemas.microsoft.com/office/powerpoint/2010/main" val="2893682716"/>
              </p:ext>
            </p:extLst>
          </p:nvPr>
        </p:nvGraphicFramePr>
        <p:xfrm>
          <a:off x="2166901" y="1960575"/>
          <a:ext cx="7858197" cy="3668530"/>
        </p:xfrm>
        <a:graphic>
          <a:graphicData uri="http://schemas.openxmlformats.org/drawingml/2006/table">
            <a:tbl>
              <a:tblPr firstRow="1" bandRow="1">
                <a:tableStyleId>{5C22544A-7EE6-4342-B048-85BDC9FD1C3A}</a:tableStyleId>
              </a:tblPr>
              <a:tblGrid>
                <a:gridCol w="3631170">
                  <a:extLst>
                    <a:ext uri="{9D8B030D-6E8A-4147-A177-3AD203B41FA5}">
                      <a16:colId xmlns:a16="http://schemas.microsoft.com/office/drawing/2014/main" val="2679319499"/>
                    </a:ext>
                  </a:extLst>
                </a:gridCol>
                <a:gridCol w="4227027">
                  <a:extLst>
                    <a:ext uri="{9D8B030D-6E8A-4147-A177-3AD203B41FA5}">
                      <a16:colId xmlns:a16="http://schemas.microsoft.com/office/drawing/2014/main" val="4030978031"/>
                    </a:ext>
                  </a:extLst>
                </a:gridCol>
              </a:tblGrid>
              <a:tr h="785810">
                <a:tc>
                  <a:txBody>
                    <a:bodyPr/>
                    <a:lstStyle/>
                    <a:p>
                      <a:r>
                        <a:rPr lang="en-US"/>
                        <a:t>Field Name</a:t>
                      </a:r>
                    </a:p>
                  </a:txBody>
                  <a:tcPr/>
                </a:tc>
                <a:tc>
                  <a:txBody>
                    <a:bodyPr/>
                    <a:lstStyle/>
                    <a:p>
                      <a:r>
                        <a:rPr lang="en-US"/>
                        <a:t>Data Type</a:t>
                      </a:r>
                    </a:p>
                  </a:txBody>
                  <a:tcPr/>
                </a:tc>
                <a:extLst>
                  <a:ext uri="{0D108BD9-81ED-4DB2-BD59-A6C34878D82A}">
                    <a16:rowId xmlns:a16="http://schemas.microsoft.com/office/drawing/2014/main" val="554291476"/>
                  </a:ext>
                </a:extLst>
              </a:tr>
              <a:tr h="720680">
                <a:tc>
                  <a:txBody>
                    <a:bodyPr/>
                    <a:lstStyle/>
                    <a:p>
                      <a:r>
                        <a:rPr lang="en-US" sz="1800" b="1"/>
                        <a:t>index</a:t>
                      </a:r>
                    </a:p>
                  </a:txBody>
                  <a:tcPr/>
                </a:tc>
                <a:tc>
                  <a:txBody>
                    <a:bodyPr/>
                    <a:lstStyle/>
                    <a:p>
                      <a:r>
                        <a:rPr lang="en-US" sz="1800" b="1"/>
                        <a:t>Number </a:t>
                      </a:r>
                    </a:p>
                  </a:txBody>
                  <a:tcPr/>
                </a:tc>
                <a:extLst>
                  <a:ext uri="{0D108BD9-81ED-4DB2-BD59-A6C34878D82A}">
                    <a16:rowId xmlns:a16="http://schemas.microsoft.com/office/drawing/2014/main" val="2224652780"/>
                  </a:ext>
                </a:extLst>
              </a:tr>
              <a:tr h="720680">
                <a:tc>
                  <a:txBody>
                    <a:bodyPr/>
                    <a:lstStyle/>
                    <a:p>
                      <a:r>
                        <a:rPr lang="en-US" sz="1800" b="1"/>
                        <a:t>employeeID</a:t>
                      </a:r>
                    </a:p>
                  </a:txBody>
                  <a:tcPr/>
                </a:tc>
                <a:tc>
                  <a:txBody>
                    <a:bodyPr/>
                    <a:lstStyle/>
                    <a:p>
                      <a:r>
                        <a:rPr lang="en-US" sz="1800" b="1"/>
                        <a:t>Number</a:t>
                      </a:r>
                    </a:p>
                  </a:txBody>
                  <a:tcPr/>
                </a:tc>
                <a:extLst>
                  <a:ext uri="{0D108BD9-81ED-4DB2-BD59-A6C34878D82A}">
                    <a16:rowId xmlns:a16="http://schemas.microsoft.com/office/drawing/2014/main" val="3249946676"/>
                  </a:ext>
                </a:extLst>
              </a:tr>
              <a:tr h="720680">
                <a:tc>
                  <a:txBody>
                    <a:bodyPr/>
                    <a:lstStyle/>
                    <a:p>
                      <a:r>
                        <a:rPr lang="en-US" sz="1800" b="1"/>
                        <a:t>employeeName</a:t>
                      </a:r>
                    </a:p>
                  </a:txBody>
                  <a:tcPr/>
                </a:tc>
                <a:tc>
                  <a:txBody>
                    <a:bodyPr/>
                    <a:lstStyle/>
                    <a:p>
                      <a:r>
                        <a:rPr lang="en-US" sz="1800" b="1"/>
                        <a:t>Text</a:t>
                      </a:r>
                    </a:p>
                  </a:txBody>
                  <a:tcPr/>
                </a:tc>
                <a:extLst>
                  <a:ext uri="{0D108BD9-81ED-4DB2-BD59-A6C34878D82A}">
                    <a16:rowId xmlns:a16="http://schemas.microsoft.com/office/drawing/2014/main" val="3932005968"/>
                  </a:ext>
                </a:extLst>
              </a:tr>
              <a:tr h="720680">
                <a:tc>
                  <a:txBody>
                    <a:bodyPr/>
                    <a:lstStyle/>
                    <a:p>
                      <a:r>
                        <a:rPr lang="en-US" sz="1800" b="1"/>
                        <a:t>message</a:t>
                      </a:r>
                    </a:p>
                  </a:txBody>
                  <a:tcPr/>
                </a:tc>
                <a:tc>
                  <a:txBody>
                    <a:bodyPr/>
                    <a:lstStyle/>
                    <a:p>
                      <a:r>
                        <a:rPr lang="en-US" sz="1800" b="1"/>
                        <a:t>Text</a:t>
                      </a:r>
                    </a:p>
                  </a:txBody>
                  <a:tcPr/>
                </a:tc>
                <a:extLst>
                  <a:ext uri="{0D108BD9-81ED-4DB2-BD59-A6C34878D82A}">
                    <a16:rowId xmlns:a16="http://schemas.microsoft.com/office/drawing/2014/main" val="2956678450"/>
                  </a:ext>
                </a:extLst>
              </a:tr>
            </a:tbl>
          </a:graphicData>
        </a:graphic>
      </p:graphicFrame>
      <p:pic>
        <p:nvPicPr>
          <p:cNvPr id="6" name="Graphic 5" descr="Cursor with solid fill">
            <a:extLst>
              <a:ext uri="{FF2B5EF4-FFF2-40B4-BE49-F238E27FC236}">
                <a16:creationId xmlns:a16="http://schemas.microsoft.com/office/drawing/2014/main" id="{A40ADDAB-107E-F93D-5C6A-EB1FA4AF6C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0739" y="1468816"/>
            <a:ext cx="491759" cy="491759"/>
          </a:xfrm>
          <a:prstGeom prst="rect">
            <a:avLst/>
          </a:prstGeom>
        </p:spPr>
      </p:pic>
    </p:spTree>
    <p:extLst>
      <p:ext uri="{BB962C8B-B14F-4D97-AF65-F5344CB8AC3E}">
        <p14:creationId xmlns:p14="http://schemas.microsoft.com/office/powerpoint/2010/main" val="1314062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22B9-0A28-3240-AD4C-1D20101697A9}"/>
              </a:ext>
            </a:extLst>
          </p:cNvPr>
          <p:cNvSpPr>
            <a:spLocks noGrp="1"/>
          </p:cNvSpPr>
          <p:nvPr>
            <p:ph type="title"/>
          </p:nvPr>
        </p:nvSpPr>
        <p:spPr>
          <a:xfrm>
            <a:off x="699102" y="513728"/>
            <a:ext cx="5114557" cy="1162882"/>
          </a:xfrm>
        </p:spPr>
        <p:txBody>
          <a:bodyPr/>
          <a:lstStyle/>
          <a:p>
            <a:r>
              <a:rPr lang="en-US" sz="2800"/>
              <a:t>High Level Data Flow Diagram (DFD)</a:t>
            </a:r>
          </a:p>
        </p:txBody>
      </p:sp>
      <p:pic>
        <p:nvPicPr>
          <p:cNvPr id="7" name="Picture 6" descr="A diagram of a server&#10;&#10;AI-generated content may be incorrect.">
            <a:extLst>
              <a:ext uri="{FF2B5EF4-FFF2-40B4-BE49-F238E27FC236}">
                <a16:creationId xmlns:a16="http://schemas.microsoft.com/office/drawing/2014/main" id="{42DB5CA9-00B6-CFF4-B7C8-C0691B738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68" y="301536"/>
            <a:ext cx="7353701" cy="5623419"/>
          </a:xfrm>
          <a:prstGeom prst="rect">
            <a:avLst/>
          </a:prstGeom>
        </p:spPr>
      </p:pic>
      <p:sp>
        <p:nvSpPr>
          <p:cNvPr id="11" name="Rectangle: Folded Corner 10">
            <a:extLst>
              <a:ext uri="{FF2B5EF4-FFF2-40B4-BE49-F238E27FC236}">
                <a16:creationId xmlns:a16="http://schemas.microsoft.com/office/drawing/2014/main" id="{7F2510A0-240E-2938-6711-1993EDFDE77A}"/>
              </a:ext>
            </a:extLst>
          </p:cNvPr>
          <p:cNvSpPr/>
          <p:nvPr/>
        </p:nvSpPr>
        <p:spPr>
          <a:xfrm>
            <a:off x="987860" y="1676610"/>
            <a:ext cx="3189504" cy="3286252"/>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2400" b="1" u="sng">
                <a:solidFill>
                  <a:schemeClr val="tx1"/>
                </a:solidFill>
              </a:rPr>
              <a:t>Packages:</a:t>
            </a:r>
          </a:p>
          <a:p>
            <a:pPr marL="285750" indent="-285750">
              <a:buFont typeface="Arial" panose="020B0604020202020204" pitchFamily="34" charset="0"/>
              <a:buChar char="•"/>
            </a:pPr>
            <a:r>
              <a:rPr lang="en-US" b="1">
                <a:solidFill>
                  <a:schemeClr val="tx1"/>
                </a:solidFill>
              </a:rPr>
              <a:t>API Endpoint</a:t>
            </a:r>
          </a:p>
          <a:p>
            <a:pPr marL="285750" indent="-285750">
              <a:buFont typeface="Arial" panose="020B0604020202020204" pitchFamily="34" charset="0"/>
              <a:buChar char="•"/>
            </a:pPr>
            <a:r>
              <a:rPr lang="en-US" b="1">
                <a:solidFill>
                  <a:schemeClr val="tx1"/>
                </a:solidFill>
              </a:rPr>
              <a:t>Business Logic</a:t>
            </a:r>
          </a:p>
          <a:p>
            <a:pPr marL="285750" indent="-285750">
              <a:buFont typeface="Arial" panose="020B0604020202020204" pitchFamily="34" charset="0"/>
              <a:buChar char="•"/>
            </a:pPr>
            <a:r>
              <a:rPr lang="en-US" b="1">
                <a:solidFill>
                  <a:schemeClr val="tx1"/>
                </a:solidFill>
              </a:rPr>
              <a:t>Auth Server Interface</a:t>
            </a:r>
          </a:p>
          <a:p>
            <a:pPr marL="285750" indent="-285750">
              <a:buFont typeface="Arial" panose="020B0604020202020204" pitchFamily="34" charset="0"/>
              <a:buChar char="•"/>
            </a:pPr>
            <a:r>
              <a:rPr lang="en-US" b="1">
                <a:solidFill>
                  <a:schemeClr val="tx1"/>
                </a:solidFill>
              </a:rPr>
              <a:t>Database Interface</a:t>
            </a:r>
          </a:p>
          <a:p>
            <a:pPr marL="285750" indent="-285750">
              <a:buFont typeface="Arial" panose="020B0604020202020204" pitchFamily="34" charset="0"/>
              <a:buChar char="•"/>
            </a:pPr>
            <a:r>
              <a:rPr lang="en-US" b="1">
                <a:solidFill>
                  <a:schemeClr val="tx1"/>
                </a:solidFill>
              </a:rPr>
              <a:t>Logging</a:t>
            </a:r>
          </a:p>
          <a:p>
            <a:pPr marL="285750" indent="-285750">
              <a:buFont typeface="Arial" panose="020B0604020202020204" pitchFamily="34" charset="0"/>
              <a:buChar char="•"/>
            </a:pPr>
            <a:r>
              <a:rPr lang="en-US" b="1">
                <a:solidFill>
                  <a:schemeClr val="tx1"/>
                </a:solidFill>
              </a:rPr>
              <a:t>Security</a:t>
            </a:r>
          </a:p>
          <a:p>
            <a:pPr marL="285750" indent="-285750">
              <a:buFont typeface="Arial" panose="020B0604020202020204" pitchFamily="34" charset="0"/>
              <a:buChar char="•"/>
            </a:pPr>
            <a:r>
              <a:rPr lang="en-US" b="1">
                <a:solidFill>
                  <a:schemeClr val="tx1"/>
                </a:solidFill>
              </a:rPr>
              <a:t>Config Management</a:t>
            </a:r>
          </a:p>
          <a:p>
            <a:pPr marL="285750" indent="-285750">
              <a:buFont typeface="Arial" panose="020B0604020202020204" pitchFamily="34" charset="0"/>
              <a:buChar char="•"/>
            </a:pPr>
            <a:endParaRPr lang="en-US" sz="1400" b="1">
              <a:solidFill>
                <a:schemeClr val="tx1"/>
              </a:solidFill>
            </a:endParaRPr>
          </a:p>
          <a:p>
            <a:r>
              <a:rPr lang="en-US" sz="2400" b="1">
                <a:solidFill>
                  <a:schemeClr val="tx1"/>
                </a:solidFill>
              </a:rPr>
              <a:t>Successful Prototypes</a:t>
            </a:r>
          </a:p>
        </p:txBody>
      </p:sp>
      <p:pic>
        <p:nvPicPr>
          <p:cNvPr id="4" name="Graphic 3" descr="Cursor with solid fill">
            <a:extLst>
              <a:ext uri="{FF2B5EF4-FFF2-40B4-BE49-F238E27FC236}">
                <a16:creationId xmlns:a16="http://schemas.microsoft.com/office/drawing/2014/main" id="{4AA0B2C1-CAF8-86A8-88D5-11977A4D70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58606" y="3454610"/>
            <a:ext cx="491759" cy="491759"/>
          </a:xfrm>
          <a:prstGeom prst="rect">
            <a:avLst/>
          </a:prstGeom>
        </p:spPr>
      </p:pic>
      <p:grpSp>
        <p:nvGrpSpPr>
          <p:cNvPr id="3" name="Group 2">
            <a:extLst>
              <a:ext uri="{FF2B5EF4-FFF2-40B4-BE49-F238E27FC236}">
                <a16:creationId xmlns:a16="http://schemas.microsoft.com/office/drawing/2014/main" id="{569179EF-8000-C73B-7073-5E8F26F28781}"/>
              </a:ext>
            </a:extLst>
          </p:cNvPr>
          <p:cNvGrpSpPr/>
          <p:nvPr/>
        </p:nvGrpSpPr>
        <p:grpSpPr>
          <a:xfrm>
            <a:off x="9979363" y="6377811"/>
            <a:ext cx="2171585" cy="408858"/>
            <a:chOff x="9979363" y="6377811"/>
            <a:chExt cx="2171585" cy="408858"/>
          </a:xfrm>
        </p:grpSpPr>
        <p:sp>
          <p:nvSpPr>
            <p:cNvPr id="5" name="TextBox 4">
              <a:extLst>
                <a:ext uri="{FF2B5EF4-FFF2-40B4-BE49-F238E27FC236}">
                  <a16:creationId xmlns:a16="http://schemas.microsoft.com/office/drawing/2014/main" id="{9DB8C2EC-E83F-62D4-D4B2-4694597CB0C2}"/>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6" name="Graphic 5" descr="Flip calendar with solid fill">
              <a:extLst>
                <a:ext uri="{FF2B5EF4-FFF2-40B4-BE49-F238E27FC236}">
                  <a16:creationId xmlns:a16="http://schemas.microsoft.com/office/drawing/2014/main" id="{E991F26F-BE82-706B-78DE-BD347DA726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1B04333C-AABE-3EB4-E629-487E501A7DF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spTree>
    <p:extLst>
      <p:ext uri="{BB962C8B-B14F-4D97-AF65-F5344CB8AC3E}">
        <p14:creationId xmlns:p14="http://schemas.microsoft.com/office/powerpoint/2010/main" val="35046385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lum/>
            <a:extLst>
              <a:ext uri="{BEBA8EAE-BF5A-486C-A8C5-ECC9F3942E4B}">
                <a14:imgProps xmlns:a14="http://schemas.microsoft.com/office/drawing/2010/main">
                  <a14:imgLayer r:embed="rId4">
                    <a14:imgEffect>
                      <a14:sharpenSoften amount="600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F74339A-ADD1-AF9D-26CA-8EC2F9471318}"/>
              </a:ext>
            </a:extLst>
          </p:cNvPr>
          <p:cNvPicPr>
            <a:picLocks noChangeAspect="1"/>
          </p:cNvPicPr>
          <p:nvPr/>
        </p:nvPicPr>
        <p:blipFill>
          <a:blip r:embed="rId5">
            <a:extLst>
              <a:ext uri="{28A0092B-C50C-407E-A947-70E740481C1C}">
                <a14:useLocalDpi xmlns:a14="http://schemas.microsoft.com/office/drawing/2010/main" val="0"/>
              </a:ext>
            </a:extLst>
          </a:blip>
          <a:srcRect l="2084" t="10067" r="2467" b="3926"/>
          <a:stretch>
            <a:fillRect/>
          </a:stretch>
        </p:blipFill>
        <p:spPr>
          <a:xfrm>
            <a:off x="679704" y="930123"/>
            <a:ext cx="8567929" cy="4653184"/>
          </a:xfrm>
          <a:prstGeom prst="rect">
            <a:avLst/>
          </a:prstGeom>
        </p:spPr>
      </p:pic>
      <p:sp>
        <p:nvSpPr>
          <p:cNvPr id="11" name="Rectangle: Folded Corner 10">
            <a:extLst>
              <a:ext uri="{FF2B5EF4-FFF2-40B4-BE49-F238E27FC236}">
                <a16:creationId xmlns:a16="http://schemas.microsoft.com/office/drawing/2014/main" id="{53A85A3C-DA7A-8DAD-EE95-D1B0BB07A63A}"/>
              </a:ext>
            </a:extLst>
          </p:cNvPr>
          <p:cNvSpPr/>
          <p:nvPr/>
        </p:nvSpPr>
        <p:spPr>
          <a:xfrm>
            <a:off x="9482545" y="714683"/>
            <a:ext cx="2219720" cy="2449757"/>
          </a:xfrm>
          <a:prstGeom prst="foldedCorner">
            <a:avLst>
              <a:gd name="adj" fmla="val 21172"/>
            </a:avLst>
          </a:prstGeom>
          <a:solidFill>
            <a:srgbClr val="FFFF99"/>
          </a:solidFill>
          <a:ln w="19050">
            <a:solidFill>
              <a:srgbClr val="CDCD7B"/>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1600" b="1" u="sng">
                <a:solidFill>
                  <a:schemeClr val="tx1"/>
                </a:solidFill>
              </a:rPr>
              <a:t>Use Cases:</a:t>
            </a:r>
          </a:p>
          <a:p>
            <a:pPr marL="285750" indent="-285750">
              <a:buFont typeface="Arial" panose="020B0604020202020204" pitchFamily="34" charset="0"/>
              <a:buChar char="•"/>
            </a:pPr>
            <a:r>
              <a:rPr lang="en-US" sz="1400" b="1">
                <a:solidFill>
                  <a:schemeClr val="tx1"/>
                </a:solidFill>
              </a:rPr>
              <a:t>Adding a new resource record</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comment</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review flag</a:t>
            </a:r>
          </a:p>
          <a:p>
            <a:pPr marL="285750" indent="-285750">
              <a:buFont typeface="Arial" panose="020B0604020202020204" pitchFamily="34" charset="0"/>
              <a:buChar char="•"/>
            </a:pPr>
            <a:endParaRPr lang="en-US" sz="1400" b="1">
              <a:solidFill>
                <a:schemeClr val="tx1"/>
              </a:solidFill>
            </a:endParaRPr>
          </a:p>
          <a:p>
            <a:pPr marL="285750" indent="-285750">
              <a:buFont typeface="Arial" panose="020B0604020202020204" pitchFamily="34" charset="0"/>
              <a:buChar char="•"/>
            </a:pPr>
            <a:r>
              <a:rPr lang="en-US" sz="1400" b="1">
                <a:solidFill>
                  <a:schemeClr val="tx1"/>
                </a:solidFill>
              </a:rPr>
              <a:t>Adding a rating</a:t>
            </a:r>
          </a:p>
        </p:txBody>
      </p:sp>
      <p:sp>
        <p:nvSpPr>
          <p:cNvPr id="12" name="TextBox 11">
            <a:extLst>
              <a:ext uri="{FF2B5EF4-FFF2-40B4-BE49-F238E27FC236}">
                <a16:creationId xmlns:a16="http://schemas.microsoft.com/office/drawing/2014/main" id="{5E912811-05DB-89BE-FCDA-01A80BAF1100}"/>
              </a:ext>
            </a:extLst>
          </p:cNvPr>
          <p:cNvSpPr txBox="1"/>
          <p:nvPr/>
        </p:nvSpPr>
        <p:spPr>
          <a:xfrm>
            <a:off x="679704" y="557589"/>
            <a:ext cx="3589867" cy="372534"/>
          </a:xfrm>
          <a:prstGeom prst="rect">
            <a:avLst/>
          </a:prstGeom>
          <a:noFill/>
        </p:spPr>
        <p:txBody>
          <a:bodyPr wrap="square" rtlCol="0">
            <a:spAutoFit/>
          </a:bodyPr>
          <a:lstStyle/>
          <a:p>
            <a:r>
              <a:rPr lang="en-US">
                <a:latin typeface="+mj-lt"/>
              </a:rPr>
              <a:t>REST API  POST Request</a:t>
            </a:r>
          </a:p>
        </p:txBody>
      </p:sp>
      <p:grpSp>
        <p:nvGrpSpPr>
          <p:cNvPr id="5" name="Group 4">
            <a:extLst>
              <a:ext uri="{FF2B5EF4-FFF2-40B4-BE49-F238E27FC236}">
                <a16:creationId xmlns:a16="http://schemas.microsoft.com/office/drawing/2014/main" id="{E09F458D-48EC-C17C-9789-6EAC7D03D023}"/>
              </a:ext>
            </a:extLst>
          </p:cNvPr>
          <p:cNvGrpSpPr/>
          <p:nvPr/>
        </p:nvGrpSpPr>
        <p:grpSpPr>
          <a:xfrm>
            <a:off x="9979363" y="6377811"/>
            <a:ext cx="2171585" cy="408858"/>
            <a:chOff x="9979363" y="6377811"/>
            <a:chExt cx="2171585" cy="408858"/>
          </a:xfrm>
        </p:grpSpPr>
        <p:sp>
          <p:nvSpPr>
            <p:cNvPr id="6" name="TextBox 5">
              <a:extLst>
                <a:ext uri="{FF2B5EF4-FFF2-40B4-BE49-F238E27FC236}">
                  <a16:creationId xmlns:a16="http://schemas.microsoft.com/office/drawing/2014/main" id="{8043B04E-4DA3-994E-5DCC-BCAA4B9AE0D7}"/>
                </a:ext>
              </a:extLst>
            </p:cNvPr>
            <p:cNvSpPr txBox="1"/>
            <p:nvPr/>
          </p:nvSpPr>
          <p:spPr>
            <a:xfrm>
              <a:off x="10689167" y="6377811"/>
              <a:ext cx="1461781" cy="307777"/>
            </a:xfrm>
            <a:prstGeom prst="rect">
              <a:avLst/>
            </a:prstGeom>
            <a:noFill/>
          </p:spPr>
          <p:txBody>
            <a:bodyPr wrap="square" rtlCol="0">
              <a:spAutoFit/>
            </a:bodyPr>
            <a:lstStyle/>
            <a:p>
              <a:r>
                <a:rPr lang="en-US" sz="1400" b="1"/>
                <a:t>10/24/25</a:t>
              </a:r>
            </a:p>
          </p:txBody>
        </p:sp>
        <p:pic>
          <p:nvPicPr>
            <p:cNvPr id="7" name="Graphic 6" descr="Flip calendar with solid fill">
              <a:extLst>
                <a:ext uri="{FF2B5EF4-FFF2-40B4-BE49-F238E27FC236}">
                  <a16:creationId xmlns:a16="http://schemas.microsoft.com/office/drawing/2014/main" id="{8018F7EB-5ABB-F559-7D74-6EFEE6E290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424763" y="6399498"/>
              <a:ext cx="264404" cy="264404"/>
            </a:xfrm>
            <a:prstGeom prst="rect">
              <a:avLst/>
            </a:prstGeom>
          </p:spPr>
        </p:pic>
        <p:pic>
          <p:nvPicPr>
            <p:cNvPr id="8" name="Graphic 7" descr="The sun peeking from behind a cloud">
              <a:extLst>
                <a:ext uri="{FF2B5EF4-FFF2-40B4-BE49-F238E27FC236}">
                  <a16:creationId xmlns:a16="http://schemas.microsoft.com/office/drawing/2014/main" id="{AE1D6D85-61B1-F889-CFC1-AC8DBA5EE7E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79363" y="6399498"/>
              <a:ext cx="387171" cy="387171"/>
            </a:xfrm>
            <a:prstGeom prst="rect">
              <a:avLst/>
            </a:prstGeom>
          </p:spPr>
        </p:pic>
      </p:grpSp>
      <p:pic>
        <p:nvPicPr>
          <p:cNvPr id="9" name="Graphic 8" descr="Cursor with solid fill">
            <a:extLst>
              <a:ext uri="{FF2B5EF4-FFF2-40B4-BE49-F238E27FC236}">
                <a16:creationId xmlns:a16="http://schemas.microsoft.com/office/drawing/2014/main" id="{7CD316EE-769F-F9D0-60AE-952445315C4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357968" y="3721738"/>
            <a:ext cx="491759" cy="491759"/>
          </a:xfrm>
          <a:prstGeom prst="rect">
            <a:avLst/>
          </a:prstGeom>
        </p:spPr>
      </p:pic>
    </p:spTree>
    <p:extLst>
      <p:ext uri="{BB962C8B-B14F-4D97-AF65-F5344CB8AC3E}">
        <p14:creationId xmlns:p14="http://schemas.microsoft.com/office/powerpoint/2010/main" val="39184415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SL_V6" id="{D9DA734B-CC3F-4DBB-B6FE-0BB140309365}" vid="{69AD8D68-423B-4DFD-8A07-EF38EEF8EB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ppt/theme/themeOverride2.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docProps/app.xml><?xml version="1.0" encoding="utf-8"?>
<Properties xmlns="http://schemas.openxmlformats.org/officeDocument/2006/extended-properties" xmlns:vt="http://schemas.openxmlformats.org/officeDocument/2006/docPropsVTypes">
  <Template>Integral</Template>
  <TotalTime>0</TotalTime>
  <Words>1005</Words>
  <Application>Microsoft Office PowerPoint</Application>
  <PresentationFormat>Widescreen</PresentationFormat>
  <Paragraphs>256</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Century Gothic</vt:lpstr>
      <vt:lpstr>Jumble</vt:lpstr>
      <vt:lpstr>Custom</vt:lpstr>
      <vt:lpstr>Buzzworthy Resource Locator (BRL)  High-Level Design</vt:lpstr>
      <vt:lpstr>Refresher: What is the BRL?</vt:lpstr>
      <vt:lpstr>Technical Design Decisions - Language</vt:lpstr>
      <vt:lpstr>Technical Design Decisions - Standards</vt:lpstr>
      <vt:lpstr>Technical Design Decisions - Tooling</vt:lpstr>
      <vt:lpstr>Data Dictionary  -  Resources </vt:lpstr>
      <vt:lpstr>Data Dictionary -  Comments, Upvotes, &amp; Manager Flags</vt:lpstr>
      <vt:lpstr>High Level Data Flow Diagram (DFD)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Questions?</vt:lpstr>
    </vt:vector>
  </TitlesOfParts>
  <Company>Rocket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Edens</dc:creator>
  <cp:lastModifiedBy>Ben Edens</cp:lastModifiedBy>
  <cp:revision>1</cp:revision>
  <dcterms:created xsi:type="dcterms:W3CDTF">2025-10-22T19:52:27Z</dcterms:created>
  <dcterms:modified xsi:type="dcterms:W3CDTF">2025-10-24T13:29:17Z</dcterms:modified>
</cp:coreProperties>
</file>